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xml" ContentType="application/vnd.openxmlformats-officedocument.presentationml.tags+xml"/>
  <Override PartName="/ppt/tags/tag6.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8" r:id="rId2"/>
    <p:sldId id="259" r:id="rId3"/>
    <p:sldId id="257" r:id="rId4"/>
    <p:sldId id="260" r:id="rId5"/>
    <p:sldId id="261" r:id="rId6"/>
    <p:sldId id="263" r:id="rId7"/>
    <p:sldId id="262" r:id="rId8"/>
    <p:sldId id="264" r:id="rId9"/>
    <p:sldId id="266" r:id="rId10"/>
    <p:sldId id="265" r:id="rId11"/>
    <p:sldId id="271" r:id="rId12"/>
    <p:sldId id="273" r:id="rId13"/>
    <p:sldId id="272" r:id="rId14"/>
    <p:sldId id="274" r:id="rId15"/>
    <p:sldId id="267" r:id="rId16"/>
    <p:sldId id="269" r:id="rId17"/>
    <p:sldId id="275" r:id="rId18"/>
    <p:sldId id="277" r:id="rId19"/>
    <p:sldId id="276" r:id="rId20"/>
    <p:sldId id="278" r:id="rId21"/>
    <p:sldId id="268" r:id="rId22"/>
    <p:sldId id="270" r:id="rId23"/>
    <p:sldId id="279" r:id="rId24"/>
    <p:sldId id="280" r:id="rId25"/>
    <p:sldId id="281" r:id="rId26"/>
    <p:sldId id="282" r:id="rId27"/>
    <p:sldId id="283"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61" userDrawn="1">
          <p15:clr>
            <a:srgbClr val="A4A3A4"/>
          </p15:clr>
        </p15:guide>
        <p15:guide id="2" pos="7242" userDrawn="1">
          <p15:clr>
            <a:srgbClr val="A4A3A4"/>
          </p15:clr>
        </p15:guide>
        <p15:guide id="3" orient="horz" pos="391" userDrawn="1">
          <p15:clr>
            <a:srgbClr val="A4A3A4"/>
          </p15:clr>
        </p15:guide>
        <p15:guide id="4" orient="horz" pos="39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00"/>
    <a:srgbClr val="2190FD"/>
    <a:srgbClr val="3D72C1"/>
    <a:srgbClr val="D62627"/>
    <a:srgbClr val="F9BC5A"/>
    <a:srgbClr val="21262A"/>
    <a:srgbClr val="73EBC8"/>
    <a:srgbClr val="34D6C2"/>
    <a:srgbClr val="F47D9B"/>
    <a:srgbClr val="43CE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0959" autoAdjust="0"/>
    <p:restoredTop sz="96115" autoAdjust="0"/>
  </p:normalViewPr>
  <p:slideViewPr>
    <p:cSldViewPr snapToGrid="0" showGuides="1">
      <p:cViewPr varScale="1">
        <p:scale>
          <a:sx n="100" d="100"/>
          <a:sy n="100" d="100"/>
        </p:scale>
        <p:origin x="108" y="132"/>
      </p:cViewPr>
      <p:guideLst>
        <p:guide pos="461"/>
        <p:guide pos="7242"/>
        <p:guide orient="horz" pos="391"/>
        <p:guide orient="horz" pos="3952"/>
      </p:guideLst>
    </p:cSldViewPr>
  </p:slideViewPr>
  <p:notesTextViewPr>
    <p:cViewPr>
      <p:scale>
        <a:sx n="1" d="1"/>
        <a:sy n="1" d="1"/>
      </p:scale>
      <p:origin x="0" y="0"/>
    </p:cViewPr>
  </p:notesTextViewPr>
  <p:sorterViewPr>
    <p:cViewPr>
      <p:scale>
        <a:sx n="111" d="100"/>
        <a:sy n="111" d="100"/>
      </p:scale>
      <p:origin x="0" y="0"/>
    </p:cViewPr>
  </p:sorterViewPr>
  <p:notesViewPr>
    <p:cSldViewPr snapToGrid="0" showGuides="1">
      <p:cViewPr varScale="1">
        <p:scale>
          <a:sx n="114" d="100"/>
          <a:sy n="114" d="100"/>
        </p:scale>
        <p:origin x="401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类别四</c:v>
                </c:pt>
                <c:pt idx="1">
                  <c:v>类别三</c:v>
                </c:pt>
                <c:pt idx="2">
                  <c:v>类别二</c:v>
                </c:pt>
                <c:pt idx="3">
                  <c:v>类别一</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F23-4713-AC28-6548BC057786}"/>
            </c:ext>
          </c:extLst>
        </c:ser>
        <c:ser>
          <c:idx val="1"/>
          <c:order val="1"/>
          <c:tx>
            <c:strRef>
              <c:f>Sheet1!$C$1</c:f>
              <c:strCache>
                <c:ptCount val="1"/>
                <c:pt idx="0">
                  <c:v>Series 2</c:v>
                </c:pt>
              </c:strCache>
            </c:strRef>
          </c:tx>
          <c:spPr>
            <a:solidFill>
              <a:schemeClr val="accent3"/>
            </a:solidFill>
            <a:ln>
              <a:noFill/>
            </a:ln>
            <a:effectLst/>
          </c:spPr>
          <c:invertIfNegative val="0"/>
          <c:cat>
            <c:strRef>
              <c:f>Sheet1!$A$2:$A$5</c:f>
              <c:strCache>
                <c:ptCount val="4"/>
                <c:pt idx="0">
                  <c:v>类别四</c:v>
                </c:pt>
                <c:pt idx="1">
                  <c:v>类别三</c:v>
                </c:pt>
                <c:pt idx="2">
                  <c:v>类别二</c:v>
                </c:pt>
                <c:pt idx="3">
                  <c:v>类别一</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F23-4713-AC28-6548BC057786}"/>
            </c:ext>
          </c:extLst>
        </c:ser>
        <c:ser>
          <c:idx val="2"/>
          <c:order val="2"/>
          <c:tx>
            <c:strRef>
              <c:f>Sheet1!$D$1</c:f>
              <c:strCache>
                <c:ptCount val="1"/>
                <c:pt idx="0">
                  <c:v>Series 3</c:v>
                </c:pt>
              </c:strCache>
            </c:strRef>
          </c:tx>
          <c:spPr>
            <a:solidFill>
              <a:schemeClr val="accent2"/>
            </a:solidFill>
            <a:ln>
              <a:noFill/>
            </a:ln>
            <a:effectLst/>
          </c:spPr>
          <c:invertIfNegative val="0"/>
          <c:cat>
            <c:strRef>
              <c:f>Sheet1!$A$2:$A$5</c:f>
              <c:strCache>
                <c:ptCount val="4"/>
                <c:pt idx="0">
                  <c:v>类别四</c:v>
                </c:pt>
                <c:pt idx="1">
                  <c:v>类别三</c:v>
                </c:pt>
                <c:pt idx="2">
                  <c:v>类别二</c:v>
                </c:pt>
                <c:pt idx="3">
                  <c:v>类别一</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F23-4713-AC28-6548BC057786}"/>
            </c:ext>
          </c:extLst>
        </c:ser>
        <c:dLbls>
          <c:showLegendKey val="0"/>
          <c:showVal val="0"/>
          <c:showCatName val="0"/>
          <c:showSerName val="0"/>
          <c:showPercent val="0"/>
          <c:showBubbleSize val="0"/>
        </c:dLbls>
        <c:gapWidth val="150"/>
        <c:overlap val="100"/>
        <c:axId val="374165208"/>
        <c:axId val="374167832"/>
      </c:barChart>
      <c:catAx>
        <c:axId val="374165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en-US"/>
          </a:p>
        </c:txPr>
        <c:crossAx val="374167832"/>
        <c:crosses val="autoZero"/>
        <c:auto val="1"/>
        <c:lblAlgn val="ctr"/>
        <c:lblOffset val="100"/>
        <c:noMultiLvlLbl val="0"/>
      </c:catAx>
      <c:valAx>
        <c:axId val="374167832"/>
        <c:scaling>
          <c:orientation val="minMax"/>
          <c:max val="12"/>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en-US"/>
          </a:p>
        </c:txPr>
        <c:crossAx val="374165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lang="zh-CN"/>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Open</c:v>
                </c:pt>
              </c:strCache>
            </c:strRef>
          </c:tx>
          <c:spPr>
            <a:ln w="28575" cap="rnd">
              <a:noFill/>
              <a:round/>
            </a:ln>
            <a:effectLst/>
          </c:spPr>
          <c:marker>
            <c:symbol val="none"/>
          </c:marker>
          <c:cat>
            <c:strRef>
              <c:f>Sheet1!$A$2:$A$12</c:f>
              <c:strCache>
                <c:ptCount val="11"/>
                <c:pt idx="0">
                  <c:v>20XX/2/23</c:v>
                </c:pt>
                <c:pt idx="1">
                  <c:v>20XX/2/17</c:v>
                </c:pt>
                <c:pt idx="2">
                  <c:v>20XX/2/9</c:v>
                </c:pt>
                <c:pt idx="3">
                  <c:v>20XX/2/2</c:v>
                </c:pt>
                <c:pt idx="4">
                  <c:v>20XX/1/26</c:v>
                </c:pt>
                <c:pt idx="5">
                  <c:v>20XX/1/20</c:v>
                </c:pt>
                <c:pt idx="6">
                  <c:v>20XX/1/12</c:v>
                </c:pt>
                <c:pt idx="7">
                  <c:v>20XX/1/5</c:v>
                </c:pt>
                <c:pt idx="8">
                  <c:v>20XX/12/29</c:v>
                </c:pt>
                <c:pt idx="9">
                  <c:v>20XX/12/22</c:v>
                </c:pt>
                <c:pt idx="10">
                  <c:v>20XX/12/15</c:v>
                </c:pt>
              </c:strCache>
            </c:strRef>
          </c:cat>
          <c:val>
            <c:numRef>
              <c:f>Sheet1!$B$2:$B$12</c:f>
              <c:numCache>
                <c:formatCode>General</c:formatCode>
                <c:ptCount val="11"/>
                <c:pt idx="0">
                  <c:v>2109.83</c:v>
                </c:pt>
                <c:pt idx="1">
                  <c:v>2096.4699999999998</c:v>
                </c:pt>
                <c:pt idx="2">
                  <c:v>2053.4699999999998</c:v>
                </c:pt>
                <c:pt idx="3">
                  <c:v>1996.67</c:v>
                </c:pt>
                <c:pt idx="4">
                  <c:v>2050.42</c:v>
                </c:pt>
                <c:pt idx="5">
                  <c:v>2020.76</c:v>
                </c:pt>
                <c:pt idx="6">
                  <c:v>2046.13</c:v>
                </c:pt>
                <c:pt idx="7">
                  <c:v>2054.44</c:v>
                </c:pt>
                <c:pt idx="8">
                  <c:v>2087.63</c:v>
                </c:pt>
                <c:pt idx="9">
                  <c:v>2069.2800000000002</c:v>
                </c:pt>
                <c:pt idx="10">
                  <c:v>2005.03</c:v>
                </c:pt>
              </c:numCache>
            </c:numRef>
          </c:val>
          <c:smooth val="0"/>
          <c:extLst>
            <c:ext xmlns:c16="http://schemas.microsoft.com/office/drawing/2014/chart" uri="{C3380CC4-5D6E-409C-BE32-E72D297353CC}">
              <c16:uniqueId val="{00000000-AE74-4C4F-BC01-4C326DE1B620}"/>
            </c:ext>
          </c:extLst>
        </c:ser>
        <c:ser>
          <c:idx val="1"/>
          <c:order val="1"/>
          <c:tx>
            <c:strRef>
              <c:f>Sheet1!$C$1</c:f>
              <c:strCache>
                <c:ptCount val="1"/>
                <c:pt idx="0">
                  <c:v>High</c:v>
                </c:pt>
              </c:strCache>
            </c:strRef>
          </c:tx>
          <c:spPr>
            <a:ln w="28575" cap="rnd">
              <a:noFill/>
              <a:round/>
            </a:ln>
            <a:effectLst/>
          </c:spPr>
          <c:marker>
            <c:symbol val="none"/>
          </c:marker>
          <c:cat>
            <c:strRef>
              <c:f>Sheet1!$A$2:$A$12</c:f>
              <c:strCache>
                <c:ptCount val="11"/>
                <c:pt idx="0">
                  <c:v>20XX/2/23</c:v>
                </c:pt>
                <c:pt idx="1">
                  <c:v>20XX/2/17</c:v>
                </c:pt>
                <c:pt idx="2">
                  <c:v>20XX/2/9</c:v>
                </c:pt>
                <c:pt idx="3">
                  <c:v>20XX/2/2</c:v>
                </c:pt>
                <c:pt idx="4">
                  <c:v>20XX/1/26</c:v>
                </c:pt>
                <c:pt idx="5">
                  <c:v>20XX/1/20</c:v>
                </c:pt>
                <c:pt idx="6">
                  <c:v>20XX/1/12</c:v>
                </c:pt>
                <c:pt idx="7">
                  <c:v>20XX/1/5</c:v>
                </c:pt>
                <c:pt idx="8">
                  <c:v>20XX/12/29</c:v>
                </c:pt>
                <c:pt idx="9">
                  <c:v>20XX/12/22</c:v>
                </c:pt>
                <c:pt idx="10">
                  <c:v>20XX/12/15</c:v>
                </c:pt>
              </c:strCache>
            </c:strRef>
          </c:cat>
          <c:val>
            <c:numRef>
              <c:f>Sheet1!$C$2:$C$12</c:f>
              <c:numCache>
                <c:formatCode>General</c:formatCode>
                <c:ptCount val="11"/>
                <c:pt idx="0">
                  <c:v>2119.59</c:v>
                </c:pt>
                <c:pt idx="1">
                  <c:v>2110.61</c:v>
                </c:pt>
                <c:pt idx="2">
                  <c:v>2097.0300000000002</c:v>
                </c:pt>
                <c:pt idx="3">
                  <c:v>2072.4</c:v>
                </c:pt>
                <c:pt idx="4">
                  <c:v>2057.62</c:v>
                </c:pt>
                <c:pt idx="5">
                  <c:v>2064.62</c:v>
                </c:pt>
                <c:pt idx="6">
                  <c:v>2056.9299999999998</c:v>
                </c:pt>
                <c:pt idx="7">
                  <c:v>2064.4299999999998</c:v>
                </c:pt>
                <c:pt idx="8">
                  <c:v>2093.5500000000002</c:v>
                </c:pt>
                <c:pt idx="9">
                  <c:v>2092.6999999999998</c:v>
                </c:pt>
                <c:pt idx="10">
                  <c:v>2077.85</c:v>
                </c:pt>
              </c:numCache>
            </c:numRef>
          </c:val>
          <c:smooth val="0"/>
          <c:extLst>
            <c:ext xmlns:c16="http://schemas.microsoft.com/office/drawing/2014/chart" uri="{C3380CC4-5D6E-409C-BE32-E72D297353CC}">
              <c16:uniqueId val="{00000001-AE74-4C4F-BC01-4C326DE1B620}"/>
            </c:ext>
          </c:extLst>
        </c:ser>
        <c:ser>
          <c:idx val="2"/>
          <c:order val="2"/>
          <c:tx>
            <c:strRef>
              <c:f>Sheet1!$D$1</c:f>
              <c:strCache>
                <c:ptCount val="1"/>
                <c:pt idx="0">
                  <c:v>Low</c:v>
                </c:pt>
              </c:strCache>
            </c:strRef>
          </c:tx>
          <c:spPr>
            <a:ln w="28575" cap="rnd">
              <a:noFill/>
              <a:round/>
            </a:ln>
            <a:effectLst/>
          </c:spPr>
          <c:marker>
            <c:symbol val="none"/>
          </c:marker>
          <c:cat>
            <c:strRef>
              <c:f>Sheet1!$A$2:$A$12</c:f>
              <c:strCache>
                <c:ptCount val="11"/>
                <c:pt idx="0">
                  <c:v>20XX/2/23</c:v>
                </c:pt>
                <c:pt idx="1">
                  <c:v>20XX/2/17</c:v>
                </c:pt>
                <c:pt idx="2">
                  <c:v>20XX/2/9</c:v>
                </c:pt>
                <c:pt idx="3">
                  <c:v>20XX/2/2</c:v>
                </c:pt>
                <c:pt idx="4">
                  <c:v>20XX/1/26</c:v>
                </c:pt>
                <c:pt idx="5">
                  <c:v>20XX/1/20</c:v>
                </c:pt>
                <c:pt idx="6">
                  <c:v>20XX/1/12</c:v>
                </c:pt>
                <c:pt idx="7">
                  <c:v>20XX/1/5</c:v>
                </c:pt>
                <c:pt idx="8">
                  <c:v>20XX/12/29</c:v>
                </c:pt>
                <c:pt idx="9">
                  <c:v>20XX/12/22</c:v>
                </c:pt>
                <c:pt idx="10">
                  <c:v>20XX/12/15</c:v>
                </c:pt>
              </c:strCache>
            </c:strRef>
          </c:cat>
          <c:val>
            <c:numRef>
              <c:f>Sheet1!$D$2:$D$12</c:f>
              <c:numCache>
                <c:formatCode>General</c:formatCode>
                <c:ptCount val="11"/>
                <c:pt idx="0">
                  <c:v>2103</c:v>
                </c:pt>
                <c:pt idx="1">
                  <c:v>2085.44</c:v>
                </c:pt>
                <c:pt idx="2">
                  <c:v>2041.88</c:v>
                </c:pt>
                <c:pt idx="3">
                  <c:v>1980.9</c:v>
                </c:pt>
                <c:pt idx="4">
                  <c:v>1989.18</c:v>
                </c:pt>
                <c:pt idx="5">
                  <c:v>2004.49</c:v>
                </c:pt>
                <c:pt idx="6">
                  <c:v>1988.12</c:v>
                </c:pt>
                <c:pt idx="7">
                  <c:v>1992.44</c:v>
                </c:pt>
                <c:pt idx="8">
                  <c:v>2046.04</c:v>
                </c:pt>
                <c:pt idx="9">
                  <c:v>2069.2800000000002</c:v>
                </c:pt>
                <c:pt idx="10">
                  <c:v>1972.56</c:v>
                </c:pt>
              </c:numCache>
            </c:numRef>
          </c:val>
          <c:smooth val="0"/>
          <c:extLst>
            <c:ext xmlns:c16="http://schemas.microsoft.com/office/drawing/2014/chart" uri="{C3380CC4-5D6E-409C-BE32-E72D297353CC}">
              <c16:uniqueId val="{00000002-AE74-4C4F-BC01-4C326DE1B620}"/>
            </c:ext>
          </c:extLst>
        </c:ser>
        <c:ser>
          <c:idx val="3"/>
          <c:order val="3"/>
          <c:tx>
            <c:strRef>
              <c:f>Sheet1!$E$1</c:f>
              <c:strCache>
                <c:ptCount val="1"/>
                <c:pt idx="0">
                  <c:v>Close</c:v>
                </c:pt>
              </c:strCache>
            </c:strRef>
          </c:tx>
          <c:spPr>
            <a:ln w="28575" cap="rnd">
              <a:noFill/>
              <a:round/>
            </a:ln>
            <a:effectLst/>
          </c:spPr>
          <c:marker>
            <c:symbol val="none"/>
          </c:marker>
          <c:cat>
            <c:strRef>
              <c:f>Sheet1!$A$2:$A$12</c:f>
              <c:strCache>
                <c:ptCount val="11"/>
                <c:pt idx="0">
                  <c:v>20XX/2/23</c:v>
                </c:pt>
                <c:pt idx="1">
                  <c:v>20XX/2/17</c:v>
                </c:pt>
                <c:pt idx="2">
                  <c:v>20XX/2/9</c:v>
                </c:pt>
                <c:pt idx="3">
                  <c:v>20XX/2/2</c:v>
                </c:pt>
                <c:pt idx="4">
                  <c:v>20XX/1/26</c:v>
                </c:pt>
                <c:pt idx="5">
                  <c:v>20XX/1/20</c:v>
                </c:pt>
                <c:pt idx="6">
                  <c:v>20XX/1/12</c:v>
                </c:pt>
                <c:pt idx="7">
                  <c:v>20XX/1/5</c:v>
                </c:pt>
                <c:pt idx="8">
                  <c:v>20XX/12/29</c:v>
                </c:pt>
                <c:pt idx="9">
                  <c:v>20XX/12/22</c:v>
                </c:pt>
                <c:pt idx="10">
                  <c:v>20XX/12/15</c:v>
                </c:pt>
              </c:strCache>
            </c:strRef>
          </c:cat>
          <c:val>
            <c:numRef>
              <c:f>Sheet1!$E$2:$E$12</c:f>
              <c:numCache>
                <c:formatCode>General</c:formatCode>
                <c:ptCount val="11"/>
                <c:pt idx="0">
                  <c:v>2104.5</c:v>
                </c:pt>
                <c:pt idx="1">
                  <c:v>2110.3000000000002</c:v>
                </c:pt>
                <c:pt idx="2">
                  <c:v>2096.9899999999998</c:v>
                </c:pt>
                <c:pt idx="3">
                  <c:v>2055.4699999999998</c:v>
                </c:pt>
                <c:pt idx="4">
                  <c:v>1994.99</c:v>
                </c:pt>
                <c:pt idx="5">
                  <c:v>2051.8200000000002</c:v>
                </c:pt>
                <c:pt idx="6">
                  <c:v>2019.42</c:v>
                </c:pt>
                <c:pt idx="7">
                  <c:v>2044.81</c:v>
                </c:pt>
                <c:pt idx="8">
                  <c:v>2058.1999999999998</c:v>
                </c:pt>
                <c:pt idx="9">
                  <c:v>2088.77</c:v>
                </c:pt>
                <c:pt idx="10">
                  <c:v>2070.65</c:v>
                </c:pt>
              </c:numCache>
            </c:numRef>
          </c:val>
          <c:smooth val="0"/>
          <c:extLst>
            <c:ext xmlns:c16="http://schemas.microsoft.com/office/drawing/2014/chart" uri="{C3380CC4-5D6E-409C-BE32-E72D297353CC}">
              <c16:uniqueId val="{00000003-AE74-4C4F-BC01-4C326DE1B620}"/>
            </c:ext>
          </c:extLst>
        </c:ser>
        <c:dLbls>
          <c:showLegendKey val="0"/>
          <c:showVal val="0"/>
          <c:showCatName val="0"/>
          <c:showSerName val="0"/>
          <c:showPercent val="0"/>
          <c:showBubbleSize val="0"/>
        </c:dLbls>
        <c:hiLowLines>
          <c:spPr>
            <a:ln w="31750" cap="rnd" cmpd="sng" algn="ctr">
              <a:solidFill>
                <a:schemeClr val="tx2">
                  <a:lumMod val="25000"/>
                  <a:lumOff val="75000"/>
                </a:schemeClr>
              </a:solidFill>
              <a:round/>
            </a:ln>
            <a:effectLst/>
          </c:spPr>
        </c:hiLowLines>
        <c:upDownBars>
          <c:gapWidth val="150"/>
          <c:upBars>
            <c:spPr>
              <a:solidFill>
                <a:schemeClr val="accent1"/>
              </a:solidFill>
              <a:ln w="9525" cap="flat" cmpd="sng" algn="ctr">
                <a:noFill/>
                <a:round/>
              </a:ln>
              <a:effectLst/>
            </c:spPr>
          </c:upBars>
          <c:downBars>
            <c:spPr>
              <a:solidFill>
                <a:schemeClr val="accent2"/>
              </a:solidFill>
              <a:ln w="9525" cap="flat" cmpd="sng" algn="ctr">
                <a:noFill/>
                <a:round/>
              </a:ln>
              <a:effectLst/>
            </c:spPr>
          </c:downBars>
        </c:upDownBars>
        <c:axId val="-742474192"/>
        <c:axId val="-742472560"/>
      </c:stockChart>
      <c:catAx>
        <c:axId val="-742474192"/>
        <c:scaling>
          <c:orientation val="minMax"/>
        </c:scaling>
        <c:delete val="0"/>
        <c:axPos val="b"/>
        <c:majorGridlines>
          <c:spPr>
            <a:ln w="12700" cap="flat" cmpd="sng" algn="ctr">
              <a:solidFill>
                <a:schemeClr val="tx1">
                  <a:lumMod val="20000"/>
                  <a:lumOff val="80000"/>
                </a:scheme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zh-CN" sz="1195" b="0" i="0" u="none" strike="noStrike" kern="1200" baseline="0">
                <a:solidFill>
                  <a:schemeClr val="tx1"/>
                </a:solidFill>
                <a:latin typeface="+mn-lt"/>
                <a:ea typeface="+mn-ea"/>
                <a:cs typeface="+mn-cs"/>
              </a:defRPr>
            </a:pPr>
            <a:endParaRPr lang="en-US"/>
          </a:p>
        </c:txPr>
        <c:crossAx val="-742472560"/>
        <c:crosses val="autoZero"/>
        <c:auto val="0"/>
        <c:lblAlgn val="ctr"/>
        <c:lblOffset val="100"/>
        <c:noMultiLvlLbl val="0"/>
      </c:catAx>
      <c:valAx>
        <c:axId val="-742472560"/>
        <c:scaling>
          <c:orientation val="minMax"/>
          <c:max val="2150"/>
          <c:min val="1950"/>
        </c:scaling>
        <c:delete val="0"/>
        <c:axPos val="l"/>
        <c:majorGridlines>
          <c:spPr>
            <a:ln w="12700" cap="flat" cmpd="sng" algn="ctr">
              <a:solidFill>
                <a:schemeClr val="tx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solidFill>
                <a:latin typeface="+mn-lt"/>
                <a:ea typeface="+mn-ea"/>
                <a:cs typeface="+mn-cs"/>
              </a:defRPr>
            </a:pPr>
            <a:endParaRPr lang="en-US"/>
          </a:p>
        </c:txPr>
        <c:crossAx val="-742474192"/>
        <c:crosses val="autoZero"/>
        <c:crossBetween val="between"/>
        <c:majorUnit val="40"/>
      </c:valAx>
      <c:spPr>
        <a:noFill/>
        <a:ln>
          <a:noFill/>
        </a:ln>
        <a:effectLst/>
      </c:spPr>
    </c:plotArea>
    <c:plotVisOnly val="1"/>
    <c:dispBlanksAs val="gap"/>
    <c:showDLblsOverMax val="0"/>
  </c:chart>
  <c:spPr>
    <a:noFill/>
    <a:ln>
      <a:noFill/>
    </a:ln>
    <a:effectLst/>
  </c:spPr>
  <c:txPr>
    <a:bodyPr/>
    <a:lstStyle/>
    <a:p>
      <a:pPr>
        <a:defRPr lang="zh-CN"/>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产品01</c:v>
                </c:pt>
              </c:strCache>
            </c:strRef>
          </c:tx>
          <c:spPr>
            <a:ln w="28575" cap="rnd" cmpd="sng">
              <a:solidFill>
                <a:schemeClr val="tx1">
                  <a:lumMod val="50000"/>
                  <a:lumOff val="50000"/>
                </a:schemeClr>
              </a:solidFill>
              <a:prstDash val="solid"/>
              <a:round/>
            </a:ln>
            <a:effectLst/>
          </c:spPr>
          <c:marker>
            <c:symbol val="none"/>
          </c:marker>
          <c:dPt>
            <c:idx val="11"/>
            <c:marker>
              <c:symbol val="none"/>
            </c:marker>
            <c:bubble3D val="0"/>
            <c:spPr>
              <a:ln w="28575" cap="rnd" cmpd="sng">
                <a:solidFill>
                  <a:schemeClr val="tx1">
                    <a:lumMod val="50000"/>
                    <a:lumOff val="50000"/>
                  </a:schemeClr>
                </a:solidFill>
                <a:prstDash val="solid"/>
                <a:round/>
              </a:ln>
              <a:effectLst/>
            </c:spPr>
            <c:extLst>
              <c:ext xmlns:c16="http://schemas.microsoft.com/office/drawing/2014/chart" uri="{C3380CC4-5D6E-409C-BE32-E72D297353CC}">
                <c16:uniqueId val="{00000001-BA8C-45DD-8D9C-9BB93C7F9F41}"/>
              </c:ext>
            </c:extLst>
          </c:dPt>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4.5</c:v>
                </c:pt>
                <c:pt idx="1">
                  <c:v>3.1</c:v>
                </c:pt>
                <c:pt idx="2">
                  <c:v>3.6</c:v>
                </c:pt>
                <c:pt idx="3">
                  <c:v>5.0999999999999996</c:v>
                </c:pt>
                <c:pt idx="4">
                  <c:v>4.2</c:v>
                </c:pt>
                <c:pt idx="5">
                  <c:v>6.5</c:v>
                </c:pt>
                <c:pt idx="6">
                  <c:v>5.9</c:v>
                </c:pt>
                <c:pt idx="7">
                  <c:v>4.8</c:v>
                </c:pt>
                <c:pt idx="8">
                  <c:v>4.0999999999999996</c:v>
                </c:pt>
                <c:pt idx="9">
                  <c:v>2.5</c:v>
                </c:pt>
                <c:pt idx="10">
                  <c:v>2.4</c:v>
                </c:pt>
                <c:pt idx="11">
                  <c:v>1.9</c:v>
                </c:pt>
              </c:numCache>
            </c:numRef>
          </c:val>
          <c:smooth val="1"/>
          <c:extLst>
            <c:ext xmlns:c16="http://schemas.microsoft.com/office/drawing/2014/chart" uri="{C3380CC4-5D6E-409C-BE32-E72D297353CC}">
              <c16:uniqueId val="{00000002-BA8C-45DD-8D9C-9BB93C7F9F41}"/>
            </c:ext>
          </c:extLst>
        </c:ser>
        <c:ser>
          <c:idx val="1"/>
          <c:order val="1"/>
          <c:tx>
            <c:strRef>
              <c:f>Sheet1!$C$1</c:f>
              <c:strCache>
                <c:ptCount val="1"/>
                <c:pt idx="0">
                  <c:v>产品02</c:v>
                </c:pt>
              </c:strCache>
            </c:strRef>
          </c:tx>
          <c:spPr>
            <a:ln w="28575" cap="rnd">
              <a:solidFill>
                <a:schemeClr val="accent1"/>
              </a:solidFill>
              <a:round/>
            </a:ln>
            <a:effectLst/>
          </c:spPr>
          <c:marker>
            <c:symbol val="none"/>
          </c:marker>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General</c:formatCode>
                <c:ptCount val="12"/>
                <c:pt idx="0">
                  <c:v>2.1</c:v>
                </c:pt>
                <c:pt idx="1">
                  <c:v>3.2</c:v>
                </c:pt>
                <c:pt idx="2">
                  <c:v>3.5</c:v>
                </c:pt>
                <c:pt idx="3">
                  <c:v>7.6</c:v>
                </c:pt>
                <c:pt idx="4">
                  <c:v>4.3</c:v>
                </c:pt>
                <c:pt idx="5">
                  <c:v>5.6</c:v>
                </c:pt>
                <c:pt idx="6">
                  <c:v>8.1</c:v>
                </c:pt>
                <c:pt idx="7">
                  <c:v>2.2999999999999998</c:v>
                </c:pt>
                <c:pt idx="8">
                  <c:v>4.9000000000000004</c:v>
                </c:pt>
                <c:pt idx="9">
                  <c:v>1.5</c:v>
                </c:pt>
                <c:pt idx="10">
                  <c:v>4.5</c:v>
                </c:pt>
                <c:pt idx="11">
                  <c:v>1.5</c:v>
                </c:pt>
              </c:numCache>
            </c:numRef>
          </c:val>
          <c:smooth val="1"/>
          <c:extLst>
            <c:ext xmlns:c16="http://schemas.microsoft.com/office/drawing/2014/chart" uri="{C3380CC4-5D6E-409C-BE32-E72D297353CC}">
              <c16:uniqueId val="{00000003-BA8C-45DD-8D9C-9BB93C7F9F41}"/>
            </c:ext>
          </c:extLst>
        </c:ser>
        <c:ser>
          <c:idx val="2"/>
          <c:order val="2"/>
          <c:tx>
            <c:strRef>
              <c:f>Sheet1!$D$1</c:f>
              <c:strCache>
                <c:ptCount val="1"/>
                <c:pt idx="0">
                  <c:v>产品03</c:v>
                </c:pt>
              </c:strCache>
            </c:strRef>
          </c:tx>
          <c:spPr>
            <a:ln w="28575" cap="rnd">
              <a:solidFill>
                <a:schemeClr val="accent2"/>
              </a:solidFill>
              <a:round/>
            </a:ln>
            <a:effectLst/>
          </c:spPr>
          <c:marker>
            <c:symbol val="none"/>
          </c:marker>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Sheet1!$D$2:$D$13</c:f>
              <c:numCache>
                <c:formatCode>General</c:formatCode>
                <c:ptCount val="12"/>
                <c:pt idx="0">
                  <c:v>4.0999999999999996</c:v>
                </c:pt>
                <c:pt idx="1">
                  <c:v>4.5</c:v>
                </c:pt>
                <c:pt idx="2">
                  <c:v>2.2999999999999998</c:v>
                </c:pt>
                <c:pt idx="3">
                  <c:v>8.1999999999999993</c:v>
                </c:pt>
                <c:pt idx="4">
                  <c:v>2.6</c:v>
                </c:pt>
                <c:pt idx="5">
                  <c:v>4.5999999999999996</c:v>
                </c:pt>
                <c:pt idx="6">
                  <c:v>6.5</c:v>
                </c:pt>
                <c:pt idx="7">
                  <c:v>1.2</c:v>
                </c:pt>
                <c:pt idx="8">
                  <c:v>3.2</c:v>
                </c:pt>
                <c:pt idx="9">
                  <c:v>3.5</c:v>
                </c:pt>
                <c:pt idx="10">
                  <c:v>1.2</c:v>
                </c:pt>
                <c:pt idx="11">
                  <c:v>2.2999999999999998</c:v>
                </c:pt>
              </c:numCache>
            </c:numRef>
          </c:val>
          <c:smooth val="1"/>
          <c:extLst>
            <c:ext xmlns:c16="http://schemas.microsoft.com/office/drawing/2014/chart" uri="{C3380CC4-5D6E-409C-BE32-E72D297353CC}">
              <c16:uniqueId val="{00000004-BA8C-45DD-8D9C-9BB93C7F9F41}"/>
            </c:ext>
          </c:extLst>
        </c:ser>
        <c:dLbls>
          <c:showLegendKey val="0"/>
          <c:showVal val="0"/>
          <c:showCatName val="0"/>
          <c:showSerName val="0"/>
          <c:showPercent val="0"/>
          <c:showBubbleSize val="0"/>
        </c:dLbls>
        <c:smooth val="0"/>
        <c:axId val="683836554"/>
        <c:axId val="34405214"/>
      </c:lineChart>
      <c:catAx>
        <c:axId val="683836554"/>
        <c:scaling>
          <c:orientation val="minMax"/>
        </c:scaling>
        <c:delete val="0"/>
        <c:axPos val="b"/>
        <c:numFmt formatCode="General"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en-US"/>
          </a:p>
        </c:txPr>
        <c:crossAx val="34405214"/>
        <c:crosses val="autoZero"/>
        <c:auto val="1"/>
        <c:lblAlgn val="ctr"/>
        <c:lblOffset val="100"/>
        <c:noMultiLvlLbl val="0"/>
      </c:catAx>
      <c:valAx>
        <c:axId val="34405214"/>
        <c:scaling>
          <c:orientation val="minMax"/>
        </c:scaling>
        <c:delete val="0"/>
        <c:axPos val="l"/>
        <c:numFmt formatCode="General" sourceLinked="1"/>
        <c:majorTickMark val="out"/>
        <c:minorTickMark val="none"/>
        <c:tickLblPos val="nextTo"/>
        <c:spPr>
          <a:noFill/>
          <a:ln>
            <a:noFill/>
          </a:ln>
          <a:effectLst/>
        </c:spPr>
        <c:txPr>
          <a:bodyPr rot="-60000000" spcFirstLastPara="0" vertOverflow="ellipsis" vert="horz" wrap="square" anchor="ctr" anchorCtr="1"/>
          <a:lstStyle/>
          <a:p>
            <a:pPr>
              <a:defRPr lang="zh-CN" sz="9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en-US"/>
          </a:p>
        </c:txPr>
        <c:crossAx val="683836554"/>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8CB-4001-AD42-FC437A8FE941}"/>
            </c:ext>
          </c:extLst>
        </c:ser>
        <c:ser>
          <c:idx val="1"/>
          <c:order val="1"/>
          <c:tx>
            <c:strRef>
              <c:f>Sheet1!$C$1</c:f>
              <c:strCache>
                <c:ptCount val="1"/>
                <c:pt idx="0">
                  <c:v>系列 2</c:v>
                </c:pt>
              </c:strCache>
            </c:strRef>
          </c:tx>
          <c:spPr>
            <a:solidFill>
              <a:schemeClr val="accent2"/>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8CB-4001-AD42-FC437A8FE941}"/>
            </c:ext>
          </c:extLst>
        </c:ser>
        <c:dLbls>
          <c:showLegendKey val="0"/>
          <c:showVal val="0"/>
          <c:showCatName val="0"/>
          <c:showSerName val="0"/>
          <c:showPercent val="0"/>
          <c:showBubbleSize val="0"/>
        </c:dLbls>
        <c:gapWidth val="104"/>
        <c:axId val="159134599"/>
        <c:axId val="159134927"/>
      </c:barChart>
      <c:lineChart>
        <c:grouping val="standard"/>
        <c:varyColors val="0"/>
        <c:ser>
          <c:idx val="2"/>
          <c:order val="2"/>
          <c:tx>
            <c:strRef>
              <c:f>Sheet1!$D$1</c:f>
              <c:strCache>
                <c:ptCount val="1"/>
                <c:pt idx="0">
                  <c:v>系列 3</c:v>
                </c:pt>
              </c:strCache>
            </c:strRef>
          </c:tx>
          <c:spPr>
            <a:ln w="28575" cap="rnd">
              <a:solidFill>
                <a:schemeClr val="accent3"/>
              </a:solidFill>
              <a:round/>
            </a:ln>
            <a:effectLst/>
          </c:spPr>
          <c:marker>
            <c:symbol val="none"/>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1"/>
          <c:extLst>
            <c:ext xmlns:c16="http://schemas.microsoft.com/office/drawing/2014/chart" uri="{C3380CC4-5D6E-409C-BE32-E72D297353CC}">
              <c16:uniqueId val="{00000002-B8CB-4001-AD42-FC437A8FE941}"/>
            </c:ext>
          </c:extLst>
        </c:ser>
        <c:dLbls>
          <c:showLegendKey val="0"/>
          <c:showVal val="0"/>
          <c:showCatName val="0"/>
          <c:showSerName val="0"/>
          <c:showPercent val="0"/>
          <c:showBubbleSize val="0"/>
        </c:dLbls>
        <c:marker val="1"/>
        <c:smooth val="0"/>
        <c:axId val="159134599"/>
        <c:axId val="159134927"/>
      </c:lineChart>
      <c:catAx>
        <c:axId val="159134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en-US"/>
          </a:p>
        </c:txPr>
        <c:crossAx val="159134927"/>
        <c:crosses val="autoZero"/>
        <c:auto val="1"/>
        <c:lblAlgn val="ctr"/>
        <c:lblOffset val="100"/>
        <c:tickMarkSkip val="1"/>
        <c:noMultiLvlLbl val="0"/>
      </c:catAx>
      <c:valAx>
        <c:axId val="1591349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en-US"/>
          </a:p>
        </c:txPr>
        <c:crossAx val="159134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lang="zh-CN"/>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0" vertOverflow="ellipsis" vert="horz" wrap="square" anchor="ctr" anchorCtr="1"/>
        <a:lstStyle/>
        <a:p>
          <a:pPr>
            <a:defRPr lang="zh-CN" sz="1800" b="0" i="0" u="none" strike="noStrike" kern="1200" spc="0" baseline="0">
              <a:solidFill>
                <a:schemeClr val="tx1">
                  <a:lumMod val="75000"/>
                  <a:lumOff val="25000"/>
                </a:schemeClr>
              </a:solidFill>
              <a:latin typeface="+mj-ea"/>
              <a:ea typeface="+mj-ea"/>
              <a:cs typeface="等线" panose="02010600030101010101" charset="-122"/>
              <a:sym typeface="等线" panose="02010600030101010101" charset="-122"/>
            </a:defRPr>
          </a:pPr>
          <a:endParaRPr lang="en-US"/>
        </a:p>
      </c:txPr>
    </c:title>
    <c:autoTitleDeleted val="0"/>
    <c:plotArea>
      <c:layout/>
      <c:pieChart>
        <c:varyColors val="1"/>
        <c:ser>
          <c:idx val="0"/>
          <c:order val="0"/>
          <c:tx>
            <c:strRef>
              <c:f>Sheet1!$B$1</c:f>
              <c:strCache>
                <c:ptCount val="1"/>
                <c:pt idx="0">
                  <c:v>销售额</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FC12-46E0-8C23-0F836E8249AB}"/>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FC12-46E0-8C23-0F836E8249AB}"/>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FC12-46E0-8C23-0F836E8249AB}"/>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FC12-46E0-8C23-0F836E8249AB}"/>
              </c:ext>
            </c:extLst>
          </c:dPt>
          <c:dLbls>
            <c:delete val="1"/>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8.5</c:v>
                </c:pt>
                <c:pt idx="1">
                  <c:v>6.7</c:v>
                </c:pt>
                <c:pt idx="2">
                  <c:v>2.5</c:v>
                </c:pt>
                <c:pt idx="3">
                  <c:v>1.1000000000000001</c:v>
                </c:pt>
              </c:numCache>
            </c:numRef>
          </c:val>
          <c:extLst>
            <c:ext xmlns:c16="http://schemas.microsoft.com/office/drawing/2014/chart" uri="{C3380CC4-5D6E-409C-BE32-E72D297353CC}">
              <c16:uniqueId val="{00000008-FC12-46E0-8C23-0F836E8249AB}"/>
            </c:ext>
          </c:extLst>
        </c:ser>
        <c:dLbls>
          <c:showLegendKey val="0"/>
          <c:showVal val="1"/>
          <c:showCatName val="0"/>
          <c:showSerName val="0"/>
          <c:showPercent val="0"/>
          <c:showBubbleSize val="0"/>
          <c:showLeaderLines val="1"/>
        </c:dLbls>
        <c:firstSliceAng val="0"/>
      </c:pieChart>
      <c:spPr>
        <a:noFill/>
        <a:ln>
          <a:noFill/>
        </a:ln>
        <a:effectLst/>
      </c:spPr>
    </c:plotArea>
    <c:legend>
      <c:legendPos val="b"/>
      <c:legendEntry>
        <c:idx val="0"/>
        <c:txPr>
          <a:bodyPr rot="0" spcFirstLastPara="0" vertOverflow="ellipsis" vert="horz" wrap="square" anchor="ctr" anchorCtr="1"/>
          <a:lstStyle/>
          <a:p>
            <a:pPr>
              <a:defRPr lang="zh-CN" sz="1000" b="1" i="0" u="none" strike="noStrike" kern="1200" baseline="0">
                <a:solidFill>
                  <a:schemeClr val="tx1">
                    <a:lumMod val="65000"/>
                    <a:lumOff val="35000"/>
                  </a:schemeClr>
                </a:solidFill>
                <a:latin typeface="+mn-ea"/>
                <a:ea typeface="+mn-ea"/>
                <a:cs typeface="等线" panose="02010600030101010101" charset="-122"/>
                <a:sym typeface="等线" panose="02010600030101010101" charset="-122"/>
              </a:defRPr>
            </a:pPr>
            <a:endParaRPr lang="en-US"/>
          </a:p>
        </c:txPr>
      </c:legendEntry>
      <c:legendEntry>
        <c:idx val="1"/>
        <c:txPr>
          <a:bodyPr rot="0" spcFirstLastPara="0" vertOverflow="ellipsis" vert="horz" wrap="square" anchor="ctr" anchorCtr="1"/>
          <a:lstStyle/>
          <a:p>
            <a:pPr>
              <a:defRPr lang="zh-CN" sz="1000" b="1" i="0" u="none" strike="noStrike" kern="1200" baseline="0">
                <a:solidFill>
                  <a:schemeClr val="tx1">
                    <a:lumMod val="65000"/>
                    <a:lumOff val="35000"/>
                  </a:schemeClr>
                </a:solidFill>
                <a:latin typeface="+mn-ea"/>
                <a:ea typeface="+mn-ea"/>
                <a:cs typeface="等线" panose="02010600030101010101" charset="-122"/>
                <a:sym typeface="等线" panose="02010600030101010101" charset="-122"/>
              </a:defRPr>
            </a:pPr>
            <a:endParaRPr lang="en-US"/>
          </a:p>
        </c:txPr>
      </c:legendEntry>
      <c:legendEntry>
        <c:idx val="2"/>
        <c:txPr>
          <a:bodyPr rot="0" spcFirstLastPara="0" vertOverflow="ellipsis" vert="horz" wrap="square" anchor="ctr" anchorCtr="1"/>
          <a:lstStyle/>
          <a:p>
            <a:pPr>
              <a:defRPr lang="zh-CN" sz="1000" b="1" i="0" u="none" strike="noStrike" kern="1200" baseline="0">
                <a:solidFill>
                  <a:schemeClr val="tx1">
                    <a:lumMod val="65000"/>
                    <a:lumOff val="35000"/>
                  </a:schemeClr>
                </a:solidFill>
                <a:latin typeface="+mn-ea"/>
                <a:ea typeface="+mn-ea"/>
                <a:cs typeface="等线" panose="02010600030101010101" charset="-122"/>
                <a:sym typeface="等线" panose="02010600030101010101" charset="-122"/>
              </a:defRPr>
            </a:pPr>
            <a:endParaRPr lang="en-US"/>
          </a:p>
        </c:txPr>
      </c:legendEntry>
      <c:legendEntry>
        <c:idx val="3"/>
        <c:txPr>
          <a:bodyPr rot="0" spcFirstLastPara="0" vertOverflow="ellipsis" vert="horz" wrap="square" anchor="ctr" anchorCtr="1"/>
          <a:lstStyle/>
          <a:p>
            <a:pPr>
              <a:defRPr lang="zh-CN" sz="1000" b="1" i="0" u="none" strike="noStrike" kern="1200" baseline="0">
                <a:solidFill>
                  <a:schemeClr val="tx1">
                    <a:lumMod val="65000"/>
                    <a:lumOff val="35000"/>
                  </a:schemeClr>
                </a:solidFill>
                <a:latin typeface="+mn-ea"/>
                <a:ea typeface="+mn-ea"/>
                <a:cs typeface="等线" panose="02010600030101010101" charset="-122"/>
                <a:sym typeface="等线" panose="02010600030101010101" charset="-122"/>
              </a:defRPr>
            </a:pPr>
            <a:endParaRPr lang="en-US"/>
          </a:p>
        </c:txPr>
      </c:legendEntry>
      <c:overlay val="0"/>
      <c:spPr>
        <a:noFill/>
        <a:ln>
          <a:noFill/>
        </a:ln>
        <a:effectLst/>
      </c:spPr>
      <c:txPr>
        <a:bodyPr rot="0" spcFirstLastPara="0" vertOverflow="ellipsis" vert="horz" wrap="square" anchor="ctr" anchorCtr="1"/>
        <a:lstStyle/>
        <a:p>
          <a:pPr>
            <a:defRPr lang="zh-CN" sz="1000" b="1" i="0" u="none" strike="noStrike" kern="1200" baseline="0">
              <a:solidFill>
                <a:schemeClr val="tx1">
                  <a:lumMod val="65000"/>
                  <a:lumOff val="35000"/>
                </a:schemeClr>
              </a:solidFill>
              <a:latin typeface="+mn-ea"/>
              <a:ea typeface="+mn-ea"/>
              <a:cs typeface="等线" panose="02010600030101010101" charset="-122"/>
              <a:sym typeface="等线" panose="02010600030101010101" charset="-122"/>
            </a:defRPr>
          </a:pPr>
          <a:endParaRPr lang="en-US"/>
        </a:p>
      </c:txPr>
    </c:legend>
    <c:plotVisOnly val="1"/>
    <c:dispBlanksAs val="gap"/>
    <c:showDLblsOverMax val="0"/>
  </c:chart>
  <c:spPr>
    <a:noFill/>
    <a:ln>
      <a:noFill/>
    </a:ln>
    <a:effectLst/>
  </c:spPr>
  <c:txPr>
    <a:bodyPr/>
    <a:lstStyle/>
    <a:p>
      <a:pPr>
        <a:defRPr lang="zh-CN" b="1">
          <a:latin typeface="等线" panose="02010600030101010101" charset="-122"/>
          <a:ea typeface="等线" panose="02010600030101010101" charset="-122"/>
          <a:cs typeface="等线" panose="02010600030101010101" charset="-122"/>
          <a:sym typeface="等线" panose="02010600030101010101" charset="-122"/>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201AD86-87C1-F34F-A570-94653B213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983CAC2-274D-AA49-9273-0BB99AAEE7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8D4BB7-ADC9-E64E-AAAA-DB1E10F7C241}" type="datetimeFigureOut">
              <a:rPr kumimoji="1" lang="zh-CN" altLang="en-US" smtClean="0"/>
              <a:t>2023/6/28</a:t>
            </a:fld>
            <a:endParaRPr kumimoji="1" lang="zh-CN" altLang="en-US"/>
          </a:p>
        </p:txBody>
      </p:sp>
      <p:sp>
        <p:nvSpPr>
          <p:cNvPr id="4" name="页脚占位符 3">
            <a:extLst>
              <a:ext uri="{FF2B5EF4-FFF2-40B4-BE49-F238E27FC236}">
                <a16:creationId xmlns:a16="http://schemas.microsoft.com/office/drawing/2014/main" id="{A5DFFCAF-3164-5B4A-A7AA-1F95C1C808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2C173253-261F-124A-8FD0-6B2BCD6EBC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BD9CB6-B921-3743-B681-02986F8A8226}" type="slidenum">
              <a:rPr kumimoji="1" lang="zh-CN" altLang="en-US" smtClean="0"/>
              <a:t>‹#›</a:t>
            </a:fld>
            <a:endParaRPr kumimoji="1" lang="zh-CN" altLang="en-US"/>
          </a:p>
        </p:txBody>
      </p:sp>
    </p:spTree>
    <p:extLst>
      <p:ext uri="{BB962C8B-B14F-4D97-AF65-F5344CB8AC3E}">
        <p14:creationId xmlns:p14="http://schemas.microsoft.com/office/powerpoint/2010/main" val="340772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30C6B-F34A-4F02-BACE-D18C28E3B70A}" type="datetimeFigureOut">
              <a:rPr lang="zh-CN" altLang="en-US" smtClean="0"/>
              <a:t>2023/6/28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DD2B1-1A58-4FDB-AD54-64407EF7A1E7}" type="slidenum">
              <a:rPr lang="zh-CN" altLang="en-US" smtClean="0"/>
              <a:t>‹#›</a:t>
            </a:fld>
            <a:endParaRPr lang="zh-CN" altLang="en-US"/>
          </a:p>
        </p:txBody>
      </p:sp>
    </p:spTree>
    <p:extLst>
      <p:ext uri="{BB962C8B-B14F-4D97-AF65-F5344CB8AC3E}">
        <p14:creationId xmlns:p14="http://schemas.microsoft.com/office/powerpoint/2010/main" val="383071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AACC98-9A22-451D-9A39-E82431A8D5B7}"/>
              </a:ext>
            </a:extLst>
          </p:cNvPr>
          <p:cNvSpPr/>
          <p:nvPr userDrawn="1"/>
        </p:nvSpPr>
        <p:spPr>
          <a:xfrm rot="21480000" flipH="1">
            <a:off x="-119847" y="-210590"/>
            <a:ext cx="12416844" cy="6651369"/>
          </a:xfrm>
          <a:custGeom>
            <a:avLst/>
            <a:gdLst>
              <a:gd name="connsiteX0" fmla="*/ 12184573 w 12416844"/>
              <a:gd name="connsiteY0" fmla="*/ 0 h 6651369"/>
              <a:gd name="connsiteX1" fmla="*/ 0 w 12416844"/>
              <a:gd name="connsiteY1" fmla="*/ 425495 h 6651369"/>
              <a:gd name="connsiteX2" fmla="*/ 117978 w 12416844"/>
              <a:gd name="connsiteY2" fmla="*/ 3803930 h 6651369"/>
              <a:gd name="connsiteX3" fmla="*/ 128115 w 12416844"/>
              <a:gd name="connsiteY3" fmla="*/ 3824976 h 6651369"/>
              <a:gd name="connsiteX4" fmla="*/ 4876958 w 12416844"/>
              <a:gd name="connsiteY4" fmla="*/ 6651369 h 6651369"/>
              <a:gd name="connsiteX5" fmla="*/ 12416844 w 12416844"/>
              <a:gd name="connsiteY5" fmla="*/ 6651369 h 665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16844" h="6651369">
                <a:moveTo>
                  <a:pt x="12184573" y="0"/>
                </a:moveTo>
                <a:lnTo>
                  <a:pt x="0" y="425495"/>
                </a:lnTo>
                <a:lnTo>
                  <a:pt x="117978" y="3803930"/>
                </a:lnTo>
                <a:lnTo>
                  <a:pt x="128115" y="3824976"/>
                </a:lnTo>
                <a:cubicBezTo>
                  <a:pt x="1042663" y="5508503"/>
                  <a:pt x="2826345" y="6651369"/>
                  <a:pt x="4876958" y="6651369"/>
                </a:cubicBezTo>
                <a:lnTo>
                  <a:pt x="12416844" y="6651369"/>
                </a:lnTo>
                <a:close/>
              </a:path>
            </a:pathLst>
          </a:custGeom>
          <a:solidFill>
            <a:schemeClr val="accent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任意多边形: 形状 2">
            <a:extLst>
              <a:ext uri="{FF2B5EF4-FFF2-40B4-BE49-F238E27FC236}">
                <a16:creationId xmlns:a16="http://schemas.microsoft.com/office/drawing/2014/main" id="{3FCCBF94-B152-49A7-A256-C7309B69144B}"/>
              </a:ext>
            </a:extLst>
          </p:cNvPr>
          <p:cNvSpPr/>
          <p:nvPr userDrawn="1"/>
        </p:nvSpPr>
        <p:spPr>
          <a:xfrm flipH="1">
            <a:off x="0" y="1"/>
            <a:ext cx="12192000" cy="6308725"/>
          </a:xfrm>
          <a:custGeom>
            <a:avLst/>
            <a:gdLst>
              <a:gd name="connsiteX0" fmla="*/ 12192000 w 12192000"/>
              <a:gd name="connsiteY0" fmla="*/ 0 h 6308725"/>
              <a:gd name="connsiteX1" fmla="*/ 0 w 12192000"/>
              <a:gd name="connsiteY1" fmla="*/ 0 h 6308725"/>
              <a:gd name="connsiteX2" fmla="*/ 0 w 12192000"/>
              <a:gd name="connsiteY2" fmla="*/ 2995723 h 6308725"/>
              <a:gd name="connsiteX3" fmla="*/ 5312 w 12192000"/>
              <a:gd name="connsiteY3" fmla="*/ 3010236 h 6308725"/>
              <a:gd name="connsiteX4" fmla="*/ 4981575 w 12192000"/>
              <a:gd name="connsiteY4" fmla="*/ 6308725 h 6308725"/>
              <a:gd name="connsiteX5" fmla="*/ 12192000 w 12192000"/>
              <a:gd name="connsiteY5" fmla="*/ 6308725 h 630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308725">
                <a:moveTo>
                  <a:pt x="12192000" y="0"/>
                </a:moveTo>
                <a:lnTo>
                  <a:pt x="0" y="0"/>
                </a:lnTo>
                <a:lnTo>
                  <a:pt x="0" y="2995723"/>
                </a:lnTo>
                <a:lnTo>
                  <a:pt x="5312" y="3010236"/>
                </a:lnTo>
                <a:cubicBezTo>
                  <a:pt x="825179" y="4948620"/>
                  <a:pt x="2744542" y="6308725"/>
                  <a:pt x="4981575" y="6308725"/>
                </a:cubicBezTo>
                <a:lnTo>
                  <a:pt x="12192000" y="6308725"/>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矩形 3">
            <a:extLst>
              <a:ext uri="{FF2B5EF4-FFF2-40B4-BE49-F238E27FC236}">
                <a16:creationId xmlns:a16="http://schemas.microsoft.com/office/drawing/2014/main" id="{8C9D2917-085F-479A-9C29-08DC5E713969}"/>
              </a:ext>
            </a:extLst>
          </p:cNvPr>
          <p:cNvSpPr/>
          <p:nvPr userDrawn="1"/>
        </p:nvSpPr>
        <p:spPr>
          <a:xfrm>
            <a:off x="434" y="0"/>
            <a:ext cx="174171" cy="6308725"/>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04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descr="电脑萤幕&#10;&#10;低可信度描述已自动生成">
            <a:extLst>
              <a:ext uri="{FF2B5EF4-FFF2-40B4-BE49-F238E27FC236}">
                <a16:creationId xmlns:a16="http://schemas.microsoft.com/office/drawing/2014/main" id="{86EDECE9-5E27-4F99-9EC3-3CB358DE5439}"/>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Effect>
                      <a14:brightnessContrast bright="3000"/>
                    </a14:imgEffect>
                  </a14:imgLayer>
                </a14:imgProps>
              </a:ext>
              <a:ext uri="{28A0092B-C50C-407E-A947-70E740481C1C}">
                <a14:useLocalDpi xmlns:a14="http://schemas.microsoft.com/office/drawing/2010/main" val="0"/>
              </a:ext>
            </a:extLst>
          </a:blip>
          <a:srcRect l="15806" t="25125" r="5492" b="9016"/>
          <a:stretch>
            <a:fillRect/>
          </a:stretch>
        </p:blipFill>
        <p:spPr>
          <a:xfrm rot="6779491">
            <a:off x="558325" y="-3522100"/>
            <a:ext cx="11075351" cy="13902200"/>
          </a:xfrm>
          <a:custGeom>
            <a:avLst/>
            <a:gdLst>
              <a:gd name="connsiteX0" fmla="*/ 4762132 w 11075351"/>
              <a:gd name="connsiteY0" fmla="*/ 13902200 h 13902200"/>
              <a:gd name="connsiteX1" fmla="*/ 0 w 11075351"/>
              <a:gd name="connsiteY1" fmla="*/ 2678700 h 13902200"/>
              <a:gd name="connsiteX2" fmla="*/ 6313219 w 11075351"/>
              <a:gd name="connsiteY2" fmla="*/ 0 h 13902200"/>
              <a:gd name="connsiteX3" fmla="*/ 11075351 w 11075351"/>
              <a:gd name="connsiteY3" fmla="*/ 11223500 h 13902200"/>
            </a:gdLst>
            <a:ahLst/>
            <a:cxnLst>
              <a:cxn ang="0">
                <a:pos x="connsiteX0" y="connsiteY0"/>
              </a:cxn>
              <a:cxn ang="0">
                <a:pos x="connsiteX1" y="connsiteY1"/>
              </a:cxn>
              <a:cxn ang="0">
                <a:pos x="connsiteX2" y="connsiteY2"/>
              </a:cxn>
              <a:cxn ang="0">
                <a:pos x="connsiteX3" y="connsiteY3"/>
              </a:cxn>
            </a:cxnLst>
            <a:rect l="l" t="t" r="r" b="b"/>
            <a:pathLst>
              <a:path w="11075351" h="13902200">
                <a:moveTo>
                  <a:pt x="4762132" y="13902200"/>
                </a:moveTo>
                <a:lnTo>
                  <a:pt x="0" y="2678700"/>
                </a:lnTo>
                <a:lnTo>
                  <a:pt x="6313219" y="0"/>
                </a:lnTo>
                <a:lnTo>
                  <a:pt x="11075351" y="11223500"/>
                </a:lnTo>
                <a:close/>
              </a:path>
            </a:pathLst>
          </a:custGeom>
        </p:spPr>
      </p:pic>
      <p:sp>
        <p:nvSpPr>
          <p:cNvPr id="3" name="任意多边形: 形状 2">
            <a:extLst>
              <a:ext uri="{FF2B5EF4-FFF2-40B4-BE49-F238E27FC236}">
                <a16:creationId xmlns:a16="http://schemas.microsoft.com/office/drawing/2014/main" id="{CC236398-B6B9-4448-B91E-44B166273B6D}"/>
              </a:ext>
            </a:extLst>
          </p:cNvPr>
          <p:cNvSpPr/>
          <p:nvPr userDrawn="1"/>
        </p:nvSpPr>
        <p:spPr>
          <a:xfrm rot="5400000">
            <a:off x="-1781176" y="1781176"/>
            <a:ext cx="6858000" cy="3295649"/>
          </a:xfrm>
          <a:custGeom>
            <a:avLst/>
            <a:gdLst>
              <a:gd name="connsiteX0" fmla="*/ 0 w 6858000"/>
              <a:gd name="connsiteY0" fmla="*/ 3295649 h 3295649"/>
              <a:gd name="connsiteX1" fmla="*/ 0 w 6858000"/>
              <a:gd name="connsiteY1" fmla="*/ 712430 h 3295649"/>
              <a:gd name="connsiteX2" fmla="*/ 14473 w 6858000"/>
              <a:gd name="connsiteY2" fmla="*/ 568858 h 3295649"/>
              <a:gd name="connsiteX3" fmla="*/ 712439 w 6858000"/>
              <a:gd name="connsiteY3" fmla="*/ 0 h 3295649"/>
              <a:gd name="connsiteX4" fmla="*/ 6820474 w 6858000"/>
              <a:gd name="connsiteY4" fmla="*/ 0 h 3295649"/>
              <a:gd name="connsiteX5" fmla="*/ 6858000 w 6858000"/>
              <a:gd name="connsiteY5" fmla="*/ 3783 h 3295649"/>
              <a:gd name="connsiteX6" fmla="*/ 6858000 w 6858000"/>
              <a:gd name="connsiteY6" fmla="*/ 3295649 h 329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3295649">
                <a:moveTo>
                  <a:pt x="0" y="3295649"/>
                </a:moveTo>
                <a:lnTo>
                  <a:pt x="0" y="712430"/>
                </a:lnTo>
                <a:lnTo>
                  <a:pt x="14473" y="568858"/>
                </a:lnTo>
                <a:cubicBezTo>
                  <a:pt x="80906" y="244211"/>
                  <a:pt x="368153" y="0"/>
                  <a:pt x="712439" y="0"/>
                </a:cubicBezTo>
                <a:lnTo>
                  <a:pt x="6820474" y="0"/>
                </a:lnTo>
                <a:lnTo>
                  <a:pt x="6858000" y="3783"/>
                </a:lnTo>
                <a:lnTo>
                  <a:pt x="6858000" y="3295649"/>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矩形 3">
            <a:extLst>
              <a:ext uri="{FF2B5EF4-FFF2-40B4-BE49-F238E27FC236}">
                <a16:creationId xmlns:a16="http://schemas.microsoft.com/office/drawing/2014/main" id="{B218B57B-E94A-4FE5-92F2-FBC411B4C592}"/>
              </a:ext>
            </a:extLst>
          </p:cNvPr>
          <p:cNvSpPr/>
          <p:nvPr userDrawn="1"/>
        </p:nvSpPr>
        <p:spPr>
          <a:xfrm>
            <a:off x="3147283" y="1546579"/>
            <a:ext cx="296734" cy="3764842"/>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55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8" name="图片 7" descr="河边的城市&#10;&#10;描述已自动生成">
            <a:extLst>
              <a:ext uri="{FF2B5EF4-FFF2-40B4-BE49-F238E27FC236}">
                <a16:creationId xmlns:a16="http://schemas.microsoft.com/office/drawing/2014/main" id="{FDDA9CE2-A1EF-4CF9-85F1-0D63E50E61F1}"/>
              </a:ext>
            </a:extLst>
          </p:cNvPr>
          <p:cNvPicPr>
            <a:picLocks noChangeAspect="1"/>
          </p:cNvPicPr>
          <p:nvPr userDrawn="1"/>
        </p:nvPicPr>
        <p:blipFill>
          <a:blip r:embed="rId2">
            <a:extLst>
              <a:ext uri="{28A0092B-C50C-407E-A947-70E740481C1C}">
                <a14:useLocalDpi xmlns:a14="http://schemas.microsoft.com/office/drawing/2010/main" val="0"/>
              </a:ext>
            </a:extLst>
          </a:blip>
          <a:srcRect t="8127" b="8127"/>
          <a:stretch>
            <a:fillRect/>
          </a:stretch>
        </p:blipFill>
        <p:spPr>
          <a:xfrm>
            <a:off x="-2" y="0"/>
            <a:ext cx="12192005" cy="6858000"/>
          </a:xfrm>
          <a:prstGeom prst="rect">
            <a:avLst/>
          </a:prstGeom>
        </p:spPr>
      </p:pic>
      <p:sp>
        <p:nvSpPr>
          <p:cNvPr id="9" name="任意多边形: 形状 8">
            <a:extLst>
              <a:ext uri="{FF2B5EF4-FFF2-40B4-BE49-F238E27FC236}">
                <a16:creationId xmlns:a16="http://schemas.microsoft.com/office/drawing/2014/main" id="{A42851F4-5E9D-403D-B79E-A72483A4666C}"/>
              </a:ext>
            </a:extLst>
          </p:cNvPr>
          <p:cNvSpPr/>
          <p:nvPr userDrawn="1"/>
        </p:nvSpPr>
        <p:spPr>
          <a:xfrm>
            <a:off x="-2" y="0"/>
            <a:ext cx="12192004" cy="6858000"/>
          </a:xfrm>
          <a:custGeom>
            <a:avLst/>
            <a:gdLst>
              <a:gd name="connsiteX0" fmla="*/ 8764501 w 12192004"/>
              <a:gd name="connsiteY0" fmla="*/ 381000 h 6858000"/>
              <a:gd name="connsiteX1" fmla="*/ 5716501 w 12192004"/>
              <a:gd name="connsiteY1" fmla="*/ 3429000 h 6858000"/>
              <a:gd name="connsiteX2" fmla="*/ 8764501 w 12192004"/>
              <a:gd name="connsiteY2" fmla="*/ 6477000 h 6858000"/>
              <a:gd name="connsiteX3" fmla="*/ 11812501 w 12192004"/>
              <a:gd name="connsiteY3" fmla="*/ 3429000 h 6858000"/>
              <a:gd name="connsiteX4" fmla="*/ 8764501 w 12192004"/>
              <a:gd name="connsiteY4" fmla="*/ 381000 h 6858000"/>
              <a:gd name="connsiteX5" fmla="*/ 0 w 12192004"/>
              <a:gd name="connsiteY5" fmla="*/ 0 h 6858000"/>
              <a:gd name="connsiteX6" fmla="*/ 12192004 w 12192004"/>
              <a:gd name="connsiteY6" fmla="*/ 0 h 6858000"/>
              <a:gd name="connsiteX7" fmla="*/ 12192004 w 12192004"/>
              <a:gd name="connsiteY7" fmla="*/ 6858000 h 6858000"/>
              <a:gd name="connsiteX8" fmla="*/ 0 w 12192004"/>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4" h="6858000">
                <a:moveTo>
                  <a:pt x="8764501" y="381000"/>
                </a:moveTo>
                <a:cubicBezTo>
                  <a:pt x="7081137" y="381000"/>
                  <a:pt x="5716501" y="1745636"/>
                  <a:pt x="5716501" y="3429000"/>
                </a:cubicBezTo>
                <a:cubicBezTo>
                  <a:pt x="5716501" y="5112364"/>
                  <a:pt x="7081137" y="6477000"/>
                  <a:pt x="8764501" y="6477000"/>
                </a:cubicBezTo>
                <a:cubicBezTo>
                  <a:pt x="10447865" y="6477000"/>
                  <a:pt x="11812501" y="5112364"/>
                  <a:pt x="11812501" y="3429000"/>
                </a:cubicBezTo>
                <a:cubicBezTo>
                  <a:pt x="11812501" y="1745636"/>
                  <a:pt x="10447865" y="381000"/>
                  <a:pt x="8764501" y="381000"/>
                </a:cubicBezTo>
                <a:close/>
                <a:moveTo>
                  <a:pt x="0" y="0"/>
                </a:moveTo>
                <a:lnTo>
                  <a:pt x="12192004" y="0"/>
                </a:lnTo>
                <a:lnTo>
                  <a:pt x="12192004" y="6858000"/>
                </a:lnTo>
                <a:lnTo>
                  <a:pt x="0" y="6858000"/>
                </a:lnTo>
                <a:close/>
              </a:path>
            </a:pathLst>
          </a:custGeom>
          <a:solidFill>
            <a:schemeClr val="accent1">
              <a:alpha val="8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任意多边形: 形状 9">
            <a:extLst>
              <a:ext uri="{FF2B5EF4-FFF2-40B4-BE49-F238E27FC236}">
                <a16:creationId xmlns:a16="http://schemas.microsoft.com/office/drawing/2014/main" id="{1BD7F45A-16D6-4E4A-88A8-DBE18325BE96}"/>
              </a:ext>
            </a:extLst>
          </p:cNvPr>
          <p:cNvSpPr/>
          <p:nvPr userDrawn="1"/>
        </p:nvSpPr>
        <p:spPr>
          <a:xfrm>
            <a:off x="0" y="1828800"/>
            <a:ext cx="10398636" cy="3200400"/>
          </a:xfrm>
          <a:custGeom>
            <a:avLst/>
            <a:gdLst>
              <a:gd name="connsiteX0" fmla="*/ 8764499 w 10398636"/>
              <a:gd name="connsiteY0" fmla="*/ 285750 h 3200400"/>
              <a:gd name="connsiteX1" fmla="*/ 7450049 w 10398636"/>
              <a:gd name="connsiteY1" fmla="*/ 1600200 h 3200400"/>
              <a:gd name="connsiteX2" fmla="*/ 8764499 w 10398636"/>
              <a:gd name="connsiteY2" fmla="*/ 2914650 h 3200400"/>
              <a:gd name="connsiteX3" fmla="*/ 10078949 w 10398636"/>
              <a:gd name="connsiteY3" fmla="*/ 1600200 h 3200400"/>
              <a:gd name="connsiteX4" fmla="*/ 8764499 w 10398636"/>
              <a:gd name="connsiteY4" fmla="*/ 285750 h 3200400"/>
              <a:gd name="connsiteX5" fmla="*/ 0 w 10398636"/>
              <a:gd name="connsiteY5" fmla="*/ 0 h 3200400"/>
              <a:gd name="connsiteX6" fmla="*/ 8798436 w 10398636"/>
              <a:gd name="connsiteY6" fmla="*/ 0 h 3200400"/>
              <a:gd name="connsiteX7" fmla="*/ 10398636 w 10398636"/>
              <a:gd name="connsiteY7" fmla="*/ 1600200 h 3200400"/>
              <a:gd name="connsiteX8" fmla="*/ 8798436 w 10398636"/>
              <a:gd name="connsiteY8" fmla="*/ 3200400 h 3200400"/>
              <a:gd name="connsiteX9" fmla="*/ 0 w 10398636"/>
              <a:gd name="connsiteY9"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98636" h="3200400">
                <a:moveTo>
                  <a:pt x="8764499" y="285750"/>
                </a:moveTo>
                <a:cubicBezTo>
                  <a:pt x="8038548" y="285750"/>
                  <a:pt x="7450049" y="874249"/>
                  <a:pt x="7450049" y="1600200"/>
                </a:cubicBezTo>
                <a:cubicBezTo>
                  <a:pt x="7450049" y="2326151"/>
                  <a:pt x="8038548" y="2914650"/>
                  <a:pt x="8764499" y="2914650"/>
                </a:cubicBezTo>
                <a:cubicBezTo>
                  <a:pt x="9490450" y="2914650"/>
                  <a:pt x="10078949" y="2326151"/>
                  <a:pt x="10078949" y="1600200"/>
                </a:cubicBezTo>
                <a:cubicBezTo>
                  <a:pt x="10078949" y="874249"/>
                  <a:pt x="9490450" y="285750"/>
                  <a:pt x="8764499" y="285750"/>
                </a:cubicBezTo>
                <a:close/>
                <a:moveTo>
                  <a:pt x="0" y="0"/>
                </a:moveTo>
                <a:lnTo>
                  <a:pt x="8798436" y="0"/>
                </a:lnTo>
                <a:cubicBezTo>
                  <a:pt x="9682202" y="0"/>
                  <a:pt x="10398636" y="716434"/>
                  <a:pt x="10398636" y="1600200"/>
                </a:cubicBezTo>
                <a:cubicBezTo>
                  <a:pt x="10398636" y="2483966"/>
                  <a:pt x="9682202" y="3200400"/>
                  <a:pt x="8798436" y="3200400"/>
                </a:cubicBezTo>
                <a:lnTo>
                  <a:pt x="0" y="320040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椭圆 10">
            <a:extLst>
              <a:ext uri="{FF2B5EF4-FFF2-40B4-BE49-F238E27FC236}">
                <a16:creationId xmlns:a16="http://schemas.microsoft.com/office/drawing/2014/main" id="{F5633ED3-627C-43CB-BC80-23D0F182CC1E}"/>
              </a:ext>
            </a:extLst>
          </p:cNvPr>
          <p:cNvSpPr/>
          <p:nvPr userDrawn="1"/>
        </p:nvSpPr>
        <p:spPr>
          <a:xfrm>
            <a:off x="7719925" y="2384426"/>
            <a:ext cx="2089148" cy="2089148"/>
          </a:xfrm>
          <a:prstGeom prst="ellipse">
            <a:avLst/>
          </a:prstGeom>
          <a:solidFill>
            <a:schemeClr val="bg1">
              <a:alpha val="6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椭圆 11">
            <a:extLst>
              <a:ext uri="{FF2B5EF4-FFF2-40B4-BE49-F238E27FC236}">
                <a16:creationId xmlns:a16="http://schemas.microsoft.com/office/drawing/2014/main" id="{AE07A2DD-D58D-4B31-87BF-803831936734}"/>
              </a:ext>
            </a:extLst>
          </p:cNvPr>
          <p:cNvSpPr/>
          <p:nvPr userDrawn="1"/>
        </p:nvSpPr>
        <p:spPr>
          <a:xfrm>
            <a:off x="7945349" y="2609850"/>
            <a:ext cx="1638300" cy="1638300"/>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612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 name="同侧圆角矩形 1">
            <a:extLst>
              <a:ext uri="{FF2B5EF4-FFF2-40B4-BE49-F238E27FC236}">
                <a16:creationId xmlns:a16="http://schemas.microsoft.com/office/drawing/2014/main" id="{C2D467BF-859F-4225-A993-7F5A07218709}"/>
              </a:ext>
            </a:extLst>
          </p:cNvPr>
          <p:cNvSpPr/>
          <p:nvPr userDrawn="1"/>
        </p:nvSpPr>
        <p:spPr>
          <a:xfrm rot="5400000">
            <a:off x="231288" y="126404"/>
            <a:ext cx="742278" cy="1204855"/>
          </a:xfrm>
          <a:prstGeom prst="round2SameRect">
            <a:avLst>
              <a:gd name="adj1" fmla="val 50000"/>
              <a:gd name="adj2" fmla="val 0"/>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7" name="椭圆 6">
            <a:extLst>
              <a:ext uri="{FF2B5EF4-FFF2-40B4-BE49-F238E27FC236}">
                <a16:creationId xmlns:a16="http://schemas.microsoft.com/office/drawing/2014/main" id="{63ABB201-EB24-4972-9B55-8FA93A86E29D}"/>
              </a:ext>
            </a:extLst>
          </p:cNvPr>
          <p:cNvSpPr>
            <a:spLocks/>
          </p:cNvSpPr>
          <p:nvPr userDrawn="1"/>
        </p:nvSpPr>
        <p:spPr>
          <a:xfrm>
            <a:off x="505608" y="437151"/>
            <a:ext cx="583359" cy="5833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solidFill>
                <a:schemeClr val="accent1">
                  <a:lumMod val="100000"/>
                </a:schemeClr>
              </a:solidFill>
            </a:endParaRPr>
          </a:p>
        </p:txBody>
      </p:sp>
      <p:sp>
        <p:nvSpPr>
          <p:cNvPr id="8" name="标题 7">
            <a:extLst>
              <a:ext uri="{FF2B5EF4-FFF2-40B4-BE49-F238E27FC236}">
                <a16:creationId xmlns:a16="http://schemas.microsoft.com/office/drawing/2014/main" id="{FCDC215F-D4E9-4470-B88A-81884B36EA25}"/>
              </a:ext>
            </a:extLst>
          </p:cNvPr>
          <p:cNvSpPr>
            <a:spLocks noGrp="1"/>
          </p:cNvSpPr>
          <p:nvPr>
            <p:ph type="title"/>
          </p:nvPr>
        </p:nvSpPr>
        <p:spPr>
          <a:xfrm>
            <a:off x="1301165" y="558285"/>
            <a:ext cx="9642605" cy="387798"/>
          </a:xfrm>
          <a:prstGeom prst="rect">
            <a:avLst/>
          </a:prstGeom>
          <a:noFill/>
        </p:spPr>
        <p:txBody>
          <a:bodyPr wrap="square" lIns="0" tIns="0" rIns="0" bIns="0" rtlCol="0">
            <a:spAutoFit/>
          </a:bodyPr>
          <a:lstStyle>
            <a:lvl1pPr>
              <a:defRPr kumimoji="1" lang="en-US" sz="2800" b="1" dirty="0">
                <a:solidFill>
                  <a:schemeClr val="accent1">
                    <a:lumMod val="100000"/>
                  </a:schemeClr>
                </a:solidFill>
                <a:latin typeface="微软雅黑" panose="020B0503020204020204" pitchFamily="34" charset="-122"/>
                <a:ea typeface="微软雅黑" panose="020B0503020204020204" pitchFamily="34" charset="-122"/>
                <a:cs typeface="+mn-cs"/>
              </a:defRPr>
            </a:lvl1pPr>
          </a:lstStyle>
          <a:p>
            <a:pPr marL="0" lvl="0" defTabSz="914400"/>
            <a:r>
              <a:rPr lang="zh-CN" altLang="en-US" dirty="0"/>
              <a:t>单击此处编辑母版标题样式</a:t>
            </a:r>
            <a:endParaRPr lang="en-US" dirty="0"/>
          </a:p>
        </p:txBody>
      </p:sp>
      <p:pic>
        <p:nvPicPr>
          <p:cNvPr id="5" name="图形 4">
            <a:extLst>
              <a:ext uri="{FF2B5EF4-FFF2-40B4-BE49-F238E27FC236}">
                <a16:creationId xmlns:a16="http://schemas.microsoft.com/office/drawing/2014/main" id="{0D5DC09D-38B0-4F51-AEAE-68F547CFA48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4529" y="599874"/>
            <a:ext cx="689821" cy="270613"/>
          </a:xfrm>
          <a:prstGeom prst="rect">
            <a:avLst/>
          </a:prstGeom>
        </p:spPr>
      </p:pic>
    </p:spTree>
    <p:extLst>
      <p:ext uri="{BB962C8B-B14F-4D97-AF65-F5344CB8AC3E}">
        <p14:creationId xmlns:p14="http://schemas.microsoft.com/office/powerpoint/2010/main" val="1134196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740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916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zh-CN"/>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userDrawn="1">
          <p15:clr>
            <a:srgbClr val="C35EA4"/>
          </p15:clr>
        </p15:guide>
        <p15:guide id="4" orient="horz" pos="4315" userDrawn="1">
          <p15:clr>
            <a:srgbClr val="C35EA4"/>
          </p15:clr>
        </p15:guide>
        <p15:guide id="5" userDrawn="1">
          <p15:clr>
            <a:srgbClr val="C35EA4"/>
          </p15:clr>
        </p15:guide>
        <p15:guide id="6" pos="7680"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002E7DD-00F9-4129-A589-391B81656F71}"/>
              </a:ext>
            </a:extLst>
          </p:cNvPr>
          <p:cNvSpPr txBox="1"/>
          <p:nvPr/>
        </p:nvSpPr>
        <p:spPr>
          <a:xfrm>
            <a:off x="5733141" y="1677035"/>
            <a:ext cx="5196115" cy="1477328"/>
          </a:xfrm>
          <a:prstGeom prst="rect">
            <a:avLst/>
          </a:prstGeom>
          <a:noFill/>
        </p:spPr>
        <p:txBody>
          <a:bodyPr wrap="square" lIns="0" tIns="0" rIns="0" bIns="0" rtlCol="0" anchor="t">
            <a:spAutoFit/>
          </a:bodyPr>
          <a:lstStyle/>
          <a:p>
            <a:pPr algn="l"/>
            <a:r>
              <a:rPr lang="zh-CN" altLang="en-US" sz="4800" dirty="0">
                <a:solidFill>
                  <a:schemeClr val="bg1"/>
                </a:solidFill>
                <a:latin typeface="+mj-ea"/>
                <a:ea typeface="+mj-ea"/>
              </a:rPr>
              <a:t>深蓝橙商务</a:t>
            </a:r>
          </a:p>
          <a:p>
            <a:pPr algn="l"/>
            <a:r>
              <a:rPr lang="zh-CN" altLang="en-US" sz="4800" dirty="0">
                <a:solidFill>
                  <a:schemeClr val="bg1"/>
                </a:solidFill>
                <a:latin typeface="+mj-ea"/>
                <a:ea typeface="+mj-ea"/>
              </a:rPr>
              <a:t>大气求职简历模板</a:t>
            </a:r>
            <a:endParaRPr lang="en-US" sz="4800" dirty="0">
              <a:solidFill>
                <a:schemeClr val="bg1"/>
              </a:solidFill>
              <a:latin typeface="+mj-ea"/>
              <a:ea typeface="+mj-ea"/>
            </a:endParaRPr>
          </a:p>
        </p:txBody>
      </p:sp>
      <p:sp>
        <p:nvSpPr>
          <p:cNvPr id="10" name="矩形: 圆角 9">
            <a:extLst>
              <a:ext uri="{FF2B5EF4-FFF2-40B4-BE49-F238E27FC236}">
                <a16:creationId xmlns:a16="http://schemas.microsoft.com/office/drawing/2014/main" id="{70EA8CBA-5AD7-45A3-A982-F1D2542F7D83}"/>
              </a:ext>
            </a:extLst>
          </p:cNvPr>
          <p:cNvSpPr/>
          <p:nvPr/>
        </p:nvSpPr>
        <p:spPr>
          <a:xfrm>
            <a:off x="1204685" y="620713"/>
            <a:ext cx="3840314" cy="5184000"/>
          </a:xfrm>
          <a:prstGeom prst="roundRect">
            <a:avLst>
              <a:gd name="adj" fmla="val 119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文本框 16">
            <a:extLst>
              <a:ext uri="{FF2B5EF4-FFF2-40B4-BE49-F238E27FC236}">
                <a16:creationId xmlns:a16="http://schemas.microsoft.com/office/drawing/2014/main" id="{46C73C8F-567C-4C8C-BB93-88D3E011720A}"/>
              </a:ext>
            </a:extLst>
          </p:cNvPr>
          <p:cNvSpPr txBox="1"/>
          <p:nvPr/>
        </p:nvSpPr>
        <p:spPr>
          <a:xfrm>
            <a:off x="5733142" y="3212713"/>
            <a:ext cx="4868260" cy="276999"/>
          </a:xfrm>
          <a:prstGeom prst="rect">
            <a:avLst/>
          </a:prstGeom>
          <a:noFill/>
        </p:spPr>
        <p:txBody>
          <a:bodyPr wrap="square" lIns="0" tIns="0" rIns="0" bIns="0" rtlCol="0" anchor="t">
            <a:spAutoFit/>
          </a:bodyPr>
          <a:lstStyle/>
          <a:p>
            <a:pPr algn="dist"/>
            <a:r>
              <a:rPr lang="en-US" altLang="zh-CN" dirty="0">
                <a:solidFill>
                  <a:schemeClr val="bg1"/>
                </a:solidFill>
              </a:rPr>
              <a:t>PERSONAL RESUME</a:t>
            </a:r>
            <a:endParaRPr lang="en-US" dirty="0">
              <a:solidFill>
                <a:schemeClr val="bg1"/>
              </a:solidFill>
            </a:endParaRPr>
          </a:p>
        </p:txBody>
      </p:sp>
      <p:sp>
        <p:nvSpPr>
          <p:cNvPr id="23" name="矩形: 圆顶角 22">
            <a:extLst>
              <a:ext uri="{FF2B5EF4-FFF2-40B4-BE49-F238E27FC236}">
                <a16:creationId xmlns:a16="http://schemas.microsoft.com/office/drawing/2014/main" id="{009A68B1-92CC-49AA-8825-8397C8291A96}"/>
              </a:ext>
            </a:extLst>
          </p:cNvPr>
          <p:cNvSpPr/>
          <p:nvPr/>
        </p:nvSpPr>
        <p:spPr>
          <a:xfrm rot="5400000">
            <a:off x="6302892" y="528442"/>
            <a:ext cx="446375" cy="1631986"/>
          </a:xfrm>
          <a:prstGeom prst="round2SameRect">
            <a:avLst>
              <a:gd name="adj1" fmla="val 50000"/>
              <a:gd name="adj2" fmla="val 0"/>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文本框 18">
            <a:extLst>
              <a:ext uri="{FF2B5EF4-FFF2-40B4-BE49-F238E27FC236}">
                <a16:creationId xmlns:a16="http://schemas.microsoft.com/office/drawing/2014/main" id="{20003EFB-F5CC-4B60-BEE8-F2970834AAED}"/>
              </a:ext>
            </a:extLst>
          </p:cNvPr>
          <p:cNvSpPr txBox="1"/>
          <p:nvPr/>
        </p:nvSpPr>
        <p:spPr>
          <a:xfrm>
            <a:off x="5777592" y="1217243"/>
            <a:ext cx="1399346" cy="276999"/>
          </a:xfrm>
          <a:prstGeom prst="rect">
            <a:avLst/>
          </a:prstGeom>
          <a:noFill/>
        </p:spPr>
        <p:txBody>
          <a:bodyPr wrap="square" lIns="0" tIns="0" rIns="0" bIns="0" rtlCol="0" anchor="t">
            <a:spAutoFit/>
          </a:bodyPr>
          <a:lstStyle/>
          <a:p>
            <a:pPr algn="l"/>
            <a:r>
              <a:rPr lang="en-US" dirty="0">
                <a:solidFill>
                  <a:schemeClr val="bg1"/>
                </a:solidFill>
              </a:rPr>
              <a:t>20XX</a:t>
            </a:r>
            <a:r>
              <a:rPr lang="zh-CN" altLang="en-US" dirty="0">
                <a:solidFill>
                  <a:schemeClr val="bg1"/>
                </a:solidFill>
              </a:rPr>
              <a:t>年</a:t>
            </a:r>
            <a:r>
              <a:rPr lang="en-US" altLang="zh-CN" dirty="0">
                <a:solidFill>
                  <a:schemeClr val="bg1"/>
                </a:solidFill>
              </a:rPr>
              <a:t>XX</a:t>
            </a:r>
            <a:r>
              <a:rPr lang="zh-CN" altLang="en-US" dirty="0">
                <a:solidFill>
                  <a:schemeClr val="bg1"/>
                </a:solidFill>
              </a:rPr>
              <a:t>月</a:t>
            </a:r>
            <a:endParaRPr lang="en-US" dirty="0">
              <a:solidFill>
                <a:schemeClr val="bg1"/>
              </a:solidFill>
            </a:endParaRPr>
          </a:p>
        </p:txBody>
      </p:sp>
      <p:sp>
        <p:nvSpPr>
          <p:cNvPr id="24" name="文本框 23">
            <a:extLst>
              <a:ext uri="{FF2B5EF4-FFF2-40B4-BE49-F238E27FC236}">
                <a16:creationId xmlns:a16="http://schemas.microsoft.com/office/drawing/2014/main" id="{29B0FA9E-C160-465F-A90B-6373C6CAED2E}"/>
              </a:ext>
            </a:extLst>
          </p:cNvPr>
          <p:cNvSpPr txBox="1"/>
          <p:nvPr/>
        </p:nvSpPr>
        <p:spPr>
          <a:xfrm>
            <a:off x="5710086" y="4546882"/>
            <a:ext cx="3028951" cy="307777"/>
          </a:xfrm>
          <a:prstGeom prst="rect">
            <a:avLst/>
          </a:prstGeom>
          <a:noFill/>
        </p:spPr>
        <p:txBody>
          <a:bodyPr wrap="square" lIns="0" tIns="0" rIns="0" bIns="0" rtlCol="0" anchor="t">
            <a:spAutoFit/>
          </a:bodyPr>
          <a:lstStyle/>
          <a:p>
            <a:pPr algn="l"/>
            <a:r>
              <a:rPr lang="zh-CN" altLang="en-US" sz="2000" dirty="0">
                <a:solidFill>
                  <a:schemeClr val="bg1"/>
                </a:solidFill>
              </a:rPr>
              <a:t>应聘岗位：</a:t>
            </a:r>
            <a:r>
              <a:rPr lang="en-US" altLang="zh-CN" sz="2000" dirty="0">
                <a:solidFill>
                  <a:schemeClr val="bg1"/>
                </a:solidFill>
              </a:rPr>
              <a:t>XX</a:t>
            </a:r>
            <a:r>
              <a:rPr lang="zh-CN" altLang="en-US" sz="2000" dirty="0">
                <a:solidFill>
                  <a:schemeClr val="bg1"/>
                </a:solidFill>
              </a:rPr>
              <a:t>设计师</a:t>
            </a:r>
            <a:endParaRPr lang="en-US" sz="2000" dirty="0">
              <a:solidFill>
                <a:schemeClr val="bg1"/>
              </a:solidFill>
            </a:endParaRPr>
          </a:p>
        </p:txBody>
      </p:sp>
      <p:sp>
        <p:nvSpPr>
          <p:cNvPr id="25" name="文本框 24">
            <a:extLst>
              <a:ext uri="{FF2B5EF4-FFF2-40B4-BE49-F238E27FC236}">
                <a16:creationId xmlns:a16="http://schemas.microsoft.com/office/drawing/2014/main" id="{0ECDC781-A495-4725-A0E5-552FE4BC1068}"/>
              </a:ext>
            </a:extLst>
          </p:cNvPr>
          <p:cNvSpPr txBox="1"/>
          <p:nvPr/>
        </p:nvSpPr>
        <p:spPr>
          <a:xfrm>
            <a:off x="5710086" y="4931180"/>
            <a:ext cx="3028951" cy="307777"/>
          </a:xfrm>
          <a:prstGeom prst="rect">
            <a:avLst/>
          </a:prstGeom>
          <a:noFill/>
        </p:spPr>
        <p:txBody>
          <a:bodyPr wrap="square" lIns="0" tIns="0" rIns="0" bIns="0" rtlCol="0" anchor="t">
            <a:spAutoFit/>
          </a:bodyPr>
          <a:lstStyle/>
          <a:p>
            <a:pPr algn="l"/>
            <a:r>
              <a:rPr lang="zh-CN" altLang="en-US" sz="2000" dirty="0">
                <a:solidFill>
                  <a:schemeClr val="bg1"/>
                </a:solidFill>
              </a:rPr>
              <a:t>应聘人员：小朋</a:t>
            </a:r>
            <a:endParaRPr lang="en-US" sz="2000" dirty="0">
              <a:solidFill>
                <a:schemeClr val="bg1"/>
              </a:solidFill>
            </a:endParaRPr>
          </a:p>
        </p:txBody>
      </p:sp>
      <p:cxnSp>
        <p:nvCxnSpPr>
          <p:cNvPr id="27" name="直接连接符 26">
            <a:extLst>
              <a:ext uri="{FF2B5EF4-FFF2-40B4-BE49-F238E27FC236}">
                <a16:creationId xmlns:a16="http://schemas.microsoft.com/office/drawing/2014/main" id="{2AA8F688-99F9-4F41-851E-84A65BEF724E}"/>
              </a:ext>
            </a:extLst>
          </p:cNvPr>
          <p:cNvCxnSpPr>
            <a:cxnSpLocks/>
          </p:cNvCxnSpPr>
          <p:nvPr/>
        </p:nvCxnSpPr>
        <p:spPr>
          <a:xfrm>
            <a:off x="5733141" y="5419406"/>
            <a:ext cx="424621" cy="0"/>
          </a:xfrm>
          <a:prstGeom prst="line">
            <a:avLst/>
          </a:prstGeom>
          <a:ln w="254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5" name="图片 14" descr="穿白色衣服的人&#10;&#10;低可信度描述已自动生成">
            <a:extLst>
              <a:ext uri="{FF2B5EF4-FFF2-40B4-BE49-F238E27FC236}">
                <a16:creationId xmlns:a16="http://schemas.microsoft.com/office/drawing/2014/main" id="{FEA7DB0D-D43D-4EAA-8B1C-44AE33227A78}"/>
              </a:ext>
            </a:extLst>
          </p:cNvPr>
          <p:cNvPicPr>
            <a:picLocks noChangeAspect="1"/>
          </p:cNvPicPr>
          <p:nvPr/>
        </p:nvPicPr>
        <p:blipFill rotWithShape="1">
          <a:blip r:embed="rId2">
            <a:extLst>
              <a:ext uri="{28A0092B-C50C-407E-A947-70E740481C1C}">
                <a14:useLocalDpi xmlns:a14="http://schemas.microsoft.com/office/drawing/2010/main" val="0"/>
              </a:ext>
            </a:extLst>
          </a:blip>
          <a:srcRect t="5331" r="2334" b="5100"/>
          <a:stretch/>
        </p:blipFill>
        <p:spPr>
          <a:xfrm>
            <a:off x="1364344" y="778930"/>
            <a:ext cx="3520997" cy="4843671"/>
          </a:xfrm>
          <a:prstGeom prst="rect">
            <a:avLst/>
          </a:prstGeom>
        </p:spPr>
      </p:pic>
      <p:pic>
        <p:nvPicPr>
          <p:cNvPr id="3" name="图形 2">
            <a:extLst>
              <a:ext uri="{FF2B5EF4-FFF2-40B4-BE49-F238E27FC236}">
                <a16:creationId xmlns:a16="http://schemas.microsoft.com/office/drawing/2014/main" id="{C42B9C8E-3EB8-4FF7-8B83-60483807D968}"/>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4529" y="599874"/>
            <a:ext cx="689821" cy="270613"/>
          </a:xfrm>
          <a:prstGeom prst="rect">
            <a:avLst/>
          </a:prstGeom>
        </p:spPr>
      </p:pic>
    </p:spTree>
    <p:extLst>
      <p:ext uri="{BB962C8B-B14F-4D97-AF65-F5344CB8AC3E}">
        <p14:creationId xmlns:p14="http://schemas.microsoft.com/office/powerpoint/2010/main" val="4124623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人拿着笔记本电脑的桌子前&#10;&#10;中度可信度描述已自动生成">
            <a:extLst>
              <a:ext uri="{FF2B5EF4-FFF2-40B4-BE49-F238E27FC236}">
                <a16:creationId xmlns:a16="http://schemas.microsoft.com/office/drawing/2014/main" id="{A0D174B5-6277-47CE-BA75-0403879FAB54}"/>
              </a:ext>
            </a:extLst>
          </p:cNvPr>
          <p:cNvPicPr>
            <a:picLocks noChangeAspect="1"/>
          </p:cNvPicPr>
          <p:nvPr/>
        </p:nvPicPr>
        <p:blipFill rotWithShape="1">
          <a:blip r:embed="rId2">
            <a:extLst>
              <a:ext uri="{28A0092B-C50C-407E-A947-70E740481C1C}">
                <a14:useLocalDpi xmlns:a14="http://schemas.microsoft.com/office/drawing/2010/main" val="0"/>
              </a:ext>
            </a:extLst>
          </a:blip>
          <a:srcRect t="34723" b="28970"/>
          <a:stretch/>
        </p:blipFill>
        <p:spPr>
          <a:xfrm>
            <a:off x="0" y="2219965"/>
            <a:ext cx="12267400" cy="2973269"/>
          </a:xfrm>
          <a:prstGeom prst="rect">
            <a:avLst/>
          </a:prstGeom>
        </p:spPr>
      </p:pic>
      <p:sp>
        <p:nvSpPr>
          <p:cNvPr id="6" name="矩形 5">
            <a:extLst>
              <a:ext uri="{FF2B5EF4-FFF2-40B4-BE49-F238E27FC236}">
                <a16:creationId xmlns:a16="http://schemas.microsoft.com/office/drawing/2014/main" id="{FA6B930C-D3B8-43D7-8F45-AAD0CBCB606F}"/>
              </a:ext>
            </a:extLst>
          </p:cNvPr>
          <p:cNvSpPr/>
          <p:nvPr/>
        </p:nvSpPr>
        <p:spPr>
          <a:xfrm>
            <a:off x="0" y="2219965"/>
            <a:ext cx="12192000" cy="297326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02</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工作经历</a:t>
            </a:r>
          </a:p>
        </p:txBody>
      </p:sp>
      <p:sp>
        <p:nvSpPr>
          <p:cNvPr id="10" name="文本框 9">
            <a:extLst>
              <a:ext uri="{FF2B5EF4-FFF2-40B4-BE49-F238E27FC236}">
                <a16:creationId xmlns:a16="http://schemas.microsoft.com/office/drawing/2014/main" id="{05BC359B-1810-4AB7-A58D-CC4BC27B0DF1}"/>
              </a:ext>
            </a:extLst>
          </p:cNvPr>
          <p:cNvSpPr txBox="1"/>
          <p:nvPr/>
        </p:nvSpPr>
        <p:spPr>
          <a:xfrm>
            <a:off x="3018234" y="2806676"/>
            <a:ext cx="6155531" cy="984885"/>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solidFill>
                  <a:schemeClr val="bg1"/>
                </a:solidFill>
                <a:latin typeface="+mn-ea"/>
              </a:rPr>
              <a:t>在这里输入你的正文</a:t>
            </a:r>
            <a:endParaRPr lang="en-US" altLang="zh-CN" sz="3200" dirty="0">
              <a:solidFill>
                <a:schemeClr val="bg1"/>
              </a:solidFill>
              <a:latin typeface="+mn-ea"/>
            </a:endParaRPr>
          </a:p>
          <a:p>
            <a:pPr algn="ctr"/>
            <a:r>
              <a:rPr lang="zh-CN" altLang="en-US" sz="3200" dirty="0">
                <a:solidFill>
                  <a:schemeClr val="bg1"/>
                </a:solidFill>
                <a:latin typeface="+mn-ea"/>
              </a:rPr>
              <a:t>阐述与关键词标题相关的具体内容</a:t>
            </a:r>
          </a:p>
        </p:txBody>
      </p:sp>
      <p:sp>
        <p:nvSpPr>
          <p:cNvPr id="2" name="矩形: 圆顶角 1">
            <a:extLst>
              <a:ext uri="{FF2B5EF4-FFF2-40B4-BE49-F238E27FC236}">
                <a16:creationId xmlns:a16="http://schemas.microsoft.com/office/drawing/2014/main" id="{4ED26151-E856-4D22-980D-20A4A422BA17}"/>
              </a:ext>
            </a:extLst>
          </p:cNvPr>
          <p:cNvSpPr/>
          <p:nvPr/>
        </p:nvSpPr>
        <p:spPr>
          <a:xfrm flipV="1">
            <a:off x="773339" y="4281713"/>
            <a:ext cx="3410857" cy="1843315"/>
          </a:xfrm>
          <a:prstGeom prst="round2SameRect">
            <a:avLst>
              <a:gd name="adj1" fmla="val 4856"/>
              <a:gd name="adj2" fmla="val 0"/>
            </a:avLst>
          </a:prstGeom>
          <a:solidFill>
            <a:schemeClr val="accent2"/>
          </a:solidFill>
          <a:ln w="28575">
            <a:noFill/>
          </a:ln>
          <a:effectLst>
            <a:outerShdw blurRad="228600" sx="102000" sy="102000" algn="c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ea"/>
              <a:ea typeface="+mj-ea"/>
            </a:endParaRPr>
          </a:p>
        </p:txBody>
      </p:sp>
      <p:sp>
        <p:nvSpPr>
          <p:cNvPr id="19" name="椭圆 18">
            <a:extLst>
              <a:ext uri="{FF2B5EF4-FFF2-40B4-BE49-F238E27FC236}">
                <a16:creationId xmlns:a16="http://schemas.microsoft.com/office/drawing/2014/main" id="{6019701D-71DD-4050-9180-7328C1CB2DC1}"/>
              </a:ext>
            </a:extLst>
          </p:cNvPr>
          <p:cNvSpPr/>
          <p:nvPr/>
        </p:nvSpPr>
        <p:spPr>
          <a:xfrm>
            <a:off x="2249486" y="5895747"/>
            <a:ext cx="458562" cy="458562"/>
          </a:xfrm>
          <a:prstGeom prst="ellipse">
            <a:avLst/>
          </a:prstGeom>
          <a:solidFill>
            <a:schemeClr val="accent2"/>
          </a:solidFill>
          <a:ln w="12700">
            <a:solidFill>
              <a:schemeClr val="bg1"/>
            </a:solidFill>
          </a:ln>
          <a:effectLst>
            <a:outerShdw blurRad="228600" sx="102000" sy="102000" algn="c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solidFill>
                  <a:schemeClr val="bg1"/>
                </a:solidFill>
                <a:latin typeface="+mj-ea"/>
                <a:ea typeface="+mj-ea"/>
              </a:rPr>
              <a:t>&gt;</a:t>
            </a:r>
            <a:endParaRPr lang="zh-CN" altLang="en-US" dirty="0">
              <a:solidFill>
                <a:schemeClr val="bg1"/>
              </a:solidFill>
              <a:latin typeface="+mj-ea"/>
              <a:ea typeface="+mj-ea"/>
            </a:endParaRPr>
          </a:p>
        </p:txBody>
      </p:sp>
      <p:sp>
        <p:nvSpPr>
          <p:cNvPr id="20" name="矩形: 圆顶角 19">
            <a:extLst>
              <a:ext uri="{FF2B5EF4-FFF2-40B4-BE49-F238E27FC236}">
                <a16:creationId xmlns:a16="http://schemas.microsoft.com/office/drawing/2014/main" id="{014D00D3-748C-4351-87C8-31B077F5E3FF}"/>
              </a:ext>
            </a:extLst>
          </p:cNvPr>
          <p:cNvSpPr/>
          <p:nvPr/>
        </p:nvSpPr>
        <p:spPr>
          <a:xfrm flipV="1">
            <a:off x="4390571" y="4281713"/>
            <a:ext cx="3410857" cy="1843315"/>
          </a:xfrm>
          <a:prstGeom prst="round2SameRect">
            <a:avLst>
              <a:gd name="adj1" fmla="val 4856"/>
              <a:gd name="adj2" fmla="val 0"/>
            </a:avLst>
          </a:prstGeom>
          <a:solidFill>
            <a:schemeClr val="accent2"/>
          </a:solidFill>
          <a:ln w="28575">
            <a:noFill/>
          </a:ln>
          <a:effectLst>
            <a:outerShdw blurRad="228600" sx="102000" sy="102000" algn="c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ea"/>
              <a:ea typeface="+mj-ea"/>
            </a:endParaRPr>
          </a:p>
        </p:txBody>
      </p:sp>
      <p:sp>
        <p:nvSpPr>
          <p:cNvPr id="21" name="椭圆 20">
            <a:extLst>
              <a:ext uri="{FF2B5EF4-FFF2-40B4-BE49-F238E27FC236}">
                <a16:creationId xmlns:a16="http://schemas.microsoft.com/office/drawing/2014/main" id="{2509BB6D-CA7E-46DC-BCA6-37F270C51738}"/>
              </a:ext>
            </a:extLst>
          </p:cNvPr>
          <p:cNvSpPr/>
          <p:nvPr/>
        </p:nvSpPr>
        <p:spPr>
          <a:xfrm>
            <a:off x="5866718" y="5895747"/>
            <a:ext cx="458562" cy="458562"/>
          </a:xfrm>
          <a:prstGeom prst="ellipse">
            <a:avLst/>
          </a:prstGeom>
          <a:solidFill>
            <a:schemeClr val="accent2"/>
          </a:solidFill>
          <a:ln w="12700">
            <a:solidFill>
              <a:schemeClr val="bg1"/>
            </a:solidFill>
          </a:ln>
          <a:effectLst>
            <a:outerShdw blurRad="228600" sx="102000" sy="102000" algn="c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solidFill>
                  <a:schemeClr val="bg1"/>
                </a:solidFill>
                <a:latin typeface="+mj-ea"/>
                <a:ea typeface="+mj-ea"/>
              </a:rPr>
              <a:t>&gt;</a:t>
            </a:r>
            <a:endParaRPr lang="zh-CN" altLang="en-US" dirty="0">
              <a:solidFill>
                <a:schemeClr val="bg1"/>
              </a:solidFill>
              <a:latin typeface="+mj-ea"/>
              <a:ea typeface="+mj-ea"/>
            </a:endParaRPr>
          </a:p>
        </p:txBody>
      </p:sp>
      <p:sp>
        <p:nvSpPr>
          <p:cNvPr id="22" name="矩形: 圆顶角 21">
            <a:extLst>
              <a:ext uri="{FF2B5EF4-FFF2-40B4-BE49-F238E27FC236}">
                <a16:creationId xmlns:a16="http://schemas.microsoft.com/office/drawing/2014/main" id="{882E4B2B-ED2B-4C01-B61B-71991FA59956}"/>
              </a:ext>
            </a:extLst>
          </p:cNvPr>
          <p:cNvSpPr/>
          <p:nvPr/>
        </p:nvSpPr>
        <p:spPr>
          <a:xfrm flipV="1">
            <a:off x="8007803" y="4281713"/>
            <a:ext cx="3410857" cy="1843315"/>
          </a:xfrm>
          <a:prstGeom prst="round2SameRect">
            <a:avLst>
              <a:gd name="adj1" fmla="val 4856"/>
              <a:gd name="adj2" fmla="val 0"/>
            </a:avLst>
          </a:prstGeom>
          <a:solidFill>
            <a:schemeClr val="accent2"/>
          </a:solidFill>
          <a:ln w="28575">
            <a:noFill/>
          </a:ln>
          <a:effectLst>
            <a:outerShdw blurRad="228600" sx="102000" sy="102000" algn="c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ea"/>
              <a:ea typeface="+mj-ea"/>
            </a:endParaRPr>
          </a:p>
        </p:txBody>
      </p:sp>
      <p:sp>
        <p:nvSpPr>
          <p:cNvPr id="23" name="椭圆 22">
            <a:extLst>
              <a:ext uri="{FF2B5EF4-FFF2-40B4-BE49-F238E27FC236}">
                <a16:creationId xmlns:a16="http://schemas.microsoft.com/office/drawing/2014/main" id="{C8ADEFD8-74DC-49EF-A726-75B8F64546D2}"/>
              </a:ext>
            </a:extLst>
          </p:cNvPr>
          <p:cNvSpPr/>
          <p:nvPr/>
        </p:nvSpPr>
        <p:spPr>
          <a:xfrm>
            <a:off x="9483950" y="5895747"/>
            <a:ext cx="458562" cy="458562"/>
          </a:xfrm>
          <a:prstGeom prst="ellipse">
            <a:avLst/>
          </a:prstGeom>
          <a:solidFill>
            <a:schemeClr val="accent2"/>
          </a:solidFill>
          <a:ln w="12700">
            <a:solidFill>
              <a:schemeClr val="bg1"/>
            </a:solidFill>
          </a:ln>
          <a:effectLst>
            <a:outerShdw blurRad="228600" sx="102000" sy="102000" algn="c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solidFill>
                  <a:schemeClr val="bg1"/>
                </a:solidFill>
                <a:latin typeface="+mj-ea"/>
                <a:ea typeface="+mj-ea"/>
              </a:rPr>
              <a:t>&gt;</a:t>
            </a:r>
            <a:endParaRPr lang="zh-CN" altLang="en-US" dirty="0">
              <a:solidFill>
                <a:schemeClr val="bg1"/>
              </a:solidFill>
              <a:latin typeface="+mj-ea"/>
              <a:ea typeface="+mj-ea"/>
            </a:endParaRPr>
          </a:p>
        </p:txBody>
      </p:sp>
      <p:sp>
        <p:nvSpPr>
          <p:cNvPr id="24" name="文本框 27">
            <a:extLst>
              <a:ext uri="{FF2B5EF4-FFF2-40B4-BE49-F238E27FC236}">
                <a16:creationId xmlns:a16="http://schemas.microsoft.com/office/drawing/2014/main" id="{A89ABE49-2725-48B8-9EC6-40E124FDB86C}"/>
              </a:ext>
            </a:extLst>
          </p:cNvPr>
          <p:cNvSpPr txBox="1"/>
          <p:nvPr/>
        </p:nvSpPr>
        <p:spPr>
          <a:xfrm>
            <a:off x="773341" y="1661766"/>
            <a:ext cx="10645320" cy="29963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b="0" dirty="0">
                <a:solidFill>
                  <a:schemeClr val="accent1"/>
                </a:solidFill>
                <a:effectLst/>
                <a:latin typeface="+mn-ea"/>
              </a:rPr>
              <a:t>在这里输入你的正文，阐述与关键词标题相关的具体内容，若字数太多酌情先删减文案缩小字号</a:t>
            </a:r>
          </a:p>
        </p:txBody>
      </p:sp>
      <p:sp>
        <p:nvSpPr>
          <p:cNvPr id="25" name="文本框 24">
            <a:extLst>
              <a:ext uri="{FF2B5EF4-FFF2-40B4-BE49-F238E27FC236}">
                <a16:creationId xmlns:a16="http://schemas.microsoft.com/office/drawing/2014/main" id="{CCAD7E1C-F052-425C-8886-C6270F5230DD}"/>
              </a:ext>
            </a:extLst>
          </p:cNvPr>
          <p:cNvSpPr txBox="1"/>
          <p:nvPr/>
        </p:nvSpPr>
        <p:spPr>
          <a:xfrm>
            <a:off x="5326557" y="1240812"/>
            <a:ext cx="1538884"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accent2"/>
                </a:solidFill>
                <a:latin typeface="+mj-ea"/>
                <a:ea typeface="+mj-ea"/>
              </a:rPr>
              <a:t>关键词标题</a:t>
            </a:r>
            <a:endParaRPr lang="en-US" altLang="zh-CN" sz="2400" dirty="0">
              <a:solidFill>
                <a:schemeClr val="accent2"/>
              </a:solidFill>
              <a:latin typeface="+mj-ea"/>
              <a:ea typeface="+mj-ea"/>
            </a:endParaRPr>
          </a:p>
        </p:txBody>
      </p:sp>
      <p:sp>
        <p:nvSpPr>
          <p:cNvPr id="14" name="文本框 32">
            <a:extLst>
              <a:ext uri="{FF2B5EF4-FFF2-40B4-BE49-F238E27FC236}">
                <a16:creationId xmlns:a16="http://schemas.microsoft.com/office/drawing/2014/main" id="{F0D6E3D8-644B-4AE1-AEEA-F5ADA256BE09}"/>
              </a:ext>
            </a:extLst>
          </p:cNvPr>
          <p:cNvSpPr txBox="1"/>
          <p:nvPr/>
        </p:nvSpPr>
        <p:spPr>
          <a:xfrm>
            <a:off x="1224415" y="4492531"/>
            <a:ext cx="2508704" cy="125989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b="0" dirty="0">
                <a:solidFill>
                  <a:schemeClr val="bg1"/>
                </a:solidFill>
                <a:effectLst/>
                <a:latin typeface="+mn-ea"/>
              </a:rPr>
              <a:t>在这里输入你的正文，阐述与关键词标题相关的具体内容，若字数太多酌情先删减文案缩小字号</a:t>
            </a:r>
          </a:p>
        </p:txBody>
      </p:sp>
      <p:sp>
        <p:nvSpPr>
          <p:cNvPr id="26" name="文本框 32">
            <a:extLst>
              <a:ext uri="{FF2B5EF4-FFF2-40B4-BE49-F238E27FC236}">
                <a16:creationId xmlns:a16="http://schemas.microsoft.com/office/drawing/2014/main" id="{962505FF-60E8-49FC-8F58-16CFA9701888}"/>
              </a:ext>
            </a:extLst>
          </p:cNvPr>
          <p:cNvSpPr txBox="1"/>
          <p:nvPr/>
        </p:nvSpPr>
        <p:spPr>
          <a:xfrm>
            <a:off x="4841648" y="4492531"/>
            <a:ext cx="2508704" cy="125989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b="0" dirty="0">
                <a:solidFill>
                  <a:schemeClr val="bg1"/>
                </a:solidFill>
                <a:effectLst/>
                <a:latin typeface="+mn-ea"/>
              </a:rPr>
              <a:t>在这里输入你的正文，阐述与关键词标题相关的具体内容，若字数太多酌情先删减文案缩小字号</a:t>
            </a:r>
          </a:p>
        </p:txBody>
      </p:sp>
      <p:sp>
        <p:nvSpPr>
          <p:cNvPr id="27" name="文本框 32">
            <a:extLst>
              <a:ext uri="{FF2B5EF4-FFF2-40B4-BE49-F238E27FC236}">
                <a16:creationId xmlns:a16="http://schemas.microsoft.com/office/drawing/2014/main" id="{C9743500-6D46-40D0-AFF9-4608662696F1}"/>
              </a:ext>
            </a:extLst>
          </p:cNvPr>
          <p:cNvSpPr txBox="1"/>
          <p:nvPr/>
        </p:nvSpPr>
        <p:spPr>
          <a:xfrm>
            <a:off x="8458881" y="4492531"/>
            <a:ext cx="2508704" cy="125989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b="0" dirty="0">
                <a:solidFill>
                  <a:schemeClr val="bg1"/>
                </a:solidFill>
                <a:effectLst/>
                <a:latin typeface="+mn-ea"/>
              </a:rPr>
              <a:t>在这里输入你的正文，阐述与关键词标题相关的具体内容，若字数太多酌情先删减文案缩小字号</a:t>
            </a:r>
          </a:p>
        </p:txBody>
      </p:sp>
    </p:spTree>
    <p:extLst>
      <p:ext uri="{BB962C8B-B14F-4D97-AF65-F5344CB8AC3E}">
        <p14:creationId xmlns:p14="http://schemas.microsoft.com/office/powerpoint/2010/main" val="1599104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02</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工作经历</a:t>
            </a:r>
          </a:p>
        </p:txBody>
      </p:sp>
      <p:sp>
        <p:nvSpPr>
          <p:cNvPr id="4" name="矩形: 圆角 3">
            <a:extLst>
              <a:ext uri="{FF2B5EF4-FFF2-40B4-BE49-F238E27FC236}">
                <a16:creationId xmlns:a16="http://schemas.microsoft.com/office/drawing/2014/main" id="{11628BDB-F0A8-41F0-8852-A1237C32BA85}"/>
              </a:ext>
            </a:extLst>
          </p:cNvPr>
          <p:cNvSpPr/>
          <p:nvPr/>
        </p:nvSpPr>
        <p:spPr>
          <a:xfrm>
            <a:off x="921644" y="3429000"/>
            <a:ext cx="10348711" cy="73152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5" name="矩形: 圆角 4">
            <a:extLst>
              <a:ext uri="{FF2B5EF4-FFF2-40B4-BE49-F238E27FC236}">
                <a16:creationId xmlns:a16="http://schemas.microsoft.com/office/drawing/2014/main" id="{05A0AA77-0280-4253-BD92-E2B6C9EE5883}"/>
              </a:ext>
            </a:extLst>
          </p:cNvPr>
          <p:cNvSpPr/>
          <p:nvPr/>
        </p:nvSpPr>
        <p:spPr>
          <a:xfrm>
            <a:off x="1480186" y="3566488"/>
            <a:ext cx="1252710" cy="45654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dirty="0">
                <a:solidFill>
                  <a:schemeClr val="accent1"/>
                </a:solidFill>
                <a:latin typeface="+mj-ea"/>
                <a:ea typeface="+mj-ea"/>
              </a:rPr>
              <a:t>关键词</a:t>
            </a:r>
          </a:p>
        </p:txBody>
      </p:sp>
      <p:sp>
        <p:nvSpPr>
          <p:cNvPr id="8" name="文本框 30">
            <a:extLst>
              <a:ext uri="{FF2B5EF4-FFF2-40B4-BE49-F238E27FC236}">
                <a16:creationId xmlns:a16="http://schemas.microsoft.com/office/drawing/2014/main" id="{A8B99389-45C8-4631-8E89-1B51946F51D9}"/>
              </a:ext>
            </a:extLst>
          </p:cNvPr>
          <p:cNvSpPr txBox="1"/>
          <p:nvPr/>
        </p:nvSpPr>
        <p:spPr>
          <a:xfrm>
            <a:off x="984108" y="4298008"/>
            <a:ext cx="2244866" cy="93980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在这里输入你的正文阐述与关键词标题相关的具体内容，字数太多删减</a:t>
            </a:r>
          </a:p>
        </p:txBody>
      </p:sp>
      <p:sp>
        <p:nvSpPr>
          <p:cNvPr id="9" name="矩形: 圆角 8">
            <a:extLst>
              <a:ext uri="{FF2B5EF4-FFF2-40B4-BE49-F238E27FC236}">
                <a16:creationId xmlns:a16="http://schemas.microsoft.com/office/drawing/2014/main" id="{AA6D5C09-838D-4075-B950-6DF027B0425E}"/>
              </a:ext>
            </a:extLst>
          </p:cNvPr>
          <p:cNvSpPr/>
          <p:nvPr/>
        </p:nvSpPr>
        <p:spPr>
          <a:xfrm>
            <a:off x="4232911" y="3566488"/>
            <a:ext cx="1252710" cy="45654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dirty="0">
                <a:solidFill>
                  <a:schemeClr val="accent1"/>
                </a:solidFill>
                <a:latin typeface="+mj-ea"/>
                <a:ea typeface="+mj-ea"/>
              </a:rPr>
              <a:t>关键词</a:t>
            </a:r>
          </a:p>
        </p:txBody>
      </p:sp>
      <p:sp>
        <p:nvSpPr>
          <p:cNvPr id="13" name="文本框 36">
            <a:extLst>
              <a:ext uri="{FF2B5EF4-FFF2-40B4-BE49-F238E27FC236}">
                <a16:creationId xmlns:a16="http://schemas.microsoft.com/office/drawing/2014/main" id="{3C8C846D-8BDC-45D3-8BA2-337AAB36C5D1}"/>
              </a:ext>
            </a:extLst>
          </p:cNvPr>
          <p:cNvSpPr txBox="1"/>
          <p:nvPr/>
        </p:nvSpPr>
        <p:spPr>
          <a:xfrm>
            <a:off x="3741207" y="2277798"/>
            <a:ext cx="2236118" cy="93980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在这里输入你的正文阐述与关键词标题相关的具体内容，字数太多删减</a:t>
            </a:r>
          </a:p>
        </p:txBody>
      </p:sp>
      <p:sp>
        <p:nvSpPr>
          <p:cNvPr id="14" name="矩形: 圆角 13">
            <a:extLst>
              <a:ext uri="{FF2B5EF4-FFF2-40B4-BE49-F238E27FC236}">
                <a16:creationId xmlns:a16="http://schemas.microsoft.com/office/drawing/2014/main" id="{0765CCEF-443B-41A6-8379-3AFAFECA05C7}"/>
              </a:ext>
            </a:extLst>
          </p:cNvPr>
          <p:cNvSpPr/>
          <p:nvPr/>
        </p:nvSpPr>
        <p:spPr>
          <a:xfrm>
            <a:off x="6706377" y="3566488"/>
            <a:ext cx="1252710" cy="45654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dirty="0">
                <a:solidFill>
                  <a:schemeClr val="accent1"/>
                </a:solidFill>
                <a:latin typeface="+mj-ea"/>
                <a:ea typeface="+mj-ea"/>
              </a:rPr>
              <a:t>关键词</a:t>
            </a:r>
          </a:p>
        </p:txBody>
      </p:sp>
      <p:sp>
        <p:nvSpPr>
          <p:cNvPr id="18" name="文本框 40">
            <a:extLst>
              <a:ext uri="{FF2B5EF4-FFF2-40B4-BE49-F238E27FC236}">
                <a16:creationId xmlns:a16="http://schemas.microsoft.com/office/drawing/2014/main" id="{96400B86-E236-423A-A1C6-59ABFB83D859}"/>
              </a:ext>
            </a:extLst>
          </p:cNvPr>
          <p:cNvSpPr txBox="1"/>
          <p:nvPr/>
        </p:nvSpPr>
        <p:spPr>
          <a:xfrm>
            <a:off x="6151947" y="4298008"/>
            <a:ext cx="2361570" cy="93980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b="0">
                <a:solidFill>
                  <a:schemeClr val="tx1">
                    <a:lumMod val="75000"/>
                    <a:lumOff val="25000"/>
                  </a:schemeClr>
                </a:solidFill>
                <a:effectLst/>
                <a:latin typeface="+mn-ea"/>
              </a:rPr>
              <a:t>在这里输入你的正文阐述与关键词标题相关的具体内容，字数太多删减</a:t>
            </a:r>
            <a:endParaRPr lang="zh-CN" altLang="en-US" sz="1600" b="0" dirty="0">
              <a:solidFill>
                <a:schemeClr val="tx1">
                  <a:lumMod val="75000"/>
                  <a:lumOff val="25000"/>
                </a:schemeClr>
              </a:solidFill>
              <a:effectLst/>
              <a:latin typeface="+mn-ea"/>
            </a:endParaRPr>
          </a:p>
        </p:txBody>
      </p:sp>
      <p:sp>
        <p:nvSpPr>
          <p:cNvPr id="19" name="矩形: 圆角 18">
            <a:extLst>
              <a:ext uri="{FF2B5EF4-FFF2-40B4-BE49-F238E27FC236}">
                <a16:creationId xmlns:a16="http://schemas.microsoft.com/office/drawing/2014/main" id="{D7795949-4CE7-45F0-BC86-62AB9C8E2D6B}"/>
              </a:ext>
            </a:extLst>
          </p:cNvPr>
          <p:cNvSpPr/>
          <p:nvPr/>
        </p:nvSpPr>
        <p:spPr>
          <a:xfrm>
            <a:off x="9459102" y="3566488"/>
            <a:ext cx="1252710" cy="45654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dirty="0">
                <a:solidFill>
                  <a:schemeClr val="bg1"/>
                </a:solidFill>
                <a:latin typeface="+mj-ea"/>
                <a:ea typeface="+mj-ea"/>
              </a:rPr>
              <a:t>关键词</a:t>
            </a:r>
          </a:p>
        </p:txBody>
      </p:sp>
      <p:sp>
        <p:nvSpPr>
          <p:cNvPr id="22" name="文本框 44">
            <a:extLst>
              <a:ext uri="{FF2B5EF4-FFF2-40B4-BE49-F238E27FC236}">
                <a16:creationId xmlns:a16="http://schemas.microsoft.com/office/drawing/2014/main" id="{C8992D88-845E-4292-AABB-E1424B177F81}"/>
              </a:ext>
            </a:extLst>
          </p:cNvPr>
          <p:cNvSpPr txBox="1"/>
          <p:nvPr/>
        </p:nvSpPr>
        <p:spPr>
          <a:xfrm>
            <a:off x="8998090" y="2277798"/>
            <a:ext cx="2174734" cy="93980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在这里输入你的正文阐述与关键词标题相关的具体内容，字数删减</a:t>
            </a:r>
          </a:p>
        </p:txBody>
      </p:sp>
      <p:pic>
        <p:nvPicPr>
          <p:cNvPr id="3" name="图片 2" descr="人拿着笔记本电脑&#10;&#10;描述已自动生成">
            <a:extLst>
              <a:ext uri="{FF2B5EF4-FFF2-40B4-BE49-F238E27FC236}">
                <a16:creationId xmlns:a16="http://schemas.microsoft.com/office/drawing/2014/main" id="{D1948ADE-3A84-4947-A48F-12480C1C2CEC}"/>
              </a:ext>
            </a:extLst>
          </p:cNvPr>
          <p:cNvPicPr>
            <a:picLocks/>
          </p:cNvPicPr>
          <p:nvPr/>
        </p:nvPicPr>
        <p:blipFill rotWithShape="1">
          <a:blip r:embed="rId2">
            <a:extLst>
              <a:ext uri="{28A0092B-C50C-407E-A947-70E740481C1C}">
                <a14:useLocalDpi xmlns:a14="http://schemas.microsoft.com/office/drawing/2010/main" val="0"/>
              </a:ext>
            </a:extLst>
          </a:blip>
          <a:srcRect t="21305" r="35308" b="15641"/>
          <a:stretch/>
        </p:blipFill>
        <p:spPr>
          <a:xfrm>
            <a:off x="1203571" y="2063641"/>
            <a:ext cx="1805940" cy="1173480"/>
          </a:xfrm>
          <a:prstGeom prst="round2SameRect">
            <a:avLst>
              <a:gd name="adj1" fmla="val 7545"/>
              <a:gd name="adj2" fmla="val 0"/>
            </a:avLst>
          </a:prstGeom>
        </p:spPr>
      </p:pic>
      <p:sp>
        <p:nvSpPr>
          <p:cNvPr id="27" name="矩形: 圆顶角 26">
            <a:extLst>
              <a:ext uri="{FF2B5EF4-FFF2-40B4-BE49-F238E27FC236}">
                <a16:creationId xmlns:a16="http://schemas.microsoft.com/office/drawing/2014/main" id="{8F1A76D8-759A-492F-BC3B-24D657759461}"/>
              </a:ext>
            </a:extLst>
          </p:cNvPr>
          <p:cNvSpPr>
            <a:spLocks/>
          </p:cNvSpPr>
          <p:nvPr/>
        </p:nvSpPr>
        <p:spPr>
          <a:xfrm flipV="1">
            <a:off x="3956296" y="4371913"/>
            <a:ext cx="1805940" cy="1173480"/>
          </a:xfrm>
          <a:prstGeom prst="round2SameRect">
            <a:avLst>
              <a:gd name="adj1" fmla="val 6971"/>
              <a:gd name="adj2" fmla="val 0"/>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pic>
        <p:nvPicPr>
          <p:cNvPr id="31" name="图片 30" descr="手上戴着戒指&#10;&#10;中度可信度描述已自动生成">
            <a:extLst>
              <a:ext uri="{FF2B5EF4-FFF2-40B4-BE49-F238E27FC236}">
                <a16:creationId xmlns:a16="http://schemas.microsoft.com/office/drawing/2014/main" id="{0EA62A6E-71B1-4214-B3FC-0E6C7D81F977}"/>
              </a:ext>
            </a:extLst>
          </p:cNvPr>
          <p:cNvPicPr>
            <a:picLocks noChangeAspect="1"/>
          </p:cNvPicPr>
          <p:nvPr/>
        </p:nvPicPr>
        <p:blipFill rotWithShape="1">
          <a:blip r:embed="rId4">
            <a:extLst>
              <a:ext uri="{28A0092B-C50C-407E-A947-70E740481C1C}">
                <a14:useLocalDpi xmlns:a14="http://schemas.microsoft.com/office/drawing/2010/main" val="0"/>
              </a:ext>
            </a:extLst>
          </a:blip>
          <a:srcRect b="2661"/>
          <a:stretch/>
        </p:blipFill>
        <p:spPr>
          <a:xfrm>
            <a:off x="6429762" y="2063641"/>
            <a:ext cx="1805940" cy="1173480"/>
          </a:xfrm>
          <a:prstGeom prst="round2SameRect">
            <a:avLst>
              <a:gd name="adj1" fmla="val 7545"/>
              <a:gd name="adj2" fmla="val 0"/>
            </a:avLst>
          </a:prstGeom>
        </p:spPr>
      </p:pic>
      <p:sp>
        <p:nvSpPr>
          <p:cNvPr id="32" name="矩形: 圆顶角 31">
            <a:extLst>
              <a:ext uri="{FF2B5EF4-FFF2-40B4-BE49-F238E27FC236}">
                <a16:creationId xmlns:a16="http://schemas.microsoft.com/office/drawing/2014/main" id="{FD0C4C15-5D3F-4FB4-B488-EBFD04623C14}"/>
              </a:ext>
            </a:extLst>
          </p:cNvPr>
          <p:cNvSpPr>
            <a:spLocks/>
          </p:cNvSpPr>
          <p:nvPr/>
        </p:nvSpPr>
        <p:spPr>
          <a:xfrm flipV="1">
            <a:off x="9182487" y="4371913"/>
            <a:ext cx="1805940" cy="1173480"/>
          </a:xfrm>
          <a:prstGeom prst="round2SameRect">
            <a:avLst>
              <a:gd name="adj1" fmla="val 6971"/>
              <a:gd name="adj2" fmla="val 0"/>
            </a:avLst>
          </a:prstGeom>
          <a:blipFill dpi="0" rotWithShape="0">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Tree>
    <p:extLst>
      <p:ext uri="{BB962C8B-B14F-4D97-AF65-F5344CB8AC3E}">
        <p14:creationId xmlns:p14="http://schemas.microsoft.com/office/powerpoint/2010/main" val="2638119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20E72CF2-E8BE-4EB8-B7A8-0A24B663B068}"/>
              </a:ext>
            </a:extLst>
          </p:cNvPr>
          <p:cNvCxnSpPr>
            <a:cxnSpLocks/>
          </p:cNvCxnSpPr>
          <p:nvPr/>
        </p:nvCxnSpPr>
        <p:spPr>
          <a:xfrm>
            <a:off x="5087524" y="4313875"/>
            <a:ext cx="2016953" cy="0"/>
          </a:xfrm>
          <a:prstGeom prst="line">
            <a:avLst/>
          </a:prstGeom>
          <a:ln w="17145">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10E0BF6-2013-4DE9-81A8-1AEACF1B13CC}"/>
              </a:ext>
            </a:extLst>
          </p:cNvPr>
          <p:cNvCxnSpPr>
            <a:cxnSpLocks/>
          </p:cNvCxnSpPr>
          <p:nvPr/>
        </p:nvCxnSpPr>
        <p:spPr>
          <a:xfrm>
            <a:off x="6096000" y="3546382"/>
            <a:ext cx="0" cy="1530536"/>
          </a:xfrm>
          <a:prstGeom prst="line">
            <a:avLst/>
          </a:prstGeom>
          <a:ln w="17145">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6" name="矩形: 圆角 5">
            <a:extLst>
              <a:ext uri="{FF2B5EF4-FFF2-40B4-BE49-F238E27FC236}">
                <a16:creationId xmlns:a16="http://schemas.microsoft.com/office/drawing/2014/main" id="{A1A1FA5F-6791-4C83-A78F-F415A1BFAA0F}"/>
              </a:ext>
            </a:extLst>
          </p:cNvPr>
          <p:cNvSpPr/>
          <p:nvPr>
            <p:custDataLst>
              <p:tags r:id="rId1"/>
            </p:custDataLst>
          </p:nvPr>
        </p:nvSpPr>
        <p:spPr>
          <a:xfrm>
            <a:off x="4258057" y="3133216"/>
            <a:ext cx="3684459" cy="2356866"/>
          </a:xfrm>
          <a:prstGeom prst="roundRect">
            <a:avLst>
              <a:gd name="adj" fmla="val 6359"/>
            </a:avLst>
          </a:prstGeom>
          <a:noFill/>
          <a:ln w="17145"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sz="1620"/>
          </a:p>
        </p:txBody>
      </p:sp>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02</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工作经历</a:t>
            </a:r>
          </a:p>
        </p:txBody>
      </p:sp>
      <p:sp>
        <p:nvSpPr>
          <p:cNvPr id="4" name="椭圆 3">
            <a:extLst>
              <a:ext uri="{FF2B5EF4-FFF2-40B4-BE49-F238E27FC236}">
                <a16:creationId xmlns:a16="http://schemas.microsoft.com/office/drawing/2014/main" id="{092022B6-8B8C-432A-B703-A9A8910A2761}"/>
              </a:ext>
            </a:extLst>
          </p:cNvPr>
          <p:cNvSpPr/>
          <p:nvPr/>
        </p:nvSpPr>
        <p:spPr>
          <a:xfrm>
            <a:off x="5684520" y="5076918"/>
            <a:ext cx="822960" cy="822960"/>
          </a:xfrm>
          <a:prstGeom prst="ellips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r>
              <a:rPr lang="en-US" sz="2800">
                <a:latin typeface="+mj-lt"/>
                <a:ea typeface="+mj-ea"/>
              </a:rPr>
              <a:t>w</a:t>
            </a:r>
            <a:endParaRPr lang="en-US" sz="2800" dirty="0">
              <a:latin typeface="+mj-lt"/>
              <a:ea typeface="+mj-ea"/>
            </a:endParaRPr>
          </a:p>
        </p:txBody>
      </p:sp>
      <p:sp>
        <p:nvSpPr>
          <p:cNvPr id="7" name="椭圆 6">
            <a:extLst>
              <a:ext uri="{FF2B5EF4-FFF2-40B4-BE49-F238E27FC236}">
                <a16:creationId xmlns:a16="http://schemas.microsoft.com/office/drawing/2014/main" id="{20AF8F1F-D2DE-49FE-BE4F-9A5CC06B7600}"/>
              </a:ext>
            </a:extLst>
          </p:cNvPr>
          <p:cNvSpPr/>
          <p:nvPr/>
        </p:nvSpPr>
        <p:spPr>
          <a:xfrm>
            <a:off x="5684520" y="2723422"/>
            <a:ext cx="822960" cy="822960"/>
          </a:xfrm>
          <a:prstGeom prst="ellips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r>
              <a:rPr lang="en-US" sz="2800" dirty="0">
                <a:latin typeface="+mj-lt"/>
                <a:ea typeface="+mj-ea"/>
              </a:rPr>
              <a:t>S</a:t>
            </a:r>
          </a:p>
        </p:txBody>
      </p:sp>
      <p:sp>
        <p:nvSpPr>
          <p:cNvPr id="5" name="矩形: 圆角 4">
            <a:extLst>
              <a:ext uri="{FF2B5EF4-FFF2-40B4-BE49-F238E27FC236}">
                <a16:creationId xmlns:a16="http://schemas.microsoft.com/office/drawing/2014/main" id="{D0B65898-8A06-4DB9-A7BB-825C7CB05D72}"/>
              </a:ext>
            </a:extLst>
          </p:cNvPr>
          <p:cNvSpPr/>
          <p:nvPr>
            <p:custDataLst>
              <p:tags r:id="rId2"/>
            </p:custDataLst>
          </p:nvPr>
        </p:nvSpPr>
        <p:spPr>
          <a:xfrm>
            <a:off x="3441604" y="4000492"/>
            <a:ext cx="1645920" cy="626767"/>
          </a:xfrm>
          <a:prstGeom prst="roundRect">
            <a:avLst>
              <a:gd name="adj" fmla="val 50000"/>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r>
              <a:rPr lang="zh-CN" altLang="en-US" dirty="0">
                <a:solidFill>
                  <a:schemeClr val="bg1"/>
                </a:solidFill>
                <a:latin typeface="+mj-ea"/>
                <a:ea typeface="+mj-ea"/>
              </a:rPr>
              <a:t>关键词</a:t>
            </a:r>
          </a:p>
        </p:txBody>
      </p:sp>
      <p:sp>
        <p:nvSpPr>
          <p:cNvPr id="9" name="矩形: 圆角 8">
            <a:extLst>
              <a:ext uri="{FF2B5EF4-FFF2-40B4-BE49-F238E27FC236}">
                <a16:creationId xmlns:a16="http://schemas.microsoft.com/office/drawing/2014/main" id="{5688E747-A594-4E3C-BFE8-C8BE7D18D986}"/>
              </a:ext>
            </a:extLst>
          </p:cNvPr>
          <p:cNvSpPr/>
          <p:nvPr>
            <p:custDataLst>
              <p:tags r:id="rId3"/>
            </p:custDataLst>
          </p:nvPr>
        </p:nvSpPr>
        <p:spPr>
          <a:xfrm>
            <a:off x="7104477" y="4000492"/>
            <a:ext cx="1645920" cy="626767"/>
          </a:xfrm>
          <a:prstGeom prst="roundRect">
            <a:avLst>
              <a:gd name="adj" fmla="val 50000"/>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r>
              <a:rPr lang="zh-CN" altLang="en-US" dirty="0">
                <a:solidFill>
                  <a:schemeClr val="bg1"/>
                </a:solidFill>
                <a:latin typeface="+mj-ea"/>
                <a:ea typeface="+mj-ea"/>
              </a:rPr>
              <a:t>关键词</a:t>
            </a:r>
          </a:p>
        </p:txBody>
      </p:sp>
      <p:sp>
        <p:nvSpPr>
          <p:cNvPr id="10" name="椭圆 9">
            <a:extLst>
              <a:ext uri="{FF2B5EF4-FFF2-40B4-BE49-F238E27FC236}">
                <a16:creationId xmlns:a16="http://schemas.microsoft.com/office/drawing/2014/main" id="{D472AA02-15B4-49DF-A916-AE4C736A8C91}"/>
              </a:ext>
            </a:extLst>
          </p:cNvPr>
          <p:cNvSpPr/>
          <p:nvPr/>
        </p:nvSpPr>
        <p:spPr>
          <a:xfrm>
            <a:off x="5578797" y="3796673"/>
            <a:ext cx="1034406" cy="1034406"/>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sz="1620"/>
          </a:p>
        </p:txBody>
      </p:sp>
      <p:sp>
        <p:nvSpPr>
          <p:cNvPr id="16" name="lab-flask_77311">
            <a:extLst>
              <a:ext uri="{FF2B5EF4-FFF2-40B4-BE49-F238E27FC236}">
                <a16:creationId xmlns:a16="http://schemas.microsoft.com/office/drawing/2014/main" id="{9972549B-9C63-4F98-80B5-246EF0EBBDD4}"/>
              </a:ext>
            </a:extLst>
          </p:cNvPr>
          <p:cNvSpPr/>
          <p:nvPr/>
        </p:nvSpPr>
        <p:spPr>
          <a:xfrm>
            <a:off x="5876196" y="4103053"/>
            <a:ext cx="448765" cy="447199"/>
          </a:xfrm>
          <a:custGeom>
            <a:avLst/>
            <a:gdLst>
              <a:gd name="connsiteX0" fmla="*/ 539770 w 607639"/>
              <a:gd name="connsiteY0" fmla="*/ 462319 h 605522"/>
              <a:gd name="connsiteX1" fmla="*/ 561806 w 607639"/>
              <a:gd name="connsiteY1" fmla="*/ 467228 h 605522"/>
              <a:gd name="connsiteX2" fmla="*/ 607639 w 607639"/>
              <a:gd name="connsiteY2" fmla="*/ 533887 h 605522"/>
              <a:gd name="connsiteX3" fmla="*/ 535909 w 607639"/>
              <a:gd name="connsiteY3" fmla="*/ 605522 h 605522"/>
              <a:gd name="connsiteX4" fmla="*/ 470319 w 607639"/>
              <a:gd name="connsiteY4" fmla="*/ 562861 h 605522"/>
              <a:gd name="connsiteX5" fmla="*/ 539770 w 607639"/>
              <a:gd name="connsiteY5" fmla="*/ 462319 h 605522"/>
              <a:gd name="connsiteX6" fmla="*/ 89495 w 607639"/>
              <a:gd name="connsiteY6" fmla="*/ 419567 h 605522"/>
              <a:gd name="connsiteX7" fmla="*/ 134240 w 607639"/>
              <a:gd name="connsiteY7" fmla="*/ 434641 h 605522"/>
              <a:gd name="connsiteX8" fmla="*/ 171263 w 607639"/>
              <a:gd name="connsiteY8" fmla="*/ 504941 h 605522"/>
              <a:gd name="connsiteX9" fmla="*/ 85737 w 607639"/>
              <a:gd name="connsiteY9" fmla="*/ 590351 h 605522"/>
              <a:gd name="connsiteX10" fmla="*/ 212 w 607639"/>
              <a:gd name="connsiteY10" fmla="*/ 504941 h 605522"/>
              <a:gd name="connsiteX11" fmla="*/ 89495 w 607639"/>
              <a:gd name="connsiteY11" fmla="*/ 419567 h 605522"/>
              <a:gd name="connsiteX12" fmla="*/ 397424 w 607639"/>
              <a:gd name="connsiteY12" fmla="*/ 114115 h 605522"/>
              <a:gd name="connsiteX13" fmla="*/ 402675 w 607639"/>
              <a:gd name="connsiteY13" fmla="*/ 115181 h 605522"/>
              <a:gd name="connsiteX14" fmla="*/ 430267 w 607639"/>
              <a:gd name="connsiteY14" fmla="*/ 148770 h 605522"/>
              <a:gd name="connsiteX15" fmla="*/ 430356 w 607639"/>
              <a:gd name="connsiteY15" fmla="*/ 154101 h 605522"/>
              <a:gd name="connsiteX16" fmla="*/ 362802 w 607639"/>
              <a:gd name="connsiteY16" fmla="*/ 209371 h 605522"/>
              <a:gd name="connsiteX17" fmla="*/ 359420 w 607639"/>
              <a:gd name="connsiteY17" fmla="*/ 337860 h 605522"/>
              <a:gd name="connsiteX18" fmla="*/ 480642 w 607639"/>
              <a:gd name="connsiteY18" fmla="*/ 448400 h 605522"/>
              <a:gd name="connsiteX19" fmla="*/ 480286 w 607639"/>
              <a:gd name="connsiteY19" fmla="*/ 453820 h 605522"/>
              <a:gd name="connsiteX20" fmla="*/ 450915 w 607639"/>
              <a:gd name="connsiteY20" fmla="*/ 485721 h 605522"/>
              <a:gd name="connsiteX21" fmla="*/ 445575 w 607639"/>
              <a:gd name="connsiteY21" fmla="*/ 486520 h 605522"/>
              <a:gd name="connsiteX22" fmla="*/ 324442 w 607639"/>
              <a:gd name="connsiteY22" fmla="*/ 375981 h 605522"/>
              <a:gd name="connsiteX23" fmla="*/ 196011 w 607639"/>
              <a:gd name="connsiteY23" fmla="*/ 390642 h 605522"/>
              <a:gd name="connsiteX24" fmla="*/ 170912 w 607639"/>
              <a:gd name="connsiteY24" fmla="*/ 426985 h 605522"/>
              <a:gd name="connsiteX25" fmla="*/ 165661 w 607639"/>
              <a:gd name="connsiteY25" fmla="*/ 427430 h 605522"/>
              <a:gd name="connsiteX26" fmla="*/ 129704 w 607639"/>
              <a:gd name="connsiteY26" fmla="*/ 402727 h 605522"/>
              <a:gd name="connsiteX27" fmla="*/ 128279 w 607639"/>
              <a:gd name="connsiteY27" fmla="*/ 397573 h 605522"/>
              <a:gd name="connsiteX28" fmla="*/ 153289 w 607639"/>
              <a:gd name="connsiteY28" fmla="*/ 361319 h 605522"/>
              <a:gd name="connsiteX29" fmla="*/ 131929 w 607639"/>
              <a:gd name="connsiteY29" fmla="*/ 209371 h 605522"/>
              <a:gd name="connsiteX30" fmla="*/ 111547 w 607639"/>
              <a:gd name="connsiteY30" fmla="*/ 192666 h 605522"/>
              <a:gd name="connsiteX31" fmla="*/ 111725 w 607639"/>
              <a:gd name="connsiteY31" fmla="*/ 187245 h 605522"/>
              <a:gd name="connsiteX32" fmla="*/ 139227 w 607639"/>
              <a:gd name="connsiteY32" fmla="*/ 153923 h 605522"/>
              <a:gd name="connsiteX33" fmla="*/ 144478 w 607639"/>
              <a:gd name="connsiteY33" fmla="*/ 152679 h 605522"/>
              <a:gd name="connsiteX34" fmla="*/ 164771 w 607639"/>
              <a:gd name="connsiteY34" fmla="*/ 169385 h 605522"/>
              <a:gd name="connsiteX35" fmla="*/ 329960 w 607639"/>
              <a:gd name="connsiteY35" fmla="*/ 169385 h 605522"/>
              <a:gd name="connsiteX36" fmla="*/ 60695 w 607639"/>
              <a:gd name="connsiteY36" fmla="*/ 56735 h 605522"/>
              <a:gd name="connsiteX37" fmla="*/ 121302 w 607639"/>
              <a:gd name="connsiteY37" fmla="*/ 117350 h 605522"/>
              <a:gd name="connsiteX38" fmla="*/ 60695 w 607639"/>
              <a:gd name="connsiteY38" fmla="*/ 177966 h 605522"/>
              <a:gd name="connsiteX39" fmla="*/ 0 w 607639"/>
              <a:gd name="connsiteY39" fmla="*/ 117350 h 605522"/>
              <a:gd name="connsiteX40" fmla="*/ 60695 w 607639"/>
              <a:gd name="connsiteY40" fmla="*/ 56735 h 605522"/>
              <a:gd name="connsiteX41" fmla="*/ 490042 w 607639"/>
              <a:gd name="connsiteY41" fmla="*/ 0 h 605522"/>
              <a:gd name="connsiteX42" fmla="*/ 561772 w 607639"/>
              <a:gd name="connsiteY42" fmla="*/ 71624 h 605522"/>
              <a:gd name="connsiteX43" fmla="*/ 490042 w 607639"/>
              <a:gd name="connsiteY43" fmla="*/ 143248 h 605522"/>
              <a:gd name="connsiteX44" fmla="*/ 418312 w 607639"/>
              <a:gd name="connsiteY44" fmla="*/ 71624 h 605522"/>
              <a:gd name="connsiteX45" fmla="*/ 490042 w 607639"/>
              <a:gd name="connsiteY45" fmla="*/ 0 h 6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7639" h="605522">
                <a:moveTo>
                  <a:pt x="539770" y="462319"/>
                </a:moveTo>
                <a:cubicBezTo>
                  <a:pt x="546987" y="462769"/>
                  <a:pt x="554386" y="464351"/>
                  <a:pt x="561806" y="467228"/>
                </a:cubicBezTo>
                <a:cubicBezTo>
                  <a:pt x="589662" y="477983"/>
                  <a:pt x="607639" y="504201"/>
                  <a:pt x="607639" y="533887"/>
                </a:cubicBezTo>
                <a:cubicBezTo>
                  <a:pt x="607639" y="573437"/>
                  <a:pt x="575423" y="605522"/>
                  <a:pt x="535909" y="605522"/>
                </a:cubicBezTo>
                <a:cubicBezTo>
                  <a:pt x="507074" y="605522"/>
                  <a:pt x="481977" y="589168"/>
                  <a:pt x="470319" y="562861"/>
                </a:cubicBezTo>
                <a:cubicBezTo>
                  <a:pt x="447658" y="511457"/>
                  <a:pt x="489251" y="459167"/>
                  <a:pt x="539770" y="462319"/>
                </a:cubicBezTo>
                <a:close/>
                <a:moveTo>
                  <a:pt x="89495" y="419567"/>
                </a:moveTo>
                <a:cubicBezTo>
                  <a:pt x="104705" y="420171"/>
                  <a:pt x="120134" y="424931"/>
                  <a:pt x="134240" y="434641"/>
                </a:cubicBezTo>
                <a:cubicBezTo>
                  <a:pt x="157379" y="450638"/>
                  <a:pt x="171263" y="476946"/>
                  <a:pt x="171263" y="504941"/>
                </a:cubicBezTo>
                <a:cubicBezTo>
                  <a:pt x="171263" y="552046"/>
                  <a:pt x="132816" y="590351"/>
                  <a:pt x="85737" y="590351"/>
                </a:cubicBezTo>
                <a:cubicBezTo>
                  <a:pt x="38569" y="590351"/>
                  <a:pt x="212" y="552046"/>
                  <a:pt x="212" y="504941"/>
                </a:cubicBezTo>
                <a:cubicBezTo>
                  <a:pt x="212" y="453349"/>
                  <a:pt x="43865" y="417754"/>
                  <a:pt x="89495" y="419567"/>
                </a:cubicBezTo>
                <a:close/>
                <a:moveTo>
                  <a:pt x="397424" y="114115"/>
                </a:moveTo>
                <a:cubicBezTo>
                  <a:pt x="399115" y="112693"/>
                  <a:pt x="401696" y="113226"/>
                  <a:pt x="402675" y="115181"/>
                </a:cubicBezTo>
                <a:cubicBezTo>
                  <a:pt x="409350" y="128421"/>
                  <a:pt x="418785" y="139795"/>
                  <a:pt x="430267" y="148770"/>
                </a:cubicBezTo>
                <a:cubicBezTo>
                  <a:pt x="431958" y="150102"/>
                  <a:pt x="432047" y="152679"/>
                  <a:pt x="430356" y="154101"/>
                </a:cubicBezTo>
                <a:lnTo>
                  <a:pt x="362802" y="209371"/>
                </a:lnTo>
                <a:cubicBezTo>
                  <a:pt x="384252" y="249624"/>
                  <a:pt x="383095" y="298585"/>
                  <a:pt x="359420" y="337860"/>
                </a:cubicBezTo>
                <a:lnTo>
                  <a:pt x="480642" y="448400"/>
                </a:lnTo>
                <a:cubicBezTo>
                  <a:pt x="482244" y="449911"/>
                  <a:pt x="482066" y="452576"/>
                  <a:pt x="480286" y="453820"/>
                </a:cubicBezTo>
                <a:cubicBezTo>
                  <a:pt x="467737" y="462440"/>
                  <a:pt x="457857" y="473636"/>
                  <a:pt x="450915" y="485721"/>
                </a:cubicBezTo>
                <a:cubicBezTo>
                  <a:pt x="449758" y="487676"/>
                  <a:pt x="447177" y="488031"/>
                  <a:pt x="445575" y="486520"/>
                </a:cubicBezTo>
                <a:lnTo>
                  <a:pt x="324442" y="375981"/>
                </a:lnTo>
                <a:cubicBezTo>
                  <a:pt x="287328" y="402994"/>
                  <a:pt x="238376" y="408680"/>
                  <a:pt x="196011" y="390642"/>
                </a:cubicBezTo>
                <a:lnTo>
                  <a:pt x="170912" y="426985"/>
                </a:lnTo>
                <a:cubicBezTo>
                  <a:pt x="169755" y="428762"/>
                  <a:pt x="167174" y="429029"/>
                  <a:pt x="165661" y="427430"/>
                </a:cubicBezTo>
                <a:cubicBezTo>
                  <a:pt x="155336" y="416855"/>
                  <a:pt x="143232" y="408503"/>
                  <a:pt x="129704" y="402727"/>
                </a:cubicBezTo>
                <a:cubicBezTo>
                  <a:pt x="127745" y="401838"/>
                  <a:pt x="127033" y="399350"/>
                  <a:pt x="128279" y="397573"/>
                </a:cubicBezTo>
                <a:lnTo>
                  <a:pt x="153289" y="361319"/>
                </a:lnTo>
                <a:cubicBezTo>
                  <a:pt x="113861" y="320622"/>
                  <a:pt x="105495" y="258865"/>
                  <a:pt x="131929" y="209371"/>
                </a:cubicBezTo>
                <a:lnTo>
                  <a:pt x="111547" y="192666"/>
                </a:lnTo>
                <a:cubicBezTo>
                  <a:pt x="109856" y="191244"/>
                  <a:pt x="109945" y="188578"/>
                  <a:pt x="111725" y="187245"/>
                </a:cubicBezTo>
                <a:cubicBezTo>
                  <a:pt x="123651" y="178537"/>
                  <a:pt x="132997" y="167252"/>
                  <a:pt x="139227" y="153923"/>
                </a:cubicBezTo>
                <a:cubicBezTo>
                  <a:pt x="140117" y="151880"/>
                  <a:pt x="142787" y="151258"/>
                  <a:pt x="144478" y="152679"/>
                </a:cubicBezTo>
                <a:lnTo>
                  <a:pt x="164771" y="169385"/>
                </a:lnTo>
                <a:cubicBezTo>
                  <a:pt x="212565" y="130376"/>
                  <a:pt x="282076" y="130287"/>
                  <a:pt x="329960" y="169385"/>
                </a:cubicBezTo>
                <a:close/>
                <a:moveTo>
                  <a:pt x="60695" y="56735"/>
                </a:moveTo>
                <a:cubicBezTo>
                  <a:pt x="94158" y="56735"/>
                  <a:pt x="121302" y="83932"/>
                  <a:pt x="121302" y="117350"/>
                </a:cubicBezTo>
                <a:cubicBezTo>
                  <a:pt x="121302" y="150858"/>
                  <a:pt x="94158" y="177966"/>
                  <a:pt x="60695" y="177966"/>
                </a:cubicBezTo>
                <a:cubicBezTo>
                  <a:pt x="27233" y="177966"/>
                  <a:pt x="0" y="150769"/>
                  <a:pt x="0" y="117350"/>
                </a:cubicBezTo>
                <a:cubicBezTo>
                  <a:pt x="0" y="83932"/>
                  <a:pt x="27233" y="56735"/>
                  <a:pt x="60695" y="56735"/>
                </a:cubicBezTo>
                <a:close/>
                <a:moveTo>
                  <a:pt x="490042" y="0"/>
                </a:moveTo>
                <a:cubicBezTo>
                  <a:pt x="529556" y="0"/>
                  <a:pt x="561772" y="32169"/>
                  <a:pt x="561772" y="71624"/>
                </a:cubicBezTo>
                <a:cubicBezTo>
                  <a:pt x="561772" y="111168"/>
                  <a:pt x="529556" y="143248"/>
                  <a:pt x="490042" y="143248"/>
                </a:cubicBezTo>
                <a:cubicBezTo>
                  <a:pt x="449816" y="143248"/>
                  <a:pt x="418312" y="110635"/>
                  <a:pt x="418312" y="71624"/>
                </a:cubicBezTo>
                <a:cubicBezTo>
                  <a:pt x="418312" y="32169"/>
                  <a:pt x="450439" y="0"/>
                  <a:pt x="490042"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20" dirty="0"/>
          </a:p>
        </p:txBody>
      </p:sp>
      <p:sp>
        <p:nvSpPr>
          <p:cNvPr id="22" name="文本框 5">
            <a:extLst>
              <a:ext uri="{FF2B5EF4-FFF2-40B4-BE49-F238E27FC236}">
                <a16:creationId xmlns:a16="http://schemas.microsoft.com/office/drawing/2014/main" id="{3BA67C2F-22C6-42A1-8D91-69AA97693C40}"/>
              </a:ext>
            </a:extLst>
          </p:cNvPr>
          <p:cNvSpPr txBox="1"/>
          <p:nvPr/>
        </p:nvSpPr>
        <p:spPr>
          <a:xfrm>
            <a:off x="8345423" y="2697343"/>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accent1"/>
                </a:solidFill>
                <a:latin typeface="+mj-ea"/>
                <a:ea typeface="+mj-ea"/>
              </a:rPr>
              <a:t>关键词标题</a:t>
            </a:r>
          </a:p>
        </p:txBody>
      </p:sp>
      <p:sp>
        <p:nvSpPr>
          <p:cNvPr id="23" name="文本框 11">
            <a:extLst>
              <a:ext uri="{FF2B5EF4-FFF2-40B4-BE49-F238E27FC236}">
                <a16:creationId xmlns:a16="http://schemas.microsoft.com/office/drawing/2014/main" id="{259BFE3B-8E26-4909-9C94-149393CE265F}"/>
              </a:ext>
            </a:extLst>
          </p:cNvPr>
          <p:cNvSpPr txBox="1"/>
          <p:nvPr/>
        </p:nvSpPr>
        <p:spPr>
          <a:xfrm>
            <a:off x="8345423" y="3177466"/>
            <a:ext cx="3187765" cy="619721"/>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a:t>
            </a:r>
          </a:p>
        </p:txBody>
      </p:sp>
      <p:sp>
        <p:nvSpPr>
          <p:cNvPr id="24" name="文本框 5">
            <a:extLst>
              <a:ext uri="{FF2B5EF4-FFF2-40B4-BE49-F238E27FC236}">
                <a16:creationId xmlns:a16="http://schemas.microsoft.com/office/drawing/2014/main" id="{134301AA-A089-4BC3-A5E0-F5CF940D6829}"/>
              </a:ext>
            </a:extLst>
          </p:cNvPr>
          <p:cNvSpPr txBox="1"/>
          <p:nvPr/>
        </p:nvSpPr>
        <p:spPr>
          <a:xfrm>
            <a:off x="8345423" y="4895686"/>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accent1"/>
                </a:solidFill>
                <a:latin typeface="+mj-ea"/>
                <a:ea typeface="+mj-ea"/>
              </a:rPr>
              <a:t>关键词标题</a:t>
            </a:r>
          </a:p>
        </p:txBody>
      </p:sp>
      <p:sp>
        <p:nvSpPr>
          <p:cNvPr id="25" name="文本框 11">
            <a:extLst>
              <a:ext uri="{FF2B5EF4-FFF2-40B4-BE49-F238E27FC236}">
                <a16:creationId xmlns:a16="http://schemas.microsoft.com/office/drawing/2014/main" id="{0EECC25E-B8D1-4281-9153-F9DB187F8769}"/>
              </a:ext>
            </a:extLst>
          </p:cNvPr>
          <p:cNvSpPr txBox="1"/>
          <p:nvPr/>
        </p:nvSpPr>
        <p:spPr>
          <a:xfrm>
            <a:off x="8345423" y="5375809"/>
            <a:ext cx="3187765" cy="619721"/>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a:t>
            </a:r>
          </a:p>
        </p:txBody>
      </p:sp>
      <p:sp>
        <p:nvSpPr>
          <p:cNvPr id="26" name="文本框 5">
            <a:extLst>
              <a:ext uri="{FF2B5EF4-FFF2-40B4-BE49-F238E27FC236}">
                <a16:creationId xmlns:a16="http://schemas.microsoft.com/office/drawing/2014/main" id="{27E66A2B-BC58-4187-AA21-9BDD73F2E9A2}"/>
              </a:ext>
            </a:extLst>
          </p:cNvPr>
          <p:cNvSpPr txBox="1"/>
          <p:nvPr/>
        </p:nvSpPr>
        <p:spPr>
          <a:xfrm>
            <a:off x="2316267" y="2697343"/>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400" dirty="0">
                <a:solidFill>
                  <a:schemeClr val="accent1"/>
                </a:solidFill>
                <a:latin typeface="+mj-ea"/>
                <a:ea typeface="+mj-ea"/>
              </a:rPr>
              <a:t>关键词标题</a:t>
            </a:r>
          </a:p>
        </p:txBody>
      </p:sp>
      <p:sp>
        <p:nvSpPr>
          <p:cNvPr id="27" name="文本框 11">
            <a:extLst>
              <a:ext uri="{FF2B5EF4-FFF2-40B4-BE49-F238E27FC236}">
                <a16:creationId xmlns:a16="http://schemas.microsoft.com/office/drawing/2014/main" id="{2A5B2F92-EBC9-4971-96E0-2DEC710F21CC}"/>
              </a:ext>
            </a:extLst>
          </p:cNvPr>
          <p:cNvSpPr txBox="1"/>
          <p:nvPr/>
        </p:nvSpPr>
        <p:spPr>
          <a:xfrm>
            <a:off x="667385" y="3177466"/>
            <a:ext cx="3187765" cy="619721"/>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a:t>
            </a:r>
          </a:p>
        </p:txBody>
      </p:sp>
      <p:sp>
        <p:nvSpPr>
          <p:cNvPr id="28" name="文本框 5">
            <a:extLst>
              <a:ext uri="{FF2B5EF4-FFF2-40B4-BE49-F238E27FC236}">
                <a16:creationId xmlns:a16="http://schemas.microsoft.com/office/drawing/2014/main" id="{3D229867-F744-4F55-A3B3-C42725F2BA07}"/>
              </a:ext>
            </a:extLst>
          </p:cNvPr>
          <p:cNvSpPr txBox="1"/>
          <p:nvPr/>
        </p:nvSpPr>
        <p:spPr>
          <a:xfrm>
            <a:off x="2316267" y="4895686"/>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400" dirty="0">
                <a:solidFill>
                  <a:schemeClr val="accent1"/>
                </a:solidFill>
                <a:latin typeface="+mj-ea"/>
                <a:ea typeface="+mj-ea"/>
              </a:rPr>
              <a:t>关键词标题</a:t>
            </a:r>
          </a:p>
        </p:txBody>
      </p:sp>
      <p:sp>
        <p:nvSpPr>
          <p:cNvPr id="29" name="文本框 11">
            <a:extLst>
              <a:ext uri="{FF2B5EF4-FFF2-40B4-BE49-F238E27FC236}">
                <a16:creationId xmlns:a16="http://schemas.microsoft.com/office/drawing/2014/main" id="{F045D6B2-C127-4E8F-ADDE-35FED3A89861}"/>
              </a:ext>
            </a:extLst>
          </p:cNvPr>
          <p:cNvSpPr txBox="1"/>
          <p:nvPr/>
        </p:nvSpPr>
        <p:spPr>
          <a:xfrm>
            <a:off x="667385" y="5375809"/>
            <a:ext cx="3187765" cy="619721"/>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a:t>
            </a:r>
          </a:p>
        </p:txBody>
      </p:sp>
      <p:sp>
        <p:nvSpPr>
          <p:cNvPr id="30" name="文本框 1">
            <a:extLst>
              <a:ext uri="{FF2B5EF4-FFF2-40B4-BE49-F238E27FC236}">
                <a16:creationId xmlns:a16="http://schemas.microsoft.com/office/drawing/2014/main" id="{7EAD4BF0-657B-49E9-B6E0-612DE728CADA}"/>
              </a:ext>
            </a:extLst>
          </p:cNvPr>
          <p:cNvSpPr txBox="1"/>
          <p:nvPr/>
        </p:nvSpPr>
        <p:spPr>
          <a:xfrm>
            <a:off x="5070080" y="1292960"/>
            <a:ext cx="2051844" cy="492443"/>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solidFill>
                  <a:schemeClr val="accent1"/>
                </a:solidFill>
                <a:latin typeface="+mj-ea"/>
                <a:ea typeface="+mj-ea"/>
              </a:rPr>
              <a:t>关键词标题</a:t>
            </a:r>
          </a:p>
        </p:txBody>
      </p:sp>
      <p:sp>
        <p:nvSpPr>
          <p:cNvPr id="31" name="文本框 2">
            <a:extLst>
              <a:ext uri="{FF2B5EF4-FFF2-40B4-BE49-F238E27FC236}">
                <a16:creationId xmlns:a16="http://schemas.microsoft.com/office/drawing/2014/main" id="{9F6DA4A8-DC42-4A92-93FE-1637467EDBBB}"/>
              </a:ext>
            </a:extLst>
          </p:cNvPr>
          <p:cNvSpPr txBox="1"/>
          <p:nvPr/>
        </p:nvSpPr>
        <p:spPr>
          <a:xfrm>
            <a:off x="2517913" y="1801238"/>
            <a:ext cx="7156174" cy="29963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在这里输入你的正文，阐述与关键词标题相关的具体内容，若字数太多酌情</a:t>
            </a:r>
            <a:r>
              <a:rPr lang="zh-CN" altLang="en-US" sz="1600" dirty="0">
                <a:solidFill>
                  <a:schemeClr val="tx1">
                    <a:lumMod val="75000"/>
                    <a:lumOff val="25000"/>
                  </a:schemeClr>
                </a:solidFill>
                <a:latin typeface="+mn-ea"/>
              </a:rPr>
              <a:t>删减</a:t>
            </a:r>
            <a:endParaRPr lang="zh-CN" altLang="en-US" sz="1600" b="0" dirty="0">
              <a:solidFill>
                <a:schemeClr val="tx1">
                  <a:lumMod val="75000"/>
                  <a:lumOff val="25000"/>
                </a:schemeClr>
              </a:solidFill>
              <a:effectLst/>
              <a:latin typeface="+mn-ea"/>
            </a:endParaRPr>
          </a:p>
        </p:txBody>
      </p:sp>
    </p:spTree>
    <p:extLst>
      <p:ext uri="{BB962C8B-B14F-4D97-AF65-F5344CB8AC3E}">
        <p14:creationId xmlns:p14="http://schemas.microsoft.com/office/powerpoint/2010/main" val="672813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02</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工作经历</a:t>
            </a:r>
          </a:p>
        </p:txBody>
      </p:sp>
      <p:graphicFrame>
        <p:nvGraphicFramePr>
          <p:cNvPr id="4" name="Chart 1">
            <a:extLst>
              <a:ext uri="{FF2B5EF4-FFF2-40B4-BE49-F238E27FC236}">
                <a16:creationId xmlns:a16="http://schemas.microsoft.com/office/drawing/2014/main" id="{D68D239B-7ED4-431C-88E3-1AEE238EC0B5}"/>
              </a:ext>
            </a:extLst>
          </p:cNvPr>
          <p:cNvGraphicFramePr/>
          <p:nvPr>
            <p:extLst>
              <p:ext uri="{D42A27DB-BD31-4B8C-83A1-F6EECF244321}">
                <p14:modId xmlns:p14="http://schemas.microsoft.com/office/powerpoint/2010/main" val="2255248532"/>
              </p:ext>
            </p:extLst>
          </p:nvPr>
        </p:nvGraphicFramePr>
        <p:xfrm>
          <a:off x="731838" y="1892698"/>
          <a:ext cx="6208992" cy="4078444"/>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组合 4">
            <a:extLst>
              <a:ext uri="{FF2B5EF4-FFF2-40B4-BE49-F238E27FC236}">
                <a16:creationId xmlns:a16="http://schemas.microsoft.com/office/drawing/2014/main" id="{8B3E06D9-E888-4FC2-9AF4-7033DAF711DB}"/>
              </a:ext>
            </a:extLst>
          </p:cNvPr>
          <p:cNvGrpSpPr/>
          <p:nvPr/>
        </p:nvGrpSpPr>
        <p:grpSpPr>
          <a:xfrm>
            <a:off x="8471234" y="1973580"/>
            <a:ext cx="1600200" cy="1600200"/>
            <a:chOff x="5295900" y="1596136"/>
            <a:chExt cx="1600200" cy="1600200"/>
          </a:xfrm>
        </p:grpSpPr>
        <p:sp>
          <p:nvSpPr>
            <p:cNvPr id="19" name="椭圆 18">
              <a:extLst>
                <a:ext uri="{FF2B5EF4-FFF2-40B4-BE49-F238E27FC236}">
                  <a16:creationId xmlns:a16="http://schemas.microsoft.com/office/drawing/2014/main" id="{052B19B6-750A-47C9-9E9C-EAFEB3183B75}"/>
                </a:ext>
              </a:extLst>
            </p:cNvPr>
            <p:cNvSpPr/>
            <p:nvPr/>
          </p:nvSpPr>
          <p:spPr>
            <a:xfrm>
              <a:off x="5295900" y="1596136"/>
              <a:ext cx="1600200" cy="1600200"/>
            </a:xfrm>
            <a:prstGeom prst="ellipse">
              <a:avLst/>
            </a:prstGeom>
            <a:solidFill>
              <a:schemeClr val="bg1"/>
            </a:solidFill>
            <a:ln w="53975">
              <a:solidFill>
                <a:schemeClr val="accent1"/>
              </a:solidFill>
            </a:ln>
            <a:effectLst>
              <a:outerShdw blurRad="368300" sx="102000" sy="102000" algn="ctr" rotWithShape="0">
                <a:schemeClr val="accent1">
                  <a:lumMod val="90000"/>
                  <a:lumOff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20" name="椭圆 19">
              <a:extLst>
                <a:ext uri="{FF2B5EF4-FFF2-40B4-BE49-F238E27FC236}">
                  <a16:creationId xmlns:a16="http://schemas.microsoft.com/office/drawing/2014/main" id="{4B37ED7C-6FB7-48ED-AFFA-0483AA7CE41E}"/>
                </a:ext>
              </a:extLst>
            </p:cNvPr>
            <p:cNvSpPr/>
            <p:nvPr/>
          </p:nvSpPr>
          <p:spPr>
            <a:xfrm>
              <a:off x="5422107" y="1722343"/>
              <a:ext cx="1347786" cy="13477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21" name="lab-flask_77311">
              <a:extLst>
                <a:ext uri="{FF2B5EF4-FFF2-40B4-BE49-F238E27FC236}">
                  <a16:creationId xmlns:a16="http://schemas.microsoft.com/office/drawing/2014/main" id="{FF6F69BA-8639-48F1-8D3C-906AB1116FB7}"/>
                </a:ext>
              </a:extLst>
            </p:cNvPr>
            <p:cNvSpPr/>
            <p:nvPr/>
          </p:nvSpPr>
          <p:spPr>
            <a:xfrm>
              <a:off x="5914812" y="1892045"/>
              <a:ext cx="362376" cy="504191"/>
            </a:xfrm>
            <a:custGeom>
              <a:avLst/>
              <a:gdLst>
                <a:gd name="connsiteX0" fmla="*/ 264916 w 435254"/>
                <a:gd name="connsiteY0" fmla="*/ 387002 h 605592"/>
                <a:gd name="connsiteX1" fmla="*/ 232980 w 435254"/>
                <a:gd name="connsiteY1" fmla="*/ 444284 h 605592"/>
                <a:gd name="connsiteX2" fmla="*/ 290446 w 435254"/>
                <a:gd name="connsiteY2" fmla="*/ 476076 h 605592"/>
                <a:gd name="connsiteX3" fmla="*/ 322289 w 435254"/>
                <a:gd name="connsiteY3" fmla="*/ 418794 h 605592"/>
                <a:gd name="connsiteX4" fmla="*/ 264916 w 435254"/>
                <a:gd name="connsiteY4" fmla="*/ 387002 h 605592"/>
                <a:gd name="connsiteX5" fmla="*/ 139402 w 435254"/>
                <a:gd name="connsiteY5" fmla="*/ 338432 h 605592"/>
                <a:gd name="connsiteX6" fmla="*/ 295830 w 435254"/>
                <a:gd name="connsiteY6" fmla="*/ 338432 h 605592"/>
                <a:gd name="connsiteX7" fmla="*/ 380961 w 435254"/>
                <a:gd name="connsiteY7" fmla="*/ 497395 h 605592"/>
                <a:gd name="connsiteX8" fmla="*/ 379940 w 435254"/>
                <a:gd name="connsiteY8" fmla="*/ 538271 h 605592"/>
                <a:gd name="connsiteX9" fmla="*/ 344291 w 435254"/>
                <a:gd name="connsiteY9" fmla="*/ 558384 h 605592"/>
                <a:gd name="connsiteX10" fmla="*/ 90941 w 435254"/>
                <a:gd name="connsiteY10" fmla="*/ 558384 h 605592"/>
                <a:gd name="connsiteX11" fmla="*/ 55385 w 435254"/>
                <a:gd name="connsiteY11" fmla="*/ 538271 h 605592"/>
                <a:gd name="connsiteX12" fmla="*/ 54364 w 435254"/>
                <a:gd name="connsiteY12" fmla="*/ 497395 h 605592"/>
                <a:gd name="connsiteX13" fmla="*/ 206517 w 435254"/>
                <a:gd name="connsiteY13" fmla="*/ 242939 h 605592"/>
                <a:gd name="connsiteX14" fmla="*/ 242338 w 435254"/>
                <a:gd name="connsiteY14" fmla="*/ 262869 h 605592"/>
                <a:gd name="connsiteX15" fmla="*/ 222386 w 435254"/>
                <a:gd name="connsiteY15" fmla="*/ 298651 h 605592"/>
                <a:gd name="connsiteX16" fmla="*/ 186565 w 435254"/>
                <a:gd name="connsiteY16" fmla="*/ 278813 h 605592"/>
                <a:gd name="connsiteX17" fmla="*/ 206517 w 435254"/>
                <a:gd name="connsiteY17" fmla="*/ 242939 h 605592"/>
                <a:gd name="connsiteX18" fmla="*/ 247634 w 435254"/>
                <a:gd name="connsiteY18" fmla="*/ 115529 h 605592"/>
                <a:gd name="connsiteX19" fmla="*/ 277725 w 435254"/>
                <a:gd name="connsiteY19" fmla="*/ 132203 h 605592"/>
                <a:gd name="connsiteX20" fmla="*/ 261007 w 435254"/>
                <a:gd name="connsiteY20" fmla="*/ 162123 h 605592"/>
                <a:gd name="connsiteX21" fmla="*/ 231009 w 435254"/>
                <a:gd name="connsiteY21" fmla="*/ 145542 h 605592"/>
                <a:gd name="connsiteX22" fmla="*/ 247634 w 435254"/>
                <a:gd name="connsiteY22" fmla="*/ 115529 h 605592"/>
                <a:gd name="connsiteX23" fmla="*/ 150273 w 435254"/>
                <a:gd name="connsiteY23" fmla="*/ 71748 h 605592"/>
                <a:gd name="connsiteX24" fmla="*/ 150273 w 435254"/>
                <a:gd name="connsiteY24" fmla="*/ 263353 h 605592"/>
                <a:gd name="connsiteX25" fmla="*/ 32555 w 435254"/>
                <a:gd name="connsiteY25" fmla="*/ 483510 h 605592"/>
                <a:gd name="connsiteX26" fmla="*/ 34134 w 435254"/>
                <a:gd name="connsiteY26" fmla="*/ 548769 h 605592"/>
                <a:gd name="connsiteX27" fmla="*/ 90950 w 435254"/>
                <a:gd name="connsiteY27" fmla="*/ 580935 h 605592"/>
                <a:gd name="connsiteX28" fmla="*/ 344304 w 435254"/>
                <a:gd name="connsiteY28" fmla="*/ 580935 h 605592"/>
                <a:gd name="connsiteX29" fmla="*/ 401120 w 435254"/>
                <a:gd name="connsiteY29" fmla="*/ 548769 h 605592"/>
                <a:gd name="connsiteX30" fmla="*/ 402791 w 435254"/>
                <a:gd name="connsiteY30" fmla="*/ 483510 h 605592"/>
                <a:gd name="connsiteX31" fmla="*/ 284981 w 435254"/>
                <a:gd name="connsiteY31" fmla="*/ 263353 h 605592"/>
                <a:gd name="connsiteX32" fmla="*/ 284981 w 435254"/>
                <a:gd name="connsiteY32" fmla="*/ 71748 h 605592"/>
                <a:gd name="connsiteX33" fmla="*/ 96799 w 435254"/>
                <a:gd name="connsiteY33" fmla="*/ 0 h 605592"/>
                <a:gd name="connsiteX34" fmla="*/ 337527 w 435254"/>
                <a:gd name="connsiteY34" fmla="*/ 0 h 605592"/>
                <a:gd name="connsiteX35" fmla="*/ 373548 w 435254"/>
                <a:gd name="connsiteY35" fmla="*/ 35874 h 605592"/>
                <a:gd name="connsiteX36" fmla="*/ 337527 w 435254"/>
                <a:gd name="connsiteY36" fmla="*/ 71748 h 605592"/>
                <a:gd name="connsiteX37" fmla="*/ 309768 w 435254"/>
                <a:gd name="connsiteY37" fmla="*/ 71748 h 605592"/>
                <a:gd name="connsiteX38" fmla="*/ 309768 w 435254"/>
                <a:gd name="connsiteY38" fmla="*/ 257235 h 605592"/>
                <a:gd name="connsiteX39" fmla="*/ 424608 w 435254"/>
                <a:gd name="connsiteY39" fmla="*/ 471923 h 605592"/>
                <a:gd name="connsiteX40" fmla="*/ 422380 w 435254"/>
                <a:gd name="connsiteY40" fmla="*/ 561468 h 605592"/>
                <a:gd name="connsiteX41" fmla="*/ 344304 w 435254"/>
                <a:gd name="connsiteY41" fmla="*/ 605592 h 605592"/>
                <a:gd name="connsiteX42" fmla="*/ 90950 w 435254"/>
                <a:gd name="connsiteY42" fmla="*/ 605592 h 605592"/>
                <a:gd name="connsiteX43" fmla="*/ 12874 w 435254"/>
                <a:gd name="connsiteY43" fmla="*/ 561468 h 605592"/>
                <a:gd name="connsiteX44" fmla="*/ 10646 w 435254"/>
                <a:gd name="connsiteY44" fmla="*/ 471923 h 605592"/>
                <a:gd name="connsiteX45" fmla="*/ 125579 w 435254"/>
                <a:gd name="connsiteY45" fmla="*/ 257235 h 605592"/>
                <a:gd name="connsiteX46" fmla="*/ 125579 w 435254"/>
                <a:gd name="connsiteY46" fmla="*/ 71748 h 605592"/>
                <a:gd name="connsiteX47" fmla="*/ 96799 w 435254"/>
                <a:gd name="connsiteY47" fmla="*/ 71748 h 605592"/>
                <a:gd name="connsiteX48" fmla="*/ 61799 w 435254"/>
                <a:gd name="connsiteY48" fmla="*/ 35874 h 605592"/>
                <a:gd name="connsiteX49" fmla="*/ 96799 w 435254"/>
                <a:gd name="connsiteY49"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5254" h="605592">
                  <a:moveTo>
                    <a:pt x="264916" y="387002"/>
                  </a:moveTo>
                  <a:cubicBezTo>
                    <a:pt x="240222" y="393953"/>
                    <a:pt x="225925" y="419628"/>
                    <a:pt x="232980" y="444284"/>
                  </a:cubicBezTo>
                  <a:cubicBezTo>
                    <a:pt x="240036" y="468846"/>
                    <a:pt x="265752" y="483120"/>
                    <a:pt x="290446" y="476076"/>
                  </a:cubicBezTo>
                  <a:cubicBezTo>
                    <a:pt x="315048" y="469032"/>
                    <a:pt x="329344" y="443357"/>
                    <a:pt x="322289" y="418794"/>
                  </a:cubicBezTo>
                  <a:cubicBezTo>
                    <a:pt x="315233" y="394139"/>
                    <a:pt x="289518" y="379957"/>
                    <a:pt x="264916" y="387002"/>
                  </a:cubicBezTo>
                  <a:close/>
                  <a:moveTo>
                    <a:pt x="139402" y="338432"/>
                  </a:moveTo>
                  <a:lnTo>
                    <a:pt x="295830" y="338432"/>
                  </a:lnTo>
                  <a:lnTo>
                    <a:pt x="380961" y="497395"/>
                  </a:lnTo>
                  <a:cubicBezTo>
                    <a:pt x="387831" y="510278"/>
                    <a:pt x="387367" y="525758"/>
                    <a:pt x="379940" y="538271"/>
                  </a:cubicBezTo>
                  <a:cubicBezTo>
                    <a:pt x="372420" y="550784"/>
                    <a:pt x="358866" y="558384"/>
                    <a:pt x="344291" y="558384"/>
                  </a:cubicBezTo>
                  <a:lnTo>
                    <a:pt x="90941" y="558384"/>
                  </a:lnTo>
                  <a:cubicBezTo>
                    <a:pt x="76366" y="558384"/>
                    <a:pt x="62905" y="550784"/>
                    <a:pt x="55385" y="538271"/>
                  </a:cubicBezTo>
                  <a:cubicBezTo>
                    <a:pt x="47865" y="525758"/>
                    <a:pt x="47494" y="510278"/>
                    <a:pt x="54364" y="497395"/>
                  </a:cubicBezTo>
                  <a:close/>
                  <a:moveTo>
                    <a:pt x="206517" y="242939"/>
                  </a:moveTo>
                  <a:cubicBezTo>
                    <a:pt x="221829" y="238582"/>
                    <a:pt x="237884" y="247481"/>
                    <a:pt x="242338" y="262869"/>
                  </a:cubicBezTo>
                  <a:cubicBezTo>
                    <a:pt x="246700" y="278257"/>
                    <a:pt x="237791" y="294201"/>
                    <a:pt x="222386" y="298651"/>
                  </a:cubicBezTo>
                  <a:cubicBezTo>
                    <a:pt x="206981" y="303008"/>
                    <a:pt x="191019" y="294109"/>
                    <a:pt x="186565" y="278813"/>
                  </a:cubicBezTo>
                  <a:cubicBezTo>
                    <a:pt x="182203" y="263425"/>
                    <a:pt x="191112" y="247388"/>
                    <a:pt x="206517" y="242939"/>
                  </a:cubicBezTo>
                  <a:close/>
                  <a:moveTo>
                    <a:pt x="247634" y="115529"/>
                  </a:moveTo>
                  <a:cubicBezTo>
                    <a:pt x="260543" y="111917"/>
                    <a:pt x="274010" y="119327"/>
                    <a:pt x="277725" y="132203"/>
                  </a:cubicBezTo>
                  <a:cubicBezTo>
                    <a:pt x="281347" y="145079"/>
                    <a:pt x="273917" y="158418"/>
                    <a:pt x="261007" y="162123"/>
                  </a:cubicBezTo>
                  <a:cubicBezTo>
                    <a:pt x="248191" y="165829"/>
                    <a:pt x="234724" y="158326"/>
                    <a:pt x="231009" y="145542"/>
                  </a:cubicBezTo>
                  <a:cubicBezTo>
                    <a:pt x="227294" y="132666"/>
                    <a:pt x="234817" y="119235"/>
                    <a:pt x="247634" y="115529"/>
                  </a:cubicBezTo>
                  <a:close/>
                  <a:moveTo>
                    <a:pt x="150273" y="71748"/>
                  </a:moveTo>
                  <a:lnTo>
                    <a:pt x="150273" y="263353"/>
                  </a:lnTo>
                  <a:lnTo>
                    <a:pt x="32555" y="483510"/>
                  </a:lnTo>
                  <a:cubicBezTo>
                    <a:pt x="21601" y="503903"/>
                    <a:pt x="22251" y="528931"/>
                    <a:pt x="34134" y="548769"/>
                  </a:cubicBezTo>
                  <a:cubicBezTo>
                    <a:pt x="46017" y="568606"/>
                    <a:pt x="67834" y="580935"/>
                    <a:pt x="90950" y="580935"/>
                  </a:cubicBezTo>
                  <a:lnTo>
                    <a:pt x="344304" y="580935"/>
                  </a:lnTo>
                  <a:cubicBezTo>
                    <a:pt x="367420" y="580935"/>
                    <a:pt x="389237" y="568606"/>
                    <a:pt x="401120" y="548769"/>
                  </a:cubicBezTo>
                  <a:cubicBezTo>
                    <a:pt x="413096" y="528931"/>
                    <a:pt x="413653" y="503903"/>
                    <a:pt x="402791" y="483510"/>
                  </a:cubicBezTo>
                  <a:lnTo>
                    <a:pt x="284981" y="263353"/>
                  </a:lnTo>
                  <a:lnTo>
                    <a:pt x="284981" y="71748"/>
                  </a:lnTo>
                  <a:close/>
                  <a:moveTo>
                    <a:pt x="96799" y="0"/>
                  </a:moveTo>
                  <a:lnTo>
                    <a:pt x="337527" y="0"/>
                  </a:lnTo>
                  <a:cubicBezTo>
                    <a:pt x="357394" y="0"/>
                    <a:pt x="373548" y="16036"/>
                    <a:pt x="373548" y="35874"/>
                  </a:cubicBezTo>
                  <a:cubicBezTo>
                    <a:pt x="373548" y="55711"/>
                    <a:pt x="357394" y="71748"/>
                    <a:pt x="337527" y="71748"/>
                  </a:cubicBezTo>
                  <a:lnTo>
                    <a:pt x="309768" y="71748"/>
                  </a:lnTo>
                  <a:lnTo>
                    <a:pt x="309768" y="257235"/>
                  </a:lnTo>
                  <a:lnTo>
                    <a:pt x="424608" y="471923"/>
                  </a:lnTo>
                  <a:cubicBezTo>
                    <a:pt x="439555" y="499917"/>
                    <a:pt x="438719" y="534215"/>
                    <a:pt x="422380" y="561468"/>
                  </a:cubicBezTo>
                  <a:cubicBezTo>
                    <a:pt x="406041" y="588721"/>
                    <a:pt x="376147" y="605592"/>
                    <a:pt x="344304" y="605592"/>
                  </a:cubicBezTo>
                  <a:lnTo>
                    <a:pt x="90950" y="605592"/>
                  </a:lnTo>
                  <a:cubicBezTo>
                    <a:pt x="59200" y="605592"/>
                    <a:pt x="29213" y="588721"/>
                    <a:pt x="12874" y="561468"/>
                  </a:cubicBezTo>
                  <a:cubicBezTo>
                    <a:pt x="-3465" y="534215"/>
                    <a:pt x="-4301" y="499917"/>
                    <a:pt x="10646" y="471923"/>
                  </a:cubicBezTo>
                  <a:lnTo>
                    <a:pt x="125579" y="257235"/>
                  </a:lnTo>
                  <a:lnTo>
                    <a:pt x="125579" y="71748"/>
                  </a:lnTo>
                  <a:lnTo>
                    <a:pt x="96799" y="71748"/>
                  </a:lnTo>
                  <a:cubicBezTo>
                    <a:pt x="77396" y="71284"/>
                    <a:pt x="61799" y="55433"/>
                    <a:pt x="61799" y="35874"/>
                  </a:cubicBezTo>
                  <a:cubicBezTo>
                    <a:pt x="61799" y="16407"/>
                    <a:pt x="77396" y="556"/>
                    <a:pt x="96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 name="文本框 24">
              <a:extLst>
                <a:ext uri="{FF2B5EF4-FFF2-40B4-BE49-F238E27FC236}">
                  <a16:creationId xmlns:a16="http://schemas.microsoft.com/office/drawing/2014/main" id="{C7094CA7-13E5-4875-AA59-65D2A869F69E}"/>
                </a:ext>
              </a:extLst>
            </p:cNvPr>
            <p:cNvSpPr txBox="1"/>
            <p:nvPr/>
          </p:nvSpPr>
          <p:spPr>
            <a:xfrm>
              <a:off x="5749751" y="2456183"/>
              <a:ext cx="692497" cy="276999"/>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dirty="0">
                  <a:solidFill>
                    <a:schemeClr val="bg1"/>
                  </a:solidFill>
                  <a:latin typeface="+mj-ea"/>
                  <a:ea typeface="+mj-ea"/>
                </a:rPr>
                <a:t>关键词</a:t>
              </a:r>
            </a:p>
          </p:txBody>
        </p:sp>
      </p:grpSp>
      <p:sp>
        <p:nvSpPr>
          <p:cNvPr id="6" name="椭圆 5">
            <a:extLst>
              <a:ext uri="{FF2B5EF4-FFF2-40B4-BE49-F238E27FC236}">
                <a16:creationId xmlns:a16="http://schemas.microsoft.com/office/drawing/2014/main" id="{63C033B5-1FBA-4ABE-ABDA-339847DF5E24}"/>
              </a:ext>
            </a:extLst>
          </p:cNvPr>
          <p:cNvSpPr/>
          <p:nvPr/>
        </p:nvSpPr>
        <p:spPr>
          <a:xfrm>
            <a:off x="7238699" y="3931920"/>
            <a:ext cx="1600200" cy="1600200"/>
          </a:xfrm>
          <a:prstGeom prst="ellipse">
            <a:avLst/>
          </a:prstGeom>
          <a:solidFill>
            <a:schemeClr val="bg1"/>
          </a:solidFill>
          <a:ln w="53975">
            <a:solidFill>
              <a:schemeClr val="accent1"/>
            </a:solidFill>
          </a:ln>
          <a:effectLst>
            <a:outerShdw blurRad="368300" sx="102000" sy="102000" algn="ctr" rotWithShape="0">
              <a:schemeClr val="accent1">
                <a:lumMod val="90000"/>
                <a:lumOff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7" name="椭圆 6">
            <a:extLst>
              <a:ext uri="{FF2B5EF4-FFF2-40B4-BE49-F238E27FC236}">
                <a16:creationId xmlns:a16="http://schemas.microsoft.com/office/drawing/2014/main" id="{AF19D3AF-64B0-4B4D-AA68-0C03A077CC01}"/>
              </a:ext>
            </a:extLst>
          </p:cNvPr>
          <p:cNvSpPr/>
          <p:nvPr/>
        </p:nvSpPr>
        <p:spPr>
          <a:xfrm>
            <a:off x="7364906" y="4058127"/>
            <a:ext cx="1347786" cy="13477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8" name="文本框 30">
            <a:extLst>
              <a:ext uri="{FF2B5EF4-FFF2-40B4-BE49-F238E27FC236}">
                <a16:creationId xmlns:a16="http://schemas.microsoft.com/office/drawing/2014/main" id="{4D1C351D-FD95-435B-9286-A3C647E55235}"/>
              </a:ext>
            </a:extLst>
          </p:cNvPr>
          <p:cNvSpPr txBox="1"/>
          <p:nvPr/>
        </p:nvSpPr>
        <p:spPr>
          <a:xfrm>
            <a:off x="7692550" y="4791967"/>
            <a:ext cx="692497" cy="276999"/>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dirty="0">
                <a:solidFill>
                  <a:schemeClr val="bg1"/>
                </a:solidFill>
                <a:latin typeface="+mj-ea"/>
                <a:ea typeface="+mj-ea"/>
              </a:rPr>
              <a:t>关键词</a:t>
            </a:r>
          </a:p>
        </p:txBody>
      </p:sp>
      <p:sp>
        <p:nvSpPr>
          <p:cNvPr id="9" name="椭圆 8">
            <a:extLst>
              <a:ext uri="{FF2B5EF4-FFF2-40B4-BE49-F238E27FC236}">
                <a16:creationId xmlns:a16="http://schemas.microsoft.com/office/drawing/2014/main" id="{3C823B46-9ECC-4FC4-876C-3F746B8D0D45}"/>
              </a:ext>
            </a:extLst>
          </p:cNvPr>
          <p:cNvSpPr/>
          <p:nvPr/>
        </p:nvSpPr>
        <p:spPr>
          <a:xfrm>
            <a:off x="9741407" y="3931920"/>
            <a:ext cx="1600200" cy="1600200"/>
          </a:xfrm>
          <a:prstGeom prst="ellipse">
            <a:avLst/>
          </a:prstGeom>
          <a:solidFill>
            <a:schemeClr val="bg1"/>
          </a:solidFill>
          <a:ln w="53975">
            <a:solidFill>
              <a:schemeClr val="accent1"/>
            </a:solidFill>
          </a:ln>
          <a:effectLst>
            <a:outerShdw blurRad="368300" sx="102000" sy="102000" algn="ctr" rotWithShape="0">
              <a:schemeClr val="accent1">
                <a:lumMod val="90000"/>
                <a:lumOff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0" name="椭圆 9">
            <a:extLst>
              <a:ext uri="{FF2B5EF4-FFF2-40B4-BE49-F238E27FC236}">
                <a16:creationId xmlns:a16="http://schemas.microsoft.com/office/drawing/2014/main" id="{A73BD132-B016-43D6-BC27-02C0357BCB62}"/>
              </a:ext>
            </a:extLst>
          </p:cNvPr>
          <p:cNvSpPr/>
          <p:nvPr/>
        </p:nvSpPr>
        <p:spPr>
          <a:xfrm>
            <a:off x="9867614" y="4058127"/>
            <a:ext cx="1347786" cy="13477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2" name="文本框 35">
            <a:extLst>
              <a:ext uri="{FF2B5EF4-FFF2-40B4-BE49-F238E27FC236}">
                <a16:creationId xmlns:a16="http://schemas.microsoft.com/office/drawing/2014/main" id="{678FAE0D-D495-4B01-B14C-6C643E762F39}"/>
              </a:ext>
            </a:extLst>
          </p:cNvPr>
          <p:cNvSpPr txBox="1"/>
          <p:nvPr/>
        </p:nvSpPr>
        <p:spPr>
          <a:xfrm>
            <a:off x="10195258" y="4791967"/>
            <a:ext cx="692497" cy="276999"/>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dirty="0">
                <a:solidFill>
                  <a:schemeClr val="bg1"/>
                </a:solidFill>
                <a:latin typeface="+mj-ea"/>
                <a:ea typeface="+mj-ea"/>
              </a:rPr>
              <a:t>关键词</a:t>
            </a:r>
          </a:p>
        </p:txBody>
      </p:sp>
      <p:sp>
        <p:nvSpPr>
          <p:cNvPr id="13" name="shop_346547">
            <a:extLst>
              <a:ext uri="{FF2B5EF4-FFF2-40B4-BE49-F238E27FC236}">
                <a16:creationId xmlns:a16="http://schemas.microsoft.com/office/drawing/2014/main" id="{6C031DAD-46F4-4E4F-913A-5A91E7181A1E}"/>
              </a:ext>
            </a:extLst>
          </p:cNvPr>
          <p:cNvSpPr/>
          <p:nvPr/>
        </p:nvSpPr>
        <p:spPr>
          <a:xfrm>
            <a:off x="7828612" y="4262706"/>
            <a:ext cx="420372" cy="420266"/>
          </a:xfrm>
          <a:custGeom>
            <a:avLst/>
            <a:gdLst>
              <a:gd name="connsiteX0" fmla="*/ 339625 w 606239"/>
              <a:gd name="connsiteY0" fmla="*/ 410867 h 606087"/>
              <a:gd name="connsiteX1" fmla="*/ 339625 w 606239"/>
              <a:gd name="connsiteY1" fmla="*/ 511555 h 606087"/>
              <a:gd name="connsiteX2" fmla="*/ 486677 w 606239"/>
              <a:gd name="connsiteY2" fmla="*/ 511555 h 606087"/>
              <a:gd name="connsiteX3" fmla="*/ 486677 w 606239"/>
              <a:gd name="connsiteY3" fmla="*/ 410867 h 606087"/>
              <a:gd name="connsiteX4" fmla="*/ 117843 w 606239"/>
              <a:gd name="connsiteY4" fmla="*/ 298351 h 606087"/>
              <a:gd name="connsiteX5" fmla="*/ 179572 w 606239"/>
              <a:gd name="connsiteY5" fmla="*/ 324124 h 606087"/>
              <a:gd name="connsiteX6" fmla="*/ 241302 w 606239"/>
              <a:gd name="connsiteY6" fmla="*/ 298351 h 606087"/>
              <a:gd name="connsiteX7" fmla="*/ 303127 w 606239"/>
              <a:gd name="connsiteY7" fmla="*/ 324124 h 606087"/>
              <a:gd name="connsiteX8" fmla="*/ 364856 w 606239"/>
              <a:gd name="connsiteY8" fmla="*/ 298351 h 606087"/>
              <a:gd name="connsiteX9" fmla="*/ 426585 w 606239"/>
              <a:gd name="connsiteY9" fmla="*/ 324124 h 606087"/>
              <a:gd name="connsiteX10" fmla="*/ 488411 w 606239"/>
              <a:gd name="connsiteY10" fmla="*/ 298351 h 606087"/>
              <a:gd name="connsiteX11" fmla="*/ 550140 w 606239"/>
              <a:gd name="connsiteY11" fmla="*/ 324124 h 606087"/>
              <a:gd name="connsiteX12" fmla="*/ 559385 w 606239"/>
              <a:gd name="connsiteY12" fmla="*/ 323547 h 606087"/>
              <a:gd name="connsiteX13" fmla="*/ 559385 w 606239"/>
              <a:gd name="connsiteY13" fmla="*/ 606087 h 606087"/>
              <a:gd name="connsiteX14" fmla="*/ 269518 w 606239"/>
              <a:gd name="connsiteY14" fmla="*/ 606087 h 606087"/>
              <a:gd name="connsiteX15" fmla="*/ 269518 w 606239"/>
              <a:gd name="connsiteY15" fmla="*/ 410867 h 606087"/>
              <a:gd name="connsiteX16" fmla="*/ 123525 w 606239"/>
              <a:gd name="connsiteY16" fmla="*/ 410867 h 606087"/>
              <a:gd name="connsiteX17" fmla="*/ 123525 w 606239"/>
              <a:gd name="connsiteY17" fmla="*/ 606087 h 606087"/>
              <a:gd name="connsiteX18" fmla="*/ 46869 w 606239"/>
              <a:gd name="connsiteY18" fmla="*/ 606087 h 606087"/>
              <a:gd name="connsiteX19" fmla="*/ 46869 w 606239"/>
              <a:gd name="connsiteY19" fmla="*/ 323547 h 606087"/>
              <a:gd name="connsiteX20" fmla="*/ 56018 w 606239"/>
              <a:gd name="connsiteY20" fmla="*/ 324124 h 606087"/>
              <a:gd name="connsiteX21" fmla="*/ 117843 w 606239"/>
              <a:gd name="connsiteY21" fmla="*/ 298351 h 606087"/>
              <a:gd name="connsiteX22" fmla="*/ 194887 w 606239"/>
              <a:gd name="connsiteY22" fmla="*/ 0 h 606087"/>
              <a:gd name="connsiteX23" fmla="*/ 411297 w 606239"/>
              <a:gd name="connsiteY23" fmla="*/ 0 h 606087"/>
              <a:gd name="connsiteX24" fmla="*/ 411297 w 606239"/>
              <a:gd name="connsiteY24" fmla="*/ 55101 h 606087"/>
              <a:gd name="connsiteX25" fmla="*/ 509053 w 606239"/>
              <a:gd name="connsiteY25" fmla="*/ 55101 h 606087"/>
              <a:gd name="connsiteX26" fmla="*/ 599489 w 606239"/>
              <a:gd name="connsiteY26" fmla="*/ 213287 h 606087"/>
              <a:gd name="connsiteX27" fmla="*/ 557401 w 606239"/>
              <a:gd name="connsiteY27" fmla="*/ 298390 h 606087"/>
              <a:gd name="connsiteX28" fmla="*/ 550178 w 606239"/>
              <a:gd name="connsiteY28" fmla="*/ 298774 h 606087"/>
              <a:gd name="connsiteX29" fmla="*/ 488442 w 606239"/>
              <a:gd name="connsiteY29" fmla="*/ 237135 h 606087"/>
              <a:gd name="connsiteX30" fmla="*/ 426611 w 606239"/>
              <a:gd name="connsiteY30" fmla="*/ 298774 h 606087"/>
              <a:gd name="connsiteX31" fmla="*/ 364875 w 606239"/>
              <a:gd name="connsiteY31" fmla="*/ 237135 h 606087"/>
              <a:gd name="connsiteX32" fmla="*/ 303140 w 606239"/>
              <a:gd name="connsiteY32" fmla="*/ 298774 h 606087"/>
              <a:gd name="connsiteX33" fmla="*/ 241309 w 606239"/>
              <a:gd name="connsiteY33" fmla="*/ 237135 h 606087"/>
              <a:gd name="connsiteX34" fmla="*/ 179573 w 606239"/>
              <a:gd name="connsiteY34" fmla="*/ 298774 h 606087"/>
              <a:gd name="connsiteX35" fmla="*/ 117838 w 606239"/>
              <a:gd name="connsiteY35" fmla="*/ 237135 h 606087"/>
              <a:gd name="connsiteX36" fmla="*/ 56007 w 606239"/>
              <a:gd name="connsiteY36" fmla="*/ 298774 h 606087"/>
              <a:gd name="connsiteX37" fmla="*/ 48880 w 606239"/>
              <a:gd name="connsiteY37" fmla="*/ 298390 h 606087"/>
              <a:gd name="connsiteX38" fmla="*/ 6792 w 606239"/>
              <a:gd name="connsiteY38" fmla="*/ 213287 h 606087"/>
              <a:gd name="connsiteX39" fmla="*/ 97228 w 606239"/>
              <a:gd name="connsiteY39" fmla="*/ 55101 h 606087"/>
              <a:gd name="connsiteX40" fmla="*/ 194887 w 606239"/>
              <a:gd name="connsiteY40" fmla="*/ 55101 h 6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6239" h="606087">
                <a:moveTo>
                  <a:pt x="339625" y="410867"/>
                </a:moveTo>
                <a:lnTo>
                  <a:pt x="339625" y="511555"/>
                </a:lnTo>
                <a:lnTo>
                  <a:pt x="486677" y="511555"/>
                </a:lnTo>
                <a:lnTo>
                  <a:pt x="486677" y="410867"/>
                </a:lnTo>
                <a:close/>
                <a:moveTo>
                  <a:pt x="117843" y="298351"/>
                </a:moveTo>
                <a:cubicBezTo>
                  <a:pt x="133637" y="314315"/>
                  <a:pt x="155497" y="324124"/>
                  <a:pt x="179572" y="324124"/>
                </a:cubicBezTo>
                <a:cubicBezTo>
                  <a:pt x="203744" y="324124"/>
                  <a:pt x="225604" y="314315"/>
                  <a:pt x="241302" y="298351"/>
                </a:cubicBezTo>
                <a:cubicBezTo>
                  <a:pt x="257095" y="314315"/>
                  <a:pt x="278955" y="324124"/>
                  <a:pt x="303127" y="324124"/>
                </a:cubicBezTo>
                <a:cubicBezTo>
                  <a:pt x="327202" y="324124"/>
                  <a:pt x="349063" y="314315"/>
                  <a:pt x="364856" y="298351"/>
                </a:cubicBezTo>
                <a:cubicBezTo>
                  <a:pt x="380650" y="314315"/>
                  <a:pt x="402510" y="324124"/>
                  <a:pt x="426585" y="324124"/>
                </a:cubicBezTo>
                <a:cubicBezTo>
                  <a:pt x="450757" y="324124"/>
                  <a:pt x="472617" y="314315"/>
                  <a:pt x="488411" y="298351"/>
                </a:cubicBezTo>
                <a:cubicBezTo>
                  <a:pt x="504204" y="314315"/>
                  <a:pt x="526065" y="324124"/>
                  <a:pt x="550140" y="324124"/>
                </a:cubicBezTo>
                <a:cubicBezTo>
                  <a:pt x="553222" y="324124"/>
                  <a:pt x="556303" y="323932"/>
                  <a:pt x="559385" y="323547"/>
                </a:cubicBezTo>
                <a:lnTo>
                  <a:pt x="559385" y="606087"/>
                </a:lnTo>
                <a:lnTo>
                  <a:pt x="269518" y="606087"/>
                </a:lnTo>
                <a:lnTo>
                  <a:pt x="269518" y="410867"/>
                </a:lnTo>
                <a:lnTo>
                  <a:pt x="123525" y="410867"/>
                </a:lnTo>
                <a:lnTo>
                  <a:pt x="123525" y="606087"/>
                </a:lnTo>
                <a:lnTo>
                  <a:pt x="46869" y="606087"/>
                </a:lnTo>
                <a:lnTo>
                  <a:pt x="46869" y="323547"/>
                </a:lnTo>
                <a:cubicBezTo>
                  <a:pt x="49854" y="323932"/>
                  <a:pt x="52936" y="324124"/>
                  <a:pt x="56018" y="324124"/>
                </a:cubicBezTo>
                <a:cubicBezTo>
                  <a:pt x="80189" y="324124"/>
                  <a:pt x="102050" y="314315"/>
                  <a:pt x="117843" y="298351"/>
                </a:cubicBezTo>
                <a:close/>
                <a:moveTo>
                  <a:pt x="194887" y="0"/>
                </a:moveTo>
                <a:lnTo>
                  <a:pt x="411297" y="0"/>
                </a:lnTo>
                <a:lnTo>
                  <a:pt x="411297" y="55101"/>
                </a:lnTo>
                <a:lnTo>
                  <a:pt x="509053" y="55101"/>
                </a:lnTo>
                <a:lnTo>
                  <a:pt x="599489" y="213287"/>
                </a:lnTo>
                <a:cubicBezTo>
                  <a:pt x="617884" y="248578"/>
                  <a:pt x="596985" y="293774"/>
                  <a:pt x="557401" y="298390"/>
                </a:cubicBezTo>
                <a:cubicBezTo>
                  <a:pt x="554993" y="298678"/>
                  <a:pt x="552585" y="298774"/>
                  <a:pt x="550178" y="298774"/>
                </a:cubicBezTo>
                <a:cubicBezTo>
                  <a:pt x="516083" y="298774"/>
                  <a:pt x="488442" y="271176"/>
                  <a:pt x="488442" y="237135"/>
                </a:cubicBezTo>
                <a:cubicBezTo>
                  <a:pt x="488442" y="271176"/>
                  <a:pt x="460801" y="298774"/>
                  <a:pt x="426611" y="298774"/>
                </a:cubicBezTo>
                <a:cubicBezTo>
                  <a:pt x="392517" y="298774"/>
                  <a:pt x="364875" y="271176"/>
                  <a:pt x="364875" y="237135"/>
                </a:cubicBezTo>
                <a:cubicBezTo>
                  <a:pt x="364875" y="271176"/>
                  <a:pt x="337234" y="298774"/>
                  <a:pt x="303140" y="298774"/>
                </a:cubicBezTo>
                <a:cubicBezTo>
                  <a:pt x="269046" y="298774"/>
                  <a:pt x="241309" y="271176"/>
                  <a:pt x="241309" y="237135"/>
                </a:cubicBezTo>
                <a:cubicBezTo>
                  <a:pt x="241309" y="271176"/>
                  <a:pt x="213667" y="298774"/>
                  <a:pt x="179573" y="298774"/>
                </a:cubicBezTo>
                <a:cubicBezTo>
                  <a:pt x="145479" y="298774"/>
                  <a:pt x="117838" y="271176"/>
                  <a:pt x="117838" y="237135"/>
                </a:cubicBezTo>
                <a:cubicBezTo>
                  <a:pt x="117838" y="271176"/>
                  <a:pt x="90197" y="298774"/>
                  <a:pt x="56007" y="298774"/>
                </a:cubicBezTo>
                <a:cubicBezTo>
                  <a:pt x="53599" y="298774"/>
                  <a:pt x="51191" y="298678"/>
                  <a:pt x="48880" y="298390"/>
                </a:cubicBezTo>
                <a:cubicBezTo>
                  <a:pt x="9296" y="293774"/>
                  <a:pt x="-11700" y="248578"/>
                  <a:pt x="6792" y="213287"/>
                </a:cubicBezTo>
                <a:lnTo>
                  <a:pt x="97228" y="55101"/>
                </a:lnTo>
                <a:lnTo>
                  <a:pt x="194887" y="551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 name="shop_346547">
            <a:extLst>
              <a:ext uri="{FF2B5EF4-FFF2-40B4-BE49-F238E27FC236}">
                <a16:creationId xmlns:a16="http://schemas.microsoft.com/office/drawing/2014/main" id="{6239A973-F290-453E-9FC0-4FC416BA1B81}"/>
              </a:ext>
            </a:extLst>
          </p:cNvPr>
          <p:cNvSpPr/>
          <p:nvPr/>
        </p:nvSpPr>
        <p:spPr>
          <a:xfrm>
            <a:off x="10341644" y="4263570"/>
            <a:ext cx="399724" cy="420372"/>
          </a:xfrm>
          <a:custGeom>
            <a:avLst/>
            <a:gdLst>
              <a:gd name="T0" fmla="*/ 327 w 354"/>
              <a:gd name="T1" fmla="*/ 260 h 373"/>
              <a:gd name="T2" fmla="*/ 99 w 354"/>
              <a:gd name="T3" fmla="*/ 286 h 373"/>
              <a:gd name="T4" fmla="*/ 0 w 354"/>
              <a:gd name="T5" fmla="*/ 95 h 373"/>
              <a:gd name="T6" fmla="*/ 78 w 354"/>
              <a:gd name="T7" fmla="*/ 70 h 373"/>
              <a:gd name="T8" fmla="*/ 144 w 354"/>
              <a:gd name="T9" fmla="*/ 303 h 373"/>
              <a:gd name="T10" fmla="*/ 144 w 354"/>
              <a:gd name="T11" fmla="*/ 373 h 373"/>
              <a:gd name="T12" fmla="*/ 144 w 354"/>
              <a:gd name="T13" fmla="*/ 303 h 373"/>
              <a:gd name="T14" fmla="*/ 253 w 354"/>
              <a:gd name="T15" fmla="*/ 338 h 373"/>
              <a:gd name="T16" fmla="*/ 323 w 354"/>
              <a:gd name="T17" fmla="*/ 338 h 373"/>
              <a:gd name="T18" fmla="*/ 133 w 354"/>
              <a:gd name="T19" fmla="*/ 240 h 373"/>
              <a:gd name="T20" fmla="*/ 153 w 354"/>
              <a:gd name="T21" fmla="*/ 82 h 373"/>
              <a:gd name="T22" fmla="*/ 314 w 354"/>
              <a:gd name="T23" fmla="*/ 68 h 373"/>
              <a:gd name="T24" fmla="*/ 354 w 354"/>
              <a:gd name="T25" fmla="*/ 82 h 373"/>
              <a:gd name="T26" fmla="*/ 133 w 354"/>
              <a:gd name="T27" fmla="*/ 240 h 373"/>
              <a:gd name="T28" fmla="*/ 294 w 354"/>
              <a:gd name="T29" fmla="*/ 82 h 373"/>
              <a:gd name="T30" fmla="*/ 305 w 354"/>
              <a:gd name="T31" fmla="*/ 73 h 373"/>
              <a:gd name="T32" fmla="*/ 191 w 354"/>
              <a:gd name="T33" fmla="*/ 82 h 373"/>
              <a:gd name="T34" fmla="*/ 194 w 354"/>
              <a:gd name="T35" fmla="*/ 76 h 373"/>
              <a:gd name="T36" fmla="*/ 205 w 354"/>
              <a:gd name="T37" fmla="*/ 82 h 373"/>
              <a:gd name="T38" fmla="*/ 204 w 354"/>
              <a:gd name="T39" fmla="*/ 69 h 373"/>
              <a:gd name="T40" fmla="*/ 220 w 354"/>
              <a:gd name="T41" fmla="*/ 82 h 373"/>
              <a:gd name="T42" fmla="*/ 213 w 354"/>
              <a:gd name="T43" fmla="*/ 62 h 373"/>
              <a:gd name="T44" fmla="*/ 236 w 354"/>
              <a:gd name="T45" fmla="*/ 82 h 373"/>
              <a:gd name="T46" fmla="*/ 224 w 354"/>
              <a:gd name="T47" fmla="*/ 54 h 373"/>
              <a:gd name="T48" fmla="*/ 251 w 354"/>
              <a:gd name="T49" fmla="*/ 82 h 373"/>
              <a:gd name="T50" fmla="*/ 234 w 354"/>
              <a:gd name="T51" fmla="*/ 47 h 373"/>
              <a:gd name="T52" fmla="*/ 281 w 354"/>
              <a:gd name="T53" fmla="*/ 82 h 373"/>
              <a:gd name="T54" fmla="*/ 262 w 354"/>
              <a:gd name="T55" fmla="*/ 10 h 373"/>
              <a:gd name="T56" fmla="*/ 281 w 354"/>
              <a:gd name="T57" fmla="*/ 71 h 373"/>
              <a:gd name="T58" fmla="*/ 248 w 354"/>
              <a:gd name="T59" fmla="*/ 37 h 373"/>
              <a:gd name="T60" fmla="*/ 281 w 354"/>
              <a:gd name="T61" fmla="*/ 71 h 373"/>
              <a:gd name="T62" fmla="*/ 243 w 354"/>
              <a:gd name="T63" fmla="*/ 40 h 373"/>
              <a:gd name="T64" fmla="*/ 266 w 354"/>
              <a:gd name="T65" fmla="*/ 8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4" h="373">
                <a:moveTo>
                  <a:pt x="120" y="260"/>
                </a:moveTo>
                <a:lnTo>
                  <a:pt x="327" y="260"/>
                </a:lnTo>
                <a:lnTo>
                  <a:pt x="327" y="286"/>
                </a:lnTo>
                <a:lnTo>
                  <a:pt x="99" y="286"/>
                </a:lnTo>
                <a:lnTo>
                  <a:pt x="58" y="95"/>
                </a:lnTo>
                <a:lnTo>
                  <a:pt x="0" y="95"/>
                </a:lnTo>
                <a:lnTo>
                  <a:pt x="0" y="70"/>
                </a:lnTo>
                <a:lnTo>
                  <a:pt x="78" y="70"/>
                </a:lnTo>
                <a:lnTo>
                  <a:pt x="120" y="260"/>
                </a:lnTo>
                <a:close/>
                <a:moveTo>
                  <a:pt x="144" y="303"/>
                </a:moveTo>
                <a:cubicBezTo>
                  <a:pt x="124" y="303"/>
                  <a:pt x="109" y="318"/>
                  <a:pt x="109" y="338"/>
                </a:cubicBezTo>
                <a:cubicBezTo>
                  <a:pt x="109" y="357"/>
                  <a:pt x="124" y="373"/>
                  <a:pt x="144" y="373"/>
                </a:cubicBezTo>
                <a:cubicBezTo>
                  <a:pt x="163" y="373"/>
                  <a:pt x="179" y="357"/>
                  <a:pt x="179" y="338"/>
                </a:cubicBezTo>
                <a:cubicBezTo>
                  <a:pt x="179" y="318"/>
                  <a:pt x="163" y="303"/>
                  <a:pt x="144" y="303"/>
                </a:cubicBezTo>
                <a:close/>
                <a:moveTo>
                  <a:pt x="288" y="303"/>
                </a:moveTo>
                <a:cubicBezTo>
                  <a:pt x="268" y="303"/>
                  <a:pt x="253" y="318"/>
                  <a:pt x="253" y="338"/>
                </a:cubicBezTo>
                <a:cubicBezTo>
                  <a:pt x="253" y="357"/>
                  <a:pt x="268" y="373"/>
                  <a:pt x="288" y="373"/>
                </a:cubicBezTo>
                <a:cubicBezTo>
                  <a:pt x="307" y="373"/>
                  <a:pt x="323" y="357"/>
                  <a:pt x="323" y="338"/>
                </a:cubicBezTo>
                <a:cubicBezTo>
                  <a:pt x="323" y="318"/>
                  <a:pt x="307" y="303"/>
                  <a:pt x="288" y="303"/>
                </a:cubicBezTo>
                <a:close/>
                <a:moveTo>
                  <a:pt x="133" y="240"/>
                </a:moveTo>
                <a:lnTo>
                  <a:pt x="103" y="82"/>
                </a:lnTo>
                <a:lnTo>
                  <a:pt x="153" y="82"/>
                </a:lnTo>
                <a:lnTo>
                  <a:pt x="264" y="0"/>
                </a:lnTo>
                <a:lnTo>
                  <a:pt x="314" y="68"/>
                </a:lnTo>
                <a:lnTo>
                  <a:pt x="311" y="82"/>
                </a:lnTo>
                <a:lnTo>
                  <a:pt x="354" y="82"/>
                </a:lnTo>
                <a:lnTo>
                  <a:pt x="319" y="240"/>
                </a:lnTo>
                <a:lnTo>
                  <a:pt x="133" y="240"/>
                </a:lnTo>
                <a:close/>
                <a:moveTo>
                  <a:pt x="305" y="73"/>
                </a:moveTo>
                <a:lnTo>
                  <a:pt x="294" y="82"/>
                </a:lnTo>
                <a:lnTo>
                  <a:pt x="304" y="82"/>
                </a:lnTo>
                <a:lnTo>
                  <a:pt x="305" y="73"/>
                </a:lnTo>
                <a:close/>
                <a:moveTo>
                  <a:pt x="165" y="82"/>
                </a:moveTo>
                <a:lnTo>
                  <a:pt x="191" y="82"/>
                </a:lnTo>
                <a:lnTo>
                  <a:pt x="189" y="80"/>
                </a:lnTo>
                <a:lnTo>
                  <a:pt x="194" y="76"/>
                </a:lnTo>
                <a:lnTo>
                  <a:pt x="199" y="82"/>
                </a:lnTo>
                <a:lnTo>
                  <a:pt x="205" y="82"/>
                </a:lnTo>
                <a:lnTo>
                  <a:pt x="199" y="73"/>
                </a:lnTo>
                <a:lnTo>
                  <a:pt x="204" y="69"/>
                </a:lnTo>
                <a:lnTo>
                  <a:pt x="213" y="82"/>
                </a:lnTo>
                <a:lnTo>
                  <a:pt x="220" y="82"/>
                </a:lnTo>
                <a:lnTo>
                  <a:pt x="208" y="66"/>
                </a:lnTo>
                <a:lnTo>
                  <a:pt x="213" y="62"/>
                </a:lnTo>
                <a:lnTo>
                  <a:pt x="228" y="82"/>
                </a:lnTo>
                <a:lnTo>
                  <a:pt x="236" y="82"/>
                </a:lnTo>
                <a:lnTo>
                  <a:pt x="219" y="58"/>
                </a:lnTo>
                <a:lnTo>
                  <a:pt x="224" y="54"/>
                </a:lnTo>
                <a:lnTo>
                  <a:pt x="244" y="82"/>
                </a:lnTo>
                <a:lnTo>
                  <a:pt x="251" y="82"/>
                </a:lnTo>
                <a:lnTo>
                  <a:pt x="229" y="51"/>
                </a:lnTo>
                <a:lnTo>
                  <a:pt x="234" y="47"/>
                </a:lnTo>
                <a:lnTo>
                  <a:pt x="259" y="82"/>
                </a:lnTo>
                <a:lnTo>
                  <a:pt x="281" y="82"/>
                </a:lnTo>
                <a:lnTo>
                  <a:pt x="303" y="66"/>
                </a:lnTo>
                <a:lnTo>
                  <a:pt x="262" y="10"/>
                </a:lnTo>
                <a:lnTo>
                  <a:pt x="165" y="82"/>
                </a:lnTo>
                <a:close/>
                <a:moveTo>
                  <a:pt x="281" y="71"/>
                </a:moveTo>
                <a:lnTo>
                  <a:pt x="253" y="33"/>
                </a:lnTo>
                <a:lnTo>
                  <a:pt x="248" y="37"/>
                </a:lnTo>
                <a:lnTo>
                  <a:pt x="276" y="74"/>
                </a:lnTo>
                <a:lnTo>
                  <a:pt x="281" y="71"/>
                </a:lnTo>
                <a:close/>
                <a:moveTo>
                  <a:pt x="271" y="78"/>
                </a:moveTo>
                <a:lnTo>
                  <a:pt x="243" y="40"/>
                </a:lnTo>
                <a:lnTo>
                  <a:pt x="238" y="44"/>
                </a:lnTo>
                <a:lnTo>
                  <a:pt x="266" y="82"/>
                </a:lnTo>
                <a:lnTo>
                  <a:pt x="271" y="7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图形 51">
            <a:extLst>
              <a:ext uri="{FF2B5EF4-FFF2-40B4-BE49-F238E27FC236}">
                <a16:creationId xmlns:a16="http://schemas.microsoft.com/office/drawing/2014/main" id="{B1246C81-3AC8-4CFB-83F7-C20440C8CDBE}"/>
              </a:ext>
            </a:extLst>
          </p:cNvPr>
          <p:cNvSpPr/>
          <p:nvPr/>
        </p:nvSpPr>
        <p:spPr>
          <a:xfrm rot="5400000">
            <a:off x="9616416" y="3113171"/>
            <a:ext cx="887553" cy="1002362"/>
          </a:xfrm>
          <a:custGeom>
            <a:avLst/>
            <a:gdLst>
              <a:gd name="connsiteX0" fmla="*/ 998991 w 1294602"/>
              <a:gd name="connsiteY0" fmla="*/ 89719 h 1462064"/>
              <a:gd name="connsiteX1" fmla="*/ 703372 w 1294602"/>
              <a:gd name="connsiteY1" fmla="*/ 0 h 1462064"/>
              <a:gd name="connsiteX2" fmla="*/ 749897 w 1294602"/>
              <a:gd name="connsiteY2" fmla="*/ 199658 h 1462064"/>
              <a:gd name="connsiteX3" fmla="*/ 161634 w 1294602"/>
              <a:gd name="connsiteY3" fmla="*/ 655136 h 1462064"/>
              <a:gd name="connsiteX4" fmla="*/ 28276 w 1294602"/>
              <a:gd name="connsiteY4" fmla="*/ 1462064 h 1462064"/>
              <a:gd name="connsiteX5" fmla="*/ 222105 w 1294602"/>
              <a:gd name="connsiteY5" fmla="*/ 1416906 h 1462064"/>
              <a:gd name="connsiteX6" fmla="*/ 795241 w 1294602"/>
              <a:gd name="connsiteY6" fmla="*/ 394242 h 1462064"/>
              <a:gd name="connsiteX7" fmla="*/ 843580 w 1294602"/>
              <a:gd name="connsiteY7" fmla="*/ 601750 h 1462064"/>
              <a:gd name="connsiteX8" fmla="*/ 1069099 w 1294602"/>
              <a:gd name="connsiteY8" fmla="*/ 390598 h 1462064"/>
              <a:gd name="connsiteX9" fmla="*/ 1294603 w 1294602"/>
              <a:gd name="connsiteY9" fmla="*/ 179453 h 1462064"/>
              <a:gd name="connsiteX10" fmla="*/ 998991 w 1294602"/>
              <a:gd name="connsiteY10" fmla="*/ 89719 h 14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4602" h="1462064">
                <a:moveTo>
                  <a:pt x="998991" y="89719"/>
                </a:moveTo>
                <a:lnTo>
                  <a:pt x="703372" y="0"/>
                </a:lnTo>
                <a:lnTo>
                  <a:pt x="749897" y="199658"/>
                </a:lnTo>
                <a:cubicBezTo>
                  <a:pt x="505244" y="275798"/>
                  <a:pt x="298344" y="435365"/>
                  <a:pt x="161634" y="655136"/>
                </a:cubicBezTo>
                <a:cubicBezTo>
                  <a:pt x="10863" y="897505"/>
                  <a:pt x="-36498" y="1184081"/>
                  <a:pt x="28276" y="1462064"/>
                </a:cubicBezTo>
                <a:lnTo>
                  <a:pt x="222105" y="1416906"/>
                </a:lnTo>
                <a:cubicBezTo>
                  <a:pt x="119368" y="975982"/>
                  <a:pt x="373462" y="533813"/>
                  <a:pt x="795241" y="394242"/>
                </a:cubicBezTo>
                <a:lnTo>
                  <a:pt x="843580" y="601750"/>
                </a:lnTo>
                <a:lnTo>
                  <a:pt x="1069099" y="390598"/>
                </a:lnTo>
                <a:lnTo>
                  <a:pt x="1294603" y="179453"/>
                </a:lnTo>
                <a:lnTo>
                  <a:pt x="998991" y="89719"/>
                </a:lnTo>
                <a:close/>
              </a:path>
            </a:pathLst>
          </a:custGeom>
          <a:gradFill>
            <a:gsLst>
              <a:gs pos="0">
                <a:schemeClr val="accent1"/>
              </a:gs>
              <a:gs pos="84000">
                <a:schemeClr val="accent1">
                  <a:alpha val="0"/>
                </a:schemeClr>
              </a:gs>
            </a:gsLst>
            <a:lin ang="8400000" scaled="0"/>
          </a:gradFill>
          <a:ln w="3546"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图形 51">
            <a:extLst>
              <a:ext uri="{FF2B5EF4-FFF2-40B4-BE49-F238E27FC236}">
                <a16:creationId xmlns:a16="http://schemas.microsoft.com/office/drawing/2014/main" id="{3828B4B3-A67C-4441-9DF9-35EBC30EBCE7}"/>
              </a:ext>
            </a:extLst>
          </p:cNvPr>
          <p:cNvSpPr/>
          <p:nvPr/>
        </p:nvSpPr>
        <p:spPr>
          <a:xfrm rot="13500000">
            <a:off x="8861468" y="4299650"/>
            <a:ext cx="887553" cy="1002362"/>
          </a:xfrm>
          <a:custGeom>
            <a:avLst/>
            <a:gdLst>
              <a:gd name="connsiteX0" fmla="*/ 998991 w 1294602"/>
              <a:gd name="connsiteY0" fmla="*/ 89719 h 1462064"/>
              <a:gd name="connsiteX1" fmla="*/ 703372 w 1294602"/>
              <a:gd name="connsiteY1" fmla="*/ 0 h 1462064"/>
              <a:gd name="connsiteX2" fmla="*/ 749897 w 1294602"/>
              <a:gd name="connsiteY2" fmla="*/ 199658 h 1462064"/>
              <a:gd name="connsiteX3" fmla="*/ 161634 w 1294602"/>
              <a:gd name="connsiteY3" fmla="*/ 655136 h 1462064"/>
              <a:gd name="connsiteX4" fmla="*/ 28276 w 1294602"/>
              <a:gd name="connsiteY4" fmla="*/ 1462064 h 1462064"/>
              <a:gd name="connsiteX5" fmla="*/ 222105 w 1294602"/>
              <a:gd name="connsiteY5" fmla="*/ 1416906 h 1462064"/>
              <a:gd name="connsiteX6" fmla="*/ 795241 w 1294602"/>
              <a:gd name="connsiteY6" fmla="*/ 394242 h 1462064"/>
              <a:gd name="connsiteX7" fmla="*/ 843580 w 1294602"/>
              <a:gd name="connsiteY7" fmla="*/ 601750 h 1462064"/>
              <a:gd name="connsiteX8" fmla="*/ 1069099 w 1294602"/>
              <a:gd name="connsiteY8" fmla="*/ 390598 h 1462064"/>
              <a:gd name="connsiteX9" fmla="*/ 1294603 w 1294602"/>
              <a:gd name="connsiteY9" fmla="*/ 179453 h 1462064"/>
              <a:gd name="connsiteX10" fmla="*/ 998991 w 1294602"/>
              <a:gd name="connsiteY10" fmla="*/ 89719 h 14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4602" h="1462064">
                <a:moveTo>
                  <a:pt x="998991" y="89719"/>
                </a:moveTo>
                <a:lnTo>
                  <a:pt x="703372" y="0"/>
                </a:lnTo>
                <a:lnTo>
                  <a:pt x="749897" y="199658"/>
                </a:lnTo>
                <a:cubicBezTo>
                  <a:pt x="505244" y="275798"/>
                  <a:pt x="298344" y="435365"/>
                  <a:pt x="161634" y="655136"/>
                </a:cubicBezTo>
                <a:cubicBezTo>
                  <a:pt x="10863" y="897505"/>
                  <a:pt x="-36498" y="1184081"/>
                  <a:pt x="28276" y="1462064"/>
                </a:cubicBezTo>
                <a:lnTo>
                  <a:pt x="222105" y="1416906"/>
                </a:lnTo>
                <a:cubicBezTo>
                  <a:pt x="119368" y="975982"/>
                  <a:pt x="373462" y="533813"/>
                  <a:pt x="795241" y="394242"/>
                </a:cubicBezTo>
                <a:lnTo>
                  <a:pt x="843580" y="601750"/>
                </a:lnTo>
                <a:lnTo>
                  <a:pt x="1069099" y="390598"/>
                </a:lnTo>
                <a:lnTo>
                  <a:pt x="1294603" y="179453"/>
                </a:lnTo>
                <a:lnTo>
                  <a:pt x="998991" y="89719"/>
                </a:lnTo>
                <a:close/>
              </a:path>
            </a:pathLst>
          </a:custGeom>
          <a:gradFill>
            <a:gsLst>
              <a:gs pos="0">
                <a:schemeClr val="accent1"/>
              </a:gs>
              <a:gs pos="84000">
                <a:schemeClr val="accent1">
                  <a:alpha val="0"/>
                </a:schemeClr>
              </a:gs>
            </a:gsLst>
            <a:lin ang="8400000" scaled="0"/>
          </a:gradFill>
          <a:ln w="3546"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图形 51">
            <a:extLst>
              <a:ext uri="{FF2B5EF4-FFF2-40B4-BE49-F238E27FC236}">
                <a16:creationId xmlns:a16="http://schemas.microsoft.com/office/drawing/2014/main" id="{96B860EB-5804-40E2-93CC-21CFBD13E959}"/>
              </a:ext>
            </a:extLst>
          </p:cNvPr>
          <p:cNvSpPr/>
          <p:nvPr/>
        </p:nvSpPr>
        <p:spPr>
          <a:xfrm rot="10800000" flipH="1" flipV="1">
            <a:off x="7832616" y="3113171"/>
            <a:ext cx="887553" cy="1002362"/>
          </a:xfrm>
          <a:custGeom>
            <a:avLst/>
            <a:gdLst>
              <a:gd name="connsiteX0" fmla="*/ 998991 w 1294602"/>
              <a:gd name="connsiteY0" fmla="*/ 89719 h 1462064"/>
              <a:gd name="connsiteX1" fmla="*/ 703372 w 1294602"/>
              <a:gd name="connsiteY1" fmla="*/ 0 h 1462064"/>
              <a:gd name="connsiteX2" fmla="*/ 749897 w 1294602"/>
              <a:gd name="connsiteY2" fmla="*/ 199658 h 1462064"/>
              <a:gd name="connsiteX3" fmla="*/ 161634 w 1294602"/>
              <a:gd name="connsiteY3" fmla="*/ 655136 h 1462064"/>
              <a:gd name="connsiteX4" fmla="*/ 28276 w 1294602"/>
              <a:gd name="connsiteY4" fmla="*/ 1462064 h 1462064"/>
              <a:gd name="connsiteX5" fmla="*/ 222105 w 1294602"/>
              <a:gd name="connsiteY5" fmla="*/ 1416906 h 1462064"/>
              <a:gd name="connsiteX6" fmla="*/ 795241 w 1294602"/>
              <a:gd name="connsiteY6" fmla="*/ 394242 h 1462064"/>
              <a:gd name="connsiteX7" fmla="*/ 843580 w 1294602"/>
              <a:gd name="connsiteY7" fmla="*/ 601750 h 1462064"/>
              <a:gd name="connsiteX8" fmla="*/ 1069099 w 1294602"/>
              <a:gd name="connsiteY8" fmla="*/ 390598 h 1462064"/>
              <a:gd name="connsiteX9" fmla="*/ 1294603 w 1294602"/>
              <a:gd name="connsiteY9" fmla="*/ 179453 h 1462064"/>
              <a:gd name="connsiteX10" fmla="*/ 998991 w 1294602"/>
              <a:gd name="connsiteY10" fmla="*/ 89719 h 14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4602" h="1462064">
                <a:moveTo>
                  <a:pt x="998991" y="89719"/>
                </a:moveTo>
                <a:lnTo>
                  <a:pt x="703372" y="0"/>
                </a:lnTo>
                <a:lnTo>
                  <a:pt x="749897" y="199658"/>
                </a:lnTo>
                <a:cubicBezTo>
                  <a:pt x="505244" y="275798"/>
                  <a:pt x="298344" y="435365"/>
                  <a:pt x="161634" y="655136"/>
                </a:cubicBezTo>
                <a:cubicBezTo>
                  <a:pt x="10863" y="897505"/>
                  <a:pt x="-36498" y="1184081"/>
                  <a:pt x="28276" y="1462064"/>
                </a:cubicBezTo>
                <a:lnTo>
                  <a:pt x="222105" y="1416906"/>
                </a:lnTo>
                <a:cubicBezTo>
                  <a:pt x="119368" y="975982"/>
                  <a:pt x="373462" y="533813"/>
                  <a:pt x="795241" y="394242"/>
                </a:cubicBezTo>
                <a:lnTo>
                  <a:pt x="843580" y="601750"/>
                </a:lnTo>
                <a:lnTo>
                  <a:pt x="1069099" y="390598"/>
                </a:lnTo>
                <a:lnTo>
                  <a:pt x="1294603" y="179453"/>
                </a:lnTo>
                <a:lnTo>
                  <a:pt x="998991" y="89719"/>
                </a:lnTo>
                <a:close/>
              </a:path>
            </a:pathLst>
          </a:custGeom>
          <a:gradFill>
            <a:gsLst>
              <a:gs pos="0">
                <a:schemeClr val="accent1"/>
              </a:gs>
              <a:gs pos="84000">
                <a:schemeClr val="accent1">
                  <a:alpha val="0"/>
                </a:schemeClr>
              </a:gs>
            </a:gsLst>
            <a:lin ang="8400000" scaled="0"/>
          </a:gradFill>
          <a:ln w="3546"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矩形: 单圆角 22">
            <a:extLst>
              <a:ext uri="{FF2B5EF4-FFF2-40B4-BE49-F238E27FC236}">
                <a16:creationId xmlns:a16="http://schemas.microsoft.com/office/drawing/2014/main" id="{F63BA8D6-7448-4AA3-AC10-CD07C7A2676E}"/>
              </a:ext>
            </a:extLst>
          </p:cNvPr>
          <p:cNvSpPr/>
          <p:nvPr/>
        </p:nvSpPr>
        <p:spPr>
          <a:xfrm>
            <a:off x="0" y="6611284"/>
            <a:ext cx="12192000" cy="246716"/>
          </a:xfrm>
          <a:prstGeom prst="round1Rect">
            <a:avLst>
              <a:gd name="adj" fmla="val 5000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122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02</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工作经历</a:t>
            </a:r>
          </a:p>
        </p:txBody>
      </p:sp>
      <p:sp>
        <p:nvSpPr>
          <p:cNvPr id="8" name="文本框 1">
            <a:extLst>
              <a:ext uri="{FF2B5EF4-FFF2-40B4-BE49-F238E27FC236}">
                <a16:creationId xmlns:a16="http://schemas.microsoft.com/office/drawing/2014/main" id="{FEB00A24-E091-4E95-8E09-0CF11E810F9C}"/>
              </a:ext>
            </a:extLst>
          </p:cNvPr>
          <p:cNvSpPr txBox="1"/>
          <p:nvPr/>
        </p:nvSpPr>
        <p:spPr>
          <a:xfrm>
            <a:off x="731838" y="1543050"/>
            <a:ext cx="2051844" cy="492443"/>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accent1"/>
                </a:solidFill>
                <a:latin typeface="+mj-ea"/>
                <a:ea typeface="+mj-ea"/>
              </a:rPr>
              <a:t>关键词标题</a:t>
            </a:r>
          </a:p>
        </p:txBody>
      </p:sp>
      <p:sp>
        <p:nvSpPr>
          <p:cNvPr id="9" name="文本框 2">
            <a:extLst>
              <a:ext uri="{FF2B5EF4-FFF2-40B4-BE49-F238E27FC236}">
                <a16:creationId xmlns:a16="http://schemas.microsoft.com/office/drawing/2014/main" id="{076915D4-2BE6-4BAF-B27A-DFA431FDDC9B}"/>
              </a:ext>
            </a:extLst>
          </p:cNvPr>
          <p:cNvSpPr txBox="1"/>
          <p:nvPr/>
        </p:nvSpPr>
        <p:spPr>
          <a:xfrm>
            <a:off x="731838" y="2083566"/>
            <a:ext cx="4564062" cy="619721"/>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在这里输入你的正文，阐述与关键词标题相关的具体内容，若字数太多酌情</a:t>
            </a:r>
            <a:r>
              <a:rPr lang="zh-CN" altLang="en-US" sz="1600" dirty="0">
                <a:solidFill>
                  <a:schemeClr val="tx1">
                    <a:lumMod val="75000"/>
                    <a:lumOff val="25000"/>
                  </a:schemeClr>
                </a:solidFill>
                <a:latin typeface="+mn-ea"/>
              </a:rPr>
              <a:t>删减</a:t>
            </a:r>
            <a:endParaRPr lang="en-US" altLang="zh-CN" sz="1600" b="0" dirty="0">
              <a:solidFill>
                <a:schemeClr val="tx1">
                  <a:lumMod val="75000"/>
                  <a:lumOff val="25000"/>
                </a:schemeClr>
              </a:solidFill>
              <a:effectLst/>
              <a:latin typeface="+mn-ea"/>
            </a:endParaRPr>
          </a:p>
        </p:txBody>
      </p:sp>
      <p:pic>
        <p:nvPicPr>
          <p:cNvPr id="6" name="图片 5" descr="桌子上放着笔记本电脑&#10;&#10;低可信度描述已自动生成">
            <a:extLst>
              <a:ext uri="{FF2B5EF4-FFF2-40B4-BE49-F238E27FC236}">
                <a16:creationId xmlns:a16="http://schemas.microsoft.com/office/drawing/2014/main" id="{306AEDEC-61C3-4940-A6FB-7E2B60619111}"/>
              </a:ext>
            </a:extLst>
          </p:cNvPr>
          <p:cNvPicPr>
            <a:picLocks noChangeAspect="1"/>
          </p:cNvPicPr>
          <p:nvPr/>
        </p:nvPicPr>
        <p:blipFill rotWithShape="1">
          <a:blip r:embed="rId2">
            <a:extLst>
              <a:ext uri="{28A0092B-C50C-407E-A947-70E740481C1C}">
                <a14:useLocalDpi xmlns:a14="http://schemas.microsoft.com/office/drawing/2010/main" val="0"/>
              </a:ext>
            </a:extLst>
          </a:blip>
          <a:srcRect t="11672" r="18802"/>
          <a:stretch/>
        </p:blipFill>
        <p:spPr>
          <a:xfrm>
            <a:off x="8687471" y="1661856"/>
            <a:ext cx="2845047" cy="4642364"/>
          </a:xfrm>
          <a:prstGeom prst="round2SameRect">
            <a:avLst>
              <a:gd name="adj1" fmla="val 7293"/>
              <a:gd name="adj2" fmla="val 0"/>
            </a:avLst>
          </a:prstGeom>
        </p:spPr>
      </p:pic>
      <p:pic>
        <p:nvPicPr>
          <p:cNvPr id="12" name="图片 11" descr="日历&#10;&#10;描述已自动生成">
            <a:extLst>
              <a:ext uri="{FF2B5EF4-FFF2-40B4-BE49-F238E27FC236}">
                <a16:creationId xmlns:a16="http://schemas.microsoft.com/office/drawing/2014/main" id="{0E7C1486-4D5A-4FEB-8C40-B33EC3D16FD0}"/>
              </a:ext>
            </a:extLst>
          </p:cNvPr>
          <p:cNvPicPr>
            <a:picLocks noChangeAspect="1"/>
          </p:cNvPicPr>
          <p:nvPr/>
        </p:nvPicPr>
        <p:blipFill rotWithShape="1">
          <a:blip r:embed="rId3">
            <a:extLst>
              <a:ext uri="{28A0092B-C50C-407E-A947-70E740481C1C}">
                <a14:useLocalDpi xmlns:a14="http://schemas.microsoft.com/office/drawing/2010/main" val="0"/>
              </a:ext>
            </a:extLst>
          </a:blip>
          <a:srcRect l="12921" t="7805" r="12919"/>
          <a:stretch/>
        </p:blipFill>
        <p:spPr>
          <a:xfrm>
            <a:off x="5638800" y="1623949"/>
            <a:ext cx="2846388" cy="4718178"/>
          </a:xfrm>
          <a:prstGeom prst="round2SameRect">
            <a:avLst>
              <a:gd name="adj1" fmla="val 7293"/>
              <a:gd name="adj2" fmla="val 0"/>
            </a:avLst>
          </a:prstGeom>
        </p:spPr>
      </p:pic>
      <p:sp>
        <p:nvSpPr>
          <p:cNvPr id="7" name="矩形: 圆顶角 6">
            <a:extLst>
              <a:ext uri="{FF2B5EF4-FFF2-40B4-BE49-F238E27FC236}">
                <a16:creationId xmlns:a16="http://schemas.microsoft.com/office/drawing/2014/main" id="{A8FC7662-10A4-4BD4-9328-80834E5E35AA}"/>
              </a:ext>
            </a:extLst>
          </p:cNvPr>
          <p:cNvSpPr/>
          <p:nvPr/>
        </p:nvSpPr>
        <p:spPr>
          <a:xfrm>
            <a:off x="5638800" y="6204469"/>
            <a:ext cx="2846388" cy="137658"/>
          </a:xfrm>
          <a:prstGeom prst="round2SameRect">
            <a:avLst>
              <a:gd name="adj1" fmla="val 0"/>
              <a:gd name="adj2" fmla="val 0"/>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圆顶角 15">
            <a:extLst>
              <a:ext uri="{FF2B5EF4-FFF2-40B4-BE49-F238E27FC236}">
                <a16:creationId xmlns:a16="http://schemas.microsoft.com/office/drawing/2014/main" id="{689000DF-BC32-46FA-B1D1-E413A8ADE115}"/>
              </a:ext>
            </a:extLst>
          </p:cNvPr>
          <p:cNvSpPr/>
          <p:nvPr/>
        </p:nvSpPr>
        <p:spPr>
          <a:xfrm>
            <a:off x="8687471" y="6204469"/>
            <a:ext cx="2846388" cy="137658"/>
          </a:xfrm>
          <a:prstGeom prst="round2SameRect">
            <a:avLst>
              <a:gd name="adj1" fmla="val 0"/>
              <a:gd name="adj2" fmla="val 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圆顶角 13">
            <a:extLst>
              <a:ext uri="{FF2B5EF4-FFF2-40B4-BE49-F238E27FC236}">
                <a16:creationId xmlns:a16="http://schemas.microsoft.com/office/drawing/2014/main" id="{74F3B39F-7CE3-418D-9F85-01530A8B3986}"/>
              </a:ext>
            </a:extLst>
          </p:cNvPr>
          <p:cNvSpPr/>
          <p:nvPr/>
        </p:nvSpPr>
        <p:spPr>
          <a:xfrm rot="16200000">
            <a:off x="712203" y="3824634"/>
            <a:ext cx="1188000" cy="1186543"/>
          </a:xfrm>
          <a:prstGeom prst="round2SameRect">
            <a:avLst>
              <a:gd name="adj1" fmla="val 6350"/>
              <a:gd name="adj2" fmla="val 0"/>
            </a:avLst>
          </a:prstGeom>
          <a:solidFill>
            <a:schemeClr val="bg1"/>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圆顶角 16">
            <a:extLst>
              <a:ext uri="{FF2B5EF4-FFF2-40B4-BE49-F238E27FC236}">
                <a16:creationId xmlns:a16="http://schemas.microsoft.com/office/drawing/2014/main" id="{E78EB3AC-29BE-48E8-84E1-9A663C5CE4A5}"/>
              </a:ext>
            </a:extLst>
          </p:cNvPr>
          <p:cNvSpPr/>
          <p:nvPr/>
        </p:nvSpPr>
        <p:spPr>
          <a:xfrm rot="5400000" flipH="1">
            <a:off x="3019549" y="2735549"/>
            <a:ext cx="1188000" cy="3364711"/>
          </a:xfrm>
          <a:prstGeom prst="round2SameRect">
            <a:avLst>
              <a:gd name="adj1" fmla="val 5815"/>
              <a:gd name="adj2" fmla="val 0"/>
            </a:avLst>
          </a:prstGeom>
          <a:solidFill>
            <a:schemeClr val="bg1"/>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矩形: 圆顶角 17">
            <a:extLst>
              <a:ext uri="{FF2B5EF4-FFF2-40B4-BE49-F238E27FC236}">
                <a16:creationId xmlns:a16="http://schemas.microsoft.com/office/drawing/2014/main" id="{F78ECCB1-6C70-4E45-B691-5E65047C1F15}"/>
              </a:ext>
            </a:extLst>
          </p:cNvPr>
          <p:cNvSpPr/>
          <p:nvPr/>
        </p:nvSpPr>
        <p:spPr>
          <a:xfrm rot="16200000">
            <a:off x="712203" y="5112444"/>
            <a:ext cx="1188000" cy="1186543"/>
          </a:xfrm>
          <a:prstGeom prst="round2SameRect">
            <a:avLst>
              <a:gd name="adj1" fmla="val 6350"/>
              <a:gd name="adj2"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矩形: 圆顶角 18">
            <a:extLst>
              <a:ext uri="{FF2B5EF4-FFF2-40B4-BE49-F238E27FC236}">
                <a16:creationId xmlns:a16="http://schemas.microsoft.com/office/drawing/2014/main" id="{7A6947C1-DF05-44EE-9A45-2575DC705B0C}"/>
              </a:ext>
            </a:extLst>
          </p:cNvPr>
          <p:cNvSpPr/>
          <p:nvPr/>
        </p:nvSpPr>
        <p:spPr>
          <a:xfrm rot="5400000" flipH="1">
            <a:off x="3019549" y="4023359"/>
            <a:ext cx="1188000" cy="3364711"/>
          </a:xfrm>
          <a:prstGeom prst="round2SameRect">
            <a:avLst>
              <a:gd name="adj1" fmla="val 5815"/>
              <a:gd name="adj2" fmla="val 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椭圆 19">
            <a:extLst>
              <a:ext uri="{FF2B5EF4-FFF2-40B4-BE49-F238E27FC236}">
                <a16:creationId xmlns:a16="http://schemas.microsoft.com/office/drawing/2014/main" id="{8125848B-317D-44C6-9055-C39899B25223}"/>
              </a:ext>
            </a:extLst>
          </p:cNvPr>
          <p:cNvSpPr/>
          <p:nvPr/>
        </p:nvSpPr>
        <p:spPr>
          <a:xfrm>
            <a:off x="1776377" y="5566758"/>
            <a:ext cx="277914" cy="277914"/>
          </a:xfrm>
          <a:prstGeom prst="ellipse">
            <a:avLst/>
          </a:prstGeom>
          <a:solidFill>
            <a:schemeClr val="accent1"/>
          </a:solidFill>
          <a:ln w="12700">
            <a:solidFill>
              <a:schemeClr val="bg1"/>
            </a:solidFill>
          </a:ln>
          <a:effectLst>
            <a:outerShdw blurRad="228600" sx="102000" sy="102000" algn="ctr" rotWithShape="0">
              <a:schemeClr val="accent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dirty="0">
                <a:solidFill>
                  <a:schemeClr val="bg1"/>
                </a:solidFill>
                <a:latin typeface="+mj-ea"/>
                <a:ea typeface="+mj-ea"/>
              </a:rPr>
              <a:t>&gt;</a:t>
            </a:r>
            <a:endParaRPr lang="zh-CN" altLang="en-US" sz="1400" dirty="0">
              <a:solidFill>
                <a:schemeClr val="bg1"/>
              </a:solidFill>
              <a:latin typeface="+mj-ea"/>
              <a:ea typeface="+mj-ea"/>
            </a:endParaRPr>
          </a:p>
        </p:txBody>
      </p:sp>
      <p:sp>
        <p:nvSpPr>
          <p:cNvPr id="21" name="椭圆 20">
            <a:extLst>
              <a:ext uri="{FF2B5EF4-FFF2-40B4-BE49-F238E27FC236}">
                <a16:creationId xmlns:a16="http://schemas.microsoft.com/office/drawing/2014/main" id="{65F68C06-DBB8-4AB4-9E56-30EDB62FDB69}"/>
              </a:ext>
            </a:extLst>
          </p:cNvPr>
          <p:cNvSpPr/>
          <p:nvPr/>
        </p:nvSpPr>
        <p:spPr>
          <a:xfrm>
            <a:off x="1776377" y="4278947"/>
            <a:ext cx="277914" cy="277914"/>
          </a:xfrm>
          <a:prstGeom prst="ellipse">
            <a:avLst/>
          </a:prstGeom>
          <a:solidFill>
            <a:schemeClr val="accent2"/>
          </a:solidFill>
          <a:ln w="12700">
            <a:solidFill>
              <a:schemeClr val="bg1"/>
            </a:solidFill>
          </a:ln>
          <a:effectLst>
            <a:outerShdw blurRad="228600" sx="102000" sy="102000" algn="c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dirty="0">
                <a:solidFill>
                  <a:schemeClr val="bg1"/>
                </a:solidFill>
                <a:latin typeface="+mj-ea"/>
                <a:ea typeface="+mj-ea"/>
              </a:rPr>
              <a:t>&gt;</a:t>
            </a:r>
            <a:endParaRPr lang="zh-CN" altLang="en-US" sz="1400" dirty="0">
              <a:solidFill>
                <a:schemeClr val="bg1"/>
              </a:solidFill>
              <a:latin typeface="+mj-ea"/>
              <a:ea typeface="+mj-ea"/>
            </a:endParaRPr>
          </a:p>
        </p:txBody>
      </p:sp>
      <p:sp>
        <p:nvSpPr>
          <p:cNvPr id="22" name="文本框 1">
            <a:extLst>
              <a:ext uri="{FF2B5EF4-FFF2-40B4-BE49-F238E27FC236}">
                <a16:creationId xmlns:a16="http://schemas.microsoft.com/office/drawing/2014/main" id="{97DEC6EF-5DA6-4397-AE06-D40D2EB1F806}"/>
              </a:ext>
            </a:extLst>
          </p:cNvPr>
          <p:cNvSpPr txBox="1"/>
          <p:nvPr/>
        </p:nvSpPr>
        <p:spPr>
          <a:xfrm>
            <a:off x="958541" y="4048572"/>
            <a:ext cx="615553" cy="738664"/>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accent2"/>
                </a:solidFill>
                <a:latin typeface="+mj-ea"/>
                <a:ea typeface="+mj-ea"/>
              </a:rPr>
              <a:t>关键</a:t>
            </a:r>
            <a:endParaRPr lang="en-US" altLang="zh-CN" sz="2400" dirty="0">
              <a:solidFill>
                <a:schemeClr val="accent2"/>
              </a:solidFill>
              <a:latin typeface="+mj-ea"/>
              <a:ea typeface="+mj-ea"/>
            </a:endParaRPr>
          </a:p>
          <a:p>
            <a:r>
              <a:rPr lang="zh-CN" altLang="en-US" sz="2400" dirty="0">
                <a:solidFill>
                  <a:schemeClr val="accent2"/>
                </a:solidFill>
                <a:latin typeface="+mj-ea"/>
                <a:ea typeface="+mj-ea"/>
              </a:rPr>
              <a:t>标题</a:t>
            </a:r>
          </a:p>
        </p:txBody>
      </p:sp>
      <p:sp>
        <p:nvSpPr>
          <p:cNvPr id="23" name="文本框 2">
            <a:extLst>
              <a:ext uri="{FF2B5EF4-FFF2-40B4-BE49-F238E27FC236}">
                <a16:creationId xmlns:a16="http://schemas.microsoft.com/office/drawing/2014/main" id="{CE522722-CC73-43A5-9DA1-784CD484D1A3}"/>
              </a:ext>
            </a:extLst>
          </p:cNvPr>
          <p:cNvSpPr txBox="1"/>
          <p:nvPr/>
        </p:nvSpPr>
        <p:spPr>
          <a:xfrm>
            <a:off x="2201290" y="4108043"/>
            <a:ext cx="2947615" cy="619721"/>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a:t>
            </a:r>
          </a:p>
        </p:txBody>
      </p:sp>
      <p:sp>
        <p:nvSpPr>
          <p:cNvPr id="24" name="文本框 1">
            <a:extLst>
              <a:ext uri="{FF2B5EF4-FFF2-40B4-BE49-F238E27FC236}">
                <a16:creationId xmlns:a16="http://schemas.microsoft.com/office/drawing/2014/main" id="{9697CF90-EA6A-4D95-82F0-95972DC3E052}"/>
              </a:ext>
            </a:extLst>
          </p:cNvPr>
          <p:cNvSpPr txBox="1"/>
          <p:nvPr/>
        </p:nvSpPr>
        <p:spPr>
          <a:xfrm>
            <a:off x="958541" y="5336382"/>
            <a:ext cx="615553" cy="738664"/>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bg1"/>
                </a:solidFill>
                <a:latin typeface="+mj-ea"/>
                <a:ea typeface="+mj-ea"/>
              </a:rPr>
              <a:t>关键</a:t>
            </a:r>
            <a:endParaRPr lang="en-US" altLang="zh-CN" sz="2400" dirty="0">
              <a:solidFill>
                <a:schemeClr val="bg1"/>
              </a:solidFill>
              <a:latin typeface="+mj-ea"/>
              <a:ea typeface="+mj-ea"/>
            </a:endParaRPr>
          </a:p>
          <a:p>
            <a:r>
              <a:rPr lang="zh-CN" altLang="en-US" sz="2400" dirty="0">
                <a:solidFill>
                  <a:schemeClr val="bg1"/>
                </a:solidFill>
                <a:latin typeface="+mj-ea"/>
                <a:ea typeface="+mj-ea"/>
              </a:rPr>
              <a:t>标题</a:t>
            </a:r>
          </a:p>
        </p:txBody>
      </p:sp>
      <p:sp>
        <p:nvSpPr>
          <p:cNvPr id="25" name="文本框 2">
            <a:extLst>
              <a:ext uri="{FF2B5EF4-FFF2-40B4-BE49-F238E27FC236}">
                <a16:creationId xmlns:a16="http://schemas.microsoft.com/office/drawing/2014/main" id="{C014C106-6BE8-4FBD-BA25-76960B88657E}"/>
              </a:ext>
            </a:extLst>
          </p:cNvPr>
          <p:cNvSpPr txBox="1"/>
          <p:nvPr/>
        </p:nvSpPr>
        <p:spPr>
          <a:xfrm>
            <a:off x="2201290" y="5395853"/>
            <a:ext cx="2947615" cy="619721"/>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b="0" dirty="0">
                <a:solidFill>
                  <a:schemeClr val="bg1"/>
                </a:solidFill>
                <a:effectLst/>
                <a:latin typeface="+mn-ea"/>
              </a:rPr>
              <a:t>在这里输入你的正文，阐述与关键词标题相关的具体内容</a:t>
            </a:r>
          </a:p>
        </p:txBody>
      </p:sp>
      <p:sp>
        <p:nvSpPr>
          <p:cNvPr id="26" name="文本框 2">
            <a:extLst>
              <a:ext uri="{FF2B5EF4-FFF2-40B4-BE49-F238E27FC236}">
                <a16:creationId xmlns:a16="http://schemas.microsoft.com/office/drawing/2014/main" id="{71194730-5736-450E-B880-C6D34E466AAE}"/>
              </a:ext>
            </a:extLst>
          </p:cNvPr>
          <p:cNvSpPr txBox="1"/>
          <p:nvPr/>
        </p:nvSpPr>
        <p:spPr>
          <a:xfrm>
            <a:off x="731838" y="2810988"/>
            <a:ext cx="4564062" cy="619721"/>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在这里输入你的正文，阐述与关键词标题相关的具体内容，若字数太多酌情</a:t>
            </a:r>
            <a:r>
              <a:rPr lang="zh-CN" altLang="en-US" sz="1600" dirty="0">
                <a:solidFill>
                  <a:schemeClr val="tx1">
                    <a:lumMod val="75000"/>
                    <a:lumOff val="25000"/>
                  </a:schemeClr>
                </a:solidFill>
                <a:latin typeface="+mn-ea"/>
              </a:rPr>
              <a:t>删减</a:t>
            </a:r>
            <a:endParaRPr lang="zh-CN" altLang="en-US" sz="1600" b="0" dirty="0">
              <a:solidFill>
                <a:schemeClr val="tx1">
                  <a:lumMod val="75000"/>
                  <a:lumOff val="25000"/>
                </a:schemeClr>
              </a:solidFill>
              <a:effectLst/>
              <a:latin typeface="+mn-ea"/>
            </a:endParaRPr>
          </a:p>
        </p:txBody>
      </p:sp>
    </p:spTree>
    <p:extLst>
      <p:ext uri="{BB962C8B-B14F-4D97-AF65-F5344CB8AC3E}">
        <p14:creationId xmlns:p14="http://schemas.microsoft.com/office/powerpoint/2010/main" val="543766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8224F1F9-5237-4817-AE09-A7F8386A753C}"/>
              </a:ext>
            </a:extLst>
          </p:cNvPr>
          <p:cNvSpPr txBox="1"/>
          <p:nvPr/>
        </p:nvSpPr>
        <p:spPr>
          <a:xfrm>
            <a:off x="8118613" y="2967335"/>
            <a:ext cx="1291772" cy="923330"/>
          </a:xfrm>
          <a:prstGeom prst="rect">
            <a:avLst/>
          </a:prstGeom>
          <a:noFill/>
        </p:spPr>
        <p:txBody>
          <a:bodyPr wrap="square" lIns="0" tIns="0" rIns="0" bIns="0" rtlCol="0" anchor="t">
            <a:spAutoFit/>
          </a:bodyPr>
          <a:lstStyle/>
          <a:p>
            <a:pPr algn="ctr"/>
            <a:r>
              <a:rPr lang="en-US" sz="6000" dirty="0">
                <a:solidFill>
                  <a:schemeClr val="accent1"/>
                </a:solidFill>
                <a:latin typeface="+mj-lt"/>
              </a:rPr>
              <a:t>03</a:t>
            </a:r>
          </a:p>
        </p:txBody>
      </p:sp>
      <p:sp>
        <p:nvSpPr>
          <p:cNvPr id="17" name="文本框 16">
            <a:extLst>
              <a:ext uri="{FF2B5EF4-FFF2-40B4-BE49-F238E27FC236}">
                <a16:creationId xmlns:a16="http://schemas.microsoft.com/office/drawing/2014/main" id="{B64287F5-5AA2-40E7-A1A5-0793E2801702}"/>
              </a:ext>
            </a:extLst>
          </p:cNvPr>
          <p:cNvSpPr txBox="1"/>
          <p:nvPr/>
        </p:nvSpPr>
        <p:spPr>
          <a:xfrm>
            <a:off x="695325" y="2409110"/>
            <a:ext cx="5970945" cy="1477328"/>
          </a:xfrm>
          <a:prstGeom prst="rect">
            <a:avLst/>
          </a:prstGeom>
          <a:noFill/>
        </p:spPr>
        <p:txBody>
          <a:bodyPr wrap="square" lIns="0" tIns="0" rIns="0" bIns="0" rtlCol="0" anchor="t">
            <a:spAutoFit/>
          </a:bodyPr>
          <a:lstStyle/>
          <a:p>
            <a:r>
              <a:rPr lang="zh-CN" altLang="en-US" sz="9600" dirty="0">
                <a:solidFill>
                  <a:schemeClr val="bg1"/>
                </a:solidFill>
                <a:latin typeface="+mj-ea"/>
                <a:ea typeface="+mj-ea"/>
              </a:rPr>
              <a:t>项目经历</a:t>
            </a:r>
            <a:endParaRPr lang="en-US" sz="4800" dirty="0">
              <a:solidFill>
                <a:schemeClr val="bg1"/>
              </a:solidFill>
              <a:latin typeface="+mj-ea"/>
              <a:ea typeface="+mj-ea"/>
            </a:endParaRPr>
          </a:p>
        </p:txBody>
      </p:sp>
      <p:sp>
        <p:nvSpPr>
          <p:cNvPr id="18" name="文本框 17">
            <a:extLst>
              <a:ext uri="{FF2B5EF4-FFF2-40B4-BE49-F238E27FC236}">
                <a16:creationId xmlns:a16="http://schemas.microsoft.com/office/drawing/2014/main" id="{B6A54F9D-15EE-47B1-8054-077AA981C389}"/>
              </a:ext>
            </a:extLst>
          </p:cNvPr>
          <p:cNvSpPr txBox="1"/>
          <p:nvPr/>
        </p:nvSpPr>
        <p:spPr>
          <a:xfrm>
            <a:off x="695325" y="3886438"/>
            <a:ext cx="4841875" cy="553998"/>
          </a:xfrm>
          <a:prstGeom prst="rect">
            <a:avLst/>
          </a:prstGeom>
          <a:noFill/>
        </p:spPr>
        <p:txBody>
          <a:bodyPr wrap="square" lIns="0" tIns="0" rIns="0" bIns="0" rtlCol="0" anchor="t">
            <a:spAutoFit/>
          </a:bodyPr>
          <a:lstStyle/>
          <a:p>
            <a:pPr algn="dist"/>
            <a:r>
              <a:rPr lang="en-US" altLang="zh-CN" sz="3600">
                <a:solidFill>
                  <a:schemeClr val="bg1"/>
                </a:solidFill>
                <a:ea typeface="+mj-ea"/>
              </a:rPr>
              <a:t>Project experience</a:t>
            </a:r>
            <a:endParaRPr lang="en-US" sz="3600" dirty="0">
              <a:solidFill>
                <a:schemeClr val="bg1"/>
              </a:solidFill>
              <a:ea typeface="+mj-ea"/>
            </a:endParaRPr>
          </a:p>
        </p:txBody>
      </p:sp>
      <p:pic>
        <p:nvPicPr>
          <p:cNvPr id="5" name="图形 4">
            <a:extLst>
              <a:ext uri="{FF2B5EF4-FFF2-40B4-BE49-F238E27FC236}">
                <a16:creationId xmlns:a16="http://schemas.microsoft.com/office/drawing/2014/main" id="{C90BC976-CEFA-4F71-B1BC-ABBF47D70286}"/>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4529" y="599874"/>
            <a:ext cx="689821" cy="270613"/>
          </a:xfrm>
          <a:prstGeom prst="rect">
            <a:avLst/>
          </a:prstGeom>
        </p:spPr>
      </p:pic>
    </p:spTree>
    <p:extLst>
      <p:ext uri="{BB962C8B-B14F-4D97-AF65-F5344CB8AC3E}">
        <p14:creationId xmlns:p14="http://schemas.microsoft.com/office/powerpoint/2010/main" val="1915351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CB9B3738-4569-4873-91A3-4D86949E33B3}"/>
              </a:ext>
            </a:extLst>
          </p:cNvPr>
          <p:cNvSpPr/>
          <p:nvPr/>
        </p:nvSpPr>
        <p:spPr>
          <a:xfrm rot="16200000" flipH="1">
            <a:off x="7541645" y="2207647"/>
            <a:ext cx="6857999" cy="2442710"/>
          </a:xfrm>
          <a:custGeom>
            <a:avLst/>
            <a:gdLst>
              <a:gd name="connsiteX0" fmla="*/ 0 w 6858000"/>
              <a:gd name="connsiteY0" fmla="*/ 3295649 h 3295649"/>
              <a:gd name="connsiteX1" fmla="*/ 0 w 6858000"/>
              <a:gd name="connsiteY1" fmla="*/ 712430 h 3295649"/>
              <a:gd name="connsiteX2" fmla="*/ 14473 w 6858000"/>
              <a:gd name="connsiteY2" fmla="*/ 568858 h 3295649"/>
              <a:gd name="connsiteX3" fmla="*/ 712439 w 6858000"/>
              <a:gd name="connsiteY3" fmla="*/ 0 h 3295649"/>
              <a:gd name="connsiteX4" fmla="*/ 6820474 w 6858000"/>
              <a:gd name="connsiteY4" fmla="*/ 0 h 3295649"/>
              <a:gd name="connsiteX5" fmla="*/ 6858000 w 6858000"/>
              <a:gd name="connsiteY5" fmla="*/ 3783 h 3295649"/>
              <a:gd name="connsiteX6" fmla="*/ 6858000 w 6858000"/>
              <a:gd name="connsiteY6" fmla="*/ 3295649 h 329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3295649">
                <a:moveTo>
                  <a:pt x="0" y="3295649"/>
                </a:moveTo>
                <a:lnTo>
                  <a:pt x="0" y="712430"/>
                </a:lnTo>
                <a:lnTo>
                  <a:pt x="14473" y="568858"/>
                </a:lnTo>
                <a:cubicBezTo>
                  <a:pt x="80906" y="244211"/>
                  <a:pt x="368153" y="0"/>
                  <a:pt x="712439" y="0"/>
                </a:cubicBezTo>
                <a:lnTo>
                  <a:pt x="6820474" y="0"/>
                </a:lnTo>
                <a:lnTo>
                  <a:pt x="6858000" y="3783"/>
                </a:lnTo>
                <a:lnTo>
                  <a:pt x="6858000" y="3295649"/>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图片 4">
            <a:extLst>
              <a:ext uri="{FF2B5EF4-FFF2-40B4-BE49-F238E27FC236}">
                <a16:creationId xmlns:a16="http://schemas.microsoft.com/office/drawing/2014/main" id="{97AEDE5C-223B-4C50-8B12-92C14C4EF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3039" y="270954"/>
            <a:ext cx="8572500" cy="6858000"/>
          </a:xfrm>
          <a:prstGeom prst="rect">
            <a:avLst/>
          </a:prstGeom>
        </p:spPr>
      </p:pic>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03</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项目经历</a:t>
            </a:r>
          </a:p>
        </p:txBody>
      </p:sp>
      <p:sp>
        <p:nvSpPr>
          <p:cNvPr id="7" name="椭圆 6">
            <a:extLst>
              <a:ext uri="{FF2B5EF4-FFF2-40B4-BE49-F238E27FC236}">
                <a16:creationId xmlns:a16="http://schemas.microsoft.com/office/drawing/2014/main" id="{24B0719A-F73E-4CF4-B8A0-19FD4A6E7C5D}"/>
              </a:ext>
            </a:extLst>
          </p:cNvPr>
          <p:cNvSpPr/>
          <p:nvPr>
            <p:custDataLst>
              <p:tags r:id="rId1"/>
            </p:custDataLst>
          </p:nvPr>
        </p:nvSpPr>
        <p:spPr>
          <a:xfrm>
            <a:off x="2386964" y="2551212"/>
            <a:ext cx="2417445" cy="2417445"/>
          </a:xfrm>
          <a:prstGeom prst="ellipse">
            <a:avLst/>
          </a:prstGeom>
          <a:solidFill>
            <a:schemeClr val="bg1"/>
          </a:solidFill>
          <a:ln w="11430">
            <a:solidFill>
              <a:schemeClr val="accent2"/>
            </a:solidFill>
            <a:prstDash val="lgDash"/>
          </a:ln>
          <a:effectLst>
            <a:outerShdw blurRad="708660" sx="102000" sy="102000" algn="ctr"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440">
              <a:solidFill>
                <a:schemeClr val="bg1"/>
              </a:solidFill>
              <a:latin typeface="+mj-ea"/>
              <a:ea typeface="+mj-ea"/>
            </a:endParaRPr>
          </a:p>
        </p:txBody>
      </p:sp>
      <p:sp>
        <p:nvSpPr>
          <p:cNvPr id="8" name="椭圆 7">
            <a:extLst>
              <a:ext uri="{FF2B5EF4-FFF2-40B4-BE49-F238E27FC236}">
                <a16:creationId xmlns:a16="http://schemas.microsoft.com/office/drawing/2014/main" id="{D2E6F9E0-C9A4-4F1C-9168-118A1DB2ED73}"/>
              </a:ext>
            </a:extLst>
          </p:cNvPr>
          <p:cNvSpPr/>
          <p:nvPr/>
        </p:nvSpPr>
        <p:spPr>
          <a:xfrm>
            <a:off x="2858451" y="3022698"/>
            <a:ext cx="1474470" cy="1474470"/>
          </a:xfrm>
          <a:prstGeom prst="ellipse">
            <a:avLst/>
          </a:prstGeom>
          <a:solidFill>
            <a:schemeClr val="accent2"/>
          </a:solidFill>
          <a:ln>
            <a:no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440">
              <a:solidFill>
                <a:schemeClr val="bg1"/>
              </a:solidFill>
              <a:latin typeface="+mj-ea"/>
              <a:ea typeface="+mj-ea"/>
            </a:endParaRPr>
          </a:p>
        </p:txBody>
      </p:sp>
      <p:sp>
        <p:nvSpPr>
          <p:cNvPr id="9" name="弧形 8">
            <a:extLst>
              <a:ext uri="{FF2B5EF4-FFF2-40B4-BE49-F238E27FC236}">
                <a16:creationId xmlns:a16="http://schemas.microsoft.com/office/drawing/2014/main" id="{6E4BA021-6B2D-47E2-859A-3D2662FE34C6}"/>
              </a:ext>
            </a:extLst>
          </p:cNvPr>
          <p:cNvSpPr/>
          <p:nvPr/>
        </p:nvSpPr>
        <p:spPr>
          <a:xfrm>
            <a:off x="2611045" y="2775291"/>
            <a:ext cx="1969285" cy="1969289"/>
          </a:xfrm>
          <a:prstGeom prst="arc">
            <a:avLst>
              <a:gd name="adj1" fmla="val 16412010"/>
              <a:gd name="adj2" fmla="val 2530671"/>
            </a:avLst>
          </a:prstGeom>
          <a:ln w="8573">
            <a:solidFill>
              <a:schemeClr val="accent2"/>
            </a:solidFill>
            <a:tailEnd type="stealth"/>
          </a:ln>
          <a:effectLst/>
        </p:spPr>
        <p:style>
          <a:lnRef idx="1">
            <a:schemeClr val="accent1"/>
          </a:lnRef>
          <a:fillRef idx="0">
            <a:schemeClr val="accent1"/>
          </a:fillRef>
          <a:effectRef idx="0">
            <a:schemeClr val="accent1"/>
          </a:effectRef>
          <a:fontRef idx="minor">
            <a:schemeClr val="tx1"/>
          </a:fontRef>
        </p:style>
        <p:txBody>
          <a:bodyPr lIns="82296" tIns="41148" rIns="82296" bIns="41148"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620"/>
          </a:p>
        </p:txBody>
      </p:sp>
      <p:sp>
        <p:nvSpPr>
          <p:cNvPr id="10" name="弧形 9">
            <a:extLst>
              <a:ext uri="{FF2B5EF4-FFF2-40B4-BE49-F238E27FC236}">
                <a16:creationId xmlns:a16="http://schemas.microsoft.com/office/drawing/2014/main" id="{0FDE6AD5-9C91-471A-9B47-0A326133A511}"/>
              </a:ext>
            </a:extLst>
          </p:cNvPr>
          <p:cNvSpPr/>
          <p:nvPr/>
        </p:nvSpPr>
        <p:spPr>
          <a:xfrm>
            <a:off x="2611042" y="2775290"/>
            <a:ext cx="1969290" cy="1969290"/>
          </a:xfrm>
          <a:prstGeom prst="arc">
            <a:avLst>
              <a:gd name="adj1" fmla="val 2927585"/>
              <a:gd name="adj2" fmla="val 7898306"/>
            </a:avLst>
          </a:prstGeom>
          <a:ln w="8573">
            <a:solidFill>
              <a:schemeClr val="accent2"/>
            </a:solidFill>
            <a:tailEnd type="stealth"/>
          </a:ln>
          <a:effectLst/>
        </p:spPr>
        <p:style>
          <a:lnRef idx="1">
            <a:schemeClr val="accent1"/>
          </a:lnRef>
          <a:fillRef idx="0">
            <a:schemeClr val="accent1"/>
          </a:fillRef>
          <a:effectRef idx="0">
            <a:schemeClr val="accent1"/>
          </a:effectRef>
          <a:fontRef idx="minor">
            <a:schemeClr val="tx1"/>
          </a:fontRef>
        </p:style>
        <p:txBody>
          <a:bodyPr lIns="82296" tIns="41148" rIns="82296" bIns="41148"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620"/>
          </a:p>
        </p:txBody>
      </p:sp>
      <p:sp>
        <p:nvSpPr>
          <p:cNvPr id="12" name="弧形 11">
            <a:extLst>
              <a:ext uri="{FF2B5EF4-FFF2-40B4-BE49-F238E27FC236}">
                <a16:creationId xmlns:a16="http://schemas.microsoft.com/office/drawing/2014/main" id="{C73BDE9D-08AB-4F59-B722-F0773D9BABA6}"/>
              </a:ext>
            </a:extLst>
          </p:cNvPr>
          <p:cNvSpPr/>
          <p:nvPr/>
        </p:nvSpPr>
        <p:spPr>
          <a:xfrm flipH="1">
            <a:off x="2611042" y="2775291"/>
            <a:ext cx="1969289" cy="1969291"/>
          </a:xfrm>
          <a:prstGeom prst="arc">
            <a:avLst>
              <a:gd name="adj1" fmla="val 16412010"/>
              <a:gd name="adj2" fmla="val 2530666"/>
            </a:avLst>
          </a:prstGeom>
          <a:ln w="8573">
            <a:solidFill>
              <a:schemeClr val="accent2"/>
            </a:solidFill>
            <a:headEnd type="stealth"/>
            <a:tailEnd type="none"/>
          </a:ln>
          <a:effectLst/>
        </p:spPr>
        <p:style>
          <a:lnRef idx="1">
            <a:schemeClr val="accent1"/>
          </a:lnRef>
          <a:fillRef idx="0">
            <a:schemeClr val="accent1"/>
          </a:fillRef>
          <a:effectRef idx="0">
            <a:schemeClr val="accent1"/>
          </a:effectRef>
          <a:fontRef idx="minor">
            <a:schemeClr val="tx1"/>
          </a:fontRef>
        </p:style>
        <p:txBody>
          <a:bodyPr lIns="82296" tIns="41148" rIns="82296" bIns="41148"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620"/>
          </a:p>
        </p:txBody>
      </p:sp>
      <p:sp>
        <p:nvSpPr>
          <p:cNvPr id="13" name="椭圆 12">
            <a:extLst>
              <a:ext uri="{FF2B5EF4-FFF2-40B4-BE49-F238E27FC236}">
                <a16:creationId xmlns:a16="http://schemas.microsoft.com/office/drawing/2014/main" id="{7DD943BA-E561-432E-BB68-431EED604F34}"/>
              </a:ext>
            </a:extLst>
          </p:cNvPr>
          <p:cNvSpPr/>
          <p:nvPr/>
        </p:nvSpPr>
        <p:spPr>
          <a:xfrm>
            <a:off x="2858452" y="4411208"/>
            <a:ext cx="57865" cy="57865"/>
          </a:xfrm>
          <a:prstGeom prst="ellipse">
            <a:avLst/>
          </a:prstGeom>
          <a:noFill/>
          <a:ln w="8573">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440">
              <a:solidFill>
                <a:schemeClr val="bg1"/>
              </a:solidFill>
              <a:latin typeface="+mj-ea"/>
              <a:ea typeface="+mj-ea"/>
            </a:endParaRPr>
          </a:p>
        </p:txBody>
      </p:sp>
      <p:sp>
        <p:nvSpPr>
          <p:cNvPr id="14" name="椭圆 13">
            <a:extLst>
              <a:ext uri="{FF2B5EF4-FFF2-40B4-BE49-F238E27FC236}">
                <a16:creationId xmlns:a16="http://schemas.microsoft.com/office/drawing/2014/main" id="{12A32F32-AB98-4E86-9A48-E93B66E9EC0A}"/>
              </a:ext>
            </a:extLst>
          </p:cNvPr>
          <p:cNvSpPr/>
          <p:nvPr/>
        </p:nvSpPr>
        <p:spPr>
          <a:xfrm>
            <a:off x="3595687" y="2746358"/>
            <a:ext cx="57865" cy="57865"/>
          </a:xfrm>
          <a:prstGeom prst="ellipse">
            <a:avLst/>
          </a:prstGeom>
          <a:noFill/>
          <a:ln w="8573">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440">
              <a:solidFill>
                <a:schemeClr val="bg1"/>
              </a:solidFill>
              <a:latin typeface="+mj-ea"/>
              <a:ea typeface="+mj-ea"/>
            </a:endParaRPr>
          </a:p>
        </p:txBody>
      </p:sp>
      <p:sp>
        <p:nvSpPr>
          <p:cNvPr id="16" name="椭圆 15">
            <a:extLst>
              <a:ext uri="{FF2B5EF4-FFF2-40B4-BE49-F238E27FC236}">
                <a16:creationId xmlns:a16="http://schemas.microsoft.com/office/drawing/2014/main" id="{15A074D2-4301-41A8-BDE1-995AEBBAED8E}"/>
              </a:ext>
            </a:extLst>
          </p:cNvPr>
          <p:cNvSpPr/>
          <p:nvPr/>
        </p:nvSpPr>
        <p:spPr>
          <a:xfrm>
            <a:off x="4233625" y="4455022"/>
            <a:ext cx="57865" cy="57865"/>
          </a:xfrm>
          <a:prstGeom prst="ellipse">
            <a:avLst/>
          </a:prstGeom>
          <a:noFill/>
          <a:ln w="8573">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440">
              <a:solidFill>
                <a:schemeClr val="bg1"/>
              </a:solidFill>
              <a:latin typeface="+mj-ea"/>
              <a:ea typeface="+mj-ea"/>
            </a:endParaRPr>
          </a:p>
        </p:txBody>
      </p:sp>
      <p:sp>
        <p:nvSpPr>
          <p:cNvPr id="17" name="user_209046">
            <a:extLst>
              <a:ext uri="{FF2B5EF4-FFF2-40B4-BE49-F238E27FC236}">
                <a16:creationId xmlns:a16="http://schemas.microsoft.com/office/drawing/2014/main" id="{FD916F90-B47D-4245-9204-565F5A9C94EC}"/>
              </a:ext>
            </a:extLst>
          </p:cNvPr>
          <p:cNvSpPr/>
          <p:nvPr/>
        </p:nvSpPr>
        <p:spPr>
          <a:xfrm>
            <a:off x="3425272" y="3288249"/>
            <a:ext cx="456559" cy="411705"/>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20" dirty="0"/>
          </a:p>
        </p:txBody>
      </p:sp>
      <p:sp>
        <p:nvSpPr>
          <p:cNvPr id="18" name="文本框 34">
            <a:extLst>
              <a:ext uri="{FF2B5EF4-FFF2-40B4-BE49-F238E27FC236}">
                <a16:creationId xmlns:a16="http://schemas.microsoft.com/office/drawing/2014/main" id="{324D4A16-EB77-4E3A-8175-BE945E53C2B9}"/>
              </a:ext>
            </a:extLst>
          </p:cNvPr>
          <p:cNvSpPr txBox="1"/>
          <p:nvPr/>
        </p:nvSpPr>
        <p:spPr>
          <a:xfrm>
            <a:off x="3213801" y="3774847"/>
            <a:ext cx="763771" cy="276999"/>
          </a:xfrm>
          <a:prstGeom prst="rect">
            <a:avLst/>
          </a:prstGeom>
          <a:noFill/>
          <a:effectLst/>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mj-ea"/>
                <a:ea typeface="+mj-ea"/>
              </a:rPr>
              <a:t>关键词</a:t>
            </a:r>
          </a:p>
        </p:txBody>
      </p:sp>
      <p:sp>
        <p:nvSpPr>
          <p:cNvPr id="19" name="椭圆 18">
            <a:extLst>
              <a:ext uri="{FF2B5EF4-FFF2-40B4-BE49-F238E27FC236}">
                <a16:creationId xmlns:a16="http://schemas.microsoft.com/office/drawing/2014/main" id="{03E1D682-2068-4A21-8026-3559FF03A0AC}"/>
              </a:ext>
            </a:extLst>
          </p:cNvPr>
          <p:cNvSpPr/>
          <p:nvPr/>
        </p:nvSpPr>
        <p:spPr>
          <a:xfrm>
            <a:off x="4906936" y="4188453"/>
            <a:ext cx="1112252" cy="1112252"/>
          </a:xfrm>
          <a:prstGeom prst="ellipse">
            <a:avLst/>
          </a:prstGeom>
          <a:solidFill>
            <a:schemeClr val="accent1"/>
          </a:solidFill>
          <a:ln>
            <a:no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440">
              <a:solidFill>
                <a:schemeClr val="bg1"/>
              </a:solidFill>
              <a:latin typeface="+mj-ea"/>
              <a:ea typeface="+mj-ea"/>
            </a:endParaRPr>
          </a:p>
        </p:txBody>
      </p:sp>
      <p:sp>
        <p:nvSpPr>
          <p:cNvPr id="20" name="椭圆 19">
            <a:extLst>
              <a:ext uri="{FF2B5EF4-FFF2-40B4-BE49-F238E27FC236}">
                <a16:creationId xmlns:a16="http://schemas.microsoft.com/office/drawing/2014/main" id="{FF651668-505C-40FB-ABCF-292A2629BE4F}"/>
              </a:ext>
            </a:extLst>
          </p:cNvPr>
          <p:cNvSpPr/>
          <p:nvPr/>
        </p:nvSpPr>
        <p:spPr>
          <a:xfrm>
            <a:off x="1100471" y="4188453"/>
            <a:ext cx="1112252" cy="1112252"/>
          </a:xfrm>
          <a:prstGeom prst="ellipse">
            <a:avLst/>
          </a:prstGeom>
          <a:solidFill>
            <a:schemeClr val="accent1"/>
          </a:solidFill>
          <a:ln>
            <a:no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440">
              <a:solidFill>
                <a:schemeClr val="bg1"/>
              </a:solidFill>
              <a:latin typeface="+mj-ea"/>
              <a:ea typeface="+mj-ea"/>
            </a:endParaRPr>
          </a:p>
        </p:txBody>
      </p:sp>
      <p:sp>
        <p:nvSpPr>
          <p:cNvPr id="21" name="矩形: 圆角 20">
            <a:extLst>
              <a:ext uri="{FF2B5EF4-FFF2-40B4-BE49-F238E27FC236}">
                <a16:creationId xmlns:a16="http://schemas.microsoft.com/office/drawing/2014/main" id="{87E21902-070E-4B6D-999C-7F4E8F285AB8}"/>
              </a:ext>
            </a:extLst>
          </p:cNvPr>
          <p:cNvSpPr/>
          <p:nvPr>
            <p:custDataLst>
              <p:tags r:id="rId2"/>
            </p:custDataLst>
          </p:nvPr>
        </p:nvSpPr>
        <p:spPr>
          <a:xfrm>
            <a:off x="2001201" y="1490557"/>
            <a:ext cx="3188970" cy="902347"/>
          </a:xfrm>
          <a:prstGeom prst="roundRect">
            <a:avLst>
              <a:gd name="adj" fmla="val 17754"/>
            </a:avLst>
          </a:prstGeom>
          <a:solidFill>
            <a:schemeClr val="bg1"/>
          </a:solidFill>
          <a:ln w="1143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440">
              <a:solidFill>
                <a:schemeClr val="bg1"/>
              </a:solidFill>
              <a:latin typeface="+mj-ea"/>
              <a:ea typeface="+mj-ea"/>
            </a:endParaRPr>
          </a:p>
        </p:txBody>
      </p:sp>
      <p:sp>
        <p:nvSpPr>
          <p:cNvPr id="22" name="文本框 38">
            <a:extLst>
              <a:ext uri="{FF2B5EF4-FFF2-40B4-BE49-F238E27FC236}">
                <a16:creationId xmlns:a16="http://schemas.microsoft.com/office/drawing/2014/main" id="{413901EB-4CC4-44FD-BBCE-0BA45EFFAA33}"/>
              </a:ext>
            </a:extLst>
          </p:cNvPr>
          <p:cNvSpPr txBox="1"/>
          <p:nvPr/>
        </p:nvSpPr>
        <p:spPr>
          <a:xfrm>
            <a:off x="1274712" y="4606079"/>
            <a:ext cx="763771" cy="276999"/>
          </a:xfrm>
          <a:prstGeom prst="rect">
            <a:avLst/>
          </a:prstGeom>
          <a:noFill/>
          <a:effectLst/>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mj-ea"/>
                <a:ea typeface="+mj-ea"/>
              </a:rPr>
              <a:t>关键词</a:t>
            </a:r>
          </a:p>
        </p:txBody>
      </p:sp>
      <p:sp>
        <p:nvSpPr>
          <p:cNvPr id="23" name="文本框 39">
            <a:extLst>
              <a:ext uri="{FF2B5EF4-FFF2-40B4-BE49-F238E27FC236}">
                <a16:creationId xmlns:a16="http://schemas.microsoft.com/office/drawing/2014/main" id="{3AF7FE45-8603-4F7E-A18B-45852488DB6F}"/>
              </a:ext>
            </a:extLst>
          </p:cNvPr>
          <p:cNvSpPr txBox="1"/>
          <p:nvPr/>
        </p:nvSpPr>
        <p:spPr>
          <a:xfrm>
            <a:off x="5081177" y="4606079"/>
            <a:ext cx="763771" cy="276999"/>
          </a:xfrm>
          <a:prstGeom prst="rect">
            <a:avLst/>
          </a:prstGeom>
          <a:noFill/>
          <a:effectLst/>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mj-ea"/>
                <a:ea typeface="+mj-ea"/>
              </a:rPr>
              <a:t>关键词</a:t>
            </a:r>
          </a:p>
        </p:txBody>
      </p:sp>
      <p:sp>
        <p:nvSpPr>
          <p:cNvPr id="24" name="文本框 40">
            <a:extLst>
              <a:ext uri="{FF2B5EF4-FFF2-40B4-BE49-F238E27FC236}">
                <a16:creationId xmlns:a16="http://schemas.microsoft.com/office/drawing/2014/main" id="{F7A273C4-E9E5-4CE7-AF44-325B8FC3D93A}"/>
              </a:ext>
            </a:extLst>
          </p:cNvPr>
          <p:cNvSpPr txBox="1"/>
          <p:nvPr/>
        </p:nvSpPr>
        <p:spPr>
          <a:xfrm>
            <a:off x="3213801" y="1644430"/>
            <a:ext cx="763771" cy="276999"/>
          </a:xfrm>
          <a:prstGeom prst="rect">
            <a:avLst/>
          </a:prstGeom>
          <a:noFill/>
          <a:effectLst/>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accent1"/>
                </a:solidFill>
                <a:latin typeface="+mj-ea"/>
                <a:ea typeface="+mj-ea"/>
              </a:rPr>
              <a:t>关键词</a:t>
            </a:r>
          </a:p>
        </p:txBody>
      </p:sp>
      <p:sp>
        <p:nvSpPr>
          <p:cNvPr id="25" name="文本框 41">
            <a:extLst>
              <a:ext uri="{FF2B5EF4-FFF2-40B4-BE49-F238E27FC236}">
                <a16:creationId xmlns:a16="http://schemas.microsoft.com/office/drawing/2014/main" id="{54B59BFA-C07A-4DE0-851B-EE74126BADA9}"/>
              </a:ext>
            </a:extLst>
          </p:cNvPr>
          <p:cNvSpPr txBox="1"/>
          <p:nvPr/>
        </p:nvSpPr>
        <p:spPr>
          <a:xfrm>
            <a:off x="2155507" y="1932363"/>
            <a:ext cx="2880360" cy="262123"/>
          </a:xfrm>
          <a:prstGeom prst="rect">
            <a:avLst/>
          </a:prstGeom>
          <a:noFill/>
          <a:effectLst/>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400" b="0" dirty="0">
                <a:solidFill>
                  <a:schemeClr val="tx1">
                    <a:lumMod val="75000"/>
                    <a:lumOff val="25000"/>
                  </a:schemeClr>
                </a:solidFill>
                <a:effectLst/>
                <a:latin typeface="+mn-ea"/>
              </a:rPr>
              <a:t>在这里输入你的正文阐述</a:t>
            </a:r>
          </a:p>
        </p:txBody>
      </p:sp>
      <p:sp>
        <p:nvSpPr>
          <p:cNvPr id="26" name="弧形 25">
            <a:extLst>
              <a:ext uri="{FF2B5EF4-FFF2-40B4-BE49-F238E27FC236}">
                <a16:creationId xmlns:a16="http://schemas.microsoft.com/office/drawing/2014/main" id="{F4E530DB-F1D1-4BE8-93CF-53F9AB19344F}"/>
              </a:ext>
            </a:extLst>
          </p:cNvPr>
          <p:cNvSpPr/>
          <p:nvPr/>
        </p:nvSpPr>
        <p:spPr>
          <a:xfrm>
            <a:off x="1434379" y="1613537"/>
            <a:ext cx="4322616" cy="4322620"/>
          </a:xfrm>
          <a:prstGeom prst="arc">
            <a:avLst>
              <a:gd name="adj1" fmla="val 19254445"/>
              <a:gd name="adj2" fmla="val 491079"/>
            </a:avLst>
          </a:prstGeom>
          <a:ln w="5715">
            <a:tailEnd type="stealth"/>
          </a:ln>
          <a:effectLst/>
        </p:spPr>
        <p:style>
          <a:lnRef idx="1">
            <a:schemeClr val="accent1"/>
          </a:lnRef>
          <a:fillRef idx="0">
            <a:schemeClr val="accent1"/>
          </a:fillRef>
          <a:effectRef idx="0">
            <a:schemeClr val="accent1"/>
          </a:effectRef>
          <a:fontRef idx="minor">
            <a:schemeClr val="tx1"/>
          </a:fontRef>
        </p:style>
        <p:txBody>
          <a:bodyPr lIns="82296" tIns="41148" rIns="82296" bIns="41148"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620"/>
          </a:p>
        </p:txBody>
      </p:sp>
      <p:sp>
        <p:nvSpPr>
          <p:cNvPr id="27" name="弧形 26">
            <a:extLst>
              <a:ext uri="{FF2B5EF4-FFF2-40B4-BE49-F238E27FC236}">
                <a16:creationId xmlns:a16="http://schemas.microsoft.com/office/drawing/2014/main" id="{CF677B73-0BE4-48EA-9721-C92F37723F77}"/>
              </a:ext>
            </a:extLst>
          </p:cNvPr>
          <p:cNvSpPr/>
          <p:nvPr/>
        </p:nvSpPr>
        <p:spPr>
          <a:xfrm flipH="1">
            <a:off x="1434381" y="1613537"/>
            <a:ext cx="4322614" cy="4322617"/>
          </a:xfrm>
          <a:prstGeom prst="arc">
            <a:avLst>
              <a:gd name="adj1" fmla="val 19254443"/>
              <a:gd name="adj2" fmla="val 491078"/>
            </a:avLst>
          </a:prstGeom>
          <a:ln w="5715">
            <a:tailEnd type="stealth"/>
          </a:ln>
          <a:effectLst/>
        </p:spPr>
        <p:style>
          <a:lnRef idx="1">
            <a:schemeClr val="accent1"/>
          </a:lnRef>
          <a:fillRef idx="0">
            <a:schemeClr val="accent1"/>
          </a:fillRef>
          <a:effectRef idx="0">
            <a:schemeClr val="accent1"/>
          </a:effectRef>
          <a:fontRef idx="minor">
            <a:schemeClr val="tx1"/>
          </a:fontRef>
        </p:style>
        <p:txBody>
          <a:bodyPr lIns="82296" tIns="41148" rIns="82296" bIns="41148"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620"/>
          </a:p>
        </p:txBody>
      </p:sp>
      <p:sp>
        <p:nvSpPr>
          <p:cNvPr id="28" name="弧形 27">
            <a:extLst>
              <a:ext uri="{FF2B5EF4-FFF2-40B4-BE49-F238E27FC236}">
                <a16:creationId xmlns:a16="http://schemas.microsoft.com/office/drawing/2014/main" id="{66908769-DFB0-43B8-9611-EDFEC286605C}"/>
              </a:ext>
            </a:extLst>
          </p:cNvPr>
          <p:cNvSpPr/>
          <p:nvPr/>
        </p:nvSpPr>
        <p:spPr>
          <a:xfrm flipH="1">
            <a:off x="1434379" y="1613540"/>
            <a:ext cx="4322614" cy="4322614"/>
          </a:xfrm>
          <a:prstGeom prst="arc">
            <a:avLst>
              <a:gd name="adj1" fmla="val 2811080"/>
              <a:gd name="adj2" fmla="val 8001432"/>
            </a:avLst>
          </a:prstGeom>
          <a:ln w="5715">
            <a:headEnd type="stealth"/>
            <a:tailEnd type="stealth"/>
          </a:ln>
          <a:effectLst/>
        </p:spPr>
        <p:style>
          <a:lnRef idx="1">
            <a:schemeClr val="accent1"/>
          </a:lnRef>
          <a:fillRef idx="0">
            <a:schemeClr val="accent1"/>
          </a:fillRef>
          <a:effectRef idx="0">
            <a:schemeClr val="accent1"/>
          </a:effectRef>
          <a:fontRef idx="minor">
            <a:schemeClr val="tx1"/>
          </a:fontRef>
        </p:style>
        <p:txBody>
          <a:bodyPr lIns="82296" tIns="41148" rIns="82296" bIns="41148"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620"/>
          </a:p>
        </p:txBody>
      </p:sp>
      <p:sp>
        <p:nvSpPr>
          <p:cNvPr id="29" name="文本框 57">
            <a:extLst>
              <a:ext uri="{FF2B5EF4-FFF2-40B4-BE49-F238E27FC236}">
                <a16:creationId xmlns:a16="http://schemas.microsoft.com/office/drawing/2014/main" id="{20796BDA-C129-4635-8C98-856646FAC9FE}"/>
              </a:ext>
            </a:extLst>
          </p:cNvPr>
          <p:cNvSpPr txBox="1"/>
          <p:nvPr/>
        </p:nvSpPr>
        <p:spPr>
          <a:xfrm rot="17261789">
            <a:off x="971171" y="2886304"/>
            <a:ext cx="763771" cy="276999"/>
          </a:xfrm>
          <a:prstGeom prst="rect">
            <a:avLst/>
          </a:prstGeom>
          <a:noFill/>
          <a:effectLst/>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accent1"/>
                </a:solidFill>
                <a:latin typeface="+mj-ea"/>
                <a:ea typeface="+mj-ea"/>
              </a:rPr>
              <a:t>关键词</a:t>
            </a:r>
          </a:p>
        </p:txBody>
      </p:sp>
      <p:sp>
        <p:nvSpPr>
          <p:cNvPr id="30" name="文本框 58">
            <a:extLst>
              <a:ext uri="{FF2B5EF4-FFF2-40B4-BE49-F238E27FC236}">
                <a16:creationId xmlns:a16="http://schemas.microsoft.com/office/drawing/2014/main" id="{B5559F62-3981-4A10-AA5C-D32322365958}"/>
              </a:ext>
            </a:extLst>
          </p:cNvPr>
          <p:cNvSpPr txBox="1"/>
          <p:nvPr/>
        </p:nvSpPr>
        <p:spPr>
          <a:xfrm rot="4426496">
            <a:off x="5510349" y="2948454"/>
            <a:ext cx="763771" cy="276999"/>
          </a:xfrm>
          <a:prstGeom prst="rect">
            <a:avLst/>
          </a:prstGeom>
          <a:noFill/>
          <a:effectLst/>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accent1"/>
                </a:solidFill>
                <a:latin typeface="+mj-ea"/>
                <a:ea typeface="+mj-ea"/>
              </a:rPr>
              <a:t>关键词</a:t>
            </a:r>
          </a:p>
        </p:txBody>
      </p:sp>
      <p:sp>
        <p:nvSpPr>
          <p:cNvPr id="31" name="文本框 59">
            <a:extLst>
              <a:ext uri="{FF2B5EF4-FFF2-40B4-BE49-F238E27FC236}">
                <a16:creationId xmlns:a16="http://schemas.microsoft.com/office/drawing/2014/main" id="{874BAC61-0747-42A4-A019-73A08F85FD13}"/>
              </a:ext>
            </a:extLst>
          </p:cNvPr>
          <p:cNvSpPr txBox="1"/>
          <p:nvPr/>
        </p:nvSpPr>
        <p:spPr>
          <a:xfrm>
            <a:off x="3213801" y="5593996"/>
            <a:ext cx="763771" cy="276999"/>
          </a:xfrm>
          <a:prstGeom prst="rect">
            <a:avLst/>
          </a:prstGeom>
          <a:noFill/>
          <a:ln>
            <a:noFill/>
          </a:ln>
          <a:effectLst/>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accent1"/>
                </a:solidFill>
                <a:latin typeface="+mj-ea"/>
                <a:ea typeface="+mj-ea"/>
              </a:rPr>
              <a:t>关键词</a:t>
            </a:r>
          </a:p>
        </p:txBody>
      </p:sp>
      <p:pic>
        <p:nvPicPr>
          <p:cNvPr id="32" name="图形 31">
            <a:extLst>
              <a:ext uri="{FF2B5EF4-FFF2-40B4-BE49-F238E27FC236}">
                <a16:creationId xmlns:a16="http://schemas.microsoft.com/office/drawing/2014/main" id="{F2474BFD-A0B6-4739-A649-8C21937427DE}"/>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4529" y="599874"/>
            <a:ext cx="689821" cy="270613"/>
          </a:xfrm>
          <a:prstGeom prst="rect">
            <a:avLst/>
          </a:prstGeom>
        </p:spPr>
      </p:pic>
    </p:spTree>
    <p:extLst>
      <p:ext uri="{BB962C8B-B14F-4D97-AF65-F5344CB8AC3E}">
        <p14:creationId xmlns:p14="http://schemas.microsoft.com/office/powerpoint/2010/main" val="72267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03</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项目经历</a:t>
            </a:r>
          </a:p>
        </p:txBody>
      </p:sp>
      <p:graphicFrame>
        <p:nvGraphicFramePr>
          <p:cNvPr id="4" name="图表 3">
            <a:extLst>
              <a:ext uri="{FF2B5EF4-FFF2-40B4-BE49-F238E27FC236}">
                <a16:creationId xmlns:a16="http://schemas.microsoft.com/office/drawing/2014/main" id="{776E76AE-6A51-49B7-94CF-6A5693F23051}"/>
              </a:ext>
            </a:extLst>
          </p:cNvPr>
          <p:cNvGraphicFramePr/>
          <p:nvPr>
            <p:extLst>
              <p:ext uri="{D42A27DB-BD31-4B8C-83A1-F6EECF244321}">
                <p14:modId xmlns:p14="http://schemas.microsoft.com/office/powerpoint/2010/main" val="2305354574"/>
              </p:ext>
            </p:extLst>
          </p:nvPr>
        </p:nvGraphicFramePr>
        <p:xfrm>
          <a:off x="1128492" y="1398222"/>
          <a:ext cx="10192088" cy="2690582"/>
        </p:xfrm>
        <a:graphic>
          <a:graphicData uri="http://schemas.openxmlformats.org/drawingml/2006/chart">
            <c:chart xmlns:c="http://schemas.openxmlformats.org/drawingml/2006/chart" xmlns:r="http://schemas.openxmlformats.org/officeDocument/2006/relationships" r:id="rId2"/>
          </a:graphicData>
        </a:graphic>
      </p:graphicFrame>
      <p:sp>
        <p:nvSpPr>
          <p:cNvPr id="5" name="矩形 4">
            <a:extLst>
              <a:ext uri="{FF2B5EF4-FFF2-40B4-BE49-F238E27FC236}">
                <a16:creationId xmlns:a16="http://schemas.microsoft.com/office/drawing/2014/main" id="{CC0CCD1F-A6C3-45B0-9AB2-78B579972040}"/>
              </a:ext>
            </a:extLst>
          </p:cNvPr>
          <p:cNvSpPr/>
          <p:nvPr/>
        </p:nvSpPr>
        <p:spPr>
          <a:xfrm>
            <a:off x="2665193" y="4547895"/>
            <a:ext cx="2160268" cy="4603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accent1"/>
                </a:solidFill>
                <a:latin typeface="+mj-ea"/>
                <a:ea typeface="+mj-ea"/>
              </a:rPr>
              <a:t>01 </a:t>
            </a:r>
            <a:r>
              <a:rPr lang="zh-CN" altLang="en-US" sz="2400" dirty="0">
                <a:solidFill>
                  <a:schemeClr val="accent1"/>
                </a:solidFill>
                <a:latin typeface="+mj-ea"/>
                <a:ea typeface="+mj-ea"/>
              </a:rPr>
              <a:t>关键词标题</a:t>
            </a:r>
          </a:p>
        </p:txBody>
      </p:sp>
      <p:sp>
        <p:nvSpPr>
          <p:cNvPr id="6" name="矩形 5">
            <a:extLst>
              <a:ext uri="{FF2B5EF4-FFF2-40B4-BE49-F238E27FC236}">
                <a16:creationId xmlns:a16="http://schemas.microsoft.com/office/drawing/2014/main" id="{03DD77AE-B03A-434B-AF92-B3EC97BEBFCF}"/>
              </a:ext>
            </a:extLst>
          </p:cNvPr>
          <p:cNvSpPr/>
          <p:nvPr/>
        </p:nvSpPr>
        <p:spPr>
          <a:xfrm>
            <a:off x="2658842" y="5126483"/>
            <a:ext cx="3219441" cy="91460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75000"/>
                    <a:lumOff val="25000"/>
                  </a:schemeClr>
                </a:solidFill>
                <a:latin typeface="+mn-ea"/>
                <a:cs typeface="等线" panose="02010600030101010101" charset="-122"/>
              </a:rPr>
              <a:t>在这里输入你的正文，阐述与关键词标题相关的具体内容，若字数太多酌情先删减文案，再缩小字号</a:t>
            </a:r>
          </a:p>
        </p:txBody>
      </p:sp>
      <p:sp>
        <p:nvSpPr>
          <p:cNvPr id="7" name="圆角矩形 6">
            <a:extLst>
              <a:ext uri="{FF2B5EF4-FFF2-40B4-BE49-F238E27FC236}">
                <a16:creationId xmlns:a16="http://schemas.microsoft.com/office/drawing/2014/main" id="{45D7B335-EFF7-4FB4-B7AF-9C23A7BD8BD6}"/>
              </a:ext>
            </a:extLst>
          </p:cNvPr>
          <p:cNvSpPr/>
          <p:nvPr/>
        </p:nvSpPr>
        <p:spPr>
          <a:xfrm>
            <a:off x="1128493" y="4587288"/>
            <a:ext cx="1228725" cy="1228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mn-ea"/>
            </a:endParaRPr>
          </a:p>
        </p:txBody>
      </p:sp>
      <p:sp>
        <p:nvSpPr>
          <p:cNvPr id="8" name="圆角矩形 7">
            <a:extLst>
              <a:ext uri="{FF2B5EF4-FFF2-40B4-BE49-F238E27FC236}">
                <a16:creationId xmlns:a16="http://schemas.microsoft.com/office/drawing/2014/main" id="{75E6E7CE-0924-47C8-BC78-40B7043C56DE}"/>
              </a:ext>
            </a:extLst>
          </p:cNvPr>
          <p:cNvSpPr/>
          <p:nvPr/>
        </p:nvSpPr>
        <p:spPr>
          <a:xfrm>
            <a:off x="6591942" y="4577763"/>
            <a:ext cx="1228725" cy="1228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mn-ea"/>
            </a:endParaRPr>
          </a:p>
        </p:txBody>
      </p:sp>
      <p:sp>
        <p:nvSpPr>
          <p:cNvPr id="9" name="出自【趣你的PPT】(微信:qunideppt)：最优质的PPT资源库">
            <a:extLst>
              <a:ext uri="{FF2B5EF4-FFF2-40B4-BE49-F238E27FC236}">
                <a16:creationId xmlns:a16="http://schemas.microsoft.com/office/drawing/2014/main" id="{C2587C56-11FD-47B0-BCBE-81CB80C6CA83}"/>
              </a:ext>
            </a:extLst>
          </p:cNvPr>
          <p:cNvSpPr>
            <a:spLocks noEditPoints="1"/>
          </p:cNvSpPr>
          <p:nvPr/>
        </p:nvSpPr>
        <p:spPr bwMode="auto">
          <a:xfrm>
            <a:off x="1436468" y="4970193"/>
            <a:ext cx="556895" cy="452755"/>
          </a:xfrm>
          <a:custGeom>
            <a:avLst/>
            <a:gdLst>
              <a:gd name="T0" fmla="*/ 56 w 141"/>
              <a:gd name="T1" fmla="*/ 60 h 114"/>
              <a:gd name="T2" fmla="*/ 18 w 141"/>
              <a:gd name="T3" fmla="*/ 104 h 114"/>
              <a:gd name="T4" fmla="*/ 11 w 141"/>
              <a:gd name="T5" fmla="*/ 107 h 114"/>
              <a:gd name="T6" fmla="*/ 4 w 141"/>
              <a:gd name="T7" fmla="*/ 105 h 114"/>
              <a:gd name="T8" fmla="*/ 3 w 141"/>
              <a:gd name="T9" fmla="*/ 91 h 114"/>
              <a:gd name="T10" fmla="*/ 49 w 141"/>
              <a:gd name="T11" fmla="*/ 38 h 114"/>
              <a:gd name="T12" fmla="*/ 57 w 141"/>
              <a:gd name="T13" fmla="*/ 35 h 114"/>
              <a:gd name="T14" fmla="*/ 64 w 141"/>
              <a:gd name="T15" fmla="*/ 39 h 114"/>
              <a:gd name="T16" fmla="*/ 78 w 141"/>
              <a:gd name="T17" fmla="*/ 54 h 114"/>
              <a:gd name="T18" fmla="*/ 102 w 141"/>
              <a:gd name="T19" fmla="*/ 25 h 114"/>
              <a:gd name="T20" fmla="*/ 79 w 141"/>
              <a:gd name="T21" fmla="*/ 5 h 114"/>
              <a:gd name="T22" fmla="*/ 136 w 141"/>
              <a:gd name="T23" fmla="*/ 0 h 114"/>
              <a:gd name="T24" fmla="*/ 141 w 141"/>
              <a:gd name="T25" fmla="*/ 58 h 114"/>
              <a:gd name="T26" fmla="*/ 117 w 141"/>
              <a:gd name="T27" fmla="*/ 38 h 114"/>
              <a:gd name="T28" fmla="*/ 85 w 141"/>
              <a:gd name="T29" fmla="*/ 76 h 114"/>
              <a:gd name="T30" fmla="*/ 78 w 141"/>
              <a:gd name="T31" fmla="*/ 80 h 114"/>
              <a:gd name="T32" fmla="*/ 70 w 141"/>
              <a:gd name="T33" fmla="*/ 76 h 114"/>
              <a:gd name="T34" fmla="*/ 56 w 141"/>
              <a:gd name="T35" fmla="*/ 60 h 114"/>
              <a:gd name="T36" fmla="*/ 26 w 141"/>
              <a:gd name="T37" fmla="*/ 114 h 114"/>
              <a:gd name="T38" fmla="*/ 57 w 141"/>
              <a:gd name="T39" fmla="*/ 114 h 114"/>
              <a:gd name="T40" fmla="*/ 57 w 141"/>
              <a:gd name="T41" fmla="*/ 77 h 114"/>
              <a:gd name="T42" fmla="*/ 26 w 141"/>
              <a:gd name="T43" fmla="*/ 112 h 114"/>
              <a:gd name="T44" fmla="*/ 26 w 141"/>
              <a:gd name="T45" fmla="*/ 114 h 114"/>
              <a:gd name="T46" fmla="*/ 89 w 141"/>
              <a:gd name="T47" fmla="*/ 89 h 114"/>
              <a:gd name="T48" fmla="*/ 80 w 141"/>
              <a:gd name="T49" fmla="*/ 94 h 114"/>
              <a:gd name="T50" fmla="*/ 65 w 141"/>
              <a:gd name="T51" fmla="*/ 87 h 114"/>
              <a:gd name="T52" fmla="*/ 65 w 141"/>
              <a:gd name="T53" fmla="*/ 114 h 114"/>
              <a:gd name="T54" fmla="*/ 101 w 141"/>
              <a:gd name="T55" fmla="*/ 114 h 114"/>
              <a:gd name="T56" fmla="*/ 102 w 141"/>
              <a:gd name="T57" fmla="*/ 74 h 114"/>
              <a:gd name="T58" fmla="*/ 89 w 141"/>
              <a:gd name="T59" fmla="*/ 89 h 114"/>
              <a:gd name="T60" fmla="*/ 117 w 141"/>
              <a:gd name="T61" fmla="*/ 55 h 114"/>
              <a:gd name="T62" fmla="*/ 110 w 141"/>
              <a:gd name="T63" fmla="*/ 65 h 114"/>
              <a:gd name="T64" fmla="*/ 110 w 141"/>
              <a:gd name="T65" fmla="*/ 114 h 114"/>
              <a:gd name="T66" fmla="*/ 140 w 141"/>
              <a:gd name="T67" fmla="*/ 114 h 114"/>
              <a:gd name="T68" fmla="*/ 140 w 141"/>
              <a:gd name="T69" fmla="*/ 73 h 114"/>
              <a:gd name="T70" fmla="*/ 117 w 141"/>
              <a:gd name="T71" fmla="*/ 5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1" h="114">
                <a:moveTo>
                  <a:pt x="56" y="60"/>
                </a:moveTo>
                <a:cubicBezTo>
                  <a:pt x="18" y="104"/>
                  <a:pt x="18" y="104"/>
                  <a:pt x="18" y="104"/>
                </a:cubicBezTo>
                <a:cubicBezTo>
                  <a:pt x="16" y="106"/>
                  <a:pt x="13" y="107"/>
                  <a:pt x="11" y="107"/>
                </a:cubicBezTo>
                <a:cubicBezTo>
                  <a:pt x="8" y="107"/>
                  <a:pt x="6" y="106"/>
                  <a:pt x="4" y="105"/>
                </a:cubicBezTo>
                <a:cubicBezTo>
                  <a:pt x="0" y="101"/>
                  <a:pt x="0" y="95"/>
                  <a:pt x="3" y="91"/>
                </a:cubicBezTo>
                <a:cubicBezTo>
                  <a:pt x="49" y="38"/>
                  <a:pt x="49" y="38"/>
                  <a:pt x="49" y="38"/>
                </a:cubicBezTo>
                <a:cubicBezTo>
                  <a:pt x="51" y="36"/>
                  <a:pt x="54" y="35"/>
                  <a:pt x="57" y="35"/>
                </a:cubicBezTo>
                <a:cubicBezTo>
                  <a:pt x="60" y="35"/>
                  <a:pt x="62" y="36"/>
                  <a:pt x="64" y="39"/>
                </a:cubicBezTo>
                <a:cubicBezTo>
                  <a:pt x="78" y="54"/>
                  <a:pt x="78" y="54"/>
                  <a:pt x="78" y="54"/>
                </a:cubicBezTo>
                <a:cubicBezTo>
                  <a:pt x="102" y="25"/>
                  <a:pt x="102" y="25"/>
                  <a:pt x="102" y="25"/>
                </a:cubicBezTo>
                <a:cubicBezTo>
                  <a:pt x="79" y="5"/>
                  <a:pt x="79" y="5"/>
                  <a:pt x="79" y="5"/>
                </a:cubicBezTo>
                <a:cubicBezTo>
                  <a:pt x="136" y="0"/>
                  <a:pt x="136" y="0"/>
                  <a:pt x="136" y="0"/>
                </a:cubicBezTo>
                <a:cubicBezTo>
                  <a:pt x="141" y="58"/>
                  <a:pt x="141" y="58"/>
                  <a:pt x="141" y="58"/>
                </a:cubicBezTo>
                <a:cubicBezTo>
                  <a:pt x="117" y="38"/>
                  <a:pt x="117" y="38"/>
                  <a:pt x="117" y="38"/>
                </a:cubicBezTo>
                <a:cubicBezTo>
                  <a:pt x="85" y="76"/>
                  <a:pt x="85" y="76"/>
                  <a:pt x="85" y="76"/>
                </a:cubicBezTo>
                <a:cubicBezTo>
                  <a:pt x="83" y="78"/>
                  <a:pt x="81" y="80"/>
                  <a:pt x="78" y="80"/>
                </a:cubicBezTo>
                <a:cubicBezTo>
                  <a:pt x="75" y="80"/>
                  <a:pt x="72" y="78"/>
                  <a:pt x="70" y="76"/>
                </a:cubicBezTo>
                <a:lnTo>
                  <a:pt x="56" y="60"/>
                </a:lnTo>
                <a:close/>
                <a:moveTo>
                  <a:pt x="26" y="114"/>
                </a:moveTo>
                <a:cubicBezTo>
                  <a:pt x="57" y="114"/>
                  <a:pt x="57" y="114"/>
                  <a:pt x="57" y="114"/>
                </a:cubicBezTo>
                <a:cubicBezTo>
                  <a:pt x="57" y="77"/>
                  <a:pt x="57" y="77"/>
                  <a:pt x="57" y="77"/>
                </a:cubicBezTo>
                <a:cubicBezTo>
                  <a:pt x="26" y="112"/>
                  <a:pt x="26" y="112"/>
                  <a:pt x="26" y="112"/>
                </a:cubicBezTo>
                <a:lnTo>
                  <a:pt x="26" y="114"/>
                </a:lnTo>
                <a:close/>
                <a:moveTo>
                  <a:pt x="89" y="89"/>
                </a:moveTo>
                <a:cubicBezTo>
                  <a:pt x="83" y="94"/>
                  <a:pt x="80" y="94"/>
                  <a:pt x="80" y="94"/>
                </a:cubicBezTo>
                <a:cubicBezTo>
                  <a:pt x="76" y="94"/>
                  <a:pt x="69" y="90"/>
                  <a:pt x="65" y="87"/>
                </a:cubicBezTo>
                <a:cubicBezTo>
                  <a:pt x="65" y="114"/>
                  <a:pt x="65" y="114"/>
                  <a:pt x="65" y="114"/>
                </a:cubicBezTo>
                <a:cubicBezTo>
                  <a:pt x="101" y="114"/>
                  <a:pt x="101" y="114"/>
                  <a:pt x="101" y="114"/>
                </a:cubicBezTo>
                <a:cubicBezTo>
                  <a:pt x="102" y="74"/>
                  <a:pt x="102" y="74"/>
                  <a:pt x="102" y="74"/>
                </a:cubicBezTo>
                <a:cubicBezTo>
                  <a:pt x="97" y="80"/>
                  <a:pt x="93" y="85"/>
                  <a:pt x="89" y="89"/>
                </a:cubicBezTo>
                <a:close/>
                <a:moveTo>
                  <a:pt x="117" y="55"/>
                </a:moveTo>
                <a:cubicBezTo>
                  <a:pt x="110" y="65"/>
                  <a:pt x="110" y="65"/>
                  <a:pt x="110" y="65"/>
                </a:cubicBezTo>
                <a:cubicBezTo>
                  <a:pt x="110" y="114"/>
                  <a:pt x="110" y="114"/>
                  <a:pt x="110" y="114"/>
                </a:cubicBezTo>
                <a:cubicBezTo>
                  <a:pt x="140" y="114"/>
                  <a:pt x="140" y="114"/>
                  <a:pt x="140" y="114"/>
                </a:cubicBezTo>
                <a:cubicBezTo>
                  <a:pt x="140" y="73"/>
                  <a:pt x="140" y="73"/>
                  <a:pt x="140" y="73"/>
                </a:cubicBezTo>
                <a:cubicBezTo>
                  <a:pt x="134" y="68"/>
                  <a:pt x="117" y="55"/>
                  <a:pt x="117"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latin typeface="+mn-ea"/>
            </a:endParaRPr>
          </a:p>
        </p:txBody>
      </p:sp>
      <p:sp>
        <p:nvSpPr>
          <p:cNvPr id="10" name="出自【趣你的PPT】(微信:qunideppt)：最优质的PPT资源库">
            <a:extLst>
              <a:ext uri="{FF2B5EF4-FFF2-40B4-BE49-F238E27FC236}">
                <a16:creationId xmlns:a16="http://schemas.microsoft.com/office/drawing/2014/main" id="{C8036AD8-81B0-42CF-8BF3-1534E9022786}"/>
              </a:ext>
            </a:extLst>
          </p:cNvPr>
          <p:cNvSpPr>
            <a:spLocks noEditPoints="1"/>
          </p:cNvSpPr>
          <p:nvPr/>
        </p:nvSpPr>
        <p:spPr bwMode="auto">
          <a:xfrm>
            <a:off x="6899917" y="4930188"/>
            <a:ext cx="574675" cy="529590"/>
          </a:xfrm>
          <a:custGeom>
            <a:avLst/>
            <a:gdLst>
              <a:gd name="T0" fmla="*/ 93 w 140"/>
              <a:gd name="T1" fmla="*/ 57 h 129"/>
              <a:gd name="T2" fmla="*/ 75 w 140"/>
              <a:gd name="T3" fmla="*/ 54 h 129"/>
              <a:gd name="T4" fmla="*/ 79 w 140"/>
              <a:gd name="T5" fmla="*/ 38 h 129"/>
              <a:gd name="T6" fmla="*/ 65 w 140"/>
              <a:gd name="T7" fmla="*/ 33 h 129"/>
              <a:gd name="T8" fmla="*/ 50 w 140"/>
              <a:gd name="T9" fmla="*/ 43 h 129"/>
              <a:gd name="T10" fmla="*/ 41 w 140"/>
              <a:gd name="T11" fmla="*/ 30 h 129"/>
              <a:gd name="T12" fmla="*/ 28 w 140"/>
              <a:gd name="T13" fmla="*/ 36 h 129"/>
              <a:gd name="T14" fmla="*/ 24 w 140"/>
              <a:gd name="T15" fmla="*/ 54 h 129"/>
              <a:gd name="T16" fmla="*/ 9 w 140"/>
              <a:gd name="T17" fmla="*/ 50 h 129"/>
              <a:gd name="T18" fmla="*/ 4 w 140"/>
              <a:gd name="T19" fmla="*/ 64 h 129"/>
              <a:gd name="T20" fmla="*/ 14 w 140"/>
              <a:gd name="T21" fmla="*/ 79 h 129"/>
              <a:gd name="T22" fmla="*/ 0 w 140"/>
              <a:gd name="T23" fmla="*/ 88 h 129"/>
              <a:gd name="T24" fmla="*/ 7 w 140"/>
              <a:gd name="T25" fmla="*/ 101 h 129"/>
              <a:gd name="T26" fmla="*/ 25 w 140"/>
              <a:gd name="T27" fmla="*/ 105 h 129"/>
              <a:gd name="T28" fmla="*/ 21 w 140"/>
              <a:gd name="T29" fmla="*/ 120 h 129"/>
              <a:gd name="T30" fmla="*/ 35 w 140"/>
              <a:gd name="T31" fmla="*/ 125 h 129"/>
              <a:gd name="T32" fmla="*/ 50 w 140"/>
              <a:gd name="T33" fmla="*/ 115 h 129"/>
              <a:gd name="T34" fmla="*/ 59 w 140"/>
              <a:gd name="T35" fmla="*/ 129 h 129"/>
              <a:gd name="T36" fmla="*/ 72 w 140"/>
              <a:gd name="T37" fmla="*/ 122 h 129"/>
              <a:gd name="T38" fmla="*/ 75 w 140"/>
              <a:gd name="T39" fmla="*/ 104 h 129"/>
              <a:gd name="T40" fmla="*/ 91 w 140"/>
              <a:gd name="T41" fmla="*/ 108 h 129"/>
              <a:gd name="T42" fmla="*/ 96 w 140"/>
              <a:gd name="T43" fmla="*/ 94 h 129"/>
              <a:gd name="T44" fmla="*/ 86 w 140"/>
              <a:gd name="T45" fmla="*/ 79 h 129"/>
              <a:gd name="T46" fmla="*/ 99 w 140"/>
              <a:gd name="T47" fmla="*/ 70 h 129"/>
              <a:gd name="T48" fmla="*/ 56 w 140"/>
              <a:gd name="T49" fmla="*/ 100 h 129"/>
              <a:gd name="T50" fmla="*/ 44 w 140"/>
              <a:gd name="T51" fmla="*/ 59 h 129"/>
              <a:gd name="T52" fmla="*/ 56 w 140"/>
              <a:gd name="T53" fmla="*/ 100 h 129"/>
              <a:gd name="T54" fmla="*/ 54 w 140"/>
              <a:gd name="T55" fmla="*/ 94 h 129"/>
              <a:gd name="T56" fmla="*/ 45 w 140"/>
              <a:gd name="T57" fmla="*/ 64 h 129"/>
              <a:gd name="T58" fmla="*/ 139 w 140"/>
              <a:gd name="T59" fmla="*/ 41 h 129"/>
              <a:gd name="T60" fmla="*/ 132 w 140"/>
              <a:gd name="T61" fmla="*/ 31 h 129"/>
              <a:gd name="T62" fmla="*/ 137 w 140"/>
              <a:gd name="T63" fmla="*/ 20 h 129"/>
              <a:gd name="T64" fmla="*/ 133 w 140"/>
              <a:gd name="T65" fmla="*/ 11 h 129"/>
              <a:gd name="T66" fmla="*/ 122 w 140"/>
              <a:gd name="T67" fmla="*/ 14 h 129"/>
              <a:gd name="T68" fmla="*/ 111 w 140"/>
              <a:gd name="T69" fmla="*/ 2 h 129"/>
              <a:gd name="T70" fmla="*/ 101 w 140"/>
              <a:gd name="T71" fmla="*/ 1 h 129"/>
              <a:gd name="T72" fmla="*/ 99 w 140"/>
              <a:gd name="T73" fmla="*/ 12 h 129"/>
              <a:gd name="T74" fmla="*/ 82 w 140"/>
              <a:gd name="T75" fmla="*/ 15 h 129"/>
              <a:gd name="T76" fmla="*/ 77 w 140"/>
              <a:gd name="T77" fmla="*/ 23 h 129"/>
              <a:gd name="T78" fmla="*/ 85 w 140"/>
              <a:gd name="T79" fmla="*/ 31 h 129"/>
              <a:gd name="T80" fmla="*/ 86 w 140"/>
              <a:gd name="T81" fmla="*/ 40 h 129"/>
              <a:gd name="T82" fmla="*/ 79 w 140"/>
              <a:gd name="T83" fmla="*/ 50 h 129"/>
              <a:gd name="T84" fmla="*/ 86 w 140"/>
              <a:gd name="T85" fmla="*/ 56 h 129"/>
              <a:gd name="T86" fmla="*/ 103 w 140"/>
              <a:gd name="T87" fmla="*/ 56 h 129"/>
              <a:gd name="T88" fmla="*/ 108 w 140"/>
              <a:gd name="T89" fmla="*/ 67 h 129"/>
              <a:gd name="T90" fmla="*/ 117 w 140"/>
              <a:gd name="T91" fmla="*/ 64 h 129"/>
              <a:gd name="T92" fmla="*/ 126 w 140"/>
              <a:gd name="T93" fmla="*/ 49 h 129"/>
              <a:gd name="T94" fmla="*/ 137 w 140"/>
              <a:gd name="T95" fmla="*/ 50 h 129"/>
              <a:gd name="T96" fmla="*/ 139 w 140"/>
              <a:gd name="T97" fmla="*/ 41 h 129"/>
              <a:gd name="T98" fmla="*/ 96 w 140"/>
              <a:gd name="T99" fmla="*/ 35 h 129"/>
              <a:gd name="T100" fmla="*/ 121 w 140"/>
              <a:gd name="T101" fmla="*/ 3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29">
                <a:moveTo>
                  <a:pt x="96" y="59"/>
                </a:moveTo>
                <a:cubicBezTo>
                  <a:pt x="96" y="58"/>
                  <a:pt x="94" y="57"/>
                  <a:pt x="93" y="57"/>
                </a:cubicBezTo>
                <a:cubicBezTo>
                  <a:pt x="80" y="59"/>
                  <a:pt x="80" y="59"/>
                  <a:pt x="80" y="59"/>
                </a:cubicBezTo>
                <a:cubicBezTo>
                  <a:pt x="78" y="57"/>
                  <a:pt x="77" y="55"/>
                  <a:pt x="75" y="54"/>
                </a:cubicBezTo>
                <a:cubicBezTo>
                  <a:pt x="80" y="41"/>
                  <a:pt x="80" y="41"/>
                  <a:pt x="80" y="41"/>
                </a:cubicBezTo>
                <a:cubicBezTo>
                  <a:pt x="80" y="40"/>
                  <a:pt x="80" y="39"/>
                  <a:pt x="79" y="38"/>
                </a:cubicBezTo>
                <a:cubicBezTo>
                  <a:pt x="68" y="32"/>
                  <a:pt x="68" y="32"/>
                  <a:pt x="68" y="32"/>
                </a:cubicBezTo>
                <a:cubicBezTo>
                  <a:pt x="67" y="32"/>
                  <a:pt x="65" y="32"/>
                  <a:pt x="65" y="33"/>
                </a:cubicBezTo>
                <a:cubicBezTo>
                  <a:pt x="57" y="44"/>
                  <a:pt x="57" y="44"/>
                  <a:pt x="57" y="44"/>
                </a:cubicBezTo>
                <a:cubicBezTo>
                  <a:pt x="55" y="44"/>
                  <a:pt x="52" y="43"/>
                  <a:pt x="50" y="43"/>
                </a:cubicBezTo>
                <a:cubicBezTo>
                  <a:pt x="44" y="31"/>
                  <a:pt x="44" y="31"/>
                  <a:pt x="44" y="31"/>
                </a:cubicBezTo>
                <a:cubicBezTo>
                  <a:pt x="44" y="30"/>
                  <a:pt x="42" y="29"/>
                  <a:pt x="41" y="30"/>
                </a:cubicBezTo>
                <a:cubicBezTo>
                  <a:pt x="30" y="33"/>
                  <a:pt x="30" y="33"/>
                  <a:pt x="30" y="33"/>
                </a:cubicBezTo>
                <a:cubicBezTo>
                  <a:pt x="28" y="33"/>
                  <a:pt x="28" y="35"/>
                  <a:pt x="28" y="36"/>
                </a:cubicBezTo>
                <a:cubicBezTo>
                  <a:pt x="30" y="49"/>
                  <a:pt x="30" y="49"/>
                  <a:pt x="30" y="49"/>
                </a:cubicBezTo>
                <a:cubicBezTo>
                  <a:pt x="28" y="51"/>
                  <a:pt x="26" y="52"/>
                  <a:pt x="24" y="54"/>
                </a:cubicBezTo>
                <a:cubicBezTo>
                  <a:pt x="12" y="49"/>
                  <a:pt x="12" y="49"/>
                  <a:pt x="12" y="49"/>
                </a:cubicBezTo>
                <a:cubicBezTo>
                  <a:pt x="11" y="49"/>
                  <a:pt x="9" y="49"/>
                  <a:pt x="9" y="50"/>
                </a:cubicBezTo>
                <a:cubicBezTo>
                  <a:pt x="3" y="61"/>
                  <a:pt x="3" y="61"/>
                  <a:pt x="3" y="61"/>
                </a:cubicBezTo>
                <a:cubicBezTo>
                  <a:pt x="2" y="62"/>
                  <a:pt x="3" y="64"/>
                  <a:pt x="4" y="64"/>
                </a:cubicBezTo>
                <a:cubicBezTo>
                  <a:pt x="15" y="72"/>
                  <a:pt x="15" y="72"/>
                  <a:pt x="15" y="72"/>
                </a:cubicBezTo>
                <a:cubicBezTo>
                  <a:pt x="14" y="74"/>
                  <a:pt x="14" y="77"/>
                  <a:pt x="14" y="79"/>
                </a:cubicBezTo>
                <a:cubicBezTo>
                  <a:pt x="2" y="85"/>
                  <a:pt x="2" y="85"/>
                  <a:pt x="2" y="85"/>
                </a:cubicBezTo>
                <a:cubicBezTo>
                  <a:pt x="1" y="85"/>
                  <a:pt x="0" y="87"/>
                  <a:pt x="0" y="88"/>
                </a:cubicBezTo>
                <a:cubicBezTo>
                  <a:pt x="4" y="99"/>
                  <a:pt x="4" y="99"/>
                  <a:pt x="4" y="99"/>
                </a:cubicBezTo>
                <a:cubicBezTo>
                  <a:pt x="4" y="101"/>
                  <a:pt x="6" y="101"/>
                  <a:pt x="7" y="101"/>
                </a:cubicBezTo>
                <a:cubicBezTo>
                  <a:pt x="20" y="99"/>
                  <a:pt x="20" y="99"/>
                  <a:pt x="20" y="99"/>
                </a:cubicBezTo>
                <a:cubicBezTo>
                  <a:pt x="21" y="101"/>
                  <a:pt x="23" y="103"/>
                  <a:pt x="25" y="105"/>
                </a:cubicBezTo>
                <a:cubicBezTo>
                  <a:pt x="20" y="117"/>
                  <a:pt x="20" y="117"/>
                  <a:pt x="20" y="117"/>
                </a:cubicBezTo>
                <a:cubicBezTo>
                  <a:pt x="19" y="118"/>
                  <a:pt x="20" y="120"/>
                  <a:pt x="21" y="120"/>
                </a:cubicBezTo>
                <a:cubicBezTo>
                  <a:pt x="31" y="126"/>
                  <a:pt x="31" y="126"/>
                  <a:pt x="31" y="126"/>
                </a:cubicBezTo>
                <a:cubicBezTo>
                  <a:pt x="33" y="127"/>
                  <a:pt x="34" y="126"/>
                  <a:pt x="35" y="125"/>
                </a:cubicBezTo>
                <a:cubicBezTo>
                  <a:pt x="43" y="114"/>
                  <a:pt x="43" y="114"/>
                  <a:pt x="43" y="114"/>
                </a:cubicBezTo>
                <a:cubicBezTo>
                  <a:pt x="45" y="115"/>
                  <a:pt x="47" y="115"/>
                  <a:pt x="50" y="115"/>
                </a:cubicBezTo>
                <a:cubicBezTo>
                  <a:pt x="55" y="127"/>
                  <a:pt x="55" y="127"/>
                  <a:pt x="55" y="127"/>
                </a:cubicBezTo>
                <a:cubicBezTo>
                  <a:pt x="56" y="128"/>
                  <a:pt x="57" y="129"/>
                  <a:pt x="59" y="129"/>
                </a:cubicBezTo>
                <a:cubicBezTo>
                  <a:pt x="70" y="125"/>
                  <a:pt x="70" y="125"/>
                  <a:pt x="70" y="125"/>
                </a:cubicBezTo>
                <a:cubicBezTo>
                  <a:pt x="71" y="125"/>
                  <a:pt x="72" y="123"/>
                  <a:pt x="72" y="122"/>
                </a:cubicBezTo>
                <a:cubicBezTo>
                  <a:pt x="70" y="109"/>
                  <a:pt x="70" y="109"/>
                  <a:pt x="70" y="109"/>
                </a:cubicBezTo>
                <a:cubicBezTo>
                  <a:pt x="72" y="108"/>
                  <a:pt x="74" y="106"/>
                  <a:pt x="75" y="104"/>
                </a:cubicBezTo>
                <a:cubicBezTo>
                  <a:pt x="88" y="109"/>
                  <a:pt x="88" y="109"/>
                  <a:pt x="88" y="109"/>
                </a:cubicBezTo>
                <a:cubicBezTo>
                  <a:pt x="89" y="110"/>
                  <a:pt x="90" y="109"/>
                  <a:pt x="91" y="108"/>
                </a:cubicBezTo>
                <a:cubicBezTo>
                  <a:pt x="97" y="97"/>
                  <a:pt x="97" y="97"/>
                  <a:pt x="97" y="97"/>
                </a:cubicBezTo>
                <a:cubicBezTo>
                  <a:pt x="97" y="96"/>
                  <a:pt x="97" y="95"/>
                  <a:pt x="96" y="94"/>
                </a:cubicBezTo>
                <a:cubicBezTo>
                  <a:pt x="85" y="86"/>
                  <a:pt x="85" y="86"/>
                  <a:pt x="85" y="86"/>
                </a:cubicBezTo>
                <a:cubicBezTo>
                  <a:pt x="85" y="84"/>
                  <a:pt x="86" y="81"/>
                  <a:pt x="86" y="79"/>
                </a:cubicBezTo>
                <a:cubicBezTo>
                  <a:pt x="98" y="74"/>
                  <a:pt x="98" y="74"/>
                  <a:pt x="98" y="74"/>
                </a:cubicBezTo>
                <a:cubicBezTo>
                  <a:pt x="99" y="73"/>
                  <a:pt x="100" y="72"/>
                  <a:pt x="99" y="70"/>
                </a:cubicBezTo>
                <a:lnTo>
                  <a:pt x="96" y="59"/>
                </a:lnTo>
                <a:close/>
                <a:moveTo>
                  <a:pt x="56" y="100"/>
                </a:moveTo>
                <a:cubicBezTo>
                  <a:pt x="45" y="103"/>
                  <a:pt x="33" y="97"/>
                  <a:pt x="29" y="85"/>
                </a:cubicBezTo>
                <a:cubicBezTo>
                  <a:pt x="26" y="74"/>
                  <a:pt x="32" y="62"/>
                  <a:pt x="44" y="59"/>
                </a:cubicBezTo>
                <a:cubicBezTo>
                  <a:pt x="55" y="55"/>
                  <a:pt x="67" y="62"/>
                  <a:pt x="70" y="73"/>
                </a:cubicBezTo>
                <a:cubicBezTo>
                  <a:pt x="74" y="84"/>
                  <a:pt x="67" y="96"/>
                  <a:pt x="56" y="100"/>
                </a:cubicBezTo>
                <a:close/>
                <a:moveTo>
                  <a:pt x="64" y="75"/>
                </a:moveTo>
                <a:cubicBezTo>
                  <a:pt x="67" y="83"/>
                  <a:pt x="62" y="91"/>
                  <a:pt x="54" y="94"/>
                </a:cubicBezTo>
                <a:cubicBezTo>
                  <a:pt x="46" y="96"/>
                  <a:pt x="38" y="92"/>
                  <a:pt x="35" y="84"/>
                </a:cubicBezTo>
                <a:cubicBezTo>
                  <a:pt x="33" y="75"/>
                  <a:pt x="37" y="67"/>
                  <a:pt x="45" y="64"/>
                </a:cubicBezTo>
                <a:cubicBezTo>
                  <a:pt x="53" y="62"/>
                  <a:pt x="62" y="67"/>
                  <a:pt x="64" y="75"/>
                </a:cubicBezTo>
                <a:close/>
                <a:moveTo>
                  <a:pt x="139" y="41"/>
                </a:moveTo>
                <a:cubicBezTo>
                  <a:pt x="132" y="36"/>
                  <a:pt x="132" y="36"/>
                  <a:pt x="132" y="36"/>
                </a:cubicBezTo>
                <a:cubicBezTo>
                  <a:pt x="132" y="34"/>
                  <a:pt x="132" y="33"/>
                  <a:pt x="132" y="31"/>
                </a:cubicBezTo>
                <a:cubicBezTo>
                  <a:pt x="131" y="29"/>
                  <a:pt x="131" y="28"/>
                  <a:pt x="131" y="26"/>
                </a:cubicBezTo>
                <a:cubicBezTo>
                  <a:pt x="137" y="20"/>
                  <a:pt x="137" y="20"/>
                  <a:pt x="137" y="20"/>
                </a:cubicBezTo>
                <a:cubicBezTo>
                  <a:pt x="138" y="19"/>
                  <a:pt x="138" y="18"/>
                  <a:pt x="137" y="17"/>
                </a:cubicBezTo>
                <a:cubicBezTo>
                  <a:pt x="133" y="11"/>
                  <a:pt x="133" y="11"/>
                  <a:pt x="133" y="11"/>
                </a:cubicBezTo>
                <a:cubicBezTo>
                  <a:pt x="132" y="10"/>
                  <a:pt x="131" y="10"/>
                  <a:pt x="130" y="10"/>
                </a:cubicBezTo>
                <a:cubicBezTo>
                  <a:pt x="122" y="14"/>
                  <a:pt x="122" y="14"/>
                  <a:pt x="122" y="14"/>
                </a:cubicBezTo>
                <a:cubicBezTo>
                  <a:pt x="119" y="12"/>
                  <a:pt x="116" y="11"/>
                  <a:pt x="113" y="10"/>
                </a:cubicBezTo>
                <a:cubicBezTo>
                  <a:pt x="111" y="2"/>
                  <a:pt x="111" y="2"/>
                  <a:pt x="111" y="2"/>
                </a:cubicBezTo>
                <a:cubicBezTo>
                  <a:pt x="111" y="1"/>
                  <a:pt x="109" y="0"/>
                  <a:pt x="108" y="0"/>
                </a:cubicBezTo>
                <a:cubicBezTo>
                  <a:pt x="101" y="1"/>
                  <a:pt x="101" y="1"/>
                  <a:pt x="101" y="1"/>
                </a:cubicBezTo>
                <a:cubicBezTo>
                  <a:pt x="100" y="1"/>
                  <a:pt x="99" y="2"/>
                  <a:pt x="99" y="3"/>
                </a:cubicBezTo>
                <a:cubicBezTo>
                  <a:pt x="99" y="12"/>
                  <a:pt x="99" y="12"/>
                  <a:pt x="99" y="12"/>
                </a:cubicBezTo>
                <a:cubicBezTo>
                  <a:pt x="96" y="13"/>
                  <a:pt x="93" y="15"/>
                  <a:pt x="91" y="18"/>
                </a:cubicBezTo>
                <a:cubicBezTo>
                  <a:pt x="82" y="15"/>
                  <a:pt x="82" y="15"/>
                  <a:pt x="82" y="15"/>
                </a:cubicBezTo>
                <a:cubicBezTo>
                  <a:pt x="81" y="15"/>
                  <a:pt x="80" y="16"/>
                  <a:pt x="79" y="17"/>
                </a:cubicBezTo>
                <a:cubicBezTo>
                  <a:pt x="77" y="23"/>
                  <a:pt x="77" y="23"/>
                  <a:pt x="77" y="23"/>
                </a:cubicBezTo>
                <a:cubicBezTo>
                  <a:pt x="76" y="24"/>
                  <a:pt x="76" y="25"/>
                  <a:pt x="77" y="26"/>
                </a:cubicBezTo>
                <a:cubicBezTo>
                  <a:pt x="85" y="31"/>
                  <a:pt x="85" y="31"/>
                  <a:pt x="85" y="31"/>
                </a:cubicBezTo>
                <a:cubicBezTo>
                  <a:pt x="85" y="32"/>
                  <a:pt x="85" y="34"/>
                  <a:pt x="85" y="36"/>
                </a:cubicBezTo>
                <a:cubicBezTo>
                  <a:pt x="85" y="37"/>
                  <a:pt x="85" y="39"/>
                  <a:pt x="86" y="40"/>
                </a:cubicBezTo>
                <a:cubicBezTo>
                  <a:pt x="80" y="47"/>
                  <a:pt x="80" y="47"/>
                  <a:pt x="80" y="47"/>
                </a:cubicBezTo>
                <a:cubicBezTo>
                  <a:pt x="79" y="48"/>
                  <a:pt x="79" y="49"/>
                  <a:pt x="79" y="50"/>
                </a:cubicBezTo>
                <a:cubicBezTo>
                  <a:pt x="83" y="56"/>
                  <a:pt x="83" y="56"/>
                  <a:pt x="83" y="56"/>
                </a:cubicBezTo>
                <a:cubicBezTo>
                  <a:pt x="84" y="57"/>
                  <a:pt x="85" y="57"/>
                  <a:pt x="86" y="56"/>
                </a:cubicBezTo>
                <a:cubicBezTo>
                  <a:pt x="94" y="52"/>
                  <a:pt x="94" y="52"/>
                  <a:pt x="94" y="52"/>
                </a:cubicBezTo>
                <a:cubicBezTo>
                  <a:pt x="97" y="54"/>
                  <a:pt x="100" y="56"/>
                  <a:pt x="103" y="56"/>
                </a:cubicBezTo>
                <a:cubicBezTo>
                  <a:pt x="106" y="65"/>
                  <a:pt x="106" y="65"/>
                  <a:pt x="106" y="65"/>
                </a:cubicBezTo>
                <a:cubicBezTo>
                  <a:pt x="106" y="66"/>
                  <a:pt x="107" y="67"/>
                  <a:pt x="108" y="67"/>
                </a:cubicBezTo>
                <a:cubicBezTo>
                  <a:pt x="115" y="66"/>
                  <a:pt x="115" y="66"/>
                  <a:pt x="115" y="66"/>
                </a:cubicBezTo>
                <a:cubicBezTo>
                  <a:pt x="116" y="66"/>
                  <a:pt x="117" y="65"/>
                  <a:pt x="117" y="64"/>
                </a:cubicBezTo>
                <a:cubicBezTo>
                  <a:pt x="118" y="55"/>
                  <a:pt x="118" y="55"/>
                  <a:pt x="118" y="55"/>
                </a:cubicBezTo>
                <a:cubicBezTo>
                  <a:pt x="121" y="53"/>
                  <a:pt x="123" y="51"/>
                  <a:pt x="126" y="49"/>
                </a:cubicBezTo>
                <a:cubicBezTo>
                  <a:pt x="134" y="51"/>
                  <a:pt x="134" y="51"/>
                  <a:pt x="134" y="51"/>
                </a:cubicBezTo>
                <a:cubicBezTo>
                  <a:pt x="135" y="52"/>
                  <a:pt x="137" y="51"/>
                  <a:pt x="137" y="50"/>
                </a:cubicBezTo>
                <a:cubicBezTo>
                  <a:pt x="140" y="44"/>
                  <a:pt x="140" y="44"/>
                  <a:pt x="140" y="44"/>
                </a:cubicBezTo>
                <a:cubicBezTo>
                  <a:pt x="140" y="43"/>
                  <a:pt x="140" y="41"/>
                  <a:pt x="139" y="41"/>
                </a:cubicBezTo>
                <a:close/>
                <a:moveTo>
                  <a:pt x="110" y="46"/>
                </a:moveTo>
                <a:cubicBezTo>
                  <a:pt x="103" y="46"/>
                  <a:pt x="97" y="41"/>
                  <a:pt x="96" y="35"/>
                </a:cubicBezTo>
                <a:cubicBezTo>
                  <a:pt x="95" y="28"/>
                  <a:pt x="100" y="22"/>
                  <a:pt x="107" y="21"/>
                </a:cubicBezTo>
                <a:cubicBezTo>
                  <a:pt x="114" y="20"/>
                  <a:pt x="120" y="25"/>
                  <a:pt x="121" y="32"/>
                </a:cubicBezTo>
                <a:cubicBezTo>
                  <a:pt x="121" y="39"/>
                  <a:pt x="116" y="45"/>
                  <a:pt x="110"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latin typeface="+mn-ea"/>
            </a:endParaRPr>
          </a:p>
        </p:txBody>
      </p:sp>
      <p:cxnSp>
        <p:nvCxnSpPr>
          <p:cNvPr id="12" name="直接连接符 11">
            <a:extLst>
              <a:ext uri="{FF2B5EF4-FFF2-40B4-BE49-F238E27FC236}">
                <a16:creationId xmlns:a16="http://schemas.microsoft.com/office/drawing/2014/main" id="{EE937474-016E-4694-A9C1-14EA43C12192}"/>
              </a:ext>
            </a:extLst>
          </p:cNvPr>
          <p:cNvCxnSpPr/>
          <p:nvPr/>
        </p:nvCxnSpPr>
        <p:spPr>
          <a:xfrm>
            <a:off x="6112147" y="4655868"/>
            <a:ext cx="0" cy="115062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40A26BB5-9FE6-46E0-AAC5-0105A5C1479B}"/>
              </a:ext>
            </a:extLst>
          </p:cNvPr>
          <p:cNvSpPr/>
          <p:nvPr/>
        </p:nvSpPr>
        <p:spPr>
          <a:xfrm>
            <a:off x="2780445" y="5053996"/>
            <a:ext cx="523875" cy="4571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矩形 13">
            <a:extLst>
              <a:ext uri="{FF2B5EF4-FFF2-40B4-BE49-F238E27FC236}">
                <a16:creationId xmlns:a16="http://schemas.microsoft.com/office/drawing/2014/main" id="{86877AA0-18F1-4A29-BE47-C9236E86E457}"/>
              </a:ext>
            </a:extLst>
          </p:cNvPr>
          <p:cNvSpPr/>
          <p:nvPr/>
        </p:nvSpPr>
        <p:spPr>
          <a:xfrm>
            <a:off x="8107492" y="4547895"/>
            <a:ext cx="2160268" cy="4603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accent1"/>
                </a:solidFill>
                <a:latin typeface="+mj-ea"/>
                <a:ea typeface="+mj-ea"/>
              </a:rPr>
              <a:t>02</a:t>
            </a:r>
            <a:r>
              <a:rPr lang="zh-CN" altLang="en-US" sz="2400" dirty="0">
                <a:solidFill>
                  <a:schemeClr val="accent1"/>
                </a:solidFill>
                <a:latin typeface="+mj-ea"/>
                <a:ea typeface="+mj-ea"/>
              </a:rPr>
              <a:t>关键词标题</a:t>
            </a:r>
          </a:p>
        </p:txBody>
      </p:sp>
      <p:sp>
        <p:nvSpPr>
          <p:cNvPr id="16" name="矩形 15">
            <a:extLst>
              <a:ext uri="{FF2B5EF4-FFF2-40B4-BE49-F238E27FC236}">
                <a16:creationId xmlns:a16="http://schemas.microsoft.com/office/drawing/2014/main" id="{5B7A9F97-8D42-4A14-841E-96C59F33BF13}"/>
              </a:ext>
            </a:extLst>
          </p:cNvPr>
          <p:cNvSpPr/>
          <p:nvPr/>
        </p:nvSpPr>
        <p:spPr>
          <a:xfrm>
            <a:off x="8101141" y="5126483"/>
            <a:ext cx="3219441" cy="91460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75000"/>
                    <a:lumOff val="25000"/>
                  </a:schemeClr>
                </a:solidFill>
                <a:latin typeface="+mn-ea"/>
                <a:cs typeface="等线" panose="02010600030101010101" charset="-122"/>
              </a:rPr>
              <a:t>在这里输入你的正文，阐述与关键词标题相关的具体内容，若字数太多酌情先删减文案，再缩小字号</a:t>
            </a:r>
          </a:p>
        </p:txBody>
      </p:sp>
      <p:sp>
        <p:nvSpPr>
          <p:cNvPr id="17" name="矩形 16">
            <a:extLst>
              <a:ext uri="{FF2B5EF4-FFF2-40B4-BE49-F238E27FC236}">
                <a16:creationId xmlns:a16="http://schemas.microsoft.com/office/drawing/2014/main" id="{F5021C7B-726D-4C1E-9574-88F905BAEBA1}"/>
              </a:ext>
            </a:extLst>
          </p:cNvPr>
          <p:cNvSpPr/>
          <p:nvPr/>
        </p:nvSpPr>
        <p:spPr>
          <a:xfrm>
            <a:off x="8222744" y="5053996"/>
            <a:ext cx="523875" cy="4571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2845304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03</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项目经历</a:t>
            </a:r>
          </a:p>
        </p:txBody>
      </p:sp>
      <p:pic>
        <p:nvPicPr>
          <p:cNvPr id="6" name="图片 5" descr="人拿着笔记本电脑的桌子前&#10;&#10;中度可信度描述已自动生成">
            <a:extLst>
              <a:ext uri="{FF2B5EF4-FFF2-40B4-BE49-F238E27FC236}">
                <a16:creationId xmlns:a16="http://schemas.microsoft.com/office/drawing/2014/main" id="{CE4F0A00-1ED1-4A36-AA18-B3520C71DEEB}"/>
              </a:ext>
            </a:extLst>
          </p:cNvPr>
          <p:cNvPicPr>
            <a:picLocks noChangeAspect="1"/>
          </p:cNvPicPr>
          <p:nvPr/>
        </p:nvPicPr>
        <p:blipFill rotWithShape="1">
          <a:blip r:embed="rId2">
            <a:extLst>
              <a:ext uri="{28A0092B-C50C-407E-A947-70E740481C1C}">
                <a14:useLocalDpi xmlns:a14="http://schemas.microsoft.com/office/drawing/2010/main" val="0"/>
              </a:ext>
            </a:extLst>
          </a:blip>
          <a:srcRect t="60883" r="614" b="8127"/>
          <a:stretch/>
        </p:blipFill>
        <p:spPr>
          <a:xfrm>
            <a:off x="0" y="4320209"/>
            <a:ext cx="12192000" cy="2537791"/>
          </a:xfrm>
          <a:prstGeom prst="round1Rect">
            <a:avLst>
              <a:gd name="adj" fmla="val 40518"/>
            </a:avLst>
          </a:prstGeom>
        </p:spPr>
      </p:pic>
      <p:sp>
        <p:nvSpPr>
          <p:cNvPr id="7" name="矩形: 单圆角 6">
            <a:extLst>
              <a:ext uri="{FF2B5EF4-FFF2-40B4-BE49-F238E27FC236}">
                <a16:creationId xmlns:a16="http://schemas.microsoft.com/office/drawing/2014/main" id="{CC381CFE-1D6D-4054-80D1-F9533D0DB78A}"/>
              </a:ext>
            </a:extLst>
          </p:cNvPr>
          <p:cNvSpPr/>
          <p:nvPr/>
        </p:nvSpPr>
        <p:spPr>
          <a:xfrm>
            <a:off x="0" y="4320209"/>
            <a:ext cx="12192000" cy="2537791"/>
          </a:xfrm>
          <a:prstGeom prst="round1Rect">
            <a:avLst>
              <a:gd name="adj" fmla="val 40218"/>
            </a:avLst>
          </a:prstGeom>
          <a:solidFill>
            <a:schemeClr val="accent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1">
            <a:extLst>
              <a:ext uri="{FF2B5EF4-FFF2-40B4-BE49-F238E27FC236}">
                <a16:creationId xmlns:a16="http://schemas.microsoft.com/office/drawing/2014/main" id="{A58C082B-5E08-4D71-B1FD-14F0B761DC66}"/>
              </a:ext>
            </a:extLst>
          </p:cNvPr>
          <p:cNvSpPr txBox="1"/>
          <p:nvPr/>
        </p:nvSpPr>
        <p:spPr>
          <a:xfrm>
            <a:off x="5070080" y="1292960"/>
            <a:ext cx="2051844" cy="492443"/>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solidFill>
                  <a:schemeClr val="accent1"/>
                </a:solidFill>
                <a:latin typeface="+mj-ea"/>
                <a:ea typeface="+mj-ea"/>
              </a:rPr>
              <a:t>关键词标题</a:t>
            </a:r>
          </a:p>
        </p:txBody>
      </p:sp>
      <p:sp>
        <p:nvSpPr>
          <p:cNvPr id="9" name="文本框 2">
            <a:extLst>
              <a:ext uri="{FF2B5EF4-FFF2-40B4-BE49-F238E27FC236}">
                <a16:creationId xmlns:a16="http://schemas.microsoft.com/office/drawing/2014/main" id="{D452A731-A767-4CA9-ADEF-373E36A2E2BC}"/>
              </a:ext>
            </a:extLst>
          </p:cNvPr>
          <p:cNvSpPr txBox="1"/>
          <p:nvPr/>
        </p:nvSpPr>
        <p:spPr>
          <a:xfrm>
            <a:off x="2517913" y="1801238"/>
            <a:ext cx="7156174" cy="29963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在这里输入你的正文，阐述与关键词标题相关的具体内容，若字数太多酌情</a:t>
            </a:r>
            <a:r>
              <a:rPr lang="zh-CN" altLang="en-US" sz="1600" dirty="0">
                <a:solidFill>
                  <a:schemeClr val="tx1">
                    <a:lumMod val="75000"/>
                    <a:lumOff val="25000"/>
                  </a:schemeClr>
                </a:solidFill>
                <a:latin typeface="+mn-ea"/>
              </a:rPr>
              <a:t>删减</a:t>
            </a:r>
            <a:endParaRPr lang="zh-CN" altLang="en-US" sz="1600" b="0" dirty="0">
              <a:solidFill>
                <a:schemeClr val="tx1">
                  <a:lumMod val="75000"/>
                  <a:lumOff val="25000"/>
                </a:schemeClr>
              </a:solidFill>
              <a:effectLst/>
              <a:latin typeface="+mn-ea"/>
            </a:endParaRPr>
          </a:p>
        </p:txBody>
      </p:sp>
      <p:sp>
        <p:nvSpPr>
          <p:cNvPr id="4" name="椭圆 3">
            <a:extLst>
              <a:ext uri="{FF2B5EF4-FFF2-40B4-BE49-F238E27FC236}">
                <a16:creationId xmlns:a16="http://schemas.microsoft.com/office/drawing/2014/main" id="{3C010815-1D16-4A71-9057-9E88E599CB4F}"/>
              </a:ext>
            </a:extLst>
          </p:cNvPr>
          <p:cNvSpPr/>
          <p:nvPr/>
        </p:nvSpPr>
        <p:spPr>
          <a:xfrm>
            <a:off x="1451429" y="2453760"/>
            <a:ext cx="2641600" cy="2641600"/>
          </a:xfrm>
          <a:prstGeom prst="ellipse">
            <a:avLst/>
          </a:prstGeom>
          <a:blipFill>
            <a:blip r:embed="rId3"/>
            <a:stretch>
              <a:fillRect/>
            </a:stretch>
          </a:blipFill>
          <a:ln w="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椭圆 11">
            <a:extLst>
              <a:ext uri="{FF2B5EF4-FFF2-40B4-BE49-F238E27FC236}">
                <a16:creationId xmlns:a16="http://schemas.microsoft.com/office/drawing/2014/main" id="{C1A2F5AA-E981-4340-AD20-99ECA0DC8633}"/>
              </a:ext>
            </a:extLst>
          </p:cNvPr>
          <p:cNvSpPr/>
          <p:nvPr/>
        </p:nvSpPr>
        <p:spPr>
          <a:xfrm>
            <a:off x="8098971" y="2453760"/>
            <a:ext cx="2641600" cy="2641600"/>
          </a:xfrm>
          <a:prstGeom prst="ellipse">
            <a:avLst/>
          </a:prstGeom>
          <a:blipFill>
            <a:blip r:embed="rId4"/>
            <a:stretch>
              <a:fillRect/>
            </a:stretch>
          </a:blipFill>
          <a:ln w="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椭圆 12">
            <a:extLst>
              <a:ext uri="{FF2B5EF4-FFF2-40B4-BE49-F238E27FC236}">
                <a16:creationId xmlns:a16="http://schemas.microsoft.com/office/drawing/2014/main" id="{2228B2EC-0CD2-4686-9BA1-0FADC6757EF9}"/>
              </a:ext>
            </a:extLst>
          </p:cNvPr>
          <p:cNvSpPr/>
          <p:nvPr/>
        </p:nvSpPr>
        <p:spPr>
          <a:xfrm>
            <a:off x="4775200" y="2453760"/>
            <a:ext cx="2641600" cy="2641600"/>
          </a:xfrm>
          <a:prstGeom prst="ellipse">
            <a:avLst/>
          </a:prstGeom>
          <a:blipFill>
            <a:blip r:embed="rId5"/>
            <a:stretch>
              <a:fillRect/>
            </a:stretch>
          </a:blipFill>
          <a:ln w="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圆顶角 4">
            <a:extLst>
              <a:ext uri="{FF2B5EF4-FFF2-40B4-BE49-F238E27FC236}">
                <a16:creationId xmlns:a16="http://schemas.microsoft.com/office/drawing/2014/main" id="{2E653A15-129C-4919-A0D7-6BD55428D291}"/>
              </a:ext>
            </a:extLst>
          </p:cNvPr>
          <p:cNvSpPr/>
          <p:nvPr/>
        </p:nvSpPr>
        <p:spPr>
          <a:xfrm>
            <a:off x="1905001" y="4744584"/>
            <a:ext cx="1724024" cy="450789"/>
          </a:xfrm>
          <a:prstGeom prst="round2Same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圆顶角 13">
            <a:extLst>
              <a:ext uri="{FF2B5EF4-FFF2-40B4-BE49-F238E27FC236}">
                <a16:creationId xmlns:a16="http://schemas.microsoft.com/office/drawing/2014/main" id="{4481F89B-8266-4B63-B2F2-463D008B7740}"/>
              </a:ext>
            </a:extLst>
          </p:cNvPr>
          <p:cNvSpPr/>
          <p:nvPr/>
        </p:nvSpPr>
        <p:spPr>
          <a:xfrm>
            <a:off x="5233988" y="4744584"/>
            <a:ext cx="1724024" cy="450789"/>
          </a:xfrm>
          <a:prstGeom prst="round2Same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圆顶角 15">
            <a:extLst>
              <a:ext uri="{FF2B5EF4-FFF2-40B4-BE49-F238E27FC236}">
                <a16:creationId xmlns:a16="http://schemas.microsoft.com/office/drawing/2014/main" id="{97DEE6A4-E202-485C-BAEE-C5E30A877D1E}"/>
              </a:ext>
            </a:extLst>
          </p:cNvPr>
          <p:cNvSpPr/>
          <p:nvPr/>
        </p:nvSpPr>
        <p:spPr>
          <a:xfrm>
            <a:off x="8562975" y="4744584"/>
            <a:ext cx="1724024" cy="450789"/>
          </a:xfrm>
          <a:prstGeom prst="round2Same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文本框 5">
            <a:extLst>
              <a:ext uri="{FF2B5EF4-FFF2-40B4-BE49-F238E27FC236}">
                <a16:creationId xmlns:a16="http://schemas.microsoft.com/office/drawing/2014/main" id="{0D50BF8B-A179-4EE5-ABAC-7055E7562205}"/>
              </a:ext>
            </a:extLst>
          </p:cNvPr>
          <p:cNvSpPr txBox="1"/>
          <p:nvPr/>
        </p:nvSpPr>
        <p:spPr>
          <a:xfrm>
            <a:off x="2125811" y="5365846"/>
            <a:ext cx="1282402"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bg1"/>
                </a:solidFill>
                <a:latin typeface="+mj-ea"/>
                <a:ea typeface="+mj-ea"/>
              </a:rPr>
              <a:t>关键词标题</a:t>
            </a:r>
          </a:p>
        </p:txBody>
      </p:sp>
      <p:sp>
        <p:nvSpPr>
          <p:cNvPr id="18" name="文本框 11">
            <a:extLst>
              <a:ext uri="{FF2B5EF4-FFF2-40B4-BE49-F238E27FC236}">
                <a16:creationId xmlns:a16="http://schemas.microsoft.com/office/drawing/2014/main" id="{961DCA6D-051B-4D71-BCE6-F94335B35106}"/>
              </a:ext>
            </a:extLst>
          </p:cNvPr>
          <p:cNvSpPr txBox="1"/>
          <p:nvPr/>
        </p:nvSpPr>
        <p:spPr>
          <a:xfrm>
            <a:off x="1282249" y="5708044"/>
            <a:ext cx="2969528" cy="46480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b="0" dirty="0">
                <a:solidFill>
                  <a:schemeClr val="bg1"/>
                </a:solidFill>
                <a:effectLst/>
                <a:latin typeface="+mn-ea"/>
              </a:rPr>
              <a:t>在这里输入你的正文，阐述与关键词标题相关的具体内容，若字数太多删减文案</a:t>
            </a:r>
          </a:p>
        </p:txBody>
      </p:sp>
      <p:sp>
        <p:nvSpPr>
          <p:cNvPr id="19" name="文本框 5">
            <a:extLst>
              <a:ext uri="{FF2B5EF4-FFF2-40B4-BE49-F238E27FC236}">
                <a16:creationId xmlns:a16="http://schemas.microsoft.com/office/drawing/2014/main" id="{91827444-58E5-4F3E-B2EF-2334E1E7FE7E}"/>
              </a:ext>
            </a:extLst>
          </p:cNvPr>
          <p:cNvSpPr txBox="1"/>
          <p:nvPr/>
        </p:nvSpPr>
        <p:spPr>
          <a:xfrm>
            <a:off x="5454798" y="5365846"/>
            <a:ext cx="1282402"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bg1"/>
                </a:solidFill>
                <a:latin typeface="+mj-ea"/>
                <a:ea typeface="+mj-ea"/>
              </a:rPr>
              <a:t>关键词标题</a:t>
            </a:r>
          </a:p>
        </p:txBody>
      </p:sp>
      <p:sp>
        <p:nvSpPr>
          <p:cNvPr id="20" name="文本框 11">
            <a:extLst>
              <a:ext uri="{FF2B5EF4-FFF2-40B4-BE49-F238E27FC236}">
                <a16:creationId xmlns:a16="http://schemas.microsoft.com/office/drawing/2014/main" id="{9D4D8556-E940-4111-82C5-A0A8255DB717}"/>
              </a:ext>
            </a:extLst>
          </p:cNvPr>
          <p:cNvSpPr txBox="1"/>
          <p:nvPr/>
        </p:nvSpPr>
        <p:spPr>
          <a:xfrm>
            <a:off x="4611236" y="5708044"/>
            <a:ext cx="2969528" cy="46480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b="0" dirty="0">
                <a:solidFill>
                  <a:schemeClr val="bg1"/>
                </a:solidFill>
                <a:effectLst/>
                <a:latin typeface="+mn-ea"/>
              </a:rPr>
              <a:t>在这里输入你的正文，阐述与关键词标题相关的具体内容，若字数太多删减文案</a:t>
            </a:r>
          </a:p>
        </p:txBody>
      </p:sp>
      <p:sp>
        <p:nvSpPr>
          <p:cNvPr id="21" name="文本框 5">
            <a:extLst>
              <a:ext uri="{FF2B5EF4-FFF2-40B4-BE49-F238E27FC236}">
                <a16:creationId xmlns:a16="http://schemas.microsoft.com/office/drawing/2014/main" id="{3A5B7C66-C9CF-42F1-9D10-93A891FE33FB}"/>
              </a:ext>
            </a:extLst>
          </p:cNvPr>
          <p:cNvSpPr txBox="1"/>
          <p:nvPr/>
        </p:nvSpPr>
        <p:spPr>
          <a:xfrm>
            <a:off x="8783785" y="5365846"/>
            <a:ext cx="1282402"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bg1"/>
                </a:solidFill>
                <a:latin typeface="+mj-ea"/>
                <a:ea typeface="+mj-ea"/>
              </a:rPr>
              <a:t>关键词标题</a:t>
            </a:r>
          </a:p>
        </p:txBody>
      </p:sp>
      <p:sp>
        <p:nvSpPr>
          <p:cNvPr id="22" name="文本框 11">
            <a:extLst>
              <a:ext uri="{FF2B5EF4-FFF2-40B4-BE49-F238E27FC236}">
                <a16:creationId xmlns:a16="http://schemas.microsoft.com/office/drawing/2014/main" id="{562096F4-3F6B-4DAF-ABA8-009F0007ACF4}"/>
              </a:ext>
            </a:extLst>
          </p:cNvPr>
          <p:cNvSpPr txBox="1"/>
          <p:nvPr/>
        </p:nvSpPr>
        <p:spPr>
          <a:xfrm>
            <a:off x="7940223" y="5708044"/>
            <a:ext cx="2969528" cy="46480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b="0" dirty="0">
                <a:solidFill>
                  <a:schemeClr val="bg1"/>
                </a:solidFill>
                <a:effectLst/>
                <a:latin typeface="+mn-ea"/>
              </a:rPr>
              <a:t>在这里输入你的正文，阐述与关键词标题相关的具体内容，若字数太多删减文案</a:t>
            </a:r>
          </a:p>
        </p:txBody>
      </p:sp>
      <p:sp>
        <p:nvSpPr>
          <p:cNvPr id="23" name="文本框 5">
            <a:extLst>
              <a:ext uri="{FF2B5EF4-FFF2-40B4-BE49-F238E27FC236}">
                <a16:creationId xmlns:a16="http://schemas.microsoft.com/office/drawing/2014/main" id="{863C0905-C52C-415B-935C-68FE0B324949}"/>
              </a:ext>
            </a:extLst>
          </p:cNvPr>
          <p:cNvSpPr txBox="1"/>
          <p:nvPr/>
        </p:nvSpPr>
        <p:spPr>
          <a:xfrm>
            <a:off x="2125811" y="4818944"/>
            <a:ext cx="1282402"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bg1"/>
                </a:solidFill>
                <a:latin typeface="+mn-ea"/>
              </a:rPr>
              <a:t>关键词标题</a:t>
            </a:r>
          </a:p>
        </p:txBody>
      </p:sp>
      <p:sp>
        <p:nvSpPr>
          <p:cNvPr id="24" name="文本框 5">
            <a:extLst>
              <a:ext uri="{FF2B5EF4-FFF2-40B4-BE49-F238E27FC236}">
                <a16:creationId xmlns:a16="http://schemas.microsoft.com/office/drawing/2014/main" id="{03809833-7683-4E38-BFB1-78D696CD53AC}"/>
              </a:ext>
            </a:extLst>
          </p:cNvPr>
          <p:cNvSpPr txBox="1"/>
          <p:nvPr/>
        </p:nvSpPr>
        <p:spPr>
          <a:xfrm>
            <a:off x="5454799" y="4818944"/>
            <a:ext cx="1282402"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bg1"/>
                </a:solidFill>
                <a:latin typeface="+mn-ea"/>
              </a:rPr>
              <a:t>关键词标题</a:t>
            </a:r>
          </a:p>
        </p:txBody>
      </p:sp>
      <p:sp>
        <p:nvSpPr>
          <p:cNvPr id="25" name="文本框 5">
            <a:extLst>
              <a:ext uri="{FF2B5EF4-FFF2-40B4-BE49-F238E27FC236}">
                <a16:creationId xmlns:a16="http://schemas.microsoft.com/office/drawing/2014/main" id="{CF704A11-662F-44B3-BC38-54768C2F3AF1}"/>
              </a:ext>
            </a:extLst>
          </p:cNvPr>
          <p:cNvSpPr txBox="1"/>
          <p:nvPr/>
        </p:nvSpPr>
        <p:spPr>
          <a:xfrm>
            <a:off x="8783787" y="4818944"/>
            <a:ext cx="1282402"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bg1"/>
                </a:solidFill>
                <a:latin typeface="+mn-ea"/>
              </a:rPr>
              <a:t>关键词标题</a:t>
            </a:r>
          </a:p>
        </p:txBody>
      </p:sp>
    </p:spTree>
    <p:extLst>
      <p:ext uri="{BB962C8B-B14F-4D97-AF65-F5344CB8AC3E}">
        <p14:creationId xmlns:p14="http://schemas.microsoft.com/office/powerpoint/2010/main" val="3551335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03</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项目经历</a:t>
            </a:r>
          </a:p>
        </p:txBody>
      </p:sp>
      <p:sp>
        <p:nvSpPr>
          <p:cNvPr id="5" name="椭圆 4">
            <a:extLst>
              <a:ext uri="{FF2B5EF4-FFF2-40B4-BE49-F238E27FC236}">
                <a16:creationId xmlns:a16="http://schemas.microsoft.com/office/drawing/2014/main" id="{C70A993D-4152-441F-8121-6F4C4262CA1F}"/>
              </a:ext>
            </a:extLst>
          </p:cNvPr>
          <p:cNvSpPr/>
          <p:nvPr/>
        </p:nvSpPr>
        <p:spPr>
          <a:xfrm>
            <a:off x="3424450" y="2533124"/>
            <a:ext cx="2095500" cy="20955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6" name="椭圆 5">
            <a:extLst>
              <a:ext uri="{FF2B5EF4-FFF2-40B4-BE49-F238E27FC236}">
                <a16:creationId xmlns:a16="http://schemas.microsoft.com/office/drawing/2014/main" id="{EBD8E73F-4CC9-4525-AF80-33BFC27873B8}"/>
              </a:ext>
            </a:extLst>
          </p:cNvPr>
          <p:cNvSpPr/>
          <p:nvPr/>
        </p:nvSpPr>
        <p:spPr>
          <a:xfrm>
            <a:off x="6586750" y="2533124"/>
            <a:ext cx="2095500" cy="20955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9" name="文本框 34">
            <a:extLst>
              <a:ext uri="{FF2B5EF4-FFF2-40B4-BE49-F238E27FC236}">
                <a16:creationId xmlns:a16="http://schemas.microsoft.com/office/drawing/2014/main" id="{22A954C5-9367-4F9C-BCCA-DED897BF3EEB}"/>
              </a:ext>
            </a:extLst>
          </p:cNvPr>
          <p:cNvSpPr txBox="1"/>
          <p:nvPr/>
        </p:nvSpPr>
        <p:spPr>
          <a:xfrm>
            <a:off x="3951029" y="3358822"/>
            <a:ext cx="848634" cy="615553"/>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1"/>
                </a:solidFill>
                <a:latin typeface="+mj-ea"/>
                <a:ea typeface="+mj-ea"/>
              </a:rPr>
              <a:t>关键词</a:t>
            </a:r>
            <a:endParaRPr lang="en-US" altLang="zh-CN" sz="2000" dirty="0">
              <a:solidFill>
                <a:schemeClr val="accent1"/>
              </a:solidFill>
              <a:latin typeface="+mj-ea"/>
              <a:ea typeface="+mj-ea"/>
            </a:endParaRPr>
          </a:p>
          <a:p>
            <a:pPr algn="ctr"/>
            <a:r>
              <a:rPr lang="zh-CN" altLang="en-US" sz="2000" dirty="0">
                <a:solidFill>
                  <a:schemeClr val="accent1"/>
                </a:solidFill>
                <a:latin typeface="+mj-ea"/>
                <a:ea typeface="+mj-ea"/>
              </a:rPr>
              <a:t>标题</a:t>
            </a:r>
          </a:p>
        </p:txBody>
      </p:sp>
      <p:sp>
        <p:nvSpPr>
          <p:cNvPr id="10" name="文本框 35">
            <a:extLst>
              <a:ext uri="{FF2B5EF4-FFF2-40B4-BE49-F238E27FC236}">
                <a16:creationId xmlns:a16="http://schemas.microsoft.com/office/drawing/2014/main" id="{6BA7B357-1BA8-4749-B6AF-A4FDED224BF8}"/>
              </a:ext>
            </a:extLst>
          </p:cNvPr>
          <p:cNvSpPr txBox="1"/>
          <p:nvPr/>
        </p:nvSpPr>
        <p:spPr>
          <a:xfrm>
            <a:off x="7319266" y="3358822"/>
            <a:ext cx="848634" cy="615553"/>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1"/>
                </a:solidFill>
                <a:latin typeface="+mj-ea"/>
                <a:ea typeface="+mj-ea"/>
              </a:rPr>
              <a:t>关键词</a:t>
            </a:r>
            <a:endParaRPr lang="en-US" altLang="zh-CN" sz="2000" dirty="0">
              <a:solidFill>
                <a:schemeClr val="accent1"/>
              </a:solidFill>
              <a:latin typeface="+mj-ea"/>
              <a:ea typeface="+mj-ea"/>
            </a:endParaRPr>
          </a:p>
          <a:p>
            <a:pPr algn="ctr"/>
            <a:r>
              <a:rPr lang="zh-CN" altLang="en-US" sz="2000" dirty="0">
                <a:solidFill>
                  <a:schemeClr val="accent1"/>
                </a:solidFill>
                <a:latin typeface="+mj-ea"/>
                <a:ea typeface="+mj-ea"/>
              </a:rPr>
              <a:t>标题</a:t>
            </a:r>
          </a:p>
        </p:txBody>
      </p:sp>
      <p:sp>
        <p:nvSpPr>
          <p:cNvPr id="12" name="矩形: 圆角 11">
            <a:extLst>
              <a:ext uri="{FF2B5EF4-FFF2-40B4-BE49-F238E27FC236}">
                <a16:creationId xmlns:a16="http://schemas.microsoft.com/office/drawing/2014/main" id="{933920FD-7DE1-476D-B1F3-191A2C7FFCF9}"/>
              </a:ext>
            </a:extLst>
          </p:cNvPr>
          <p:cNvSpPr/>
          <p:nvPr/>
        </p:nvSpPr>
        <p:spPr>
          <a:xfrm>
            <a:off x="1288439" y="1776413"/>
            <a:ext cx="1244244" cy="3838575"/>
          </a:xfrm>
          <a:prstGeom prst="roundRect">
            <a:avLst>
              <a:gd name="adj" fmla="val 50000"/>
            </a:avLst>
          </a:prstGeom>
          <a:noFill/>
          <a:ln w="15875">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3" name="文本框 38">
            <a:extLst>
              <a:ext uri="{FF2B5EF4-FFF2-40B4-BE49-F238E27FC236}">
                <a16:creationId xmlns:a16="http://schemas.microsoft.com/office/drawing/2014/main" id="{C1FA290A-3070-46FB-A64C-58392CDD2E21}"/>
              </a:ext>
            </a:extLst>
          </p:cNvPr>
          <p:cNvSpPr txBox="1"/>
          <p:nvPr/>
        </p:nvSpPr>
        <p:spPr>
          <a:xfrm>
            <a:off x="1486244" y="2478054"/>
            <a:ext cx="848634" cy="30777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1"/>
                </a:solidFill>
                <a:latin typeface="+mj-ea"/>
                <a:ea typeface="+mj-ea"/>
              </a:rPr>
              <a:t>关键词</a:t>
            </a:r>
          </a:p>
        </p:txBody>
      </p:sp>
      <p:sp>
        <p:nvSpPr>
          <p:cNvPr id="14" name="文本框 39">
            <a:extLst>
              <a:ext uri="{FF2B5EF4-FFF2-40B4-BE49-F238E27FC236}">
                <a16:creationId xmlns:a16="http://schemas.microsoft.com/office/drawing/2014/main" id="{A3E85593-1184-454E-A531-FB1DC0F680C0}"/>
              </a:ext>
            </a:extLst>
          </p:cNvPr>
          <p:cNvSpPr txBox="1"/>
          <p:nvPr/>
        </p:nvSpPr>
        <p:spPr>
          <a:xfrm>
            <a:off x="1486244" y="3187226"/>
            <a:ext cx="848634" cy="30777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1"/>
                </a:solidFill>
                <a:latin typeface="+mj-ea"/>
                <a:ea typeface="+mj-ea"/>
              </a:rPr>
              <a:t>关键词</a:t>
            </a:r>
          </a:p>
        </p:txBody>
      </p:sp>
      <p:sp>
        <p:nvSpPr>
          <p:cNvPr id="16" name="文本框 40">
            <a:extLst>
              <a:ext uri="{FF2B5EF4-FFF2-40B4-BE49-F238E27FC236}">
                <a16:creationId xmlns:a16="http://schemas.microsoft.com/office/drawing/2014/main" id="{67C6106D-7CC8-45E9-A578-28050045C4CD}"/>
              </a:ext>
            </a:extLst>
          </p:cNvPr>
          <p:cNvSpPr txBox="1"/>
          <p:nvPr/>
        </p:nvSpPr>
        <p:spPr>
          <a:xfrm>
            <a:off x="1486244" y="3896398"/>
            <a:ext cx="848634" cy="30777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1"/>
                </a:solidFill>
                <a:latin typeface="+mj-ea"/>
                <a:ea typeface="+mj-ea"/>
              </a:rPr>
              <a:t>关键词</a:t>
            </a:r>
          </a:p>
        </p:txBody>
      </p:sp>
      <p:sp>
        <p:nvSpPr>
          <p:cNvPr id="17" name="文本框 41">
            <a:extLst>
              <a:ext uri="{FF2B5EF4-FFF2-40B4-BE49-F238E27FC236}">
                <a16:creationId xmlns:a16="http://schemas.microsoft.com/office/drawing/2014/main" id="{D2FD2801-1190-473A-9071-95E56C0A9B16}"/>
              </a:ext>
            </a:extLst>
          </p:cNvPr>
          <p:cNvSpPr txBox="1"/>
          <p:nvPr/>
        </p:nvSpPr>
        <p:spPr>
          <a:xfrm>
            <a:off x="1486244" y="4605570"/>
            <a:ext cx="848634" cy="30777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1"/>
                </a:solidFill>
                <a:latin typeface="+mj-ea"/>
                <a:ea typeface="+mj-ea"/>
              </a:rPr>
              <a:t>关键词</a:t>
            </a:r>
          </a:p>
        </p:txBody>
      </p:sp>
      <p:grpSp>
        <p:nvGrpSpPr>
          <p:cNvPr id="18" name="组合 17">
            <a:extLst>
              <a:ext uri="{FF2B5EF4-FFF2-40B4-BE49-F238E27FC236}">
                <a16:creationId xmlns:a16="http://schemas.microsoft.com/office/drawing/2014/main" id="{0B92B048-27E7-48EF-B7C1-95064A32490C}"/>
              </a:ext>
            </a:extLst>
          </p:cNvPr>
          <p:cNvGrpSpPr/>
          <p:nvPr/>
        </p:nvGrpSpPr>
        <p:grpSpPr>
          <a:xfrm>
            <a:off x="2678928" y="2706935"/>
            <a:ext cx="659101" cy="1800997"/>
            <a:chOff x="2721578" y="2469336"/>
            <a:chExt cx="659101" cy="1800997"/>
          </a:xfrm>
        </p:grpSpPr>
        <p:sp>
          <p:nvSpPr>
            <p:cNvPr id="28" name="任意多边形: 形状 27">
              <a:extLst>
                <a:ext uri="{FF2B5EF4-FFF2-40B4-BE49-F238E27FC236}">
                  <a16:creationId xmlns:a16="http://schemas.microsoft.com/office/drawing/2014/main" id="{06CD460A-37A4-4064-B45B-F463FB9074D0}"/>
                </a:ext>
              </a:extLst>
            </p:cNvPr>
            <p:cNvSpPr/>
            <p:nvPr/>
          </p:nvSpPr>
          <p:spPr>
            <a:xfrm flipH="1" flipV="1">
              <a:off x="2721578" y="2469336"/>
              <a:ext cx="659101" cy="480291"/>
            </a:xfrm>
            <a:custGeom>
              <a:avLst/>
              <a:gdLst>
                <a:gd name="connsiteX0" fmla="*/ 0 w 572655"/>
                <a:gd name="connsiteY0" fmla="*/ 0 h 369454"/>
                <a:gd name="connsiteX1" fmla="*/ 572655 w 572655"/>
                <a:gd name="connsiteY1" fmla="*/ 369454 h 369454"/>
                <a:gd name="connsiteX0-1" fmla="*/ 0 w 572655"/>
                <a:gd name="connsiteY0-2" fmla="*/ 295 h 369749"/>
                <a:gd name="connsiteX1-3" fmla="*/ 572655 w 572655"/>
                <a:gd name="connsiteY1-4" fmla="*/ 369749 h 369749"/>
                <a:gd name="connsiteX0-5" fmla="*/ 0 w 572655"/>
                <a:gd name="connsiteY0-6" fmla="*/ 344 h 369798"/>
                <a:gd name="connsiteX1-7" fmla="*/ 572655 w 572655"/>
                <a:gd name="connsiteY1-8" fmla="*/ 369798 h 369798"/>
              </a:gdLst>
              <a:ahLst/>
              <a:cxnLst>
                <a:cxn ang="0">
                  <a:pos x="connsiteX0-1" y="connsiteY0-2"/>
                </a:cxn>
                <a:cxn ang="0">
                  <a:pos x="connsiteX1-3" y="connsiteY1-4"/>
                </a:cxn>
              </a:cxnLst>
              <a:rect l="l" t="t" r="r" b="b"/>
              <a:pathLst>
                <a:path w="572655" h="369798">
                  <a:moveTo>
                    <a:pt x="0" y="344"/>
                  </a:moveTo>
                  <a:cubicBezTo>
                    <a:pt x="281373" y="-9855"/>
                    <a:pt x="500832" y="208547"/>
                    <a:pt x="572655" y="369798"/>
                  </a:cubicBezTo>
                </a:path>
              </a:pathLst>
            </a:custGeom>
            <a:noFill/>
            <a:ln w="15875">
              <a:solidFill>
                <a:schemeClr val="accent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9" name="任意多边形: 形状 28">
              <a:extLst>
                <a:ext uri="{FF2B5EF4-FFF2-40B4-BE49-F238E27FC236}">
                  <a16:creationId xmlns:a16="http://schemas.microsoft.com/office/drawing/2014/main" id="{0F90346B-E8DD-4655-93B2-5D44DA91B18A}"/>
                </a:ext>
              </a:extLst>
            </p:cNvPr>
            <p:cNvSpPr/>
            <p:nvPr/>
          </p:nvSpPr>
          <p:spPr>
            <a:xfrm flipH="1">
              <a:off x="2721578" y="3790042"/>
              <a:ext cx="659101" cy="480291"/>
            </a:xfrm>
            <a:custGeom>
              <a:avLst/>
              <a:gdLst>
                <a:gd name="connsiteX0" fmla="*/ 0 w 572655"/>
                <a:gd name="connsiteY0" fmla="*/ 0 h 369454"/>
                <a:gd name="connsiteX1" fmla="*/ 572655 w 572655"/>
                <a:gd name="connsiteY1" fmla="*/ 369454 h 369454"/>
                <a:gd name="connsiteX0-1" fmla="*/ 0 w 572655"/>
                <a:gd name="connsiteY0-2" fmla="*/ 295 h 369749"/>
                <a:gd name="connsiteX1-3" fmla="*/ 572655 w 572655"/>
                <a:gd name="connsiteY1-4" fmla="*/ 369749 h 369749"/>
                <a:gd name="connsiteX0-5" fmla="*/ 0 w 572655"/>
                <a:gd name="connsiteY0-6" fmla="*/ 344 h 369798"/>
                <a:gd name="connsiteX1-7" fmla="*/ 572655 w 572655"/>
                <a:gd name="connsiteY1-8" fmla="*/ 369798 h 369798"/>
              </a:gdLst>
              <a:ahLst/>
              <a:cxnLst>
                <a:cxn ang="0">
                  <a:pos x="connsiteX0-1" y="connsiteY0-2"/>
                </a:cxn>
                <a:cxn ang="0">
                  <a:pos x="connsiteX1-3" y="connsiteY1-4"/>
                </a:cxn>
              </a:cxnLst>
              <a:rect l="l" t="t" r="r" b="b"/>
              <a:pathLst>
                <a:path w="572655" h="369798">
                  <a:moveTo>
                    <a:pt x="0" y="344"/>
                  </a:moveTo>
                  <a:cubicBezTo>
                    <a:pt x="281373" y="-9855"/>
                    <a:pt x="500832" y="208547"/>
                    <a:pt x="572655" y="369798"/>
                  </a:cubicBezTo>
                </a:path>
              </a:pathLst>
            </a:custGeom>
            <a:noFill/>
            <a:ln w="15875">
              <a:solidFill>
                <a:schemeClr val="accent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30" name="直接箭头连接符 29">
              <a:extLst>
                <a:ext uri="{FF2B5EF4-FFF2-40B4-BE49-F238E27FC236}">
                  <a16:creationId xmlns:a16="http://schemas.microsoft.com/office/drawing/2014/main" id="{6BA02E8C-752F-418B-9C6C-2C8A7CED4789}"/>
                </a:ext>
              </a:extLst>
            </p:cNvPr>
            <p:cNvCxnSpPr/>
            <p:nvPr/>
          </p:nvCxnSpPr>
          <p:spPr>
            <a:xfrm flipH="1">
              <a:off x="2721578" y="3401254"/>
              <a:ext cx="559301" cy="0"/>
            </a:xfrm>
            <a:prstGeom prst="straightConnector1">
              <a:avLst/>
            </a:prstGeom>
            <a:noFill/>
            <a:ln w="15875">
              <a:solidFill>
                <a:schemeClr val="accent1"/>
              </a:solidFill>
              <a:tailEnd type="stealth"/>
            </a:ln>
          </p:spPr>
          <p:style>
            <a:lnRef idx="2">
              <a:schemeClr val="accent1">
                <a:shade val="50000"/>
              </a:schemeClr>
            </a:lnRef>
            <a:fillRef idx="1">
              <a:schemeClr val="accent1"/>
            </a:fillRef>
            <a:effectRef idx="0">
              <a:schemeClr val="accent1"/>
            </a:effectRef>
            <a:fontRef idx="minor">
              <a:schemeClr val="lt1"/>
            </a:fontRef>
          </p:style>
        </p:cxnSp>
      </p:grpSp>
      <p:grpSp>
        <p:nvGrpSpPr>
          <p:cNvPr id="19" name="组合 18">
            <a:extLst>
              <a:ext uri="{FF2B5EF4-FFF2-40B4-BE49-F238E27FC236}">
                <a16:creationId xmlns:a16="http://schemas.microsoft.com/office/drawing/2014/main" id="{8DD1795C-C749-49C1-A234-7ECADC89B0BB}"/>
              </a:ext>
            </a:extLst>
          </p:cNvPr>
          <p:cNvGrpSpPr/>
          <p:nvPr/>
        </p:nvGrpSpPr>
        <p:grpSpPr>
          <a:xfrm flipH="1">
            <a:off x="8791333" y="2706935"/>
            <a:ext cx="659101" cy="1800997"/>
            <a:chOff x="2721578" y="2469336"/>
            <a:chExt cx="659101" cy="1800997"/>
          </a:xfrm>
        </p:grpSpPr>
        <p:sp>
          <p:nvSpPr>
            <p:cNvPr id="25" name="任意多边形: 形状 24">
              <a:extLst>
                <a:ext uri="{FF2B5EF4-FFF2-40B4-BE49-F238E27FC236}">
                  <a16:creationId xmlns:a16="http://schemas.microsoft.com/office/drawing/2014/main" id="{92474983-F364-4C8C-B756-990A34C41ED4}"/>
                </a:ext>
              </a:extLst>
            </p:cNvPr>
            <p:cNvSpPr/>
            <p:nvPr/>
          </p:nvSpPr>
          <p:spPr>
            <a:xfrm flipH="1" flipV="1">
              <a:off x="2721578" y="2469336"/>
              <a:ext cx="659101" cy="480291"/>
            </a:xfrm>
            <a:custGeom>
              <a:avLst/>
              <a:gdLst>
                <a:gd name="connsiteX0" fmla="*/ 0 w 572655"/>
                <a:gd name="connsiteY0" fmla="*/ 0 h 369454"/>
                <a:gd name="connsiteX1" fmla="*/ 572655 w 572655"/>
                <a:gd name="connsiteY1" fmla="*/ 369454 h 369454"/>
                <a:gd name="connsiteX0-1" fmla="*/ 0 w 572655"/>
                <a:gd name="connsiteY0-2" fmla="*/ 295 h 369749"/>
                <a:gd name="connsiteX1-3" fmla="*/ 572655 w 572655"/>
                <a:gd name="connsiteY1-4" fmla="*/ 369749 h 369749"/>
                <a:gd name="connsiteX0-5" fmla="*/ 0 w 572655"/>
                <a:gd name="connsiteY0-6" fmla="*/ 344 h 369798"/>
                <a:gd name="connsiteX1-7" fmla="*/ 572655 w 572655"/>
                <a:gd name="connsiteY1-8" fmla="*/ 369798 h 369798"/>
              </a:gdLst>
              <a:ahLst/>
              <a:cxnLst>
                <a:cxn ang="0">
                  <a:pos x="connsiteX0-1" y="connsiteY0-2"/>
                </a:cxn>
                <a:cxn ang="0">
                  <a:pos x="connsiteX1-3" y="connsiteY1-4"/>
                </a:cxn>
              </a:cxnLst>
              <a:rect l="l" t="t" r="r" b="b"/>
              <a:pathLst>
                <a:path w="572655" h="369798">
                  <a:moveTo>
                    <a:pt x="0" y="344"/>
                  </a:moveTo>
                  <a:cubicBezTo>
                    <a:pt x="281373" y="-9855"/>
                    <a:pt x="500832" y="208547"/>
                    <a:pt x="572655" y="369798"/>
                  </a:cubicBezTo>
                </a:path>
              </a:pathLst>
            </a:custGeom>
            <a:noFill/>
            <a:ln w="15875">
              <a:solidFill>
                <a:schemeClr val="accent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任意多边形: 形状 25">
              <a:extLst>
                <a:ext uri="{FF2B5EF4-FFF2-40B4-BE49-F238E27FC236}">
                  <a16:creationId xmlns:a16="http://schemas.microsoft.com/office/drawing/2014/main" id="{85EE0288-7D53-4DD7-B3C8-F9C2476E435E}"/>
                </a:ext>
              </a:extLst>
            </p:cNvPr>
            <p:cNvSpPr/>
            <p:nvPr/>
          </p:nvSpPr>
          <p:spPr>
            <a:xfrm flipH="1">
              <a:off x="2721578" y="3790042"/>
              <a:ext cx="659101" cy="480291"/>
            </a:xfrm>
            <a:custGeom>
              <a:avLst/>
              <a:gdLst>
                <a:gd name="connsiteX0" fmla="*/ 0 w 572655"/>
                <a:gd name="connsiteY0" fmla="*/ 0 h 369454"/>
                <a:gd name="connsiteX1" fmla="*/ 572655 w 572655"/>
                <a:gd name="connsiteY1" fmla="*/ 369454 h 369454"/>
                <a:gd name="connsiteX0-1" fmla="*/ 0 w 572655"/>
                <a:gd name="connsiteY0-2" fmla="*/ 295 h 369749"/>
                <a:gd name="connsiteX1-3" fmla="*/ 572655 w 572655"/>
                <a:gd name="connsiteY1-4" fmla="*/ 369749 h 369749"/>
                <a:gd name="connsiteX0-5" fmla="*/ 0 w 572655"/>
                <a:gd name="connsiteY0-6" fmla="*/ 344 h 369798"/>
                <a:gd name="connsiteX1-7" fmla="*/ 572655 w 572655"/>
                <a:gd name="connsiteY1-8" fmla="*/ 369798 h 369798"/>
              </a:gdLst>
              <a:ahLst/>
              <a:cxnLst>
                <a:cxn ang="0">
                  <a:pos x="connsiteX0-1" y="connsiteY0-2"/>
                </a:cxn>
                <a:cxn ang="0">
                  <a:pos x="connsiteX1-3" y="connsiteY1-4"/>
                </a:cxn>
              </a:cxnLst>
              <a:rect l="l" t="t" r="r" b="b"/>
              <a:pathLst>
                <a:path w="572655" h="369798">
                  <a:moveTo>
                    <a:pt x="0" y="344"/>
                  </a:moveTo>
                  <a:cubicBezTo>
                    <a:pt x="281373" y="-9855"/>
                    <a:pt x="500832" y="208547"/>
                    <a:pt x="572655" y="369798"/>
                  </a:cubicBezTo>
                </a:path>
              </a:pathLst>
            </a:custGeom>
            <a:noFill/>
            <a:ln w="15875">
              <a:solidFill>
                <a:schemeClr val="accent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7" name="直接箭头连接符 26">
              <a:extLst>
                <a:ext uri="{FF2B5EF4-FFF2-40B4-BE49-F238E27FC236}">
                  <a16:creationId xmlns:a16="http://schemas.microsoft.com/office/drawing/2014/main" id="{5FD6E088-E921-448B-BD9E-310216D6B5E2}"/>
                </a:ext>
              </a:extLst>
            </p:cNvPr>
            <p:cNvCxnSpPr/>
            <p:nvPr/>
          </p:nvCxnSpPr>
          <p:spPr>
            <a:xfrm flipH="1">
              <a:off x="2721578" y="3401254"/>
              <a:ext cx="559301" cy="0"/>
            </a:xfrm>
            <a:prstGeom prst="straightConnector1">
              <a:avLst/>
            </a:prstGeom>
            <a:noFill/>
            <a:ln w="15875">
              <a:solidFill>
                <a:schemeClr val="accent1"/>
              </a:solidFill>
              <a:tailEnd type="stealth"/>
            </a:ln>
          </p:spPr>
          <p:style>
            <a:lnRef idx="2">
              <a:schemeClr val="accent1">
                <a:shade val="50000"/>
              </a:schemeClr>
            </a:lnRef>
            <a:fillRef idx="1">
              <a:schemeClr val="accent1"/>
            </a:fillRef>
            <a:effectRef idx="0">
              <a:schemeClr val="accent1"/>
            </a:effectRef>
            <a:fontRef idx="minor">
              <a:schemeClr val="lt1"/>
            </a:fontRef>
          </p:style>
        </p:cxnSp>
      </p:grpSp>
      <p:sp>
        <p:nvSpPr>
          <p:cNvPr id="20" name="矩形: 圆角 19">
            <a:extLst>
              <a:ext uri="{FF2B5EF4-FFF2-40B4-BE49-F238E27FC236}">
                <a16:creationId xmlns:a16="http://schemas.microsoft.com/office/drawing/2014/main" id="{FC596E63-999E-4BE3-999D-3B9AB5B25712}"/>
              </a:ext>
            </a:extLst>
          </p:cNvPr>
          <p:cNvSpPr/>
          <p:nvPr/>
        </p:nvSpPr>
        <p:spPr>
          <a:xfrm>
            <a:off x="9659317" y="1776413"/>
            <a:ext cx="1244244" cy="3838575"/>
          </a:xfrm>
          <a:prstGeom prst="roundRect">
            <a:avLst>
              <a:gd name="adj" fmla="val 50000"/>
            </a:avLst>
          </a:prstGeom>
          <a:noFill/>
          <a:ln w="15875">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21" name="文本框 64">
            <a:extLst>
              <a:ext uri="{FF2B5EF4-FFF2-40B4-BE49-F238E27FC236}">
                <a16:creationId xmlns:a16="http://schemas.microsoft.com/office/drawing/2014/main" id="{BC520A71-6B03-448D-B763-B109C30996A5}"/>
              </a:ext>
            </a:extLst>
          </p:cNvPr>
          <p:cNvSpPr txBox="1"/>
          <p:nvPr/>
        </p:nvSpPr>
        <p:spPr>
          <a:xfrm>
            <a:off x="9857122" y="2478054"/>
            <a:ext cx="848634" cy="30777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1"/>
                </a:solidFill>
                <a:latin typeface="+mj-ea"/>
                <a:ea typeface="+mj-ea"/>
              </a:rPr>
              <a:t>关键词</a:t>
            </a:r>
          </a:p>
        </p:txBody>
      </p:sp>
      <p:sp>
        <p:nvSpPr>
          <p:cNvPr id="22" name="文本框 65">
            <a:extLst>
              <a:ext uri="{FF2B5EF4-FFF2-40B4-BE49-F238E27FC236}">
                <a16:creationId xmlns:a16="http://schemas.microsoft.com/office/drawing/2014/main" id="{1DA948DF-3766-4B1F-9F7F-B3809D7D580E}"/>
              </a:ext>
            </a:extLst>
          </p:cNvPr>
          <p:cNvSpPr txBox="1"/>
          <p:nvPr/>
        </p:nvSpPr>
        <p:spPr>
          <a:xfrm>
            <a:off x="9857122" y="3187226"/>
            <a:ext cx="848634" cy="30777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1"/>
                </a:solidFill>
                <a:latin typeface="+mj-ea"/>
                <a:ea typeface="+mj-ea"/>
              </a:rPr>
              <a:t>关键词</a:t>
            </a:r>
          </a:p>
        </p:txBody>
      </p:sp>
      <p:sp>
        <p:nvSpPr>
          <p:cNvPr id="23" name="文本框 66">
            <a:extLst>
              <a:ext uri="{FF2B5EF4-FFF2-40B4-BE49-F238E27FC236}">
                <a16:creationId xmlns:a16="http://schemas.microsoft.com/office/drawing/2014/main" id="{A683ADAE-4F59-4500-9171-E5797AD4E97B}"/>
              </a:ext>
            </a:extLst>
          </p:cNvPr>
          <p:cNvSpPr txBox="1"/>
          <p:nvPr/>
        </p:nvSpPr>
        <p:spPr>
          <a:xfrm>
            <a:off x="9857122" y="3896398"/>
            <a:ext cx="848634" cy="30777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1"/>
                </a:solidFill>
                <a:latin typeface="+mj-ea"/>
                <a:ea typeface="+mj-ea"/>
              </a:rPr>
              <a:t>关键词</a:t>
            </a:r>
          </a:p>
        </p:txBody>
      </p:sp>
      <p:sp>
        <p:nvSpPr>
          <p:cNvPr id="24" name="文本框 67">
            <a:extLst>
              <a:ext uri="{FF2B5EF4-FFF2-40B4-BE49-F238E27FC236}">
                <a16:creationId xmlns:a16="http://schemas.microsoft.com/office/drawing/2014/main" id="{3B579F90-7D7A-4531-87D8-56C5C80FF33C}"/>
              </a:ext>
            </a:extLst>
          </p:cNvPr>
          <p:cNvSpPr txBox="1"/>
          <p:nvPr/>
        </p:nvSpPr>
        <p:spPr>
          <a:xfrm>
            <a:off x="9857122" y="4605570"/>
            <a:ext cx="848634" cy="30777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1"/>
                </a:solidFill>
                <a:latin typeface="+mj-ea"/>
                <a:ea typeface="+mj-ea"/>
              </a:rPr>
              <a:t>关键词</a:t>
            </a:r>
          </a:p>
        </p:txBody>
      </p:sp>
      <p:sp>
        <p:nvSpPr>
          <p:cNvPr id="31" name="矩形: 单圆角 30">
            <a:extLst>
              <a:ext uri="{FF2B5EF4-FFF2-40B4-BE49-F238E27FC236}">
                <a16:creationId xmlns:a16="http://schemas.microsoft.com/office/drawing/2014/main" id="{C691B858-4D85-4E30-855B-EF808B549EF2}"/>
              </a:ext>
            </a:extLst>
          </p:cNvPr>
          <p:cNvSpPr/>
          <p:nvPr/>
        </p:nvSpPr>
        <p:spPr>
          <a:xfrm>
            <a:off x="0" y="6611284"/>
            <a:ext cx="12192000" cy="246716"/>
          </a:xfrm>
          <a:prstGeom prst="round1Rect">
            <a:avLst>
              <a:gd name="adj" fmla="val 5000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椭圆 3">
            <a:extLst>
              <a:ext uri="{FF2B5EF4-FFF2-40B4-BE49-F238E27FC236}">
                <a16:creationId xmlns:a16="http://schemas.microsoft.com/office/drawing/2014/main" id="{98BC611C-6736-4653-B0BC-47F50F4B3805}"/>
              </a:ext>
            </a:extLst>
          </p:cNvPr>
          <p:cNvSpPr/>
          <p:nvPr/>
        </p:nvSpPr>
        <p:spPr>
          <a:xfrm>
            <a:off x="5005600" y="2533124"/>
            <a:ext cx="2095500" cy="20955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7" name="user_209046">
            <a:extLst>
              <a:ext uri="{FF2B5EF4-FFF2-40B4-BE49-F238E27FC236}">
                <a16:creationId xmlns:a16="http://schemas.microsoft.com/office/drawing/2014/main" id="{3B6FFF84-AF39-4E97-BCEA-AB860E9D5918}"/>
              </a:ext>
            </a:extLst>
          </p:cNvPr>
          <p:cNvSpPr/>
          <p:nvPr/>
        </p:nvSpPr>
        <p:spPr>
          <a:xfrm>
            <a:off x="5812483" y="3051732"/>
            <a:ext cx="610322" cy="550362"/>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文本框 33">
            <a:extLst>
              <a:ext uri="{FF2B5EF4-FFF2-40B4-BE49-F238E27FC236}">
                <a16:creationId xmlns:a16="http://schemas.microsoft.com/office/drawing/2014/main" id="{BA2BC5B7-ACEE-4C8B-A884-863DF1D980C8}"/>
              </a:ext>
            </a:extLst>
          </p:cNvPr>
          <p:cNvSpPr txBox="1"/>
          <p:nvPr/>
        </p:nvSpPr>
        <p:spPr>
          <a:xfrm>
            <a:off x="5434650" y="3707209"/>
            <a:ext cx="1237400" cy="369332"/>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mj-ea"/>
                <a:ea typeface="+mj-ea"/>
              </a:rPr>
              <a:t>关键词</a:t>
            </a:r>
          </a:p>
        </p:txBody>
      </p:sp>
    </p:spTree>
    <p:extLst>
      <p:ext uri="{BB962C8B-B14F-4D97-AF65-F5344CB8AC3E}">
        <p14:creationId xmlns:p14="http://schemas.microsoft.com/office/powerpoint/2010/main" val="2704356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EFA0A6E-8967-45CB-89F1-ADEC40A4FDB2}"/>
              </a:ext>
            </a:extLst>
          </p:cNvPr>
          <p:cNvSpPr txBox="1"/>
          <p:nvPr/>
        </p:nvSpPr>
        <p:spPr>
          <a:xfrm>
            <a:off x="844739" y="1106362"/>
            <a:ext cx="1477328" cy="5371999"/>
          </a:xfrm>
          <a:prstGeom prst="rect">
            <a:avLst/>
          </a:prstGeom>
          <a:noFill/>
        </p:spPr>
        <p:txBody>
          <a:bodyPr vert="eaVert" wrap="square" lIns="0" tIns="0" rIns="0" bIns="0" rtlCol="0" anchor="t">
            <a:spAutoFit/>
          </a:bodyPr>
          <a:lstStyle/>
          <a:p>
            <a:r>
              <a:rPr lang="zh-CN" altLang="en-US" sz="9600" dirty="0">
                <a:solidFill>
                  <a:schemeClr val="accent2"/>
                </a:solidFill>
                <a:latin typeface="+mj-ea"/>
                <a:ea typeface="+mj-ea"/>
              </a:rPr>
              <a:t>简历</a:t>
            </a:r>
            <a:r>
              <a:rPr lang="zh-CN" altLang="en-US" sz="9600" dirty="0">
                <a:solidFill>
                  <a:schemeClr val="bg1"/>
                </a:solidFill>
                <a:latin typeface="+mj-ea"/>
                <a:ea typeface="+mj-ea"/>
              </a:rPr>
              <a:t>目录</a:t>
            </a:r>
            <a:endParaRPr lang="en-US" sz="9600" dirty="0">
              <a:solidFill>
                <a:schemeClr val="bg1"/>
              </a:solidFill>
              <a:latin typeface="+mj-ea"/>
              <a:ea typeface="+mj-ea"/>
            </a:endParaRPr>
          </a:p>
        </p:txBody>
      </p:sp>
      <p:sp>
        <p:nvSpPr>
          <p:cNvPr id="9" name="文本框 8">
            <a:extLst>
              <a:ext uri="{FF2B5EF4-FFF2-40B4-BE49-F238E27FC236}">
                <a16:creationId xmlns:a16="http://schemas.microsoft.com/office/drawing/2014/main" id="{8323DF59-0F74-41DF-B6FB-A4C680E2F997}"/>
              </a:ext>
            </a:extLst>
          </p:cNvPr>
          <p:cNvSpPr txBox="1"/>
          <p:nvPr/>
        </p:nvSpPr>
        <p:spPr>
          <a:xfrm>
            <a:off x="-100079" y="0"/>
            <a:ext cx="830997" cy="6850063"/>
          </a:xfrm>
          <a:prstGeom prst="rect">
            <a:avLst/>
          </a:prstGeom>
          <a:noFill/>
        </p:spPr>
        <p:txBody>
          <a:bodyPr vert="eaVert" wrap="square" lIns="0" tIns="0" rIns="0" bIns="0" rtlCol="0" anchor="t">
            <a:spAutoFit/>
          </a:bodyPr>
          <a:lstStyle/>
          <a:p>
            <a:r>
              <a:rPr lang="en-US" altLang="zh-CN" sz="5400" dirty="0">
                <a:solidFill>
                  <a:schemeClr val="accent2">
                    <a:alpha val="15000"/>
                  </a:schemeClr>
                </a:solidFill>
                <a:ea typeface="+mj-ea"/>
              </a:rPr>
              <a:t>RESUME DIRECTORY</a:t>
            </a:r>
            <a:endParaRPr lang="en-US" sz="5400" dirty="0">
              <a:solidFill>
                <a:schemeClr val="bg1">
                  <a:alpha val="15000"/>
                </a:schemeClr>
              </a:solidFill>
              <a:ea typeface="+mj-ea"/>
            </a:endParaRPr>
          </a:p>
        </p:txBody>
      </p:sp>
      <p:sp>
        <p:nvSpPr>
          <p:cNvPr id="16" name="矩形: 单圆角 15">
            <a:extLst>
              <a:ext uri="{FF2B5EF4-FFF2-40B4-BE49-F238E27FC236}">
                <a16:creationId xmlns:a16="http://schemas.microsoft.com/office/drawing/2014/main" id="{68A63999-54B5-490E-8188-3E2B6A99AA8B}"/>
              </a:ext>
            </a:extLst>
          </p:cNvPr>
          <p:cNvSpPr/>
          <p:nvPr/>
        </p:nvSpPr>
        <p:spPr>
          <a:xfrm rot="10800000" flipH="1">
            <a:off x="4403900" y="1084944"/>
            <a:ext cx="3190700" cy="197757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6000" dirty="0"/>
          </a:p>
        </p:txBody>
      </p:sp>
      <p:sp>
        <p:nvSpPr>
          <p:cNvPr id="20" name="椭圆 19">
            <a:extLst>
              <a:ext uri="{FF2B5EF4-FFF2-40B4-BE49-F238E27FC236}">
                <a16:creationId xmlns:a16="http://schemas.microsoft.com/office/drawing/2014/main" id="{D6DFEA30-921F-4747-8AB7-4EE9361072EE}"/>
              </a:ext>
            </a:extLst>
          </p:cNvPr>
          <p:cNvSpPr/>
          <p:nvPr/>
        </p:nvSpPr>
        <p:spPr>
          <a:xfrm>
            <a:off x="7476606" y="1003628"/>
            <a:ext cx="205468" cy="205468"/>
          </a:xfrm>
          <a:prstGeom prst="ellips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矩形: 单圆角 21">
            <a:extLst>
              <a:ext uri="{FF2B5EF4-FFF2-40B4-BE49-F238E27FC236}">
                <a16:creationId xmlns:a16="http://schemas.microsoft.com/office/drawing/2014/main" id="{59844C9B-A862-40B3-A979-FCC93DE8C48E}"/>
              </a:ext>
            </a:extLst>
          </p:cNvPr>
          <p:cNvSpPr/>
          <p:nvPr/>
        </p:nvSpPr>
        <p:spPr>
          <a:xfrm rot="10800000" flipH="1">
            <a:off x="7899810" y="1084944"/>
            <a:ext cx="3190700" cy="197757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6000" dirty="0"/>
          </a:p>
        </p:txBody>
      </p:sp>
      <p:sp>
        <p:nvSpPr>
          <p:cNvPr id="27" name="矩形: 单圆角 26">
            <a:extLst>
              <a:ext uri="{FF2B5EF4-FFF2-40B4-BE49-F238E27FC236}">
                <a16:creationId xmlns:a16="http://schemas.microsoft.com/office/drawing/2014/main" id="{8D28D40E-1A34-4280-ACFD-90D36341E09C}"/>
              </a:ext>
            </a:extLst>
          </p:cNvPr>
          <p:cNvSpPr/>
          <p:nvPr/>
        </p:nvSpPr>
        <p:spPr>
          <a:xfrm rot="10800000" flipH="1">
            <a:off x="4403900" y="3792361"/>
            <a:ext cx="3190700" cy="197757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6000" dirty="0"/>
          </a:p>
        </p:txBody>
      </p:sp>
      <p:sp>
        <p:nvSpPr>
          <p:cNvPr id="32" name="矩形: 单圆角 31">
            <a:extLst>
              <a:ext uri="{FF2B5EF4-FFF2-40B4-BE49-F238E27FC236}">
                <a16:creationId xmlns:a16="http://schemas.microsoft.com/office/drawing/2014/main" id="{7419AC29-82AD-4CF2-B10A-0E4E3E34EEA3}"/>
              </a:ext>
            </a:extLst>
          </p:cNvPr>
          <p:cNvSpPr/>
          <p:nvPr/>
        </p:nvSpPr>
        <p:spPr>
          <a:xfrm rot="10800000" flipH="1">
            <a:off x="7899810" y="3792361"/>
            <a:ext cx="3190700" cy="1977570"/>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6000" dirty="0"/>
          </a:p>
        </p:txBody>
      </p:sp>
      <p:sp>
        <p:nvSpPr>
          <p:cNvPr id="38" name="椭圆 37">
            <a:extLst>
              <a:ext uri="{FF2B5EF4-FFF2-40B4-BE49-F238E27FC236}">
                <a16:creationId xmlns:a16="http://schemas.microsoft.com/office/drawing/2014/main" id="{D90E2483-5990-495C-A382-689FDC98E4D5}"/>
              </a:ext>
            </a:extLst>
          </p:cNvPr>
          <p:cNvSpPr/>
          <p:nvPr/>
        </p:nvSpPr>
        <p:spPr>
          <a:xfrm>
            <a:off x="10987776" y="1003628"/>
            <a:ext cx="205468" cy="205468"/>
          </a:xfrm>
          <a:prstGeom prst="ellips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椭圆 38">
            <a:extLst>
              <a:ext uri="{FF2B5EF4-FFF2-40B4-BE49-F238E27FC236}">
                <a16:creationId xmlns:a16="http://schemas.microsoft.com/office/drawing/2014/main" id="{F46FF613-3389-4EB3-A46D-7B8D9141D343}"/>
              </a:ext>
            </a:extLst>
          </p:cNvPr>
          <p:cNvSpPr/>
          <p:nvPr/>
        </p:nvSpPr>
        <p:spPr>
          <a:xfrm>
            <a:off x="7476606" y="3698444"/>
            <a:ext cx="205468" cy="205468"/>
          </a:xfrm>
          <a:prstGeom prst="ellips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椭圆 39">
            <a:extLst>
              <a:ext uri="{FF2B5EF4-FFF2-40B4-BE49-F238E27FC236}">
                <a16:creationId xmlns:a16="http://schemas.microsoft.com/office/drawing/2014/main" id="{47786A71-F79E-4E4E-95B4-8AA12489B986}"/>
              </a:ext>
            </a:extLst>
          </p:cNvPr>
          <p:cNvSpPr/>
          <p:nvPr/>
        </p:nvSpPr>
        <p:spPr>
          <a:xfrm>
            <a:off x="10987776" y="3698444"/>
            <a:ext cx="205468" cy="205468"/>
          </a:xfrm>
          <a:prstGeom prst="ellips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confont-10883-5199945">
            <a:extLst>
              <a:ext uri="{FF2B5EF4-FFF2-40B4-BE49-F238E27FC236}">
                <a16:creationId xmlns:a16="http://schemas.microsoft.com/office/drawing/2014/main" id="{34B51119-71CC-4EF7-8479-C9EE74A6363E}"/>
              </a:ext>
            </a:extLst>
          </p:cNvPr>
          <p:cNvSpPr>
            <a:spLocks/>
          </p:cNvSpPr>
          <p:nvPr/>
        </p:nvSpPr>
        <p:spPr>
          <a:xfrm>
            <a:off x="6465668" y="1989680"/>
            <a:ext cx="980887" cy="965003"/>
          </a:xfrm>
          <a:custGeom>
            <a:avLst/>
            <a:gdLst>
              <a:gd name="T0" fmla="*/ 7816 w 8102"/>
              <a:gd name="T1" fmla="*/ 1069 h 7971"/>
              <a:gd name="T2" fmla="*/ 6121 w 8102"/>
              <a:gd name="T3" fmla="*/ 1069 h 7971"/>
              <a:gd name="T4" fmla="*/ 5839 w 8102"/>
              <a:gd name="T5" fmla="*/ 786 h 7971"/>
              <a:gd name="T6" fmla="*/ 6121 w 8102"/>
              <a:gd name="T7" fmla="*/ 504 h 7971"/>
              <a:gd name="T8" fmla="*/ 7816 w 8102"/>
              <a:gd name="T9" fmla="*/ 504 h 7971"/>
              <a:gd name="T10" fmla="*/ 8099 w 8102"/>
              <a:gd name="T11" fmla="*/ 788 h 7971"/>
              <a:gd name="T12" fmla="*/ 7816 w 8102"/>
              <a:gd name="T13" fmla="*/ 1069 h 7971"/>
              <a:gd name="T14" fmla="*/ 7816 w 8102"/>
              <a:gd name="T15" fmla="*/ 2550 h 7971"/>
              <a:gd name="T16" fmla="*/ 5602 w 8102"/>
              <a:gd name="T17" fmla="*/ 2550 h 7971"/>
              <a:gd name="T18" fmla="*/ 5320 w 8102"/>
              <a:gd name="T19" fmla="*/ 2268 h 7971"/>
              <a:gd name="T20" fmla="*/ 5602 w 8102"/>
              <a:gd name="T21" fmla="*/ 1985 h 7971"/>
              <a:gd name="T22" fmla="*/ 7816 w 8102"/>
              <a:gd name="T23" fmla="*/ 1985 h 7971"/>
              <a:gd name="T24" fmla="*/ 8098 w 8102"/>
              <a:gd name="T25" fmla="*/ 2268 h 7971"/>
              <a:gd name="T26" fmla="*/ 7816 w 8102"/>
              <a:gd name="T27" fmla="*/ 2550 h 7971"/>
              <a:gd name="T28" fmla="*/ 7816 w 8102"/>
              <a:gd name="T29" fmla="*/ 3983 h 7971"/>
              <a:gd name="T30" fmla="*/ 6269 w 8102"/>
              <a:gd name="T31" fmla="*/ 3983 h 7971"/>
              <a:gd name="T32" fmla="*/ 5987 w 8102"/>
              <a:gd name="T33" fmla="*/ 3700 h 7971"/>
              <a:gd name="T34" fmla="*/ 6269 w 8102"/>
              <a:gd name="T35" fmla="*/ 3418 h 7971"/>
              <a:gd name="T36" fmla="*/ 7816 w 8102"/>
              <a:gd name="T37" fmla="*/ 3418 h 7971"/>
              <a:gd name="T38" fmla="*/ 8098 w 8102"/>
              <a:gd name="T39" fmla="*/ 3700 h 7971"/>
              <a:gd name="T40" fmla="*/ 7816 w 8102"/>
              <a:gd name="T41" fmla="*/ 3983 h 7971"/>
              <a:gd name="T42" fmla="*/ 7816 w 8102"/>
              <a:gd name="T43" fmla="*/ 5462 h 7971"/>
              <a:gd name="T44" fmla="*/ 6834 w 8102"/>
              <a:gd name="T45" fmla="*/ 5462 h 7971"/>
              <a:gd name="T46" fmla="*/ 6552 w 8102"/>
              <a:gd name="T47" fmla="*/ 5180 h 7971"/>
              <a:gd name="T48" fmla="*/ 6834 w 8102"/>
              <a:gd name="T49" fmla="*/ 4898 h 7971"/>
              <a:gd name="T50" fmla="*/ 7816 w 8102"/>
              <a:gd name="T51" fmla="*/ 4898 h 7971"/>
              <a:gd name="T52" fmla="*/ 8098 w 8102"/>
              <a:gd name="T53" fmla="*/ 5180 h 7971"/>
              <a:gd name="T54" fmla="*/ 7816 w 8102"/>
              <a:gd name="T55" fmla="*/ 5462 h 7971"/>
              <a:gd name="T56" fmla="*/ 7816 w 8102"/>
              <a:gd name="T57" fmla="*/ 6887 h 7971"/>
              <a:gd name="T58" fmla="*/ 6428 w 8102"/>
              <a:gd name="T59" fmla="*/ 6887 h 7971"/>
              <a:gd name="T60" fmla="*/ 6145 w 8102"/>
              <a:gd name="T61" fmla="*/ 6605 h 7971"/>
              <a:gd name="T62" fmla="*/ 6428 w 8102"/>
              <a:gd name="T63" fmla="*/ 6322 h 7971"/>
              <a:gd name="T64" fmla="*/ 7816 w 8102"/>
              <a:gd name="T65" fmla="*/ 6322 h 7971"/>
              <a:gd name="T66" fmla="*/ 8098 w 8102"/>
              <a:gd name="T67" fmla="*/ 6605 h 7971"/>
              <a:gd name="T68" fmla="*/ 7816 w 8102"/>
              <a:gd name="T69" fmla="*/ 6887 h 7971"/>
              <a:gd name="T70" fmla="*/ 0 w 8102"/>
              <a:gd name="T71" fmla="*/ 6690 h 7971"/>
              <a:gd name="T72" fmla="*/ 1661 w 8102"/>
              <a:gd name="T73" fmla="*/ 3913 h 7971"/>
              <a:gd name="T74" fmla="*/ 2931 w 8102"/>
              <a:gd name="T75" fmla="*/ 4287 h 7971"/>
              <a:gd name="T76" fmla="*/ 4201 w 8102"/>
              <a:gd name="T77" fmla="*/ 3860 h 7971"/>
              <a:gd name="T78" fmla="*/ 5862 w 8102"/>
              <a:gd name="T79" fmla="*/ 6637 h 7971"/>
              <a:gd name="T80" fmla="*/ 0 w 8102"/>
              <a:gd name="T81" fmla="*/ 6690 h 7971"/>
              <a:gd name="T82" fmla="*/ 4298 w 8102"/>
              <a:gd name="T83" fmla="*/ 3431 h 7971"/>
              <a:gd name="T84" fmla="*/ 4874 w 8102"/>
              <a:gd name="T85" fmla="*/ 1963 h 7971"/>
              <a:gd name="T86" fmla="*/ 2886 w 8102"/>
              <a:gd name="T87" fmla="*/ 3976 h 7971"/>
              <a:gd name="T88" fmla="*/ 898 w 8102"/>
              <a:gd name="T89" fmla="*/ 1963 h 7971"/>
              <a:gd name="T90" fmla="*/ 2886 w 8102"/>
              <a:gd name="T91" fmla="*/ 0 h 7971"/>
              <a:gd name="T92" fmla="*/ 4874 w 8102"/>
              <a:gd name="T93" fmla="*/ 1963 h 7971"/>
              <a:gd name="T94" fmla="*/ 4298 w 8102"/>
              <a:gd name="T95" fmla="*/ 3431 h 7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102" h="7971">
                <a:moveTo>
                  <a:pt x="7816" y="1069"/>
                </a:moveTo>
                <a:lnTo>
                  <a:pt x="6121" y="1069"/>
                </a:lnTo>
                <a:cubicBezTo>
                  <a:pt x="5965" y="1069"/>
                  <a:pt x="5839" y="942"/>
                  <a:pt x="5839" y="786"/>
                </a:cubicBezTo>
                <a:cubicBezTo>
                  <a:pt x="5839" y="630"/>
                  <a:pt x="5965" y="504"/>
                  <a:pt x="6121" y="504"/>
                </a:cubicBezTo>
                <a:lnTo>
                  <a:pt x="7816" y="504"/>
                </a:lnTo>
                <a:cubicBezTo>
                  <a:pt x="7973" y="502"/>
                  <a:pt x="8102" y="630"/>
                  <a:pt x="8099" y="788"/>
                </a:cubicBezTo>
                <a:cubicBezTo>
                  <a:pt x="8096" y="943"/>
                  <a:pt x="7970" y="1067"/>
                  <a:pt x="7816" y="1069"/>
                </a:cubicBezTo>
                <a:close/>
                <a:moveTo>
                  <a:pt x="7816" y="2550"/>
                </a:moveTo>
                <a:lnTo>
                  <a:pt x="5602" y="2550"/>
                </a:lnTo>
                <a:cubicBezTo>
                  <a:pt x="5446" y="2550"/>
                  <a:pt x="5320" y="2424"/>
                  <a:pt x="5320" y="2268"/>
                </a:cubicBezTo>
                <a:cubicBezTo>
                  <a:pt x="5320" y="2112"/>
                  <a:pt x="5446" y="1985"/>
                  <a:pt x="5602" y="1985"/>
                </a:cubicBezTo>
                <a:lnTo>
                  <a:pt x="7816" y="1985"/>
                </a:lnTo>
                <a:cubicBezTo>
                  <a:pt x="7972" y="1985"/>
                  <a:pt x="8098" y="2112"/>
                  <a:pt x="8098" y="2268"/>
                </a:cubicBezTo>
                <a:cubicBezTo>
                  <a:pt x="8098" y="2424"/>
                  <a:pt x="7972" y="2550"/>
                  <a:pt x="7816" y="2550"/>
                </a:cubicBezTo>
                <a:close/>
                <a:moveTo>
                  <a:pt x="7816" y="3983"/>
                </a:moveTo>
                <a:lnTo>
                  <a:pt x="6269" y="3983"/>
                </a:lnTo>
                <a:cubicBezTo>
                  <a:pt x="6113" y="3983"/>
                  <a:pt x="5987" y="3856"/>
                  <a:pt x="5987" y="3700"/>
                </a:cubicBezTo>
                <a:cubicBezTo>
                  <a:pt x="5987" y="3544"/>
                  <a:pt x="6113" y="3418"/>
                  <a:pt x="6269" y="3418"/>
                </a:cubicBezTo>
                <a:lnTo>
                  <a:pt x="7816" y="3418"/>
                </a:lnTo>
                <a:cubicBezTo>
                  <a:pt x="7972" y="3418"/>
                  <a:pt x="8098" y="3544"/>
                  <a:pt x="8098" y="3700"/>
                </a:cubicBezTo>
                <a:cubicBezTo>
                  <a:pt x="8098" y="3856"/>
                  <a:pt x="7972" y="3983"/>
                  <a:pt x="7816" y="3983"/>
                </a:cubicBezTo>
                <a:close/>
                <a:moveTo>
                  <a:pt x="7816" y="5462"/>
                </a:moveTo>
                <a:lnTo>
                  <a:pt x="6834" y="5462"/>
                </a:lnTo>
                <a:cubicBezTo>
                  <a:pt x="6678" y="5462"/>
                  <a:pt x="6552" y="5336"/>
                  <a:pt x="6552" y="5180"/>
                </a:cubicBezTo>
                <a:cubicBezTo>
                  <a:pt x="6552" y="5024"/>
                  <a:pt x="6678" y="4898"/>
                  <a:pt x="6834" y="4898"/>
                </a:cubicBezTo>
                <a:lnTo>
                  <a:pt x="7816" y="4898"/>
                </a:lnTo>
                <a:cubicBezTo>
                  <a:pt x="7972" y="4898"/>
                  <a:pt x="8098" y="5024"/>
                  <a:pt x="8098" y="5180"/>
                </a:cubicBezTo>
                <a:cubicBezTo>
                  <a:pt x="8098" y="5336"/>
                  <a:pt x="7972" y="5462"/>
                  <a:pt x="7816" y="5462"/>
                </a:cubicBezTo>
                <a:close/>
                <a:moveTo>
                  <a:pt x="7816" y="6887"/>
                </a:moveTo>
                <a:lnTo>
                  <a:pt x="6428" y="6887"/>
                </a:lnTo>
                <a:cubicBezTo>
                  <a:pt x="6272" y="6887"/>
                  <a:pt x="6145" y="6761"/>
                  <a:pt x="6145" y="6605"/>
                </a:cubicBezTo>
                <a:cubicBezTo>
                  <a:pt x="6145" y="6449"/>
                  <a:pt x="6272" y="6322"/>
                  <a:pt x="6428" y="6322"/>
                </a:cubicBezTo>
                <a:lnTo>
                  <a:pt x="7816" y="6322"/>
                </a:lnTo>
                <a:cubicBezTo>
                  <a:pt x="7972" y="6322"/>
                  <a:pt x="8098" y="6449"/>
                  <a:pt x="8098" y="6605"/>
                </a:cubicBezTo>
                <a:cubicBezTo>
                  <a:pt x="8098" y="6761"/>
                  <a:pt x="7972" y="6887"/>
                  <a:pt x="7816" y="6887"/>
                </a:cubicBezTo>
                <a:close/>
                <a:moveTo>
                  <a:pt x="0" y="6690"/>
                </a:moveTo>
                <a:cubicBezTo>
                  <a:pt x="0" y="5462"/>
                  <a:pt x="684" y="4394"/>
                  <a:pt x="1661" y="3913"/>
                </a:cubicBezTo>
                <a:cubicBezTo>
                  <a:pt x="2051" y="4127"/>
                  <a:pt x="2442" y="4287"/>
                  <a:pt x="2931" y="4287"/>
                </a:cubicBezTo>
                <a:cubicBezTo>
                  <a:pt x="3419" y="4287"/>
                  <a:pt x="3809" y="4127"/>
                  <a:pt x="4201" y="3860"/>
                </a:cubicBezTo>
                <a:cubicBezTo>
                  <a:pt x="5178" y="4341"/>
                  <a:pt x="5862" y="5408"/>
                  <a:pt x="5862" y="6637"/>
                </a:cubicBezTo>
                <a:cubicBezTo>
                  <a:pt x="5861" y="7971"/>
                  <a:pt x="0" y="7971"/>
                  <a:pt x="0" y="6690"/>
                </a:cubicBezTo>
                <a:close/>
                <a:moveTo>
                  <a:pt x="4298" y="3431"/>
                </a:moveTo>
                <a:lnTo>
                  <a:pt x="4874" y="1963"/>
                </a:lnTo>
                <a:cubicBezTo>
                  <a:pt x="4888" y="3070"/>
                  <a:pt x="3994" y="3976"/>
                  <a:pt x="2886" y="3976"/>
                </a:cubicBezTo>
                <a:cubicBezTo>
                  <a:pt x="1778" y="3976"/>
                  <a:pt x="884" y="3070"/>
                  <a:pt x="898" y="1963"/>
                </a:cubicBezTo>
                <a:cubicBezTo>
                  <a:pt x="912" y="875"/>
                  <a:pt x="1798" y="0"/>
                  <a:pt x="2886" y="0"/>
                </a:cubicBezTo>
                <a:cubicBezTo>
                  <a:pt x="3974" y="0"/>
                  <a:pt x="4860" y="875"/>
                  <a:pt x="4874" y="1963"/>
                </a:cubicBezTo>
                <a:lnTo>
                  <a:pt x="4298" y="3431"/>
                </a:lnTo>
                <a:close/>
              </a:path>
            </a:pathLst>
          </a:cu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rriculum-vitae_65718">
            <a:extLst>
              <a:ext uri="{FF2B5EF4-FFF2-40B4-BE49-F238E27FC236}">
                <a16:creationId xmlns:a16="http://schemas.microsoft.com/office/drawing/2014/main" id="{10DF2393-D2B8-4314-848F-D6669AE316F2}"/>
              </a:ext>
            </a:extLst>
          </p:cNvPr>
          <p:cNvSpPr>
            <a:spLocks/>
          </p:cNvSpPr>
          <p:nvPr/>
        </p:nvSpPr>
        <p:spPr>
          <a:xfrm>
            <a:off x="10173958" y="1915870"/>
            <a:ext cx="707773" cy="965003"/>
          </a:xfrm>
          <a:custGeom>
            <a:avLst/>
            <a:gdLst>
              <a:gd name="T0" fmla="*/ 399 w 465"/>
              <a:gd name="T1" fmla="*/ 0 h 586"/>
              <a:gd name="T2" fmla="*/ 67 w 465"/>
              <a:gd name="T3" fmla="*/ 0 h 586"/>
              <a:gd name="T4" fmla="*/ 0 w 465"/>
              <a:gd name="T5" fmla="*/ 67 h 586"/>
              <a:gd name="T6" fmla="*/ 0 w 465"/>
              <a:gd name="T7" fmla="*/ 519 h 586"/>
              <a:gd name="T8" fmla="*/ 67 w 465"/>
              <a:gd name="T9" fmla="*/ 586 h 586"/>
              <a:gd name="T10" fmla="*/ 399 w 465"/>
              <a:gd name="T11" fmla="*/ 586 h 586"/>
              <a:gd name="T12" fmla="*/ 465 w 465"/>
              <a:gd name="T13" fmla="*/ 519 h 586"/>
              <a:gd name="T14" fmla="*/ 465 w 465"/>
              <a:gd name="T15" fmla="*/ 67 h 586"/>
              <a:gd name="T16" fmla="*/ 399 w 465"/>
              <a:gd name="T17" fmla="*/ 0 h 586"/>
              <a:gd name="T18" fmla="*/ 63 w 465"/>
              <a:gd name="T19" fmla="*/ 225 h 586"/>
              <a:gd name="T20" fmla="*/ 91 w 465"/>
              <a:gd name="T21" fmla="*/ 196 h 586"/>
              <a:gd name="T22" fmla="*/ 101 w 465"/>
              <a:gd name="T23" fmla="*/ 196 h 586"/>
              <a:gd name="T24" fmla="*/ 84 w 465"/>
              <a:gd name="T25" fmla="*/ 152 h 586"/>
              <a:gd name="T26" fmla="*/ 150 w 465"/>
              <a:gd name="T27" fmla="*/ 87 h 586"/>
              <a:gd name="T28" fmla="*/ 215 w 465"/>
              <a:gd name="T29" fmla="*/ 152 h 586"/>
              <a:gd name="T30" fmla="*/ 198 w 465"/>
              <a:gd name="T31" fmla="*/ 196 h 586"/>
              <a:gd name="T32" fmla="*/ 208 w 465"/>
              <a:gd name="T33" fmla="*/ 196 h 586"/>
              <a:gd name="T34" fmla="*/ 236 w 465"/>
              <a:gd name="T35" fmla="*/ 225 h 586"/>
              <a:gd name="T36" fmla="*/ 236 w 465"/>
              <a:gd name="T37" fmla="*/ 272 h 586"/>
              <a:gd name="T38" fmla="*/ 210 w 465"/>
              <a:gd name="T39" fmla="*/ 301 h 586"/>
              <a:gd name="T40" fmla="*/ 89 w 465"/>
              <a:gd name="T41" fmla="*/ 301 h 586"/>
              <a:gd name="T42" fmla="*/ 63 w 465"/>
              <a:gd name="T43" fmla="*/ 272 h 586"/>
              <a:gd name="T44" fmla="*/ 63 w 465"/>
              <a:gd name="T45" fmla="*/ 225 h 586"/>
              <a:gd name="T46" fmla="*/ 63 w 465"/>
              <a:gd name="T47" fmla="*/ 225 h 586"/>
              <a:gd name="T48" fmla="*/ 376 w 465"/>
              <a:gd name="T49" fmla="*/ 499 h 586"/>
              <a:gd name="T50" fmla="*/ 89 w 465"/>
              <a:gd name="T51" fmla="*/ 499 h 586"/>
              <a:gd name="T52" fmla="*/ 63 w 465"/>
              <a:gd name="T53" fmla="*/ 472 h 586"/>
              <a:gd name="T54" fmla="*/ 89 w 465"/>
              <a:gd name="T55" fmla="*/ 446 h 586"/>
              <a:gd name="T56" fmla="*/ 376 w 465"/>
              <a:gd name="T57" fmla="*/ 446 h 586"/>
              <a:gd name="T58" fmla="*/ 403 w 465"/>
              <a:gd name="T59" fmla="*/ 472 h 586"/>
              <a:gd name="T60" fmla="*/ 376 w 465"/>
              <a:gd name="T61" fmla="*/ 499 h 586"/>
              <a:gd name="T62" fmla="*/ 376 w 465"/>
              <a:gd name="T63" fmla="*/ 399 h 586"/>
              <a:gd name="T64" fmla="*/ 89 w 465"/>
              <a:gd name="T65" fmla="*/ 399 h 586"/>
              <a:gd name="T66" fmla="*/ 63 w 465"/>
              <a:gd name="T67" fmla="*/ 372 h 586"/>
              <a:gd name="T68" fmla="*/ 89 w 465"/>
              <a:gd name="T69" fmla="*/ 346 h 586"/>
              <a:gd name="T70" fmla="*/ 376 w 465"/>
              <a:gd name="T71" fmla="*/ 346 h 586"/>
              <a:gd name="T72" fmla="*/ 403 w 465"/>
              <a:gd name="T73" fmla="*/ 372 h 586"/>
              <a:gd name="T74" fmla="*/ 376 w 465"/>
              <a:gd name="T75" fmla="*/ 399 h 586"/>
              <a:gd name="T76" fmla="*/ 376 w 465"/>
              <a:gd name="T77" fmla="*/ 299 h 586"/>
              <a:gd name="T78" fmla="*/ 289 w 465"/>
              <a:gd name="T79" fmla="*/ 299 h 586"/>
              <a:gd name="T80" fmla="*/ 263 w 465"/>
              <a:gd name="T81" fmla="*/ 272 h 586"/>
              <a:gd name="T82" fmla="*/ 289 w 465"/>
              <a:gd name="T83" fmla="*/ 246 h 586"/>
              <a:gd name="T84" fmla="*/ 376 w 465"/>
              <a:gd name="T85" fmla="*/ 246 h 586"/>
              <a:gd name="T86" fmla="*/ 403 w 465"/>
              <a:gd name="T87" fmla="*/ 272 h 586"/>
              <a:gd name="T88" fmla="*/ 376 w 465"/>
              <a:gd name="T89" fmla="*/ 299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5" h="586">
                <a:moveTo>
                  <a:pt x="399" y="0"/>
                </a:moveTo>
                <a:lnTo>
                  <a:pt x="67" y="0"/>
                </a:lnTo>
                <a:cubicBezTo>
                  <a:pt x="30" y="0"/>
                  <a:pt x="0" y="30"/>
                  <a:pt x="0" y="67"/>
                </a:cubicBezTo>
                <a:lnTo>
                  <a:pt x="0" y="519"/>
                </a:lnTo>
                <a:cubicBezTo>
                  <a:pt x="0" y="556"/>
                  <a:pt x="30" y="586"/>
                  <a:pt x="67" y="586"/>
                </a:cubicBezTo>
                <a:lnTo>
                  <a:pt x="399" y="586"/>
                </a:lnTo>
                <a:cubicBezTo>
                  <a:pt x="435" y="586"/>
                  <a:pt x="465" y="556"/>
                  <a:pt x="465" y="519"/>
                </a:cubicBezTo>
                <a:lnTo>
                  <a:pt x="465" y="67"/>
                </a:lnTo>
                <a:cubicBezTo>
                  <a:pt x="465" y="30"/>
                  <a:pt x="435" y="0"/>
                  <a:pt x="399" y="0"/>
                </a:cubicBezTo>
                <a:close/>
                <a:moveTo>
                  <a:pt x="63" y="225"/>
                </a:moveTo>
                <a:cubicBezTo>
                  <a:pt x="63" y="209"/>
                  <a:pt x="75" y="196"/>
                  <a:pt x="91" y="196"/>
                </a:cubicBezTo>
                <a:lnTo>
                  <a:pt x="101" y="196"/>
                </a:lnTo>
                <a:cubicBezTo>
                  <a:pt x="90" y="185"/>
                  <a:pt x="84" y="169"/>
                  <a:pt x="84" y="152"/>
                </a:cubicBezTo>
                <a:cubicBezTo>
                  <a:pt x="84" y="116"/>
                  <a:pt x="113" y="87"/>
                  <a:pt x="150" y="87"/>
                </a:cubicBezTo>
                <a:cubicBezTo>
                  <a:pt x="186" y="87"/>
                  <a:pt x="215" y="116"/>
                  <a:pt x="215" y="152"/>
                </a:cubicBezTo>
                <a:cubicBezTo>
                  <a:pt x="215" y="169"/>
                  <a:pt x="209" y="185"/>
                  <a:pt x="198" y="196"/>
                </a:cubicBezTo>
                <a:lnTo>
                  <a:pt x="208" y="196"/>
                </a:lnTo>
                <a:cubicBezTo>
                  <a:pt x="223" y="196"/>
                  <a:pt x="236" y="209"/>
                  <a:pt x="236" y="225"/>
                </a:cubicBezTo>
                <a:lnTo>
                  <a:pt x="236" y="272"/>
                </a:lnTo>
                <a:cubicBezTo>
                  <a:pt x="236" y="287"/>
                  <a:pt x="224" y="300"/>
                  <a:pt x="210" y="301"/>
                </a:cubicBezTo>
                <a:lnTo>
                  <a:pt x="89" y="301"/>
                </a:lnTo>
                <a:cubicBezTo>
                  <a:pt x="74" y="300"/>
                  <a:pt x="63" y="287"/>
                  <a:pt x="63" y="272"/>
                </a:cubicBezTo>
                <a:lnTo>
                  <a:pt x="63" y="225"/>
                </a:lnTo>
                <a:lnTo>
                  <a:pt x="63" y="225"/>
                </a:lnTo>
                <a:close/>
                <a:moveTo>
                  <a:pt x="376" y="499"/>
                </a:moveTo>
                <a:lnTo>
                  <a:pt x="89" y="499"/>
                </a:lnTo>
                <a:cubicBezTo>
                  <a:pt x="75" y="499"/>
                  <a:pt x="63" y="487"/>
                  <a:pt x="63" y="472"/>
                </a:cubicBezTo>
                <a:cubicBezTo>
                  <a:pt x="63" y="457"/>
                  <a:pt x="75" y="446"/>
                  <a:pt x="89" y="446"/>
                </a:cubicBezTo>
                <a:lnTo>
                  <a:pt x="376" y="446"/>
                </a:lnTo>
                <a:cubicBezTo>
                  <a:pt x="391" y="446"/>
                  <a:pt x="403" y="457"/>
                  <a:pt x="403" y="472"/>
                </a:cubicBezTo>
                <a:cubicBezTo>
                  <a:pt x="403" y="487"/>
                  <a:pt x="391" y="499"/>
                  <a:pt x="376" y="499"/>
                </a:cubicBezTo>
                <a:close/>
                <a:moveTo>
                  <a:pt x="376" y="399"/>
                </a:moveTo>
                <a:lnTo>
                  <a:pt x="89" y="399"/>
                </a:lnTo>
                <a:cubicBezTo>
                  <a:pt x="75" y="399"/>
                  <a:pt x="63" y="387"/>
                  <a:pt x="63" y="372"/>
                </a:cubicBezTo>
                <a:cubicBezTo>
                  <a:pt x="63" y="357"/>
                  <a:pt x="75" y="346"/>
                  <a:pt x="89" y="346"/>
                </a:cubicBezTo>
                <a:lnTo>
                  <a:pt x="376" y="346"/>
                </a:lnTo>
                <a:cubicBezTo>
                  <a:pt x="391" y="346"/>
                  <a:pt x="403" y="357"/>
                  <a:pt x="403" y="372"/>
                </a:cubicBezTo>
                <a:cubicBezTo>
                  <a:pt x="403" y="387"/>
                  <a:pt x="391" y="399"/>
                  <a:pt x="376" y="399"/>
                </a:cubicBezTo>
                <a:close/>
                <a:moveTo>
                  <a:pt x="376" y="299"/>
                </a:moveTo>
                <a:lnTo>
                  <a:pt x="289" y="299"/>
                </a:lnTo>
                <a:cubicBezTo>
                  <a:pt x="275" y="299"/>
                  <a:pt x="263" y="287"/>
                  <a:pt x="263" y="272"/>
                </a:cubicBezTo>
                <a:cubicBezTo>
                  <a:pt x="263" y="257"/>
                  <a:pt x="275" y="246"/>
                  <a:pt x="289" y="246"/>
                </a:cubicBezTo>
                <a:lnTo>
                  <a:pt x="376" y="246"/>
                </a:lnTo>
                <a:cubicBezTo>
                  <a:pt x="391" y="246"/>
                  <a:pt x="403" y="257"/>
                  <a:pt x="403" y="272"/>
                </a:cubicBezTo>
                <a:cubicBezTo>
                  <a:pt x="403" y="287"/>
                  <a:pt x="391" y="299"/>
                  <a:pt x="376" y="299"/>
                </a:cubicBezTo>
                <a:close/>
              </a:path>
            </a:pathLst>
          </a:cu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staurant-menu_76366">
            <a:extLst>
              <a:ext uri="{FF2B5EF4-FFF2-40B4-BE49-F238E27FC236}">
                <a16:creationId xmlns:a16="http://schemas.microsoft.com/office/drawing/2014/main" id="{BED18ACE-48FA-49E6-A091-EF51C7A23C3A}"/>
              </a:ext>
            </a:extLst>
          </p:cNvPr>
          <p:cNvSpPr>
            <a:spLocks/>
          </p:cNvSpPr>
          <p:nvPr/>
        </p:nvSpPr>
        <p:spPr>
          <a:xfrm>
            <a:off x="6648654" y="4674902"/>
            <a:ext cx="707773" cy="965003"/>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88862 h 440259"/>
              <a:gd name="T27" fmla="*/ 88862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 name="T44" fmla="*/ 88862 h 440259"/>
              <a:gd name="T45" fmla="*/ 88862 h 440259"/>
              <a:gd name="T46" fmla="*/ 278945 h 440259"/>
              <a:gd name="T47" fmla="*/ 278945 h 440259"/>
              <a:gd name="T48" fmla="*/ 278945 h 440259"/>
              <a:gd name="T49" fmla="*/ 278945 h 440259"/>
              <a:gd name="T50" fmla="*/ 278945 h 440259"/>
              <a:gd name="T51" fmla="*/ 278945 h 440259"/>
              <a:gd name="T52" fmla="*/ 278945 h 440259"/>
              <a:gd name="T53" fmla="*/ 278945 h 440259"/>
              <a:gd name="T54" fmla="*/ 278945 h 440259"/>
              <a:gd name="T55" fmla="*/ 278945 h 440259"/>
              <a:gd name="T56" fmla="*/ 278945 h 440259"/>
              <a:gd name="T57" fmla="*/ 278945 h 440259"/>
              <a:gd name="T58" fmla="*/ 88862 h 440259"/>
              <a:gd name="T59" fmla="*/ 88862 h 440259"/>
              <a:gd name="T60" fmla="*/ 278945 h 440259"/>
              <a:gd name="T61"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96" h="6565">
                <a:moveTo>
                  <a:pt x="4059" y="0"/>
                </a:moveTo>
                <a:lnTo>
                  <a:pt x="437" y="0"/>
                </a:lnTo>
                <a:cubicBezTo>
                  <a:pt x="196" y="0"/>
                  <a:pt x="0" y="196"/>
                  <a:pt x="0" y="437"/>
                </a:cubicBezTo>
                <a:lnTo>
                  <a:pt x="3" y="5670"/>
                </a:lnTo>
                <a:cubicBezTo>
                  <a:pt x="3" y="5772"/>
                  <a:pt x="74" y="5861"/>
                  <a:pt x="174" y="5883"/>
                </a:cubicBezTo>
                <a:lnTo>
                  <a:pt x="3189" y="6551"/>
                </a:lnTo>
                <a:cubicBezTo>
                  <a:pt x="3253" y="6565"/>
                  <a:pt x="3321" y="6549"/>
                  <a:pt x="3372" y="6508"/>
                </a:cubicBezTo>
                <a:cubicBezTo>
                  <a:pt x="3424" y="6467"/>
                  <a:pt x="3454" y="6404"/>
                  <a:pt x="3454" y="6338"/>
                </a:cubicBezTo>
                <a:lnTo>
                  <a:pt x="3454" y="5829"/>
                </a:lnTo>
                <a:lnTo>
                  <a:pt x="4059" y="5829"/>
                </a:lnTo>
                <a:cubicBezTo>
                  <a:pt x="4300" y="5829"/>
                  <a:pt x="4496" y="5633"/>
                  <a:pt x="4496" y="5392"/>
                </a:cubicBezTo>
                <a:lnTo>
                  <a:pt x="4496" y="437"/>
                </a:lnTo>
                <a:cubicBezTo>
                  <a:pt x="4496" y="196"/>
                  <a:pt x="4300" y="0"/>
                  <a:pt x="4059" y="0"/>
                </a:cubicBezTo>
                <a:close/>
                <a:moveTo>
                  <a:pt x="2720" y="3154"/>
                </a:moveTo>
                <a:lnTo>
                  <a:pt x="666" y="2636"/>
                </a:lnTo>
                <a:cubicBezTo>
                  <a:pt x="603" y="2621"/>
                  <a:pt x="559" y="2564"/>
                  <a:pt x="559" y="2499"/>
                </a:cubicBezTo>
                <a:lnTo>
                  <a:pt x="559" y="1820"/>
                </a:lnTo>
                <a:cubicBezTo>
                  <a:pt x="559" y="1728"/>
                  <a:pt x="646" y="1660"/>
                  <a:pt x="735" y="1683"/>
                </a:cubicBezTo>
                <a:lnTo>
                  <a:pt x="2789" y="2201"/>
                </a:lnTo>
                <a:cubicBezTo>
                  <a:pt x="2852" y="2217"/>
                  <a:pt x="2896" y="2273"/>
                  <a:pt x="2896" y="2338"/>
                </a:cubicBezTo>
                <a:lnTo>
                  <a:pt x="2896" y="3017"/>
                </a:lnTo>
                <a:cubicBezTo>
                  <a:pt x="2896" y="3109"/>
                  <a:pt x="2810" y="3177"/>
                  <a:pt x="2720" y="3154"/>
                </a:cubicBezTo>
                <a:close/>
                <a:moveTo>
                  <a:pt x="3454" y="5391"/>
                </a:moveTo>
                <a:lnTo>
                  <a:pt x="3454" y="1103"/>
                </a:lnTo>
                <a:cubicBezTo>
                  <a:pt x="3454" y="999"/>
                  <a:pt x="3381" y="910"/>
                  <a:pt x="3279" y="889"/>
                </a:cubicBezTo>
                <a:lnTo>
                  <a:pt x="1071" y="437"/>
                </a:lnTo>
                <a:lnTo>
                  <a:pt x="4058" y="437"/>
                </a:lnTo>
                <a:lnTo>
                  <a:pt x="4059" y="5391"/>
                </a:lnTo>
                <a:lnTo>
                  <a:pt x="3454" y="5391"/>
                </a:lnTo>
                <a:close/>
                <a:moveTo>
                  <a:pt x="4059" y="5391"/>
                </a:moveTo>
                <a:lnTo>
                  <a:pt x="4059" y="5391"/>
                </a:lnTo>
              </a:path>
            </a:pathLst>
          </a:cu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edal-of-honor_2377">
            <a:extLst>
              <a:ext uri="{FF2B5EF4-FFF2-40B4-BE49-F238E27FC236}">
                <a16:creationId xmlns:a16="http://schemas.microsoft.com/office/drawing/2014/main" id="{012790B0-F6D5-422E-A1D3-AE16C80C2EC1}"/>
              </a:ext>
            </a:extLst>
          </p:cNvPr>
          <p:cNvSpPr>
            <a:spLocks/>
          </p:cNvSpPr>
          <p:nvPr/>
        </p:nvSpPr>
        <p:spPr>
          <a:xfrm>
            <a:off x="10147986" y="4641978"/>
            <a:ext cx="808260" cy="965003"/>
          </a:xfrm>
          <a:custGeom>
            <a:avLst/>
            <a:gdLst>
              <a:gd name="connsiteX0" fmla="*/ 263103 w 526277"/>
              <a:gd name="connsiteY0" fmla="*/ 104126 h 608104"/>
              <a:gd name="connsiteX1" fmla="*/ 378019 w 526277"/>
              <a:gd name="connsiteY1" fmla="*/ 218866 h 608104"/>
              <a:gd name="connsiteX2" fmla="*/ 263103 w 526277"/>
              <a:gd name="connsiteY2" fmla="*/ 333606 h 608104"/>
              <a:gd name="connsiteX3" fmla="*/ 148187 w 526277"/>
              <a:gd name="connsiteY3" fmla="*/ 218866 h 608104"/>
              <a:gd name="connsiteX4" fmla="*/ 263103 w 526277"/>
              <a:gd name="connsiteY4" fmla="*/ 104126 h 608104"/>
              <a:gd name="connsiteX5" fmla="*/ 263102 w 526277"/>
              <a:gd name="connsiteY5" fmla="*/ 71525 h 608104"/>
              <a:gd name="connsiteX6" fmla="*/ 116978 w 526277"/>
              <a:gd name="connsiteY6" fmla="*/ 217502 h 608104"/>
              <a:gd name="connsiteX7" fmla="*/ 263102 w 526277"/>
              <a:gd name="connsiteY7" fmla="*/ 363381 h 608104"/>
              <a:gd name="connsiteX8" fmla="*/ 409250 w 526277"/>
              <a:gd name="connsiteY8" fmla="*/ 217502 h 608104"/>
              <a:gd name="connsiteX9" fmla="*/ 263102 w 526277"/>
              <a:gd name="connsiteY9" fmla="*/ 71525 h 608104"/>
              <a:gd name="connsiteX10" fmla="*/ 203929 w 526277"/>
              <a:gd name="connsiteY10" fmla="*/ 910 h 608104"/>
              <a:gd name="connsiteX11" fmla="*/ 231895 w 526277"/>
              <a:gd name="connsiteY11" fmla="*/ 6339 h 608104"/>
              <a:gd name="connsiteX12" fmla="*/ 294333 w 526277"/>
              <a:gd name="connsiteY12" fmla="*/ 6339 h 608104"/>
              <a:gd name="connsiteX13" fmla="*/ 343769 w 526277"/>
              <a:gd name="connsiteY13" fmla="*/ 19568 h 608104"/>
              <a:gd name="connsiteX14" fmla="*/ 397842 w 526277"/>
              <a:gd name="connsiteY14" fmla="*/ 50728 h 608104"/>
              <a:gd name="connsiteX15" fmla="*/ 434005 w 526277"/>
              <a:gd name="connsiteY15" fmla="*/ 86860 h 608104"/>
              <a:gd name="connsiteX16" fmla="*/ 465188 w 526277"/>
              <a:gd name="connsiteY16" fmla="*/ 140827 h 608104"/>
              <a:gd name="connsiteX17" fmla="*/ 478485 w 526277"/>
              <a:gd name="connsiteY17" fmla="*/ 190237 h 608104"/>
              <a:gd name="connsiteX18" fmla="*/ 478485 w 526277"/>
              <a:gd name="connsiteY18" fmla="*/ 252533 h 608104"/>
              <a:gd name="connsiteX19" fmla="*/ 465188 w 526277"/>
              <a:gd name="connsiteY19" fmla="*/ 301943 h 608104"/>
              <a:gd name="connsiteX20" fmla="*/ 434005 w 526277"/>
              <a:gd name="connsiteY20" fmla="*/ 355909 h 608104"/>
              <a:gd name="connsiteX21" fmla="*/ 431797 w 526277"/>
              <a:gd name="connsiteY21" fmla="*/ 370289 h 608104"/>
              <a:gd name="connsiteX22" fmla="*/ 526277 w 526277"/>
              <a:gd name="connsiteY22" fmla="*/ 546078 h 608104"/>
              <a:gd name="connsiteX23" fmla="*/ 448995 w 526277"/>
              <a:gd name="connsiteY23" fmla="*/ 536010 h 608104"/>
              <a:gd name="connsiteX24" fmla="*/ 421934 w 526277"/>
              <a:gd name="connsiteY24" fmla="*/ 606242 h 608104"/>
              <a:gd name="connsiteX25" fmla="*/ 325393 w 526277"/>
              <a:gd name="connsiteY25" fmla="*/ 440595 h 608104"/>
              <a:gd name="connsiteX26" fmla="*/ 294382 w 526277"/>
              <a:gd name="connsiteY26" fmla="*/ 436455 h 608104"/>
              <a:gd name="connsiteX27" fmla="*/ 231919 w 526277"/>
              <a:gd name="connsiteY27" fmla="*/ 436455 h 608104"/>
              <a:gd name="connsiteX28" fmla="*/ 202356 w 526277"/>
              <a:gd name="connsiteY28" fmla="*/ 441207 h 608104"/>
              <a:gd name="connsiteX29" fmla="*/ 121983 w 526277"/>
              <a:gd name="connsiteY29" fmla="*/ 608104 h 608104"/>
              <a:gd name="connsiteX30" fmla="*/ 78509 w 526277"/>
              <a:gd name="connsiteY30" fmla="*/ 542967 h 608104"/>
              <a:gd name="connsiteX31" fmla="*/ 0 w 526277"/>
              <a:gd name="connsiteY31" fmla="*/ 551688 h 608104"/>
              <a:gd name="connsiteX32" fmla="*/ 93940 w 526277"/>
              <a:gd name="connsiteY32" fmla="*/ 367276 h 608104"/>
              <a:gd name="connsiteX33" fmla="*/ 92149 w 526277"/>
              <a:gd name="connsiteY33" fmla="*/ 355885 h 608104"/>
              <a:gd name="connsiteX34" fmla="*/ 60991 w 526277"/>
              <a:gd name="connsiteY34" fmla="*/ 301918 h 608104"/>
              <a:gd name="connsiteX35" fmla="*/ 47718 w 526277"/>
              <a:gd name="connsiteY35" fmla="*/ 252508 h 608104"/>
              <a:gd name="connsiteX36" fmla="*/ 47718 w 526277"/>
              <a:gd name="connsiteY36" fmla="*/ 190213 h 608104"/>
              <a:gd name="connsiteX37" fmla="*/ 61016 w 526277"/>
              <a:gd name="connsiteY37" fmla="*/ 140803 h 608104"/>
              <a:gd name="connsiteX38" fmla="*/ 92174 w 526277"/>
              <a:gd name="connsiteY38" fmla="*/ 86860 h 608104"/>
              <a:gd name="connsiteX39" fmla="*/ 128361 w 526277"/>
              <a:gd name="connsiteY39" fmla="*/ 50703 h 608104"/>
              <a:gd name="connsiteX40" fmla="*/ 182385 w 526277"/>
              <a:gd name="connsiteY40" fmla="*/ 19568 h 608104"/>
              <a:gd name="connsiteX41" fmla="*/ 203929 w 526277"/>
              <a:gd name="connsiteY41" fmla="*/ 910 h 60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26277" h="608104">
                <a:moveTo>
                  <a:pt x="263103" y="104126"/>
                </a:moveTo>
                <a:cubicBezTo>
                  <a:pt x="326569" y="104126"/>
                  <a:pt x="378019" y="155497"/>
                  <a:pt x="378019" y="218866"/>
                </a:cubicBezTo>
                <a:cubicBezTo>
                  <a:pt x="378019" y="282235"/>
                  <a:pt x="326569" y="333606"/>
                  <a:pt x="263103" y="333606"/>
                </a:cubicBezTo>
                <a:cubicBezTo>
                  <a:pt x="199637" y="333606"/>
                  <a:pt x="148187" y="282235"/>
                  <a:pt x="148187" y="218866"/>
                </a:cubicBezTo>
                <a:cubicBezTo>
                  <a:pt x="148187" y="155497"/>
                  <a:pt x="199637" y="104126"/>
                  <a:pt x="263103" y="104126"/>
                </a:cubicBezTo>
                <a:close/>
                <a:moveTo>
                  <a:pt x="263102" y="71525"/>
                </a:moveTo>
                <a:cubicBezTo>
                  <a:pt x="182410" y="71525"/>
                  <a:pt x="116978" y="136883"/>
                  <a:pt x="116978" y="217502"/>
                </a:cubicBezTo>
                <a:cubicBezTo>
                  <a:pt x="116978" y="298072"/>
                  <a:pt x="182410" y="363381"/>
                  <a:pt x="263102" y="363381"/>
                </a:cubicBezTo>
                <a:cubicBezTo>
                  <a:pt x="343794" y="363381"/>
                  <a:pt x="409250" y="298072"/>
                  <a:pt x="409250" y="217502"/>
                </a:cubicBezTo>
                <a:cubicBezTo>
                  <a:pt x="409250" y="136883"/>
                  <a:pt x="343818" y="71525"/>
                  <a:pt x="263102" y="71525"/>
                </a:cubicBezTo>
                <a:close/>
                <a:moveTo>
                  <a:pt x="203929" y="910"/>
                </a:moveTo>
                <a:cubicBezTo>
                  <a:pt x="212182" y="-1297"/>
                  <a:pt x="221504" y="509"/>
                  <a:pt x="231895" y="6339"/>
                </a:cubicBezTo>
                <a:cubicBezTo>
                  <a:pt x="252650" y="17926"/>
                  <a:pt x="273455" y="17926"/>
                  <a:pt x="294333" y="6339"/>
                </a:cubicBezTo>
                <a:cubicBezTo>
                  <a:pt x="315089" y="-5321"/>
                  <a:pt x="331625" y="-887"/>
                  <a:pt x="343769" y="19568"/>
                </a:cubicBezTo>
                <a:cubicBezTo>
                  <a:pt x="355963" y="39998"/>
                  <a:pt x="374044" y="50409"/>
                  <a:pt x="397842" y="50728"/>
                </a:cubicBezTo>
                <a:cubicBezTo>
                  <a:pt x="421640" y="51022"/>
                  <a:pt x="433661" y="63123"/>
                  <a:pt x="434005" y="86860"/>
                </a:cubicBezTo>
                <a:cubicBezTo>
                  <a:pt x="434324" y="110672"/>
                  <a:pt x="444751" y="128652"/>
                  <a:pt x="465188" y="140827"/>
                </a:cubicBezTo>
                <a:cubicBezTo>
                  <a:pt x="485649" y="153027"/>
                  <a:pt x="490114" y="169464"/>
                  <a:pt x="478485" y="190237"/>
                </a:cubicBezTo>
                <a:cubicBezTo>
                  <a:pt x="466831" y="210986"/>
                  <a:pt x="466831" y="231759"/>
                  <a:pt x="478485" y="252533"/>
                </a:cubicBezTo>
                <a:cubicBezTo>
                  <a:pt x="490114" y="273306"/>
                  <a:pt x="485649" y="289768"/>
                  <a:pt x="465188" y="301943"/>
                </a:cubicBezTo>
                <a:cubicBezTo>
                  <a:pt x="444751" y="314118"/>
                  <a:pt x="434398" y="332098"/>
                  <a:pt x="434005" y="355909"/>
                </a:cubicBezTo>
                <a:cubicBezTo>
                  <a:pt x="433980" y="361372"/>
                  <a:pt x="433073" y="366026"/>
                  <a:pt x="431797" y="370289"/>
                </a:cubicBezTo>
                <a:lnTo>
                  <a:pt x="526277" y="546078"/>
                </a:lnTo>
                <a:lnTo>
                  <a:pt x="448995" y="536010"/>
                </a:lnTo>
                <a:lnTo>
                  <a:pt x="421934" y="606242"/>
                </a:lnTo>
                <a:lnTo>
                  <a:pt x="325393" y="440595"/>
                </a:lnTo>
                <a:cubicBezTo>
                  <a:pt x="316389" y="444318"/>
                  <a:pt x="306085" y="443020"/>
                  <a:pt x="294382" y="436455"/>
                </a:cubicBezTo>
                <a:cubicBezTo>
                  <a:pt x="273504" y="424819"/>
                  <a:pt x="252675" y="424819"/>
                  <a:pt x="231919" y="436455"/>
                </a:cubicBezTo>
                <a:cubicBezTo>
                  <a:pt x="220879" y="442628"/>
                  <a:pt x="211016" y="444122"/>
                  <a:pt x="202356" y="441207"/>
                </a:cubicBezTo>
                <a:cubicBezTo>
                  <a:pt x="178901" y="489490"/>
                  <a:pt x="121983" y="608104"/>
                  <a:pt x="121983" y="608104"/>
                </a:cubicBezTo>
                <a:lnTo>
                  <a:pt x="78509" y="542967"/>
                </a:lnTo>
                <a:lnTo>
                  <a:pt x="0" y="551688"/>
                </a:lnTo>
                <a:lnTo>
                  <a:pt x="93940" y="367276"/>
                </a:lnTo>
                <a:cubicBezTo>
                  <a:pt x="93082" y="363699"/>
                  <a:pt x="92223" y="360196"/>
                  <a:pt x="92149" y="355885"/>
                </a:cubicBezTo>
                <a:cubicBezTo>
                  <a:pt x="91880" y="332049"/>
                  <a:pt x="81453" y="314069"/>
                  <a:pt x="60991" y="301918"/>
                </a:cubicBezTo>
                <a:cubicBezTo>
                  <a:pt x="40555" y="289743"/>
                  <a:pt x="36089" y="273257"/>
                  <a:pt x="47718" y="252508"/>
                </a:cubicBezTo>
                <a:cubicBezTo>
                  <a:pt x="59421" y="231759"/>
                  <a:pt x="59421" y="210962"/>
                  <a:pt x="47718" y="190213"/>
                </a:cubicBezTo>
                <a:cubicBezTo>
                  <a:pt x="36089" y="169464"/>
                  <a:pt x="40505" y="153002"/>
                  <a:pt x="61016" y="140803"/>
                </a:cubicBezTo>
                <a:cubicBezTo>
                  <a:pt x="81477" y="128628"/>
                  <a:pt x="91855" y="110647"/>
                  <a:pt x="92174" y="86860"/>
                </a:cubicBezTo>
                <a:cubicBezTo>
                  <a:pt x="92493" y="63099"/>
                  <a:pt x="104564" y="50997"/>
                  <a:pt x="128361" y="50703"/>
                </a:cubicBezTo>
                <a:cubicBezTo>
                  <a:pt x="152233" y="50385"/>
                  <a:pt x="170265" y="39998"/>
                  <a:pt x="182385" y="19568"/>
                </a:cubicBezTo>
                <a:cubicBezTo>
                  <a:pt x="188494" y="9340"/>
                  <a:pt x="195676" y="3118"/>
                  <a:pt x="203929" y="910"/>
                </a:cubicBezTo>
                <a:close/>
              </a:path>
            </a:pathLst>
          </a:cu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文本框 5">
            <a:extLst>
              <a:ext uri="{FF2B5EF4-FFF2-40B4-BE49-F238E27FC236}">
                <a16:creationId xmlns:a16="http://schemas.microsoft.com/office/drawing/2014/main" id="{64CFC803-E14F-418F-899B-C7AE3E127F36}"/>
              </a:ext>
            </a:extLst>
          </p:cNvPr>
          <p:cNvSpPr txBox="1"/>
          <p:nvPr/>
        </p:nvSpPr>
        <p:spPr>
          <a:xfrm>
            <a:off x="4709110" y="1228821"/>
            <a:ext cx="700513" cy="738664"/>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4800" dirty="0">
                <a:solidFill>
                  <a:schemeClr val="bg1"/>
                </a:solidFill>
                <a:latin typeface="+mj-ea"/>
                <a:ea typeface="+mj-ea"/>
              </a:rPr>
              <a:t>01</a:t>
            </a:r>
            <a:endParaRPr lang="zh-CN" altLang="en-US" sz="4800" dirty="0">
              <a:solidFill>
                <a:schemeClr val="bg1"/>
              </a:solidFill>
              <a:latin typeface="+mj-ea"/>
              <a:ea typeface="+mj-ea"/>
            </a:endParaRPr>
          </a:p>
        </p:txBody>
      </p:sp>
      <p:sp>
        <p:nvSpPr>
          <p:cNvPr id="18" name="文本框 6">
            <a:extLst>
              <a:ext uri="{FF2B5EF4-FFF2-40B4-BE49-F238E27FC236}">
                <a16:creationId xmlns:a16="http://schemas.microsoft.com/office/drawing/2014/main" id="{9011E6CD-8BFD-4D3B-ADFB-5220D61CBABB}"/>
              </a:ext>
            </a:extLst>
          </p:cNvPr>
          <p:cNvSpPr txBox="1"/>
          <p:nvPr/>
        </p:nvSpPr>
        <p:spPr>
          <a:xfrm>
            <a:off x="4691477" y="1967485"/>
            <a:ext cx="1436291" cy="43088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solidFill>
                  <a:schemeClr val="bg1"/>
                </a:solidFill>
                <a:latin typeface="+mj-ea"/>
                <a:ea typeface="+mj-ea"/>
              </a:rPr>
              <a:t>个人简介</a:t>
            </a:r>
          </a:p>
        </p:txBody>
      </p:sp>
      <p:sp>
        <p:nvSpPr>
          <p:cNvPr id="19" name="文本框 7">
            <a:extLst>
              <a:ext uri="{FF2B5EF4-FFF2-40B4-BE49-F238E27FC236}">
                <a16:creationId xmlns:a16="http://schemas.microsoft.com/office/drawing/2014/main" id="{89676EB3-35C9-4A25-9B3F-1645F985ECD1}"/>
              </a:ext>
            </a:extLst>
          </p:cNvPr>
          <p:cNvSpPr txBox="1"/>
          <p:nvPr/>
        </p:nvSpPr>
        <p:spPr>
          <a:xfrm>
            <a:off x="4741801" y="2372274"/>
            <a:ext cx="1925699" cy="21544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1400" dirty="0">
                <a:solidFill>
                  <a:schemeClr val="bg1"/>
                </a:solidFill>
              </a:rPr>
              <a:t>Personal profile</a:t>
            </a:r>
          </a:p>
        </p:txBody>
      </p:sp>
      <p:sp>
        <p:nvSpPr>
          <p:cNvPr id="28" name="文本框 5">
            <a:extLst>
              <a:ext uri="{FF2B5EF4-FFF2-40B4-BE49-F238E27FC236}">
                <a16:creationId xmlns:a16="http://schemas.microsoft.com/office/drawing/2014/main" id="{5A206AE3-ED79-435A-9F29-C10DB3573E68}"/>
              </a:ext>
            </a:extLst>
          </p:cNvPr>
          <p:cNvSpPr txBox="1"/>
          <p:nvPr/>
        </p:nvSpPr>
        <p:spPr>
          <a:xfrm>
            <a:off x="4709110" y="3936238"/>
            <a:ext cx="833562" cy="738664"/>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4800" dirty="0">
                <a:solidFill>
                  <a:schemeClr val="bg1"/>
                </a:solidFill>
                <a:latin typeface="+mj-ea"/>
                <a:ea typeface="+mj-ea"/>
              </a:rPr>
              <a:t>03</a:t>
            </a:r>
            <a:endParaRPr lang="zh-CN" altLang="en-US" sz="4800" dirty="0">
              <a:solidFill>
                <a:schemeClr val="bg1"/>
              </a:solidFill>
              <a:latin typeface="+mj-ea"/>
              <a:ea typeface="+mj-ea"/>
            </a:endParaRPr>
          </a:p>
        </p:txBody>
      </p:sp>
      <p:sp>
        <p:nvSpPr>
          <p:cNvPr id="29" name="文本框 6">
            <a:extLst>
              <a:ext uri="{FF2B5EF4-FFF2-40B4-BE49-F238E27FC236}">
                <a16:creationId xmlns:a16="http://schemas.microsoft.com/office/drawing/2014/main" id="{62D41B40-7EDF-4CF1-80AA-6E3999401499}"/>
              </a:ext>
            </a:extLst>
          </p:cNvPr>
          <p:cNvSpPr txBox="1"/>
          <p:nvPr/>
        </p:nvSpPr>
        <p:spPr>
          <a:xfrm>
            <a:off x="4691477" y="4674902"/>
            <a:ext cx="1436291" cy="43088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solidFill>
                  <a:schemeClr val="bg1"/>
                </a:solidFill>
                <a:latin typeface="+mj-ea"/>
                <a:ea typeface="+mj-ea"/>
              </a:rPr>
              <a:t>项目经历</a:t>
            </a:r>
          </a:p>
        </p:txBody>
      </p:sp>
      <p:sp>
        <p:nvSpPr>
          <p:cNvPr id="30" name="文本框 7">
            <a:extLst>
              <a:ext uri="{FF2B5EF4-FFF2-40B4-BE49-F238E27FC236}">
                <a16:creationId xmlns:a16="http://schemas.microsoft.com/office/drawing/2014/main" id="{876C1913-484D-4B22-9CD9-BF96EBF89DC0}"/>
              </a:ext>
            </a:extLst>
          </p:cNvPr>
          <p:cNvSpPr txBox="1"/>
          <p:nvPr/>
        </p:nvSpPr>
        <p:spPr>
          <a:xfrm>
            <a:off x="4741801" y="5079691"/>
            <a:ext cx="1925699" cy="21544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1400" dirty="0">
                <a:solidFill>
                  <a:schemeClr val="bg1"/>
                </a:solidFill>
              </a:rPr>
              <a:t>Project experience</a:t>
            </a:r>
          </a:p>
        </p:txBody>
      </p:sp>
      <p:sp>
        <p:nvSpPr>
          <p:cNvPr id="23" name="文本框 5">
            <a:extLst>
              <a:ext uri="{FF2B5EF4-FFF2-40B4-BE49-F238E27FC236}">
                <a16:creationId xmlns:a16="http://schemas.microsoft.com/office/drawing/2014/main" id="{1AAC9DD8-81CF-4F97-9510-14A7428D402D}"/>
              </a:ext>
            </a:extLst>
          </p:cNvPr>
          <p:cNvSpPr txBox="1"/>
          <p:nvPr/>
        </p:nvSpPr>
        <p:spPr>
          <a:xfrm>
            <a:off x="8205020" y="1228821"/>
            <a:ext cx="833562" cy="738664"/>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4800" dirty="0">
                <a:solidFill>
                  <a:schemeClr val="bg1"/>
                </a:solidFill>
                <a:latin typeface="+mj-ea"/>
                <a:ea typeface="+mj-ea"/>
              </a:rPr>
              <a:t>02</a:t>
            </a:r>
            <a:endParaRPr lang="zh-CN" altLang="en-US" sz="4800" dirty="0">
              <a:solidFill>
                <a:schemeClr val="bg1"/>
              </a:solidFill>
              <a:latin typeface="+mj-ea"/>
              <a:ea typeface="+mj-ea"/>
            </a:endParaRPr>
          </a:p>
        </p:txBody>
      </p:sp>
      <p:sp>
        <p:nvSpPr>
          <p:cNvPr id="24" name="文本框 6">
            <a:extLst>
              <a:ext uri="{FF2B5EF4-FFF2-40B4-BE49-F238E27FC236}">
                <a16:creationId xmlns:a16="http://schemas.microsoft.com/office/drawing/2014/main" id="{4C3E3A1E-3198-46E9-8417-9DB56B2E138E}"/>
              </a:ext>
            </a:extLst>
          </p:cNvPr>
          <p:cNvSpPr txBox="1"/>
          <p:nvPr/>
        </p:nvSpPr>
        <p:spPr>
          <a:xfrm>
            <a:off x="8187387" y="1967485"/>
            <a:ext cx="1436291" cy="43088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solidFill>
                  <a:schemeClr val="bg1"/>
                </a:solidFill>
                <a:latin typeface="+mj-ea"/>
                <a:ea typeface="+mj-ea"/>
              </a:rPr>
              <a:t>工作经历</a:t>
            </a:r>
          </a:p>
        </p:txBody>
      </p:sp>
      <p:sp>
        <p:nvSpPr>
          <p:cNvPr id="25" name="文本框 7">
            <a:extLst>
              <a:ext uri="{FF2B5EF4-FFF2-40B4-BE49-F238E27FC236}">
                <a16:creationId xmlns:a16="http://schemas.microsoft.com/office/drawing/2014/main" id="{893D8AE7-DC20-4D37-BD35-3B8858A7FE84}"/>
              </a:ext>
            </a:extLst>
          </p:cNvPr>
          <p:cNvSpPr txBox="1"/>
          <p:nvPr/>
        </p:nvSpPr>
        <p:spPr>
          <a:xfrm>
            <a:off x="8237711" y="2372274"/>
            <a:ext cx="1925699" cy="43088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1400">
                <a:solidFill>
                  <a:schemeClr val="bg1"/>
                </a:solidFill>
              </a:rPr>
              <a:t>Work experience</a:t>
            </a:r>
            <a:endParaRPr lang="en-US" altLang="zh-CN" sz="1400" dirty="0">
              <a:solidFill>
                <a:schemeClr val="bg1"/>
              </a:solidFill>
            </a:endParaRPr>
          </a:p>
        </p:txBody>
      </p:sp>
      <p:sp>
        <p:nvSpPr>
          <p:cNvPr id="33" name="文本框 5">
            <a:extLst>
              <a:ext uri="{FF2B5EF4-FFF2-40B4-BE49-F238E27FC236}">
                <a16:creationId xmlns:a16="http://schemas.microsoft.com/office/drawing/2014/main" id="{50C6479C-CD1E-449A-8300-39935DF11FA4}"/>
              </a:ext>
            </a:extLst>
          </p:cNvPr>
          <p:cNvSpPr txBox="1"/>
          <p:nvPr/>
        </p:nvSpPr>
        <p:spPr>
          <a:xfrm>
            <a:off x="8205020" y="3936238"/>
            <a:ext cx="833562" cy="738664"/>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4800" dirty="0">
                <a:solidFill>
                  <a:schemeClr val="bg1"/>
                </a:solidFill>
                <a:latin typeface="+mj-ea"/>
                <a:ea typeface="+mj-ea"/>
              </a:rPr>
              <a:t>04</a:t>
            </a:r>
            <a:endParaRPr lang="zh-CN" altLang="en-US" sz="4800" dirty="0">
              <a:solidFill>
                <a:schemeClr val="bg1"/>
              </a:solidFill>
              <a:latin typeface="+mj-ea"/>
              <a:ea typeface="+mj-ea"/>
            </a:endParaRPr>
          </a:p>
        </p:txBody>
      </p:sp>
      <p:sp>
        <p:nvSpPr>
          <p:cNvPr id="34" name="文本框 6">
            <a:extLst>
              <a:ext uri="{FF2B5EF4-FFF2-40B4-BE49-F238E27FC236}">
                <a16:creationId xmlns:a16="http://schemas.microsoft.com/office/drawing/2014/main" id="{A11A322A-7422-44B8-8ABF-3B84242E016D}"/>
              </a:ext>
            </a:extLst>
          </p:cNvPr>
          <p:cNvSpPr txBox="1"/>
          <p:nvPr/>
        </p:nvSpPr>
        <p:spPr>
          <a:xfrm>
            <a:off x="8187387" y="4674902"/>
            <a:ext cx="1436291" cy="43088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solidFill>
                  <a:schemeClr val="bg1"/>
                </a:solidFill>
                <a:latin typeface="+mj-ea"/>
                <a:ea typeface="+mj-ea"/>
              </a:rPr>
              <a:t>个人优势</a:t>
            </a:r>
          </a:p>
        </p:txBody>
      </p:sp>
      <p:sp>
        <p:nvSpPr>
          <p:cNvPr id="35" name="文本框 7">
            <a:extLst>
              <a:ext uri="{FF2B5EF4-FFF2-40B4-BE49-F238E27FC236}">
                <a16:creationId xmlns:a16="http://schemas.microsoft.com/office/drawing/2014/main" id="{268C8C27-34B8-44D9-973E-C1449E2BCD5E}"/>
              </a:ext>
            </a:extLst>
          </p:cNvPr>
          <p:cNvSpPr txBox="1"/>
          <p:nvPr/>
        </p:nvSpPr>
        <p:spPr>
          <a:xfrm>
            <a:off x="8237711" y="5079691"/>
            <a:ext cx="1925699" cy="43088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1400" dirty="0">
                <a:solidFill>
                  <a:schemeClr val="bg1"/>
                </a:solidFill>
              </a:rPr>
              <a:t>Personal advantage</a:t>
            </a:r>
          </a:p>
        </p:txBody>
      </p:sp>
      <p:pic>
        <p:nvPicPr>
          <p:cNvPr id="36" name="图形 35">
            <a:extLst>
              <a:ext uri="{FF2B5EF4-FFF2-40B4-BE49-F238E27FC236}">
                <a16:creationId xmlns:a16="http://schemas.microsoft.com/office/drawing/2014/main" id="{9B76E166-F70A-4C56-B52D-D3ACD74EB2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4529" y="599874"/>
            <a:ext cx="689821" cy="270613"/>
          </a:xfrm>
          <a:prstGeom prst="rect">
            <a:avLst/>
          </a:prstGeom>
        </p:spPr>
      </p:pic>
    </p:spTree>
    <p:custDataLst>
      <p:tags r:id="rId1"/>
    </p:custDataLst>
    <p:extLst>
      <p:ext uri="{BB962C8B-B14F-4D97-AF65-F5344CB8AC3E}">
        <p14:creationId xmlns:p14="http://schemas.microsoft.com/office/powerpoint/2010/main" val="310619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03</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项目经历</a:t>
            </a:r>
          </a:p>
        </p:txBody>
      </p:sp>
      <p:graphicFrame>
        <p:nvGraphicFramePr>
          <p:cNvPr id="7" name="图表 6">
            <a:extLst>
              <a:ext uri="{FF2B5EF4-FFF2-40B4-BE49-F238E27FC236}">
                <a16:creationId xmlns:a16="http://schemas.microsoft.com/office/drawing/2014/main" id="{150512AD-63EA-4084-8276-B2CC8C945231}"/>
              </a:ext>
            </a:extLst>
          </p:cNvPr>
          <p:cNvGraphicFramePr/>
          <p:nvPr>
            <p:extLst>
              <p:ext uri="{D42A27DB-BD31-4B8C-83A1-F6EECF244321}">
                <p14:modId xmlns:p14="http://schemas.microsoft.com/office/powerpoint/2010/main" val="2309035125"/>
              </p:ext>
            </p:extLst>
          </p:nvPr>
        </p:nvGraphicFramePr>
        <p:xfrm>
          <a:off x="797287" y="2792145"/>
          <a:ext cx="5734142" cy="3519881"/>
        </p:xfrm>
        <a:graphic>
          <a:graphicData uri="http://schemas.openxmlformats.org/drawingml/2006/chart">
            <c:chart xmlns:c="http://schemas.openxmlformats.org/drawingml/2006/chart" xmlns:r="http://schemas.openxmlformats.org/officeDocument/2006/relationships" r:id="rId2"/>
          </a:graphicData>
        </a:graphic>
      </p:graphicFrame>
      <p:sp>
        <p:nvSpPr>
          <p:cNvPr id="8" name="文本框 25">
            <a:extLst>
              <a:ext uri="{FF2B5EF4-FFF2-40B4-BE49-F238E27FC236}">
                <a16:creationId xmlns:a16="http://schemas.microsoft.com/office/drawing/2014/main" id="{198FF332-3180-4A75-8AAD-6193038172EE}"/>
              </a:ext>
            </a:extLst>
          </p:cNvPr>
          <p:cNvSpPr txBox="1"/>
          <p:nvPr/>
        </p:nvSpPr>
        <p:spPr>
          <a:xfrm>
            <a:off x="731838" y="1442632"/>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accent1"/>
                </a:solidFill>
                <a:latin typeface="+mj-ea"/>
                <a:ea typeface="+mj-ea"/>
              </a:rPr>
              <a:t>关键词标题</a:t>
            </a:r>
          </a:p>
        </p:txBody>
      </p:sp>
      <p:sp>
        <p:nvSpPr>
          <p:cNvPr id="9" name="文本框 26">
            <a:extLst>
              <a:ext uri="{FF2B5EF4-FFF2-40B4-BE49-F238E27FC236}">
                <a16:creationId xmlns:a16="http://schemas.microsoft.com/office/drawing/2014/main" id="{CF1E168D-DF76-4D50-99DE-45910E2F698E}"/>
              </a:ext>
            </a:extLst>
          </p:cNvPr>
          <p:cNvSpPr txBox="1"/>
          <p:nvPr/>
        </p:nvSpPr>
        <p:spPr>
          <a:xfrm>
            <a:off x="731838" y="1847738"/>
            <a:ext cx="5734142" cy="619721"/>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chemeClr val="tx1">
                    <a:lumMod val="75000"/>
                    <a:lumOff val="25000"/>
                  </a:schemeClr>
                </a:solidFill>
                <a:latin typeface="+mn-ea"/>
              </a:rPr>
              <a:t>在这里输入你的正文阐述与关键词标题相关的具体内容在这里输入你的正文阐述与关键词标题相关的具体内容</a:t>
            </a:r>
            <a:endParaRPr lang="zh-CN" altLang="en-US" sz="1600" b="0" dirty="0">
              <a:solidFill>
                <a:schemeClr val="tx1">
                  <a:lumMod val="75000"/>
                  <a:lumOff val="25000"/>
                </a:schemeClr>
              </a:solidFill>
              <a:effectLst/>
              <a:latin typeface="+mn-ea"/>
            </a:endParaRPr>
          </a:p>
        </p:txBody>
      </p:sp>
      <p:graphicFrame>
        <p:nvGraphicFramePr>
          <p:cNvPr id="10" name="图表 9">
            <a:extLst>
              <a:ext uri="{FF2B5EF4-FFF2-40B4-BE49-F238E27FC236}">
                <a16:creationId xmlns:a16="http://schemas.microsoft.com/office/drawing/2014/main" id="{502ECCAF-D15E-4BF9-82BB-BE32CC8D3564}"/>
              </a:ext>
            </a:extLst>
          </p:cNvPr>
          <p:cNvGraphicFramePr/>
          <p:nvPr>
            <p:extLst>
              <p:ext uri="{D42A27DB-BD31-4B8C-83A1-F6EECF244321}">
                <p14:modId xmlns:p14="http://schemas.microsoft.com/office/powerpoint/2010/main" val="1519132146"/>
              </p:ext>
            </p:extLst>
          </p:nvPr>
        </p:nvGraphicFramePr>
        <p:xfrm>
          <a:off x="6763657" y="1442632"/>
          <a:ext cx="4631056" cy="3082720"/>
        </p:xfrm>
        <a:graphic>
          <a:graphicData uri="http://schemas.openxmlformats.org/drawingml/2006/chart">
            <c:chart xmlns:c="http://schemas.openxmlformats.org/drawingml/2006/chart" xmlns:r="http://schemas.openxmlformats.org/officeDocument/2006/relationships" r:id="rId3"/>
          </a:graphicData>
        </a:graphic>
      </p:graphicFrame>
      <p:sp>
        <p:nvSpPr>
          <p:cNvPr id="12" name="文本框 25">
            <a:extLst>
              <a:ext uri="{FF2B5EF4-FFF2-40B4-BE49-F238E27FC236}">
                <a16:creationId xmlns:a16="http://schemas.microsoft.com/office/drawing/2014/main" id="{23C1918F-D9B8-49F9-A13D-F03372548208}"/>
              </a:ext>
            </a:extLst>
          </p:cNvPr>
          <p:cNvSpPr txBox="1"/>
          <p:nvPr/>
        </p:nvSpPr>
        <p:spPr>
          <a:xfrm>
            <a:off x="7002958" y="4860057"/>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accent1"/>
                </a:solidFill>
                <a:latin typeface="+mj-ea"/>
                <a:ea typeface="+mj-ea"/>
              </a:rPr>
              <a:t>关键词标题</a:t>
            </a:r>
          </a:p>
        </p:txBody>
      </p:sp>
      <p:sp>
        <p:nvSpPr>
          <p:cNvPr id="13" name="文本框 26">
            <a:extLst>
              <a:ext uri="{FF2B5EF4-FFF2-40B4-BE49-F238E27FC236}">
                <a16:creationId xmlns:a16="http://schemas.microsoft.com/office/drawing/2014/main" id="{911549D5-93CC-44E0-BAEB-30601C4F5D7B}"/>
              </a:ext>
            </a:extLst>
          </p:cNvPr>
          <p:cNvSpPr txBox="1"/>
          <p:nvPr/>
        </p:nvSpPr>
        <p:spPr>
          <a:xfrm>
            <a:off x="7002958" y="5265163"/>
            <a:ext cx="4391755" cy="93980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chemeClr val="tx1">
                    <a:lumMod val="75000"/>
                    <a:lumOff val="25000"/>
                  </a:schemeClr>
                </a:solidFill>
                <a:latin typeface="+mn-ea"/>
              </a:rPr>
              <a:t>在这里输入你的正文阐述与关键词标题相关的具体内容在这里输入你的正文阐述与关键词标题相关的具体内容</a:t>
            </a:r>
            <a:endParaRPr lang="zh-CN" altLang="en-US" sz="1600" b="0" dirty="0">
              <a:solidFill>
                <a:schemeClr val="tx1">
                  <a:lumMod val="75000"/>
                  <a:lumOff val="25000"/>
                </a:schemeClr>
              </a:solidFill>
              <a:effectLst/>
              <a:latin typeface="+mn-ea"/>
            </a:endParaRPr>
          </a:p>
        </p:txBody>
      </p:sp>
      <p:sp>
        <p:nvSpPr>
          <p:cNvPr id="14" name="矩形: 单圆角 13">
            <a:extLst>
              <a:ext uri="{FF2B5EF4-FFF2-40B4-BE49-F238E27FC236}">
                <a16:creationId xmlns:a16="http://schemas.microsoft.com/office/drawing/2014/main" id="{900B6F19-9B9A-459D-B1D7-55D41030F416}"/>
              </a:ext>
            </a:extLst>
          </p:cNvPr>
          <p:cNvSpPr/>
          <p:nvPr/>
        </p:nvSpPr>
        <p:spPr>
          <a:xfrm>
            <a:off x="0" y="6611284"/>
            <a:ext cx="12192000" cy="246716"/>
          </a:xfrm>
          <a:prstGeom prst="round1Rect">
            <a:avLst>
              <a:gd name="adj" fmla="val 5000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699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8224F1F9-5237-4817-AE09-A7F8386A753C}"/>
              </a:ext>
            </a:extLst>
          </p:cNvPr>
          <p:cNvSpPr txBox="1"/>
          <p:nvPr/>
        </p:nvSpPr>
        <p:spPr>
          <a:xfrm>
            <a:off x="8118613" y="2967335"/>
            <a:ext cx="1291772" cy="923330"/>
          </a:xfrm>
          <a:prstGeom prst="rect">
            <a:avLst/>
          </a:prstGeom>
          <a:noFill/>
        </p:spPr>
        <p:txBody>
          <a:bodyPr wrap="square" lIns="0" tIns="0" rIns="0" bIns="0" rtlCol="0" anchor="t">
            <a:spAutoFit/>
          </a:bodyPr>
          <a:lstStyle/>
          <a:p>
            <a:pPr algn="ctr"/>
            <a:r>
              <a:rPr lang="en-US" sz="6000" dirty="0">
                <a:solidFill>
                  <a:schemeClr val="accent1"/>
                </a:solidFill>
                <a:latin typeface="+mj-lt"/>
              </a:rPr>
              <a:t>04</a:t>
            </a:r>
          </a:p>
        </p:txBody>
      </p:sp>
      <p:sp>
        <p:nvSpPr>
          <p:cNvPr id="17" name="文本框 16">
            <a:extLst>
              <a:ext uri="{FF2B5EF4-FFF2-40B4-BE49-F238E27FC236}">
                <a16:creationId xmlns:a16="http://schemas.microsoft.com/office/drawing/2014/main" id="{B64287F5-5AA2-40E7-A1A5-0793E2801702}"/>
              </a:ext>
            </a:extLst>
          </p:cNvPr>
          <p:cNvSpPr txBox="1"/>
          <p:nvPr/>
        </p:nvSpPr>
        <p:spPr>
          <a:xfrm>
            <a:off x="695325" y="2409110"/>
            <a:ext cx="5970945" cy="1477328"/>
          </a:xfrm>
          <a:prstGeom prst="rect">
            <a:avLst/>
          </a:prstGeom>
          <a:noFill/>
        </p:spPr>
        <p:txBody>
          <a:bodyPr wrap="square" lIns="0" tIns="0" rIns="0" bIns="0" rtlCol="0" anchor="t">
            <a:spAutoFit/>
          </a:bodyPr>
          <a:lstStyle/>
          <a:p>
            <a:r>
              <a:rPr lang="zh-CN" altLang="en-US" sz="9600" dirty="0">
                <a:solidFill>
                  <a:schemeClr val="bg1"/>
                </a:solidFill>
                <a:latin typeface="+mj-ea"/>
                <a:ea typeface="+mj-ea"/>
              </a:rPr>
              <a:t>个人优势</a:t>
            </a:r>
            <a:endParaRPr lang="en-US" sz="4800" dirty="0">
              <a:solidFill>
                <a:schemeClr val="bg1"/>
              </a:solidFill>
              <a:latin typeface="+mj-ea"/>
              <a:ea typeface="+mj-ea"/>
            </a:endParaRPr>
          </a:p>
        </p:txBody>
      </p:sp>
      <p:sp>
        <p:nvSpPr>
          <p:cNvPr id="18" name="文本框 17">
            <a:extLst>
              <a:ext uri="{FF2B5EF4-FFF2-40B4-BE49-F238E27FC236}">
                <a16:creationId xmlns:a16="http://schemas.microsoft.com/office/drawing/2014/main" id="{B6A54F9D-15EE-47B1-8054-077AA981C389}"/>
              </a:ext>
            </a:extLst>
          </p:cNvPr>
          <p:cNvSpPr txBox="1"/>
          <p:nvPr/>
        </p:nvSpPr>
        <p:spPr>
          <a:xfrm>
            <a:off x="695325" y="3886438"/>
            <a:ext cx="4841875" cy="553998"/>
          </a:xfrm>
          <a:prstGeom prst="rect">
            <a:avLst/>
          </a:prstGeom>
          <a:noFill/>
        </p:spPr>
        <p:txBody>
          <a:bodyPr wrap="square" lIns="0" tIns="0" rIns="0" bIns="0" rtlCol="0" anchor="t">
            <a:spAutoFit/>
          </a:bodyPr>
          <a:lstStyle/>
          <a:p>
            <a:pPr algn="dist"/>
            <a:r>
              <a:rPr lang="en-US" altLang="zh-CN" sz="3600">
                <a:solidFill>
                  <a:schemeClr val="bg1"/>
                </a:solidFill>
                <a:ea typeface="+mj-ea"/>
              </a:rPr>
              <a:t>Personal advantage</a:t>
            </a:r>
            <a:endParaRPr lang="en-US" sz="3600" dirty="0">
              <a:solidFill>
                <a:schemeClr val="bg1"/>
              </a:solidFill>
              <a:ea typeface="+mj-ea"/>
            </a:endParaRPr>
          </a:p>
        </p:txBody>
      </p:sp>
      <p:pic>
        <p:nvPicPr>
          <p:cNvPr id="5" name="图形 4">
            <a:extLst>
              <a:ext uri="{FF2B5EF4-FFF2-40B4-BE49-F238E27FC236}">
                <a16:creationId xmlns:a16="http://schemas.microsoft.com/office/drawing/2014/main" id="{9A7E6548-EA64-40B6-B363-8709CF647C86}"/>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4529" y="599874"/>
            <a:ext cx="689821" cy="270613"/>
          </a:xfrm>
          <a:prstGeom prst="rect">
            <a:avLst/>
          </a:prstGeom>
        </p:spPr>
      </p:pic>
    </p:spTree>
    <p:extLst>
      <p:ext uri="{BB962C8B-B14F-4D97-AF65-F5344CB8AC3E}">
        <p14:creationId xmlns:p14="http://schemas.microsoft.com/office/powerpoint/2010/main" val="1644164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圆: 空心 44">
            <a:extLst>
              <a:ext uri="{FF2B5EF4-FFF2-40B4-BE49-F238E27FC236}">
                <a16:creationId xmlns:a16="http://schemas.microsoft.com/office/drawing/2014/main" id="{DACDD7D6-06C4-401F-B22A-7BE9301A330C}"/>
              </a:ext>
            </a:extLst>
          </p:cNvPr>
          <p:cNvSpPr/>
          <p:nvPr/>
        </p:nvSpPr>
        <p:spPr>
          <a:xfrm>
            <a:off x="3752850" y="88169"/>
            <a:ext cx="4686300" cy="4686300"/>
          </a:xfrm>
          <a:prstGeom prst="donut">
            <a:avLst>
              <a:gd name="adj" fmla="val 7914"/>
            </a:avLst>
          </a:prstGeom>
          <a:gradFill>
            <a:gsLst>
              <a:gs pos="31000">
                <a:schemeClr val="bg1">
                  <a:lumMod val="85000"/>
                  <a:alpha val="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04</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个人优势</a:t>
            </a:r>
          </a:p>
        </p:txBody>
      </p:sp>
      <p:sp>
        <p:nvSpPr>
          <p:cNvPr id="25" name="椭圆 24">
            <a:extLst>
              <a:ext uri="{FF2B5EF4-FFF2-40B4-BE49-F238E27FC236}">
                <a16:creationId xmlns:a16="http://schemas.microsoft.com/office/drawing/2014/main" id="{2FFB1F27-7EF8-4768-A639-C0FDAAFCBEEE}"/>
              </a:ext>
            </a:extLst>
          </p:cNvPr>
          <p:cNvSpPr/>
          <p:nvPr/>
        </p:nvSpPr>
        <p:spPr>
          <a:xfrm>
            <a:off x="4867275" y="1280448"/>
            <a:ext cx="2457450" cy="2457450"/>
          </a:xfrm>
          <a:prstGeom prst="ellips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26" name="椭圆 25">
            <a:extLst>
              <a:ext uri="{FF2B5EF4-FFF2-40B4-BE49-F238E27FC236}">
                <a16:creationId xmlns:a16="http://schemas.microsoft.com/office/drawing/2014/main" id="{410E81E2-D1BC-4540-940A-D879AE86DD64}"/>
              </a:ext>
            </a:extLst>
          </p:cNvPr>
          <p:cNvSpPr/>
          <p:nvPr/>
        </p:nvSpPr>
        <p:spPr>
          <a:xfrm>
            <a:off x="5029200" y="1451898"/>
            <a:ext cx="2133600" cy="2133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27" name="椭圆 26">
            <a:extLst>
              <a:ext uri="{FF2B5EF4-FFF2-40B4-BE49-F238E27FC236}">
                <a16:creationId xmlns:a16="http://schemas.microsoft.com/office/drawing/2014/main" id="{775E360E-9633-45CA-8605-4ACF3C8D5BB4}"/>
              </a:ext>
            </a:extLst>
          </p:cNvPr>
          <p:cNvSpPr/>
          <p:nvPr/>
        </p:nvSpPr>
        <p:spPr>
          <a:xfrm>
            <a:off x="3508057" y="2518698"/>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28" name="椭圆 27">
            <a:extLst>
              <a:ext uri="{FF2B5EF4-FFF2-40B4-BE49-F238E27FC236}">
                <a16:creationId xmlns:a16="http://schemas.microsoft.com/office/drawing/2014/main" id="{62B7FA4F-6BDA-41AF-B015-E3E1E0AB3281}"/>
              </a:ext>
            </a:extLst>
          </p:cNvPr>
          <p:cNvSpPr/>
          <p:nvPr/>
        </p:nvSpPr>
        <p:spPr>
          <a:xfrm>
            <a:off x="5638800" y="4128423"/>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29" name="椭圆 28">
            <a:extLst>
              <a:ext uri="{FF2B5EF4-FFF2-40B4-BE49-F238E27FC236}">
                <a16:creationId xmlns:a16="http://schemas.microsoft.com/office/drawing/2014/main" id="{DD1056D1-D520-46A1-9AFD-B42023C5C03A}"/>
              </a:ext>
            </a:extLst>
          </p:cNvPr>
          <p:cNvSpPr/>
          <p:nvPr/>
        </p:nvSpPr>
        <p:spPr>
          <a:xfrm>
            <a:off x="7769543" y="2518698"/>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30" name="user_209046">
            <a:extLst>
              <a:ext uri="{FF2B5EF4-FFF2-40B4-BE49-F238E27FC236}">
                <a16:creationId xmlns:a16="http://schemas.microsoft.com/office/drawing/2014/main" id="{1A620841-B7EA-4573-AB67-7A5A3A0A9A22}"/>
              </a:ext>
            </a:extLst>
          </p:cNvPr>
          <p:cNvSpPr/>
          <p:nvPr/>
        </p:nvSpPr>
        <p:spPr>
          <a:xfrm>
            <a:off x="8057197" y="2751846"/>
            <a:ext cx="339092" cy="416420"/>
          </a:xfrm>
          <a:custGeom>
            <a:avLst/>
            <a:gdLst>
              <a:gd name="T0" fmla="*/ 4225 w 8450"/>
              <a:gd name="T1" fmla="*/ 0 h 10376"/>
              <a:gd name="T2" fmla="*/ 0 w 8450"/>
              <a:gd name="T3" fmla="*/ 4225 h 10376"/>
              <a:gd name="T4" fmla="*/ 4225 w 8450"/>
              <a:gd name="T5" fmla="*/ 8450 h 10376"/>
              <a:gd name="T6" fmla="*/ 8450 w 8450"/>
              <a:gd name="T7" fmla="*/ 4225 h 10376"/>
              <a:gd name="T8" fmla="*/ 4225 w 8450"/>
              <a:gd name="T9" fmla="*/ 0 h 10376"/>
              <a:gd name="T10" fmla="*/ 4225 w 8450"/>
              <a:gd name="T11" fmla="*/ 6092 h 10376"/>
              <a:gd name="T12" fmla="*/ 2359 w 8450"/>
              <a:gd name="T13" fmla="*/ 4226 h 10376"/>
              <a:gd name="T14" fmla="*/ 4225 w 8450"/>
              <a:gd name="T15" fmla="*/ 2360 h 10376"/>
              <a:gd name="T16" fmla="*/ 6092 w 8450"/>
              <a:gd name="T17" fmla="*/ 4226 h 10376"/>
              <a:gd name="T18" fmla="*/ 4225 w 8450"/>
              <a:gd name="T19" fmla="*/ 6092 h 10376"/>
              <a:gd name="T20" fmla="*/ 6682 w 8450"/>
              <a:gd name="T21" fmla="*/ 8571 h 10376"/>
              <a:gd name="T22" fmla="*/ 6322 w 8450"/>
              <a:gd name="T23" fmla="*/ 8582 h 10376"/>
              <a:gd name="T24" fmla="*/ 4225 w 8450"/>
              <a:gd name="T25" fmla="*/ 9225 h 10376"/>
              <a:gd name="T26" fmla="*/ 2180 w 8450"/>
              <a:gd name="T27" fmla="*/ 8611 h 10376"/>
              <a:gd name="T28" fmla="*/ 1793 w 8450"/>
              <a:gd name="T29" fmla="*/ 8620 h 10376"/>
              <a:gd name="T30" fmla="*/ 1533 w 8450"/>
              <a:gd name="T31" fmla="*/ 8956 h 10376"/>
              <a:gd name="T32" fmla="*/ 1352 w 8450"/>
              <a:gd name="T33" fmla="*/ 9871 h 10376"/>
              <a:gd name="T34" fmla="*/ 1857 w 8450"/>
              <a:gd name="T35" fmla="*/ 10376 h 10376"/>
              <a:gd name="T36" fmla="*/ 6680 w 8450"/>
              <a:gd name="T37" fmla="*/ 10376 h 10376"/>
              <a:gd name="T38" fmla="*/ 7185 w 8450"/>
              <a:gd name="T39" fmla="*/ 9871 h 10376"/>
              <a:gd name="T40" fmla="*/ 7004 w 8450"/>
              <a:gd name="T41" fmla="*/ 8956 h 10376"/>
              <a:gd name="T42" fmla="*/ 6682 w 8450"/>
              <a:gd name="T43" fmla="*/ 8571 h 10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50" h="10376">
                <a:moveTo>
                  <a:pt x="4225" y="0"/>
                </a:moveTo>
                <a:cubicBezTo>
                  <a:pt x="1892" y="0"/>
                  <a:pt x="0" y="1891"/>
                  <a:pt x="0" y="4225"/>
                </a:cubicBezTo>
                <a:cubicBezTo>
                  <a:pt x="0" y="6558"/>
                  <a:pt x="1892" y="8450"/>
                  <a:pt x="4225" y="8450"/>
                </a:cubicBezTo>
                <a:cubicBezTo>
                  <a:pt x="6559" y="8450"/>
                  <a:pt x="8450" y="6558"/>
                  <a:pt x="8450" y="4225"/>
                </a:cubicBezTo>
                <a:cubicBezTo>
                  <a:pt x="8450" y="1892"/>
                  <a:pt x="6559" y="0"/>
                  <a:pt x="4225" y="0"/>
                </a:cubicBezTo>
                <a:close/>
                <a:moveTo>
                  <a:pt x="4225" y="6092"/>
                </a:moveTo>
                <a:cubicBezTo>
                  <a:pt x="3194" y="6092"/>
                  <a:pt x="2359" y="5257"/>
                  <a:pt x="2359" y="4226"/>
                </a:cubicBezTo>
                <a:cubicBezTo>
                  <a:pt x="2359" y="3194"/>
                  <a:pt x="3194" y="2360"/>
                  <a:pt x="4225" y="2360"/>
                </a:cubicBezTo>
                <a:cubicBezTo>
                  <a:pt x="5257" y="2360"/>
                  <a:pt x="6092" y="3195"/>
                  <a:pt x="6092" y="4226"/>
                </a:cubicBezTo>
                <a:cubicBezTo>
                  <a:pt x="6092" y="5257"/>
                  <a:pt x="5257" y="6092"/>
                  <a:pt x="4225" y="6092"/>
                </a:cubicBezTo>
                <a:close/>
                <a:moveTo>
                  <a:pt x="6682" y="8571"/>
                </a:moveTo>
                <a:cubicBezTo>
                  <a:pt x="6570" y="8507"/>
                  <a:pt x="6432" y="8516"/>
                  <a:pt x="6322" y="8582"/>
                </a:cubicBezTo>
                <a:cubicBezTo>
                  <a:pt x="5643" y="8991"/>
                  <a:pt x="5117" y="9225"/>
                  <a:pt x="4225" y="9225"/>
                </a:cubicBezTo>
                <a:cubicBezTo>
                  <a:pt x="3355" y="9225"/>
                  <a:pt x="2843" y="9002"/>
                  <a:pt x="2180" y="8611"/>
                </a:cubicBezTo>
                <a:cubicBezTo>
                  <a:pt x="2060" y="8539"/>
                  <a:pt x="1909" y="8542"/>
                  <a:pt x="1793" y="8620"/>
                </a:cubicBezTo>
                <a:cubicBezTo>
                  <a:pt x="1659" y="8710"/>
                  <a:pt x="1584" y="8811"/>
                  <a:pt x="1533" y="8956"/>
                </a:cubicBezTo>
                <a:lnTo>
                  <a:pt x="1352" y="9871"/>
                </a:lnTo>
                <a:cubicBezTo>
                  <a:pt x="1352" y="10148"/>
                  <a:pt x="1579" y="10376"/>
                  <a:pt x="1857" y="10376"/>
                </a:cubicBezTo>
                <a:lnTo>
                  <a:pt x="6680" y="10376"/>
                </a:lnTo>
                <a:cubicBezTo>
                  <a:pt x="6958" y="10376"/>
                  <a:pt x="7185" y="10148"/>
                  <a:pt x="7185" y="9871"/>
                </a:cubicBezTo>
                <a:lnTo>
                  <a:pt x="7004" y="8956"/>
                </a:lnTo>
                <a:cubicBezTo>
                  <a:pt x="6947" y="8792"/>
                  <a:pt x="6845" y="8663"/>
                  <a:pt x="6682" y="85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 name="user_209046">
            <a:extLst>
              <a:ext uri="{FF2B5EF4-FFF2-40B4-BE49-F238E27FC236}">
                <a16:creationId xmlns:a16="http://schemas.microsoft.com/office/drawing/2014/main" id="{0341FB8F-CC21-4473-ACFB-F486B43C450D}"/>
              </a:ext>
            </a:extLst>
          </p:cNvPr>
          <p:cNvSpPr/>
          <p:nvPr/>
        </p:nvSpPr>
        <p:spPr>
          <a:xfrm>
            <a:off x="5872568" y="4396777"/>
            <a:ext cx="446864" cy="377692"/>
          </a:xfrm>
          <a:custGeom>
            <a:avLst/>
            <a:gdLst>
              <a:gd name="T0" fmla="*/ 4484 w 10375"/>
              <a:gd name="T1" fmla="*/ 6967 h 8769"/>
              <a:gd name="T2" fmla="*/ 4484 w 10375"/>
              <a:gd name="T3" fmla="*/ 8374 h 8769"/>
              <a:gd name="T4" fmla="*/ 5891 w 10375"/>
              <a:gd name="T5" fmla="*/ 8374 h 8769"/>
              <a:gd name="T6" fmla="*/ 5891 w 10375"/>
              <a:gd name="T7" fmla="*/ 6967 h 8769"/>
              <a:gd name="T8" fmla="*/ 4484 w 10375"/>
              <a:gd name="T9" fmla="*/ 6967 h 8769"/>
              <a:gd name="T10" fmla="*/ 1754 w 10375"/>
              <a:gd name="T11" fmla="*/ 5262 h 8769"/>
              <a:gd name="T12" fmla="*/ 2766 w 10375"/>
              <a:gd name="T13" fmla="*/ 6423 h 8769"/>
              <a:gd name="T14" fmla="*/ 7633 w 10375"/>
              <a:gd name="T15" fmla="*/ 6423 h 8769"/>
              <a:gd name="T16" fmla="*/ 8645 w 10375"/>
              <a:gd name="T17" fmla="*/ 5262 h 8769"/>
              <a:gd name="T18" fmla="*/ 1754 w 10375"/>
              <a:gd name="T19" fmla="*/ 5262 h 8769"/>
              <a:gd name="T20" fmla="*/ 0 w 10375"/>
              <a:gd name="T21" fmla="*/ 3261 h 8769"/>
              <a:gd name="T22" fmla="*/ 1038 w 10375"/>
              <a:gd name="T23" fmla="*/ 4447 h 8769"/>
              <a:gd name="T24" fmla="*/ 9338 w 10375"/>
              <a:gd name="T25" fmla="*/ 4447 h 8769"/>
              <a:gd name="T26" fmla="*/ 10375 w 10375"/>
              <a:gd name="T27" fmla="*/ 3261 h 8769"/>
              <a:gd name="T28" fmla="*/ 0 w 10375"/>
              <a:gd name="T29" fmla="*/ 3261 h 8769"/>
              <a:gd name="T30" fmla="*/ 0 w 10375"/>
              <a:gd name="T31" fmla="*/ 3261 h 8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5" h="8769">
                <a:moveTo>
                  <a:pt x="4484" y="6967"/>
                </a:moveTo>
                <a:cubicBezTo>
                  <a:pt x="4089" y="7362"/>
                  <a:pt x="4089" y="7979"/>
                  <a:pt x="4484" y="8374"/>
                </a:cubicBezTo>
                <a:cubicBezTo>
                  <a:pt x="4879" y="8769"/>
                  <a:pt x="5496" y="8769"/>
                  <a:pt x="5891" y="8374"/>
                </a:cubicBezTo>
                <a:cubicBezTo>
                  <a:pt x="6286" y="7979"/>
                  <a:pt x="6286" y="7362"/>
                  <a:pt x="5891" y="6967"/>
                </a:cubicBezTo>
                <a:cubicBezTo>
                  <a:pt x="5471" y="6571"/>
                  <a:pt x="4854" y="6571"/>
                  <a:pt x="4484" y="6967"/>
                </a:cubicBezTo>
                <a:close/>
                <a:moveTo>
                  <a:pt x="1754" y="5262"/>
                </a:moveTo>
                <a:lnTo>
                  <a:pt x="2766" y="6423"/>
                </a:lnTo>
                <a:cubicBezTo>
                  <a:pt x="4100" y="4892"/>
                  <a:pt x="6299" y="4892"/>
                  <a:pt x="7633" y="6423"/>
                </a:cubicBezTo>
                <a:lnTo>
                  <a:pt x="8645" y="5262"/>
                </a:lnTo>
                <a:cubicBezTo>
                  <a:pt x="6719" y="3088"/>
                  <a:pt x="3656" y="3088"/>
                  <a:pt x="1754" y="5262"/>
                </a:cubicBezTo>
                <a:close/>
                <a:moveTo>
                  <a:pt x="0" y="3261"/>
                </a:moveTo>
                <a:lnTo>
                  <a:pt x="1038" y="4447"/>
                </a:lnTo>
                <a:cubicBezTo>
                  <a:pt x="3335" y="1803"/>
                  <a:pt x="7040" y="1803"/>
                  <a:pt x="9338" y="4447"/>
                </a:cubicBezTo>
                <a:lnTo>
                  <a:pt x="10375" y="3261"/>
                </a:lnTo>
                <a:cubicBezTo>
                  <a:pt x="7534" y="0"/>
                  <a:pt x="2865" y="0"/>
                  <a:pt x="0" y="3261"/>
                </a:cubicBezTo>
                <a:close/>
                <a:moveTo>
                  <a:pt x="0" y="3261"/>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 name="user_209046">
            <a:extLst>
              <a:ext uri="{FF2B5EF4-FFF2-40B4-BE49-F238E27FC236}">
                <a16:creationId xmlns:a16="http://schemas.microsoft.com/office/drawing/2014/main" id="{2B8404D5-E897-4060-9520-1074401A03B3}"/>
              </a:ext>
            </a:extLst>
          </p:cNvPr>
          <p:cNvSpPr/>
          <p:nvPr/>
        </p:nvSpPr>
        <p:spPr>
          <a:xfrm>
            <a:off x="5737489" y="1843765"/>
            <a:ext cx="819152" cy="738676"/>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 name="文本框 53">
            <a:extLst>
              <a:ext uri="{FF2B5EF4-FFF2-40B4-BE49-F238E27FC236}">
                <a16:creationId xmlns:a16="http://schemas.microsoft.com/office/drawing/2014/main" id="{12A1CAF0-7645-4266-9297-0DA53920EF28}"/>
              </a:ext>
            </a:extLst>
          </p:cNvPr>
          <p:cNvSpPr txBox="1"/>
          <p:nvPr/>
        </p:nvSpPr>
        <p:spPr>
          <a:xfrm>
            <a:off x="5545129" y="2679929"/>
            <a:ext cx="1077219" cy="43088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dirty="0">
                <a:solidFill>
                  <a:schemeClr val="bg1"/>
                </a:solidFill>
                <a:latin typeface="+mj-ea"/>
                <a:ea typeface="+mj-ea"/>
              </a:rPr>
              <a:t>关键词</a:t>
            </a:r>
          </a:p>
        </p:txBody>
      </p:sp>
      <p:sp>
        <p:nvSpPr>
          <p:cNvPr id="34" name="user_209046">
            <a:extLst>
              <a:ext uri="{FF2B5EF4-FFF2-40B4-BE49-F238E27FC236}">
                <a16:creationId xmlns:a16="http://schemas.microsoft.com/office/drawing/2014/main" id="{3B2BB3AC-6567-4E84-ACE2-7ACC99007EAC}"/>
              </a:ext>
            </a:extLst>
          </p:cNvPr>
          <p:cNvSpPr/>
          <p:nvPr/>
        </p:nvSpPr>
        <p:spPr>
          <a:xfrm>
            <a:off x="3759699" y="2771802"/>
            <a:ext cx="411116" cy="396464"/>
          </a:xfrm>
          <a:custGeom>
            <a:avLst/>
            <a:gdLst>
              <a:gd name="T0" fmla="*/ 11888 w 12803"/>
              <a:gd name="T1" fmla="*/ 0 h 12345"/>
              <a:gd name="T2" fmla="*/ 914 w 12803"/>
              <a:gd name="T3" fmla="*/ 0 h 12345"/>
              <a:gd name="T4" fmla="*/ 0 w 12803"/>
              <a:gd name="T5" fmla="*/ 914 h 12345"/>
              <a:gd name="T6" fmla="*/ 0 w 12803"/>
              <a:gd name="T7" fmla="*/ 8687 h 12345"/>
              <a:gd name="T8" fmla="*/ 914 w 12803"/>
              <a:gd name="T9" fmla="*/ 9602 h 12345"/>
              <a:gd name="T10" fmla="*/ 3201 w 12803"/>
              <a:gd name="T11" fmla="*/ 9602 h 12345"/>
              <a:gd name="T12" fmla="*/ 3201 w 12803"/>
              <a:gd name="T13" fmla="*/ 12345 h 12345"/>
              <a:gd name="T14" fmla="*/ 8230 w 12803"/>
              <a:gd name="T15" fmla="*/ 9602 h 12345"/>
              <a:gd name="T16" fmla="*/ 11888 w 12803"/>
              <a:gd name="T17" fmla="*/ 9602 h 12345"/>
              <a:gd name="T18" fmla="*/ 12803 w 12803"/>
              <a:gd name="T19" fmla="*/ 8687 h 12345"/>
              <a:gd name="T20" fmla="*/ 12803 w 12803"/>
              <a:gd name="T21" fmla="*/ 914 h 12345"/>
              <a:gd name="T22" fmla="*/ 11888 w 12803"/>
              <a:gd name="T23" fmla="*/ 0 h 12345"/>
              <a:gd name="T24" fmla="*/ 3201 w 12803"/>
              <a:gd name="T25" fmla="*/ 5487 h 12345"/>
              <a:gd name="T26" fmla="*/ 2286 w 12803"/>
              <a:gd name="T27" fmla="*/ 4572 h 12345"/>
              <a:gd name="T28" fmla="*/ 3201 w 12803"/>
              <a:gd name="T29" fmla="*/ 3658 h 12345"/>
              <a:gd name="T30" fmla="*/ 4115 w 12803"/>
              <a:gd name="T31" fmla="*/ 4572 h 12345"/>
              <a:gd name="T32" fmla="*/ 3201 w 12803"/>
              <a:gd name="T33" fmla="*/ 5487 h 12345"/>
              <a:gd name="T34" fmla="*/ 6401 w 12803"/>
              <a:gd name="T35" fmla="*/ 5487 h 12345"/>
              <a:gd name="T36" fmla="*/ 5487 w 12803"/>
              <a:gd name="T37" fmla="*/ 4572 h 12345"/>
              <a:gd name="T38" fmla="*/ 6401 w 12803"/>
              <a:gd name="T39" fmla="*/ 3658 h 12345"/>
              <a:gd name="T40" fmla="*/ 7316 w 12803"/>
              <a:gd name="T41" fmla="*/ 4572 h 12345"/>
              <a:gd name="T42" fmla="*/ 6401 w 12803"/>
              <a:gd name="T43" fmla="*/ 5487 h 12345"/>
              <a:gd name="T44" fmla="*/ 9602 w 12803"/>
              <a:gd name="T45" fmla="*/ 5487 h 12345"/>
              <a:gd name="T46" fmla="*/ 8687 w 12803"/>
              <a:gd name="T47" fmla="*/ 4572 h 12345"/>
              <a:gd name="T48" fmla="*/ 9602 w 12803"/>
              <a:gd name="T49" fmla="*/ 3658 h 12345"/>
              <a:gd name="T50" fmla="*/ 10516 w 12803"/>
              <a:gd name="T51" fmla="*/ 4572 h 12345"/>
              <a:gd name="T52" fmla="*/ 9602 w 12803"/>
              <a:gd name="T53" fmla="*/ 5487 h 12345"/>
              <a:gd name="T54" fmla="*/ 9602 w 12803"/>
              <a:gd name="T55" fmla="*/ 5487 h 1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03" h="12345">
                <a:moveTo>
                  <a:pt x="11888" y="0"/>
                </a:moveTo>
                <a:lnTo>
                  <a:pt x="914" y="0"/>
                </a:lnTo>
                <a:cubicBezTo>
                  <a:pt x="409" y="0"/>
                  <a:pt x="0" y="409"/>
                  <a:pt x="0" y="914"/>
                </a:cubicBezTo>
                <a:lnTo>
                  <a:pt x="0" y="8687"/>
                </a:lnTo>
                <a:cubicBezTo>
                  <a:pt x="0" y="9193"/>
                  <a:pt x="409" y="9602"/>
                  <a:pt x="914" y="9602"/>
                </a:cubicBezTo>
                <a:lnTo>
                  <a:pt x="3201" y="9602"/>
                </a:lnTo>
                <a:lnTo>
                  <a:pt x="3201" y="12345"/>
                </a:lnTo>
                <a:lnTo>
                  <a:pt x="8230" y="9602"/>
                </a:lnTo>
                <a:lnTo>
                  <a:pt x="11888" y="9602"/>
                </a:lnTo>
                <a:cubicBezTo>
                  <a:pt x="12393" y="9602"/>
                  <a:pt x="12803" y="9193"/>
                  <a:pt x="12803" y="8687"/>
                </a:cubicBezTo>
                <a:lnTo>
                  <a:pt x="12803" y="914"/>
                </a:lnTo>
                <a:cubicBezTo>
                  <a:pt x="12803" y="409"/>
                  <a:pt x="12393" y="0"/>
                  <a:pt x="11888" y="0"/>
                </a:cubicBezTo>
                <a:close/>
                <a:moveTo>
                  <a:pt x="3201" y="5487"/>
                </a:moveTo>
                <a:cubicBezTo>
                  <a:pt x="2695" y="5487"/>
                  <a:pt x="2286" y="5077"/>
                  <a:pt x="2286" y="4572"/>
                </a:cubicBezTo>
                <a:cubicBezTo>
                  <a:pt x="2286" y="4067"/>
                  <a:pt x="2695" y="3658"/>
                  <a:pt x="3201" y="3658"/>
                </a:cubicBezTo>
                <a:cubicBezTo>
                  <a:pt x="3706" y="3658"/>
                  <a:pt x="4115" y="4067"/>
                  <a:pt x="4115" y="4572"/>
                </a:cubicBezTo>
                <a:cubicBezTo>
                  <a:pt x="4115" y="5077"/>
                  <a:pt x="3706" y="5487"/>
                  <a:pt x="3201" y="5487"/>
                </a:cubicBezTo>
                <a:close/>
                <a:moveTo>
                  <a:pt x="6401" y="5487"/>
                </a:moveTo>
                <a:cubicBezTo>
                  <a:pt x="5896" y="5487"/>
                  <a:pt x="5487" y="5077"/>
                  <a:pt x="5487" y="4572"/>
                </a:cubicBezTo>
                <a:cubicBezTo>
                  <a:pt x="5487" y="4067"/>
                  <a:pt x="5896" y="3658"/>
                  <a:pt x="6401" y="3658"/>
                </a:cubicBezTo>
                <a:cubicBezTo>
                  <a:pt x="6907" y="3658"/>
                  <a:pt x="7316" y="4067"/>
                  <a:pt x="7316" y="4572"/>
                </a:cubicBezTo>
                <a:cubicBezTo>
                  <a:pt x="7316" y="5077"/>
                  <a:pt x="6907" y="5487"/>
                  <a:pt x="6401" y="5487"/>
                </a:cubicBezTo>
                <a:close/>
                <a:moveTo>
                  <a:pt x="9602" y="5487"/>
                </a:moveTo>
                <a:cubicBezTo>
                  <a:pt x="9097" y="5487"/>
                  <a:pt x="8687" y="5077"/>
                  <a:pt x="8687" y="4572"/>
                </a:cubicBezTo>
                <a:cubicBezTo>
                  <a:pt x="8687" y="4067"/>
                  <a:pt x="9097" y="3658"/>
                  <a:pt x="9602" y="3658"/>
                </a:cubicBezTo>
                <a:cubicBezTo>
                  <a:pt x="10107" y="3658"/>
                  <a:pt x="10516" y="4067"/>
                  <a:pt x="10516" y="4572"/>
                </a:cubicBezTo>
                <a:cubicBezTo>
                  <a:pt x="10516" y="5077"/>
                  <a:pt x="10107" y="5487"/>
                  <a:pt x="9602" y="5487"/>
                </a:cubicBezTo>
                <a:close/>
                <a:moveTo>
                  <a:pt x="9602" y="5487"/>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 name="文本框 55">
            <a:extLst>
              <a:ext uri="{FF2B5EF4-FFF2-40B4-BE49-F238E27FC236}">
                <a16:creationId xmlns:a16="http://schemas.microsoft.com/office/drawing/2014/main" id="{10A423F5-D11D-4A97-9CCD-4FDD7BE2E3C8}"/>
              </a:ext>
            </a:extLst>
          </p:cNvPr>
          <p:cNvSpPr txBox="1"/>
          <p:nvPr/>
        </p:nvSpPr>
        <p:spPr>
          <a:xfrm>
            <a:off x="1747262" y="2816003"/>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400" dirty="0">
                <a:solidFill>
                  <a:schemeClr val="accent1"/>
                </a:solidFill>
                <a:latin typeface="+mj-ea"/>
                <a:ea typeface="+mj-ea"/>
              </a:rPr>
              <a:t>关键词标题</a:t>
            </a:r>
          </a:p>
        </p:txBody>
      </p:sp>
      <p:sp>
        <p:nvSpPr>
          <p:cNvPr id="36" name="文本框 56">
            <a:extLst>
              <a:ext uri="{FF2B5EF4-FFF2-40B4-BE49-F238E27FC236}">
                <a16:creationId xmlns:a16="http://schemas.microsoft.com/office/drawing/2014/main" id="{BDB6A34F-FB6C-4303-ADD1-17FE001BBD6C}"/>
              </a:ext>
            </a:extLst>
          </p:cNvPr>
          <p:cNvSpPr txBox="1"/>
          <p:nvPr/>
        </p:nvSpPr>
        <p:spPr>
          <a:xfrm>
            <a:off x="797821" y="3320929"/>
            <a:ext cx="2465443" cy="82227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400" b="0" dirty="0">
                <a:solidFill>
                  <a:schemeClr val="tx1">
                    <a:lumMod val="75000"/>
                    <a:lumOff val="25000"/>
                  </a:schemeClr>
                </a:solidFill>
                <a:effectLst/>
                <a:latin typeface="+mn-ea"/>
              </a:rPr>
              <a:t>在这里输入你的正文阐述与关键词标题相关的具体内容，若字数太多先酌情删减</a:t>
            </a:r>
          </a:p>
        </p:txBody>
      </p:sp>
      <p:cxnSp>
        <p:nvCxnSpPr>
          <p:cNvPr id="37" name="直接连接符 36">
            <a:extLst>
              <a:ext uri="{FF2B5EF4-FFF2-40B4-BE49-F238E27FC236}">
                <a16:creationId xmlns:a16="http://schemas.microsoft.com/office/drawing/2014/main" id="{438999DA-1A45-4580-9094-087C6167A0E0}"/>
              </a:ext>
            </a:extLst>
          </p:cNvPr>
          <p:cNvCxnSpPr/>
          <p:nvPr/>
        </p:nvCxnSpPr>
        <p:spPr>
          <a:xfrm flipH="1">
            <a:off x="2807970" y="3250218"/>
            <a:ext cx="42481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8" name="文本框 57">
            <a:extLst>
              <a:ext uri="{FF2B5EF4-FFF2-40B4-BE49-F238E27FC236}">
                <a16:creationId xmlns:a16="http://schemas.microsoft.com/office/drawing/2014/main" id="{05E7BC7C-D841-4751-B479-5A377F38BC43}"/>
              </a:ext>
            </a:extLst>
          </p:cNvPr>
          <p:cNvSpPr txBox="1"/>
          <p:nvPr/>
        </p:nvSpPr>
        <p:spPr>
          <a:xfrm>
            <a:off x="5330555" y="5216178"/>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accent1"/>
                </a:solidFill>
                <a:latin typeface="+mj-ea"/>
                <a:ea typeface="+mj-ea"/>
              </a:rPr>
              <a:t>关键词标题</a:t>
            </a:r>
          </a:p>
        </p:txBody>
      </p:sp>
      <p:sp>
        <p:nvSpPr>
          <p:cNvPr id="39" name="文本框 58">
            <a:extLst>
              <a:ext uri="{FF2B5EF4-FFF2-40B4-BE49-F238E27FC236}">
                <a16:creationId xmlns:a16="http://schemas.microsoft.com/office/drawing/2014/main" id="{DFCE126B-E932-47F5-9CFD-DE98791907AA}"/>
              </a:ext>
            </a:extLst>
          </p:cNvPr>
          <p:cNvSpPr txBox="1"/>
          <p:nvPr/>
        </p:nvSpPr>
        <p:spPr>
          <a:xfrm>
            <a:off x="4275193" y="5721104"/>
            <a:ext cx="3649608" cy="542200"/>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400" b="0" dirty="0">
                <a:solidFill>
                  <a:schemeClr val="tx1">
                    <a:lumMod val="75000"/>
                    <a:lumOff val="25000"/>
                  </a:schemeClr>
                </a:solidFill>
                <a:effectLst/>
                <a:latin typeface="+mn-ea"/>
              </a:rPr>
              <a:t>在这里输入你的正文阐述与关键词标题相关的具体内容，若字数太多先酌情删减</a:t>
            </a:r>
          </a:p>
        </p:txBody>
      </p:sp>
      <p:cxnSp>
        <p:nvCxnSpPr>
          <p:cNvPr id="40" name="直接连接符 39">
            <a:extLst>
              <a:ext uri="{FF2B5EF4-FFF2-40B4-BE49-F238E27FC236}">
                <a16:creationId xmlns:a16="http://schemas.microsoft.com/office/drawing/2014/main" id="{D4E74618-4FAB-4477-B406-B8A698B9EA35}"/>
              </a:ext>
            </a:extLst>
          </p:cNvPr>
          <p:cNvCxnSpPr/>
          <p:nvPr/>
        </p:nvCxnSpPr>
        <p:spPr>
          <a:xfrm flipH="1">
            <a:off x="5887589" y="5650393"/>
            <a:ext cx="42481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文本框 60">
            <a:extLst>
              <a:ext uri="{FF2B5EF4-FFF2-40B4-BE49-F238E27FC236}">
                <a16:creationId xmlns:a16="http://schemas.microsoft.com/office/drawing/2014/main" id="{32975CE0-30AE-419D-AEB2-B7AE0CB197F4}"/>
              </a:ext>
            </a:extLst>
          </p:cNvPr>
          <p:cNvSpPr txBox="1"/>
          <p:nvPr/>
        </p:nvSpPr>
        <p:spPr>
          <a:xfrm>
            <a:off x="8928736" y="2816003"/>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accent1"/>
                </a:solidFill>
                <a:latin typeface="+mj-ea"/>
                <a:ea typeface="+mj-ea"/>
              </a:rPr>
              <a:t>关键词标题</a:t>
            </a:r>
          </a:p>
        </p:txBody>
      </p:sp>
      <p:sp>
        <p:nvSpPr>
          <p:cNvPr id="42" name="文本框 61">
            <a:extLst>
              <a:ext uri="{FF2B5EF4-FFF2-40B4-BE49-F238E27FC236}">
                <a16:creationId xmlns:a16="http://schemas.microsoft.com/office/drawing/2014/main" id="{B0F6D7F0-19F9-4B47-901A-F6800D44455E}"/>
              </a:ext>
            </a:extLst>
          </p:cNvPr>
          <p:cNvSpPr txBox="1"/>
          <p:nvPr/>
        </p:nvSpPr>
        <p:spPr>
          <a:xfrm>
            <a:off x="8928736" y="3320929"/>
            <a:ext cx="2465443" cy="82227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b="0" dirty="0">
                <a:solidFill>
                  <a:schemeClr val="tx1">
                    <a:lumMod val="75000"/>
                    <a:lumOff val="25000"/>
                  </a:schemeClr>
                </a:solidFill>
                <a:effectLst/>
                <a:latin typeface="+mn-ea"/>
              </a:rPr>
              <a:t>在这里输入你的正文阐述与关键词标题相关的具体内容，若字数太多先酌情删减</a:t>
            </a:r>
          </a:p>
        </p:txBody>
      </p:sp>
      <p:cxnSp>
        <p:nvCxnSpPr>
          <p:cNvPr id="43" name="直接连接符 42">
            <a:extLst>
              <a:ext uri="{FF2B5EF4-FFF2-40B4-BE49-F238E27FC236}">
                <a16:creationId xmlns:a16="http://schemas.microsoft.com/office/drawing/2014/main" id="{46C7265B-8E99-43C9-93A5-04E6F193A667}"/>
              </a:ext>
            </a:extLst>
          </p:cNvPr>
          <p:cNvCxnSpPr/>
          <p:nvPr/>
        </p:nvCxnSpPr>
        <p:spPr>
          <a:xfrm flipH="1">
            <a:off x="8928736" y="3250218"/>
            <a:ext cx="42481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4" name="矩形: 单圆角 43">
            <a:extLst>
              <a:ext uri="{FF2B5EF4-FFF2-40B4-BE49-F238E27FC236}">
                <a16:creationId xmlns:a16="http://schemas.microsoft.com/office/drawing/2014/main" id="{75793143-1CA1-404C-BDE5-12806C3FBD39}"/>
              </a:ext>
            </a:extLst>
          </p:cNvPr>
          <p:cNvSpPr/>
          <p:nvPr/>
        </p:nvSpPr>
        <p:spPr>
          <a:xfrm>
            <a:off x="0" y="6611284"/>
            <a:ext cx="12192000" cy="246716"/>
          </a:xfrm>
          <a:prstGeom prst="round1Rect">
            <a:avLst>
              <a:gd name="adj" fmla="val 5000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274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顶角 6">
            <a:extLst>
              <a:ext uri="{FF2B5EF4-FFF2-40B4-BE49-F238E27FC236}">
                <a16:creationId xmlns:a16="http://schemas.microsoft.com/office/drawing/2014/main" id="{034CA662-6A3B-440F-A836-B6426C06D0E8}"/>
              </a:ext>
            </a:extLst>
          </p:cNvPr>
          <p:cNvSpPr/>
          <p:nvPr/>
        </p:nvSpPr>
        <p:spPr>
          <a:xfrm rot="16200000">
            <a:off x="4233978" y="-1905568"/>
            <a:ext cx="4455886" cy="11460164"/>
          </a:xfrm>
          <a:prstGeom prst="round2SameRect">
            <a:avLst>
              <a:gd name="adj1" fmla="val 6990"/>
              <a:gd name="adj2" fmla="val 0"/>
            </a:avLst>
          </a:prstGeom>
          <a:blipFill dpi="0" rotWithShape="0">
            <a:blip r:embed="rId2"/>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04</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个人优势</a:t>
            </a:r>
          </a:p>
        </p:txBody>
      </p:sp>
      <p:sp>
        <p:nvSpPr>
          <p:cNvPr id="4" name="矩形: 圆顶角 3">
            <a:extLst>
              <a:ext uri="{FF2B5EF4-FFF2-40B4-BE49-F238E27FC236}">
                <a16:creationId xmlns:a16="http://schemas.microsoft.com/office/drawing/2014/main" id="{EF6BC740-A7FF-4DC7-BA24-7118DE07D485}"/>
              </a:ext>
            </a:extLst>
          </p:cNvPr>
          <p:cNvSpPr/>
          <p:nvPr/>
        </p:nvSpPr>
        <p:spPr>
          <a:xfrm rot="16200000">
            <a:off x="4590369" y="-1752375"/>
            <a:ext cx="4049488" cy="11153777"/>
          </a:xfrm>
          <a:prstGeom prst="round2SameRect">
            <a:avLst>
              <a:gd name="adj1" fmla="val 6990"/>
              <a:gd name="adj2" fmla="val 0"/>
            </a:avLst>
          </a:prstGeom>
          <a:solidFill>
            <a:schemeClr val="accent1">
              <a:alpha val="9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25">
            <a:extLst>
              <a:ext uri="{FF2B5EF4-FFF2-40B4-BE49-F238E27FC236}">
                <a16:creationId xmlns:a16="http://schemas.microsoft.com/office/drawing/2014/main" id="{1191B28E-409D-4BB6-8C51-F3E930324C00}"/>
              </a:ext>
            </a:extLst>
          </p:cNvPr>
          <p:cNvSpPr txBox="1"/>
          <p:nvPr/>
        </p:nvSpPr>
        <p:spPr>
          <a:xfrm>
            <a:off x="5644260" y="2248414"/>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400" dirty="0">
                <a:solidFill>
                  <a:schemeClr val="bg1"/>
                </a:solidFill>
                <a:latin typeface="+mj-ea"/>
                <a:ea typeface="+mj-ea"/>
              </a:rPr>
              <a:t>关键词标题</a:t>
            </a:r>
          </a:p>
        </p:txBody>
      </p:sp>
      <p:sp>
        <p:nvSpPr>
          <p:cNvPr id="16" name="文本框 26">
            <a:extLst>
              <a:ext uri="{FF2B5EF4-FFF2-40B4-BE49-F238E27FC236}">
                <a16:creationId xmlns:a16="http://schemas.microsoft.com/office/drawing/2014/main" id="{D1AAFB8F-0243-4DF9-AF20-5E89660BAF45}"/>
              </a:ext>
            </a:extLst>
          </p:cNvPr>
          <p:cNvSpPr txBox="1"/>
          <p:nvPr/>
        </p:nvSpPr>
        <p:spPr>
          <a:xfrm>
            <a:off x="1449001" y="2653520"/>
            <a:ext cx="5734142" cy="93980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600" dirty="0">
                <a:solidFill>
                  <a:schemeClr val="bg1"/>
                </a:solidFill>
                <a:latin typeface="+mn-ea"/>
              </a:rPr>
              <a:t>在这里输入你的正文阐述与关键词标题相关的具体内容在这里输入你的正文阐述与关键词标题相关的具体内容</a:t>
            </a:r>
            <a:endParaRPr lang="en-US" altLang="zh-CN" sz="1600" dirty="0">
              <a:solidFill>
                <a:schemeClr val="bg1"/>
              </a:solidFill>
              <a:latin typeface="+mn-ea"/>
            </a:endParaRPr>
          </a:p>
          <a:p>
            <a:pPr algn="r">
              <a:lnSpc>
                <a:spcPct val="130000"/>
              </a:lnSpc>
            </a:pPr>
            <a:r>
              <a:rPr lang="zh-CN" altLang="en-US" sz="1600" dirty="0">
                <a:solidFill>
                  <a:schemeClr val="bg1"/>
                </a:solidFill>
                <a:latin typeface="+mn-ea"/>
              </a:rPr>
              <a:t>在这里输入你的正文阐述与关键词标题相关的具体内容</a:t>
            </a:r>
            <a:endParaRPr lang="zh-CN" altLang="en-US" sz="1600" b="0" dirty="0">
              <a:solidFill>
                <a:schemeClr val="bg1"/>
              </a:solidFill>
              <a:effectLst/>
              <a:latin typeface="+mn-ea"/>
            </a:endParaRPr>
          </a:p>
        </p:txBody>
      </p:sp>
      <p:sp>
        <p:nvSpPr>
          <p:cNvPr id="13" name="矩形 12">
            <a:extLst>
              <a:ext uri="{FF2B5EF4-FFF2-40B4-BE49-F238E27FC236}">
                <a16:creationId xmlns:a16="http://schemas.microsoft.com/office/drawing/2014/main" id="{74C71391-6BC6-43EC-A196-A3A4125E09C1}"/>
              </a:ext>
            </a:extLst>
          </p:cNvPr>
          <p:cNvSpPr/>
          <p:nvPr/>
        </p:nvSpPr>
        <p:spPr>
          <a:xfrm>
            <a:off x="1449001" y="5403850"/>
            <a:ext cx="5690600" cy="762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图片 19" descr="日历&#10;&#10;描述已自动生成">
            <a:extLst>
              <a:ext uri="{FF2B5EF4-FFF2-40B4-BE49-F238E27FC236}">
                <a16:creationId xmlns:a16="http://schemas.microsoft.com/office/drawing/2014/main" id="{EEDC7B93-D220-4554-B018-1814F30E8945}"/>
              </a:ext>
            </a:extLst>
          </p:cNvPr>
          <p:cNvPicPr>
            <a:picLocks noChangeAspect="1"/>
          </p:cNvPicPr>
          <p:nvPr/>
        </p:nvPicPr>
        <p:blipFill>
          <a:blip r:embed="rId3">
            <a:extLst>
              <a:ext uri="{28A0092B-C50C-407E-A947-70E740481C1C}">
                <a14:useLocalDpi xmlns:a14="http://schemas.microsoft.com/office/drawing/2010/main" val="0"/>
              </a:ext>
            </a:extLst>
          </a:blip>
          <a:srcRect t="19029"/>
          <a:stretch>
            <a:fillRect/>
          </a:stretch>
        </p:blipFill>
        <p:spPr>
          <a:xfrm>
            <a:off x="7593920" y="0"/>
            <a:ext cx="3866242" cy="4174064"/>
          </a:xfrm>
          <a:custGeom>
            <a:avLst/>
            <a:gdLst>
              <a:gd name="connsiteX0" fmla="*/ 0 w 3866242"/>
              <a:gd name="connsiteY0" fmla="*/ 0 h 4174064"/>
              <a:gd name="connsiteX1" fmla="*/ 3866242 w 3866242"/>
              <a:gd name="connsiteY1" fmla="*/ 0 h 4174064"/>
              <a:gd name="connsiteX2" fmla="*/ 3866242 w 3866242"/>
              <a:gd name="connsiteY2" fmla="*/ 4023165 h 4174064"/>
              <a:gd name="connsiteX3" fmla="*/ 3715343 w 3866242"/>
              <a:gd name="connsiteY3" fmla="*/ 4174064 h 4174064"/>
              <a:gd name="connsiteX4" fmla="*/ 150899 w 3866242"/>
              <a:gd name="connsiteY4" fmla="*/ 4174064 h 4174064"/>
              <a:gd name="connsiteX5" fmla="*/ 0 w 3866242"/>
              <a:gd name="connsiteY5" fmla="*/ 4023165 h 41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6242" h="4174064">
                <a:moveTo>
                  <a:pt x="0" y="0"/>
                </a:moveTo>
                <a:lnTo>
                  <a:pt x="3866242" y="0"/>
                </a:lnTo>
                <a:lnTo>
                  <a:pt x="3866242" y="4023165"/>
                </a:lnTo>
                <a:cubicBezTo>
                  <a:pt x="3866242" y="4106504"/>
                  <a:pt x="3798682" y="4174064"/>
                  <a:pt x="3715343" y="4174064"/>
                </a:cubicBezTo>
                <a:lnTo>
                  <a:pt x="150899" y="4174064"/>
                </a:lnTo>
                <a:cubicBezTo>
                  <a:pt x="67560" y="4174064"/>
                  <a:pt x="0" y="4106504"/>
                  <a:pt x="0" y="4023165"/>
                </a:cubicBezTo>
                <a:close/>
              </a:path>
            </a:pathLst>
          </a:custGeom>
        </p:spPr>
      </p:pic>
      <p:pic>
        <p:nvPicPr>
          <p:cNvPr id="22" name="图片 21" descr="电脑萤幕&#10;&#10;低可信度描述已自动生成">
            <a:extLst>
              <a:ext uri="{FF2B5EF4-FFF2-40B4-BE49-F238E27FC236}">
                <a16:creationId xmlns:a16="http://schemas.microsoft.com/office/drawing/2014/main" id="{1979D04B-C62E-4C1D-98C3-4C03D4F55F41}"/>
              </a:ext>
            </a:extLst>
          </p:cNvPr>
          <p:cNvPicPr>
            <a:picLocks noChangeAspect="1"/>
          </p:cNvPicPr>
          <p:nvPr/>
        </p:nvPicPr>
        <p:blipFill>
          <a:blip r:embed="rId4">
            <a:extLst>
              <a:ext uri="{28A0092B-C50C-407E-A947-70E740481C1C}">
                <a14:useLocalDpi xmlns:a14="http://schemas.microsoft.com/office/drawing/2010/main" val="0"/>
              </a:ext>
            </a:extLst>
          </a:blip>
          <a:srcRect b="57704"/>
          <a:stretch>
            <a:fillRect/>
          </a:stretch>
        </p:blipFill>
        <p:spPr>
          <a:xfrm>
            <a:off x="7593920" y="4405097"/>
            <a:ext cx="3866242" cy="2452903"/>
          </a:xfrm>
          <a:custGeom>
            <a:avLst/>
            <a:gdLst>
              <a:gd name="connsiteX0" fmla="*/ 150899 w 3866242"/>
              <a:gd name="connsiteY0" fmla="*/ 0 h 2452903"/>
              <a:gd name="connsiteX1" fmla="*/ 3715343 w 3866242"/>
              <a:gd name="connsiteY1" fmla="*/ 0 h 2452903"/>
              <a:gd name="connsiteX2" fmla="*/ 3866242 w 3866242"/>
              <a:gd name="connsiteY2" fmla="*/ 150899 h 2452903"/>
              <a:gd name="connsiteX3" fmla="*/ 3866242 w 3866242"/>
              <a:gd name="connsiteY3" fmla="*/ 2452903 h 2452903"/>
              <a:gd name="connsiteX4" fmla="*/ 0 w 3866242"/>
              <a:gd name="connsiteY4" fmla="*/ 2452903 h 2452903"/>
              <a:gd name="connsiteX5" fmla="*/ 0 w 3866242"/>
              <a:gd name="connsiteY5" fmla="*/ 150899 h 2452903"/>
              <a:gd name="connsiteX6" fmla="*/ 150899 w 3866242"/>
              <a:gd name="connsiteY6" fmla="*/ 0 h 245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6242" h="2452903">
                <a:moveTo>
                  <a:pt x="150899" y="0"/>
                </a:moveTo>
                <a:lnTo>
                  <a:pt x="3715343" y="0"/>
                </a:lnTo>
                <a:cubicBezTo>
                  <a:pt x="3798682" y="0"/>
                  <a:pt x="3866242" y="67560"/>
                  <a:pt x="3866242" y="150899"/>
                </a:cubicBezTo>
                <a:lnTo>
                  <a:pt x="3866242" y="2452903"/>
                </a:lnTo>
                <a:lnTo>
                  <a:pt x="0" y="2452903"/>
                </a:lnTo>
                <a:lnTo>
                  <a:pt x="0" y="150899"/>
                </a:lnTo>
                <a:cubicBezTo>
                  <a:pt x="0" y="67560"/>
                  <a:pt x="67560" y="0"/>
                  <a:pt x="150899" y="0"/>
                </a:cubicBezTo>
                <a:close/>
              </a:path>
            </a:pathLst>
          </a:custGeom>
        </p:spPr>
      </p:pic>
      <p:sp>
        <p:nvSpPr>
          <p:cNvPr id="17" name="文本框 25">
            <a:extLst>
              <a:ext uri="{FF2B5EF4-FFF2-40B4-BE49-F238E27FC236}">
                <a16:creationId xmlns:a16="http://schemas.microsoft.com/office/drawing/2014/main" id="{E4C251BC-BA03-4C23-B689-8A667703B56D}"/>
              </a:ext>
            </a:extLst>
          </p:cNvPr>
          <p:cNvSpPr txBox="1"/>
          <p:nvPr/>
        </p:nvSpPr>
        <p:spPr>
          <a:xfrm>
            <a:off x="5644260" y="4174064"/>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400" dirty="0">
                <a:solidFill>
                  <a:schemeClr val="accent2"/>
                </a:solidFill>
                <a:latin typeface="+mj-ea"/>
                <a:ea typeface="+mj-ea"/>
              </a:rPr>
              <a:t>关键词标题</a:t>
            </a:r>
          </a:p>
        </p:txBody>
      </p:sp>
      <p:sp>
        <p:nvSpPr>
          <p:cNvPr id="18" name="文本框 26">
            <a:extLst>
              <a:ext uri="{FF2B5EF4-FFF2-40B4-BE49-F238E27FC236}">
                <a16:creationId xmlns:a16="http://schemas.microsoft.com/office/drawing/2014/main" id="{28912026-4434-4B7F-BE5F-6BCA0A1C90E7}"/>
              </a:ext>
            </a:extLst>
          </p:cNvPr>
          <p:cNvSpPr txBox="1"/>
          <p:nvPr/>
        </p:nvSpPr>
        <p:spPr>
          <a:xfrm>
            <a:off x="1449001" y="4579170"/>
            <a:ext cx="5734142" cy="619721"/>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600" dirty="0">
                <a:solidFill>
                  <a:schemeClr val="bg1"/>
                </a:solidFill>
                <a:latin typeface="+mn-ea"/>
              </a:rPr>
              <a:t>在这里输入你的正文阐述与关键词标题相关的具体内容在这里输入你的正文阐述与关键词标题相关的具体内容</a:t>
            </a:r>
            <a:endParaRPr lang="zh-CN" altLang="en-US" sz="1600" b="0" dirty="0">
              <a:solidFill>
                <a:schemeClr val="bg1"/>
              </a:solidFill>
              <a:effectLst/>
              <a:latin typeface="+mn-ea"/>
            </a:endParaRPr>
          </a:p>
        </p:txBody>
      </p:sp>
    </p:spTree>
    <p:extLst>
      <p:ext uri="{BB962C8B-B14F-4D97-AF65-F5344CB8AC3E}">
        <p14:creationId xmlns:p14="http://schemas.microsoft.com/office/powerpoint/2010/main" val="3424128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04</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个人优势</a:t>
            </a:r>
          </a:p>
        </p:txBody>
      </p:sp>
      <p:sp>
        <p:nvSpPr>
          <p:cNvPr id="4" name="矩形: 圆角 3">
            <a:extLst>
              <a:ext uri="{FF2B5EF4-FFF2-40B4-BE49-F238E27FC236}">
                <a16:creationId xmlns:a16="http://schemas.microsoft.com/office/drawing/2014/main" id="{D3B0AA66-931E-48B1-95E1-06D5695D9E00}"/>
              </a:ext>
            </a:extLst>
          </p:cNvPr>
          <p:cNvSpPr/>
          <p:nvPr/>
        </p:nvSpPr>
        <p:spPr>
          <a:xfrm rot="2700000">
            <a:off x="4775085" y="2108086"/>
            <a:ext cx="2641828" cy="2641828"/>
          </a:xfrm>
          <a:prstGeom prst="roundRect">
            <a:avLst>
              <a:gd name="adj" fmla="val 882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grpSp>
        <p:nvGrpSpPr>
          <p:cNvPr id="5" name="组合 4">
            <a:extLst>
              <a:ext uri="{FF2B5EF4-FFF2-40B4-BE49-F238E27FC236}">
                <a16:creationId xmlns:a16="http://schemas.microsoft.com/office/drawing/2014/main" id="{B4EAF38A-F54C-4B85-B011-6C7127A4FE43}"/>
              </a:ext>
            </a:extLst>
          </p:cNvPr>
          <p:cNvGrpSpPr/>
          <p:nvPr/>
        </p:nvGrpSpPr>
        <p:grpSpPr>
          <a:xfrm>
            <a:off x="5271654" y="2604655"/>
            <a:ext cx="1648690" cy="1648690"/>
            <a:chOff x="5495925" y="2988935"/>
            <a:chExt cx="1200150" cy="1200150"/>
          </a:xfrm>
        </p:grpSpPr>
        <p:cxnSp>
          <p:nvCxnSpPr>
            <p:cNvPr id="29" name="直接连接符 28">
              <a:extLst>
                <a:ext uri="{FF2B5EF4-FFF2-40B4-BE49-F238E27FC236}">
                  <a16:creationId xmlns:a16="http://schemas.microsoft.com/office/drawing/2014/main" id="{E1821B59-E786-4AE9-A529-1D8DC492012D}"/>
                </a:ext>
              </a:extLst>
            </p:cNvPr>
            <p:cNvCxnSpPr/>
            <p:nvPr/>
          </p:nvCxnSpPr>
          <p:spPr>
            <a:xfrm flipH="1">
              <a:off x="5495925" y="2988935"/>
              <a:ext cx="1200150" cy="12001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96B7451-E5C9-4C60-8C29-4B76E7EB439F}"/>
                </a:ext>
              </a:extLst>
            </p:cNvPr>
            <p:cNvCxnSpPr/>
            <p:nvPr/>
          </p:nvCxnSpPr>
          <p:spPr>
            <a:xfrm>
              <a:off x="5495925" y="2988935"/>
              <a:ext cx="1200150" cy="120015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6" name="椭圆 5">
            <a:extLst>
              <a:ext uri="{FF2B5EF4-FFF2-40B4-BE49-F238E27FC236}">
                <a16:creationId xmlns:a16="http://schemas.microsoft.com/office/drawing/2014/main" id="{62491916-B898-4581-92A5-11C2AE4F024D}"/>
              </a:ext>
            </a:extLst>
          </p:cNvPr>
          <p:cNvSpPr/>
          <p:nvPr/>
        </p:nvSpPr>
        <p:spPr>
          <a:xfrm>
            <a:off x="4581235" y="5341253"/>
            <a:ext cx="3029528" cy="548881"/>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7" name="椭圆 6">
            <a:extLst>
              <a:ext uri="{FF2B5EF4-FFF2-40B4-BE49-F238E27FC236}">
                <a16:creationId xmlns:a16="http://schemas.microsoft.com/office/drawing/2014/main" id="{FB6DCE38-D4EB-4ACE-9E7A-83F931E4051A}"/>
              </a:ext>
            </a:extLst>
          </p:cNvPr>
          <p:cNvSpPr/>
          <p:nvPr/>
        </p:nvSpPr>
        <p:spPr>
          <a:xfrm>
            <a:off x="5724524" y="2188982"/>
            <a:ext cx="742950" cy="742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8" name="椭圆 7">
            <a:extLst>
              <a:ext uri="{FF2B5EF4-FFF2-40B4-BE49-F238E27FC236}">
                <a16:creationId xmlns:a16="http://schemas.microsoft.com/office/drawing/2014/main" id="{912B0CE1-ECBF-4E7A-8727-DC4109B499DE}"/>
              </a:ext>
            </a:extLst>
          </p:cNvPr>
          <p:cNvSpPr/>
          <p:nvPr/>
        </p:nvSpPr>
        <p:spPr>
          <a:xfrm>
            <a:off x="4900179" y="3057525"/>
            <a:ext cx="742950" cy="742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9" name="椭圆 8">
            <a:extLst>
              <a:ext uri="{FF2B5EF4-FFF2-40B4-BE49-F238E27FC236}">
                <a16:creationId xmlns:a16="http://schemas.microsoft.com/office/drawing/2014/main" id="{606BE3B3-4A36-423C-96A3-E108BAB4F103}"/>
              </a:ext>
            </a:extLst>
          </p:cNvPr>
          <p:cNvSpPr/>
          <p:nvPr/>
        </p:nvSpPr>
        <p:spPr>
          <a:xfrm>
            <a:off x="5724524" y="3881870"/>
            <a:ext cx="742950" cy="742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0" name="椭圆 9">
            <a:extLst>
              <a:ext uri="{FF2B5EF4-FFF2-40B4-BE49-F238E27FC236}">
                <a16:creationId xmlns:a16="http://schemas.microsoft.com/office/drawing/2014/main" id="{9660ADAF-7442-4AC0-AA5B-897EB905A9EE}"/>
              </a:ext>
            </a:extLst>
          </p:cNvPr>
          <p:cNvSpPr/>
          <p:nvPr/>
        </p:nvSpPr>
        <p:spPr>
          <a:xfrm>
            <a:off x="6548871" y="3057525"/>
            <a:ext cx="742950" cy="742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2" name="user_209046">
            <a:extLst>
              <a:ext uri="{FF2B5EF4-FFF2-40B4-BE49-F238E27FC236}">
                <a16:creationId xmlns:a16="http://schemas.microsoft.com/office/drawing/2014/main" id="{C4BEEA39-D80A-48FA-8E1C-5AB7FB3CCDA5}"/>
              </a:ext>
            </a:extLst>
          </p:cNvPr>
          <p:cNvSpPr/>
          <p:nvPr/>
        </p:nvSpPr>
        <p:spPr>
          <a:xfrm>
            <a:off x="5942879" y="2352095"/>
            <a:ext cx="368030" cy="331874"/>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user_209046">
            <a:extLst>
              <a:ext uri="{FF2B5EF4-FFF2-40B4-BE49-F238E27FC236}">
                <a16:creationId xmlns:a16="http://schemas.microsoft.com/office/drawing/2014/main" id="{BD341C23-D7E3-4A6D-8E68-9BE55112EC13}"/>
              </a:ext>
            </a:extLst>
          </p:cNvPr>
          <p:cNvSpPr/>
          <p:nvPr/>
        </p:nvSpPr>
        <p:spPr>
          <a:xfrm>
            <a:off x="5116020" y="3225784"/>
            <a:ext cx="321988" cy="368030"/>
          </a:xfrm>
          <a:custGeom>
            <a:avLst/>
            <a:gdLst>
              <a:gd name="T0" fmla="*/ 8582 w 9077"/>
              <a:gd name="T1" fmla="*/ 4538 h 10373"/>
              <a:gd name="T2" fmla="*/ 9077 w 9077"/>
              <a:gd name="T3" fmla="*/ 4538 h 10373"/>
              <a:gd name="T4" fmla="*/ 9077 w 9077"/>
              <a:gd name="T5" fmla="*/ 9151 h 10373"/>
              <a:gd name="T6" fmla="*/ 7855 w 9077"/>
              <a:gd name="T7" fmla="*/ 10373 h 10373"/>
              <a:gd name="T8" fmla="*/ 4789 w 9077"/>
              <a:gd name="T9" fmla="*/ 10373 h 10373"/>
              <a:gd name="T10" fmla="*/ 4539 w 9077"/>
              <a:gd name="T11" fmla="*/ 10123 h 10373"/>
              <a:gd name="T12" fmla="*/ 4539 w 9077"/>
              <a:gd name="T13" fmla="*/ 9562 h 10373"/>
              <a:gd name="T14" fmla="*/ 4789 w 9077"/>
              <a:gd name="T15" fmla="*/ 9312 h 10373"/>
              <a:gd name="T16" fmla="*/ 7532 w 9077"/>
              <a:gd name="T17" fmla="*/ 9312 h 10373"/>
              <a:gd name="T18" fmla="*/ 8106 w 9077"/>
              <a:gd name="T19" fmla="*/ 8738 h 10373"/>
              <a:gd name="T20" fmla="*/ 8106 w 9077"/>
              <a:gd name="T21" fmla="*/ 7780 h 10373"/>
              <a:gd name="T22" fmla="*/ 6734 w 9077"/>
              <a:gd name="T23" fmla="*/ 7780 h 10373"/>
              <a:gd name="T24" fmla="*/ 6484 w 9077"/>
              <a:gd name="T25" fmla="*/ 7530 h 10373"/>
              <a:gd name="T26" fmla="*/ 6484 w 9077"/>
              <a:gd name="T27" fmla="*/ 4788 h 10373"/>
              <a:gd name="T28" fmla="*/ 6734 w 9077"/>
              <a:gd name="T29" fmla="*/ 4538 h 10373"/>
              <a:gd name="T30" fmla="*/ 8582 w 9077"/>
              <a:gd name="T31" fmla="*/ 4538 h 10373"/>
              <a:gd name="T32" fmla="*/ 8087 w 9077"/>
              <a:gd name="T33" fmla="*/ 4538 h 10373"/>
              <a:gd name="T34" fmla="*/ 8087 w 9077"/>
              <a:gd name="T35" fmla="*/ 4520 h 10373"/>
              <a:gd name="T36" fmla="*/ 4521 w 9077"/>
              <a:gd name="T37" fmla="*/ 972 h 10373"/>
              <a:gd name="T38" fmla="*/ 955 w 9077"/>
              <a:gd name="T39" fmla="*/ 4520 h 10373"/>
              <a:gd name="T40" fmla="*/ 955 w 9077"/>
              <a:gd name="T41" fmla="*/ 4538 h 10373"/>
              <a:gd name="T42" fmla="*/ 0 w 9077"/>
              <a:gd name="T43" fmla="*/ 4538 h 10373"/>
              <a:gd name="T44" fmla="*/ 0 w 9077"/>
              <a:gd name="T45" fmla="*/ 6558 h 10373"/>
              <a:gd name="T46" fmla="*/ 1222 w 9077"/>
              <a:gd name="T47" fmla="*/ 7781 h 10373"/>
              <a:gd name="T48" fmla="*/ 2343 w 9077"/>
              <a:gd name="T49" fmla="*/ 7781 h 10373"/>
              <a:gd name="T50" fmla="*/ 2593 w 9077"/>
              <a:gd name="T51" fmla="*/ 7531 h 10373"/>
              <a:gd name="T52" fmla="*/ 2593 w 9077"/>
              <a:gd name="T53" fmla="*/ 4788 h 10373"/>
              <a:gd name="T54" fmla="*/ 2343 w 9077"/>
              <a:gd name="T55" fmla="*/ 4538 h 10373"/>
              <a:gd name="T56" fmla="*/ 0 w 9077"/>
              <a:gd name="T57" fmla="*/ 4538 h 10373"/>
              <a:gd name="T58" fmla="*/ 0 w 9077"/>
              <a:gd name="T59" fmla="*/ 4516 h 10373"/>
              <a:gd name="T60" fmla="*/ 4539 w 9077"/>
              <a:gd name="T61" fmla="*/ 0 h 10373"/>
              <a:gd name="T62" fmla="*/ 9077 w 9077"/>
              <a:gd name="T63" fmla="*/ 4516 h 10373"/>
              <a:gd name="T64" fmla="*/ 9077 w 9077"/>
              <a:gd name="T65" fmla="*/ 4538 h 10373"/>
              <a:gd name="T66" fmla="*/ 8582 w 9077"/>
              <a:gd name="T67" fmla="*/ 4538 h 10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77" h="10373">
                <a:moveTo>
                  <a:pt x="8582" y="4538"/>
                </a:moveTo>
                <a:lnTo>
                  <a:pt x="9077" y="4538"/>
                </a:lnTo>
                <a:lnTo>
                  <a:pt x="9077" y="9151"/>
                </a:lnTo>
                <a:cubicBezTo>
                  <a:pt x="9077" y="9826"/>
                  <a:pt x="8530" y="10373"/>
                  <a:pt x="7855" y="10373"/>
                </a:cubicBezTo>
                <a:lnTo>
                  <a:pt x="4789" y="10373"/>
                </a:lnTo>
                <a:cubicBezTo>
                  <a:pt x="4651" y="10373"/>
                  <a:pt x="4539" y="10261"/>
                  <a:pt x="4539" y="10123"/>
                </a:cubicBezTo>
                <a:lnTo>
                  <a:pt x="4539" y="9562"/>
                </a:lnTo>
                <a:cubicBezTo>
                  <a:pt x="4539" y="9425"/>
                  <a:pt x="4651" y="9312"/>
                  <a:pt x="4789" y="9312"/>
                </a:cubicBezTo>
                <a:lnTo>
                  <a:pt x="7532" y="9312"/>
                </a:lnTo>
                <a:cubicBezTo>
                  <a:pt x="7850" y="9312"/>
                  <a:pt x="8106" y="9055"/>
                  <a:pt x="8106" y="8738"/>
                </a:cubicBezTo>
                <a:lnTo>
                  <a:pt x="8106" y="7780"/>
                </a:lnTo>
                <a:lnTo>
                  <a:pt x="6734" y="7780"/>
                </a:lnTo>
                <a:cubicBezTo>
                  <a:pt x="6596" y="7780"/>
                  <a:pt x="6484" y="7667"/>
                  <a:pt x="6484" y="7530"/>
                </a:cubicBezTo>
                <a:lnTo>
                  <a:pt x="6484" y="4788"/>
                </a:lnTo>
                <a:cubicBezTo>
                  <a:pt x="6484" y="4651"/>
                  <a:pt x="6596" y="4538"/>
                  <a:pt x="6734" y="4538"/>
                </a:cubicBezTo>
                <a:lnTo>
                  <a:pt x="8582" y="4538"/>
                </a:lnTo>
                <a:lnTo>
                  <a:pt x="8087" y="4538"/>
                </a:lnTo>
                <a:lnTo>
                  <a:pt x="8087" y="4520"/>
                </a:lnTo>
                <a:cubicBezTo>
                  <a:pt x="8087" y="2560"/>
                  <a:pt x="6491" y="972"/>
                  <a:pt x="4521" y="972"/>
                </a:cubicBezTo>
                <a:cubicBezTo>
                  <a:pt x="2552" y="972"/>
                  <a:pt x="955" y="2561"/>
                  <a:pt x="955" y="4520"/>
                </a:cubicBezTo>
                <a:lnTo>
                  <a:pt x="955" y="4538"/>
                </a:lnTo>
                <a:lnTo>
                  <a:pt x="0" y="4538"/>
                </a:lnTo>
                <a:lnTo>
                  <a:pt x="0" y="6558"/>
                </a:lnTo>
                <a:cubicBezTo>
                  <a:pt x="0" y="7233"/>
                  <a:pt x="547" y="7781"/>
                  <a:pt x="1222" y="7781"/>
                </a:cubicBezTo>
                <a:lnTo>
                  <a:pt x="2343" y="7781"/>
                </a:lnTo>
                <a:cubicBezTo>
                  <a:pt x="2481" y="7781"/>
                  <a:pt x="2593" y="7668"/>
                  <a:pt x="2593" y="7531"/>
                </a:cubicBezTo>
                <a:lnTo>
                  <a:pt x="2593" y="4788"/>
                </a:lnTo>
                <a:cubicBezTo>
                  <a:pt x="2593" y="4651"/>
                  <a:pt x="2481" y="4538"/>
                  <a:pt x="2343" y="4538"/>
                </a:cubicBezTo>
                <a:lnTo>
                  <a:pt x="0" y="4538"/>
                </a:lnTo>
                <a:lnTo>
                  <a:pt x="0" y="4516"/>
                </a:lnTo>
                <a:cubicBezTo>
                  <a:pt x="0" y="2022"/>
                  <a:pt x="2032" y="0"/>
                  <a:pt x="4539" y="0"/>
                </a:cubicBezTo>
                <a:cubicBezTo>
                  <a:pt x="7045" y="0"/>
                  <a:pt x="9077" y="2021"/>
                  <a:pt x="9077" y="4516"/>
                </a:cubicBezTo>
                <a:lnTo>
                  <a:pt x="9077" y="4538"/>
                </a:lnTo>
                <a:lnTo>
                  <a:pt x="8582" y="45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 name="user_209046">
            <a:extLst>
              <a:ext uri="{FF2B5EF4-FFF2-40B4-BE49-F238E27FC236}">
                <a16:creationId xmlns:a16="http://schemas.microsoft.com/office/drawing/2014/main" id="{13E72F9F-7F84-478B-9FC3-6CE5425ED1E9}"/>
              </a:ext>
            </a:extLst>
          </p:cNvPr>
          <p:cNvSpPr/>
          <p:nvPr/>
        </p:nvSpPr>
        <p:spPr>
          <a:xfrm>
            <a:off x="5911984" y="4097814"/>
            <a:ext cx="368030" cy="311062"/>
          </a:xfrm>
          <a:custGeom>
            <a:avLst/>
            <a:gdLst>
              <a:gd name="T0" fmla="*/ 4484 w 10375"/>
              <a:gd name="T1" fmla="*/ 6967 h 8769"/>
              <a:gd name="T2" fmla="*/ 4484 w 10375"/>
              <a:gd name="T3" fmla="*/ 8374 h 8769"/>
              <a:gd name="T4" fmla="*/ 5891 w 10375"/>
              <a:gd name="T5" fmla="*/ 8374 h 8769"/>
              <a:gd name="T6" fmla="*/ 5891 w 10375"/>
              <a:gd name="T7" fmla="*/ 6967 h 8769"/>
              <a:gd name="T8" fmla="*/ 4484 w 10375"/>
              <a:gd name="T9" fmla="*/ 6967 h 8769"/>
              <a:gd name="T10" fmla="*/ 1754 w 10375"/>
              <a:gd name="T11" fmla="*/ 5262 h 8769"/>
              <a:gd name="T12" fmla="*/ 2766 w 10375"/>
              <a:gd name="T13" fmla="*/ 6423 h 8769"/>
              <a:gd name="T14" fmla="*/ 7633 w 10375"/>
              <a:gd name="T15" fmla="*/ 6423 h 8769"/>
              <a:gd name="T16" fmla="*/ 8645 w 10375"/>
              <a:gd name="T17" fmla="*/ 5262 h 8769"/>
              <a:gd name="T18" fmla="*/ 1754 w 10375"/>
              <a:gd name="T19" fmla="*/ 5262 h 8769"/>
              <a:gd name="T20" fmla="*/ 0 w 10375"/>
              <a:gd name="T21" fmla="*/ 3261 h 8769"/>
              <a:gd name="T22" fmla="*/ 1038 w 10375"/>
              <a:gd name="T23" fmla="*/ 4447 h 8769"/>
              <a:gd name="T24" fmla="*/ 9338 w 10375"/>
              <a:gd name="T25" fmla="*/ 4447 h 8769"/>
              <a:gd name="T26" fmla="*/ 10375 w 10375"/>
              <a:gd name="T27" fmla="*/ 3261 h 8769"/>
              <a:gd name="T28" fmla="*/ 0 w 10375"/>
              <a:gd name="T29" fmla="*/ 3261 h 8769"/>
              <a:gd name="T30" fmla="*/ 0 w 10375"/>
              <a:gd name="T31" fmla="*/ 3261 h 8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5" h="8769">
                <a:moveTo>
                  <a:pt x="4484" y="6967"/>
                </a:moveTo>
                <a:cubicBezTo>
                  <a:pt x="4089" y="7362"/>
                  <a:pt x="4089" y="7979"/>
                  <a:pt x="4484" y="8374"/>
                </a:cubicBezTo>
                <a:cubicBezTo>
                  <a:pt x="4879" y="8769"/>
                  <a:pt x="5496" y="8769"/>
                  <a:pt x="5891" y="8374"/>
                </a:cubicBezTo>
                <a:cubicBezTo>
                  <a:pt x="6286" y="7979"/>
                  <a:pt x="6286" y="7362"/>
                  <a:pt x="5891" y="6967"/>
                </a:cubicBezTo>
                <a:cubicBezTo>
                  <a:pt x="5471" y="6571"/>
                  <a:pt x="4854" y="6571"/>
                  <a:pt x="4484" y="6967"/>
                </a:cubicBezTo>
                <a:close/>
                <a:moveTo>
                  <a:pt x="1754" y="5262"/>
                </a:moveTo>
                <a:lnTo>
                  <a:pt x="2766" y="6423"/>
                </a:lnTo>
                <a:cubicBezTo>
                  <a:pt x="4100" y="4892"/>
                  <a:pt x="6299" y="4892"/>
                  <a:pt x="7633" y="6423"/>
                </a:cubicBezTo>
                <a:lnTo>
                  <a:pt x="8645" y="5262"/>
                </a:lnTo>
                <a:cubicBezTo>
                  <a:pt x="6719" y="3088"/>
                  <a:pt x="3656" y="3088"/>
                  <a:pt x="1754" y="5262"/>
                </a:cubicBezTo>
                <a:close/>
                <a:moveTo>
                  <a:pt x="0" y="3261"/>
                </a:moveTo>
                <a:lnTo>
                  <a:pt x="1038" y="4447"/>
                </a:lnTo>
                <a:cubicBezTo>
                  <a:pt x="3335" y="1803"/>
                  <a:pt x="7040" y="1803"/>
                  <a:pt x="9338" y="4447"/>
                </a:cubicBezTo>
                <a:lnTo>
                  <a:pt x="10375" y="3261"/>
                </a:lnTo>
                <a:cubicBezTo>
                  <a:pt x="7534" y="0"/>
                  <a:pt x="2865" y="0"/>
                  <a:pt x="0" y="3261"/>
                </a:cubicBezTo>
                <a:close/>
                <a:moveTo>
                  <a:pt x="0" y="3261"/>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user_209046">
            <a:extLst>
              <a:ext uri="{FF2B5EF4-FFF2-40B4-BE49-F238E27FC236}">
                <a16:creationId xmlns:a16="http://schemas.microsoft.com/office/drawing/2014/main" id="{F10F9E6B-B653-49CC-9ED8-365DA73C601D}"/>
              </a:ext>
            </a:extLst>
          </p:cNvPr>
          <p:cNvSpPr/>
          <p:nvPr/>
        </p:nvSpPr>
        <p:spPr>
          <a:xfrm>
            <a:off x="6777143" y="3209635"/>
            <a:ext cx="298838" cy="368030"/>
          </a:xfrm>
          <a:custGeom>
            <a:avLst/>
            <a:gdLst>
              <a:gd name="T0" fmla="*/ 7781 w 8430"/>
              <a:gd name="T1" fmla="*/ 7127 h 10381"/>
              <a:gd name="T2" fmla="*/ 7559 w 8430"/>
              <a:gd name="T3" fmla="*/ 7127 h 10381"/>
              <a:gd name="T4" fmla="*/ 7559 w 8430"/>
              <a:gd name="T5" fmla="*/ 6663 h 10381"/>
              <a:gd name="T6" fmla="*/ 6498 w 8430"/>
              <a:gd name="T7" fmla="*/ 5838 h 10381"/>
              <a:gd name="T8" fmla="*/ 6485 w 8430"/>
              <a:gd name="T9" fmla="*/ 5838 h 10381"/>
              <a:gd name="T10" fmla="*/ 6485 w 8430"/>
              <a:gd name="T11" fmla="*/ 5189 h 10381"/>
              <a:gd name="T12" fmla="*/ 1298 w 8430"/>
              <a:gd name="T13" fmla="*/ 5189 h 10381"/>
              <a:gd name="T14" fmla="*/ 1298 w 8430"/>
              <a:gd name="T15" fmla="*/ 6486 h 10381"/>
              <a:gd name="T16" fmla="*/ 5409 w 8430"/>
              <a:gd name="T17" fmla="*/ 6486 h 10381"/>
              <a:gd name="T18" fmla="*/ 5409 w 8430"/>
              <a:gd name="T19" fmla="*/ 7134 h 10381"/>
              <a:gd name="T20" fmla="*/ 1296 w 8430"/>
              <a:gd name="T21" fmla="*/ 7134 h 10381"/>
              <a:gd name="T22" fmla="*/ 1296 w 8430"/>
              <a:gd name="T23" fmla="*/ 8432 h 10381"/>
              <a:gd name="T24" fmla="*/ 3890 w 8430"/>
              <a:gd name="T25" fmla="*/ 8432 h 10381"/>
              <a:gd name="T26" fmla="*/ 3890 w 8430"/>
              <a:gd name="T27" fmla="*/ 8442 h 10381"/>
              <a:gd name="T28" fmla="*/ 4533 w 8430"/>
              <a:gd name="T29" fmla="*/ 9280 h 10381"/>
              <a:gd name="T30" fmla="*/ 5408 w 8430"/>
              <a:gd name="T31" fmla="*/ 9280 h 10381"/>
              <a:gd name="T32" fmla="*/ 5408 w 8430"/>
              <a:gd name="T33" fmla="*/ 10377 h 10381"/>
              <a:gd name="T34" fmla="*/ 649 w 8430"/>
              <a:gd name="T35" fmla="*/ 10377 h 10381"/>
              <a:gd name="T36" fmla="*/ 0 w 8430"/>
              <a:gd name="T37" fmla="*/ 9728 h 10381"/>
              <a:gd name="T38" fmla="*/ 0 w 8430"/>
              <a:gd name="T39" fmla="*/ 3251 h 10381"/>
              <a:gd name="T40" fmla="*/ 3241 w 8430"/>
              <a:gd name="T41" fmla="*/ 3251 h 10381"/>
              <a:gd name="T42" fmla="*/ 3241 w 8430"/>
              <a:gd name="T43" fmla="*/ 3243 h 10381"/>
              <a:gd name="T44" fmla="*/ 3243 w 8430"/>
              <a:gd name="T45" fmla="*/ 3243 h 10381"/>
              <a:gd name="T46" fmla="*/ 3243 w 8430"/>
              <a:gd name="T47" fmla="*/ 1 h 10381"/>
              <a:gd name="T48" fmla="*/ 7134 w 8430"/>
              <a:gd name="T49" fmla="*/ 1 h 10381"/>
              <a:gd name="T50" fmla="*/ 7783 w 8430"/>
              <a:gd name="T51" fmla="*/ 649 h 10381"/>
              <a:gd name="T52" fmla="*/ 7783 w 8430"/>
              <a:gd name="T53" fmla="*/ 7127 h 10381"/>
              <a:gd name="T54" fmla="*/ 7781 w 8430"/>
              <a:gd name="T55" fmla="*/ 7127 h 10381"/>
              <a:gd name="T56" fmla="*/ 2594 w 8430"/>
              <a:gd name="T57" fmla="*/ 0 h 10381"/>
              <a:gd name="T58" fmla="*/ 2594 w 8430"/>
              <a:gd name="T59" fmla="*/ 2594 h 10381"/>
              <a:gd name="T60" fmla="*/ 0 w 8430"/>
              <a:gd name="T61" fmla="*/ 2594 h 10381"/>
              <a:gd name="T62" fmla="*/ 2594 w 8430"/>
              <a:gd name="T63" fmla="*/ 0 h 10381"/>
              <a:gd name="T64" fmla="*/ 7954 w 8430"/>
              <a:gd name="T65" fmla="*/ 7947 h 10381"/>
              <a:gd name="T66" fmla="*/ 8430 w 8430"/>
              <a:gd name="T67" fmla="*/ 8424 h 10381"/>
              <a:gd name="T68" fmla="*/ 8430 w 8430"/>
              <a:gd name="T69" fmla="*/ 8444 h 10381"/>
              <a:gd name="T70" fmla="*/ 7954 w 8430"/>
              <a:gd name="T71" fmla="*/ 8922 h 10381"/>
              <a:gd name="T72" fmla="*/ 6971 w 8430"/>
              <a:gd name="T73" fmla="*/ 8922 h 10381"/>
              <a:gd name="T74" fmla="*/ 6971 w 8430"/>
              <a:gd name="T75" fmla="*/ 9901 h 10381"/>
              <a:gd name="T76" fmla="*/ 6495 w 8430"/>
              <a:gd name="T77" fmla="*/ 10378 h 10381"/>
              <a:gd name="T78" fmla="*/ 6480 w 8430"/>
              <a:gd name="T79" fmla="*/ 10378 h 10381"/>
              <a:gd name="T80" fmla="*/ 5999 w 8430"/>
              <a:gd name="T81" fmla="*/ 9907 h 10381"/>
              <a:gd name="T82" fmla="*/ 5999 w 8430"/>
              <a:gd name="T83" fmla="*/ 8922 h 10381"/>
              <a:gd name="T84" fmla="*/ 5021 w 8430"/>
              <a:gd name="T85" fmla="*/ 8922 h 10381"/>
              <a:gd name="T86" fmla="*/ 4540 w 8430"/>
              <a:gd name="T87" fmla="*/ 8443 h 10381"/>
              <a:gd name="T88" fmla="*/ 4540 w 8430"/>
              <a:gd name="T89" fmla="*/ 8427 h 10381"/>
              <a:gd name="T90" fmla="*/ 5021 w 8430"/>
              <a:gd name="T91" fmla="*/ 7949 h 10381"/>
              <a:gd name="T92" fmla="*/ 5999 w 8430"/>
              <a:gd name="T93" fmla="*/ 7949 h 10381"/>
              <a:gd name="T94" fmla="*/ 5999 w 8430"/>
              <a:gd name="T95" fmla="*/ 6966 h 10381"/>
              <a:gd name="T96" fmla="*/ 6480 w 8430"/>
              <a:gd name="T97" fmla="*/ 6488 h 10381"/>
              <a:gd name="T98" fmla="*/ 6495 w 8430"/>
              <a:gd name="T99" fmla="*/ 6488 h 10381"/>
              <a:gd name="T100" fmla="*/ 6971 w 8430"/>
              <a:gd name="T101" fmla="*/ 6966 h 10381"/>
              <a:gd name="T102" fmla="*/ 6971 w 8430"/>
              <a:gd name="T103" fmla="*/ 7948 h 10381"/>
              <a:gd name="T104" fmla="*/ 7954 w 8430"/>
              <a:gd name="T105" fmla="*/ 7947 h 10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30" h="10381">
                <a:moveTo>
                  <a:pt x="7781" y="7127"/>
                </a:moveTo>
                <a:lnTo>
                  <a:pt x="7559" y="7127"/>
                </a:lnTo>
                <a:lnTo>
                  <a:pt x="7559" y="6663"/>
                </a:lnTo>
                <a:cubicBezTo>
                  <a:pt x="7559" y="6132"/>
                  <a:pt x="7019" y="5838"/>
                  <a:pt x="6498" y="5838"/>
                </a:cubicBezTo>
                <a:lnTo>
                  <a:pt x="6485" y="5838"/>
                </a:lnTo>
                <a:lnTo>
                  <a:pt x="6485" y="5189"/>
                </a:lnTo>
                <a:lnTo>
                  <a:pt x="1298" y="5189"/>
                </a:lnTo>
                <a:lnTo>
                  <a:pt x="1298" y="6486"/>
                </a:lnTo>
                <a:lnTo>
                  <a:pt x="5409" y="6486"/>
                </a:lnTo>
                <a:lnTo>
                  <a:pt x="5409" y="7134"/>
                </a:lnTo>
                <a:lnTo>
                  <a:pt x="1296" y="7134"/>
                </a:lnTo>
                <a:lnTo>
                  <a:pt x="1296" y="8432"/>
                </a:lnTo>
                <a:lnTo>
                  <a:pt x="3890" y="8432"/>
                </a:lnTo>
                <a:lnTo>
                  <a:pt x="3890" y="8442"/>
                </a:lnTo>
                <a:cubicBezTo>
                  <a:pt x="3890" y="8798"/>
                  <a:pt x="4175" y="9280"/>
                  <a:pt x="4533" y="9280"/>
                </a:cubicBezTo>
                <a:lnTo>
                  <a:pt x="5408" y="9280"/>
                </a:lnTo>
                <a:lnTo>
                  <a:pt x="5408" y="10377"/>
                </a:lnTo>
                <a:lnTo>
                  <a:pt x="649" y="10377"/>
                </a:lnTo>
                <a:cubicBezTo>
                  <a:pt x="290" y="10377"/>
                  <a:pt x="0" y="10087"/>
                  <a:pt x="0" y="9728"/>
                </a:cubicBezTo>
                <a:lnTo>
                  <a:pt x="0" y="3251"/>
                </a:lnTo>
                <a:lnTo>
                  <a:pt x="3241" y="3251"/>
                </a:lnTo>
                <a:lnTo>
                  <a:pt x="3241" y="3243"/>
                </a:lnTo>
                <a:lnTo>
                  <a:pt x="3243" y="3243"/>
                </a:lnTo>
                <a:lnTo>
                  <a:pt x="3243" y="1"/>
                </a:lnTo>
                <a:lnTo>
                  <a:pt x="7134" y="1"/>
                </a:lnTo>
                <a:cubicBezTo>
                  <a:pt x="7493" y="1"/>
                  <a:pt x="7783" y="291"/>
                  <a:pt x="7783" y="649"/>
                </a:cubicBezTo>
                <a:lnTo>
                  <a:pt x="7783" y="7127"/>
                </a:lnTo>
                <a:lnTo>
                  <a:pt x="7781" y="7127"/>
                </a:lnTo>
                <a:close/>
                <a:moveTo>
                  <a:pt x="2594" y="0"/>
                </a:moveTo>
                <a:lnTo>
                  <a:pt x="2594" y="2594"/>
                </a:lnTo>
                <a:lnTo>
                  <a:pt x="0" y="2594"/>
                </a:lnTo>
                <a:lnTo>
                  <a:pt x="2594" y="0"/>
                </a:lnTo>
                <a:close/>
                <a:moveTo>
                  <a:pt x="7954" y="7947"/>
                </a:moveTo>
                <a:cubicBezTo>
                  <a:pt x="8216" y="7947"/>
                  <a:pt x="8430" y="8161"/>
                  <a:pt x="8430" y="8424"/>
                </a:cubicBezTo>
                <a:lnTo>
                  <a:pt x="8430" y="8444"/>
                </a:lnTo>
                <a:cubicBezTo>
                  <a:pt x="8430" y="8707"/>
                  <a:pt x="8216" y="8922"/>
                  <a:pt x="7954" y="8922"/>
                </a:cubicBezTo>
                <a:lnTo>
                  <a:pt x="6971" y="8922"/>
                </a:lnTo>
                <a:lnTo>
                  <a:pt x="6971" y="9901"/>
                </a:lnTo>
                <a:cubicBezTo>
                  <a:pt x="6971" y="10163"/>
                  <a:pt x="6757" y="10378"/>
                  <a:pt x="6495" y="10378"/>
                </a:cubicBezTo>
                <a:lnTo>
                  <a:pt x="6480" y="10378"/>
                </a:lnTo>
                <a:cubicBezTo>
                  <a:pt x="6217" y="10381"/>
                  <a:pt x="6001" y="10171"/>
                  <a:pt x="5999" y="9907"/>
                </a:cubicBezTo>
                <a:lnTo>
                  <a:pt x="5999" y="8922"/>
                </a:lnTo>
                <a:lnTo>
                  <a:pt x="5021" y="8922"/>
                </a:lnTo>
                <a:cubicBezTo>
                  <a:pt x="4756" y="8923"/>
                  <a:pt x="4541" y="8708"/>
                  <a:pt x="4540" y="8443"/>
                </a:cubicBezTo>
                <a:lnTo>
                  <a:pt x="4540" y="8427"/>
                </a:lnTo>
                <a:cubicBezTo>
                  <a:pt x="4544" y="8163"/>
                  <a:pt x="4757" y="7952"/>
                  <a:pt x="5021" y="7949"/>
                </a:cubicBezTo>
                <a:lnTo>
                  <a:pt x="5999" y="7949"/>
                </a:lnTo>
                <a:lnTo>
                  <a:pt x="5999" y="6966"/>
                </a:lnTo>
                <a:cubicBezTo>
                  <a:pt x="5999" y="6702"/>
                  <a:pt x="6212" y="6488"/>
                  <a:pt x="6480" y="6488"/>
                </a:cubicBezTo>
                <a:lnTo>
                  <a:pt x="6495" y="6488"/>
                </a:lnTo>
                <a:cubicBezTo>
                  <a:pt x="6757" y="6488"/>
                  <a:pt x="6971" y="6702"/>
                  <a:pt x="6971" y="6966"/>
                </a:cubicBezTo>
                <a:lnTo>
                  <a:pt x="6971" y="7948"/>
                </a:lnTo>
                <a:lnTo>
                  <a:pt x="7954" y="794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文本框 54">
            <a:extLst>
              <a:ext uri="{FF2B5EF4-FFF2-40B4-BE49-F238E27FC236}">
                <a16:creationId xmlns:a16="http://schemas.microsoft.com/office/drawing/2014/main" id="{2CD4F27C-7700-4280-9C9F-F96EA01A257E}"/>
              </a:ext>
            </a:extLst>
          </p:cNvPr>
          <p:cNvSpPr txBox="1"/>
          <p:nvPr/>
        </p:nvSpPr>
        <p:spPr>
          <a:xfrm>
            <a:off x="2832301" y="1727075"/>
            <a:ext cx="1538884"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400" dirty="0">
                <a:solidFill>
                  <a:schemeClr val="accent1"/>
                </a:solidFill>
                <a:latin typeface="+mj-ea"/>
                <a:ea typeface="+mj-ea"/>
              </a:rPr>
              <a:t>关键词标题</a:t>
            </a:r>
          </a:p>
        </p:txBody>
      </p:sp>
      <p:sp>
        <p:nvSpPr>
          <p:cNvPr id="18" name="文本框 60">
            <a:extLst>
              <a:ext uri="{FF2B5EF4-FFF2-40B4-BE49-F238E27FC236}">
                <a16:creationId xmlns:a16="http://schemas.microsoft.com/office/drawing/2014/main" id="{D4E43DDF-BCD4-4EB1-811C-799D5A5E4F9D}"/>
              </a:ext>
            </a:extLst>
          </p:cNvPr>
          <p:cNvSpPr txBox="1"/>
          <p:nvPr/>
        </p:nvSpPr>
        <p:spPr>
          <a:xfrm>
            <a:off x="1161143" y="2232001"/>
            <a:ext cx="3187161" cy="93980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在这里输入你的正文阐述与关键词标题相关的具体内容，若字数太多先酌情删减</a:t>
            </a:r>
          </a:p>
        </p:txBody>
      </p:sp>
      <p:cxnSp>
        <p:nvCxnSpPr>
          <p:cNvPr id="19" name="直接连接符 18">
            <a:extLst>
              <a:ext uri="{FF2B5EF4-FFF2-40B4-BE49-F238E27FC236}">
                <a16:creationId xmlns:a16="http://schemas.microsoft.com/office/drawing/2014/main" id="{1E468F39-5240-4BF2-80B8-C758D191924E}"/>
              </a:ext>
            </a:extLst>
          </p:cNvPr>
          <p:cNvCxnSpPr/>
          <p:nvPr/>
        </p:nvCxnSpPr>
        <p:spPr>
          <a:xfrm flipH="1">
            <a:off x="3893010" y="2161290"/>
            <a:ext cx="42481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文本框 62">
            <a:extLst>
              <a:ext uri="{FF2B5EF4-FFF2-40B4-BE49-F238E27FC236}">
                <a16:creationId xmlns:a16="http://schemas.microsoft.com/office/drawing/2014/main" id="{4AEE7B50-87EE-44AD-A574-14D48EB15E5D}"/>
              </a:ext>
            </a:extLst>
          </p:cNvPr>
          <p:cNvSpPr txBox="1"/>
          <p:nvPr/>
        </p:nvSpPr>
        <p:spPr>
          <a:xfrm>
            <a:off x="2832301" y="4023496"/>
            <a:ext cx="1538884"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400" dirty="0">
                <a:solidFill>
                  <a:schemeClr val="accent2"/>
                </a:solidFill>
                <a:latin typeface="+mj-ea"/>
                <a:ea typeface="+mj-ea"/>
              </a:rPr>
              <a:t>关键词标题</a:t>
            </a:r>
          </a:p>
        </p:txBody>
      </p:sp>
      <p:sp>
        <p:nvSpPr>
          <p:cNvPr id="21" name="文本框 68">
            <a:extLst>
              <a:ext uri="{FF2B5EF4-FFF2-40B4-BE49-F238E27FC236}">
                <a16:creationId xmlns:a16="http://schemas.microsoft.com/office/drawing/2014/main" id="{BAA1F280-3AF3-40A0-89AE-2D954177428E}"/>
              </a:ext>
            </a:extLst>
          </p:cNvPr>
          <p:cNvSpPr txBox="1"/>
          <p:nvPr/>
        </p:nvSpPr>
        <p:spPr>
          <a:xfrm>
            <a:off x="1161143" y="4528422"/>
            <a:ext cx="3187161" cy="93980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在这里输入你的正文阐述与关键词标题相关的具体内容，若字数太多先酌情删减</a:t>
            </a:r>
          </a:p>
        </p:txBody>
      </p:sp>
      <p:cxnSp>
        <p:nvCxnSpPr>
          <p:cNvPr id="22" name="直接连接符 21">
            <a:extLst>
              <a:ext uri="{FF2B5EF4-FFF2-40B4-BE49-F238E27FC236}">
                <a16:creationId xmlns:a16="http://schemas.microsoft.com/office/drawing/2014/main" id="{3E6FEBCE-B83B-42EE-A8E2-63568012B2A9}"/>
              </a:ext>
            </a:extLst>
          </p:cNvPr>
          <p:cNvCxnSpPr/>
          <p:nvPr/>
        </p:nvCxnSpPr>
        <p:spPr>
          <a:xfrm flipH="1">
            <a:off x="3893010" y="4457711"/>
            <a:ext cx="42481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文本框 70">
            <a:extLst>
              <a:ext uri="{FF2B5EF4-FFF2-40B4-BE49-F238E27FC236}">
                <a16:creationId xmlns:a16="http://schemas.microsoft.com/office/drawing/2014/main" id="{9C081A68-4C12-4208-9B39-3020E41ABB59}"/>
              </a:ext>
            </a:extLst>
          </p:cNvPr>
          <p:cNvSpPr txBox="1"/>
          <p:nvPr/>
        </p:nvSpPr>
        <p:spPr>
          <a:xfrm>
            <a:off x="7631801" y="1727075"/>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accent2"/>
                </a:solidFill>
                <a:latin typeface="+mj-ea"/>
                <a:ea typeface="+mj-ea"/>
              </a:rPr>
              <a:t>关键词标题</a:t>
            </a:r>
          </a:p>
        </p:txBody>
      </p:sp>
      <p:sp>
        <p:nvSpPr>
          <p:cNvPr id="24" name="文本框 71">
            <a:extLst>
              <a:ext uri="{FF2B5EF4-FFF2-40B4-BE49-F238E27FC236}">
                <a16:creationId xmlns:a16="http://schemas.microsoft.com/office/drawing/2014/main" id="{2B9857FE-9562-4279-9798-B8E713D861E1}"/>
              </a:ext>
            </a:extLst>
          </p:cNvPr>
          <p:cNvSpPr txBox="1"/>
          <p:nvPr/>
        </p:nvSpPr>
        <p:spPr>
          <a:xfrm>
            <a:off x="7631801" y="2232001"/>
            <a:ext cx="3187161" cy="93980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在这里输入你的正文阐述与关键词标题相关的具体内容，若字数太多先酌情删减</a:t>
            </a:r>
          </a:p>
        </p:txBody>
      </p:sp>
      <p:cxnSp>
        <p:nvCxnSpPr>
          <p:cNvPr id="25" name="直接连接符 24">
            <a:extLst>
              <a:ext uri="{FF2B5EF4-FFF2-40B4-BE49-F238E27FC236}">
                <a16:creationId xmlns:a16="http://schemas.microsoft.com/office/drawing/2014/main" id="{AA50DA22-E625-4574-9D64-35AA3FC7770E}"/>
              </a:ext>
            </a:extLst>
          </p:cNvPr>
          <p:cNvCxnSpPr/>
          <p:nvPr/>
        </p:nvCxnSpPr>
        <p:spPr>
          <a:xfrm flipH="1">
            <a:off x="7631801" y="2161290"/>
            <a:ext cx="42481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文本框 73">
            <a:extLst>
              <a:ext uri="{FF2B5EF4-FFF2-40B4-BE49-F238E27FC236}">
                <a16:creationId xmlns:a16="http://schemas.microsoft.com/office/drawing/2014/main" id="{D1993CDF-BDEB-469C-A0A2-3BFF9F0F4D79}"/>
              </a:ext>
            </a:extLst>
          </p:cNvPr>
          <p:cNvSpPr txBox="1"/>
          <p:nvPr/>
        </p:nvSpPr>
        <p:spPr>
          <a:xfrm>
            <a:off x="7631801" y="4023496"/>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accent1"/>
                </a:solidFill>
                <a:latin typeface="+mj-ea"/>
                <a:ea typeface="+mj-ea"/>
              </a:rPr>
              <a:t>关键词标题</a:t>
            </a:r>
          </a:p>
        </p:txBody>
      </p:sp>
      <p:sp>
        <p:nvSpPr>
          <p:cNvPr id="27" name="文本框 74">
            <a:extLst>
              <a:ext uri="{FF2B5EF4-FFF2-40B4-BE49-F238E27FC236}">
                <a16:creationId xmlns:a16="http://schemas.microsoft.com/office/drawing/2014/main" id="{ABCF657F-C99E-464A-A66D-35BF4B608410}"/>
              </a:ext>
            </a:extLst>
          </p:cNvPr>
          <p:cNvSpPr txBox="1"/>
          <p:nvPr/>
        </p:nvSpPr>
        <p:spPr>
          <a:xfrm>
            <a:off x="7631801" y="4528422"/>
            <a:ext cx="3187161" cy="93980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在这里输入你的正文阐述与关键词标题相关的具体内容，若字数太多先酌情删减</a:t>
            </a:r>
          </a:p>
        </p:txBody>
      </p:sp>
      <p:cxnSp>
        <p:nvCxnSpPr>
          <p:cNvPr id="28" name="直接连接符 27">
            <a:extLst>
              <a:ext uri="{FF2B5EF4-FFF2-40B4-BE49-F238E27FC236}">
                <a16:creationId xmlns:a16="http://schemas.microsoft.com/office/drawing/2014/main" id="{6A6C80DC-559E-4CA0-9BC8-38573EAF7027}"/>
              </a:ext>
            </a:extLst>
          </p:cNvPr>
          <p:cNvCxnSpPr/>
          <p:nvPr/>
        </p:nvCxnSpPr>
        <p:spPr>
          <a:xfrm flipH="1">
            <a:off x="7631801" y="4457711"/>
            <a:ext cx="42481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矩形: 单圆角 30">
            <a:extLst>
              <a:ext uri="{FF2B5EF4-FFF2-40B4-BE49-F238E27FC236}">
                <a16:creationId xmlns:a16="http://schemas.microsoft.com/office/drawing/2014/main" id="{DE375B60-85A6-4283-B468-EC91F713B630}"/>
              </a:ext>
            </a:extLst>
          </p:cNvPr>
          <p:cNvSpPr/>
          <p:nvPr/>
        </p:nvSpPr>
        <p:spPr>
          <a:xfrm>
            <a:off x="0" y="6611284"/>
            <a:ext cx="12192000" cy="246716"/>
          </a:xfrm>
          <a:prstGeom prst="round1Rect">
            <a:avLst>
              <a:gd name="adj" fmla="val 5000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890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房间里的餐厅&#10;&#10;中度可信度描述已自动生成">
            <a:extLst>
              <a:ext uri="{FF2B5EF4-FFF2-40B4-BE49-F238E27FC236}">
                <a16:creationId xmlns:a16="http://schemas.microsoft.com/office/drawing/2014/main" id="{2C28E808-903E-414F-8C39-BCC1A1E5B6B0}"/>
              </a:ext>
            </a:extLst>
          </p:cNvPr>
          <p:cNvPicPr>
            <a:picLocks noChangeAspect="1"/>
          </p:cNvPicPr>
          <p:nvPr/>
        </p:nvPicPr>
        <p:blipFill rotWithShape="1">
          <a:blip r:embed="rId2">
            <a:extLst>
              <a:ext uri="{28A0092B-C50C-407E-A947-70E740481C1C}">
                <a14:useLocalDpi xmlns:a14="http://schemas.microsoft.com/office/drawing/2010/main" val="0"/>
              </a:ext>
            </a:extLst>
          </a:blip>
          <a:srcRect t="44982" b="37202"/>
          <a:stretch/>
        </p:blipFill>
        <p:spPr>
          <a:xfrm>
            <a:off x="519112" y="2907356"/>
            <a:ext cx="11166225" cy="1323975"/>
          </a:xfrm>
          <a:prstGeom prst="roundRect">
            <a:avLst>
              <a:gd name="adj" fmla="val 14365"/>
            </a:avLst>
          </a:prstGeom>
        </p:spPr>
      </p:pic>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04</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个人优势</a:t>
            </a:r>
          </a:p>
        </p:txBody>
      </p:sp>
      <p:sp>
        <p:nvSpPr>
          <p:cNvPr id="4" name="矩形: 圆角 3">
            <a:extLst>
              <a:ext uri="{FF2B5EF4-FFF2-40B4-BE49-F238E27FC236}">
                <a16:creationId xmlns:a16="http://schemas.microsoft.com/office/drawing/2014/main" id="{DEEAF3B9-BE36-4954-8E56-6514C40903FE}"/>
              </a:ext>
            </a:extLst>
          </p:cNvPr>
          <p:cNvSpPr/>
          <p:nvPr/>
        </p:nvSpPr>
        <p:spPr>
          <a:xfrm>
            <a:off x="519113" y="2907356"/>
            <a:ext cx="11153775" cy="1323975"/>
          </a:xfrm>
          <a:prstGeom prst="round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grpSp>
        <p:nvGrpSpPr>
          <p:cNvPr id="5" name="组合 4">
            <a:extLst>
              <a:ext uri="{FF2B5EF4-FFF2-40B4-BE49-F238E27FC236}">
                <a16:creationId xmlns:a16="http://schemas.microsoft.com/office/drawing/2014/main" id="{72038F00-7F63-44BB-A354-6A5A0C18A5E8}"/>
              </a:ext>
            </a:extLst>
          </p:cNvPr>
          <p:cNvGrpSpPr/>
          <p:nvPr/>
        </p:nvGrpSpPr>
        <p:grpSpPr>
          <a:xfrm>
            <a:off x="958821" y="3089553"/>
            <a:ext cx="11074290" cy="998208"/>
            <a:chOff x="601980" y="3017520"/>
            <a:chExt cx="11074290" cy="1066800"/>
          </a:xfrm>
        </p:grpSpPr>
        <p:cxnSp>
          <p:nvCxnSpPr>
            <p:cNvPr id="23" name="直接连接符 22">
              <a:extLst>
                <a:ext uri="{FF2B5EF4-FFF2-40B4-BE49-F238E27FC236}">
                  <a16:creationId xmlns:a16="http://schemas.microsoft.com/office/drawing/2014/main" id="{B88229B0-00B0-40FD-A08F-EB509A4F0798}"/>
                </a:ext>
              </a:extLst>
            </p:cNvPr>
            <p:cNvCxnSpPr/>
            <p:nvPr/>
          </p:nvCxnSpPr>
          <p:spPr>
            <a:xfrm>
              <a:off x="601980" y="3017520"/>
              <a:ext cx="0" cy="1066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FE267675-E04D-4192-A627-9E6F84A93F75}"/>
                </a:ext>
              </a:extLst>
            </p:cNvPr>
            <p:cNvCxnSpPr/>
            <p:nvPr/>
          </p:nvCxnSpPr>
          <p:spPr>
            <a:xfrm>
              <a:off x="823116"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9BE06D6E-7BA5-4E0D-985C-4683B0DA6AE1}"/>
                </a:ext>
              </a:extLst>
            </p:cNvPr>
            <p:cNvCxnSpPr/>
            <p:nvPr/>
          </p:nvCxnSpPr>
          <p:spPr>
            <a:xfrm>
              <a:off x="1044252"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694C9C01-A4F8-4ADA-8692-3EF4B01DFE4B}"/>
                </a:ext>
              </a:extLst>
            </p:cNvPr>
            <p:cNvCxnSpPr/>
            <p:nvPr/>
          </p:nvCxnSpPr>
          <p:spPr>
            <a:xfrm>
              <a:off x="1265388"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76911C6F-F1C3-479B-A1B3-A5826945F62B}"/>
                </a:ext>
              </a:extLst>
            </p:cNvPr>
            <p:cNvCxnSpPr/>
            <p:nvPr/>
          </p:nvCxnSpPr>
          <p:spPr>
            <a:xfrm>
              <a:off x="1486524"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E4A94239-A6E7-4A61-8A93-A6D68E615818}"/>
                </a:ext>
              </a:extLst>
            </p:cNvPr>
            <p:cNvCxnSpPr/>
            <p:nvPr/>
          </p:nvCxnSpPr>
          <p:spPr>
            <a:xfrm>
              <a:off x="1707660"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D2FD4EEB-1B2B-4970-85C3-35A1EBDAE431}"/>
                </a:ext>
              </a:extLst>
            </p:cNvPr>
            <p:cNvCxnSpPr/>
            <p:nvPr/>
          </p:nvCxnSpPr>
          <p:spPr>
            <a:xfrm>
              <a:off x="1928796"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93AEBDF4-2A24-4C68-AC1D-D5918AF1257E}"/>
                </a:ext>
              </a:extLst>
            </p:cNvPr>
            <p:cNvCxnSpPr/>
            <p:nvPr/>
          </p:nvCxnSpPr>
          <p:spPr>
            <a:xfrm>
              <a:off x="2149932"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8C53C69E-BA62-49B9-831F-4AC10D4E9597}"/>
                </a:ext>
              </a:extLst>
            </p:cNvPr>
            <p:cNvCxnSpPr/>
            <p:nvPr/>
          </p:nvCxnSpPr>
          <p:spPr>
            <a:xfrm>
              <a:off x="2371068"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DCCBB983-5FE8-4FD4-8D1A-C6A1D90BED92}"/>
                </a:ext>
              </a:extLst>
            </p:cNvPr>
            <p:cNvCxnSpPr/>
            <p:nvPr/>
          </p:nvCxnSpPr>
          <p:spPr>
            <a:xfrm>
              <a:off x="2592204"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43F7C881-2011-416A-88FE-8233733B08E4}"/>
                </a:ext>
              </a:extLst>
            </p:cNvPr>
            <p:cNvCxnSpPr/>
            <p:nvPr/>
          </p:nvCxnSpPr>
          <p:spPr>
            <a:xfrm>
              <a:off x="2813340" y="3017520"/>
              <a:ext cx="0" cy="1066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548A67F6-74AA-46AD-8043-A71315962852}"/>
                </a:ext>
              </a:extLst>
            </p:cNvPr>
            <p:cNvCxnSpPr/>
            <p:nvPr/>
          </p:nvCxnSpPr>
          <p:spPr>
            <a:xfrm>
              <a:off x="3034476"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5696B7A0-C5A8-42AB-81F6-0145C531698F}"/>
                </a:ext>
              </a:extLst>
            </p:cNvPr>
            <p:cNvCxnSpPr/>
            <p:nvPr/>
          </p:nvCxnSpPr>
          <p:spPr>
            <a:xfrm>
              <a:off x="3255612"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0002A39A-C95F-412A-9622-B137FE0A04E8}"/>
                </a:ext>
              </a:extLst>
            </p:cNvPr>
            <p:cNvCxnSpPr/>
            <p:nvPr/>
          </p:nvCxnSpPr>
          <p:spPr>
            <a:xfrm>
              <a:off x="3476748"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9364F6CA-4454-46BF-BD83-33228441557B}"/>
                </a:ext>
              </a:extLst>
            </p:cNvPr>
            <p:cNvCxnSpPr/>
            <p:nvPr/>
          </p:nvCxnSpPr>
          <p:spPr>
            <a:xfrm>
              <a:off x="3697884"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4B330BC5-FDAC-4A4C-9E23-89360F20AC64}"/>
                </a:ext>
              </a:extLst>
            </p:cNvPr>
            <p:cNvCxnSpPr/>
            <p:nvPr/>
          </p:nvCxnSpPr>
          <p:spPr>
            <a:xfrm>
              <a:off x="3919020"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DFAD8B96-C1C6-4567-9B26-C42CA559E4E2}"/>
                </a:ext>
              </a:extLst>
            </p:cNvPr>
            <p:cNvCxnSpPr/>
            <p:nvPr/>
          </p:nvCxnSpPr>
          <p:spPr>
            <a:xfrm>
              <a:off x="4140156"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96CE8778-0526-4BAE-B3C2-5D11117C9C9A}"/>
                </a:ext>
              </a:extLst>
            </p:cNvPr>
            <p:cNvCxnSpPr/>
            <p:nvPr/>
          </p:nvCxnSpPr>
          <p:spPr>
            <a:xfrm>
              <a:off x="4361292"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B516B1C-5BB3-496E-ADE7-D3D68BCCABA9}"/>
                </a:ext>
              </a:extLst>
            </p:cNvPr>
            <p:cNvCxnSpPr/>
            <p:nvPr/>
          </p:nvCxnSpPr>
          <p:spPr>
            <a:xfrm>
              <a:off x="4582428"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2446C544-EAD7-4D35-836F-CFE90E0907A9}"/>
                </a:ext>
              </a:extLst>
            </p:cNvPr>
            <p:cNvCxnSpPr/>
            <p:nvPr/>
          </p:nvCxnSpPr>
          <p:spPr>
            <a:xfrm>
              <a:off x="4803564"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EEA1FF6F-631B-445D-B4C9-FB67AB250699}"/>
                </a:ext>
              </a:extLst>
            </p:cNvPr>
            <p:cNvCxnSpPr/>
            <p:nvPr/>
          </p:nvCxnSpPr>
          <p:spPr>
            <a:xfrm>
              <a:off x="5024700" y="3017520"/>
              <a:ext cx="0" cy="1066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5E882697-C106-4186-AFB1-86555C29D55A}"/>
                </a:ext>
              </a:extLst>
            </p:cNvPr>
            <p:cNvCxnSpPr/>
            <p:nvPr/>
          </p:nvCxnSpPr>
          <p:spPr>
            <a:xfrm>
              <a:off x="5245836"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F27F75D9-6E09-482B-8E4D-B9C7B522A043}"/>
                </a:ext>
              </a:extLst>
            </p:cNvPr>
            <p:cNvCxnSpPr/>
            <p:nvPr/>
          </p:nvCxnSpPr>
          <p:spPr>
            <a:xfrm>
              <a:off x="5466972"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F8846159-C6EC-458A-9C36-CBEB656E30C8}"/>
                </a:ext>
              </a:extLst>
            </p:cNvPr>
            <p:cNvCxnSpPr/>
            <p:nvPr/>
          </p:nvCxnSpPr>
          <p:spPr>
            <a:xfrm>
              <a:off x="5688108"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2452ED2C-3680-4C58-9A5F-7B1B253F09B3}"/>
                </a:ext>
              </a:extLst>
            </p:cNvPr>
            <p:cNvCxnSpPr/>
            <p:nvPr/>
          </p:nvCxnSpPr>
          <p:spPr>
            <a:xfrm>
              <a:off x="5909244"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7DFA4337-6B8B-467B-BDB1-6A5B17EAC34D}"/>
                </a:ext>
              </a:extLst>
            </p:cNvPr>
            <p:cNvCxnSpPr/>
            <p:nvPr/>
          </p:nvCxnSpPr>
          <p:spPr>
            <a:xfrm>
              <a:off x="6130380"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E085B072-EE6F-4A8B-A6E2-DED527124AE5}"/>
                </a:ext>
              </a:extLst>
            </p:cNvPr>
            <p:cNvCxnSpPr/>
            <p:nvPr/>
          </p:nvCxnSpPr>
          <p:spPr>
            <a:xfrm>
              <a:off x="6351516"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8727B2CF-0B2B-429D-907B-925180E73E47}"/>
                </a:ext>
              </a:extLst>
            </p:cNvPr>
            <p:cNvCxnSpPr/>
            <p:nvPr/>
          </p:nvCxnSpPr>
          <p:spPr>
            <a:xfrm>
              <a:off x="6572652"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E3EECC2F-AA22-47ED-9342-3B8C6E5B8AE6}"/>
                </a:ext>
              </a:extLst>
            </p:cNvPr>
            <p:cNvCxnSpPr/>
            <p:nvPr/>
          </p:nvCxnSpPr>
          <p:spPr>
            <a:xfrm>
              <a:off x="6793788"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45CADD4A-DDF5-4C21-B964-A0EDE5AF737E}"/>
                </a:ext>
              </a:extLst>
            </p:cNvPr>
            <p:cNvCxnSpPr/>
            <p:nvPr/>
          </p:nvCxnSpPr>
          <p:spPr>
            <a:xfrm>
              <a:off x="7014924"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6256A294-CA74-4B6C-966F-41C246A0D073}"/>
                </a:ext>
              </a:extLst>
            </p:cNvPr>
            <p:cNvCxnSpPr/>
            <p:nvPr/>
          </p:nvCxnSpPr>
          <p:spPr>
            <a:xfrm>
              <a:off x="7236060" y="3017520"/>
              <a:ext cx="0" cy="1066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545FD710-10D3-425E-A06B-ED87161BA492}"/>
                </a:ext>
              </a:extLst>
            </p:cNvPr>
            <p:cNvCxnSpPr/>
            <p:nvPr/>
          </p:nvCxnSpPr>
          <p:spPr>
            <a:xfrm>
              <a:off x="7457196"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606AFC88-9B20-4628-AF4C-BDC79EF4E58D}"/>
                </a:ext>
              </a:extLst>
            </p:cNvPr>
            <p:cNvCxnSpPr/>
            <p:nvPr/>
          </p:nvCxnSpPr>
          <p:spPr>
            <a:xfrm>
              <a:off x="7678332"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63A03842-273E-4F64-B4AF-3C7D5526855A}"/>
                </a:ext>
              </a:extLst>
            </p:cNvPr>
            <p:cNvCxnSpPr/>
            <p:nvPr/>
          </p:nvCxnSpPr>
          <p:spPr>
            <a:xfrm>
              <a:off x="7899468"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9D873E01-F0F4-40A2-AECD-0A4F6BBB3CE7}"/>
                </a:ext>
              </a:extLst>
            </p:cNvPr>
            <p:cNvCxnSpPr/>
            <p:nvPr/>
          </p:nvCxnSpPr>
          <p:spPr>
            <a:xfrm>
              <a:off x="8120604"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EA79730A-A209-4D55-B72A-2AE509D4612B}"/>
                </a:ext>
              </a:extLst>
            </p:cNvPr>
            <p:cNvCxnSpPr/>
            <p:nvPr/>
          </p:nvCxnSpPr>
          <p:spPr>
            <a:xfrm>
              <a:off x="8341740"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5DDCEEA3-9709-47E8-AF43-01265173EE29}"/>
                </a:ext>
              </a:extLst>
            </p:cNvPr>
            <p:cNvCxnSpPr/>
            <p:nvPr/>
          </p:nvCxnSpPr>
          <p:spPr>
            <a:xfrm>
              <a:off x="8562876"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742161D5-60FD-4634-B6FC-38B406601291}"/>
                </a:ext>
              </a:extLst>
            </p:cNvPr>
            <p:cNvCxnSpPr/>
            <p:nvPr/>
          </p:nvCxnSpPr>
          <p:spPr>
            <a:xfrm>
              <a:off x="8784012"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626CC2F8-D0F8-4F2E-975F-116147A75EE0}"/>
                </a:ext>
              </a:extLst>
            </p:cNvPr>
            <p:cNvCxnSpPr/>
            <p:nvPr/>
          </p:nvCxnSpPr>
          <p:spPr>
            <a:xfrm>
              <a:off x="9005148"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53F4A49A-8312-4247-BAC3-5A9130E8BA8B}"/>
                </a:ext>
              </a:extLst>
            </p:cNvPr>
            <p:cNvCxnSpPr/>
            <p:nvPr/>
          </p:nvCxnSpPr>
          <p:spPr>
            <a:xfrm>
              <a:off x="9226284"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EC599647-7621-480E-9A5A-76FCFF1E5F4D}"/>
                </a:ext>
              </a:extLst>
            </p:cNvPr>
            <p:cNvCxnSpPr/>
            <p:nvPr/>
          </p:nvCxnSpPr>
          <p:spPr>
            <a:xfrm>
              <a:off x="9447420" y="3017520"/>
              <a:ext cx="0" cy="1066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8AEC3BB8-AE68-43AF-98FE-006E3068F560}"/>
                </a:ext>
              </a:extLst>
            </p:cNvPr>
            <p:cNvCxnSpPr/>
            <p:nvPr/>
          </p:nvCxnSpPr>
          <p:spPr>
            <a:xfrm>
              <a:off x="9668556"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DB73F75B-45B6-4620-8580-29ED033FD75C}"/>
                </a:ext>
              </a:extLst>
            </p:cNvPr>
            <p:cNvCxnSpPr/>
            <p:nvPr/>
          </p:nvCxnSpPr>
          <p:spPr>
            <a:xfrm>
              <a:off x="9889692"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3B2E860E-4D4D-44B0-8661-A3915E31B8A2}"/>
                </a:ext>
              </a:extLst>
            </p:cNvPr>
            <p:cNvCxnSpPr/>
            <p:nvPr/>
          </p:nvCxnSpPr>
          <p:spPr>
            <a:xfrm>
              <a:off x="10110828"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4F7413F0-BE70-49E9-9414-D1DFAD567C17}"/>
                </a:ext>
              </a:extLst>
            </p:cNvPr>
            <p:cNvCxnSpPr/>
            <p:nvPr/>
          </p:nvCxnSpPr>
          <p:spPr>
            <a:xfrm>
              <a:off x="10331964"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51B2468C-858F-432A-AA1A-E0BBBA084937}"/>
                </a:ext>
              </a:extLst>
            </p:cNvPr>
            <p:cNvCxnSpPr/>
            <p:nvPr/>
          </p:nvCxnSpPr>
          <p:spPr>
            <a:xfrm>
              <a:off x="10553100"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4237F621-215F-42D7-B606-EAE86E296182}"/>
                </a:ext>
              </a:extLst>
            </p:cNvPr>
            <p:cNvCxnSpPr/>
            <p:nvPr/>
          </p:nvCxnSpPr>
          <p:spPr>
            <a:xfrm>
              <a:off x="10774236"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EECFC0C4-B149-4629-8EB4-352FEA5099CB}"/>
                </a:ext>
              </a:extLst>
            </p:cNvPr>
            <p:cNvCxnSpPr/>
            <p:nvPr/>
          </p:nvCxnSpPr>
          <p:spPr>
            <a:xfrm>
              <a:off x="10995372"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2FEBFE8F-DCD2-483B-A5A0-8FF69D91CAF2}"/>
                </a:ext>
              </a:extLst>
            </p:cNvPr>
            <p:cNvCxnSpPr/>
            <p:nvPr/>
          </p:nvCxnSpPr>
          <p:spPr>
            <a:xfrm>
              <a:off x="11216508"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3C2D4BEA-5C6D-4423-950C-142026DD13D4}"/>
                </a:ext>
              </a:extLst>
            </p:cNvPr>
            <p:cNvCxnSpPr/>
            <p:nvPr/>
          </p:nvCxnSpPr>
          <p:spPr>
            <a:xfrm>
              <a:off x="11437620" y="3557016"/>
              <a:ext cx="0" cy="5273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73A8ABE0-4BD1-42C1-A617-143159F222C7}"/>
                </a:ext>
              </a:extLst>
            </p:cNvPr>
            <p:cNvCxnSpPr/>
            <p:nvPr/>
          </p:nvCxnSpPr>
          <p:spPr>
            <a:xfrm>
              <a:off x="11676270" y="3017520"/>
              <a:ext cx="0" cy="1066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 name="直接连接符 5">
            <a:extLst>
              <a:ext uri="{FF2B5EF4-FFF2-40B4-BE49-F238E27FC236}">
                <a16:creationId xmlns:a16="http://schemas.microsoft.com/office/drawing/2014/main" id="{6107E3E9-3D59-4E14-9F95-BFA1AEDBD642}"/>
              </a:ext>
            </a:extLst>
          </p:cNvPr>
          <p:cNvCxnSpPr/>
          <p:nvPr/>
        </p:nvCxnSpPr>
        <p:spPr>
          <a:xfrm>
            <a:off x="948691" y="4499333"/>
            <a:ext cx="0" cy="1044874"/>
          </a:xfrm>
          <a:prstGeom prst="line">
            <a:avLst/>
          </a:prstGeom>
          <a:ln w="28575">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文本框 91">
            <a:extLst>
              <a:ext uri="{FF2B5EF4-FFF2-40B4-BE49-F238E27FC236}">
                <a16:creationId xmlns:a16="http://schemas.microsoft.com/office/drawing/2014/main" id="{9183B3A4-5353-456E-873C-4FFA2B4C441D}"/>
              </a:ext>
            </a:extLst>
          </p:cNvPr>
          <p:cNvSpPr txBox="1"/>
          <p:nvPr/>
        </p:nvSpPr>
        <p:spPr>
          <a:xfrm>
            <a:off x="1139739" y="4499333"/>
            <a:ext cx="714939"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8" name="文本框 92">
            <a:extLst>
              <a:ext uri="{FF2B5EF4-FFF2-40B4-BE49-F238E27FC236}">
                <a16:creationId xmlns:a16="http://schemas.microsoft.com/office/drawing/2014/main" id="{E6164FD2-18FF-4D4F-AEDE-B6C940B3051C}"/>
              </a:ext>
            </a:extLst>
          </p:cNvPr>
          <p:cNvSpPr txBox="1"/>
          <p:nvPr/>
        </p:nvSpPr>
        <p:spPr>
          <a:xfrm>
            <a:off x="1058776" y="4774766"/>
            <a:ext cx="2636673"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accent1"/>
                </a:solidFill>
              </a:rPr>
              <a:t>在这里输入你的正文阐述与关键词标题相关的具体内容，若字数太多先酌情删减</a:t>
            </a:r>
          </a:p>
        </p:txBody>
      </p:sp>
      <p:cxnSp>
        <p:nvCxnSpPr>
          <p:cNvPr id="9" name="直接连接符 8">
            <a:extLst>
              <a:ext uri="{FF2B5EF4-FFF2-40B4-BE49-F238E27FC236}">
                <a16:creationId xmlns:a16="http://schemas.microsoft.com/office/drawing/2014/main" id="{820CD98C-F5AD-421E-82D6-DD448133F872}"/>
              </a:ext>
            </a:extLst>
          </p:cNvPr>
          <p:cNvCxnSpPr/>
          <p:nvPr/>
        </p:nvCxnSpPr>
        <p:spPr>
          <a:xfrm>
            <a:off x="2977516" y="1765658"/>
            <a:ext cx="0" cy="1044874"/>
          </a:xfrm>
          <a:prstGeom prst="line">
            <a:avLst/>
          </a:prstGeom>
          <a:ln w="28575">
            <a:gradFill>
              <a:gsLst>
                <a:gs pos="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文本框 94">
            <a:extLst>
              <a:ext uri="{FF2B5EF4-FFF2-40B4-BE49-F238E27FC236}">
                <a16:creationId xmlns:a16="http://schemas.microsoft.com/office/drawing/2014/main" id="{6838E1FD-A1F6-4F3C-A75D-3F41EE2B53B2}"/>
              </a:ext>
            </a:extLst>
          </p:cNvPr>
          <p:cNvSpPr txBox="1"/>
          <p:nvPr/>
        </p:nvSpPr>
        <p:spPr>
          <a:xfrm>
            <a:off x="3168564" y="1765658"/>
            <a:ext cx="740587"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accent2"/>
                </a:solidFill>
                <a:latin typeface="+mj-ea"/>
                <a:ea typeface="+mj-ea"/>
              </a:rPr>
              <a:t>20XX</a:t>
            </a:r>
            <a:endParaRPr lang="zh-CN" altLang="en-US" sz="2000" dirty="0">
              <a:solidFill>
                <a:schemeClr val="accent2"/>
              </a:solidFill>
              <a:latin typeface="+mj-ea"/>
              <a:ea typeface="+mj-ea"/>
            </a:endParaRPr>
          </a:p>
        </p:txBody>
      </p:sp>
      <p:sp>
        <p:nvSpPr>
          <p:cNvPr id="12" name="文本框 95">
            <a:extLst>
              <a:ext uri="{FF2B5EF4-FFF2-40B4-BE49-F238E27FC236}">
                <a16:creationId xmlns:a16="http://schemas.microsoft.com/office/drawing/2014/main" id="{3587FF12-4280-44D2-8722-A7F8C57AF855}"/>
              </a:ext>
            </a:extLst>
          </p:cNvPr>
          <p:cNvSpPr txBox="1"/>
          <p:nvPr/>
        </p:nvSpPr>
        <p:spPr>
          <a:xfrm>
            <a:off x="3087601" y="2041091"/>
            <a:ext cx="2636673"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accent2"/>
                </a:solidFill>
              </a:rPr>
              <a:t>在这里输入你的正文阐述与关键词标题相关的具体内容，若字数太多先酌情删减</a:t>
            </a:r>
          </a:p>
        </p:txBody>
      </p:sp>
      <p:cxnSp>
        <p:nvCxnSpPr>
          <p:cNvPr id="13" name="直接连接符 12">
            <a:extLst>
              <a:ext uri="{FF2B5EF4-FFF2-40B4-BE49-F238E27FC236}">
                <a16:creationId xmlns:a16="http://schemas.microsoft.com/office/drawing/2014/main" id="{1E937481-21C3-4B16-B10E-F0581EA31331}"/>
              </a:ext>
            </a:extLst>
          </p:cNvPr>
          <p:cNvCxnSpPr/>
          <p:nvPr/>
        </p:nvCxnSpPr>
        <p:spPr>
          <a:xfrm>
            <a:off x="5073016" y="4499333"/>
            <a:ext cx="0" cy="1044874"/>
          </a:xfrm>
          <a:prstGeom prst="line">
            <a:avLst/>
          </a:prstGeom>
          <a:ln w="28575">
            <a:gradFill>
              <a:gsLst>
                <a:gs pos="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文本框 97">
            <a:extLst>
              <a:ext uri="{FF2B5EF4-FFF2-40B4-BE49-F238E27FC236}">
                <a16:creationId xmlns:a16="http://schemas.microsoft.com/office/drawing/2014/main" id="{1B9BF8D0-F61F-41C1-9F36-A92999DD1C65}"/>
              </a:ext>
            </a:extLst>
          </p:cNvPr>
          <p:cNvSpPr txBox="1"/>
          <p:nvPr/>
        </p:nvSpPr>
        <p:spPr>
          <a:xfrm>
            <a:off x="5264064" y="4499333"/>
            <a:ext cx="740587"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accent2"/>
                </a:solidFill>
                <a:latin typeface="+mj-ea"/>
                <a:ea typeface="+mj-ea"/>
              </a:rPr>
              <a:t>20XX</a:t>
            </a:r>
            <a:endParaRPr lang="zh-CN" altLang="en-US" sz="2000" dirty="0">
              <a:solidFill>
                <a:schemeClr val="accent2"/>
              </a:solidFill>
              <a:latin typeface="+mj-ea"/>
              <a:ea typeface="+mj-ea"/>
            </a:endParaRPr>
          </a:p>
        </p:txBody>
      </p:sp>
      <p:sp>
        <p:nvSpPr>
          <p:cNvPr id="16" name="文本框 98">
            <a:extLst>
              <a:ext uri="{FF2B5EF4-FFF2-40B4-BE49-F238E27FC236}">
                <a16:creationId xmlns:a16="http://schemas.microsoft.com/office/drawing/2014/main" id="{13848FB9-C797-4196-8137-2AAEC95A7149}"/>
              </a:ext>
            </a:extLst>
          </p:cNvPr>
          <p:cNvSpPr txBox="1"/>
          <p:nvPr/>
        </p:nvSpPr>
        <p:spPr>
          <a:xfrm>
            <a:off x="5183101" y="4774766"/>
            <a:ext cx="2636673"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accent2"/>
                </a:solidFill>
              </a:rPr>
              <a:t>在这里输入你的正文阐述与关键词标题相关的具体内容，若字数太多先酌情删减</a:t>
            </a:r>
          </a:p>
        </p:txBody>
      </p:sp>
      <p:cxnSp>
        <p:nvCxnSpPr>
          <p:cNvPr id="17" name="直接连接符 16">
            <a:extLst>
              <a:ext uri="{FF2B5EF4-FFF2-40B4-BE49-F238E27FC236}">
                <a16:creationId xmlns:a16="http://schemas.microsoft.com/office/drawing/2014/main" id="{2460D5F4-1D41-47DF-93BA-359DFAAE1D19}"/>
              </a:ext>
            </a:extLst>
          </p:cNvPr>
          <p:cNvCxnSpPr/>
          <p:nvPr/>
        </p:nvCxnSpPr>
        <p:spPr>
          <a:xfrm>
            <a:off x="7130416" y="1765658"/>
            <a:ext cx="0" cy="1044874"/>
          </a:xfrm>
          <a:prstGeom prst="line">
            <a:avLst/>
          </a:prstGeom>
          <a:ln w="28575">
            <a:gradFill>
              <a:gsLst>
                <a:gs pos="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文本框 100">
            <a:extLst>
              <a:ext uri="{FF2B5EF4-FFF2-40B4-BE49-F238E27FC236}">
                <a16:creationId xmlns:a16="http://schemas.microsoft.com/office/drawing/2014/main" id="{4714C3FA-04E9-4D21-907C-3407BAA58D7A}"/>
              </a:ext>
            </a:extLst>
          </p:cNvPr>
          <p:cNvSpPr txBox="1"/>
          <p:nvPr/>
        </p:nvSpPr>
        <p:spPr>
          <a:xfrm>
            <a:off x="7321464" y="1765658"/>
            <a:ext cx="740587"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accent2"/>
                </a:solidFill>
                <a:latin typeface="+mj-ea"/>
                <a:ea typeface="+mj-ea"/>
              </a:rPr>
              <a:t>20XX</a:t>
            </a:r>
            <a:endParaRPr lang="zh-CN" altLang="en-US" sz="2000" dirty="0">
              <a:solidFill>
                <a:schemeClr val="accent2"/>
              </a:solidFill>
              <a:latin typeface="+mj-ea"/>
              <a:ea typeface="+mj-ea"/>
            </a:endParaRPr>
          </a:p>
        </p:txBody>
      </p:sp>
      <p:sp>
        <p:nvSpPr>
          <p:cNvPr id="19" name="文本框 101">
            <a:extLst>
              <a:ext uri="{FF2B5EF4-FFF2-40B4-BE49-F238E27FC236}">
                <a16:creationId xmlns:a16="http://schemas.microsoft.com/office/drawing/2014/main" id="{FE0B4374-D7E9-4A0C-87A9-7F1C85FA038B}"/>
              </a:ext>
            </a:extLst>
          </p:cNvPr>
          <p:cNvSpPr txBox="1"/>
          <p:nvPr/>
        </p:nvSpPr>
        <p:spPr>
          <a:xfrm>
            <a:off x="7240501" y="2041091"/>
            <a:ext cx="2636673"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accent2"/>
                </a:solidFill>
              </a:rPr>
              <a:t>在这里输入你的正文阐述与关键词标题相关的具体内容，若字数太多先酌情删减</a:t>
            </a:r>
          </a:p>
        </p:txBody>
      </p:sp>
      <p:cxnSp>
        <p:nvCxnSpPr>
          <p:cNvPr id="20" name="直接连接符 19">
            <a:extLst>
              <a:ext uri="{FF2B5EF4-FFF2-40B4-BE49-F238E27FC236}">
                <a16:creationId xmlns:a16="http://schemas.microsoft.com/office/drawing/2014/main" id="{36E011EB-5E73-46A9-8589-95D646AF1C65}"/>
              </a:ext>
            </a:extLst>
          </p:cNvPr>
          <p:cNvCxnSpPr/>
          <p:nvPr/>
        </p:nvCxnSpPr>
        <p:spPr>
          <a:xfrm>
            <a:off x="9197341" y="4499333"/>
            <a:ext cx="0" cy="1044874"/>
          </a:xfrm>
          <a:prstGeom prst="line">
            <a:avLst/>
          </a:prstGeom>
          <a:ln w="28575">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文本框 103">
            <a:extLst>
              <a:ext uri="{FF2B5EF4-FFF2-40B4-BE49-F238E27FC236}">
                <a16:creationId xmlns:a16="http://schemas.microsoft.com/office/drawing/2014/main" id="{45EED508-D348-48F7-892B-BF9611483CED}"/>
              </a:ext>
            </a:extLst>
          </p:cNvPr>
          <p:cNvSpPr txBox="1"/>
          <p:nvPr/>
        </p:nvSpPr>
        <p:spPr>
          <a:xfrm>
            <a:off x="9388389" y="4499333"/>
            <a:ext cx="714939"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22" name="文本框 104">
            <a:extLst>
              <a:ext uri="{FF2B5EF4-FFF2-40B4-BE49-F238E27FC236}">
                <a16:creationId xmlns:a16="http://schemas.microsoft.com/office/drawing/2014/main" id="{803F9B0C-EA55-461F-BDAE-E50C12608D9B}"/>
              </a:ext>
            </a:extLst>
          </p:cNvPr>
          <p:cNvSpPr txBox="1"/>
          <p:nvPr/>
        </p:nvSpPr>
        <p:spPr>
          <a:xfrm>
            <a:off x="9307426" y="4774766"/>
            <a:ext cx="2636673"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accent1"/>
                </a:solidFill>
              </a:rPr>
              <a:t>在这里输入你的正文阐述与关键词标题相关的具体内容，若字数太多先酌情删减</a:t>
            </a:r>
          </a:p>
        </p:txBody>
      </p:sp>
      <p:sp>
        <p:nvSpPr>
          <p:cNvPr id="74" name="矩形: 单圆角 73">
            <a:extLst>
              <a:ext uri="{FF2B5EF4-FFF2-40B4-BE49-F238E27FC236}">
                <a16:creationId xmlns:a16="http://schemas.microsoft.com/office/drawing/2014/main" id="{A6379E3E-97A7-4BF3-897B-AA90FD16F463}"/>
              </a:ext>
            </a:extLst>
          </p:cNvPr>
          <p:cNvSpPr/>
          <p:nvPr/>
        </p:nvSpPr>
        <p:spPr>
          <a:xfrm>
            <a:off x="0" y="6611284"/>
            <a:ext cx="12192000" cy="246716"/>
          </a:xfrm>
          <a:prstGeom prst="round1Rect">
            <a:avLst>
              <a:gd name="adj" fmla="val 5000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463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0CA7168F-7899-41E9-BA7D-3AEAA66AD3BB}"/>
              </a:ext>
            </a:extLst>
          </p:cNvPr>
          <p:cNvPicPr>
            <a:picLocks noChangeAspect="1"/>
          </p:cNvPicPr>
          <p:nvPr/>
        </p:nvPicPr>
        <p:blipFill rotWithShape="1">
          <a:blip r:embed="rId2">
            <a:extLst>
              <a:ext uri="{28A0092B-C50C-407E-A947-70E740481C1C}">
                <a14:useLocalDpi xmlns:a14="http://schemas.microsoft.com/office/drawing/2010/main" val="0"/>
              </a:ext>
            </a:extLst>
          </a:blip>
          <a:srcRect t="26137" b="44904"/>
          <a:stretch/>
        </p:blipFill>
        <p:spPr>
          <a:xfrm>
            <a:off x="0" y="1482510"/>
            <a:ext cx="12192000" cy="2362200"/>
          </a:xfrm>
          <a:custGeom>
            <a:avLst/>
            <a:gdLst>
              <a:gd name="connsiteX0" fmla="*/ 0 w 12192000"/>
              <a:gd name="connsiteY0" fmla="*/ 0 h 2362200"/>
              <a:gd name="connsiteX1" fmla="*/ 12192000 w 12192000"/>
              <a:gd name="connsiteY1" fmla="*/ 0 h 2362200"/>
              <a:gd name="connsiteX2" fmla="*/ 12192000 w 12192000"/>
              <a:gd name="connsiteY2" fmla="*/ 2128153 h 2362200"/>
              <a:gd name="connsiteX3" fmla="*/ 11957953 w 12192000"/>
              <a:gd name="connsiteY3" fmla="*/ 2362200 h 2362200"/>
              <a:gd name="connsiteX4" fmla="*/ 234047 w 12192000"/>
              <a:gd name="connsiteY4" fmla="*/ 2362200 h 2362200"/>
              <a:gd name="connsiteX5" fmla="*/ 0 w 12192000"/>
              <a:gd name="connsiteY5" fmla="*/ 2128153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362200">
                <a:moveTo>
                  <a:pt x="0" y="0"/>
                </a:moveTo>
                <a:lnTo>
                  <a:pt x="12192000" y="0"/>
                </a:lnTo>
                <a:lnTo>
                  <a:pt x="12192000" y="2128153"/>
                </a:lnTo>
                <a:cubicBezTo>
                  <a:pt x="12192000" y="2257414"/>
                  <a:pt x="12087214" y="2362200"/>
                  <a:pt x="11957953" y="2362200"/>
                </a:cubicBezTo>
                <a:lnTo>
                  <a:pt x="234047" y="2362200"/>
                </a:lnTo>
                <a:cubicBezTo>
                  <a:pt x="104786" y="2362200"/>
                  <a:pt x="0" y="2257414"/>
                  <a:pt x="0" y="2128153"/>
                </a:cubicBezTo>
                <a:close/>
              </a:path>
            </a:pathLst>
          </a:custGeom>
        </p:spPr>
      </p:pic>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04</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个人优势</a:t>
            </a:r>
          </a:p>
        </p:txBody>
      </p:sp>
      <p:sp>
        <p:nvSpPr>
          <p:cNvPr id="20" name="矩形: 圆顶角 19">
            <a:extLst>
              <a:ext uri="{FF2B5EF4-FFF2-40B4-BE49-F238E27FC236}">
                <a16:creationId xmlns:a16="http://schemas.microsoft.com/office/drawing/2014/main" id="{C9BF2FF4-5175-4627-9E29-14CF0E9CAC53}"/>
              </a:ext>
            </a:extLst>
          </p:cNvPr>
          <p:cNvSpPr/>
          <p:nvPr/>
        </p:nvSpPr>
        <p:spPr>
          <a:xfrm flipV="1">
            <a:off x="0" y="1482510"/>
            <a:ext cx="12192000" cy="2362200"/>
          </a:xfrm>
          <a:prstGeom prst="round2SameRect">
            <a:avLst>
              <a:gd name="adj1" fmla="val 9908"/>
              <a:gd name="adj2" fmla="val 0"/>
            </a:avLst>
          </a:prstGeom>
          <a:solidFill>
            <a:schemeClr val="accent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1" name="图片 20" descr="电视萤幕画面&#10;&#10;中度可信度描述已自动生成">
            <a:extLst>
              <a:ext uri="{FF2B5EF4-FFF2-40B4-BE49-F238E27FC236}">
                <a16:creationId xmlns:a16="http://schemas.microsoft.com/office/drawing/2014/main" id="{58EAC864-3898-4907-997C-BA7C3940C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33" y="1000125"/>
            <a:ext cx="7810500" cy="5857875"/>
          </a:xfrm>
          <a:prstGeom prst="rect">
            <a:avLst/>
          </a:prstGeom>
        </p:spPr>
      </p:pic>
      <p:sp>
        <p:nvSpPr>
          <p:cNvPr id="22" name="文本框 4">
            <a:extLst>
              <a:ext uri="{FF2B5EF4-FFF2-40B4-BE49-F238E27FC236}">
                <a16:creationId xmlns:a16="http://schemas.microsoft.com/office/drawing/2014/main" id="{E62FF376-0B44-4C85-97E9-700191953683}"/>
              </a:ext>
            </a:extLst>
          </p:cNvPr>
          <p:cNvSpPr txBox="1"/>
          <p:nvPr/>
        </p:nvSpPr>
        <p:spPr>
          <a:xfrm>
            <a:off x="7669227" y="1982335"/>
            <a:ext cx="1795363" cy="43088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solidFill>
                  <a:schemeClr val="bg1"/>
                </a:solidFill>
                <a:latin typeface="+mj-ea"/>
                <a:ea typeface="+mj-ea"/>
              </a:rPr>
              <a:t>关键词标题</a:t>
            </a:r>
          </a:p>
        </p:txBody>
      </p:sp>
      <p:sp>
        <p:nvSpPr>
          <p:cNvPr id="23" name="文本框 5">
            <a:extLst>
              <a:ext uri="{FF2B5EF4-FFF2-40B4-BE49-F238E27FC236}">
                <a16:creationId xmlns:a16="http://schemas.microsoft.com/office/drawing/2014/main" id="{28ABC8A7-A059-447A-81B9-77B5E3A58F33}"/>
              </a:ext>
            </a:extLst>
          </p:cNvPr>
          <p:cNvSpPr txBox="1"/>
          <p:nvPr/>
        </p:nvSpPr>
        <p:spPr>
          <a:xfrm>
            <a:off x="7669227" y="2539548"/>
            <a:ext cx="3609886" cy="93980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chemeClr val="bg1"/>
                </a:solidFill>
                <a:latin typeface="+mn-ea"/>
              </a:rPr>
              <a:t>在这里输入你的正文阐述与关键词标题相关的具体内容在这里输入你的正文阐述与关键词标题相关的具体内容</a:t>
            </a:r>
            <a:endParaRPr lang="zh-CN" altLang="en-US" sz="1600" b="0" dirty="0">
              <a:solidFill>
                <a:schemeClr val="bg1"/>
              </a:solidFill>
              <a:effectLst/>
              <a:latin typeface="+mn-ea"/>
            </a:endParaRPr>
          </a:p>
        </p:txBody>
      </p:sp>
      <p:sp>
        <p:nvSpPr>
          <p:cNvPr id="24" name="椭圆 23">
            <a:extLst>
              <a:ext uri="{FF2B5EF4-FFF2-40B4-BE49-F238E27FC236}">
                <a16:creationId xmlns:a16="http://schemas.microsoft.com/office/drawing/2014/main" id="{871F8DBC-4D78-44C7-9E90-5D654CCC46B1}"/>
              </a:ext>
            </a:extLst>
          </p:cNvPr>
          <p:cNvSpPr/>
          <p:nvPr/>
        </p:nvSpPr>
        <p:spPr>
          <a:xfrm>
            <a:off x="6712509" y="1982335"/>
            <a:ext cx="695325" cy="695325"/>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endParaRPr>
          </a:p>
        </p:txBody>
      </p:sp>
      <p:grpSp>
        <p:nvGrpSpPr>
          <p:cNvPr id="25" name="组合 24">
            <a:extLst>
              <a:ext uri="{FF2B5EF4-FFF2-40B4-BE49-F238E27FC236}">
                <a16:creationId xmlns:a16="http://schemas.microsoft.com/office/drawing/2014/main" id="{19357B99-1C52-4B9F-9B9A-28998371951E}"/>
              </a:ext>
            </a:extLst>
          </p:cNvPr>
          <p:cNvGrpSpPr/>
          <p:nvPr/>
        </p:nvGrpSpPr>
        <p:grpSpPr>
          <a:xfrm>
            <a:off x="6876166" y="2157774"/>
            <a:ext cx="368012" cy="344447"/>
            <a:chOff x="3615251" y="796519"/>
            <a:chExt cx="454038" cy="424965"/>
          </a:xfrm>
          <a:solidFill>
            <a:schemeClr val="accent1"/>
          </a:solidFill>
        </p:grpSpPr>
        <p:sp>
          <p:nvSpPr>
            <p:cNvPr id="31" name="任意多边形: 形状 30">
              <a:extLst>
                <a:ext uri="{FF2B5EF4-FFF2-40B4-BE49-F238E27FC236}">
                  <a16:creationId xmlns:a16="http://schemas.microsoft.com/office/drawing/2014/main" id="{2D2A3F96-A99E-45C4-823A-80774C81904D}"/>
                </a:ext>
              </a:extLst>
            </p:cNvPr>
            <p:cNvSpPr/>
            <p:nvPr/>
          </p:nvSpPr>
          <p:spPr>
            <a:xfrm>
              <a:off x="3615251" y="796519"/>
              <a:ext cx="454038" cy="266824"/>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32" name="任意多边形: 形状 31">
              <a:extLst>
                <a:ext uri="{FF2B5EF4-FFF2-40B4-BE49-F238E27FC236}">
                  <a16:creationId xmlns:a16="http://schemas.microsoft.com/office/drawing/2014/main" id="{821B3E6A-FFF1-4205-BAD2-3D3722FD9365}"/>
                </a:ext>
              </a:extLst>
            </p:cNvPr>
            <p:cNvSpPr/>
            <p:nvPr/>
          </p:nvSpPr>
          <p:spPr>
            <a:xfrm>
              <a:off x="3690257" y="995462"/>
              <a:ext cx="300374" cy="226022"/>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sp>
        <p:nvSpPr>
          <p:cNvPr id="26" name="矩形: 圆角 25">
            <a:extLst>
              <a:ext uri="{FF2B5EF4-FFF2-40B4-BE49-F238E27FC236}">
                <a16:creationId xmlns:a16="http://schemas.microsoft.com/office/drawing/2014/main" id="{376FAFC3-CC1B-420D-B7AC-3928CCA7CE51}"/>
              </a:ext>
            </a:extLst>
          </p:cNvPr>
          <p:cNvSpPr/>
          <p:nvPr/>
        </p:nvSpPr>
        <p:spPr>
          <a:xfrm>
            <a:off x="7212401" y="4357721"/>
            <a:ext cx="1227787" cy="417494"/>
          </a:xfrm>
          <a:prstGeom prst="roundRect">
            <a:avLst>
              <a:gd name="adj" fmla="val 50000"/>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0409" tIns="35204" rIns="70409" bIns="35204"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385" dirty="0"/>
              <a:t>关键词标题</a:t>
            </a:r>
          </a:p>
        </p:txBody>
      </p:sp>
      <p:sp>
        <p:nvSpPr>
          <p:cNvPr id="27" name="文本框 11">
            <a:extLst>
              <a:ext uri="{FF2B5EF4-FFF2-40B4-BE49-F238E27FC236}">
                <a16:creationId xmlns:a16="http://schemas.microsoft.com/office/drawing/2014/main" id="{46AFCF52-0515-4F26-972D-2C13BE3BADE0}"/>
              </a:ext>
            </a:extLst>
          </p:cNvPr>
          <p:cNvSpPr txBox="1"/>
          <p:nvPr/>
        </p:nvSpPr>
        <p:spPr>
          <a:xfrm>
            <a:off x="6841045" y="4901748"/>
            <a:ext cx="1970498" cy="822276"/>
          </a:xfrm>
          <a:prstGeom prst="rect">
            <a:avLst/>
          </a:prstGeom>
          <a:noFill/>
          <a:effectLst/>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400" dirty="0">
                <a:solidFill>
                  <a:schemeClr val="tx1">
                    <a:lumMod val="75000"/>
                    <a:lumOff val="25000"/>
                  </a:schemeClr>
                </a:solidFill>
                <a:latin typeface="+mn-ea"/>
              </a:rPr>
              <a:t>在这里输入你的正文，阐述与关键词标题相关的具体内容在这里输入</a:t>
            </a:r>
            <a:endParaRPr lang="zh-CN" altLang="en-US" sz="1400" b="0" dirty="0">
              <a:solidFill>
                <a:schemeClr val="tx1">
                  <a:lumMod val="75000"/>
                  <a:lumOff val="25000"/>
                </a:schemeClr>
              </a:solidFill>
              <a:effectLst/>
              <a:latin typeface="+mn-ea"/>
            </a:endParaRPr>
          </a:p>
        </p:txBody>
      </p:sp>
      <p:sp>
        <p:nvSpPr>
          <p:cNvPr id="28" name="矩形: 圆角 27">
            <a:extLst>
              <a:ext uri="{FF2B5EF4-FFF2-40B4-BE49-F238E27FC236}">
                <a16:creationId xmlns:a16="http://schemas.microsoft.com/office/drawing/2014/main" id="{5E2A01BA-7E9B-4E78-8045-04CAE73CF2DE}"/>
              </a:ext>
            </a:extLst>
          </p:cNvPr>
          <p:cNvSpPr/>
          <p:nvPr/>
        </p:nvSpPr>
        <p:spPr>
          <a:xfrm>
            <a:off x="9936551" y="4357721"/>
            <a:ext cx="1227787" cy="417494"/>
          </a:xfrm>
          <a:prstGeom prst="roundRect">
            <a:avLst>
              <a:gd name="adj" fmla="val 50000"/>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0409" tIns="35204" rIns="70409" bIns="35204"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385" dirty="0"/>
              <a:t>关键词标题</a:t>
            </a:r>
          </a:p>
        </p:txBody>
      </p:sp>
      <p:sp>
        <p:nvSpPr>
          <p:cNvPr id="29" name="文本框 13">
            <a:extLst>
              <a:ext uri="{FF2B5EF4-FFF2-40B4-BE49-F238E27FC236}">
                <a16:creationId xmlns:a16="http://schemas.microsoft.com/office/drawing/2014/main" id="{87CB22C6-797C-4863-A925-178B085677B1}"/>
              </a:ext>
            </a:extLst>
          </p:cNvPr>
          <p:cNvSpPr txBox="1"/>
          <p:nvPr/>
        </p:nvSpPr>
        <p:spPr>
          <a:xfrm>
            <a:off x="9565194" y="4901748"/>
            <a:ext cx="1970498" cy="822276"/>
          </a:xfrm>
          <a:prstGeom prst="rect">
            <a:avLst/>
          </a:prstGeom>
          <a:noFill/>
          <a:effectLst/>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400" dirty="0">
                <a:solidFill>
                  <a:schemeClr val="tx1">
                    <a:lumMod val="75000"/>
                    <a:lumOff val="25000"/>
                  </a:schemeClr>
                </a:solidFill>
                <a:latin typeface="+mn-ea"/>
              </a:rPr>
              <a:t>在这里输入你的正文，阐述与关键词标题相关的具体内容在这里输入</a:t>
            </a:r>
            <a:endParaRPr lang="zh-CN" altLang="en-US" sz="1400" b="0" dirty="0">
              <a:solidFill>
                <a:schemeClr val="tx1">
                  <a:lumMod val="75000"/>
                  <a:lumOff val="25000"/>
                </a:schemeClr>
              </a:solidFill>
              <a:effectLst/>
              <a:latin typeface="+mn-ea"/>
            </a:endParaRPr>
          </a:p>
        </p:txBody>
      </p:sp>
      <p:cxnSp>
        <p:nvCxnSpPr>
          <p:cNvPr id="30" name="直接连接符 29">
            <a:extLst>
              <a:ext uri="{FF2B5EF4-FFF2-40B4-BE49-F238E27FC236}">
                <a16:creationId xmlns:a16="http://schemas.microsoft.com/office/drawing/2014/main" id="{870AF088-CBE9-43C7-A0BA-0DEE34F923F3}"/>
              </a:ext>
            </a:extLst>
          </p:cNvPr>
          <p:cNvCxnSpPr/>
          <p:nvPr/>
        </p:nvCxnSpPr>
        <p:spPr>
          <a:xfrm>
            <a:off x="9184468" y="4370561"/>
            <a:ext cx="0" cy="1144797"/>
          </a:xfrm>
          <a:prstGeom prst="line">
            <a:avLst/>
          </a:prstGeom>
          <a:ln w="9779">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33" name="矩形: 单圆角 32">
            <a:extLst>
              <a:ext uri="{FF2B5EF4-FFF2-40B4-BE49-F238E27FC236}">
                <a16:creationId xmlns:a16="http://schemas.microsoft.com/office/drawing/2014/main" id="{FBC3C907-2C39-463C-9524-89B8915EA39D}"/>
              </a:ext>
            </a:extLst>
          </p:cNvPr>
          <p:cNvSpPr/>
          <p:nvPr/>
        </p:nvSpPr>
        <p:spPr>
          <a:xfrm>
            <a:off x="0" y="6611284"/>
            <a:ext cx="12192000" cy="246716"/>
          </a:xfrm>
          <a:prstGeom prst="round1Rect">
            <a:avLst>
              <a:gd name="adj" fmla="val 5000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703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18F22B7-C78F-402F-9540-00E50E1D8A3B}"/>
              </a:ext>
            </a:extLst>
          </p:cNvPr>
          <p:cNvSpPr txBox="1"/>
          <p:nvPr/>
        </p:nvSpPr>
        <p:spPr>
          <a:xfrm>
            <a:off x="5733141" y="1677035"/>
            <a:ext cx="5196115" cy="1477328"/>
          </a:xfrm>
          <a:prstGeom prst="rect">
            <a:avLst/>
          </a:prstGeom>
          <a:noFill/>
        </p:spPr>
        <p:txBody>
          <a:bodyPr wrap="square" lIns="0" tIns="0" rIns="0" bIns="0" rtlCol="0" anchor="t">
            <a:spAutoFit/>
          </a:bodyPr>
          <a:lstStyle/>
          <a:p>
            <a:pPr algn="l"/>
            <a:r>
              <a:rPr lang="zh-CN" altLang="en-US" sz="4800" dirty="0">
                <a:solidFill>
                  <a:schemeClr val="bg1"/>
                </a:solidFill>
                <a:latin typeface="+mj-ea"/>
                <a:ea typeface="+mj-ea"/>
              </a:rPr>
              <a:t>自荐完毕</a:t>
            </a:r>
            <a:endParaRPr lang="en-US" altLang="zh-CN" sz="4800" dirty="0">
              <a:solidFill>
                <a:schemeClr val="bg1"/>
              </a:solidFill>
              <a:latin typeface="+mj-ea"/>
              <a:ea typeface="+mj-ea"/>
            </a:endParaRPr>
          </a:p>
          <a:p>
            <a:pPr algn="l"/>
            <a:r>
              <a:rPr lang="zh-CN" altLang="en-US" sz="4800" dirty="0">
                <a:solidFill>
                  <a:schemeClr val="bg1"/>
                </a:solidFill>
                <a:latin typeface="+mj-ea"/>
                <a:ea typeface="+mj-ea"/>
              </a:rPr>
              <a:t>期待您的约面答复</a:t>
            </a:r>
            <a:endParaRPr lang="en-US" sz="4800" dirty="0">
              <a:solidFill>
                <a:schemeClr val="bg1"/>
              </a:solidFill>
              <a:latin typeface="+mj-ea"/>
              <a:ea typeface="+mj-ea"/>
            </a:endParaRPr>
          </a:p>
        </p:txBody>
      </p:sp>
      <p:sp>
        <p:nvSpPr>
          <p:cNvPr id="4" name="矩形: 圆角 3">
            <a:extLst>
              <a:ext uri="{FF2B5EF4-FFF2-40B4-BE49-F238E27FC236}">
                <a16:creationId xmlns:a16="http://schemas.microsoft.com/office/drawing/2014/main" id="{B913F607-2680-4120-9293-563C999D7517}"/>
              </a:ext>
            </a:extLst>
          </p:cNvPr>
          <p:cNvSpPr/>
          <p:nvPr/>
        </p:nvSpPr>
        <p:spPr>
          <a:xfrm>
            <a:off x="1204685" y="620713"/>
            <a:ext cx="3840314" cy="5184000"/>
          </a:xfrm>
          <a:prstGeom prst="roundRect">
            <a:avLst>
              <a:gd name="adj" fmla="val 119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a:extLst>
              <a:ext uri="{FF2B5EF4-FFF2-40B4-BE49-F238E27FC236}">
                <a16:creationId xmlns:a16="http://schemas.microsoft.com/office/drawing/2014/main" id="{B4BD6094-BB0E-4FFB-8B82-6A0EDEEE96F5}"/>
              </a:ext>
            </a:extLst>
          </p:cNvPr>
          <p:cNvSpPr txBox="1"/>
          <p:nvPr/>
        </p:nvSpPr>
        <p:spPr>
          <a:xfrm>
            <a:off x="5733142" y="3212713"/>
            <a:ext cx="4868260" cy="276999"/>
          </a:xfrm>
          <a:prstGeom prst="rect">
            <a:avLst/>
          </a:prstGeom>
          <a:noFill/>
        </p:spPr>
        <p:txBody>
          <a:bodyPr wrap="square" lIns="0" tIns="0" rIns="0" bIns="0" rtlCol="0" anchor="t">
            <a:spAutoFit/>
          </a:bodyPr>
          <a:lstStyle/>
          <a:p>
            <a:pPr algn="dist"/>
            <a:r>
              <a:rPr lang="en-US" altLang="zh-CN">
                <a:solidFill>
                  <a:schemeClr val="bg1"/>
                </a:solidFill>
              </a:rPr>
              <a:t>Look forward to your reply</a:t>
            </a:r>
            <a:endParaRPr lang="en-US" dirty="0">
              <a:solidFill>
                <a:schemeClr val="bg1"/>
              </a:solidFill>
            </a:endParaRPr>
          </a:p>
        </p:txBody>
      </p:sp>
      <p:sp>
        <p:nvSpPr>
          <p:cNvPr id="6" name="矩形: 圆顶角 5">
            <a:extLst>
              <a:ext uri="{FF2B5EF4-FFF2-40B4-BE49-F238E27FC236}">
                <a16:creationId xmlns:a16="http://schemas.microsoft.com/office/drawing/2014/main" id="{D13156F9-5183-4278-AE1E-22B9793C734D}"/>
              </a:ext>
            </a:extLst>
          </p:cNvPr>
          <p:cNvSpPr/>
          <p:nvPr/>
        </p:nvSpPr>
        <p:spPr>
          <a:xfrm rot="5400000">
            <a:off x="6302892" y="528442"/>
            <a:ext cx="446375" cy="1631986"/>
          </a:xfrm>
          <a:prstGeom prst="round2SameRect">
            <a:avLst>
              <a:gd name="adj1" fmla="val 50000"/>
              <a:gd name="adj2" fmla="val 0"/>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文本框 6">
            <a:extLst>
              <a:ext uri="{FF2B5EF4-FFF2-40B4-BE49-F238E27FC236}">
                <a16:creationId xmlns:a16="http://schemas.microsoft.com/office/drawing/2014/main" id="{404756D6-2840-40E3-9144-0A8F048911EC}"/>
              </a:ext>
            </a:extLst>
          </p:cNvPr>
          <p:cNvSpPr txBox="1"/>
          <p:nvPr/>
        </p:nvSpPr>
        <p:spPr>
          <a:xfrm>
            <a:off x="5777592" y="1217243"/>
            <a:ext cx="1399346" cy="276999"/>
          </a:xfrm>
          <a:prstGeom prst="rect">
            <a:avLst/>
          </a:prstGeom>
          <a:noFill/>
        </p:spPr>
        <p:txBody>
          <a:bodyPr wrap="square" lIns="0" tIns="0" rIns="0" bIns="0" rtlCol="0" anchor="t">
            <a:spAutoFit/>
          </a:bodyPr>
          <a:lstStyle/>
          <a:p>
            <a:pPr algn="l"/>
            <a:r>
              <a:rPr lang="en-US" dirty="0">
                <a:solidFill>
                  <a:schemeClr val="bg1"/>
                </a:solidFill>
              </a:rPr>
              <a:t>20XX</a:t>
            </a:r>
            <a:r>
              <a:rPr lang="zh-CN" altLang="en-US" dirty="0">
                <a:solidFill>
                  <a:schemeClr val="bg1"/>
                </a:solidFill>
              </a:rPr>
              <a:t>年</a:t>
            </a:r>
            <a:r>
              <a:rPr lang="en-US" altLang="zh-CN" dirty="0">
                <a:solidFill>
                  <a:schemeClr val="bg1"/>
                </a:solidFill>
              </a:rPr>
              <a:t>XX</a:t>
            </a:r>
            <a:r>
              <a:rPr lang="zh-CN" altLang="en-US" dirty="0">
                <a:solidFill>
                  <a:schemeClr val="bg1"/>
                </a:solidFill>
              </a:rPr>
              <a:t>月</a:t>
            </a:r>
            <a:endParaRPr lang="en-US" dirty="0">
              <a:solidFill>
                <a:schemeClr val="bg1"/>
              </a:solidFill>
            </a:endParaRPr>
          </a:p>
        </p:txBody>
      </p:sp>
      <p:sp>
        <p:nvSpPr>
          <p:cNvPr id="8" name="文本框 7">
            <a:extLst>
              <a:ext uri="{FF2B5EF4-FFF2-40B4-BE49-F238E27FC236}">
                <a16:creationId xmlns:a16="http://schemas.microsoft.com/office/drawing/2014/main" id="{AEAC0087-3BB1-4B1E-97AA-03998768A6C4}"/>
              </a:ext>
            </a:extLst>
          </p:cNvPr>
          <p:cNvSpPr txBox="1"/>
          <p:nvPr/>
        </p:nvSpPr>
        <p:spPr>
          <a:xfrm>
            <a:off x="5710086" y="4546882"/>
            <a:ext cx="3028951" cy="307777"/>
          </a:xfrm>
          <a:prstGeom prst="rect">
            <a:avLst/>
          </a:prstGeom>
          <a:noFill/>
        </p:spPr>
        <p:txBody>
          <a:bodyPr wrap="square" lIns="0" tIns="0" rIns="0" bIns="0" rtlCol="0" anchor="t">
            <a:spAutoFit/>
          </a:bodyPr>
          <a:lstStyle/>
          <a:p>
            <a:pPr algn="l"/>
            <a:r>
              <a:rPr lang="zh-CN" altLang="en-US" sz="2000" dirty="0">
                <a:solidFill>
                  <a:schemeClr val="bg1"/>
                </a:solidFill>
              </a:rPr>
              <a:t>应聘岗位：</a:t>
            </a:r>
            <a:r>
              <a:rPr lang="en-US" altLang="zh-CN" sz="2000" dirty="0">
                <a:solidFill>
                  <a:schemeClr val="bg1"/>
                </a:solidFill>
              </a:rPr>
              <a:t>XX</a:t>
            </a:r>
            <a:r>
              <a:rPr lang="zh-CN" altLang="en-US" sz="2000" dirty="0">
                <a:solidFill>
                  <a:schemeClr val="bg1"/>
                </a:solidFill>
              </a:rPr>
              <a:t>设计师</a:t>
            </a:r>
            <a:endParaRPr lang="en-US" sz="2000" dirty="0">
              <a:solidFill>
                <a:schemeClr val="bg1"/>
              </a:solidFill>
            </a:endParaRPr>
          </a:p>
        </p:txBody>
      </p:sp>
      <p:sp>
        <p:nvSpPr>
          <p:cNvPr id="9" name="文本框 8">
            <a:extLst>
              <a:ext uri="{FF2B5EF4-FFF2-40B4-BE49-F238E27FC236}">
                <a16:creationId xmlns:a16="http://schemas.microsoft.com/office/drawing/2014/main" id="{E27E32A5-2947-49C0-9955-7C89C2AE3B52}"/>
              </a:ext>
            </a:extLst>
          </p:cNvPr>
          <p:cNvSpPr txBox="1"/>
          <p:nvPr/>
        </p:nvSpPr>
        <p:spPr>
          <a:xfrm>
            <a:off x="5710086" y="4931180"/>
            <a:ext cx="3028951" cy="307777"/>
          </a:xfrm>
          <a:prstGeom prst="rect">
            <a:avLst/>
          </a:prstGeom>
          <a:noFill/>
        </p:spPr>
        <p:txBody>
          <a:bodyPr wrap="square" lIns="0" tIns="0" rIns="0" bIns="0" rtlCol="0" anchor="t">
            <a:spAutoFit/>
          </a:bodyPr>
          <a:lstStyle/>
          <a:p>
            <a:pPr algn="l"/>
            <a:r>
              <a:rPr lang="zh-CN" altLang="en-US" sz="2000" dirty="0">
                <a:solidFill>
                  <a:schemeClr val="bg1"/>
                </a:solidFill>
              </a:rPr>
              <a:t>应聘人员：小朋</a:t>
            </a:r>
            <a:endParaRPr lang="en-US" sz="2000" dirty="0">
              <a:solidFill>
                <a:schemeClr val="bg1"/>
              </a:solidFill>
            </a:endParaRPr>
          </a:p>
        </p:txBody>
      </p:sp>
      <p:cxnSp>
        <p:nvCxnSpPr>
          <p:cNvPr id="10" name="直接连接符 9">
            <a:extLst>
              <a:ext uri="{FF2B5EF4-FFF2-40B4-BE49-F238E27FC236}">
                <a16:creationId xmlns:a16="http://schemas.microsoft.com/office/drawing/2014/main" id="{2A37444F-C06D-441E-8012-BA3F6BD35CBA}"/>
              </a:ext>
            </a:extLst>
          </p:cNvPr>
          <p:cNvCxnSpPr>
            <a:cxnSpLocks/>
          </p:cNvCxnSpPr>
          <p:nvPr/>
        </p:nvCxnSpPr>
        <p:spPr>
          <a:xfrm>
            <a:off x="5733141" y="5419406"/>
            <a:ext cx="424621" cy="0"/>
          </a:xfrm>
          <a:prstGeom prst="line">
            <a:avLst/>
          </a:prstGeom>
          <a:ln w="254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1" name="图片 10" descr="穿白色衣服的人&#10;&#10;低可信度描述已自动生成">
            <a:extLst>
              <a:ext uri="{FF2B5EF4-FFF2-40B4-BE49-F238E27FC236}">
                <a16:creationId xmlns:a16="http://schemas.microsoft.com/office/drawing/2014/main" id="{8A60F8FE-E80C-4B83-9A73-F5365441973F}"/>
              </a:ext>
            </a:extLst>
          </p:cNvPr>
          <p:cNvPicPr>
            <a:picLocks noChangeAspect="1"/>
          </p:cNvPicPr>
          <p:nvPr/>
        </p:nvPicPr>
        <p:blipFill rotWithShape="1">
          <a:blip r:embed="rId2">
            <a:extLst>
              <a:ext uri="{28A0092B-C50C-407E-A947-70E740481C1C}">
                <a14:useLocalDpi xmlns:a14="http://schemas.microsoft.com/office/drawing/2010/main" val="0"/>
              </a:ext>
            </a:extLst>
          </a:blip>
          <a:srcRect t="5331" r="2334" b="5100"/>
          <a:stretch/>
        </p:blipFill>
        <p:spPr>
          <a:xfrm>
            <a:off x="1364344" y="778930"/>
            <a:ext cx="3520997" cy="4843671"/>
          </a:xfrm>
          <a:prstGeom prst="rect">
            <a:avLst/>
          </a:prstGeom>
        </p:spPr>
      </p:pic>
      <p:pic>
        <p:nvPicPr>
          <p:cNvPr id="12" name="图形 11">
            <a:extLst>
              <a:ext uri="{FF2B5EF4-FFF2-40B4-BE49-F238E27FC236}">
                <a16:creationId xmlns:a16="http://schemas.microsoft.com/office/drawing/2014/main" id="{FE39A030-0683-4F17-A00E-89E599C547E3}"/>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4529" y="599874"/>
            <a:ext cx="689821" cy="270613"/>
          </a:xfrm>
          <a:prstGeom prst="rect">
            <a:avLst/>
          </a:prstGeom>
        </p:spPr>
      </p:pic>
    </p:spTree>
    <p:extLst>
      <p:ext uri="{BB962C8B-B14F-4D97-AF65-F5344CB8AC3E}">
        <p14:creationId xmlns:p14="http://schemas.microsoft.com/office/powerpoint/2010/main" val="4124844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8224F1F9-5237-4817-AE09-A7F8386A753C}"/>
              </a:ext>
            </a:extLst>
          </p:cNvPr>
          <p:cNvSpPr txBox="1"/>
          <p:nvPr/>
        </p:nvSpPr>
        <p:spPr>
          <a:xfrm>
            <a:off x="8118613" y="2967335"/>
            <a:ext cx="1291772" cy="923330"/>
          </a:xfrm>
          <a:prstGeom prst="rect">
            <a:avLst/>
          </a:prstGeom>
          <a:noFill/>
        </p:spPr>
        <p:txBody>
          <a:bodyPr wrap="square" lIns="0" tIns="0" rIns="0" bIns="0" rtlCol="0" anchor="t">
            <a:spAutoFit/>
          </a:bodyPr>
          <a:lstStyle/>
          <a:p>
            <a:pPr algn="ctr"/>
            <a:r>
              <a:rPr lang="en-US" sz="6000" dirty="0">
                <a:solidFill>
                  <a:schemeClr val="accent1"/>
                </a:solidFill>
                <a:latin typeface="+mj-lt"/>
              </a:rPr>
              <a:t>01</a:t>
            </a:r>
          </a:p>
        </p:txBody>
      </p:sp>
      <p:sp>
        <p:nvSpPr>
          <p:cNvPr id="17" name="文本框 16">
            <a:extLst>
              <a:ext uri="{FF2B5EF4-FFF2-40B4-BE49-F238E27FC236}">
                <a16:creationId xmlns:a16="http://schemas.microsoft.com/office/drawing/2014/main" id="{B64287F5-5AA2-40E7-A1A5-0793E2801702}"/>
              </a:ext>
            </a:extLst>
          </p:cNvPr>
          <p:cNvSpPr txBox="1"/>
          <p:nvPr/>
        </p:nvSpPr>
        <p:spPr>
          <a:xfrm>
            <a:off x="695325" y="2409110"/>
            <a:ext cx="5970945" cy="1477328"/>
          </a:xfrm>
          <a:prstGeom prst="rect">
            <a:avLst/>
          </a:prstGeom>
          <a:noFill/>
        </p:spPr>
        <p:txBody>
          <a:bodyPr wrap="square" lIns="0" tIns="0" rIns="0" bIns="0" rtlCol="0" anchor="t">
            <a:spAutoFit/>
          </a:bodyPr>
          <a:lstStyle/>
          <a:p>
            <a:r>
              <a:rPr lang="zh-CN" altLang="en-US" sz="9600" dirty="0">
                <a:solidFill>
                  <a:schemeClr val="bg1"/>
                </a:solidFill>
                <a:latin typeface="+mj-ea"/>
                <a:ea typeface="+mj-ea"/>
              </a:rPr>
              <a:t>个人简介</a:t>
            </a:r>
            <a:endParaRPr lang="en-US" sz="4800" dirty="0">
              <a:solidFill>
                <a:schemeClr val="bg1"/>
              </a:solidFill>
              <a:latin typeface="+mj-ea"/>
              <a:ea typeface="+mj-ea"/>
            </a:endParaRPr>
          </a:p>
        </p:txBody>
      </p:sp>
      <p:sp>
        <p:nvSpPr>
          <p:cNvPr id="18" name="文本框 17">
            <a:extLst>
              <a:ext uri="{FF2B5EF4-FFF2-40B4-BE49-F238E27FC236}">
                <a16:creationId xmlns:a16="http://schemas.microsoft.com/office/drawing/2014/main" id="{B6A54F9D-15EE-47B1-8054-077AA981C389}"/>
              </a:ext>
            </a:extLst>
          </p:cNvPr>
          <p:cNvSpPr txBox="1"/>
          <p:nvPr/>
        </p:nvSpPr>
        <p:spPr>
          <a:xfrm>
            <a:off x="695325" y="3886438"/>
            <a:ext cx="4841875" cy="553998"/>
          </a:xfrm>
          <a:prstGeom prst="rect">
            <a:avLst/>
          </a:prstGeom>
          <a:noFill/>
        </p:spPr>
        <p:txBody>
          <a:bodyPr wrap="square" lIns="0" tIns="0" rIns="0" bIns="0" rtlCol="0" anchor="t">
            <a:spAutoFit/>
          </a:bodyPr>
          <a:lstStyle/>
          <a:p>
            <a:pPr algn="dist"/>
            <a:r>
              <a:rPr lang="en-US" altLang="zh-CN" sz="3600" dirty="0">
                <a:solidFill>
                  <a:schemeClr val="bg1"/>
                </a:solidFill>
                <a:ea typeface="+mj-ea"/>
              </a:rPr>
              <a:t>Personal profile</a:t>
            </a:r>
            <a:endParaRPr lang="en-US" sz="3600" dirty="0">
              <a:solidFill>
                <a:schemeClr val="bg1"/>
              </a:solidFill>
              <a:ea typeface="+mj-ea"/>
            </a:endParaRPr>
          </a:p>
        </p:txBody>
      </p:sp>
      <p:pic>
        <p:nvPicPr>
          <p:cNvPr id="5" name="图形 4">
            <a:extLst>
              <a:ext uri="{FF2B5EF4-FFF2-40B4-BE49-F238E27FC236}">
                <a16:creationId xmlns:a16="http://schemas.microsoft.com/office/drawing/2014/main" id="{24070141-CEAE-492A-8A3C-EBB474135D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32065" y="599874"/>
            <a:ext cx="689821" cy="270613"/>
          </a:xfrm>
          <a:prstGeom prst="rect">
            <a:avLst/>
          </a:prstGeom>
        </p:spPr>
      </p:pic>
    </p:spTree>
    <p:extLst>
      <p:ext uri="{BB962C8B-B14F-4D97-AF65-F5344CB8AC3E}">
        <p14:creationId xmlns:p14="http://schemas.microsoft.com/office/powerpoint/2010/main" val="2892242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01</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个人简介</a:t>
            </a:r>
            <a:endParaRPr lang="en-US" dirty="0"/>
          </a:p>
        </p:txBody>
      </p:sp>
      <p:sp>
        <p:nvSpPr>
          <p:cNvPr id="20" name="任意多边形: 形状 19">
            <a:extLst>
              <a:ext uri="{FF2B5EF4-FFF2-40B4-BE49-F238E27FC236}">
                <a16:creationId xmlns:a16="http://schemas.microsoft.com/office/drawing/2014/main" id="{15F95F74-C515-416A-9615-B1AB660FB78C}"/>
              </a:ext>
            </a:extLst>
          </p:cNvPr>
          <p:cNvSpPr/>
          <p:nvPr/>
        </p:nvSpPr>
        <p:spPr>
          <a:xfrm rot="16200000" flipH="1">
            <a:off x="7115176" y="1781176"/>
            <a:ext cx="6857999" cy="3295649"/>
          </a:xfrm>
          <a:custGeom>
            <a:avLst/>
            <a:gdLst>
              <a:gd name="connsiteX0" fmla="*/ 0 w 6858000"/>
              <a:gd name="connsiteY0" fmla="*/ 3295649 h 3295649"/>
              <a:gd name="connsiteX1" fmla="*/ 0 w 6858000"/>
              <a:gd name="connsiteY1" fmla="*/ 712430 h 3295649"/>
              <a:gd name="connsiteX2" fmla="*/ 14473 w 6858000"/>
              <a:gd name="connsiteY2" fmla="*/ 568858 h 3295649"/>
              <a:gd name="connsiteX3" fmla="*/ 712439 w 6858000"/>
              <a:gd name="connsiteY3" fmla="*/ 0 h 3295649"/>
              <a:gd name="connsiteX4" fmla="*/ 6820474 w 6858000"/>
              <a:gd name="connsiteY4" fmla="*/ 0 h 3295649"/>
              <a:gd name="connsiteX5" fmla="*/ 6858000 w 6858000"/>
              <a:gd name="connsiteY5" fmla="*/ 3783 h 3295649"/>
              <a:gd name="connsiteX6" fmla="*/ 6858000 w 6858000"/>
              <a:gd name="connsiteY6" fmla="*/ 3295649 h 329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3295649">
                <a:moveTo>
                  <a:pt x="0" y="3295649"/>
                </a:moveTo>
                <a:lnTo>
                  <a:pt x="0" y="712430"/>
                </a:lnTo>
                <a:lnTo>
                  <a:pt x="14473" y="568858"/>
                </a:lnTo>
                <a:cubicBezTo>
                  <a:pt x="80906" y="244211"/>
                  <a:pt x="368153" y="0"/>
                  <a:pt x="712439" y="0"/>
                </a:cubicBezTo>
                <a:lnTo>
                  <a:pt x="6820474" y="0"/>
                </a:lnTo>
                <a:lnTo>
                  <a:pt x="6858000" y="3783"/>
                </a:lnTo>
                <a:lnTo>
                  <a:pt x="6858000" y="3295649"/>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2" name="图片 21" descr="围栏里站着穿西装的男人&#10;&#10;描述已自动生成">
            <a:extLst>
              <a:ext uri="{FF2B5EF4-FFF2-40B4-BE49-F238E27FC236}">
                <a16:creationId xmlns:a16="http://schemas.microsoft.com/office/drawing/2014/main" id="{F9C7757C-5118-4ED1-8B7C-05FFF0200234}"/>
              </a:ext>
            </a:extLst>
          </p:cNvPr>
          <p:cNvPicPr>
            <a:picLocks noChangeAspect="1"/>
          </p:cNvPicPr>
          <p:nvPr/>
        </p:nvPicPr>
        <p:blipFill rotWithShape="1">
          <a:blip r:embed="rId2">
            <a:extLst>
              <a:ext uri="{28A0092B-C50C-407E-A947-70E740481C1C}">
                <a14:useLocalDpi xmlns:a14="http://schemas.microsoft.com/office/drawing/2010/main" val="0"/>
              </a:ext>
            </a:extLst>
          </a:blip>
          <a:srcRect l="2879" r="2879"/>
          <a:stretch/>
        </p:blipFill>
        <p:spPr>
          <a:xfrm>
            <a:off x="5629275" y="1784903"/>
            <a:ext cx="5471885" cy="3870459"/>
          </a:xfrm>
          <a:prstGeom prst="rect">
            <a:avLst/>
          </a:prstGeom>
        </p:spPr>
      </p:pic>
      <p:cxnSp>
        <p:nvCxnSpPr>
          <p:cNvPr id="24" name="直接箭头连接符 23">
            <a:extLst>
              <a:ext uri="{FF2B5EF4-FFF2-40B4-BE49-F238E27FC236}">
                <a16:creationId xmlns:a16="http://schemas.microsoft.com/office/drawing/2014/main" id="{C52B4C3A-9200-4FDA-A145-C9D1445518E8}"/>
              </a:ext>
            </a:extLst>
          </p:cNvPr>
          <p:cNvCxnSpPr>
            <a:cxnSpLocks/>
          </p:cNvCxnSpPr>
          <p:nvPr/>
        </p:nvCxnSpPr>
        <p:spPr>
          <a:xfrm>
            <a:off x="11496675" y="4331494"/>
            <a:ext cx="0" cy="132386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E4D9E61D-5313-4D04-8C39-C241A86A4FF7}"/>
              </a:ext>
            </a:extLst>
          </p:cNvPr>
          <p:cNvSpPr txBox="1"/>
          <p:nvPr/>
        </p:nvSpPr>
        <p:spPr>
          <a:xfrm>
            <a:off x="11388953" y="3645178"/>
            <a:ext cx="215444" cy="511093"/>
          </a:xfrm>
          <a:prstGeom prst="rect">
            <a:avLst/>
          </a:prstGeom>
          <a:noFill/>
        </p:spPr>
        <p:txBody>
          <a:bodyPr vert="eaVert" wrap="square" lIns="0" tIns="0" rIns="0" bIns="0" rtlCol="0" anchor="t">
            <a:spAutoFit/>
          </a:bodyPr>
          <a:lstStyle/>
          <a:p>
            <a:pPr algn="ctr"/>
            <a:r>
              <a:rPr lang="en-US" sz="1400" dirty="0">
                <a:solidFill>
                  <a:schemeClr val="accent2"/>
                </a:solidFill>
              </a:rPr>
              <a:t>NEXT</a:t>
            </a:r>
          </a:p>
        </p:txBody>
      </p:sp>
      <p:cxnSp>
        <p:nvCxnSpPr>
          <p:cNvPr id="30" name="直接连接符 29">
            <a:extLst>
              <a:ext uri="{FF2B5EF4-FFF2-40B4-BE49-F238E27FC236}">
                <a16:creationId xmlns:a16="http://schemas.microsoft.com/office/drawing/2014/main" id="{C19FEDD2-5E47-4468-934C-4EC2BE7E865F}"/>
              </a:ext>
            </a:extLst>
          </p:cNvPr>
          <p:cNvCxnSpPr/>
          <p:nvPr/>
        </p:nvCxnSpPr>
        <p:spPr>
          <a:xfrm>
            <a:off x="695325" y="2303221"/>
            <a:ext cx="2692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文本框 33">
            <a:extLst>
              <a:ext uri="{FF2B5EF4-FFF2-40B4-BE49-F238E27FC236}">
                <a16:creationId xmlns:a16="http://schemas.microsoft.com/office/drawing/2014/main" id="{4DA7E787-2E6F-44C5-B64A-B2EE6ED3FB8B}"/>
              </a:ext>
            </a:extLst>
          </p:cNvPr>
          <p:cNvSpPr txBox="1"/>
          <p:nvPr/>
        </p:nvSpPr>
        <p:spPr>
          <a:xfrm>
            <a:off x="695325" y="1827290"/>
            <a:ext cx="3089578" cy="369332"/>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spc="300" dirty="0">
                <a:solidFill>
                  <a:schemeClr val="accent1"/>
                </a:solidFill>
                <a:latin typeface="+mj-ea"/>
                <a:ea typeface="+mj-ea"/>
                <a:cs typeface="+mn-ea"/>
                <a:sym typeface="+mn-lt"/>
              </a:rPr>
              <a:t>关键词标题</a:t>
            </a:r>
          </a:p>
        </p:txBody>
      </p:sp>
      <p:sp>
        <p:nvSpPr>
          <p:cNvPr id="32" name="矩形 31">
            <a:extLst>
              <a:ext uri="{FF2B5EF4-FFF2-40B4-BE49-F238E27FC236}">
                <a16:creationId xmlns:a16="http://schemas.microsoft.com/office/drawing/2014/main" id="{555A06FA-59D7-4628-82BF-9C373010A74D}"/>
              </a:ext>
            </a:extLst>
          </p:cNvPr>
          <p:cNvSpPr/>
          <p:nvPr/>
        </p:nvSpPr>
        <p:spPr>
          <a:xfrm>
            <a:off x="695325" y="2510652"/>
            <a:ext cx="4075458" cy="2552558"/>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solidFill>
                  <a:schemeClr val="tx1">
                    <a:lumMod val="75000"/>
                    <a:lumOff val="25000"/>
                  </a:schemeClr>
                </a:solidFill>
                <a:cs typeface="+mn-ea"/>
                <a:sym typeface="+mn-lt"/>
              </a:rPr>
              <a:t>在这里输入你的正文，阐述与关键词标题相关的具体内容，若字数太多酌情先删减文案，再缩小字号调整</a:t>
            </a:r>
            <a:endParaRPr lang="en-US" altLang="zh-CN" sz="1600" dirty="0">
              <a:solidFill>
                <a:schemeClr val="tx1">
                  <a:lumMod val="75000"/>
                  <a:lumOff val="25000"/>
                </a:schemeClr>
              </a:solidFill>
              <a:cs typeface="+mn-ea"/>
              <a:sym typeface="+mn-lt"/>
            </a:endParaRPr>
          </a:p>
          <a:p>
            <a:pPr>
              <a:lnSpc>
                <a:spcPct val="150000"/>
              </a:lnSpc>
            </a:pPr>
            <a:endParaRPr lang="en-US" altLang="zh-CN" sz="1600" dirty="0">
              <a:solidFill>
                <a:schemeClr val="tx1">
                  <a:lumMod val="75000"/>
                  <a:lumOff val="25000"/>
                </a:schemeClr>
              </a:solidFill>
              <a:cs typeface="+mn-ea"/>
              <a:sym typeface="+mn-lt"/>
            </a:endParaRPr>
          </a:p>
          <a:p>
            <a:pPr>
              <a:lnSpc>
                <a:spcPct val="150000"/>
              </a:lnSpc>
            </a:pPr>
            <a:r>
              <a:rPr lang="zh-CN" altLang="en-US" sz="1600" dirty="0">
                <a:solidFill>
                  <a:schemeClr val="tx1">
                    <a:lumMod val="75000"/>
                    <a:lumOff val="25000"/>
                  </a:schemeClr>
                </a:solidFill>
                <a:cs typeface="+mn-ea"/>
                <a:sym typeface="+mn-lt"/>
              </a:rPr>
              <a:t>在这里输入你的正文，阐述与关键词标题相关的具体内容，若字数太多酌情先删减文案，再缩小字号调整</a:t>
            </a:r>
          </a:p>
        </p:txBody>
      </p:sp>
      <p:grpSp>
        <p:nvGrpSpPr>
          <p:cNvPr id="36" name="组合 35">
            <a:extLst>
              <a:ext uri="{FF2B5EF4-FFF2-40B4-BE49-F238E27FC236}">
                <a16:creationId xmlns:a16="http://schemas.microsoft.com/office/drawing/2014/main" id="{FDD9F833-D078-4D70-9DA8-0E4B938D7EA7}"/>
              </a:ext>
            </a:extLst>
          </p:cNvPr>
          <p:cNvGrpSpPr/>
          <p:nvPr/>
        </p:nvGrpSpPr>
        <p:grpSpPr>
          <a:xfrm>
            <a:off x="695325" y="5571835"/>
            <a:ext cx="216018" cy="167054"/>
            <a:chOff x="695325" y="5571835"/>
            <a:chExt cx="216018" cy="167054"/>
          </a:xfrm>
        </p:grpSpPr>
        <p:sp>
          <p:nvSpPr>
            <p:cNvPr id="33" name="等腰三角形 32">
              <a:extLst>
                <a:ext uri="{FF2B5EF4-FFF2-40B4-BE49-F238E27FC236}">
                  <a16:creationId xmlns:a16="http://schemas.microsoft.com/office/drawing/2014/main" id="{E35ACD92-657D-4AE6-BB7A-6B4E4ED8E429}"/>
                </a:ext>
              </a:extLst>
            </p:cNvPr>
            <p:cNvSpPr/>
            <p:nvPr/>
          </p:nvSpPr>
          <p:spPr>
            <a:xfrm rot="5400000">
              <a:off x="683804" y="5583356"/>
              <a:ext cx="167054" cy="14401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4" name="等腰三角形 33">
              <a:extLst>
                <a:ext uri="{FF2B5EF4-FFF2-40B4-BE49-F238E27FC236}">
                  <a16:creationId xmlns:a16="http://schemas.microsoft.com/office/drawing/2014/main" id="{13D0BE37-EF44-46F0-A8F2-9DAB696B6E13}"/>
                </a:ext>
              </a:extLst>
            </p:cNvPr>
            <p:cNvSpPr/>
            <p:nvPr/>
          </p:nvSpPr>
          <p:spPr>
            <a:xfrm rot="5400000">
              <a:off x="755810" y="5583356"/>
              <a:ext cx="167054" cy="144012"/>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pic>
        <p:nvPicPr>
          <p:cNvPr id="16" name="图形 15">
            <a:extLst>
              <a:ext uri="{FF2B5EF4-FFF2-40B4-BE49-F238E27FC236}">
                <a16:creationId xmlns:a16="http://schemas.microsoft.com/office/drawing/2014/main" id="{300FBEC2-F53F-4EBE-B9EB-3F7D0B6E1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4529" y="599874"/>
            <a:ext cx="689821" cy="270613"/>
          </a:xfrm>
          <a:prstGeom prst="rect">
            <a:avLst/>
          </a:prstGeom>
        </p:spPr>
      </p:pic>
    </p:spTree>
    <p:extLst>
      <p:ext uri="{BB962C8B-B14F-4D97-AF65-F5344CB8AC3E}">
        <p14:creationId xmlns:p14="http://schemas.microsoft.com/office/powerpoint/2010/main" val="2495223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人拿着笔记本电脑的桌子前&#10;&#10;中度可信度描述已自动生成">
            <a:extLst>
              <a:ext uri="{FF2B5EF4-FFF2-40B4-BE49-F238E27FC236}">
                <a16:creationId xmlns:a16="http://schemas.microsoft.com/office/drawing/2014/main" id="{83E82B1B-71D5-41E7-9EF8-8EA85F9DB8D7}"/>
              </a:ext>
            </a:extLst>
          </p:cNvPr>
          <p:cNvPicPr>
            <a:picLocks noChangeAspect="1"/>
          </p:cNvPicPr>
          <p:nvPr/>
        </p:nvPicPr>
        <p:blipFill rotWithShape="1">
          <a:blip r:embed="rId2">
            <a:extLst>
              <a:ext uri="{28A0092B-C50C-407E-A947-70E740481C1C}">
                <a14:useLocalDpi xmlns:a14="http://schemas.microsoft.com/office/drawing/2010/main" val="0"/>
              </a:ext>
            </a:extLst>
          </a:blip>
          <a:srcRect t="34723" b="39793"/>
          <a:stretch/>
        </p:blipFill>
        <p:spPr>
          <a:xfrm>
            <a:off x="0" y="1526159"/>
            <a:ext cx="12192000" cy="2086933"/>
          </a:xfrm>
          <a:prstGeom prst="rect">
            <a:avLst/>
          </a:prstGeom>
        </p:spPr>
      </p:pic>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01</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个人简介</a:t>
            </a:r>
            <a:endParaRPr lang="en-US" dirty="0"/>
          </a:p>
        </p:txBody>
      </p:sp>
      <p:sp>
        <p:nvSpPr>
          <p:cNvPr id="16" name="矩形 15">
            <a:extLst>
              <a:ext uri="{FF2B5EF4-FFF2-40B4-BE49-F238E27FC236}">
                <a16:creationId xmlns:a16="http://schemas.microsoft.com/office/drawing/2014/main" id="{9E5B7715-DCA2-4EFF-AE6D-D2086DDAA762}"/>
              </a:ext>
            </a:extLst>
          </p:cNvPr>
          <p:cNvSpPr/>
          <p:nvPr/>
        </p:nvSpPr>
        <p:spPr>
          <a:xfrm>
            <a:off x="0" y="1526160"/>
            <a:ext cx="12192000" cy="208693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grpSp>
        <p:nvGrpSpPr>
          <p:cNvPr id="2" name="组合 1">
            <a:extLst>
              <a:ext uri="{FF2B5EF4-FFF2-40B4-BE49-F238E27FC236}">
                <a16:creationId xmlns:a16="http://schemas.microsoft.com/office/drawing/2014/main" id="{2C86D80D-8C07-40AD-A947-3C8891CFB97C}"/>
              </a:ext>
            </a:extLst>
          </p:cNvPr>
          <p:cNvGrpSpPr/>
          <p:nvPr/>
        </p:nvGrpSpPr>
        <p:grpSpPr>
          <a:xfrm>
            <a:off x="1209221" y="2972538"/>
            <a:ext cx="2400300" cy="2620559"/>
            <a:chOff x="986971" y="2841910"/>
            <a:chExt cx="2400300" cy="2620559"/>
          </a:xfrm>
        </p:grpSpPr>
        <p:sp>
          <p:nvSpPr>
            <p:cNvPr id="18" name="椭圆 17">
              <a:extLst>
                <a:ext uri="{FF2B5EF4-FFF2-40B4-BE49-F238E27FC236}">
                  <a16:creationId xmlns:a16="http://schemas.microsoft.com/office/drawing/2014/main" id="{364C0365-9120-4676-B985-0794EFCB10E3}"/>
                </a:ext>
              </a:extLst>
            </p:cNvPr>
            <p:cNvSpPr/>
            <p:nvPr/>
          </p:nvSpPr>
          <p:spPr>
            <a:xfrm>
              <a:off x="1558471" y="2841910"/>
              <a:ext cx="1257300" cy="1257300"/>
            </a:xfrm>
            <a:prstGeom prst="ellipse">
              <a:avLst/>
            </a:prstGeom>
            <a:solidFill>
              <a:schemeClr val="accent1"/>
            </a:solidFill>
            <a:ln w="28575">
              <a:solidFill>
                <a:schemeClr val="bg1"/>
              </a:solid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solidFill>
                    <a:schemeClr val="bg1"/>
                  </a:solidFill>
                  <a:latin typeface="+mj-ea"/>
                  <a:ea typeface="+mj-ea"/>
                </a:rPr>
                <a:t>关键词</a:t>
              </a:r>
            </a:p>
          </p:txBody>
        </p:sp>
        <p:sp>
          <p:nvSpPr>
            <p:cNvPr id="19" name="文本框 27">
              <a:extLst>
                <a:ext uri="{FF2B5EF4-FFF2-40B4-BE49-F238E27FC236}">
                  <a16:creationId xmlns:a16="http://schemas.microsoft.com/office/drawing/2014/main" id="{E3FB6504-AF76-463C-8A8F-AAD2F2F99043}"/>
                </a:ext>
              </a:extLst>
            </p:cNvPr>
            <p:cNvSpPr txBox="1"/>
            <p:nvPr/>
          </p:nvSpPr>
          <p:spPr>
            <a:xfrm>
              <a:off x="986971" y="4202572"/>
              <a:ext cx="2400300" cy="125989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b="0" dirty="0">
                  <a:solidFill>
                    <a:schemeClr val="accent1"/>
                  </a:solidFill>
                  <a:effectLst/>
                  <a:latin typeface="+mn-ea"/>
                </a:rPr>
                <a:t>在这里输入你的正文，阐述与关键词标题相关的具体内容，若字数太多酌情先删减文案缩小字号</a:t>
              </a:r>
            </a:p>
          </p:txBody>
        </p:sp>
      </p:grpSp>
      <p:sp>
        <p:nvSpPr>
          <p:cNvPr id="25" name="文本框 9">
            <a:extLst>
              <a:ext uri="{FF2B5EF4-FFF2-40B4-BE49-F238E27FC236}">
                <a16:creationId xmlns:a16="http://schemas.microsoft.com/office/drawing/2014/main" id="{CF6A6FD1-E26F-49F9-9298-730B17D25838}"/>
              </a:ext>
            </a:extLst>
          </p:cNvPr>
          <p:cNvSpPr txBox="1"/>
          <p:nvPr/>
        </p:nvSpPr>
        <p:spPr>
          <a:xfrm>
            <a:off x="3824116" y="2026206"/>
            <a:ext cx="3949800" cy="677108"/>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4400" dirty="0">
                <a:solidFill>
                  <a:schemeClr val="bg1"/>
                </a:solidFill>
                <a:latin typeface="+mj-ea"/>
                <a:ea typeface="+mj-ea"/>
              </a:rPr>
              <a:t>一句总结性短语</a:t>
            </a:r>
          </a:p>
        </p:txBody>
      </p:sp>
      <p:grpSp>
        <p:nvGrpSpPr>
          <p:cNvPr id="3" name="组合 2">
            <a:extLst>
              <a:ext uri="{FF2B5EF4-FFF2-40B4-BE49-F238E27FC236}">
                <a16:creationId xmlns:a16="http://schemas.microsoft.com/office/drawing/2014/main" id="{47BEED5C-3AE3-4ED6-B663-6799A13F2B88}"/>
              </a:ext>
            </a:extLst>
          </p:cNvPr>
          <p:cNvGrpSpPr/>
          <p:nvPr/>
        </p:nvGrpSpPr>
        <p:grpSpPr>
          <a:xfrm>
            <a:off x="4895850" y="2972538"/>
            <a:ext cx="2400300" cy="2620559"/>
            <a:chOff x="4895850" y="2841910"/>
            <a:chExt cx="2400300" cy="2620559"/>
          </a:xfrm>
        </p:grpSpPr>
        <p:sp>
          <p:nvSpPr>
            <p:cNvPr id="21" name="椭圆 20">
              <a:extLst>
                <a:ext uri="{FF2B5EF4-FFF2-40B4-BE49-F238E27FC236}">
                  <a16:creationId xmlns:a16="http://schemas.microsoft.com/office/drawing/2014/main" id="{43F209D3-26F7-4A7D-9BA1-2170BB9C26F2}"/>
                </a:ext>
              </a:extLst>
            </p:cNvPr>
            <p:cNvSpPr/>
            <p:nvPr/>
          </p:nvSpPr>
          <p:spPr>
            <a:xfrm>
              <a:off x="5467350" y="2841910"/>
              <a:ext cx="1257300" cy="1257300"/>
            </a:xfrm>
            <a:prstGeom prst="ellipse">
              <a:avLst/>
            </a:prstGeom>
            <a:solidFill>
              <a:schemeClr val="accent2"/>
            </a:solidFill>
            <a:ln w="28575">
              <a:solidFill>
                <a:schemeClr val="bg1"/>
              </a:solidFill>
            </a:ln>
            <a:effectLst>
              <a:outerShdw blurRad="228600" sx="102000" sy="102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solidFill>
                    <a:schemeClr val="bg1"/>
                  </a:solidFill>
                  <a:latin typeface="+mj-ea"/>
                  <a:ea typeface="+mj-ea"/>
                </a:rPr>
                <a:t>关键词</a:t>
              </a:r>
            </a:p>
          </p:txBody>
        </p:sp>
        <p:sp>
          <p:nvSpPr>
            <p:cNvPr id="27" name="文本框 32">
              <a:extLst>
                <a:ext uri="{FF2B5EF4-FFF2-40B4-BE49-F238E27FC236}">
                  <a16:creationId xmlns:a16="http://schemas.microsoft.com/office/drawing/2014/main" id="{FFA8A202-32F3-4CCB-8824-C10A888891D0}"/>
                </a:ext>
              </a:extLst>
            </p:cNvPr>
            <p:cNvSpPr txBox="1"/>
            <p:nvPr/>
          </p:nvSpPr>
          <p:spPr>
            <a:xfrm>
              <a:off x="4895850" y="4202572"/>
              <a:ext cx="2400300" cy="125989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b="0" dirty="0">
                  <a:solidFill>
                    <a:schemeClr val="accent2"/>
                  </a:solidFill>
                  <a:effectLst/>
                  <a:latin typeface="+mn-ea"/>
                </a:rPr>
                <a:t>在这里输入你的正文，阐述与关键词标题相关的具体内容，若字数太多酌情先删减文案缩小字号</a:t>
              </a:r>
            </a:p>
          </p:txBody>
        </p:sp>
      </p:grpSp>
      <p:grpSp>
        <p:nvGrpSpPr>
          <p:cNvPr id="4" name="组合 3">
            <a:extLst>
              <a:ext uri="{FF2B5EF4-FFF2-40B4-BE49-F238E27FC236}">
                <a16:creationId xmlns:a16="http://schemas.microsoft.com/office/drawing/2014/main" id="{82FE57F5-92FE-443E-87F2-45F3712A3F53}"/>
              </a:ext>
            </a:extLst>
          </p:cNvPr>
          <p:cNvGrpSpPr/>
          <p:nvPr/>
        </p:nvGrpSpPr>
        <p:grpSpPr>
          <a:xfrm>
            <a:off x="8582025" y="2972538"/>
            <a:ext cx="2400300" cy="2620559"/>
            <a:chOff x="8582025" y="2841910"/>
            <a:chExt cx="2400300" cy="2620559"/>
          </a:xfrm>
        </p:grpSpPr>
        <p:sp>
          <p:nvSpPr>
            <p:cNvPr id="23" name="椭圆 22">
              <a:extLst>
                <a:ext uri="{FF2B5EF4-FFF2-40B4-BE49-F238E27FC236}">
                  <a16:creationId xmlns:a16="http://schemas.microsoft.com/office/drawing/2014/main" id="{60C4B6CA-EA16-4F7D-912A-0BEAC50DAB1D}"/>
                </a:ext>
              </a:extLst>
            </p:cNvPr>
            <p:cNvSpPr/>
            <p:nvPr/>
          </p:nvSpPr>
          <p:spPr>
            <a:xfrm>
              <a:off x="9153525" y="2841910"/>
              <a:ext cx="1257300" cy="1257300"/>
            </a:xfrm>
            <a:prstGeom prst="ellipse">
              <a:avLst/>
            </a:prstGeom>
            <a:solidFill>
              <a:schemeClr val="accent1"/>
            </a:solidFill>
            <a:ln w="28575">
              <a:solidFill>
                <a:schemeClr val="bg1"/>
              </a:solid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solidFill>
                    <a:schemeClr val="bg1"/>
                  </a:solidFill>
                  <a:latin typeface="+mj-ea"/>
                  <a:ea typeface="+mj-ea"/>
                </a:rPr>
                <a:t>关键词</a:t>
              </a:r>
            </a:p>
          </p:txBody>
        </p:sp>
        <p:sp>
          <p:nvSpPr>
            <p:cNvPr id="28" name="文本框 33">
              <a:extLst>
                <a:ext uri="{FF2B5EF4-FFF2-40B4-BE49-F238E27FC236}">
                  <a16:creationId xmlns:a16="http://schemas.microsoft.com/office/drawing/2014/main" id="{1F573CC2-A238-4762-BDDA-0E9C3F2E9A39}"/>
                </a:ext>
              </a:extLst>
            </p:cNvPr>
            <p:cNvSpPr txBox="1"/>
            <p:nvPr/>
          </p:nvSpPr>
          <p:spPr>
            <a:xfrm>
              <a:off x="8582025" y="4202572"/>
              <a:ext cx="2400300" cy="125989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b="0" dirty="0">
                  <a:solidFill>
                    <a:schemeClr val="accent1"/>
                  </a:solidFill>
                  <a:effectLst/>
                  <a:latin typeface="+mn-ea"/>
                </a:rPr>
                <a:t>在这里输入你的正文，阐述与关键词标题相关的具体内容，若字数太多酌情先删减文案缩小字号</a:t>
              </a:r>
            </a:p>
          </p:txBody>
        </p:sp>
      </p:grpSp>
    </p:spTree>
    <p:extLst>
      <p:ext uri="{BB962C8B-B14F-4D97-AF65-F5344CB8AC3E}">
        <p14:creationId xmlns:p14="http://schemas.microsoft.com/office/powerpoint/2010/main" val="365687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人拿着笔记本电脑的桌子前&#10;&#10;中度可信度描述已自动生成">
            <a:extLst>
              <a:ext uri="{FF2B5EF4-FFF2-40B4-BE49-F238E27FC236}">
                <a16:creationId xmlns:a16="http://schemas.microsoft.com/office/drawing/2014/main" id="{EEF6D6FA-53B4-419D-8CE5-A99433C1B74A}"/>
              </a:ext>
            </a:extLst>
          </p:cNvPr>
          <p:cNvPicPr>
            <a:picLocks noChangeAspect="1"/>
          </p:cNvPicPr>
          <p:nvPr/>
        </p:nvPicPr>
        <p:blipFill rotWithShape="1">
          <a:blip r:embed="rId2">
            <a:extLst>
              <a:ext uri="{28A0092B-C50C-407E-A947-70E740481C1C}">
                <a14:useLocalDpi xmlns:a14="http://schemas.microsoft.com/office/drawing/2010/main" val="0"/>
              </a:ext>
            </a:extLst>
          </a:blip>
          <a:srcRect t="60291" r="614" b="12215"/>
          <a:stretch/>
        </p:blipFill>
        <p:spPr>
          <a:xfrm>
            <a:off x="0" y="4606441"/>
            <a:ext cx="12192000" cy="2251559"/>
          </a:xfrm>
          <a:prstGeom prst="round1Rect">
            <a:avLst>
              <a:gd name="adj" fmla="val 40518"/>
            </a:avLst>
          </a:prstGeom>
        </p:spPr>
      </p:pic>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01</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个人简介</a:t>
            </a:r>
            <a:endParaRPr lang="en-US" dirty="0"/>
          </a:p>
        </p:txBody>
      </p:sp>
      <p:sp>
        <p:nvSpPr>
          <p:cNvPr id="2" name="矩形: 单圆角 1">
            <a:extLst>
              <a:ext uri="{FF2B5EF4-FFF2-40B4-BE49-F238E27FC236}">
                <a16:creationId xmlns:a16="http://schemas.microsoft.com/office/drawing/2014/main" id="{EB4C1C51-F954-4D5E-98E1-DD609C665207}"/>
              </a:ext>
            </a:extLst>
          </p:cNvPr>
          <p:cNvSpPr/>
          <p:nvPr/>
        </p:nvSpPr>
        <p:spPr>
          <a:xfrm>
            <a:off x="0" y="4606441"/>
            <a:ext cx="12192000" cy="2251559"/>
          </a:xfrm>
          <a:prstGeom prst="round1Rect">
            <a:avLst>
              <a:gd name="adj" fmla="val 41760"/>
            </a:avLst>
          </a:prstGeom>
          <a:solidFill>
            <a:schemeClr val="accent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1">
            <a:extLst>
              <a:ext uri="{FF2B5EF4-FFF2-40B4-BE49-F238E27FC236}">
                <a16:creationId xmlns:a16="http://schemas.microsoft.com/office/drawing/2014/main" id="{80633F16-DC4C-4F53-8629-52208C8BA8C1}"/>
              </a:ext>
            </a:extLst>
          </p:cNvPr>
          <p:cNvSpPr txBox="1"/>
          <p:nvPr/>
        </p:nvSpPr>
        <p:spPr>
          <a:xfrm>
            <a:off x="5070080" y="1203583"/>
            <a:ext cx="2051844" cy="492443"/>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solidFill>
                  <a:schemeClr val="accent1"/>
                </a:solidFill>
                <a:latin typeface="+mj-ea"/>
                <a:ea typeface="+mj-ea"/>
              </a:rPr>
              <a:t>关键词标题</a:t>
            </a:r>
          </a:p>
        </p:txBody>
      </p:sp>
      <p:sp>
        <p:nvSpPr>
          <p:cNvPr id="8" name="文本框 2">
            <a:extLst>
              <a:ext uri="{FF2B5EF4-FFF2-40B4-BE49-F238E27FC236}">
                <a16:creationId xmlns:a16="http://schemas.microsoft.com/office/drawing/2014/main" id="{697586C2-A182-4CE7-B18D-5B5613C768FB}"/>
              </a:ext>
            </a:extLst>
          </p:cNvPr>
          <p:cNvSpPr txBox="1"/>
          <p:nvPr/>
        </p:nvSpPr>
        <p:spPr>
          <a:xfrm>
            <a:off x="2517913" y="1711861"/>
            <a:ext cx="7156174" cy="29963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在这里输入你的正文，阐述与关键词标题相关的具体内容，若字数太多酌情</a:t>
            </a:r>
            <a:r>
              <a:rPr lang="zh-CN" altLang="en-US" sz="1600" dirty="0">
                <a:solidFill>
                  <a:schemeClr val="tx1">
                    <a:lumMod val="75000"/>
                    <a:lumOff val="25000"/>
                  </a:schemeClr>
                </a:solidFill>
                <a:latin typeface="+mn-ea"/>
              </a:rPr>
              <a:t>删减</a:t>
            </a:r>
            <a:endParaRPr lang="zh-CN" altLang="en-US" sz="1600" b="0" dirty="0">
              <a:solidFill>
                <a:schemeClr val="tx1">
                  <a:lumMod val="75000"/>
                  <a:lumOff val="25000"/>
                </a:schemeClr>
              </a:solidFill>
              <a:effectLst/>
              <a:latin typeface="+mn-ea"/>
            </a:endParaRPr>
          </a:p>
        </p:txBody>
      </p:sp>
      <p:sp>
        <p:nvSpPr>
          <p:cNvPr id="9" name="矩形: 圆角 8">
            <a:extLst>
              <a:ext uri="{FF2B5EF4-FFF2-40B4-BE49-F238E27FC236}">
                <a16:creationId xmlns:a16="http://schemas.microsoft.com/office/drawing/2014/main" id="{ECA4A1DC-0175-4E28-B4E0-C39BC42BF51C}"/>
              </a:ext>
            </a:extLst>
          </p:cNvPr>
          <p:cNvSpPr/>
          <p:nvPr/>
        </p:nvSpPr>
        <p:spPr>
          <a:xfrm>
            <a:off x="824484" y="2491917"/>
            <a:ext cx="2468880" cy="3255264"/>
          </a:xfrm>
          <a:prstGeom prst="roundRect">
            <a:avLst>
              <a:gd name="adj" fmla="val 5926"/>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0" name="矩形: 圆角 9">
            <a:extLst>
              <a:ext uri="{FF2B5EF4-FFF2-40B4-BE49-F238E27FC236}">
                <a16:creationId xmlns:a16="http://schemas.microsoft.com/office/drawing/2014/main" id="{F1ADC2AD-8778-4991-BAD2-27A0C31D4A76}"/>
              </a:ext>
            </a:extLst>
          </p:cNvPr>
          <p:cNvSpPr/>
          <p:nvPr/>
        </p:nvSpPr>
        <p:spPr>
          <a:xfrm>
            <a:off x="1698924" y="2715855"/>
            <a:ext cx="720000" cy="720000"/>
          </a:xfrm>
          <a:prstGeom prst="roundRect">
            <a:avLst>
              <a:gd name="adj" fmla="val 13544"/>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2" name="文本框 5">
            <a:extLst>
              <a:ext uri="{FF2B5EF4-FFF2-40B4-BE49-F238E27FC236}">
                <a16:creationId xmlns:a16="http://schemas.microsoft.com/office/drawing/2014/main" id="{235C904D-853B-4D77-A1E7-92EC05CC167F}"/>
              </a:ext>
            </a:extLst>
          </p:cNvPr>
          <p:cNvSpPr txBox="1"/>
          <p:nvPr/>
        </p:nvSpPr>
        <p:spPr>
          <a:xfrm>
            <a:off x="1289482" y="3638003"/>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accent1"/>
                </a:solidFill>
                <a:latin typeface="+mj-ea"/>
                <a:ea typeface="+mj-ea"/>
              </a:rPr>
              <a:t>关键词标题</a:t>
            </a:r>
          </a:p>
        </p:txBody>
      </p:sp>
      <p:sp>
        <p:nvSpPr>
          <p:cNvPr id="13" name="文本框 6">
            <a:extLst>
              <a:ext uri="{FF2B5EF4-FFF2-40B4-BE49-F238E27FC236}">
                <a16:creationId xmlns:a16="http://schemas.microsoft.com/office/drawing/2014/main" id="{E9D1698B-96DD-48A3-A271-FD33444705B6}"/>
              </a:ext>
            </a:extLst>
          </p:cNvPr>
          <p:cNvSpPr txBox="1"/>
          <p:nvPr/>
        </p:nvSpPr>
        <p:spPr>
          <a:xfrm>
            <a:off x="965452" y="4039404"/>
            <a:ext cx="2270571" cy="29963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1600" b="0" dirty="0">
                <a:solidFill>
                  <a:schemeClr val="tx1">
                    <a:lumMod val="75000"/>
                    <a:lumOff val="25000"/>
                  </a:schemeClr>
                </a:solidFill>
                <a:effectLst/>
                <a:latin typeface="+mj-ea"/>
                <a:ea typeface="+mj-ea"/>
              </a:rPr>
              <a:t>Lorem ipsum dolor</a:t>
            </a:r>
            <a:endParaRPr lang="zh-CN" altLang="en-US" sz="1600" b="0" dirty="0">
              <a:solidFill>
                <a:schemeClr val="tx1">
                  <a:lumMod val="75000"/>
                  <a:lumOff val="25000"/>
                </a:schemeClr>
              </a:solidFill>
              <a:effectLst/>
              <a:latin typeface="+mj-ea"/>
              <a:ea typeface="+mj-ea"/>
            </a:endParaRPr>
          </a:p>
        </p:txBody>
      </p:sp>
      <p:cxnSp>
        <p:nvCxnSpPr>
          <p:cNvPr id="14" name="直接连接符 13">
            <a:extLst>
              <a:ext uri="{FF2B5EF4-FFF2-40B4-BE49-F238E27FC236}">
                <a16:creationId xmlns:a16="http://schemas.microsoft.com/office/drawing/2014/main" id="{CABB1CB7-F8DD-4AD6-A0A4-44D57DE0ACFE}"/>
              </a:ext>
            </a:extLst>
          </p:cNvPr>
          <p:cNvCxnSpPr/>
          <p:nvPr/>
        </p:nvCxnSpPr>
        <p:spPr>
          <a:xfrm>
            <a:off x="1007174" y="4595609"/>
            <a:ext cx="20955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7D1BD859-0EB3-4140-9EC1-9A608D15B2A4}"/>
              </a:ext>
            </a:extLst>
          </p:cNvPr>
          <p:cNvSpPr/>
          <p:nvPr/>
        </p:nvSpPr>
        <p:spPr>
          <a:xfrm>
            <a:off x="3083625" y="4552746"/>
            <a:ext cx="762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7" name="矩形 16">
            <a:extLst>
              <a:ext uri="{FF2B5EF4-FFF2-40B4-BE49-F238E27FC236}">
                <a16:creationId xmlns:a16="http://schemas.microsoft.com/office/drawing/2014/main" id="{AE0DD3FF-37D1-4901-82B0-7054B12C6E5E}"/>
              </a:ext>
            </a:extLst>
          </p:cNvPr>
          <p:cNvSpPr/>
          <p:nvPr/>
        </p:nvSpPr>
        <p:spPr>
          <a:xfrm>
            <a:off x="969075" y="4552746"/>
            <a:ext cx="762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8" name="文本框 11">
            <a:extLst>
              <a:ext uri="{FF2B5EF4-FFF2-40B4-BE49-F238E27FC236}">
                <a16:creationId xmlns:a16="http://schemas.microsoft.com/office/drawing/2014/main" id="{969A4311-8162-4A8A-86A3-8EEF56589B76}"/>
              </a:ext>
            </a:extLst>
          </p:cNvPr>
          <p:cNvSpPr txBox="1"/>
          <p:nvPr/>
        </p:nvSpPr>
        <p:spPr>
          <a:xfrm>
            <a:off x="965452" y="4797758"/>
            <a:ext cx="2194373" cy="704873"/>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b="0" dirty="0">
                <a:solidFill>
                  <a:schemeClr val="tx1">
                    <a:lumMod val="75000"/>
                    <a:lumOff val="25000"/>
                  </a:schemeClr>
                </a:solidFill>
                <a:effectLst/>
                <a:latin typeface="+mn-ea"/>
              </a:rPr>
              <a:t>在这里输入你的正文，阐述与关键词标题相关的具体内容，若字数太多酌情先删减文案</a:t>
            </a:r>
          </a:p>
        </p:txBody>
      </p:sp>
      <p:sp>
        <p:nvSpPr>
          <p:cNvPr id="19" name="iconfont-1191-801535">
            <a:extLst>
              <a:ext uri="{FF2B5EF4-FFF2-40B4-BE49-F238E27FC236}">
                <a16:creationId xmlns:a16="http://schemas.microsoft.com/office/drawing/2014/main" id="{50A9B251-34EE-4BCA-925C-7BFE6662CEF8}"/>
              </a:ext>
            </a:extLst>
          </p:cNvPr>
          <p:cNvSpPr/>
          <p:nvPr/>
        </p:nvSpPr>
        <p:spPr>
          <a:xfrm>
            <a:off x="1883872" y="2849046"/>
            <a:ext cx="357532" cy="453618"/>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矩形: 圆角 19">
            <a:extLst>
              <a:ext uri="{FF2B5EF4-FFF2-40B4-BE49-F238E27FC236}">
                <a16:creationId xmlns:a16="http://schemas.microsoft.com/office/drawing/2014/main" id="{F9F7C97D-AFBB-48F9-8E32-747EBE38681E}"/>
              </a:ext>
            </a:extLst>
          </p:cNvPr>
          <p:cNvSpPr/>
          <p:nvPr/>
        </p:nvSpPr>
        <p:spPr>
          <a:xfrm>
            <a:off x="3515868" y="2491917"/>
            <a:ext cx="2468880" cy="3255264"/>
          </a:xfrm>
          <a:prstGeom prst="roundRect">
            <a:avLst>
              <a:gd name="adj" fmla="val 5926"/>
            </a:avLst>
          </a:prstGeom>
          <a:solidFill>
            <a:schemeClr val="bg1"/>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21" name="矩形: 圆角 20">
            <a:extLst>
              <a:ext uri="{FF2B5EF4-FFF2-40B4-BE49-F238E27FC236}">
                <a16:creationId xmlns:a16="http://schemas.microsoft.com/office/drawing/2014/main" id="{C4A905A4-3054-4B2A-9570-E2EC97792266}"/>
              </a:ext>
            </a:extLst>
          </p:cNvPr>
          <p:cNvSpPr/>
          <p:nvPr/>
        </p:nvSpPr>
        <p:spPr>
          <a:xfrm>
            <a:off x="4390308" y="2715855"/>
            <a:ext cx="720000" cy="720000"/>
          </a:xfrm>
          <a:prstGeom prst="roundRect">
            <a:avLst>
              <a:gd name="adj" fmla="val 13544"/>
            </a:avLst>
          </a:prstGeom>
          <a:solidFill>
            <a:schemeClr val="bg1"/>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accent2"/>
              </a:solidFill>
              <a:latin typeface="+mj-ea"/>
              <a:ea typeface="+mj-ea"/>
            </a:endParaRPr>
          </a:p>
        </p:txBody>
      </p:sp>
      <p:sp>
        <p:nvSpPr>
          <p:cNvPr id="22" name="文本框 17">
            <a:extLst>
              <a:ext uri="{FF2B5EF4-FFF2-40B4-BE49-F238E27FC236}">
                <a16:creationId xmlns:a16="http://schemas.microsoft.com/office/drawing/2014/main" id="{3AD847DE-027B-4BBA-A44A-F15421746CC2}"/>
              </a:ext>
            </a:extLst>
          </p:cNvPr>
          <p:cNvSpPr txBox="1"/>
          <p:nvPr/>
        </p:nvSpPr>
        <p:spPr>
          <a:xfrm>
            <a:off x="3980866" y="3638003"/>
            <a:ext cx="1538883" cy="369332"/>
          </a:xfrm>
          <a:prstGeom prst="rect">
            <a:avLst/>
          </a:prstGeom>
          <a:solidFill>
            <a:schemeClr val="bg1"/>
          </a:solid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accent2"/>
                </a:solidFill>
                <a:latin typeface="+mj-ea"/>
                <a:ea typeface="+mj-ea"/>
              </a:rPr>
              <a:t>关键词标题</a:t>
            </a:r>
          </a:p>
        </p:txBody>
      </p:sp>
      <p:sp>
        <p:nvSpPr>
          <p:cNvPr id="23" name="文本框 18">
            <a:extLst>
              <a:ext uri="{FF2B5EF4-FFF2-40B4-BE49-F238E27FC236}">
                <a16:creationId xmlns:a16="http://schemas.microsoft.com/office/drawing/2014/main" id="{F0218ABD-3FD3-4DF8-B0E8-A04519AD2B0C}"/>
              </a:ext>
            </a:extLst>
          </p:cNvPr>
          <p:cNvSpPr txBox="1"/>
          <p:nvPr/>
        </p:nvSpPr>
        <p:spPr>
          <a:xfrm>
            <a:off x="3656836" y="4039404"/>
            <a:ext cx="2270571" cy="29963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1600" b="0" dirty="0">
                <a:solidFill>
                  <a:schemeClr val="accent2"/>
                </a:solidFill>
                <a:effectLst/>
                <a:latin typeface="+mj-ea"/>
                <a:ea typeface="+mj-ea"/>
              </a:rPr>
              <a:t>Lorem ipsum dolor</a:t>
            </a:r>
            <a:endParaRPr lang="zh-CN" altLang="en-US" sz="1600" b="0" dirty="0">
              <a:solidFill>
                <a:schemeClr val="accent2"/>
              </a:solidFill>
              <a:effectLst/>
              <a:latin typeface="+mj-ea"/>
              <a:ea typeface="+mj-ea"/>
            </a:endParaRPr>
          </a:p>
        </p:txBody>
      </p:sp>
      <p:cxnSp>
        <p:nvCxnSpPr>
          <p:cNvPr id="24" name="直接连接符 23">
            <a:extLst>
              <a:ext uri="{FF2B5EF4-FFF2-40B4-BE49-F238E27FC236}">
                <a16:creationId xmlns:a16="http://schemas.microsoft.com/office/drawing/2014/main" id="{A14571A2-B00C-46A8-BDCE-23DA048FFE66}"/>
              </a:ext>
            </a:extLst>
          </p:cNvPr>
          <p:cNvCxnSpPr/>
          <p:nvPr/>
        </p:nvCxnSpPr>
        <p:spPr>
          <a:xfrm>
            <a:off x="3698558" y="4595609"/>
            <a:ext cx="20955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A3D25DAC-6741-42C1-A3DF-37EBF4959F6C}"/>
              </a:ext>
            </a:extLst>
          </p:cNvPr>
          <p:cNvSpPr/>
          <p:nvPr/>
        </p:nvSpPr>
        <p:spPr>
          <a:xfrm>
            <a:off x="5775009" y="4552746"/>
            <a:ext cx="76200"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26" name="矩形 25">
            <a:extLst>
              <a:ext uri="{FF2B5EF4-FFF2-40B4-BE49-F238E27FC236}">
                <a16:creationId xmlns:a16="http://schemas.microsoft.com/office/drawing/2014/main" id="{26BBC967-F80E-4FAA-9686-3DDC9CF20719}"/>
              </a:ext>
            </a:extLst>
          </p:cNvPr>
          <p:cNvSpPr/>
          <p:nvPr/>
        </p:nvSpPr>
        <p:spPr>
          <a:xfrm>
            <a:off x="3660459" y="4552746"/>
            <a:ext cx="76200"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27" name="文本框 22">
            <a:extLst>
              <a:ext uri="{FF2B5EF4-FFF2-40B4-BE49-F238E27FC236}">
                <a16:creationId xmlns:a16="http://schemas.microsoft.com/office/drawing/2014/main" id="{717EF564-6FAE-4CFE-BD7B-66836EB8AF75}"/>
              </a:ext>
            </a:extLst>
          </p:cNvPr>
          <p:cNvSpPr txBox="1"/>
          <p:nvPr/>
        </p:nvSpPr>
        <p:spPr>
          <a:xfrm>
            <a:off x="3656836" y="4797758"/>
            <a:ext cx="2194373" cy="704873"/>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b="0" dirty="0">
                <a:solidFill>
                  <a:schemeClr val="tx1">
                    <a:lumMod val="75000"/>
                    <a:lumOff val="25000"/>
                  </a:schemeClr>
                </a:solidFill>
                <a:effectLst/>
                <a:latin typeface="+mn-ea"/>
              </a:rPr>
              <a:t>在这里输入你的正文，阐述与关键词标题相关的具体内容，若字数太多酌情先删减文案</a:t>
            </a:r>
          </a:p>
        </p:txBody>
      </p:sp>
      <p:sp>
        <p:nvSpPr>
          <p:cNvPr id="28" name="iconfont-1191-801535">
            <a:extLst>
              <a:ext uri="{FF2B5EF4-FFF2-40B4-BE49-F238E27FC236}">
                <a16:creationId xmlns:a16="http://schemas.microsoft.com/office/drawing/2014/main" id="{4DC1EE90-AAD5-489B-A569-BCCB74136EB2}"/>
              </a:ext>
            </a:extLst>
          </p:cNvPr>
          <p:cNvSpPr/>
          <p:nvPr/>
        </p:nvSpPr>
        <p:spPr>
          <a:xfrm>
            <a:off x="4527213" y="2853825"/>
            <a:ext cx="453618" cy="444061"/>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矩形: 圆角 28">
            <a:extLst>
              <a:ext uri="{FF2B5EF4-FFF2-40B4-BE49-F238E27FC236}">
                <a16:creationId xmlns:a16="http://schemas.microsoft.com/office/drawing/2014/main" id="{C06B2D18-2A80-470B-9F6A-7210F149CE2E}"/>
              </a:ext>
            </a:extLst>
          </p:cNvPr>
          <p:cNvSpPr/>
          <p:nvPr/>
        </p:nvSpPr>
        <p:spPr>
          <a:xfrm>
            <a:off x="6207252" y="2491917"/>
            <a:ext cx="2468880" cy="3255264"/>
          </a:xfrm>
          <a:prstGeom prst="roundRect">
            <a:avLst>
              <a:gd name="adj" fmla="val 5926"/>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30" name="矩形: 圆角 29">
            <a:extLst>
              <a:ext uri="{FF2B5EF4-FFF2-40B4-BE49-F238E27FC236}">
                <a16:creationId xmlns:a16="http://schemas.microsoft.com/office/drawing/2014/main" id="{C44A1943-8B3E-4662-92D4-65D330DA093E}"/>
              </a:ext>
            </a:extLst>
          </p:cNvPr>
          <p:cNvSpPr/>
          <p:nvPr/>
        </p:nvSpPr>
        <p:spPr>
          <a:xfrm>
            <a:off x="7081692" y="2715855"/>
            <a:ext cx="720000" cy="720000"/>
          </a:xfrm>
          <a:prstGeom prst="roundRect">
            <a:avLst>
              <a:gd name="adj" fmla="val 13544"/>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31" name="文本框 38">
            <a:extLst>
              <a:ext uri="{FF2B5EF4-FFF2-40B4-BE49-F238E27FC236}">
                <a16:creationId xmlns:a16="http://schemas.microsoft.com/office/drawing/2014/main" id="{A7B3CDB2-F451-4EF4-9745-8BAD7FBAE307}"/>
              </a:ext>
            </a:extLst>
          </p:cNvPr>
          <p:cNvSpPr txBox="1"/>
          <p:nvPr/>
        </p:nvSpPr>
        <p:spPr>
          <a:xfrm>
            <a:off x="6672250" y="3638003"/>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accent1"/>
                </a:solidFill>
                <a:latin typeface="+mj-ea"/>
                <a:ea typeface="+mj-ea"/>
              </a:rPr>
              <a:t>关键词标题</a:t>
            </a:r>
          </a:p>
        </p:txBody>
      </p:sp>
      <p:sp>
        <p:nvSpPr>
          <p:cNvPr id="32" name="文本框 39">
            <a:extLst>
              <a:ext uri="{FF2B5EF4-FFF2-40B4-BE49-F238E27FC236}">
                <a16:creationId xmlns:a16="http://schemas.microsoft.com/office/drawing/2014/main" id="{37005379-5AF7-4472-A6F6-5F48FA7CBC55}"/>
              </a:ext>
            </a:extLst>
          </p:cNvPr>
          <p:cNvSpPr txBox="1"/>
          <p:nvPr/>
        </p:nvSpPr>
        <p:spPr>
          <a:xfrm>
            <a:off x="6348220" y="4039404"/>
            <a:ext cx="2270571" cy="29963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1600" b="0" dirty="0">
                <a:solidFill>
                  <a:schemeClr val="tx1">
                    <a:lumMod val="75000"/>
                    <a:lumOff val="25000"/>
                  </a:schemeClr>
                </a:solidFill>
                <a:effectLst/>
                <a:latin typeface="+mj-ea"/>
                <a:ea typeface="+mj-ea"/>
              </a:rPr>
              <a:t>Lorem ipsum dolor</a:t>
            </a:r>
            <a:endParaRPr lang="zh-CN" altLang="en-US" sz="1600" b="0" dirty="0">
              <a:solidFill>
                <a:schemeClr val="tx1">
                  <a:lumMod val="75000"/>
                  <a:lumOff val="25000"/>
                </a:schemeClr>
              </a:solidFill>
              <a:effectLst/>
              <a:latin typeface="+mj-ea"/>
              <a:ea typeface="+mj-ea"/>
            </a:endParaRPr>
          </a:p>
        </p:txBody>
      </p:sp>
      <p:cxnSp>
        <p:nvCxnSpPr>
          <p:cNvPr id="33" name="直接连接符 32">
            <a:extLst>
              <a:ext uri="{FF2B5EF4-FFF2-40B4-BE49-F238E27FC236}">
                <a16:creationId xmlns:a16="http://schemas.microsoft.com/office/drawing/2014/main" id="{46EC7F85-C823-40DA-84F6-A934F1421082}"/>
              </a:ext>
            </a:extLst>
          </p:cNvPr>
          <p:cNvCxnSpPr/>
          <p:nvPr/>
        </p:nvCxnSpPr>
        <p:spPr>
          <a:xfrm>
            <a:off x="6389942" y="4595609"/>
            <a:ext cx="20955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52AE9CF9-693A-4A52-90D6-CB86D5D41A9A}"/>
              </a:ext>
            </a:extLst>
          </p:cNvPr>
          <p:cNvSpPr/>
          <p:nvPr/>
        </p:nvSpPr>
        <p:spPr>
          <a:xfrm>
            <a:off x="8466393" y="4552746"/>
            <a:ext cx="762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35" name="矩形 34">
            <a:extLst>
              <a:ext uri="{FF2B5EF4-FFF2-40B4-BE49-F238E27FC236}">
                <a16:creationId xmlns:a16="http://schemas.microsoft.com/office/drawing/2014/main" id="{946C9DEC-FFE6-4520-8FCB-CA8A11E67180}"/>
              </a:ext>
            </a:extLst>
          </p:cNvPr>
          <p:cNvSpPr/>
          <p:nvPr/>
        </p:nvSpPr>
        <p:spPr>
          <a:xfrm>
            <a:off x="6351843" y="4552746"/>
            <a:ext cx="762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36" name="文本框 43">
            <a:extLst>
              <a:ext uri="{FF2B5EF4-FFF2-40B4-BE49-F238E27FC236}">
                <a16:creationId xmlns:a16="http://schemas.microsoft.com/office/drawing/2014/main" id="{3463182E-D9A4-4777-903F-6A01040CA181}"/>
              </a:ext>
            </a:extLst>
          </p:cNvPr>
          <p:cNvSpPr txBox="1"/>
          <p:nvPr/>
        </p:nvSpPr>
        <p:spPr>
          <a:xfrm>
            <a:off x="6348220" y="4797758"/>
            <a:ext cx="2194373" cy="704873"/>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b="0" dirty="0">
                <a:solidFill>
                  <a:schemeClr val="tx1">
                    <a:lumMod val="75000"/>
                    <a:lumOff val="25000"/>
                  </a:schemeClr>
                </a:solidFill>
                <a:effectLst/>
                <a:latin typeface="+mn-ea"/>
              </a:rPr>
              <a:t>在这里输入你的正文，阐述与关键词标题相关的具体内容，若字数太多酌情先删减文案</a:t>
            </a:r>
          </a:p>
        </p:txBody>
      </p:sp>
      <p:sp>
        <p:nvSpPr>
          <p:cNvPr id="37" name="iconfont-1191-801535">
            <a:extLst>
              <a:ext uri="{FF2B5EF4-FFF2-40B4-BE49-F238E27FC236}">
                <a16:creationId xmlns:a16="http://schemas.microsoft.com/office/drawing/2014/main" id="{A09CC8C0-DDC0-4493-9EB0-158DAD022A4D}"/>
              </a:ext>
            </a:extLst>
          </p:cNvPr>
          <p:cNvSpPr/>
          <p:nvPr/>
        </p:nvSpPr>
        <p:spPr>
          <a:xfrm>
            <a:off x="7331973" y="2849047"/>
            <a:ext cx="226867" cy="453618"/>
          </a:xfrm>
          <a:custGeom>
            <a:avLst/>
            <a:gdLst>
              <a:gd name="T0" fmla="*/ 541 w 4094"/>
              <a:gd name="T1" fmla="*/ 4469 h 8186"/>
              <a:gd name="T2" fmla="*/ 541 w 4094"/>
              <a:gd name="T3" fmla="*/ 4465 h 8186"/>
              <a:gd name="T4" fmla="*/ 3524 w 4094"/>
              <a:gd name="T5" fmla="*/ 4467 h 8186"/>
              <a:gd name="T6" fmla="*/ 3535 w 4094"/>
              <a:gd name="T7" fmla="*/ 4465 h 8186"/>
              <a:gd name="T8" fmla="*/ 4094 w 4094"/>
              <a:gd name="T9" fmla="*/ 5023 h 8186"/>
              <a:gd name="T10" fmla="*/ 3986 w 4094"/>
              <a:gd name="T11" fmla="*/ 5332 h 8186"/>
              <a:gd name="T12" fmla="*/ 3997 w 4094"/>
              <a:gd name="T13" fmla="*/ 5339 h 8186"/>
              <a:gd name="T14" fmla="*/ 3987 w 4094"/>
              <a:gd name="T15" fmla="*/ 5357 h 8186"/>
              <a:gd name="T16" fmla="*/ 3991 w 4094"/>
              <a:gd name="T17" fmla="*/ 5359 h 8186"/>
              <a:gd name="T18" fmla="*/ 2565 w 4094"/>
              <a:gd name="T19" fmla="*/ 7829 h 8186"/>
              <a:gd name="T20" fmla="*/ 2519 w 4094"/>
              <a:gd name="T21" fmla="*/ 7908 h 8186"/>
              <a:gd name="T22" fmla="*/ 2503 w 4094"/>
              <a:gd name="T23" fmla="*/ 7935 h 8186"/>
              <a:gd name="T24" fmla="*/ 2502 w 4094"/>
              <a:gd name="T25" fmla="*/ 7934 h 8186"/>
              <a:gd name="T26" fmla="*/ 2047 w 4094"/>
              <a:gd name="T27" fmla="*/ 8186 h 8186"/>
              <a:gd name="T28" fmla="*/ 1562 w 4094"/>
              <a:gd name="T29" fmla="*/ 7876 h 8186"/>
              <a:gd name="T30" fmla="*/ 97 w 4094"/>
              <a:gd name="T31" fmla="*/ 5339 h 8186"/>
              <a:gd name="T32" fmla="*/ 109 w 4094"/>
              <a:gd name="T33" fmla="*/ 5331 h 8186"/>
              <a:gd name="T34" fmla="*/ 1 w 4094"/>
              <a:gd name="T35" fmla="*/ 5023 h 8186"/>
              <a:gd name="T36" fmla="*/ 541 w 4094"/>
              <a:gd name="T37" fmla="*/ 4469 h 8186"/>
              <a:gd name="T38" fmla="*/ 541 w 4094"/>
              <a:gd name="T39" fmla="*/ 4469 h 8186"/>
              <a:gd name="T40" fmla="*/ 541 w 4094"/>
              <a:gd name="T41" fmla="*/ 4469 h 8186"/>
              <a:gd name="T42" fmla="*/ 2047 w 4094"/>
              <a:gd name="T43" fmla="*/ 7228 h 8186"/>
              <a:gd name="T44" fmla="*/ 3213 w 4094"/>
              <a:gd name="T45" fmla="*/ 5209 h 8186"/>
              <a:gd name="T46" fmla="*/ 882 w 4094"/>
              <a:gd name="T47" fmla="*/ 5209 h 8186"/>
              <a:gd name="T48" fmla="*/ 2047 w 4094"/>
              <a:gd name="T49" fmla="*/ 7228 h 8186"/>
              <a:gd name="T50" fmla="*/ 3554 w 4094"/>
              <a:gd name="T51" fmla="*/ 3717 h 8186"/>
              <a:gd name="T52" fmla="*/ 3554 w 4094"/>
              <a:gd name="T53" fmla="*/ 3721 h 8186"/>
              <a:gd name="T54" fmla="*/ 579 w 4094"/>
              <a:gd name="T55" fmla="*/ 3721 h 8186"/>
              <a:gd name="T56" fmla="*/ 579 w 4094"/>
              <a:gd name="T57" fmla="*/ 3717 h 8186"/>
              <a:gd name="T58" fmla="*/ 559 w 4094"/>
              <a:gd name="T59" fmla="*/ 3721 h 8186"/>
              <a:gd name="T60" fmla="*/ 0 w 4094"/>
              <a:gd name="T61" fmla="*/ 3163 h 8186"/>
              <a:gd name="T62" fmla="*/ 118 w 4094"/>
              <a:gd name="T63" fmla="*/ 2835 h 8186"/>
              <a:gd name="T64" fmla="*/ 104 w 4094"/>
              <a:gd name="T65" fmla="*/ 2827 h 8186"/>
              <a:gd name="T66" fmla="*/ 1529 w 4094"/>
              <a:gd name="T67" fmla="*/ 357 h 8186"/>
              <a:gd name="T68" fmla="*/ 1576 w 4094"/>
              <a:gd name="T69" fmla="*/ 277 h 8186"/>
              <a:gd name="T70" fmla="*/ 1591 w 4094"/>
              <a:gd name="T71" fmla="*/ 251 h 8186"/>
              <a:gd name="T72" fmla="*/ 1593 w 4094"/>
              <a:gd name="T73" fmla="*/ 252 h 8186"/>
              <a:gd name="T74" fmla="*/ 2047 w 4094"/>
              <a:gd name="T75" fmla="*/ 0 h 8186"/>
              <a:gd name="T76" fmla="*/ 2570 w 4094"/>
              <a:gd name="T77" fmla="*/ 384 h 8186"/>
              <a:gd name="T78" fmla="*/ 3967 w 4094"/>
              <a:gd name="T79" fmla="*/ 2803 h 8186"/>
              <a:gd name="T80" fmla="*/ 3958 w 4094"/>
              <a:gd name="T81" fmla="*/ 2809 h 8186"/>
              <a:gd name="T82" fmla="*/ 4093 w 4094"/>
              <a:gd name="T83" fmla="*/ 3163 h 8186"/>
              <a:gd name="T84" fmla="*/ 3554 w 4094"/>
              <a:gd name="T85" fmla="*/ 3717 h 8186"/>
              <a:gd name="T86" fmla="*/ 3554 w 4094"/>
              <a:gd name="T87" fmla="*/ 3717 h 8186"/>
              <a:gd name="T88" fmla="*/ 3554 w 4094"/>
              <a:gd name="T89" fmla="*/ 3717 h 8186"/>
              <a:gd name="T90" fmla="*/ 3554 w 4094"/>
              <a:gd name="T91" fmla="*/ 3717 h 8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94" h="8186">
                <a:moveTo>
                  <a:pt x="541" y="4469"/>
                </a:moveTo>
                <a:lnTo>
                  <a:pt x="541" y="4465"/>
                </a:lnTo>
                <a:lnTo>
                  <a:pt x="3524" y="4467"/>
                </a:lnTo>
                <a:cubicBezTo>
                  <a:pt x="3528" y="4466"/>
                  <a:pt x="3531" y="4465"/>
                  <a:pt x="3535" y="4465"/>
                </a:cubicBezTo>
                <a:cubicBezTo>
                  <a:pt x="3844" y="4465"/>
                  <a:pt x="4094" y="4715"/>
                  <a:pt x="4094" y="5023"/>
                </a:cubicBezTo>
                <a:cubicBezTo>
                  <a:pt x="4094" y="5141"/>
                  <a:pt x="4049" y="5243"/>
                  <a:pt x="3986" y="5332"/>
                </a:cubicBezTo>
                <a:lnTo>
                  <a:pt x="3997" y="5339"/>
                </a:lnTo>
                <a:lnTo>
                  <a:pt x="3987" y="5357"/>
                </a:lnTo>
                <a:lnTo>
                  <a:pt x="3991" y="5359"/>
                </a:lnTo>
                <a:lnTo>
                  <a:pt x="2565" y="7829"/>
                </a:lnTo>
                <a:cubicBezTo>
                  <a:pt x="2553" y="7858"/>
                  <a:pt x="2535" y="7882"/>
                  <a:pt x="2519" y="7908"/>
                </a:cubicBezTo>
                <a:lnTo>
                  <a:pt x="2503" y="7935"/>
                </a:lnTo>
                <a:lnTo>
                  <a:pt x="2502" y="7934"/>
                </a:lnTo>
                <a:cubicBezTo>
                  <a:pt x="2401" y="8082"/>
                  <a:pt x="2240" y="8186"/>
                  <a:pt x="2047" y="8186"/>
                </a:cubicBezTo>
                <a:cubicBezTo>
                  <a:pt x="1831" y="8186"/>
                  <a:pt x="1653" y="8057"/>
                  <a:pt x="1562" y="7876"/>
                </a:cubicBezTo>
                <a:lnTo>
                  <a:pt x="97" y="5339"/>
                </a:lnTo>
                <a:lnTo>
                  <a:pt x="109" y="5331"/>
                </a:lnTo>
                <a:cubicBezTo>
                  <a:pt x="46" y="5243"/>
                  <a:pt x="1" y="5141"/>
                  <a:pt x="1" y="5023"/>
                </a:cubicBezTo>
                <a:cubicBezTo>
                  <a:pt x="0" y="4721"/>
                  <a:pt x="241" y="4479"/>
                  <a:pt x="541" y="4469"/>
                </a:cubicBezTo>
                <a:lnTo>
                  <a:pt x="541" y="4469"/>
                </a:lnTo>
                <a:lnTo>
                  <a:pt x="541" y="4469"/>
                </a:lnTo>
                <a:close/>
                <a:moveTo>
                  <a:pt x="2047" y="7228"/>
                </a:moveTo>
                <a:lnTo>
                  <a:pt x="3213" y="5209"/>
                </a:lnTo>
                <a:lnTo>
                  <a:pt x="882" y="5209"/>
                </a:lnTo>
                <a:lnTo>
                  <a:pt x="2047" y="7228"/>
                </a:lnTo>
                <a:close/>
                <a:moveTo>
                  <a:pt x="3554" y="3717"/>
                </a:moveTo>
                <a:lnTo>
                  <a:pt x="3554" y="3721"/>
                </a:lnTo>
                <a:lnTo>
                  <a:pt x="579" y="3721"/>
                </a:lnTo>
                <a:lnTo>
                  <a:pt x="579" y="3717"/>
                </a:lnTo>
                <a:cubicBezTo>
                  <a:pt x="572" y="3717"/>
                  <a:pt x="566" y="3721"/>
                  <a:pt x="559" y="3721"/>
                </a:cubicBezTo>
                <a:cubicBezTo>
                  <a:pt x="250" y="3721"/>
                  <a:pt x="0" y="3471"/>
                  <a:pt x="0" y="3163"/>
                </a:cubicBezTo>
                <a:cubicBezTo>
                  <a:pt x="0" y="3038"/>
                  <a:pt x="49" y="2928"/>
                  <a:pt x="118" y="2835"/>
                </a:cubicBezTo>
                <a:lnTo>
                  <a:pt x="104" y="2827"/>
                </a:lnTo>
                <a:lnTo>
                  <a:pt x="1529" y="357"/>
                </a:lnTo>
                <a:cubicBezTo>
                  <a:pt x="1541" y="328"/>
                  <a:pt x="1560" y="304"/>
                  <a:pt x="1576" y="277"/>
                </a:cubicBezTo>
                <a:lnTo>
                  <a:pt x="1591" y="251"/>
                </a:lnTo>
                <a:lnTo>
                  <a:pt x="1593" y="252"/>
                </a:lnTo>
                <a:cubicBezTo>
                  <a:pt x="1693" y="103"/>
                  <a:pt x="1854" y="0"/>
                  <a:pt x="2047" y="0"/>
                </a:cubicBezTo>
                <a:cubicBezTo>
                  <a:pt x="2293" y="0"/>
                  <a:pt x="2496" y="162"/>
                  <a:pt x="2570" y="384"/>
                </a:cubicBezTo>
                <a:lnTo>
                  <a:pt x="3967" y="2803"/>
                </a:lnTo>
                <a:lnTo>
                  <a:pt x="3958" y="2809"/>
                </a:lnTo>
                <a:cubicBezTo>
                  <a:pt x="4039" y="2906"/>
                  <a:pt x="4093" y="3026"/>
                  <a:pt x="4093" y="3163"/>
                </a:cubicBezTo>
                <a:cubicBezTo>
                  <a:pt x="4094" y="3465"/>
                  <a:pt x="3853" y="3707"/>
                  <a:pt x="3554" y="3717"/>
                </a:cubicBezTo>
                <a:lnTo>
                  <a:pt x="3554" y="3717"/>
                </a:lnTo>
                <a:lnTo>
                  <a:pt x="3554" y="3717"/>
                </a:lnTo>
                <a:close/>
                <a:moveTo>
                  <a:pt x="3554" y="3717"/>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矩形: 圆角 37">
            <a:extLst>
              <a:ext uri="{FF2B5EF4-FFF2-40B4-BE49-F238E27FC236}">
                <a16:creationId xmlns:a16="http://schemas.microsoft.com/office/drawing/2014/main" id="{A6B8EAB7-8446-40BC-9053-AC1BB03C498D}"/>
              </a:ext>
            </a:extLst>
          </p:cNvPr>
          <p:cNvSpPr/>
          <p:nvPr/>
        </p:nvSpPr>
        <p:spPr>
          <a:xfrm>
            <a:off x="8898636" y="2491917"/>
            <a:ext cx="2468880" cy="3255264"/>
          </a:xfrm>
          <a:prstGeom prst="roundRect">
            <a:avLst>
              <a:gd name="adj" fmla="val 5926"/>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39" name="矩形: 圆角 38">
            <a:extLst>
              <a:ext uri="{FF2B5EF4-FFF2-40B4-BE49-F238E27FC236}">
                <a16:creationId xmlns:a16="http://schemas.microsoft.com/office/drawing/2014/main" id="{51D7FEB9-3F79-4D1E-9F74-6B15BB4D7D44}"/>
              </a:ext>
            </a:extLst>
          </p:cNvPr>
          <p:cNvSpPr/>
          <p:nvPr/>
        </p:nvSpPr>
        <p:spPr>
          <a:xfrm>
            <a:off x="9773076" y="2715855"/>
            <a:ext cx="720000" cy="720000"/>
          </a:xfrm>
          <a:prstGeom prst="roundRect">
            <a:avLst>
              <a:gd name="adj" fmla="val 13544"/>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40" name="文本框 48">
            <a:extLst>
              <a:ext uri="{FF2B5EF4-FFF2-40B4-BE49-F238E27FC236}">
                <a16:creationId xmlns:a16="http://schemas.microsoft.com/office/drawing/2014/main" id="{AC31A61C-55C2-4399-8BCB-667985D92540}"/>
              </a:ext>
            </a:extLst>
          </p:cNvPr>
          <p:cNvSpPr txBox="1"/>
          <p:nvPr/>
        </p:nvSpPr>
        <p:spPr>
          <a:xfrm>
            <a:off x="9363634" y="3638003"/>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accent1"/>
                </a:solidFill>
                <a:latin typeface="+mj-ea"/>
                <a:ea typeface="+mj-ea"/>
              </a:rPr>
              <a:t>关键词标题</a:t>
            </a:r>
          </a:p>
        </p:txBody>
      </p:sp>
      <p:sp>
        <p:nvSpPr>
          <p:cNvPr id="41" name="文本框 49">
            <a:extLst>
              <a:ext uri="{FF2B5EF4-FFF2-40B4-BE49-F238E27FC236}">
                <a16:creationId xmlns:a16="http://schemas.microsoft.com/office/drawing/2014/main" id="{F742A3BB-B729-496C-8916-245A42B28430}"/>
              </a:ext>
            </a:extLst>
          </p:cNvPr>
          <p:cNvSpPr txBox="1"/>
          <p:nvPr/>
        </p:nvSpPr>
        <p:spPr>
          <a:xfrm>
            <a:off x="9039604" y="4039404"/>
            <a:ext cx="2270571" cy="29963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1600" b="0" dirty="0">
                <a:solidFill>
                  <a:schemeClr val="tx1">
                    <a:lumMod val="75000"/>
                    <a:lumOff val="25000"/>
                  </a:schemeClr>
                </a:solidFill>
                <a:effectLst/>
                <a:latin typeface="+mj-ea"/>
                <a:ea typeface="+mj-ea"/>
              </a:rPr>
              <a:t>Lorem ipsum dolor</a:t>
            </a:r>
            <a:endParaRPr lang="zh-CN" altLang="en-US" sz="1600" b="0" dirty="0">
              <a:solidFill>
                <a:schemeClr val="tx1">
                  <a:lumMod val="75000"/>
                  <a:lumOff val="25000"/>
                </a:schemeClr>
              </a:solidFill>
              <a:effectLst/>
              <a:latin typeface="+mj-ea"/>
              <a:ea typeface="+mj-ea"/>
            </a:endParaRPr>
          </a:p>
        </p:txBody>
      </p:sp>
      <p:cxnSp>
        <p:nvCxnSpPr>
          <p:cNvPr id="42" name="直接连接符 41">
            <a:extLst>
              <a:ext uri="{FF2B5EF4-FFF2-40B4-BE49-F238E27FC236}">
                <a16:creationId xmlns:a16="http://schemas.microsoft.com/office/drawing/2014/main" id="{64F0818F-5719-4D0F-B1FB-7B13CDDF3AF2}"/>
              </a:ext>
            </a:extLst>
          </p:cNvPr>
          <p:cNvCxnSpPr/>
          <p:nvPr/>
        </p:nvCxnSpPr>
        <p:spPr>
          <a:xfrm>
            <a:off x="9081326" y="4595609"/>
            <a:ext cx="20955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B7332370-2EB3-4455-8F57-DDAFF5A19918}"/>
              </a:ext>
            </a:extLst>
          </p:cNvPr>
          <p:cNvSpPr/>
          <p:nvPr/>
        </p:nvSpPr>
        <p:spPr>
          <a:xfrm>
            <a:off x="11157777" y="4552746"/>
            <a:ext cx="762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44" name="矩形 43">
            <a:extLst>
              <a:ext uri="{FF2B5EF4-FFF2-40B4-BE49-F238E27FC236}">
                <a16:creationId xmlns:a16="http://schemas.microsoft.com/office/drawing/2014/main" id="{5925308F-C7A1-4E60-9618-B72AFA40B2DF}"/>
              </a:ext>
            </a:extLst>
          </p:cNvPr>
          <p:cNvSpPr/>
          <p:nvPr/>
        </p:nvSpPr>
        <p:spPr>
          <a:xfrm>
            <a:off x="9043227" y="4552746"/>
            <a:ext cx="762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45" name="文本框 53">
            <a:extLst>
              <a:ext uri="{FF2B5EF4-FFF2-40B4-BE49-F238E27FC236}">
                <a16:creationId xmlns:a16="http://schemas.microsoft.com/office/drawing/2014/main" id="{746E3AFD-5E8B-488F-B656-12ED989D9934}"/>
              </a:ext>
            </a:extLst>
          </p:cNvPr>
          <p:cNvSpPr txBox="1"/>
          <p:nvPr/>
        </p:nvSpPr>
        <p:spPr>
          <a:xfrm>
            <a:off x="9039604" y="4797758"/>
            <a:ext cx="2194373" cy="704873"/>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b="0" dirty="0">
                <a:solidFill>
                  <a:schemeClr val="tx1">
                    <a:lumMod val="75000"/>
                    <a:lumOff val="25000"/>
                  </a:schemeClr>
                </a:solidFill>
                <a:effectLst/>
                <a:latin typeface="+mn-ea"/>
              </a:rPr>
              <a:t>在这里输入你的正文，阐述与关键词标题相关的具体内容，若字数太多酌情先删减文案</a:t>
            </a:r>
          </a:p>
        </p:txBody>
      </p:sp>
      <p:sp>
        <p:nvSpPr>
          <p:cNvPr id="46" name="iconfont-1191-801535">
            <a:extLst>
              <a:ext uri="{FF2B5EF4-FFF2-40B4-BE49-F238E27FC236}">
                <a16:creationId xmlns:a16="http://schemas.microsoft.com/office/drawing/2014/main" id="{E7A26C4E-9F81-42B6-B3FE-D1B35FF4385C}"/>
              </a:ext>
            </a:extLst>
          </p:cNvPr>
          <p:cNvSpPr/>
          <p:nvPr/>
        </p:nvSpPr>
        <p:spPr>
          <a:xfrm>
            <a:off x="9919448" y="2849047"/>
            <a:ext cx="434683" cy="453618"/>
          </a:xfrm>
          <a:custGeom>
            <a:avLst/>
            <a:gdLst>
              <a:gd name="T0" fmla="*/ 6616 w 7940"/>
              <a:gd name="T1" fmla="*/ 8286 h 8286"/>
              <a:gd name="T2" fmla="*/ 6616 w 7940"/>
              <a:gd name="T3" fmla="*/ 4638 h 8286"/>
              <a:gd name="T4" fmla="*/ 5734 w 7940"/>
              <a:gd name="T5" fmla="*/ 3726 h 8286"/>
              <a:gd name="T6" fmla="*/ 2205 w 7940"/>
              <a:gd name="T7" fmla="*/ 3726 h 8286"/>
              <a:gd name="T8" fmla="*/ 1323 w 7940"/>
              <a:gd name="T9" fmla="*/ 4638 h 8286"/>
              <a:gd name="T10" fmla="*/ 1323 w 7940"/>
              <a:gd name="T11" fmla="*/ 8286 h 8286"/>
              <a:gd name="T12" fmla="*/ 0 w 7940"/>
              <a:gd name="T13" fmla="*/ 8286 h 8286"/>
              <a:gd name="T14" fmla="*/ 0 w 7940"/>
              <a:gd name="T15" fmla="*/ 2359 h 8286"/>
              <a:gd name="T16" fmla="*/ 3970 w 7940"/>
              <a:gd name="T17" fmla="*/ 0 h 8286"/>
              <a:gd name="T18" fmla="*/ 7940 w 7940"/>
              <a:gd name="T19" fmla="*/ 2359 h 8286"/>
              <a:gd name="T20" fmla="*/ 7940 w 7940"/>
              <a:gd name="T21" fmla="*/ 8286 h 8286"/>
              <a:gd name="T22" fmla="*/ 6616 w 7940"/>
              <a:gd name="T23" fmla="*/ 8286 h 8286"/>
              <a:gd name="T24" fmla="*/ 5734 w 7940"/>
              <a:gd name="T25" fmla="*/ 5550 h 8286"/>
              <a:gd name="T26" fmla="*/ 2205 w 7940"/>
              <a:gd name="T27" fmla="*/ 5550 h 8286"/>
              <a:gd name="T28" fmla="*/ 2205 w 7940"/>
              <a:gd name="T29" fmla="*/ 4638 h 8286"/>
              <a:gd name="T30" fmla="*/ 5734 w 7940"/>
              <a:gd name="T31" fmla="*/ 4638 h 8286"/>
              <a:gd name="T32" fmla="*/ 5734 w 7940"/>
              <a:gd name="T33" fmla="*/ 5550 h 8286"/>
              <a:gd name="T34" fmla="*/ 5734 w 7940"/>
              <a:gd name="T35" fmla="*/ 6918 h 8286"/>
              <a:gd name="T36" fmla="*/ 2205 w 7940"/>
              <a:gd name="T37" fmla="*/ 6918 h 8286"/>
              <a:gd name="T38" fmla="*/ 2205 w 7940"/>
              <a:gd name="T39" fmla="*/ 6006 h 8286"/>
              <a:gd name="T40" fmla="*/ 5734 w 7940"/>
              <a:gd name="T41" fmla="*/ 6006 h 8286"/>
              <a:gd name="T42" fmla="*/ 5734 w 7940"/>
              <a:gd name="T43" fmla="*/ 6918 h 8286"/>
              <a:gd name="T44" fmla="*/ 5734 w 7940"/>
              <a:gd name="T45" fmla="*/ 8286 h 8286"/>
              <a:gd name="T46" fmla="*/ 2205 w 7940"/>
              <a:gd name="T47" fmla="*/ 8286 h 8286"/>
              <a:gd name="T48" fmla="*/ 2205 w 7940"/>
              <a:gd name="T49" fmla="*/ 7374 h 8286"/>
              <a:gd name="T50" fmla="*/ 5734 w 7940"/>
              <a:gd name="T51" fmla="*/ 7374 h 8286"/>
              <a:gd name="T52" fmla="*/ 5734 w 7940"/>
              <a:gd name="T53" fmla="*/ 8286 h 8286"/>
              <a:gd name="T54" fmla="*/ 5734 w 7940"/>
              <a:gd name="T55" fmla="*/ 8286 h 8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40" h="8286">
                <a:moveTo>
                  <a:pt x="6616" y="8286"/>
                </a:moveTo>
                <a:lnTo>
                  <a:pt x="6616" y="4638"/>
                </a:lnTo>
                <a:cubicBezTo>
                  <a:pt x="6616" y="4135"/>
                  <a:pt x="6222" y="3726"/>
                  <a:pt x="5734" y="3726"/>
                </a:cubicBezTo>
                <a:lnTo>
                  <a:pt x="2205" y="3726"/>
                </a:lnTo>
                <a:cubicBezTo>
                  <a:pt x="1718" y="3726"/>
                  <a:pt x="1323" y="4135"/>
                  <a:pt x="1323" y="4638"/>
                </a:cubicBezTo>
                <a:lnTo>
                  <a:pt x="1323" y="8286"/>
                </a:lnTo>
                <a:lnTo>
                  <a:pt x="0" y="8286"/>
                </a:lnTo>
                <a:lnTo>
                  <a:pt x="0" y="2359"/>
                </a:lnTo>
                <a:lnTo>
                  <a:pt x="3970" y="0"/>
                </a:lnTo>
                <a:lnTo>
                  <a:pt x="7940" y="2359"/>
                </a:lnTo>
                <a:lnTo>
                  <a:pt x="7940" y="8286"/>
                </a:lnTo>
                <a:lnTo>
                  <a:pt x="6616" y="8286"/>
                </a:lnTo>
                <a:close/>
                <a:moveTo>
                  <a:pt x="5734" y="5550"/>
                </a:moveTo>
                <a:lnTo>
                  <a:pt x="2205" y="5550"/>
                </a:lnTo>
                <a:lnTo>
                  <a:pt x="2205" y="4638"/>
                </a:lnTo>
                <a:lnTo>
                  <a:pt x="5734" y="4638"/>
                </a:lnTo>
                <a:lnTo>
                  <a:pt x="5734" y="5550"/>
                </a:lnTo>
                <a:close/>
                <a:moveTo>
                  <a:pt x="5734" y="6918"/>
                </a:moveTo>
                <a:lnTo>
                  <a:pt x="2205" y="6918"/>
                </a:lnTo>
                <a:lnTo>
                  <a:pt x="2205" y="6006"/>
                </a:lnTo>
                <a:lnTo>
                  <a:pt x="5734" y="6006"/>
                </a:lnTo>
                <a:lnTo>
                  <a:pt x="5734" y="6918"/>
                </a:lnTo>
                <a:close/>
                <a:moveTo>
                  <a:pt x="5734" y="8286"/>
                </a:moveTo>
                <a:lnTo>
                  <a:pt x="2205" y="8286"/>
                </a:lnTo>
                <a:lnTo>
                  <a:pt x="2205" y="7374"/>
                </a:lnTo>
                <a:lnTo>
                  <a:pt x="5734" y="7374"/>
                </a:lnTo>
                <a:lnTo>
                  <a:pt x="5734" y="8286"/>
                </a:lnTo>
                <a:close/>
                <a:moveTo>
                  <a:pt x="5734" y="8286"/>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99612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顶角 3">
            <a:extLst>
              <a:ext uri="{FF2B5EF4-FFF2-40B4-BE49-F238E27FC236}">
                <a16:creationId xmlns:a16="http://schemas.microsoft.com/office/drawing/2014/main" id="{9CD6DD6E-0B30-4B8B-869E-23F5C4F2453C}"/>
              </a:ext>
            </a:extLst>
          </p:cNvPr>
          <p:cNvSpPr/>
          <p:nvPr/>
        </p:nvSpPr>
        <p:spPr>
          <a:xfrm rot="16200000" flipH="1">
            <a:off x="315879" y="1878903"/>
            <a:ext cx="4692717" cy="3933825"/>
          </a:xfrm>
          <a:prstGeom prst="round2SameRect">
            <a:avLst>
              <a:gd name="adj1" fmla="val 4925"/>
              <a:gd name="adj2" fmla="val 0"/>
            </a:avLst>
          </a:prstGeom>
          <a:solidFill>
            <a:schemeClr val="accent1"/>
          </a:solid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01</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个人简介</a:t>
            </a:r>
            <a:endParaRPr lang="en-US" dirty="0"/>
          </a:p>
        </p:txBody>
      </p:sp>
      <p:graphicFrame>
        <p:nvGraphicFramePr>
          <p:cNvPr id="39" name="Chart 23">
            <a:extLst>
              <a:ext uri="{FF2B5EF4-FFF2-40B4-BE49-F238E27FC236}">
                <a16:creationId xmlns:a16="http://schemas.microsoft.com/office/drawing/2014/main" id="{7828FAF7-ED9A-4031-9C45-300851944F69}"/>
              </a:ext>
            </a:extLst>
          </p:cNvPr>
          <p:cNvGraphicFramePr/>
          <p:nvPr>
            <p:extLst>
              <p:ext uri="{D42A27DB-BD31-4B8C-83A1-F6EECF244321}">
                <p14:modId xmlns:p14="http://schemas.microsoft.com/office/powerpoint/2010/main" val="3570974164"/>
              </p:ext>
            </p:extLst>
          </p:nvPr>
        </p:nvGraphicFramePr>
        <p:xfrm>
          <a:off x="5087712" y="1771648"/>
          <a:ext cx="6129850" cy="4148337"/>
        </p:xfrm>
        <a:graphic>
          <a:graphicData uri="http://schemas.openxmlformats.org/drawingml/2006/chart">
            <c:chart xmlns:c="http://schemas.openxmlformats.org/drawingml/2006/chart" xmlns:r="http://schemas.openxmlformats.org/officeDocument/2006/relationships" r:id="rId2"/>
          </a:graphicData>
        </a:graphic>
      </p:graphicFrame>
      <p:sp>
        <p:nvSpPr>
          <p:cNvPr id="41" name="矩形: 圆顶角 40">
            <a:extLst>
              <a:ext uri="{FF2B5EF4-FFF2-40B4-BE49-F238E27FC236}">
                <a16:creationId xmlns:a16="http://schemas.microsoft.com/office/drawing/2014/main" id="{6E7FA31C-A2F2-4062-A182-C265EFCBDE3A}"/>
              </a:ext>
            </a:extLst>
          </p:cNvPr>
          <p:cNvSpPr/>
          <p:nvPr/>
        </p:nvSpPr>
        <p:spPr>
          <a:xfrm rot="5400000">
            <a:off x="5716554" y="412054"/>
            <a:ext cx="4692717" cy="6867525"/>
          </a:xfrm>
          <a:prstGeom prst="round2SameRect">
            <a:avLst>
              <a:gd name="adj1" fmla="val 4925"/>
              <a:gd name="adj2" fmla="val 0"/>
            </a:avLst>
          </a:prstGeom>
          <a:noFill/>
          <a:ln w="25400" cap="flat" cmpd="sng" algn="ctr">
            <a:solidFill>
              <a:schemeClr val="tx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椭圆 43">
            <a:extLst>
              <a:ext uri="{FF2B5EF4-FFF2-40B4-BE49-F238E27FC236}">
                <a16:creationId xmlns:a16="http://schemas.microsoft.com/office/drawing/2014/main" id="{A765C93D-AFF8-408D-99EE-773F3ADB8D32}"/>
              </a:ext>
            </a:extLst>
          </p:cNvPr>
          <p:cNvSpPr/>
          <p:nvPr/>
        </p:nvSpPr>
        <p:spPr>
          <a:xfrm>
            <a:off x="4373500" y="3616535"/>
            <a:ext cx="458562" cy="458562"/>
          </a:xfrm>
          <a:prstGeom prst="ellipse">
            <a:avLst/>
          </a:prstGeom>
          <a:solidFill>
            <a:schemeClr val="accent2"/>
          </a:solidFill>
          <a:ln w="12700">
            <a:solidFill>
              <a:schemeClr val="bg1"/>
            </a:solidFill>
          </a:ln>
          <a:effectLst>
            <a:outerShdw blurRad="228600" sx="102000" sy="102000" algn="c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solidFill>
                  <a:schemeClr val="bg1"/>
                </a:solidFill>
                <a:latin typeface="+mj-ea"/>
                <a:ea typeface="+mj-ea"/>
              </a:rPr>
              <a:t>&gt;</a:t>
            </a:r>
            <a:endParaRPr lang="zh-CN" altLang="en-US" dirty="0">
              <a:solidFill>
                <a:schemeClr val="bg1"/>
              </a:solidFill>
              <a:latin typeface="+mj-ea"/>
              <a:ea typeface="+mj-ea"/>
            </a:endParaRPr>
          </a:p>
        </p:txBody>
      </p:sp>
      <p:cxnSp>
        <p:nvCxnSpPr>
          <p:cNvPr id="50" name="直接连接符 49">
            <a:extLst>
              <a:ext uri="{FF2B5EF4-FFF2-40B4-BE49-F238E27FC236}">
                <a16:creationId xmlns:a16="http://schemas.microsoft.com/office/drawing/2014/main" id="{E477131B-1EF2-429A-BCFB-607D85BE129D}"/>
              </a:ext>
            </a:extLst>
          </p:cNvPr>
          <p:cNvCxnSpPr>
            <a:cxnSpLocks/>
            <a:endCxn id="48" idx="0"/>
          </p:cNvCxnSpPr>
          <p:nvPr/>
        </p:nvCxnSpPr>
        <p:spPr>
          <a:xfrm>
            <a:off x="1335505" y="3245259"/>
            <a:ext cx="0" cy="20220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椭圆 44">
            <a:extLst>
              <a:ext uri="{FF2B5EF4-FFF2-40B4-BE49-F238E27FC236}">
                <a16:creationId xmlns:a16="http://schemas.microsoft.com/office/drawing/2014/main" id="{83EAA338-729D-4FE4-9AB0-4CCA66C28E2F}"/>
              </a:ext>
            </a:extLst>
          </p:cNvPr>
          <p:cNvSpPr/>
          <p:nvPr/>
        </p:nvSpPr>
        <p:spPr>
          <a:xfrm>
            <a:off x="1173580" y="2921409"/>
            <a:ext cx="323850" cy="323850"/>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椭圆 45">
            <a:extLst>
              <a:ext uri="{FF2B5EF4-FFF2-40B4-BE49-F238E27FC236}">
                <a16:creationId xmlns:a16="http://schemas.microsoft.com/office/drawing/2014/main" id="{7144381B-5034-4D96-948D-9643D0E7F504}"/>
              </a:ext>
            </a:extLst>
          </p:cNvPr>
          <p:cNvSpPr/>
          <p:nvPr/>
        </p:nvSpPr>
        <p:spPr>
          <a:xfrm>
            <a:off x="1173580" y="3703368"/>
            <a:ext cx="323850" cy="323850"/>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椭圆 46">
            <a:extLst>
              <a:ext uri="{FF2B5EF4-FFF2-40B4-BE49-F238E27FC236}">
                <a16:creationId xmlns:a16="http://schemas.microsoft.com/office/drawing/2014/main" id="{E3AE842E-107D-435D-8C2B-4F897E883E19}"/>
              </a:ext>
            </a:extLst>
          </p:cNvPr>
          <p:cNvSpPr/>
          <p:nvPr/>
        </p:nvSpPr>
        <p:spPr>
          <a:xfrm>
            <a:off x="1173580" y="4485327"/>
            <a:ext cx="323850" cy="323850"/>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椭圆 47">
            <a:extLst>
              <a:ext uri="{FF2B5EF4-FFF2-40B4-BE49-F238E27FC236}">
                <a16:creationId xmlns:a16="http://schemas.microsoft.com/office/drawing/2014/main" id="{5DED5F57-D9B4-4872-A4FF-652E3CD920FD}"/>
              </a:ext>
            </a:extLst>
          </p:cNvPr>
          <p:cNvSpPr/>
          <p:nvPr/>
        </p:nvSpPr>
        <p:spPr>
          <a:xfrm>
            <a:off x="1173580" y="5267286"/>
            <a:ext cx="323850" cy="323850"/>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文本框 27">
            <a:extLst>
              <a:ext uri="{FF2B5EF4-FFF2-40B4-BE49-F238E27FC236}">
                <a16:creationId xmlns:a16="http://schemas.microsoft.com/office/drawing/2014/main" id="{7178B169-2A7F-40E0-98BA-E5D97B83CA51}"/>
              </a:ext>
            </a:extLst>
          </p:cNvPr>
          <p:cNvSpPr txBox="1"/>
          <p:nvPr/>
        </p:nvSpPr>
        <p:spPr>
          <a:xfrm>
            <a:off x="1659354" y="2931049"/>
            <a:ext cx="2552221" cy="29963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b="0" dirty="0">
                <a:solidFill>
                  <a:schemeClr val="bg1"/>
                </a:solidFill>
                <a:effectLst/>
                <a:latin typeface="+mn-ea"/>
              </a:rPr>
              <a:t>在这里输入你的正文</a:t>
            </a:r>
          </a:p>
        </p:txBody>
      </p:sp>
      <p:sp>
        <p:nvSpPr>
          <p:cNvPr id="54" name="文本框 53">
            <a:extLst>
              <a:ext uri="{FF2B5EF4-FFF2-40B4-BE49-F238E27FC236}">
                <a16:creationId xmlns:a16="http://schemas.microsoft.com/office/drawing/2014/main" id="{DDD55C03-537E-44EE-91FE-7E9ABE2E8665}"/>
              </a:ext>
            </a:extLst>
          </p:cNvPr>
          <p:cNvSpPr txBox="1"/>
          <p:nvPr/>
        </p:nvSpPr>
        <p:spPr>
          <a:xfrm>
            <a:off x="1173580" y="2068585"/>
            <a:ext cx="1795363" cy="43088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solidFill>
                  <a:schemeClr val="bg1"/>
                </a:solidFill>
                <a:latin typeface="+mj-ea"/>
                <a:ea typeface="+mj-ea"/>
              </a:rPr>
              <a:t>关键词标题</a:t>
            </a:r>
            <a:endParaRPr lang="en-US" altLang="zh-CN" sz="2800" dirty="0">
              <a:solidFill>
                <a:schemeClr val="bg1"/>
              </a:solidFill>
              <a:latin typeface="+mj-ea"/>
              <a:ea typeface="+mj-ea"/>
            </a:endParaRPr>
          </a:p>
        </p:txBody>
      </p:sp>
      <p:sp>
        <p:nvSpPr>
          <p:cNvPr id="55" name="文本框 54">
            <a:extLst>
              <a:ext uri="{FF2B5EF4-FFF2-40B4-BE49-F238E27FC236}">
                <a16:creationId xmlns:a16="http://schemas.microsoft.com/office/drawing/2014/main" id="{C538DC66-ACE5-4E22-9027-8C5F00EB841A}"/>
              </a:ext>
            </a:extLst>
          </p:cNvPr>
          <p:cNvSpPr txBox="1"/>
          <p:nvPr/>
        </p:nvSpPr>
        <p:spPr>
          <a:xfrm>
            <a:off x="1173580" y="2499472"/>
            <a:ext cx="1365758" cy="2585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80" dirty="0">
                <a:solidFill>
                  <a:schemeClr val="bg1"/>
                </a:solidFill>
                <a:ea typeface="+mj-ea"/>
              </a:rPr>
              <a:t>Keyword title</a:t>
            </a:r>
          </a:p>
        </p:txBody>
      </p:sp>
      <p:sp>
        <p:nvSpPr>
          <p:cNvPr id="56" name="文本框 27">
            <a:extLst>
              <a:ext uri="{FF2B5EF4-FFF2-40B4-BE49-F238E27FC236}">
                <a16:creationId xmlns:a16="http://schemas.microsoft.com/office/drawing/2014/main" id="{DA48494B-DD6A-40F3-85BB-352358037DA1}"/>
              </a:ext>
            </a:extLst>
          </p:cNvPr>
          <p:cNvSpPr txBox="1"/>
          <p:nvPr/>
        </p:nvSpPr>
        <p:spPr>
          <a:xfrm>
            <a:off x="1659355" y="3713831"/>
            <a:ext cx="2552221" cy="29963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b="0" dirty="0">
                <a:solidFill>
                  <a:schemeClr val="bg1"/>
                </a:solidFill>
                <a:effectLst/>
                <a:latin typeface="+mn-ea"/>
              </a:rPr>
              <a:t>在这里输入你的正文</a:t>
            </a:r>
          </a:p>
        </p:txBody>
      </p:sp>
      <p:sp>
        <p:nvSpPr>
          <p:cNvPr id="57" name="文本框 27">
            <a:extLst>
              <a:ext uri="{FF2B5EF4-FFF2-40B4-BE49-F238E27FC236}">
                <a16:creationId xmlns:a16="http://schemas.microsoft.com/office/drawing/2014/main" id="{EF02958C-85D9-47DA-B02C-D73BBF35B0C8}"/>
              </a:ext>
            </a:extLst>
          </p:cNvPr>
          <p:cNvSpPr txBox="1"/>
          <p:nvPr/>
        </p:nvSpPr>
        <p:spPr>
          <a:xfrm>
            <a:off x="1659355" y="4496613"/>
            <a:ext cx="2552221" cy="29963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b="0" dirty="0">
                <a:solidFill>
                  <a:schemeClr val="bg1"/>
                </a:solidFill>
                <a:effectLst/>
                <a:latin typeface="+mn-ea"/>
              </a:rPr>
              <a:t>在这里输入你的正文</a:t>
            </a:r>
          </a:p>
        </p:txBody>
      </p:sp>
      <p:sp>
        <p:nvSpPr>
          <p:cNvPr id="58" name="文本框 27">
            <a:extLst>
              <a:ext uri="{FF2B5EF4-FFF2-40B4-BE49-F238E27FC236}">
                <a16:creationId xmlns:a16="http://schemas.microsoft.com/office/drawing/2014/main" id="{7870E485-95FF-43AA-92C4-A55258FBFA0D}"/>
              </a:ext>
            </a:extLst>
          </p:cNvPr>
          <p:cNvSpPr txBox="1"/>
          <p:nvPr/>
        </p:nvSpPr>
        <p:spPr>
          <a:xfrm>
            <a:off x="1659354" y="5279394"/>
            <a:ext cx="2552221" cy="29963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b="0" dirty="0">
                <a:solidFill>
                  <a:schemeClr val="bg1"/>
                </a:solidFill>
                <a:effectLst/>
                <a:latin typeface="+mn-ea"/>
              </a:rPr>
              <a:t>在这里输入你的正文</a:t>
            </a:r>
          </a:p>
        </p:txBody>
      </p:sp>
    </p:spTree>
    <p:extLst>
      <p:ext uri="{BB962C8B-B14F-4D97-AF65-F5344CB8AC3E}">
        <p14:creationId xmlns:p14="http://schemas.microsoft.com/office/powerpoint/2010/main" val="1038852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手里拿着手机&#10;&#10;描述已自动生成">
            <a:extLst>
              <a:ext uri="{FF2B5EF4-FFF2-40B4-BE49-F238E27FC236}">
                <a16:creationId xmlns:a16="http://schemas.microsoft.com/office/drawing/2014/main" id="{A168EAF9-C891-4558-8D35-55888DA1B6E9}"/>
              </a:ext>
            </a:extLst>
          </p:cNvPr>
          <p:cNvPicPr>
            <a:picLocks noChangeAspect="1"/>
          </p:cNvPicPr>
          <p:nvPr/>
        </p:nvPicPr>
        <p:blipFill rotWithShape="1">
          <a:blip r:embed="rId2">
            <a:extLst>
              <a:ext uri="{28A0092B-C50C-407E-A947-70E740481C1C}">
                <a14:useLocalDpi xmlns:a14="http://schemas.microsoft.com/office/drawing/2010/main" val="0"/>
              </a:ext>
            </a:extLst>
          </a:blip>
          <a:srcRect l="13568" t="6488" r="19528"/>
          <a:stretch/>
        </p:blipFill>
        <p:spPr>
          <a:xfrm>
            <a:off x="4563583" y="1441938"/>
            <a:ext cx="3475517" cy="4857776"/>
          </a:xfrm>
          <a:prstGeom prst="rect">
            <a:avLst/>
          </a:prstGeom>
        </p:spPr>
      </p:pic>
      <p:sp>
        <p:nvSpPr>
          <p:cNvPr id="11" name="文本框 10">
            <a:extLst>
              <a:ext uri="{FF2B5EF4-FFF2-40B4-BE49-F238E27FC236}">
                <a16:creationId xmlns:a16="http://schemas.microsoft.com/office/drawing/2014/main" id="{2FE5E2C7-4E6D-482E-9A48-B3E3234F4F91}"/>
              </a:ext>
            </a:extLst>
          </p:cNvPr>
          <p:cNvSpPr txBox="1"/>
          <p:nvPr/>
        </p:nvSpPr>
        <p:spPr>
          <a:xfrm>
            <a:off x="556349" y="545974"/>
            <a:ext cx="481876" cy="369332"/>
          </a:xfrm>
          <a:prstGeom prst="rect">
            <a:avLst/>
          </a:prstGeom>
          <a:noFill/>
        </p:spPr>
        <p:txBody>
          <a:bodyPr wrap="square" lIns="0" tIns="0" rIns="0" bIns="0" rtlCol="0" anchor="t">
            <a:spAutoFit/>
          </a:bodyPr>
          <a:lstStyle/>
          <a:p>
            <a:pPr algn="ctr"/>
            <a:r>
              <a:rPr lang="en-US" sz="2400" dirty="0">
                <a:solidFill>
                  <a:schemeClr val="accent1"/>
                </a:solidFill>
                <a:latin typeface="+mj-lt"/>
              </a:rPr>
              <a:t>01</a:t>
            </a:r>
          </a:p>
        </p:txBody>
      </p:sp>
      <p:sp>
        <p:nvSpPr>
          <p:cNvPr id="15" name="标题 14">
            <a:extLst>
              <a:ext uri="{FF2B5EF4-FFF2-40B4-BE49-F238E27FC236}">
                <a16:creationId xmlns:a16="http://schemas.microsoft.com/office/drawing/2014/main" id="{02CDA8CA-C596-4359-9BA7-A1FA62A65C20}"/>
              </a:ext>
            </a:extLst>
          </p:cNvPr>
          <p:cNvSpPr>
            <a:spLocks noGrp="1"/>
          </p:cNvSpPr>
          <p:nvPr>
            <p:ph type="title"/>
          </p:nvPr>
        </p:nvSpPr>
        <p:spPr/>
        <p:txBody>
          <a:bodyPr/>
          <a:lstStyle/>
          <a:p>
            <a:r>
              <a:rPr lang="zh-CN" altLang="en-US" dirty="0"/>
              <a:t>个人简介</a:t>
            </a:r>
            <a:endParaRPr lang="en-US" dirty="0"/>
          </a:p>
        </p:txBody>
      </p:sp>
      <p:sp>
        <p:nvSpPr>
          <p:cNvPr id="4" name="矩形: 单圆角 3">
            <a:extLst>
              <a:ext uri="{FF2B5EF4-FFF2-40B4-BE49-F238E27FC236}">
                <a16:creationId xmlns:a16="http://schemas.microsoft.com/office/drawing/2014/main" id="{84ADEAD0-4A73-43B9-8754-80B96F954D04}"/>
              </a:ext>
            </a:extLst>
          </p:cNvPr>
          <p:cNvSpPr/>
          <p:nvPr/>
        </p:nvSpPr>
        <p:spPr>
          <a:xfrm flipH="1">
            <a:off x="695325" y="4061605"/>
            <a:ext cx="3686175" cy="2238110"/>
          </a:xfrm>
          <a:prstGeom prst="round1Rect">
            <a:avLst>
              <a:gd name="adj" fmla="val 9858"/>
            </a:avLst>
          </a:prstGeom>
          <a:blipFill dpi="0" rotWithShape="0">
            <a:blip r:embed="rId3"/>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单圆角 6">
            <a:extLst>
              <a:ext uri="{FF2B5EF4-FFF2-40B4-BE49-F238E27FC236}">
                <a16:creationId xmlns:a16="http://schemas.microsoft.com/office/drawing/2014/main" id="{2A71B128-438C-44A8-A0DC-FA6C8E0799B3}"/>
              </a:ext>
            </a:extLst>
          </p:cNvPr>
          <p:cNvSpPr>
            <a:spLocks/>
          </p:cNvSpPr>
          <p:nvPr/>
        </p:nvSpPr>
        <p:spPr>
          <a:xfrm flipV="1">
            <a:off x="8249756" y="1441938"/>
            <a:ext cx="3246919" cy="1971410"/>
          </a:xfrm>
          <a:prstGeom prst="round1Rect">
            <a:avLst>
              <a:gd name="adj" fmla="val 9858"/>
            </a:avLst>
          </a:prstGeom>
          <a:blipFill dpi="0" rotWithShape="0">
            <a:blip r:embed="rId4"/>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5">
            <a:extLst>
              <a:ext uri="{FF2B5EF4-FFF2-40B4-BE49-F238E27FC236}">
                <a16:creationId xmlns:a16="http://schemas.microsoft.com/office/drawing/2014/main" id="{9D17CFAE-BDF7-47FF-8112-69EA279BEF43}"/>
              </a:ext>
            </a:extLst>
          </p:cNvPr>
          <p:cNvSpPr txBox="1"/>
          <p:nvPr/>
        </p:nvSpPr>
        <p:spPr>
          <a:xfrm>
            <a:off x="695325" y="1615723"/>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accent1"/>
                </a:solidFill>
                <a:latin typeface="+mj-ea"/>
                <a:ea typeface="+mj-ea"/>
              </a:rPr>
              <a:t>关键词标题</a:t>
            </a:r>
          </a:p>
        </p:txBody>
      </p:sp>
      <p:sp>
        <p:nvSpPr>
          <p:cNvPr id="17" name="文本框 11">
            <a:extLst>
              <a:ext uri="{FF2B5EF4-FFF2-40B4-BE49-F238E27FC236}">
                <a16:creationId xmlns:a16="http://schemas.microsoft.com/office/drawing/2014/main" id="{9E1AE959-34A3-4673-B43C-9C75FBE27DD6}"/>
              </a:ext>
            </a:extLst>
          </p:cNvPr>
          <p:cNvSpPr txBox="1"/>
          <p:nvPr/>
        </p:nvSpPr>
        <p:spPr>
          <a:xfrm>
            <a:off x="695325" y="2095846"/>
            <a:ext cx="3657602" cy="157998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a:t>
            </a:r>
            <a:endParaRPr lang="en-US" altLang="zh-CN" sz="1600" b="0" dirty="0">
              <a:solidFill>
                <a:schemeClr val="tx1">
                  <a:lumMod val="75000"/>
                  <a:lumOff val="25000"/>
                </a:schemeClr>
              </a:solidFill>
              <a:effectLst/>
              <a:latin typeface="+mn-ea"/>
            </a:endParaRPr>
          </a:p>
          <a:p>
            <a:pPr>
              <a:lnSpc>
                <a:spcPct val="130000"/>
              </a:lnSpc>
            </a:pPr>
            <a:endParaRPr lang="en-US" altLang="zh-CN" sz="1600" dirty="0">
              <a:solidFill>
                <a:schemeClr val="tx1">
                  <a:lumMod val="75000"/>
                  <a:lumOff val="25000"/>
                </a:schemeClr>
              </a:solidFill>
              <a:latin typeface="+mn-ea"/>
            </a:endParaRPr>
          </a:p>
          <a:p>
            <a:pP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a:t>
            </a:r>
          </a:p>
        </p:txBody>
      </p:sp>
      <p:sp>
        <p:nvSpPr>
          <p:cNvPr id="18" name="文本框 5">
            <a:extLst>
              <a:ext uri="{FF2B5EF4-FFF2-40B4-BE49-F238E27FC236}">
                <a16:creationId xmlns:a16="http://schemas.microsoft.com/office/drawing/2014/main" id="{63F87BD7-3E84-414A-833D-7E589A6D2824}"/>
              </a:ext>
            </a:extLst>
          </p:cNvPr>
          <p:cNvSpPr txBox="1"/>
          <p:nvPr/>
        </p:nvSpPr>
        <p:spPr>
          <a:xfrm>
            <a:off x="8249756" y="3724537"/>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accent1"/>
                </a:solidFill>
                <a:latin typeface="+mj-ea"/>
                <a:ea typeface="+mj-ea"/>
              </a:rPr>
              <a:t>关键词标题</a:t>
            </a:r>
          </a:p>
        </p:txBody>
      </p:sp>
      <p:sp>
        <p:nvSpPr>
          <p:cNvPr id="19" name="文本框 11">
            <a:extLst>
              <a:ext uri="{FF2B5EF4-FFF2-40B4-BE49-F238E27FC236}">
                <a16:creationId xmlns:a16="http://schemas.microsoft.com/office/drawing/2014/main" id="{336AB8D4-FFF0-47D4-B6CC-FACB51B2F9C6}"/>
              </a:ext>
            </a:extLst>
          </p:cNvPr>
          <p:cNvSpPr txBox="1"/>
          <p:nvPr/>
        </p:nvSpPr>
        <p:spPr>
          <a:xfrm>
            <a:off x="8249757" y="4204660"/>
            <a:ext cx="3245558" cy="1900072"/>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a:t>
            </a:r>
            <a:endParaRPr lang="en-US" altLang="zh-CN" sz="1600" b="0" dirty="0">
              <a:solidFill>
                <a:schemeClr val="tx1">
                  <a:lumMod val="75000"/>
                  <a:lumOff val="25000"/>
                </a:schemeClr>
              </a:solidFill>
              <a:effectLst/>
              <a:latin typeface="+mn-ea"/>
            </a:endParaRPr>
          </a:p>
          <a:p>
            <a:pPr>
              <a:lnSpc>
                <a:spcPct val="130000"/>
              </a:lnSpc>
            </a:pPr>
            <a:endParaRPr lang="en-US" altLang="zh-CN" sz="1600" dirty="0">
              <a:solidFill>
                <a:schemeClr val="tx1">
                  <a:lumMod val="75000"/>
                  <a:lumOff val="25000"/>
                </a:schemeClr>
              </a:solidFill>
              <a:latin typeface="+mn-ea"/>
            </a:endParaRPr>
          </a:p>
          <a:p>
            <a:pP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在这里输入你的正文，阐述与关键词标题相关的具体内容，若字数太多酌情先删减文案</a:t>
            </a:r>
          </a:p>
        </p:txBody>
      </p:sp>
    </p:spTree>
    <p:extLst>
      <p:ext uri="{BB962C8B-B14F-4D97-AF65-F5344CB8AC3E}">
        <p14:creationId xmlns:p14="http://schemas.microsoft.com/office/powerpoint/2010/main" val="165533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8224F1F9-5237-4817-AE09-A7F8386A753C}"/>
              </a:ext>
            </a:extLst>
          </p:cNvPr>
          <p:cNvSpPr txBox="1"/>
          <p:nvPr/>
        </p:nvSpPr>
        <p:spPr>
          <a:xfrm>
            <a:off x="8118613" y="2967335"/>
            <a:ext cx="1291772" cy="923330"/>
          </a:xfrm>
          <a:prstGeom prst="rect">
            <a:avLst/>
          </a:prstGeom>
          <a:noFill/>
        </p:spPr>
        <p:txBody>
          <a:bodyPr wrap="square" lIns="0" tIns="0" rIns="0" bIns="0" rtlCol="0" anchor="t">
            <a:spAutoFit/>
          </a:bodyPr>
          <a:lstStyle/>
          <a:p>
            <a:pPr algn="ctr"/>
            <a:r>
              <a:rPr lang="en-US" sz="6000" dirty="0">
                <a:solidFill>
                  <a:schemeClr val="accent1"/>
                </a:solidFill>
                <a:latin typeface="+mj-lt"/>
              </a:rPr>
              <a:t>02</a:t>
            </a:r>
          </a:p>
        </p:txBody>
      </p:sp>
      <p:sp>
        <p:nvSpPr>
          <p:cNvPr id="17" name="文本框 16">
            <a:extLst>
              <a:ext uri="{FF2B5EF4-FFF2-40B4-BE49-F238E27FC236}">
                <a16:creationId xmlns:a16="http://schemas.microsoft.com/office/drawing/2014/main" id="{B64287F5-5AA2-40E7-A1A5-0793E2801702}"/>
              </a:ext>
            </a:extLst>
          </p:cNvPr>
          <p:cNvSpPr txBox="1"/>
          <p:nvPr/>
        </p:nvSpPr>
        <p:spPr>
          <a:xfrm>
            <a:off x="695325" y="2409110"/>
            <a:ext cx="5970945" cy="1477328"/>
          </a:xfrm>
          <a:prstGeom prst="rect">
            <a:avLst/>
          </a:prstGeom>
          <a:noFill/>
        </p:spPr>
        <p:txBody>
          <a:bodyPr wrap="square" lIns="0" tIns="0" rIns="0" bIns="0" rtlCol="0" anchor="t">
            <a:spAutoFit/>
          </a:bodyPr>
          <a:lstStyle/>
          <a:p>
            <a:r>
              <a:rPr lang="zh-CN" altLang="en-US" sz="9600">
                <a:solidFill>
                  <a:schemeClr val="bg1"/>
                </a:solidFill>
                <a:latin typeface="+mj-ea"/>
                <a:ea typeface="+mj-ea"/>
              </a:rPr>
              <a:t>工作经历</a:t>
            </a:r>
            <a:endParaRPr lang="en-US" sz="4800" dirty="0">
              <a:solidFill>
                <a:schemeClr val="bg1"/>
              </a:solidFill>
              <a:latin typeface="+mj-ea"/>
              <a:ea typeface="+mj-ea"/>
            </a:endParaRPr>
          </a:p>
        </p:txBody>
      </p:sp>
      <p:sp>
        <p:nvSpPr>
          <p:cNvPr id="18" name="文本框 17">
            <a:extLst>
              <a:ext uri="{FF2B5EF4-FFF2-40B4-BE49-F238E27FC236}">
                <a16:creationId xmlns:a16="http://schemas.microsoft.com/office/drawing/2014/main" id="{B6A54F9D-15EE-47B1-8054-077AA981C389}"/>
              </a:ext>
            </a:extLst>
          </p:cNvPr>
          <p:cNvSpPr txBox="1"/>
          <p:nvPr/>
        </p:nvSpPr>
        <p:spPr>
          <a:xfrm>
            <a:off x="695325" y="3886438"/>
            <a:ext cx="4841875" cy="553998"/>
          </a:xfrm>
          <a:prstGeom prst="rect">
            <a:avLst/>
          </a:prstGeom>
          <a:noFill/>
        </p:spPr>
        <p:txBody>
          <a:bodyPr wrap="square" lIns="0" tIns="0" rIns="0" bIns="0" rtlCol="0" anchor="t">
            <a:spAutoFit/>
          </a:bodyPr>
          <a:lstStyle/>
          <a:p>
            <a:pPr algn="dist"/>
            <a:r>
              <a:rPr lang="en-US" altLang="zh-CN" sz="3600">
                <a:solidFill>
                  <a:schemeClr val="bg1"/>
                </a:solidFill>
                <a:ea typeface="+mj-ea"/>
              </a:rPr>
              <a:t>Work experience</a:t>
            </a:r>
            <a:endParaRPr lang="en-US" sz="3600" dirty="0">
              <a:solidFill>
                <a:schemeClr val="bg1"/>
              </a:solidFill>
              <a:ea typeface="+mj-ea"/>
            </a:endParaRPr>
          </a:p>
        </p:txBody>
      </p:sp>
      <p:pic>
        <p:nvPicPr>
          <p:cNvPr id="5" name="图形 4">
            <a:extLst>
              <a:ext uri="{FF2B5EF4-FFF2-40B4-BE49-F238E27FC236}">
                <a16:creationId xmlns:a16="http://schemas.microsoft.com/office/drawing/2014/main" id="{872E994A-F675-4D3A-BE04-8B9753322323}"/>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4529" y="599874"/>
            <a:ext cx="689821" cy="270613"/>
          </a:xfrm>
          <a:prstGeom prst="rect">
            <a:avLst/>
          </a:prstGeom>
        </p:spPr>
      </p:pic>
    </p:spTree>
    <p:extLst>
      <p:ext uri="{BB962C8B-B14F-4D97-AF65-F5344CB8AC3E}">
        <p14:creationId xmlns:p14="http://schemas.microsoft.com/office/powerpoint/2010/main" val="42763152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ICON" val="#383169;#78487;#140437;#61109;"/>
</p:tagLst>
</file>

<file path=ppt/tags/tag2.xml><?xml version="1.0" encoding="utf-8"?>
<p:tagLst xmlns:a="http://schemas.openxmlformats.org/drawingml/2006/main" xmlns:r="http://schemas.openxmlformats.org/officeDocument/2006/relationships" xmlns:p="http://schemas.openxmlformats.org/presentationml/2006/main">
  <p:tag name="ADJUSTMENTS" val="13.11226"/>
</p:tagLst>
</file>

<file path=ppt/tags/tag3.xml><?xml version="1.0" encoding="utf-8"?>
<p:tagLst xmlns:a="http://schemas.openxmlformats.org/drawingml/2006/main" xmlns:r="http://schemas.openxmlformats.org/officeDocument/2006/relationships" xmlns:p="http://schemas.openxmlformats.org/presentationml/2006/main">
  <p:tag name="ADJUSTMENTS" val="27.41764"/>
</p:tagLst>
</file>

<file path=ppt/tags/tag4.xml><?xml version="1.0" encoding="utf-8"?>
<p:tagLst xmlns:a="http://schemas.openxmlformats.org/drawingml/2006/main" xmlns:r="http://schemas.openxmlformats.org/officeDocument/2006/relationships" xmlns:p="http://schemas.openxmlformats.org/presentationml/2006/main">
  <p:tag name="ADJUSTMENTS" val="27.41764"/>
</p:tagLst>
</file>

<file path=ppt/tags/tag5.xml><?xml version="1.0" encoding="utf-8"?>
<p:tagLst xmlns:a="http://schemas.openxmlformats.org/drawingml/2006/main" xmlns:r="http://schemas.openxmlformats.org/officeDocument/2006/relationships" xmlns:p="http://schemas.openxmlformats.org/presentationml/2006/main">
  <p:tag name="SHADOWSIZE" val="102"/>
</p:tagLst>
</file>

<file path=ppt/tags/tag6.xml><?xml version="1.0" encoding="utf-8"?>
<p:tagLst xmlns:a="http://schemas.openxmlformats.org/drawingml/2006/main" xmlns:r="http://schemas.openxmlformats.org/officeDocument/2006/relationships" xmlns:p="http://schemas.openxmlformats.org/presentationml/2006/main">
  <p:tag name="ADJUSTMENTS" val="14.01599"/>
</p:tagLst>
</file>

<file path=ppt/theme/theme1.xml><?xml version="1.0" encoding="utf-8"?>
<a:theme xmlns:a="http://schemas.openxmlformats.org/drawingml/2006/main" name="Office 主题​​">
  <a:themeElements>
    <a:clrScheme name="深蓝&amp;红">
      <a:dk1>
        <a:sysClr val="windowText" lastClr="000000"/>
      </a:dk1>
      <a:lt1>
        <a:sysClr val="window" lastClr="FFFFFF"/>
      </a:lt1>
      <a:dk2>
        <a:srgbClr val="222A35"/>
      </a:dk2>
      <a:lt2>
        <a:srgbClr val="DBEFF9"/>
      </a:lt2>
      <a:accent1>
        <a:srgbClr val="103244"/>
      </a:accent1>
      <a:accent2>
        <a:srgbClr val="E8523E"/>
      </a:accent2>
      <a:accent3>
        <a:srgbClr val="F49100"/>
      </a:accent3>
      <a:accent4>
        <a:srgbClr val="25AE9E"/>
      </a:accent4>
      <a:accent5>
        <a:srgbClr val="FC9783"/>
      </a:accent5>
      <a:accent6>
        <a:srgbClr val="FB7598"/>
      </a:accent6>
      <a:hlink>
        <a:srgbClr val="7BDF9B"/>
      </a:hlink>
      <a:folHlink>
        <a:srgbClr val="85DFD0"/>
      </a:folHlink>
    </a:clrScheme>
    <a:fontScheme name="自定义 1">
      <a:majorFont>
        <a:latin typeface="微软雅黑 Bold"/>
        <a:ea typeface="微软雅黑 Bold"/>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spAutoFit/>
      </a:bodyPr>
      <a:lstStyle>
        <a:defPPr algn="l">
          <a:defRPr smtClean="0"/>
        </a:defPPr>
      </a:lstStyle>
    </a:txDef>
  </a:objectDefaults>
  <a:extraClrSchemeLst/>
  <a:extLst>
    <a:ext uri="{05A4C25C-085E-4340-85A3-A5531E510DB2}">
      <thm15:themeFamily xmlns:thm15="http://schemas.microsoft.com/office/thememl/2012/main" name="演示文稿1" id="{0CD27951-AB6D-4B67-B17C-5C029B85B9F5}" vid="{9B770B75-4EAD-4B24-BE2A-1F1291F21CD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02-标准模板空白文档</Template>
  <TotalTime>598</TotalTime>
  <Words>1606</Words>
  <Application>Microsoft Office PowerPoint</Application>
  <PresentationFormat>宽屏</PresentationFormat>
  <Paragraphs>243</Paragraphs>
  <Slides>27</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27</vt:i4>
      </vt:variant>
    </vt:vector>
  </HeadingPairs>
  <TitlesOfParts>
    <vt:vector size="32" baseType="lpstr">
      <vt:lpstr>等线</vt:lpstr>
      <vt:lpstr>微软雅黑</vt:lpstr>
      <vt:lpstr>微软雅黑 Bold</vt:lpstr>
      <vt:lpstr>Arial</vt:lpstr>
      <vt:lpstr>Office 主题​​</vt:lpstr>
      <vt:lpstr>PowerPoint 演示文稿</vt:lpstr>
      <vt:lpstr>PowerPoint 演示文稿</vt:lpstr>
      <vt:lpstr>PowerPoint 演示文稿</vt:lpstr>
      <vt:lpstr>个人简介</vt:lpstr>
      <vt:lpstr>个人简介</vt:lpstr>
      <vt:lpstr>个人简介</vt:lpstr>
      <vt:lpstr>个人简介</vt:lpstr>
      <vt:lpstr>个人简介</vt:lpstr>
      <vt:lpstr>PowerPoint 演示文稿</vt:lpstr>
      <vt:lpstr>工作经历</vt:lpstr>
      <vt:lpstr>工作经历</vt:lpstr>
      <vt:lpstr>工作经历</vt:lpstr>
      <vt:lpstr>工作经历</vt:lpstr>
      <vt:lpstr>工作经历</vt:lpstr>
      <vt:lpstr>PowerPoint 演示文稿</vt:lpstr>
      <vt:lpstr>项目经历</vt:lpstr>
      <vt:lpstr>项目经历</vt:lpstr>
      <vt:lpstr>项目经历</vt:lpstr>
      <vt:lpstr>项目经历</vt:lpstr>
      <vt:lpstr>项目经历</vt:lpstr>
      <vt:lpstr>PowerPoint 演示文稿</vt:lpstr>
      <vt:lpstr>个人优势</vt:lpstr>
      <vt:lpstr>个人优势</vt:lpstr>
      <vt:lpstr>个人优势</vt:lpstr>
      <vt:lpstr>个人优势</vt:lpstr>
      <vt:lpstr>个人优势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程鹏</dc:creator>
  <cp:lastModifiedBy>超 朱</cp:lastModifiedBy>
  <cp:revision>29</cp:revision>
  <dcterms:created xsi:type="dcterms:W3CDTF">2022-02-14T06:45:27Z</dcterms:created>
  <dcterms:modified xsi:type="dcterms:W3CDTF">2023-06-28T02:45:35Z</dcterms:modified>
</cp:coreProperties>
</file>