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5"/>
  </p:notesMasterIdLst>
  <p:handoutMasterIdLst>
    <p:handoutMasterId r:id="rId26"/>
  </p:handoutMasterIdLst>
  <p:sldIdLst>
    <p:sldId id="2232" r:id="rId2"/>
    <p:sldId id="2202" r:id="rId3"/>
    <p:sldId id="2228" r:id="rId4"/>
    <p:sldId id="2218" r:id="rId5"/>
    <p:sldId id="2239" r:id="rId6"/>
    <p:sldId id="2237" r:id="rId7"/>
    <p:sldId id="2238" r:id="rId8"/>
    <p:sldId id="2236" r:id="rId9"/>
    <p:sldId id="2240" r:id="rId10"/>
    <p:sldId id="2242" r:id="rId11"/>
    <p:sldId id="2243" r:id="rId12"/>
    <p:sldId id="2241" r:id="rId13"/>
    <p:sldId id="2235" r:id="rId14"/>
    <p:sldId id="2247" r:id="rId15"/>
    <p:sldId id="2246" r:id="rId16"/>
    <p:sldId id="2245" r:id="rId17"/>
    <p:sldId id="2244" r:id="rId18"/>
    <p:sldId id="2234" r:id="rId19"/>
    <p:sldId id="2251" r:id="rId20"/>
    <p:sldId id="2250" r:id="rId21"/>
    <p:sldId id="2248" r:id="rId22"/>
    <p:sldId id="2249" r:id="rId23"/>
    <p:sldId id="2233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106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B4F"/>
    <a:srgbClr val="E9D001"/>
    <a:srgbClr val="111D29"/>
    <a:srgbClr val="01C0F6"/>
    <a:srgbClr val="F9BC5A"/>
    <a:srgbClr val="FFFFFF"/>
    <a:srgbClr val="0061A7"/>
    <a:srgbClr val="2190FD"/>
    <a:srgbClr val="3D72C1"/>
    <a:srgbClr val="D62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6115" autoAdjust="0"/>
  </p:normalViewPr>
  <p:slideViewPr>
    <p:cSldViewPr snapToGrid="0" showGuides="1">
      <p:cViewPr varScale="1">
        <p:scale>
          <a:sx n="102" d="100"/>
          <a:sy n="102" d="100"/>
        </p:scale>
        <p:origin x="870" y="108"/>
      </p:cViewPr>
      <p:guideLst>
        <p:guide pos="710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41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  <a:endParaRPr lang="en-US" altLang="zh-CN" sz="2000" dirty="0">
              <a:solidFill>
                <a:schemeClr val="accent1"/>
              </a:solidFill>
              <a:latin typeface="+mj-ea"/>
              <a:ea typeface="+mj-ea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accent1"/>
              </a:solidFill>
              <a:latin typeface="+mj-ea"/>
              <a:ea typeface="+mj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4559951186846E-2"/>
          <c:y val="0.17608143287519362"/>
          <c:w val="0.95279688806106133"/>
          <c:h val="0.6955866409073464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5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4F82-496C-B8F3-A649F92C4368}"/>
              </c:ext>
            </c:extLst>
          </c:dPt>
          <c:cat>
            <c:strRef>
              <c:f>Sheet1!$A$2:$A$9</c:f>
              <c:strCache>
                <c:ptCount val="8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  <c:pt idx="5">
                  <c:v>类别 6</c:v>
                </c:pt>
                <c:pt idx="6">
                  <c:v>类别 7</c:v>
                </c:pt>
                <c:pt idx="7">
                  <c:v>类别 8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85</c:v>
                </c:pt>
                <c:pt idx="1">
                  <c:v>80</c:v>
                </c:pt>
                <c:pt idx="2">
                  <c:v>74</c:v>
                </c:pt>
                <c:pt idx="3">
                  <c:v>70</c:v>
                </c:pt>
                <c:pt idx="4">
                  <c:v>60</c:v>
                </c:pt>
                <c:pt idx="5">
                  <c:v>50</c:v>
                </c:pt>
                <c:pt idx="6">
                  <c:v>60</c:v>
                </c:pt>
                <c:pt idx="7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82-496C-B8F3-A649F92C4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6124192"/>
        <c:axId val="852687952"/>
      </c:lineChart>
      <c:catAx>
        <c:axId val="100612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2687952"/>
        <c:crosses val="autoZero"/>
        <c:auto val="1"/>
        <c:lblAlgn val="ctr"/>
        <c:lblOffset val="100"/>
        <c:noMultiLvlLbl val="0"/>
      </c:catAx>
      <c:valAx>
        <c:axId val="852687952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6124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2023/6/28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FF554-DDC4-4E1A-BDF1-E8D4884C86C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246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808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036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303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69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079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439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827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064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59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104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63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8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266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FF554-DDC4-4E1A-BDF1-E8D4884C8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784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35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784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836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202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974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0BF49-76BF-493F-81B1-DBFD8C4992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30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6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74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05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73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96" userDrawn="1">
          <p15:clr>
            <a:srgbClr val="F26B43"/>
          </p15:clr>
        </p15:guide>
        <p15:guide id="5" orient="horz" pos="4056" userDrawn="1">
          <p15:clr>
            <a:srgbClr val="F26B43"/>
          </p15:clr>
        </p15:guide>
        <p15:guide id="6" orient="horz" pos="3992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0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6641CA2F-7372-1EDC-A063-4C7932FCE0AC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23" name="图片 22" descr="城市街道与高楼大厦&#10;&#10;描述已自动生成">
            <a:extLst>
              <a:ext uri="{FF2B5EF4-FFF2-40B4-BE49-F238E27FC236}">
                <a16:creationId xmlns:a16="http://schemas.microsoft.com/office/drawing/2014/main" id="{21D3993B-1EBC-AA85-F4AD-F2D366EC0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60"/>
          <a:stretch>
            <a:fillRect/>
          </a:stretch>
        </p:blipFill>
        <p:spPr>
          <a:xfrm>
            <a:off x="5810843" y="0"/>
            <a:ext cx="6379351" cy="6858000"/>
          </a:xfrm>
          <a:custGeom>
            <a:avLst/>
            <a:gdLst>
              <a:gd name="connsiteX0" fmla="*/ 0 w 6379351"/>
              <a:gd name="connsiteY0" fmla="*/ 0 h 6858000"/>
              <a:gd name="connsiteX1" fmla="*/ 6379351 w 6379351"/>
              <a:gd name="connsiteY1" fmla="*/ 0 h 6858000"/>
              <a:gd name="connsiteX2" fmla="*/ 6379351 w 6379351"/>
              <a:gd name="connsiteY2" fmla="*/ 6858000 h 6858000"/>
              <a:gd name="connsiteX3" fmla="*/ 2535173 w 63793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351" h="6858000">
                <a:moveTo>
                  <a:pt x="0" y="0"/>
                </a:moveTo>
                <a:lnTo>
                  <a:pt x="6379351" y="0"/>
                </a:lnTo>
                <a:lnTo>
                  <a:pt x="6379351" y="6858000"/>
                </a:lnTo>
                <a:lnTo>
                  <a:pt x="2535173" y="6858000"/>
                </a:lnTo>
                <a:close/>
              </a:path>
            </a:pathLst>
          </a:custGeom>
        </p:spPr>
      </p:pic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48F85496-94BA-6C35-FD1B-B0E85E64FF9C}"/>
              </a:ext>
            </a:extLst>
          </p:cNvPr>
          <p:cNvSpPr/>
          <p:nvPr/>
        </p:nvSpPr>
        <p:spPr>
          <a:xfrm>
            <a:off x="5999532" y="0"/>
            <a:ext cx="6192469" cy="6858000"/>
          </a:xfrm>
          <a:custGeom>
            <a:avLst/>
            <a:gdLst>
              <a:gd name="connsiteX0" fmla="*/ 4379325 w 6192469"/>
              <a:gd name="connsiteY0" fmla="*/ 0 h 6858000"/>
              <a:gd name="connsiteX1" fmla="*/ 6192469 w 6192469"/>
              <a:gd name="connsiteY1" fmla="*/ 0 h 6858000"/>
              <a:gd name="connsiteX2" fmla="*/ 6192469 w 6192469"/>
              <a:gd name="connsiteY2" fmla="*/ 6858000 h 6858000"/>
              <a:gd name="connsiteX3" fmla="*/ 0 w 619246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469" h="6858000">
                <a:moveTo>
                  <a:pt x="4379325" y="0"/>
                </a:moveTo>
                <a:lnTo>
                  <a:pt x="6192469" y="0"/>
                </a:lnTo>
                <a:lnTo>
                  <a:pt x="619246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47E61A-63C7-C15F-8A85-396D4FD70B1C}"/>
              </a:ext>
            </a:extLst>
          </p:cNvPr>
          <p:cNvSpPr txBox="1"/>
          <p:nvPr/>
        </p:nvSpPr>
        <p:spPr>
          <a:xfrm>
            <a:off x="609600" y="1820715"/>
            <a:ext cx="4616648" cy="178510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kumimoji="1"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深绿</a:t>
            </a:r>
            <a:r>
              <a:rPr kumimoji="1" lang="zh-CN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欧美风</a:t>
            </a:r>
            <a:endParaRPr kumimoji="1" lang="en-US" altLang="zh-CN" sz="7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  <a:p>
            <a:r>
              <a:rPr kumimoji="1"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年终总结</a:t>
            </a:r>
            <a:r>
              <a:rPr kumimoji="1"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PPT</a:t>
            </a:r>
            <a:r>
              <a:rPr kumimoji="1"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模板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 flipH="1">
            <a:off x="609600" y="4456719"/>
            <a:ext cx="1360950" cy="276999"/>
          </a:xfrm>
          <a:prstGeom prst="rect">
            <a:avLst/>
          </a:prstGeom>
          <a:noFill/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tx1">
                <a:alpha val="12000"/>
              </a:schemeClr>
            </a:outerShdw>
          </a:effectLst>
        </p:spPr>
        <p:txBody>
          <a:bodyPr wrap="none" lIns="0" tIns="0" rIns="0" bIns="0" rtlCol="0" anchor="ctr">
            <a:spAutoFit/>
          </a:bodyPr>
          <a:lstStyle/>
          <a:p>
            <a:pPr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XXX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 flipH="1">
            <a:off x="2931480" y="4456719"/>
            <a:ext cx="2199320" cy="276999"/>
          </a:xfrm>
          <a:prstGeom prst="rect">
            <a:avLst/>
          </a:prstGeom>
          <a:noFill/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tx1">
                <a:alpha val="12000"/>
              </a:schemeClr>
            </a:outerShdw>
          </a:effectLst>
        </p:spPr>
        <p:txBody>
          <a:bodyPr wrap="none" lIns="0" tIns="0" rIns="0" bIns="0" rtlCol="0" anchor="ctr">
            <a:spAutoFit/>
          </a:bodyPr>
          <a:lstStyle/>
          <a:p>
            <a:pPr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年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月</a:t>
            </a:r>
          </a:p>
        </p:txBody>
      </p:sp>
      <p:sp>
        <p:nvSpPr>
          <p:cNvPr id="3" name="gaoding-14">
            <a:extLst>
              <a:ext uri="{FF2B5EF4-FFF2-40B4-BE49-F238E27FC236}">
                <a16:creationId xmlns:a16="http://schemas.microsoft.com/office/drawing/2014/main" id="{BCAD33A5-7358-9ADC-1CEF-0FF7C0B1A4E2}"/>
              </a:ext>
            </a:extLst>
          </p:cNvPr>
          <p:cNvSpPr txBox="1"/>
          <p:nvPr/>
        </p:nvSpPr>
        <p:spPr>
          <a:xfrm>
            <a:off x="609600" y="5831572"/>
            <a:ext cx="4432064" cy="528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9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09600" y="3637788"/>
            <a:ext cx="45212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dist"/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BUSINESS STYLE YEAR-END REVIEW</a:t>
            </a: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34CA7F7C-BD6B-21C6-5F7D-DB1BFE0BBD0C}"/>
              </a:ext>
            </a:extLst>
          </p:cNvPr>
          <p:cNvSpPr/>
          <p:nvPr/>
        </p:nvSpPr>
        <p:spPr>
          <a:xfrm rot="1036853">
            <a:off x="7887202" y="-592432"/>
            <a:ext cx="4602584" cy="1305510"/>
          </a:xfrm>
          <a:custGeom>
            <a:avLst/>
            <a:gdLst>
              <a:gd name="connsiteX0" fmla="*/ 0 w 4602584"/>
              <a:gd name="connsiteY0" fmla="*/ 1305510 h 1305510"/>
              <a:gd name="connsiteX1" fmla="*/ 4196441 w 4602584"/>
              <a:gd name="connsiteY1" fmla="*/ 0 h 1305510"/>
              <a:gd name="connsiteX2" fmla="*/ 4602584 w 4602584"/>
              <a:gd name="connsiteY2" fmla="*/ 1305510 h 130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02584" h="1305510">
                <a:moveTo>
                  <a:pt x="0" y="1305510"/>
                </a:moveTo>
                <a:lnTo>
                  <a:pt x="4196441" y="0"/>
                </a:lnTo>
                <a:lnTo>
                  <a:pt x="4602584" y="130551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E07A6771-F632-3B11-550A-6A9D01A2779A}"/>
              </a:ext>
            </a:extLst>
          </p:cNvPr>
          <p:cNvSpPr/>
          <p:nvPr/>
        </p:nvSpPr>
        <p:spPr>
          <a:xfrm rot="5400000">
            <a:off x="11050528" y="5805427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8" name="爱设计-11">
            <a:extLst>
              <a:ext uri="{FF2B5EF4-FFF2-40B4-BE49-F238E27FC236}">
                <a16:creationId xmlns:a16="http://schemas.microsoft.com/office/drawing/2014/main" id="{B1E388EA-A924-7B4D-ACE4-8A604899B372}"/>
              </a:ext>
            </a:extLst>
          </p:cNvPr>
          <p:cNvGrpSpPr/>
          <p:nvPr/>
        </p:nvGrpSpPr>
        <p:grpSpPr>
          <a:xfrm rot="10800000">
            <a:off x="609600" y="598428"/>
            <a:ext cx="536828" cy="87372"/>
            <a:chOff x="6749798" y="5851669"/>
            <a:chExt cx="1352719" cy="220164"/>
          </a:xfr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</p:grpSpPr>
        <p:sp>
          <p:nvSpPr>
            <p:cNvPr id="29" name="爱设计-11-1">
              <a:extLst>
                <a:ext uri="{FF2B5EF4-FFF2-40B4-BE49-F238E27FC236}">
                  <a16:creationId xmlns:a16="http://schemas.microsoft.com/office/drawing/2014/main" id="{796E8D8E-2F07-9F55-A379-F8750327E2FB}"/>
                </a:ext>
              </a:extLst>
            </p:cNvPr>
            <p:cNvSpPr/>
            <p:nvPr/>
          </p:nvSpPr>
          <p:spPr>
            <a:xfrm>
              <a:off x="7146086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爱设计-11-2">
              <a:extLst>
                <a:ext uri="{FF2B5EF4-FFF2-40B4-BE49-F238E27FC236}">
                  <a16:creationId xmlns:a16="http://schemas.microsoft.com/office/drawing/2014/main" id="{FFF956D9-B204-AB28-B2D6-AAB9F1AA2F49}"/>
                </a:ext>
              </a:extLst>
            </p:cNvPr>
            <p:cNvSpPr/>
            <p:nvPr/>
          </p:nvSpPr>
          <p:spPr>
            <a:xfrm>
              <a:off x="7542374" y="5851669"/>
              <a:ext cx="560143" cy="220164"/>
            </a:xfrm>
            <a:custGeom>
              <a:avLst/>
              <a:gdLst>
                <a:gd name="connsiteX0" fmla="*/ 110082 w 560143"/>
                <a:gd name="connsiteY0" fmla="*/ 0 h 220164"/>
                <a:gd name="connsiteX1" fmla="*/ 187922 w 560143"/>
                <a:gd name="connsiteY1" fmla="*/ 32242 h 220164"/>
                <a:gd name="connsiteX2" fmla="*/ 195077 w 560143"/>
                <a:gd name="connsiteY2" fmla="*/ 42855 h 220164"/>
                <a:gd name="connsiteX3" fmla="*/ 195958 w 560143"/>
                <a:gd name="connsiteY3" fmla="*/ 41549 h 220164"/>
                <a:gd name="connsiteX4" fmla="*/ 202231 w 560143"/>
                <a:gd name="connsiteY4" fmla="*/ 50853 h 220164"/>
                <a:gd name="connsiteX5" fmla="*/ 280071 w 560143"/>
                <a:gd name="connsiteY5" fmla="*/ 83095 h 220164"/>
                <a:gd name="connsiteX6" fmla="*/ 357911 w 560143"/>
                <a:gd name="connsiteY6" fmla="*/ 50853 h 220164"/>
                <a:gd name="connsiteX7" fmla="*/ 364185 w 560143"/>
                <a:gd name="connsiteY7" fmla="*/ 41547 h 220164"/>
                <a:gd name="connsiteX8" fmla="*/ 365067 w 560143"/>
                <a:gd name="connsiteY8" fmla="*/ 42854 h 220164"/>
                <a:gd name="connsiteX9" fmla="*/ 372221 w 560143"/>
                <a:gd name="connsiteY9" fmla="*/ 32242 h 220164"/>
                <a:gd name="connsiteX10" fmla="*/ 450061 w 560143"/>
                <a:gd name="connsiteY10" fmla="*/ 0 h 220164"/>
                <a:gd name="connsiteX11" fmla="*/ 560143 w 560143"/>
                <a:gd name="connsiteY11" fmla="*/ 110082 h 220164"/>
                <a:gd name="connsiteX12" fmla="*/ 450061 w 560143"/>
                <a:gd name="connsiteY12" fmla="*/ 220164 h 220164"/>
                <a:gd name="connsiteX13" fmla="*/ 372221 w 560143"/>
                <a:gd name="connsiteY13" fmla="*/ 187922 h 220164"/>
                <a:gd name="connsiteX14" fmla="*/ 365067 w 560143"/>
                <a:gd name="connsiteY14" fmla="*/ 177310 h 220164"/>
                <a:gd name="connsiteX15" fmla="*/ 364453 w 560143"/>
                <a:gd name="connsiteY15" fmla="*/ 178222 h 220164"/>
                <a:gd name="connsiteX16" fmla="*/ 357912 w 560143"/>
                <a:gd name="connsiteY16" fmla="*/ 168520 h 220164"/>
                <a:gd name="connsiteX17" fmla="*/ 280072 w 560143"/>
                <a:gd name="connsiteY17" fmla="*/ 136278 h 220164"/>
                <a:gd name="connsiteX18" fmla="*/ 202232 w 560143"/>
                <a:gd name="connsiteY18" fmla="*/ 168520 h 220164"/>
                <a:gd name="connsiteX19" fmla="*/ 195691 w 560143"/>
                <a:gd name="connsiteY19" fmla="*/ 178222 h 220164"/>
                <a:gd name="connsiteX20" fmla="*/ 195077 w 560143"/>
                <a:gd name="connsiteY20" fmla="*/ 177310 h 220164"/>
                <a:gd name="connsiteX21" fmla="*/ 187922 w 560143"/>
                <a:gd name="connsiteY21" fmla="*/ 187922 h 220164"/>
                <a:gd name="connsiteX22" fmla="*/ 110082 w 560143"/>
                <a:gd name="connsiteY22" fmla="*/ 220164 h 220164"/>
                <a:gd name="connsiteX23" fmla="*/ 0 w 560143"/>
                <a:gd name="connsiteY23" fmla="*/ 110082 h 220164"/>
                <a:gd name="connsiteX24" fmla="*/ 110082 w 560143"/>
                <a:gd name="connsiteY24" fmla="*/ 0 h 22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60143" h="220164">
                  <a:moveTo>
                    <a:pt x="110082" y="0"/>
                  </a:moveTo>
                  <a:cubicBezTo>
                    <a:pt x="140481" y="0"/>
                    <a:pt x="168001" y="12322"/>
                    <a:pt x="187922" y="32242"/>
                  </a:cubicBezTo>
                  <a:lnTo>
                    <a:pt x="195077" y="42855"/>
                  </a:lnTo>
                  <a:lnTo>
                    <a:pt x="195958" y="41549"/>
                  </a:lnTo>
                  <a:lnTo>
                    <a:pt x="202231" y="50853"/>
                  </a:lnTo>
                  <a:cubicBezTo>
                    <a:pt x="222152" y="70774"/>
                    <a:pt x="249673" y="83095"/>
                    <a:pt x="280071" y="83095"/>
                  </a:cubicBezTo>
                  <a:cubicBezTo>
                    <a:pt x="310470" y="83095"/>
                    <a:pt x="337990" y="70774"/>
                    <a:pt x="357911" y="50853"/>
                  </a:cubicBezTo>
                  <a:lnTo>
                    <a:pt x="364185" y="41547"/>
                  </a:lnTo>
                  <a:lnTo>
                    <a:pt x="365067" y="42854"/>
                  </a:lnTo>
                  <a:lnTo>
                    <a:pt x="372221" y="32242"/>
                  </a:lnTo>
                  <a:cubicBezTo>
                    <a:pt x="392142" y="12322"/>
                    <a:pt x="419662" y="0"/>
                    <a:pt x="450061" y="0"/>
                  </a:cubicBezTo>
                  <a:cubicBezTo>
                    <a:pt x="510858" y="0"/>
                    <a:pt x="560143" y="49285"/>
                    <a:pt x="560143" y="110082"/>
                  </a:cubicBezTo>
                  <a:cubicBezTo>
                    <a:pt x="560143" y="170879"/>
                    <a:pt x="510858" y="220164"/>
                    <a:pt x="450061" y="220164"/>
                  </a:cubicBezTo>
                  <a:cubicBezTo>
                    <a:pt x="419662" y="220164"/>
                    <a:pt x="392142" y="207843"/>
                    <a:pt x="372221" y="187922"/>
                  </a:cubicBezTo>
                  <a:lnTo>
                    <a:pt x="365067" y="177310"/>
                  </a:lnTo>
                  <a:lnTo>
                    <a:pt x="364453" y="178222"/>
                  </a:lnTo>
                  <a:lnTo>
                    <a:pt x="357912" y="168520"/>
                  </a:lnTo>
                  <a:cubicBezTo>
                    <a:pt x="337991" y="148600"/>
                    <a:pt x="310470" y="136278"/>
                    <a:pt x="280072" y="136278"/>
                  </a:cubicBezTo>
                  <a:cubicBezTo>
                    <a:pt x="249674" y="136278"/>
                    <a:pt x="222153" y="148600"/>
                    <a:pt x="202232" y="168520"/>
                  </a:cubicBezTo>
                  <a:lnTo>
                    <a:pt x="195691" y="178222"/>
                  </a:lnTo>
                  <a:lnTo>
                    <a:pt x="195077" y="177310"/>
                  </a:lnTo>
                  <a:lnTo>
                    <a:pt x="187922" y="187922"/>
                  </a:lnTo>
                  <a:cubicBezTo>
                    <a:pt x="168001" y="207843"/>
                    <a:pt x="140481" y="220164"/>
                    <a:pt x="110082" y="220164"/>
                  </a:cubicBezTo>
                  <a:cubicBezTo>
                    <a:pt x="49285" y="220164"/>
                    <a:pt x="0" y="170879"/>
                    <a:pt x="0" y="110082"/>
                  </a:cubicBezTo>
                  <a:cubicBezTo>
                    <a:pt x="0" y="49285"/>
                    <a:pt x="49285" y="0"/>
                    <a:pt x="11008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爱设计-11-3">
              <a:extLst>
                <a:ext uri="{FF2B5EF4-FFF2-40B4-BE49-F238E27FC236}">
                  <a16:creationId xmlns:a16="http://schemas.microsoft.com/office/drawing/2014/main" id="{C848AE50-F498-B9AD-078B-E5659A25719A}"/>
                </a:ext>
              </a:extLst>
            </p:cNvPr>
            <p:cNvSpPr/>
            <p:nvPr/>
          </p:nvSpPr>
          <p:spPr>
            <a:xfrm>
              <a:off x="6749798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667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CB320F7-71B7-49D4-BBED-4E60E93034D0}"/>
              </a:ext>
            </a:extLst>
          </p:cNvPr>
          <p:cNvGrpSpPr/>
          <p:nvPr/>
        </p:nvGrpSpPr>
        <p:grpSpPr>
          <a:xfrm>
            <a:off x="2752740" y="1396851"/>
            <a:ext cx="941869" cy="1183189"/>
            <a:chOff x="8202132" y="4782930"/>
            <a:chExt cx="277440" cy="348524"/>
          </a:xfrm>
          <a:solidFill>
            <a:schemeClr val="accent1"/>
          </a:solidFill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430A359B-8CC4-4E28-94F8-6484DA372A02}"/>
                </a:ext>
              </a:extLst>
            </p:cNvPr>
            <p:cNvSpPr/>
            <p:nvPr/>
          </p:nvSpPr>
          <p:spPr>
            <a:xfrm>
              <a:off x="8202132" y="4968842"/>
              <a:ext cx="277440" cy="162612"/>
            </a:xfrm>
            <a:custGeom>
              <a:avLst/>
              <a:gdLst>
                <a:gd name="connsiteX0" fmla="*/ 302460 w 388183"/>
                <a:gd name="connsiteY0" fmla="*/ 695 h 227520"/>
                <a:gd name="connsiteX1" fmla="*/ 298600 w 388183"/>
                <a:gd name="connsiteY1" fmla="*/ 4141 h 227520"/>
                <a:gd name="connsiteX2" fmla="*/ 294533 w 388183"/>
                <a:gd name="connsiteY2" fmla="*/ 7450 h 227520"/>
                <a:gd name="connsiteX3" fmla="*/ 285849 w 388183"/>
                <a:gd name="connsiteY3" fmla="*/ 13929 h 227520"/>
                <a:gd name="connsiteX4" fmla="*/ 224713 w 388183"/>
                <a:gd name="connsiteY4" fmla="*/ 139578 h 227520"/>
                <a:gd name="connsiteX5" fmla="*/ 212513 w 388183"/>
                <a:gd name="connsiteY5" fmla="*/ 67207 h 227520"/>
                <a:gd name="connsiteX6" fmla="*/ 230640 w 388183"/>
                <a:gd name="connsiteY6" fmla="*/ 38190 h 227520"/>
                <a:gd name="connsiteX7" fmla="*/ 223748 w 388183"/>
                <a:gd name="connsiteY7" fmla="*/ 39500 h 227520"/>
                <a:gd name="connsiteX8" fmla="*/ 206379 w 388183"/>
                <a:gd name="connsiteY8" fmla="*/ 41567 h 227520"/>
                <a:gd name="connsiteX9" fmla="*/ 196592 w 388183"/>
                <a:gd name="connsiteY9" fmla="*/ 41912 h 227520"/>
                <a:gd name="connsiteX10" fmla="*/ 160130 w 388183"/>
                <a:gd name="connsiteY10" fmla="*/ 37570 h 227520"/>
                <a:gd name="connsiteX11" fmla="*/ 178534 w 388183"/>
                <a:gd name="connsiteY11" fmla="*/ 67276 h 227520"/>
                <a:gd name="connsiteX12" fmla="*/ 167023 w 388183"/>
                <a:gd name="connsiteY12" fmla="*/ 140888 h 227520"/>
                <a:gd name="connsiteX13" fmla="*/ 99821 w 388183"/>
                <a:gd name="connsiteY13" fmla="*/ 7794 h 227520"/>
                <a:gd name="connsiteX14" fmla="*/ 90792 w 388183"/>
                <a:gd name="connsiteY14" fmla="*/ -63 h 227520"/>
                <a:gd name="connsiteX15" fmla="*/ 89552 w 388183"/>
                <a:gd name="connsiteY15" fmla="*/ 1040 h 227520"/>
                <a:gd name="connsiteX16" fmla="*/ -50 w 388183"/>
                <a:gd name="connsiteY16" fmla="*/ 222564 h 227520"/>
                <a:gd name="connsiteX17" fmla="*/ -50 w 388183"/>
                <a:gd name="connsiteY17" fmla="*/ 227457 h 227520"/>
                <a:gd name="connsiteX18" fmla="*/ 388133 w 388183"/>
                <a:gd name="connsiteY18" fmla="*/ 227457 h 227520"/>
                <a:gd name="connsiteX19" fmla="*/ 388133 w 388183"/>
                <a:gd name="connsiteY19" fmla="*/ 222288 h 227520"/>
                <a:gd name="connsiteX20" fmla="*/ 302460 w 388183"/>
                <a:gd name="connsiteY20" fmla="*/ 695 h 22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8183" h="227520">
                  <a:moveTo>
                    <a:pt x="302460" y="695"/>
                  </a:moveTo>
                  <a:lnTo>
                    <a:pt x="298600" y="4141"/>
                  </a:lnTo>
                  <a:lnTo>
                    <a:pt x="294533" y="7450"/>
                  </a:lnTo>
                  <a:cubicBezTo>
                    <a:pt x="291707" y="9724"/>
                    <a:pt x="288813" y="11861"/>
                    <a:pt x="285849" y="13929"/>
                  </a:cubicBezTo>
                  <a:lnTo>
                    <a:pt x="224713" y="139578"/>
                  </a:lnTo>
                  <a:lnTo>
                    <a:pt x="212513" y="67207"/>
                  </a:lnTo>
                  <a:lnTo>
                    <a:pt x="230640" y="38190"/>
                  </a:lnTo>
                  <a:lnTo>
                    <a:pt x="223748" y="39500"/>
                  </a:lnTo>
                  <a:cubicBezTo>
                    <a:pt x="218027" y="40499"/>
                    <a:pt x="212169" y="41195"/>
                    <a:pt x="206379" y="41567"/>
                  </a:cubicBezTo>
                  <a:cubicBezTo>
                    <a:pt x="203139" y="41567"/>
                    <a:pt x="199900" y="41912"/>
                    <a:pt x="196592" y="41912"/>
                  </a:cubicBezTo>
                  <a:cubicBezTo>
                    <a:pt x="184323" y="41877"/>
                    <a:pt x="172054" y="40423"/>
                    <a:pt x="160130" y="37570"/>
                  </a:cubicBezTo>
                  <a:lnTo>
                    <a:pt x="178534" y="67276"/>
                  </a:lnTo>
                  <a:lnTo>
                    <a:pt x="167023" y="140888"/>
                  </a:lnTo>
                  <a:lnTo>
                    <a:pt x="99821" y="7794"/>
                  </a:lnTo>
                  <a:cubicBezTo>
                    <a:pt x="96720" y="5313"/>
                    <a:pt x="93687" y="2694"/>
                    <a:pt x="90792" y="-63"/>
                  </a:cubicBezTo>
                  <a:lnTo>
                    <a:pt x="89552" y="1040"/>
                  </a:lnTo>
                  <a:cubicBezTo>
                    <a:pt x="-1153" y="79476"/>
                    <a:pt x="-50" y="216774"/>
                    <a:pt x="-50" y="222564"/>
                  </a:cubicBezTo>
                  <a:lnTo>
                    <a:pt x="-50" y="227457"/>
                  </a:lnTo>
                  <a:lnTo>
                    <a:pt x="388133" y="227457"/>
                  </a:lnTo>
                  <a:lnTo>
                    <a:pt x="388133" y="222288"/>
                  </a:lnTo>
                  <a:cubicBezTo>
                    <a:pt x="381447" y="63692"/>
                    <a:pt x="318037" y="11309"/>
                    <a:pt x="302460" y="69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B77E291-F704-4C9F-B741-CBF50F6F2161}"/>
                </a:ext>
              </a:extLst>
            </p:cNvPr>
            <p:cNvSpPr/>
            <p:nvPr/>
          </p:nvSpPr>
          <p:spPr>
            <a:xfrm>
              <a:off x="8238685" y="4782930"/>
              <a:ext cx="208276" cy="208277"/>
            </a:xfrm>
            <a:custGeom>
              <a:avLst/>
              <a:gdLst>
                <a:gd name="connsiteX0" fmla="*/ 145655 w 291412"/>
                <a:gd name="connsiteY0" fmla="*/ -63 h 291413"/>
                <a:gd name="connsiteX1" fmla="*/ -51 w 291412"/>
                <a:gd name="connsiteY1" fmla="*/ 145643 h 291413"/>
                <a:gd name="connsiteX2" fmla="*/ 145655 w 291412"/>
                <a:gd name="connsiteY2" fmla="*/ 291350 h 291413"/>
                <a:gd name="connsiteX3" fmla="*/ 291362 w 291412"/>
                <a:gd name="connsiteY3" fmla="*/ 145643 h 291413"/>
                <a:gd name="connsiteX4" fmla="*/ 145655 w 291412"/>
                <a:gd name="connsiteY4" fmla="*/ -63 h 2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412" h="291413">
                  <a:moveTo>
                    <a:pt x="145655" y="-63"/>
                  </a:moveTo>
                  <a:cubicBezTo>
                    <a:pt x="65151" y="-63"/>
                    <a:pt x="-51" y="65174"/>
                    <a:pt x="-51" y="145643"/>
                  </a:cubicBezTo>
                  <a:cubicBezTo>
                    <a:pt x="-51" y="226113"/>
                    <a:pt x="65151" y="291350"/>
                    <a:pt x="145655" y="291350"/>
                  </a:cubicBezTo>
                  <a:cubicBezTo>
                    <a:pt x="226159" y="291350"/>
                    <a:pt x="291362" y="226113"/>
                    <a:pt x="291362" y="145643"/>
                  </a:cubicBezTo>
                  <a:cubicBezTo>
                    <a:pt x="291224" y="65222"/>
                    <a:pt x="226090" y="54"/>
                    <a:pt x="145655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左中括号 1">
            <a:extLst>
              <a:ext uri="{FF2B5EF4-FFF2-40B4-BE49-F238E27FC236}">
                <a16:creationId xmlns:a16="http://schemas.microsoft.com/office/drawing/2014/main" id="{E0BE20CF-0B0D-46C8-9C15-199F54A858B2}"/>
              </a:ext>
            </a:extLst>
          </p:cNvPr>
          <p:cNvSpPr/>
          <p:nvPr/>
        </p:nvSpPr>
        <p:spPr>
          <a:xfrm rot="5400000">
            <a:off x="3060594" y="1181133"/>
            <a:ext cx="326160" cy="3733943"/>
          </a:xfrm>
          <a:prstGeom prst="leftBracket">
            <a:avLst>
              <a:gd name="adj" fmla="val 89445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82BDD9C-3657-42C8-A8E3-D12785799994}"/>
              </a:ext>
            </a:extLst>
          </p:cNvPr>
          <p:cNvCxnSpPr>
            <a:cxnSpLocks/>
          </p:cNvCxnSpPr>
          <p:nvPr/>
        </p:nvCxnSpPr>
        <p:spPr>
          <a:xfrm>
            <a:off x="3223674" y="2664895"/>
            <a:ext cx="0" cy="54629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AA53C7E-A926-4CE4-944B-9CD09D13A8D7}"/>
              </a:ext>
            </a:extLst>
          </p:cNvPr>
          <p:cNvGrpSpPr/>
          <p:nvPr/>
        </p:nvGrpSpPr>
        <p:grpSpPr>
          <a:xfrm>
            <a:off x="1016219" y="3395617"/>
            <a:ext cx="736283" cy="924929"/>
            <a:chOff x="8202132" y="4782930"/>
            <a:chExt cx="277440" cy="34852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F4004B7D-8A4E-45C3-AD46-DAB550BF0EB5}"/>
                </a:ext>
              </a:extLst>
            </p:cNvPr>
            <p:cNvSpPr/>
            <p:nvPr/>
          </p:nvSpPr>
          <p:spPr>
            <a:xfrm>
              <a:off x="8202132" y="4968842"/>
              <a:ext cx="277440" cy="162612"/>
            </a:xfrm>
            <a:custGeom>
              <a:avLst/>
              <a:gdLst>
                <a:gd name="connsiteX0" fmla="*/ 302460 w 388183"/>
                <a:gd name="connsiteY0" fmla="*/ 695 h 227520"/>
                <a:gd name="connsiteX1" fmla="*/ 298600 w 388183"/>
                <a:gd name="connsiteY1" fmla="*/ 4141 h 227520"/>
                <a:gd name="connsiteX2" fmla="*/ 294533 w 388183"/>
                <a:gd name="connsiteY2" fmla="*/ 7450 h 227520"/>
                <a:gd name="connsiteX3" fmla="*/ 285849 w 388183"/>
                <a:gd name="connsiteY3" fmla="*/ 13929 h 227520"/>
                <a:gd name="connsiteX4" fmla="*/ 224713 w 388183"/>
                <a:gd name="connsiteY4" fmla="*/ 139578 h 227520"/>
                <a:gd name="connsiteX5" fmla="*/ 212513 w 388183"/>
                <a:gd name="connsiteY5" fmla="*/ 67207 h 227520"/>
                <a:gd name="connsiteX6" fmla="*/ 230640 w 388183"/>
                <a:gd name="connsiteY6" fmla="*/ 38190 h 227520"/>
                <a:gd name="connsiteX7" fmla="*/ 223748 w 388183"/>
                <a:gd name="connsiteY7" fmla="*/ 39500 h 227520"/>
                <a:gd name="connsiteX8" fmla="*/ 206379 w 388183"/>
                <a:gd name="connsiteY8" fmla="*/ 41567 h 227520"/>
                <a:gd name="connsiteX9" fmla="*/ 196592 w 388183"/>
                <a:gd name="connsiteY9" fmla="*/ 41912 h 227520"/>
                <a:gd name="connsiteX10" fmla="*/ 160130 w 388183"/>
                <a:gd name="connsiteY10" fmla="*/ 37570 h 227520"/>
                <a:gd name="connsiteX11" fmla="*/ 178534 w 388183"/>
                <a:gd name="connsiteY11" fmla="*/ 67276 h 227520"/>
                <a:gd name="connsiteX12" fmla="*/ 167023 w 388183"/>
                <a:gd name="connsiteY12" fmla="*/ 140888 h 227520"/>
                <a:gd name="connsiteX13" fmla="*/ 99821 w 388183"/>
                <a:gd name="connsiteY13" fmla="*/ 7794 h 227520"/>
                <a:gd name="connsiteX14" fmla="*/ 90792 w 388183"/>
                <a:gd name="connsiteY14" fmla="*/ -63 h 227520"/>
                <a:gd name="connsiteX15" fmla="*/ 89552 w 388183"/>
                <a:gd name="connsiteY15" fmla="*/ 1040 h 227520"/>
                <a:gd name="connsiteX16" fmla="*/ -50 w 388183"/>
                <a:gd name="connsiteY16" fmla="*/ 222564 h 227520"/>
                <a:gd name="connsiteX17" fmla="*/ -50 w 388183"/>
                <a:gd name="connsiteY17" fmla="*/ 227457 h 227520"/>
                <a:gd name="connsiteX18" fmla="*/ 388133 w 388183"/>
                <a:gd name="connsiteY18" fmla="*/ 227457 h 227520"/>
                <a:gd name="connsiteX19" fmla="*/ 388133 w 388183"/>
                <a:gd name="connsiteY19" fmla="*/ 222288 h 227520"/>
                <a:gd name="connsiteX20" fmla="*/ 302460 w 388183"/>
                <a:gd name="connsiteY20" fmla="*/ 695 h 22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8183" h="227520">
                  <a:moveTo>
                    <a:pt x="302460" y="695"/>
                  </a:moveTo>
                  <a:lnTo>
                    <a:pt x="298600" y="4141"/>
                  </a:lnTo>
                  <a:lnTo>
                    <a:pt x="294533" y="7450"/>
                  </a:lnTo>
                  <a:cubicBezTo>
                    <a:pt x="291707" y="9724"/>
                    <a:pt x="288813" y="11861"/>
                    <a:pt x="285849" y="13929"/>
                  </a:cubicBezTo>
                  <a:lnTo>
                    <a:pt x="224713" y="139578"/>
                  </a:lnTo>
                  <a:lnTo>
                    <a:pt x="212513" y="67207"/>
                  </a:lnTo>
                  <a:lnTo>
                    <a:pt x="230640" y="38190"/>
                  </a:lnTo>
                  <a:lnTo>
                    <a:pt x="223748" y="39500"/>
                  </a:lnTo>
                  <a:cubicBezTo>
                    <a:pt x="218027" y="40499"/>
                    <a:pt x="212169" y="41195"/>
                    <a:pt x="206379" y="41567"/>
                  </a:cubicBezTo>
                  <a:cubicBezTo>
                    <a:pt x="203139" y="41567"/>
                    <a:pt x="199900" y="41912"/>
                    <a:pt x="196592" y="41912"/>
                  </a:cubicBezTo>
                  <a:cubicBezTo>
                    <a:pt x="184323" y="41877"/>
                    <a:pt x="172054" y="40423"/>
                    <a:pt x="160130" y="37570"/>
                  </a:cubicBezTo>
                  <a:lnTo>
                    <a:pt x="178534" y="67276"/>
                  </a:lnTo>
                  <a:lnTo>
                    <a:pt x="167023" y="140888"/>
                  </a:lnTo>
                  <a:lnTo>
                    <a:pt x="99821" y="7794"/>
                  </a:lnTo>
                  <a:cubicBezTo>
                    <a:pt x="96720" y="5313"/>
                    <a:pt x="93687" y="2694"/>
                    <a:pt x="90792" y="-63"/>
                  </a:cubicBezTo>
                  <a:lnTo>
                    <a:pt x="89552" y="1040"/>
                  </a:lnTo>
                  <a:cubicBezTo>
                    <a:pt x="-1153" y="79476"/>
                    <a:pt x="-50" y="216774"/>
                    <a:pt x="-50" y="222564"/>
                  </a:cubicBezTo>
                  <a:lnTo>
                    <a:pt x="-50" y="227457"/>
                  </a:lnTo>
                  <a:lnTo>
                    <a:pt x="388133" y="227457"/>
                  </a:lnTo>
                  <a:lnTo>
                    <a:pt x="388133" y="222288"/>
                  </a:lnTo>
                  <a:cubicBezTo>
                    <a:pt x="381447" y="63692"/>
                    <a:pt x="318037" y="11309"/>
                    <a:pt x="302460" y="69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951D108-BAB5-4294-A1CB-3BFF6BFB1758}"/>
                </a:ext>
              </a:extLst>
            </p:cNvPr>
            <p:cNvSpPr/>
            <p:nvPr/>
          </p:nvSpPr>
          <p:spPr>
            <a:xfrm>
              <a:off x="8238685" y="4782930"/>
              <a:ext cx="208276" cy="208277"/>
            </a:xfrm>
            <a:custGeom>
              <a:avLst/>
              <a:gdLst>
                <a:gd name="connsiteX0" fmla="*/ 145655 w 291412"/>
                <a:gd name="connsiteY0" fmla="*/ -63 h 291413"/>
                <a:gd name="connsiteX1" fmla="*/ -51 w 291412"/>
                <a:gd name="connsiteY1" fmla="*/ 145643 h 291413"/>
                <a:gd name="connsiteX2" fmla="*/ 145655 w 291412"/>
                <a:gd name="connsiteY2" fmla="*/ 291350 h 291413"/>
                <a:gd name="connsiteX3" fmla="*/ 291362 w 291412"/>
                <a:gd name="connsiteY3" fmla="*/ 145643 h 291413"/>
                <a:gd name="connsiteX4" fmla="*/ 145655 w 291412"/>
                <a:gd name="connsiteY4" fmla="*/ -63 h 2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412" h="291413">
                  <a:moveTo>
                    <a:pt x="145655" y="-63"/>
                  </a:moveTo>
                  <a:cubicBezTo>
                    <a:pt x="65151" y="-63"/>
                    <a:pt x="-51" y="65174"/>
                    <a:pt x="-51" y="145643"/>
                  </a:cubicBezTo>
                  <a:cubicBezTo>
                    <a:pt x="-51" y="226113"/>
                    <a:pt x="65151" y="291350"/>
                    <a:pt x="145655" y="291350"/>
                  </a:cubicBezTo>
                  <a:cubicBezTo>
                    <a:pt x="226159" y="291350"/>
                    <a:pt x="291362" y="226113"/>
                    <a:pt x="291362" y="145643"/>
                  </a:cubicBezTo>
                  <a:cubicBezTo>
                    <a:pt x="291224" y="65222"/>
                    <a:pt x="226090" y="54"/>
                    <a:pt x="145655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2094F4F-AC98-4598-A818-F3718C004A57}"/>
              </a:ext>
            </a:extLst>
          </p:cNvPr>
          <p:cNvGrpSpPr/>
          <p:nvPr/>
        </p:nvGrpSpPr>
        <p:grpSpPr>
          <a:xfrm>
            <a:off x="2855533" y="3395617"/>
            <a:ext cx="736283" cy="924929"/>
            <a:chOff x="8202132" y="4782930"/>
            <a:chExt cx="277440" cy="34852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47B20F9D-13E0-4CCD-A633-760920889050}"/>
                </a:ext>
              </a:extLst>
            </p:cNvPr>
            <p:cNvSpPr/>
            <p:nvPr/>
          </p:nvSpPr>
          <p:spPr>
            <a:xfrm>
              <a:off x="8202132" y="4968842"/>
              <a:ext cx="277440" cy="162612"/>
            </a:xfrm>
            <a:custGeom>
              <a:avLst/>
              <a:gdLst>
                <a:gd name="connsiteX0" fmla="*/ 302460 w 388183"/>
                <a:gd name="connsiteY0" fmla="*/ 695 h 227520"/>
                <a:gd name="connsiteX1" fmla="*/ 298600 w 388183"/>
                <a:gd name="connsiteY1" fmla="*/ 4141 h 227520"/>
                <a:gd name="connsiteX2" fmla="*/ 294533 w 388183"/>
                <a:gd name="connsiteY2" fmla="*/ 7450 h 227520"/>
                <a:gd name="connsiteX3" fmla="*/ 285849 w 388183"/>
                <a:gd name="connsiteY3" fmla="*/ 13929 h 227520"/>
                <a:gd name="connsiteX4" fmla="*/ 224713 w 388183"/>
                <a:gd name="connsiteY4" fmla="*/ 139578 h 227520"/>
                <a:gd name="connsiteX5" fmla="*/ 212513 w 388183"/>
                <a:gd name="connsiteY5" fmla="*/ 67207 h 227520"/>
                <a:gd name="connsiteX6" fmla="*/ 230640 w 388183"/>
                <a:gd name="connsiteY6" fmla="*/ 38190 h 227520"/>
                <a:gd name="connsiteX7" fmla="*/ 223748 w 388183"/>
                <a:gd name="connsiteY7" fmla="*/ 39500 h 227520"/>
                <a:gd name="connsiteX8" fmla="*/ 206379 w 388183"/>
                <a:gd name="connsiteY8" fmla="*/ 41567 h 227520"/>
                <a:gd name="connsiteX9" fmla="*/ 196592 w 388183"/>
                <a:gd name="connsiteY9" fmla="*/ 41912 h 227520"/>
                <a:gd name="connsiteX10" fmla="*/ 160130 w 388183"/>
                <a:gd name="connsiteY10" fmla="*/ 37570 h 227520"/>
                <a:gd name="connsiteX11" fmla="*/ 178534 w 388183"/>
                <a:gd name="connsiteY11" fmla="*/ 67276 h 227520"/>
                <a:gd name="connsiteX12" fmla="*/ 167023 w 388183"/>
                <a:gd name="connsiteY12" fmla="*/ 140888 h 227520"/>
                <a:gd name="connsiteX13" fmla="*/ 99821 w 388183"/>
                <a:gd name="connsiteY13" fmla="*/ 7794 h 227520"/>
                <a:gd name="connsiteX14" fmla="*/ 90792 w 388183"/>
                <a:gd name="connsiteY14" fmla="*/ -63 h 227520"/>
                <a:gd name="connsiteX15" fmla="*/ 89552 w 388183"/>
                <a:gd name="connsiteY15" fmla="*/ 1040 h 227520"/>
                <a:gd name="connsiteX16" fmla="*/ -50 w 388183"/>
                <a:gd name="connsiteY16" fmla="*/ 222564 h 227520"/>
                <a:gd name="connsiteX17" fmla="*/ -50 w 388183"/>
                <a:gd name="connsiteY17" fmla="*/ 227457 h 227520"/>
                <a:gd name="connsiteX18" fmla="*/ 388133 w 388183"/>
                <a:gd name="connsiteY18" fmla="*/ 227457 h 227520"/>
                <a:gd name="connsiteX19" fmla="*/ 388133 w 388183"/>
                <a:gd name="connsiteY19" fmla="*/ 222288 h 227520"/>
                <a:gd name="connsiteX20" fmla="*/ 302460 w 388183"/>
                <a:gd name="connsiteY20" fmla="*/ 695 h 22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8183" h="227520">
                  <a:moveTo>
                    <a:pt x="302460" y="695"/>
                  </a:moveTo>
                  <a:lnTo>
                    <a:pt x="298600" y="4141"/>
                  </a:lnTo>
                  <a:lnTo>
                    <a:pt x="294533" y="7450"/>
                  </a:lnTo>
                  <a:cubicBezTo>
                    <a:pt x="291707" y="9724"/>
                    <a:pt x="288813" y="11861"/>
                    <a:pt x="285849" y="13929"/>
                  </a:cubicBezTo>
                  <a:lnTo>
                    <a:pt x="224713" y="139578"/>
                  </a:lnTo>
                  <a:lnTo>
                    <a:pt x="212513" y="67207"/>
                  </a:lnTo>
                  <a:lnTo>
                    <a:pt x="230640" y="38190"/>
                  </a:lnTo>
                  <a:lnTo>
                    <a:pt x="223748" y="39500"/>
                  </a:lnTo>
                  <a:cubicBezTo>
                    <a:pt x="218027" y="40499"/>
                    <a:pt x="212169" y="41195"/>
                    <a:pt x="206379" y="41567"/>
                  </a:cubicBezTo>
                  <a:cubicBezTo>
                    <a:pt x="203139" y="41567"/>
                    <a:pt x="199900" y="41912"/>
                    <a:pt x="196592" y="41912"/>
                  </a:cubicBezTo>
                  <a:cubicBezTo>
                    <a:pt x="184323" y="41877"/>
                    <a:pt x="172054" y="40423"/>
                    <a:pt x="160130" y="37570"/>
                  </a:cubicBezTo>
                  <a:lnTo>
                    <a:pt x="178534" y="67276"/>
                  </a:lnTo>
                  <a:lnTo>
                    <a:pt x="167023" y="140888"/>
                  </a:lnTo>
                  <a:lnTo>
                    <a:pt x="99821" y="7794"/>
                  </a:lnTo>
                  <a:cubicBezTo>
                    <a:pt x="96720" y="5313"/>
                    <a:pt x="93687" y="2694"/>
                    <a:pt x="90792" y="-63"/>
                  </a:cubicBezTo>
                  <a:lnTo>
                    <a:pt x="89552" y="1040"/>
                  </a:lnTo>
                  <a:cubicBezTo>
                    <a:pt x="-1153" y="79476"/>
                    <a:pt x="-50" y="216774"/>
                    <a:pt x="-50" y="222564"/>
                  </a:cubicBezTo>
                  <a:lnTo>
                    <a:pt x="-50" y="227457"/>
                  </a:lnTo>
                  <a:lnTo>
                    <a:pt x="388133" y="227457"/>
                  </a:lnTo>
                  <a:lnTo>
                    <a:pt x="388133" y="222288"/>
                  </a:lnTo>
                  <a:cubicBezTo>
                    <a:pt x="381447" y="63692"/>
                    <a:pt x="318037" y="11309"/>
                    <a:pt x="302460" y="69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DECC9855-879A-4382-AC86-B248C7E0C969}"/>
                </a:ext>
              </a:extLst>
            </p:cNvPr>
            <p:cNvSpPr/>
            <p:nvPr/>
          </p:nvSpPr>
          <p:spPr>
            <a:xfrm>
              <a:off x="8238685" y="4782930"/>
              <a:ext cx="208276" cy="208277"/>
            </a:xfrm>
            <a:custGeom>
              <a:avLst/>
              <a:gdLst>
                <a:gd name="connsiteX0" fmla="*/ 145655 w 291412"/>
                <a:gd name="connsiteY0" fmla="*/ -63 h 291413"/>
                <a:gd name="connsiteX1" fmla="*/ -51 w 291412"/>
                <a:gd name="connsiteY1" fmla="*/ 145643 h 291413"/>
                <a:gd name="connsiteX2" fmla="*/ 145655 w 291412"/>
                <a:gd name="connsiteY2" fmla="*/ 291350 h 291413"/>
                <a:gd name="connsiteX3" fmla="*/ 291362 w 291412"/>
                <a:gd name="connsiteY3" fmla="*/ 145643 h 291413"/>
                <a:gd name="connsiteX4" fmla="*/ 145655 w 291412"/>
                <a:gd name="connsiteY4" fmla="*/ -63 h 2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412" h="291413">
                  <a:moveTo>
                    <a:pt x="145655" y="-63"/>
                  </a:moveTo>
                  <a:cubicBezTo>
                    <a:pt x="65151" y="-63"/>
                    <a:pt x="-51" y="65174"/>
                    <a:pt x="-51" y="145643"/>
                  </a:cubicBezTo>
                  <a:cubicBezTo>
                    <a:pt x="-51" y="226113"/>
                    <a:pt x="65151" y="291350"/>
                    <a:pt x="145655" y="291350"/>
                  </a:cubicBezTo>
                  <a:cubicBezTo>
                    <a:pt x="226159" y="291350"/>
                    <a:pt x="291362" y="226113"/>
                    <a:pt x="291362" y="145643"/>
                  </a:cubicBezTo>
                  <a:cubicBezTo>
                    <a:pt x="291224" y="65222"/>
                    <a:pt x="226090" y="54"/>
                    <a:pt x="145655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252D7FF-84F2-4DBE-B03D-9087681EEBD2}"/>
              </a:ext>
            </a:extLst>
          </p:cNvPr>
          <p:cNvGrpSpPr/>
          <p:nvPr/>
        </p:nvGrpSpPr>
        <p:grpSpPr>
          <a:xfrm>
            <a:off x="4722504" y="3395617"/>
            <a:ext cx="736283" cy="924929"/>
            <a:chOff x="8202132" y="4782930"/>
            <a:chExt cx="277440" cy="34852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BF7834A7-39BE-43A3-9964-15CD9AD77132}"/>
                </a:ext>
              </a:extLst>
            </p:cNvPr>
            <p:cNvSpPr/>
            <p:nvPr/>
          </p:nvSpPr>
          <p:spPr>
            <a:xfrm>
              <a:off x="8202132" y="4968842"/>
              <a:ext cx="277440" cy="162612"/>
            </a:xfrm>
            <a:custGeom>
              <a:avLst/>
              <a:gdLst>
                <a:gd name="connsiteX0" fmla="*/ 302460 w 388183"/>
                <a:gd name="connsiteY0" fmla="*/ 695 h 227520"/>
                <a:gd name="connsiteX1" fmla="*/ 298600 w 388183"/>
                <a:gd name="connsiteY1" fmla="*/ 4141 h 227520"/>
                <a:gd name="connsiteX2" fmla="*/ 294533 w 388183"/>
                <a:gd name="connsiteY2" fmla="*/ 7450 h 227520"/>
                <a:gd name="connsiteX3" fmla="*/ 285849 w 388183"/>
                <a:gd name="connsiteY3" fmla="*/ 13929 h 227520"/>
                <a:gd name="connsiteX4" fmla="*/ 224713 w 388183"/>
                <a:gd name="connsiteY4" fmla="*/ 139578 h 227520"/>
                <a:gd name="connsiteX5" fmla="*/ 212513 w 388183"/>
                <a:gd name="connsiteY5" fmla="*/ 67207 h 227520"/>
                <a:gd name="connsiteX6" fmla="*/ 230640 w 388183"/>
                <a:gd name="connsiteY6" fmla="*/ 38190 h 227520"/>
                <a:gd name="connsiteX7" fmla="*/ 223748 w 388183"/>
                <a:gd name="connsiteY7" fmla="*/ 39500 h 227520"/>
                <a:gd name="connsiteX8" fmla="*/ 206379 w 388183"/>
                <a:gd name="connsiteY8" fmla="*/ 41567 h 227520"/>
                <a:gd name="connsiteX9" fmla="*/ 196592 w 388183"/>
                <a:gd name="connsiteY9" fmla="*/ 41912 h 227520"/>
                <a:gd name="connsiteX10" fmla="*/ 160130 w 388183"/>
                <a:gd name="connsiteY10" fmla="*/ 37570 h 227520"/>
                <a:gd name="connsiteX11" fmla="*/ 178534 w 388183"/>
                <a:gd name="connsiteY11" fmla="*/ 67276 h 227520"/>
                <a:gd name="connsiteX12" fmla="*/ 167023 w 388183"/>
                <a:gd name="connsiteY12" fmla="*/ 140888 h 227520"/>
                <a:gd name="connsiteX13" fmla="*/ 99821 w 388183"/>
                <a:gd name="connsiteY13" fmla="*/ 7794 h 227520"/>
                <a:gd name="connsiteX14" fmla="*/ 90792 w 388183"/>
                <a:gd name="connsiteY14" fmla="*/ -63 h 227520"/>
                <a:gd name="connsiteX15" fmla="*/ 89552 w 388183"/>
                <a:gd name="connsiteY15" fmla="*/ 1040 h 227520"/>
                <a:gd name="connsiteX16" fmla="*/ -50 w 388183"/>
                <a:gd name="connsiteY16" fmla="*/ 222564 h 227520"/>
                <a:gd name="connsiteX17" fmla="*/ -50 w 388183"/>
                <a:gd name="connsiteY17" fmla="*/ 227457 h 227520"/>
                <a:gd name="connsiteX18" fmla="*/ 388133 w 388183"/>
                <a:gd name="connsiteY18" fmla="*/ 227457 h 227520"/>
                <a:gd name="connsiteX19" fmla="*/ 388133 w 388183"/>
                <a:gd name="connsiteY19" fmla="*/ 222288 h 227520"/>
                <a:gd name="connsiteX20" fmla="*/ 302460 w 388183"/>
                <a:gd name="connsiteY20" fmla="*/ 695 h 22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8183" h="227520">
                  <a:moveTo>
                    <a:pt x="302460" y="695"/>
                  </a:moveTo>
                  <a:lnTo>
                    <a:pt x="298600" y="4141"/>
                  </a:lnTo>
                  <a:lnTo>
                    <a:pt x="294533" y="7450"/>
                  </a:lnTo>
                  <a:cubicBezTo>
                    <a:pt x="291707" y="9724"/>
                    <a:pt x="288813" y="11861"/>
                    <a:pt x="285849" y="13929"/>
                  </a:cubicBezTo>
                  <a:lnTo>
                    <a:pt x="224713" y="139578"/>
                  </a:lnTo>
                  <a:lnTo>
                    <a:pt x="212513" y="67207"/>
                  </a:lnTo>
                  <a:lnTo>
                    <a:pt x="230640" y="38190"/>
                  </a:lnTo>
                  <a:lnTo>
                    <a:pt x="223748" y="39500"/>
                  </a:lnTo>
                  <a:cubicBezTo>
                    <a:pt x="218027" y="40499"/>
                    <a:pt x="212169" y="41195"/>
                    <a:pt x="206379" y="41567"/>
                  </a:cubicBezTo>
                  <a:cubicBezTo>
                    <a:pt x="203139" y="41567"/>
                    <a:pt x="199900" y="41912"/>
                    <a:pt x="196592" y="41912"/>
                  </a:cubicBezTo>
                  <a:cubicBezTo>
                    <a:pt x="184323" y="41877"/>
                    <a:pt x="172054" y="40423"/>
                    <a:pt x="160130" y="37570"/>
                  </a:cubicBezTo>
                  <a:lnTo>
                    <a:pt x="178534" y="67276"/>
                  </a:lnTo>
                  <a:lnTo>
                    <a:pt x="167023" y="140888"/>
                  </a:lnTo>
                  <a:lnTo>
                    <a:pt x="99821" y="7794"/>
                  </a:lnTo>
                  <a:cubicBezTo>
                    <a:pt x="96720" y="5313"/>
                    <a:pt x="93687" y="2694"/>
                    <a:pt x="90792" y="-63"/>
                  </a:cubicBezTo>
                  <a:lnTo>
                    <a:pt x="89552" y="1040"/>
                  </a:lnTo>
                  <a:cubicBezTo>
                    <a:pt x="-1153" y="79476"/>
                    <a:pt x="-50" y="216774"/>
                    <a:pt x="-50" y="222564"/>
                  </a:cubicBezTo>
                  <a:lnTo>
                    <a:pt x="-50" y="227457"/>
                  </a:lnTo>
                  <a:lnTo>
                    <a:pt x="388133" y="227457"/>
                  </a:lnTo>
                  <a:lnTo>
                    <a:pt x="388133" y="222288"/>
                  </a:lnTo>
                  <a:cubicBezTo>
                    <a:pt x="381447" y="63692"/>
                    <a:pt x="318037" y="11309"/>
                    <a:pt x="302460" y="69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86393CB0-8BA0-40F6-A3CE-7A27D9739A9F}"/>
                </a:ext>
              </a:extLst>
            </p:cNvPr>
            <p:cNvSpPr/>
            <p:nvPr/>
          </p:nvSpPr>
          <p:spPr>
            <a:xfrm>
              <a:off x="8238685" y="4782930"/>
              <a:ext cx="208276" cy="208277"/>
            </a:xfrm>
            <a:custGeom>
              <a:avLst/>
              <a:gdLst>
                <a:gd name="connsiteX0" fmla="*/ 145655 w 291412"/>
                <a:gd name="connsiteY0" fmla="*/ -63 h 291413"/>
                <a:gd name="connsiteX1" fmla="*/ -51 w 291412"/>
                <a:gd name="connsiteY1" fmla="*/ 145643 h 291413"/>
                <a:gd name="connsiteX2" fmla="*/ 145655 w 291412"/>
                <a:gd name="connsiteY2" fmla="*/ 291350 h 291413"/>
                <a:gd name="connsiteX3" fmla="*/ 291362 w 291412"/>
                <a:gd name="connsiteY3" fmla="*/ 145643 h 291413"/>
                <a:gd name="connsiteX4" fmla="*/ 145655 w 291412"/>
                <a:gd name="connsiteY4" fmla="*/ -63 h 2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412" h="291413">
                  <a:moveTo>
                    <a:pt x="145655" y="-63"/>
                  </a:moveTo>
                  <a:cubicBezTo>
                    <a:pt x="65151" y="-63"/>
                    <a:pt x="-51" y="65174"/>
                    <a:pt x="-51" y="145643"/>
                  </a:cubicBezTo>
                  <a:cubicBezTo>
                    <a:pt x="-51" y="226113"/>
                    <a:pt x="65151" y="291350"/>
                    <a:pt x="145655" y="291350"/>
                  </a:cubicBezTo>
                  <a:cubicBezTo>
                    <a:pt x="226159" y="291350"/>
                    <a:pt x="291362" y="226113"/>
                    <a:pt x="291362" y="145643"/>
                  </a:cubicBezTo>
                  <a:cubicBezTo>
                    <a:pt x="291224" y="65222"/>
                    <a:pt x="226090" y="54"/>
                    <a:pt x="145655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7DE229E-5749-41DF-89A1-EBEBD9083B7A}"/>
              </a:ext>
            </a:extLst>
          </p:cNvPr>
          <p:cNvGrpSpPr/>
          <p:nvPr/>
        </p:nvGrpSpPr>
        <p:grpSpPr>
          <a:xfrm>
            <a:off x="789613" y="4370305"/>
            <a:ext cx="1189494" cy="1166580"/>
            <a:chOff x="969625" y="4370305"/>
            <a:chExt cx="1189494" cy="1166580"/>
          </a:xfrm>
        </p:grpSpPr>
        <p:sp>
          <p:nvSpPr>
            <p:cNvPr id="25" name="左中括号 24">
              <a:extLst>
                <a:ext uri="{FF2B5EF4-FFF2-40B4-BE49-F238E27FC236}">
                  <a16:creationId xmlns:a16="http://schemas.microsoft.com/office/drawing/2014/main" id="{EB56C5A5-CB54-4887-9C14-10C4B20194CC}"/>
                </a:ext>
              </a:extLst>
            </p:cNvPr>
            <p:cNvSpPr/>
            <p:nvPr/>
          </p:nvSpPr>
          <p:spPr>
            <a:xfrm rot="5400000">
              <a:off x="1466234" y="4322086"/>
              <a:ext cx="196276" cy="736283"/>
            </a:xfrm>
            <a:prstGeom prst="leftBracket">
              <a:avLst>
                <a:gd name="adj" fmla="val 89445"/>
              </a:avLst>
            </a:prstGeom>
            <a:ln w="412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02979395-598A-4F0C-9967-4AB8946CC882}"/>
                </a:ext>
              </a:extLst>
            </p:cNvPr>
            <p:cNvCxnSpPr>
              <a:cxnSpLocks/>
            </p:cNvCxnSpPr>
            <p:nvPr/>
          </p:nvCxnSpPr>
          <p:spPr>
            <a:xfrm>
              <a:off x="1564372" y="4370305"/>
              <a:ext cx="0" cy="221785"/>
            </a:xfrm>
            <a:prstGeom prst="line">
              <a:avLst/>
            </a:prstGeom>
            <a:ln w="412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7E518EA1-CFF9-4D07-ADD8-3E738C878181}"/>
                </a:ext>
              </a:extLst>
            </p:cNvPr>
            <p:cNvGrpSpPr/>
            <p:nvPr/>
          </p:nvGrpSpPr>
          <p:grpSpPr>
            <a:xfrm>
              <a:off x="969625" y="4967556"/>
              <a:ext cx="453210" cy="569329"/>
              <a:chOff x="8202132" y="4782930"/>
              <a:chExt cx="277440" cy="34852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8886F41C-9417-40B0-A603-B48047BAA8C1}"/>
                  </a:ext>
                </a:extLst>
              </p:cNvPr>
              <p:cNvSpPr/>
              <p:nvPr/>
            </p:nvSpPr>
            <p:spPr>
              <a:xfrm>
                <a:off x="8202132" y="4968842"/>
                <a:ext cx="277440" cy="162612"/>
              </a:xfrm>
              <a:custGeom>
                <a:avLst/>
                <a:gdLst>
                  <a:gd name="connsiteX0" fmla="*/ 302460 w 388183"/>
                  <a:gd name="connsiteY0" fmla="*/ 695 h 227520"/>
                  <a:gd name="connsiteX1" fmla="*/ 298600 w 388183"/>
                  <a:gd name="connsiteY1" fmla="*/ 4141 h 227520"/>
                  <a:gd name="connsiteX2" fmla="*/ 294533 w 388183"/>
                  <a:gd name="connsiteY2" fmla="*/ 7450 h 227520"/>
                  <a:gd name="connsiteX3" fmla="*/ 285849 w 388183"/>
                  <a:gd name="connsiteY3" fmla="*/ 13929 h 227520"/>
                  <a:gd name="connsiteX4" fmla="*/ 224713 w 388183"/>
                  <a:gd name="connsiteY4" fmla="*/ 139578 h 227520"/>
                  <a:gd name="connsiteX5" fmla="*/ 212513 w 388183"/>
                  <a:gd name="connsiteY5" fmla="*/ 67207 h 227520"/>
                  <a:gd name="connsiteX6" fmla="*/ 230640 w 388183"/>
                  <a:gd name="connsiteY6" fmla="*/ 38190 h 227520"/>
                  <a:gd name="connsiteX7" fmla="*/ 223748 w 388183"/>
                  <a:gd name="connsiteY7" fmla="*/ 39500 h 227520"/>
                  <a:gd name="connsiteX8" fmla="*/ 206379 w 388183"/>
                  <a:gd name="connsiteY8" fmla="*/ 41567 h 227520"/>
                  <a:gd name="connsiteX9" fmla="*/ 196592 w 388183"/>
                  <a:gd name="connsiteY9" fmla="*/ 41912 h 227520"/>
                  <a:gd name="connsiteX10" fmla="*/ 160130 w 388183"/>
                  <a:gd name="connsiteY10" fmla="*/ 37570 h 227520"/>
                  <a:gd name="connsiteX11" fmla="*/ 178534 w 388183"/>
                  <a:gd name="connsiteY11" fmla="*/ 67276 h 227520"/>
                  <a:gd name="connsiteX12" fmla="*/ 167023 w 388183"/>
                  <a:gd name="connsiteY12" fmla="*/ 140888 h 227520"/>
                  <a:gd name="connsiteX13" fmla="*/ 99821 w 388183"/>
                  <a:gd name="connsiteY13" fmla="*/ 7794 h 227520"/>
                  <a:gd name="connsiteX14" fmla="*/ 90792 w 388183"/>
                  <a:gd name="connsiteY14" fmla="*/ -63 h 227520"/>
                  <a:gd name="connsiteX15" fmla="*/ 89552 w 388183"/>
                  <a:gd name="connsiteY15" fmla="*/ 1040 h 227520"/>
                  <a:gd name="connsiteX16" fmla="*/ -50 w 388183"/>
                  <a:gd name="connsiteY16" fmla="*/ 222564 h 227520"/>
                  <a:gd name="connsiteX17" fmla="*/ -50 w 388183"/>
                  <a:gd name="connsiteY17" fmla="*/ 227457 h 227520"/>
                  <a:gd name="connsiteX18" fmla="*/ 388133 w 388183"/>
                  <a:gd name="connsiteY18" fmla="*/ 227457 h 227520"/>
                  <a:gd name="connsiteX19" fmla="*/ 388133 w 388183"/>
                  <a:gd name="connsiteY19" fmla="*/ 222288 h 227520"/>
                  <a:gd name="connsiteX20" fmla="*/ 302460 w 388183"/>
                  <a:gd name="connsiteY20" fmla="*/ 695 h 22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88183" h="227520">
                    <a:moveTo>
                      <a:pt x="302460" y="695"/>
                    </a:moveTo>
                    <a:lnTo>
                      <a:pt x="298600" y="4141"/>
                    </a:lnTo>
                    <a:lnTo>
                      <a:pt x="294533" y="7450"/>
                    </a:lnTo>
                    <a:cubicBezTo>
                      <a:pt x="291707" y="9724"/>
                      <a:pt x="288813" y="11861"/>
                      <a:pt x="285849" y="13929"/>
                    </a:cubicBezTo>
                    <a:lnTo>
                      <a:pt x="224713" y="139578"/>
                    </a:lnTo>
                    <a:lnTo>
                      <a:pt x="212513" y="67207"/>
                    </a:lnTo>
                    <a:lnTo>
                      <a:pt x="230640" y="38190"/>
                    </a:lnTo>
                    <a:lnTo>
                      <a:pt x="223748" y="39500"/>
                    </a:lnTo>
                    <a:cubicBezTo>
                      <a:pt x="218027" y="40499"/>
                      <a:pt x="212169" y="41195"/>
                      <a:pt x="206379" y="41567"/>
                    </a:cubicBezTo>
                    <a:cubicBezTo>
                      <a:pt x="203139" y="41567"/>
                      <a:pt x="199900" y="41912"/>
                      <a:pt x="196592" y="41912"/>
                    </a:cubicBezTo>
                    <a:cubicBezTo>
                      <a:pt x="184323" y="41877"/>
                      <a:pt x="172054" y="40423"/>
                      <a:pt x="160130" y="37570"/>
                    </a:cubicBezTo>
                    <a:lnTo>
                      <a:pt x="178534" y="67276"/>
                    </a:lnTo>
                    <a:lnTo>
                      <a:pt x="167023" y="140888"/>
                    </a:lnTo>
                    <a:lnTo>
                      <a:pt x="99821" y="7794"/>
                    </a:lnTo>
                    <a:cubicBezTo>
                      <a:pt x="96720" y="5313"/>
                      <a:pt x="93687" y="2694"/>
                      <a:pt x="90792" y="-63"/>
                    </a:cubicBezTo>
                    <a:lnTo>
                      <a:pt x="89552" y="1040"/>
                    </a:lnTo>
                    <a:cubicBezTo>
                      <a:pt x="-1153" y="79476"/>
                      <a:pt x="-50" y="216774"/>
                      <a:pt x="-50" y="222564"/>
                    </a:cubicBezTo>
                    <a:lnTo>
                      <a:pt x="-50" y="227457"/>
                    </a:lnTo>
                    <a:lnTo>
                      <a:pt x="388133" y="227457"/>
                    </a:lnTo>
                    <a:lnTo>
                      <a:pt x="388133" y="222288"/>
                    </a:lnTo>
                    <a:cubicBezTo>
                      <a:pt x="381447" y="63692"/>
                      <a:pt x="318037" y="11309"/>
                      <a:pt x="302460" y="695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FF9B4425-65D6-4478-B699-9B1CEEE7FC12}"/>
                  </a:ext>
                </a:extLst>
              </p:cNvPr>
              <p:cNvSpPr/>
              <p:nvPr/>
            </p:nvSpPr>
            <p:spPr>
              <a:xfrm>
                <a:off x="8238685" y="4782930"/>
                <a:ext cx="208276" cy="208277"/>
              </a:xfrm>
              <a:custGeom>
                <a:avLst/>
                <a:gdLst>
                  <a:gd name="connsiteX0" fmla="*/ 145655 w 291412"/>
                  <a:gd name="connsiteY0" fmla="*/ -63 h 291413"/>
                  <a:gd name="connsiteX1" fmla="*/ -51 w 291412"/>
                  <a:gd name="connsiteY1" fmla="*/ 145643 h 291413"/>
                  <a:gd name="connsiteX2" fmla="*/ 145655 w 291412"/>
                  <a:gd name="connsiteY2" fmla="*/ 291350 h 291413"/>
                  <a:gd name="connsiteX3" fmla="*/ 291362 w 291412"/>
                  <a:gd name="connsiteY3" fmla="*/ 145643 h 291413"/>
                  <a:gd name="connsiteX4" fmla="*/ 145655 w 291412"/>
                  <a:gd name="connsiteY4" fmla="*/ -63 h 29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12" h="291413">
                    <a:moveTo>
                      <a:pt x="145655" y="-63"/>
                    </a:moveTo>
                    <a:cubicBezTo>
                      <a:pt x="65151" y="-63"/>
                      <a:pt x="-51" y="65174"/>
                      <a:pt x="-51" y="145643"/>
                    </a:cubicBezTo>
                    <a:cubicBezTo>
                      <a:pt x="-51" y="226113"/>
                      <a:pt x="65151" y="291350"/>
                      <a:pt x="145655" y="291350"/>
                    </a:cubicBezTo>
                    <a:cubicBezTo>
                      <a:pt x="226159" y="291350"/>
                      <a:pt x="291362" y="226113"/>
                      <a:pt x="291362" y="145643"/>
                    </a:cubicBezTo>
                    <a:cubicBezTo>
                      <a:pt x="291224" y="65222"/>
                      <a:pt x="226090" y="54"/>
                      <a:pt x="145655" y="-63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D5D46832-AA93-460F-B765-CB05603BE5DB}"/>
                </a:ext>
              </a:extLst>
            </p:cNvPr>
            <p:cNvGrpSpPr/>
            <p:nvPr/>
          </p:nvGrpSpPr>
          <p:grpSpPr>
            <a:xfrm>
              <a:off x="1705909" y="4967556"/>
              <a:ext cx="453210" cy="569329"/>
              <a:chOff x="8202132" y="4782930"/>
              <a:chExt cx="277440" cy="34852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20AB3736-FABF-4ECD-A3CA-4E889FC35DB1}"/>
                  </a:ext>
                </a:extLst>
              </p:cNvPr>
              <p:cNvSpPr/>
              <p:nvPr/>
            </p:nvSpPr>
            <p:spPr>
              <a:xfrm>
                <a:off x="8202132" y="4968842"/>
                <a:ext cx="277440" cy="162612"/>
              </a:xfrm>
              <a:custGeom>
                <a:avLst/>
                <a:gdLst>
                  <a:gd name="connsiteX0" fmla="*/ 302460 w 388183"/>
                  <a:gd name="connsiteY0" fmla="*/ 695 h 227520"/>
                  <a:gd name="connsiteX1" fmla="*/ 298600 w 388183"/>
                  <a:gd name="connsiteY1" fmla="*/ 4141 h 227520"/>
                  <a:gd name="connsiteX2" fmla="*/ 294533 w 388183"/>
                  <a:gd name="connsiteY2" fmla="*/ 7450 h 227520"/>
                  <a:gd name="connsiteX3" fmla="*/ 285849 w 388183"/>
                  <a:gd name="connsiteY3" fmla="*/ 13929 h 227520"/>
                  <a:gd name="connsiteX4" fmla="*/ 224713 w 388183"/>
                  <a:gd name="connsiteY4" fmla="*/ 139578 h 227520"/>
                  <a:gd name="connsiteX5" fmla="*/ 212513 w 388183"/>
                  <a:gd name="connsiteY5" fmla="*/ 67207 h 227520"/>
                  <a:gd name="connsiteX6" fmla="*/ 230640 w 388183"/>
                  <a:gd name="connsiteY6" fmla="*/ 38190 h 227520"/>
                  <a:gd name="connsiteX7" fmla="*/ 223748 w 388183"/>
                  <a:gd name="connsiteY7" fmla="*/ 39500 h 227520"/>
                  <a:gd name="connsiteX8" fmla="*/ 206379 w 388183"/>
                  <a:gd name="connsiteY8" fmla="*/ 41567 h 227520"/>
                  <a:gd name="connsiteX9" fmla="*/ 196592 w 388183"/>
                  <a:gd name="connsiteY9" fmla="*/ 41912 h 227520"/>
                  <a:gd name="connsiteX10" fmla="*/ 160130 w 388183"/>
                  <a:gd name="connsiteY10" fmla="*/ 37570 h 227520"/>
                  <a:gd name="connsiteX11" fmla="*/ 178534 w 388183"/>
                  <a:gd name="connsiteY11" fmla="*/ 67276 h 227520"/>
                  <a:gd name="connsiteX12" fmla="*/ 167023 w 388183"/>
                  <a:gd name="connsiteY12" fmla="*/ 140888 h 227520"/>
                  <a:gd name="connsiteX13" fmla="*/ 99821 w 388183"/>
                  <a:gd name="connsiteY13" fmla="*/ 7794 h 227520"/>
                  <a:gd name="connsiteX14" fmla="*/ 90792 w 388183"/>
                  <a:gd name="connsiteY14" fmla="*/ -63 h 227520"/>
                  <a:gd name="connsiteX15" fmla="*/ 89552 w 388183"/>
                  <a:gd name="connsiteY15" fmla="*/ 1040 h 227520"/>
                  <a:gd name="connsiteX16" fmla="*/ -50 w 388183"/>
                  <a:gd name="connsiteY16" fmla="*/ 222564 h 227520"/>
                  <a:gd name="connsiteX17" fmla="*/ -50 w 388183"/>
                  <a:gd name="connsiteY17" fmla="*/ 227457 h 227520"/>
                  <a:gd name="connsiteX18" fmla="*/ 388133 w 388183"/>
                  <a:gd name="connsiteY18" fmla="*/ 227457 h 227520"/>
                  <a:gd name="connsiteX19" fmla="*/ 388133 w 388183"/>
                  <a:gd name="connsiteY19" fmla="*/ 222288 h 227520"/>
                  <a:gd name="connsiteX20" fmla="*/ 302460 w 388183"/>
                  <a:gd name="connsiteY20" fmla="*/ 695 h 22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88183" h="227520">
                    <a:moveTo>
                      <a:pt x="302460" y="695"/>
                    </a:moveTo>
                    <a:lnTo>
                      <a:pt x="298600" y="4141"/>
                    </a:lnTo>
                    <a:lnTo>
                      <a:pt x="294533" y="7450"/>
                    </a:lnTo>
                    <a:cubicBezTo>
                      <a:pt x="291707" y="9724"/>
                      <a:pt x="288813" y="11861"/>
                      <a:pt x="285849" y="13929"/>
                    </a:cubicBezTo>
                    <a:lnTo>
                      <a:pt x="224713" y="139578"/>
                    </a:lnTo>
                    <a:lnTo>
                      <a:pt x="212513" y="67207"/>
                    </a:lnTo>
                    <a:lnTo>
                      <a:pt x="230640" y="38190"/>
                    </a:lnTo>
                    <a:lnTo>
                      <a:pt x="223748" y="39500"/>
                    </a:lnTo>
                    <a:cubicBezTo>
                      <a:pt x="218027" y="40499"/>
                      <a:pt x="212169" y="41195"/>
                      <a:pt x="206379" y="41567"/>
                    </a:cubicBezTo>
                    <a:cubicBezTo>
                      <a:pt x="203139" y="41567"/>
                      <a:pt x="199900" y="41912"/>
                      <a:pt x="196592" y="41912"/>
                    </a:cubicBezTo>
                    <a:cubicBezTo>
                      <a:pt x="184323" y="41877"/>
                      <a:pt x="172054" y="40423"/>
                      <a:pt x="160130" y="37570"/>
                    </a:cubicBezTo>
                    <a:lnTo>
                      <a:pt x="178534" y="67276"/>
                    </a:lnTo>
                    <a:lnTo>
                      <a:pt x="167023" y="140888"/>
                    </a:lnTo>
                    <a:lnTo>
                      <a:pt x="99821" y="7794"/>
                    </a:lnTo>
                    <a:cubicBezTo>
                      <a:pt x="96720" y="5313"/>
                      <a:pt x="93687" y="2694"/>
                      <a:pt x="90792" y="-63"/>
                    </a:cubicBezTo>
                    <a:lnTo>
                      <a:pt x="89552" y="1040"/>
                    </a:lnTo>
                    <a:cubicBezTo>
                      <a:pt x="-1153" y="79476"/>
                      <a:pt x="-50" y="216774"/>
                      <a:pt x="-50" y="222564"/>
                    </a:cubicBezTo>
                    <a:lnTo>
                      <a:pt x="-50" y="227457"/>
                    </a:lnTo>
                    <a:lnTo>
                      <a:pt x="388133" y="227457"/>
                    </a:lnTo>
                    <a:lnTo>
                      <a:pt x="388133" y="222288"/>
                    </a:lnTo>
                    <a:cubicBezTo>
                      <a:pt x="381447" y="63692"/>
                      <a:pt x="318037" y="11309"/>
                      <a:pt x="302460" y="695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16D76D05-1711-404B-A159-9C1AC3B10B7B}"/>
                  </a:ext>
                </a:extLst>
              </p:cNvPr>
              <p:cNvSpPr/>
              <p:nvPr/>
            </p:nvSpPr>
            <p:spPr>
              <a:xfrm>
                <a:off x="8238685" y="4782930"/>
                <a:ext cx="208276" cy="208277"/>
              </a:xfrm>
              <a:custGeom>
                <a:avLst/>
                <a:gdLst>
                  <a:gd name="connsiteX0" fmla="*/ 145655 w 291412"/>
                  <a:gd name="connsiteY0" fmla="*/ -63 h 291413"/>
                  <a:gd name="connsiteX1" fmla="*/ -51 w 291412"/>
                  <a:gd name="connsiteY1" fmla="*/ 145643 h 291413"/>
                  <a:gd name="connsiteX2" fmla="*/ 145655 w 291412"/>
                  <a:gd name="connsiteY2" fmla="*/ 291350 h 291413"/>
                  <a:gd name="connsiteX3" fmla="*/ 291362 w 291412"/>
                  <a:gd name="connsiteY3" fmla="*/ 145643 h 291413"/>
                  <a:gd name="connsiteX4" fmla="*/ 145655 w 291412"/>
                  <a:gd name="connsiteY4" fmla="*/ -63 h 29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12" h="291413">
                    <a:moveTo>
                      <a:pt x="145655" y="-63"/>
                    </a:moveTo>
                    <a:cubicBezTo>
                      <a:pt x="65151" y="-63"/>
                      <a:pt x="-51" y="65174"/>
                      <a:pt x="-51" y="145643"/>
                    </a:cubicBezTo>
                    <a:cubicBezTo>
                      <a:pt x="-51" y="226113"/>
                      <a:pt x="65151" y="291350"/>
                      <a:pt x="145655" y="291350"/>
                    </a:cubicBezTo>
                    <a:cubicBezTo>
                      <a:pt x="226159" y="291350"/>
                      <a:pt x="291362" y="226113"/>
                      <a:pt x="291362" y="145643"/>
                    </a:cubicBezTo>
                    <a:cubicBezTo>
                      <a:pt x="291224" y="65222"/>
                      <a:pt x="226090" y="54"/>
                      <a:pt x="145655" y="-63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3DD67BD-577A-4B8F-8506-01BBDFF0D739}"/>
              </a:ext>
            </a:extLst>
          </p:cNvPr>
          <p:cNvGrpSpPr/>
          <p:nvPr/>
        </p:nvGrpSpPr>
        <p:grpSpPr>
          <a:xfrm>
            <a:off x="2635618" y="4370305"/>
            <a:ext cx="1189494" cy="1166580"/>
            <a:chOff x="969625" y="4370305"/>
            <a:chExt cx="1189494" cy="1166580"/>
          </a:xfrm>
        </p:grpSpPr>
        <p:sp>
          <p:nvSpPr>
            <p:cNvPr id="35" name="左中括号 34">
              <a:extLst>
                <a:ext uri="{FF2B5EF4-FFF2-40B4-BE49-F238E27FC236}">
                  <a16:creationId xmlns:a16="http://schemas.microsoft.com/office/drawing/2014/main" id="{420CC9EE-7F82-433F-938E-CAA809A7F57A}"/>
                </a:ext>
              </a:extLst>
            </p:cNvPr>
            <p:cNvSpPr/>
            <p:nvPr/>
          </p:nvSpPr>
          <p:spPr>
            <a:xfrm rot="5400000">
              <a:off x="1466234" y="4322086"/>
              <a:ext cx="196276" cy="736283"/>
            </a:xfrm>
            <a:prstGeom prst="leftBracket">
              <a:avLst>
                <a:gd name="adj" fmla="val 89445"/>
              </a:avLst>
            </a:prstGeom>
            <a:ln w="412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1CA47EF5-8545-48CC-8CC8-9DA53E3C58BA}"/>
                </a:ext>
              </a:extLst>
            </p:cNvPr>
            <p:cNvCxnSpPr>
              <a:cxnSpLocks/>
            </p:cNvCxnSpPr>
            <p:nvPr/>
          </p:nvCxnSpPr>
          <p:spPr>
            <a:xfrm>
              <a:off x="1564372" y="4370305"/>
              <a:ext cx="0" cy="221785"/>
            </a:xfrm>
            <a:prstGeom prst="line">
              <a:avLst/>
            </a:prstGeom>
            <a:ln w="412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463943A9-957B-43B8-BEF6-C4C4C89A2601}"/>
                </a:ext>
              </a:extLst>
            </p:cNvPr>
            <p:cNvGrpSpPr/>
            <p:nvPr/>
          </p:nvGrpSpPr>
          <p:grpSpPr>
            <a:xfrm>
              <a:off x="969625" y="4967556"/>
              <a:ext cx="453210" cy="569329"/>
              <a:chOff x="8202132" y="4782930"/>
              <a:chExt cx="277440" cy="34852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0CE1F6E8-6202-4F60-A5FB-B4AD72D1D005}"/>
                  </a:ext>
                </a:extLst>
              </p:cNvPr>
              <p:cNvSpPr/>
              <p:nvPr/>
            </p:nvSpPr>
            <p:spPr>
              <a:xfrm>
                <a:off x="8202132" y="4968842"/>
                <a:ext cx="277440" cy="162612"/>
              </a:xfrm>
              <a:custGeom>
                <a:avLst/>
                <a:gdLst>
                  <a:gd name="connsiteX0" fmla="*/ 302460 w 388183"/>
                  <a:gd name="connsiteY0" fmla="*/ 695 h 227520"/>
                  <a:gd name="connsiteX1" fmla="*/ 298600 w 388183"/>
                  <a:gd name="connsiteY1" fmla="*/ 4141 h 227520"/>
                  <a:gd name="connsiteX2" fmla="*/ 294533 w 388183"/>
                  <a:gd name="connsiteY2" fmla="*/ 7450 h 227520"/>
                  <a:gd name="connsiteX3" fmla="*/ 285849 w 388183"/>
                  <a:gd name="connsiteY3" fmla="*/ 13929 h 227520"/>
                  <a:gd name="connsiteX4" fmla="*/ 224713 w 388183"/>
                  <a:gd name="connsiteY4" fmla="*/ 139578 h 227520"/>
                  <a:gd name="connsiteX5" fmla="*/ 212513 w 388183"/>
                  <a:gd name="connsiteY5" fmla="*/ 67207 h 227520"/>
                  <a:gd name="connsiteX6" fmla="*/ 230640 w 388183"/>
                  <a:gd name="connsiteY6" fmla="*/ 38190 h 227520"/>
                  <a:gd name="connsiteX7" fmla="*/ 223748 w 388183"/>
                  <a:gd name="connsiteY7" fmla="*/ 39500 h 227520"/>
                  <a:gd name="connsiteX8" fmla="*/ 206379 w 388183"/>
                  <a:gd name="connsiteY8" fmla="*/ 41567 h 227520"/>
                  <a:gd name="connsiteX9" fmla="*/ 196592 w 388183"/>
                  <a:gd name="connsiteY9" fmla="*/ 41912 h 227520"/>
                  <a:gd name="connsiteX10" fmla="*/ 160130 w 388183"/>
                  <a:gd name="connsiteY10" fmla="*/ 37570 h 227520"/>
                  <a:gd name="connsiteX11" fmla="*/ 178534 w 388183"/>
                  <a:gd name="connsiteY11" fmla="*/ 67276 h 227520"/>
                  <a:gd name="connsiteX12" fmla="*/ 167023 w 388183"/>
                  <a:gd name="connsiteY12" fmla="*/ 140888 h 227520"/>
                  <a:gd name="connsiteX13" fmla="*/ 99821 w 388183"/>
                  <a:gd name="connsiteY13" fmla="*/ 7794 h 227520"/>
                  <a:gd name="connsiteX14" fmla="*/ 90792 w 388183"/>
                  <a:gd name="connsiteY14" fmla="*/ -63 h 227520"/>
                  <a:gd name="connsiteX15" fmla="*/ 89552 w 388183"/>
                  <a:gd name="connsiteY15" fmla="*/ 1040 h 227520"/>
                  <a:gd name="connsiteX16" fmla="*/ -50 w 388183"/>
                  <a:gd name="connsiteY16" fmla="*/ 222564 h 227520"/>
                  <a:gd name="connsiteX17" fmla="*/ -50 w 388183"/>
                  <a:gd name="connsiteY17" fmla="*/ 227457 h 227520"/>
                  <a:gd name="connsiteX18" fmla="*/ 388133 w 388183"/>
                  <a:gd name="connsiteY18" fmla="*/ 227457 h 227520"/>
                  <a:gd name="connsiteX19" fmla="*/ 388133 w 388183"/>
                  <a:gd name="connsiteY19" fmla="*/ 222288 h 227520"/>
                  <a:gd name="connsiteX20" fmla="*/ 302460 w 388183"/>
                  <a:gd name="connsiteY20" fmla="*/ 695 h 22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88183" h="227520">
                    <a:moveTo>
                      <a:pt x="302460" y="695"/>
                    </a:moveTo>
                    <a:lnTo>
                      <a:pt x="298600" y="4141"/>
                    </a:lnTo>
                    <a:lnTo>
                      <a:pt x="294533" y="7450"/>
                    </a:lnTo>
                    <a:cubicBezTo>
                      <a:pt x="291707" y="9724"/>
                      <a:pt x="288813" y="11861"/>
                      <a:pt x="285849" y="13929"/>
                    </a:cubicBezTo>
                    <a:lnTo>
                      <a:pt x="224713" y="139578"/>
                    </a:lnTo>
                    <a:lnTo>
                      <a:pt x="212513" y="67207"/>
                    </a:lnTo>
                    <a:lnTo>
                      <a:pt x="230640" y="38190"/>
                    </a:lnTo>
                    <a:lnTo>
                      <a:pt x="223748" y="39500"/>
                    </a:lnTo>
                    <a:cubicBezTo>
                      <a:pt x="218027" y="40499"/>
                      <a:pt x="212169" y="41195"/>
                      <a:pt x="206379" y="41567"/>
                    </a:cubicBezTo>
                    <a:cubicBezTo>
                      <a:pt x="203139" y="41567"/>
                      <a:pt x="199900" y="41912"/>
                      <a:pt x="196592" y="41912"/>
                    </a:cubicBezTo>
                    <a:cubicBezTo>
                      <a:pt x="184323" y="41877"/>
                      <a:pt x="172054" y="40423"/>
                      <a:pt x="160130" y="37570"/>
                    </a:cubicBezTo>
                    <a:lnTo>
                      <a:pt x="178534" y="67276"/>
                    </a:lnTo>
                    <a:lnTo>
                      <a:pt x="167023" y="140888"/>
                    </a:lnTo>
                    <a:lnTo>
                      <a:pt x="99821" y="7794"/>
                    </a:lnTo>
                    <a:cubicBezTo>
                      <a:pt x="96720" y="5313"/>
                      <a:pt x="93687" y="2694"/>
                      <a:pt x="90792" y="-63"/>
                    </a:cubicBezTo>
                    <a:lnTo>
                      <a:pt x="89552" y="1040"/>
                    </a:lnTo>
                    <a:cubicBezTo>
                      <a:pt x="-1153" y="79476"/>
                      <a:pt x="-50" y="216774"/>
                      <a:pt x="-50" y="222564"/>
                    </a:cubicBezTo>
                    <a:lnTo>
                      <a:pt x="-50" y="227457"/>
                    </a:lnTo>
                    <a:lnTo>
                      <a:pt x="388133" y="227457"/>
                    </a:lnTo>
                    <a:lnTo>
                      <a:pt x="388133" y="222288"/>
                    </a:lnTo>
                    <a:cubicBezTo>
                      <a:pt x="381447" y="63692"/>
                      <a:pt x="318037" y="11309"/>
                      <a:pt x="302460" y="695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700F9C58-EB4B-4D73-A416-F93B9A05A8FF}"/>
                  </a:ext>
                </a:extLst>
              </p:cNvPr>
              <p:cNvSpPr/>
              <p:nvPr/>
            </p:nvSpPr>
            <p:spPr>
              <a:xfrm>
                <a:off x="8238685" y="4782930"/>
                <a:ext cx="208276" cy="208277"/>
              </a:xfrm>
              <a:custGeom>
                <a:avLst/>
                <a:gdLst>
                  <a:gd name="connsiteX0" fmla="*/ 145655 w 291412"/>
                  <a:gd name="connsiteY0" fmla="*/ -63 h 291413"/>
                  <a:gd name="connsiteX1" fmla="*/ -51 w 291412"/>
                  <a:gd name="connsiteY1" fmla="*/ 145643 h 291413"/>
                  <a:gd name="connsiteX2" fmla="*/ 145655 w 291412"/>
                  <a:gd name="connsiteY2" fmla="*/ 291350 h 291413"/>
                  <a:gd name="connsiteX3" fmla="*/ 291362 w 291412"/>
                  <a:gd name="connsiteY3" fmla="*/ 145643 h 291413"/>
                  <a:gd name="connsiteX4" fmla="*/ 145655 w 291412"/>
                  <a:gd name="connsiteY4" fmla="*/ -63 h 29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12" h="291413">
                    <a:moveTo>
                      <a:pt x="145655" y="-63"/>
                    </a:moveTo>
                    <a:cubicBezTo>
                      <a:pt x="65151" y="-63"/>
                      <a:pt x="-51" y="65174"/>
                      <a:pt x="-51" y="145643"/>
                    </a:cubicBezTo>
                    <a:cubicBezTo>
                      <a:pt x="-51" y="226113"/>
                      <a:pt x="65151" y="291350"/>
                      <a:pt x="145655" y="291350"/>
                    </a:cubicBezTo>
                    <a:cubicBezTo>
                      <a:pt x="226159" y="291350"/>
                      <a:pt x="291362" y="226113"/>
                      <a:pt x="291362" y="145643"/>
                    </a:cubicBezTo>
                    <a:cubicBezTo>
                      <a:pt x="291224" y="65222"/>
                      <a:pt x="226090" y="54"/>
                      <a:pt x="145655" y="-63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6ADC75A8-7471-4D31-B102-E946C1D48E0C}"/>
                </a:ext>
              </a:extLst>
            </p:cNvPr>
            <p:cNvGrpSpPr/>
            <p:nvPr/>
          </p:nvGrpSpPr>
          <p:grpSpPr>
            <a:xfrm>
              <a:off x="1705909" y="4967556"/>
              <a:ext cx="453210" cy="569329"/>
              <a:chOff x="8202132" y="4782930"/>
              <a:chExt cx="277440" cy="34852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6E8A5A19-97AA-4D8B-82B6-1EAC182A7B04}"/>
                  </a:ext>
                </a:extLst>
              </p:cNvPr>
              <p:cNvSpPr/>
              <p:nvPr/>
            </p:nvSpPr>
            <p:spPr>
              <a:xfrm>
                <a:off x="8202132" y="4968842"/>
                <a:ext cx="277440" cy="162612"/>
              </a:xfrm>
              <a:custGeom>
                <a:avLst/>
                <a:gdLst>
                  <a:gd name="connsiteX0" fmla="*/ 302460 w 388183"/>
                  <a:gd name="connsiteY0" fmla="*/ 695 h 227520"/>
                  <a:gd name="connsiteX1" fmla="*/ 298600 w 388183"/>
                  <a:gd name="connsiteY1" fmla="*/ 4141 h 227520"/>
                  <a:gd name="connsiteX2" fmla="*/ 294533 w 388183"/>
                  <a:gd name="connsiteY2" fmla="*/ 7450 h 227520"/>
                  <a:gd name="connsiteX3" fmla="*/ 285849 w 388183"/>
                  <a:gd name="connsiteY3" fmla="*/ 13929 h 227520"/>
                  <a:gd name="connsiteX4" fmla="*/ 224713 w 388183"/>
                  <a:gd name="connsiteY4" fmla="*/ 139578 h 227520"/>
                  <a:gd name="connsiteX5" fmla="*/ 212513 w 388183"/>
                  <a:gd name="connsiteY5" fmla="*/ 67207 h 227520"/>
                  <a:gd name="connsiteX6" fmla="*/ 230640 w 388183"/>
                  <a:gd name="connsiteY6" fmla="*/ 38190 h 227520"/>
                  <a:gd name="connsiteX7" fmla="*/ 223748 w 388183"/>
                  <a:gd name="connsiteY7" fmla="*/ 39500 h 227520"/>
                  <a:gd name="connsiteX8" fmla="*/ 206379 w 388183"/>
                  <a:gd name="connsiteY8" fmla="*/ 41567 h 227520"/>
                  <a:gd name="connsiteX9" fmla="*/ 196592 w 388183"/>
                  <a:gd name="connsiteY9" fmla="*/ 41912 h 227520"/>
                  <a:gd name="connsiteX10" fmla="*/ 160130 w 388183"/>
                  <a:gd name="connsiteY10" fmla="*/ 37570 h 227520"/>
                  <a:gd name="connsiteX11" fmla="*/ 178534 w 388183"/>
                  <a:gd name="connsiteY11" fmla="*/ 67276 h 227520"/>
                  <a:gd name="connsiteX12" fmla="*/ 167023 w 388183"/>
                  <a:gd name="connsiteY12" fmla="*/ 140888 h 227520"/>
                  <a:gd name="connsiteX13" fmla="*/ 99821 w 388183"/>
                  <a:gd name="connsiteY13" fmla="*/ 7794 h 227520"/>
                  <a:gd name="connsiteX14" fmla="*/ 90792 w 388183"/>
                  <a:gd name="connsiteY14" fmla="*/ -63 h 227520"/>
                  <a:gd name="connsiteX15" fmla="*/ 89552 w 388183"/>
                  <a:gd name="connsiteY15" fmla="*/ 1040 h 227520"/>
                  <a:gd name="connsiteX16" fmla="*/ -50 w 388183"/>
                  <a:gd name="connsiteY16" fmla="*/ 222564 h 227520"/>
                  <a:gd name="connsiteX17" fmla="*/ -50 w 388183"/>
                  <a:gd name="connsiteY17" fmla="*/ 227457 h 227520"/>
                  <a:gd name="connsiteX18" fmla="*/ 388133 w 388183"/>
                  <a:gd name="connsiteY18" fmla="*/ 227457 h 227520"/>
                  <a:gd name="connsiteX19" fmla="*/ 388133 w 388183"/>
                  <a:gd name="connsiteY19" fmla="*/ 222288 h 227520"/>
                  <a:gd name="connsiteX20" fmla="*/ 302460 w 388183"/>
                  <a:gd name="connsiteY20" fmla="*/ 695 h 22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88183" h="227520">
                    <a:moveTo>
                      <a:pt x="302460" y="695"/>
                    </a:moveTo>
                    <a:lnTo>
                      <a:pt x="298600" y="4141"/>
                    </a:lnTo>
                    <a:lnTo>
                      <a:pt x="294533" y="7450"/>
                    </a:lnTo>
                    <a:cubicBezTo>
                      <a:pt x="291707" y="9724"/>
                      <a:pt x="288813" y="11861"/>
                      <a:pt x="285849" y="13929"/>
                    </a:cubicBezTo>
                    <a:lnTo>
                      <a:pt x="224713" y="139578"/>
                    </a:lnTo>
                    <a:lnTo>
                      <a:pt x="212513" y="67207"/>
                    </a:lnTo>
                    <a:lnTo>
                      <a:pt x="230640" y="38190"/>
                    </a:lnTo>
                    <a:lnTo>
                      <a:pt x="223748" y="39500"/>
                    </a:lnTo>
                    <a:cubicBezTo>
                      <a:pt x="218027" y="40499"/>
                      <a:pt x="212169" y="41195"/>
                      <a:pt x="206379" y="41567"/>
                    </a:cubicBezTo>
                    <a:cubicBezTo>
                      <a:pt x="203139" y="41567"/>
                      <a:pt x="199900" y="41912"/>
                      <a:pt x="196592" y="41912"/>
                    </a:cubicBezTo>
                    <a:cubicBezTo>
                      <a:pt x="184323" y="41877"/>
                      <a:pt x="172054" y="40423"/>
                      <a:pt x="160130" y="37570"/>
                    </a:cubicBezTo>
                    <a:lnTo>
                      <a:pt x="178534" y="67276"/>
                    </a:lnTo>
                    <a:lnTo>
                      <a:pt x="167023" y="140888"/>
                    </a:lnTo>
                    <a:lnTo>
                      <a:pt x="99821" y="7794"/>
                    </a:lnTo>
                    <a:cubicBezTo>
                      <a:pt x="96720" y="5313"/>
                      <a:pt x="93687" y="2694"/>
                      <a:pt x="90792" y="-63"/>
                    </a:cubicBezTo>
                    <a:lnTo>
                      <a:pt x="89552" y="1040"/>
                    </a:lnTo>
                    <a:cubicBezTo>
                      <a:pt x="-1153" y="79476"/>
                      <a:pt x="-50" y="216774"/>
                      <a:pt x="-50" y="222564"/>
                    </a:cubicBezTo>
                    <a:lnTo>
                      <a:pt x="-50" y="227457"/>
                    </a:lnTo>
                    <a:lnTo>
                      <a:pt x="388133" y="227457"/>
                    </a:lnTo>
                    <a:lnTo>
                      <a:pt x="388133" y="222288"/>
                    </a:lnTo>
                    <a:cubicBezTo>
                      <a:pt x="381447" y="63692"/>
                      <a:pt x="318037" y="11309"/>
                      <a:pt x="302460" y="695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1ED6A2FA-5FDB-470D-BA79-4B19E37DE559}"/>
                  </a:ext>
                </a:extLst>
              </p:cNvPr>
              <p:cNvSpPr/>
              <p:nvPr/>
            </p:nvSpPr>
            <p:spPr>
              <a:xfrm>
                <a:off x="8238685" y="4782930"/>
                <a:ext cx="208276" cy="208277"/>
              </a:xfrm>
              <a:custGeom>
                <a:avLst/>
                <a:gdLst>
                  <a:gd name="connsiteX0" fmla="*/ 145655 w 291412"/>
                  <a:gd name="connsiteY0" fmla="*/ -63 h 291413"/>
                  <a:gd name="connsiteX1" fmla="*/ -51 w 291412"/>
                  <a:gd name="connsiteY1" fmla="*/ 145643 h 291413"/>
                  <a:gd name="connsiteX2" fmla="*/ 145655 w 291412"/>
                  <a:gd name="connsiteY2" fmla="*/ 291350 h 291413"/>
                  <a:gd name="connsiteX3" fmla="*/ 291362 w 291412"/>
                  <a:gd name="connsiteY3" fmla="*/ 145643 h 291413"/>
                  <a:gd name="connsiteX4" fmla="*/ 145655 w 291412"/>
                  <a:gd name="connsiteY4" fmla="*/ -63 h 29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12" h="291413">
                    <a:moveTo>
                      <a:pt x="145655" y="-63"/>
                    </a:moveTo>
                    <a:cubicBezTo>
                      <a:pt x="65151" y="-63"/>
                      <a:pt x="-51" y="65174"/>
                      <a:pt x="-51" y="145643"/>
                    </a:cubicBezTo>
                    <a:cubicBezTo>
                      <a:pt x="-51" y="226113"/>
                      <a:pt x="65151" y="291350"/>
                      <a:pt x="145655" y="291350"/>
                    </a:cubicBezTo>
                    <a:cubicBezTo>
                      <a:pt x="226159" y="291350"/>
                      <a:pt x="291362" y="226113"/>
                      <a:pt x="291362" y="145643"/>
                    </a:cubicBezTo>
                    <a:cubicBezTo>
                      <a:pt x="291224" y="65222"/>
                      <a:pt x="226090" y="54"/>
                      <a:pt x="145655" y="-63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CF8CF88C-F445-46D9-BA9A-B1BA8753CA9F}"/>
              </a:ext>
            </a:extLst>
          </p:cNvPr>
          <p:cNvGrpSpPr/>
          <p:nvPr/>
        </p:nvGrpSpPr>
        <p:grpSpPr>
          <a:xfrm>
            <a:off x="4495898" y="4370305"/>
            <a:ext cx="1189494" cy="1166580"/>
            <a:chOff x="969625" y="4370305"/>
            <a:chExt cx="1189494" cy="1166580"/>
          </a:xfrm>
        </p:grpSpPr>
        <p:sp>
          <p:nvSpPr>
            <p:cNvPr id="48" name="左中括号 47">
              <a:extLst>
                <a:ext uri="{FF2B5EF4-FFF2-40B4-BE49-F238E27FC236}">
                  <a16:creationId xmlns:a16="http://schemas.microsoft.com/office/drawing/2014/main" id="{C97F0F2E-E127-4E32-A874-AAD31585A44A}"/>
                </a:ext>
              </a:extLst>
            </p:cNvPr>
            <p:cNvSpPr/>
            <p:nvPr/>
          </p:nvSpPr>
          <p:spPr>
            <a:xfrm rot="5400000">
              <a:off x="1466234" y="4322086"/>
              <a:ext cx="196276" cy="736283"/>
            </a:xfrm>
            <a:prstGeom prst="leftBracket">
              <a:avLst>
                <a:gd name="adj" fmla="val 89445"/>
              </a:avLst>
            </a:prstGeom>
            <a:ln w="412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728BF689-4CFA-4990-89BE-DC1FBBDAD152}"/>
                </a:ext>
              </a:extLst>
            </p:cNvPr>
            <p:cNvCxnSpPr>
              <a:cxnSpLocks/>
            </p:cNvCxnSpPr>
            <p:nvPr/>
          </p:nvCxnSpPr>
          <p:spPr>
            <a:xfrm>
              <a:off x="1564372" y="4370305"/>
              <a:ext cx="0" cy="221785"/>
            </a:xfrm>
            <a:prstGeom prst="line">
              <a:avLst/>
            </a:prstGeom>
            <a:ln w="412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D7560DC1-C74D-4269-A7FC-099C86FBDB00}"/>
                </a:ext>
              </a:extLst>
            </p:cNvPr>
            <p:cNvGrpSpPr/>
            <p:nvPr/>
          </p:nvGrpSpPr>
          <p:grpSpPr>
            <a:xfrm>
              <a:off x="969625" y="4967556"/>
              <a:ext cx="453210" cy="569329"/>
              <a:chOff x="8202132" y="4782930"/>
              <a:chExt cx="277440" cy="34852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20A27CBA-98F9-4BCA-B408-41C40AE6E0DB}"/>
                  </a:ext>
                </a:extLst>
              </p:cNvPr>
              <p:cNvSpPr/>
              <p:nvPr/>
            </p:nvSpPr>
            <p:spPr>
              <a:xfrm>
                <a:off x="8202132" y="4968842"/>
                <a:ext cx="277440" cy="162612"/>
              </a:xfrm>
              <a:custGeom>
                <a:avLst/>
                <a:gdLst>
                  <a:gd name="connsiteX0" fmla="*/ 302460 w 388183"/>
                  <a:gd name="connsiteY0" fmla="*/ 695 h 227520"/>
                  <a:gd name="connsiteX1" fmla="*/ 298600 w 388183"/>
                  <a:gd name="connsiteY1" fmla="*/ 4141 h 227520"/>
                  <a:gd name="connsiteX2" fmla="*/ 294533 w 388183"/>
                  <a:gd name="connsiteY2" fmla="*/ 7450 h 227520"/>
                  <a:gd name="connsiteX3" fmla="*/ 285849 w 388183"/>
                  <a:gd name="connsiteY3" fmla="*/ 13929 h 227520"/>
                  <a:gd name="connsiteX4" fmla="*/ 224713 w 388183"/>
                  <a:gd name="connsiteY4" fmla="*/ 139578 h 227520"/>
                  <a:gd name="connsiteX5" fmla="*/ 212513 w 388183"/>
                  <a:gd name="connsiteY5" fmla="*/ 67207 h 227520"/>
                  <a:gd name="connsiteX6" fmla="*/ 230640 w 388183"/>
                  <a:gd name="connsiteY6" fmla="*/ 38190 h 227520"/>
                  <a:gd name="connsiteX7" fmla="*/ 223748 w 388183"/>
                  <a:gd name="connsiteY7" fmla="*/ 39500 h 227520"/>
                  <a:gd name="connsiteX8" fmla="*/ 206379 w 388183"/>
                  <a:gd name="connsiteY8" fmla="*/ 41567 h 227520"/>
                  <a:gd name="connsiteX9" fmla="*/ 196592 w 388183"/>
                  <a:gd name="connsiteY9" fmla="*/ 41912 h 227520"/>
                  <a:gd name="connsiteX10" fmla="*/ 160130 w 388183"/>
                  <a:gd name="connsiteY10" fmla="*/ 37570 h 227520"/>
                  <a:gd name="connsiteX11" fmla="*/ 178534 w 388183"/>
                  <a:gd name="connsiteY11" fmla="*/ 67276 h 227520"/>
                  <a:gd name="connsiteX12" fmla="*/ 167023 w 388183"/>
                  <a:gd name="connsiteY12" fmla="*/ 140888 h 227520"/>
                  <a:gd name="connsiteX13" fmla="*/ 99821 w 388183"/>
                  <a:gd name="connsiteY13" fmla="*/ 7794 h 227520"/>
                  <a:gd name="connsiteX14" fmla="*/ 90792 w 388183"/>
                  <a:gd name="connsiteY14" fmla="*/ -63 h 227520"/>
                  <a:gd name="connsiteX15" fmla="*/ 89552 w 388183"/>
                  <a:gd name="connsiteY15" fmla="*/ 1040 h 227520"/>
                  <a:gd name="connsiteX16" fmla="*/ -50 w 388183"/>
                  <a:gd name="connsiteY16" fmla="*/ 222564 h 227520"/>
                  <a:gd name="connsiteX17" fmla="*/ -50 w 388183"/>
                  <a:gd name="connsiteY17" fmla="*/ 227457 h 227520"/>
                  <a:gd name="connsiteX18" fmla="*/ 388133 w 388183"/>
                  <a:gd name="connsiteY18" fmla="*/ 227457 h 227520"/>
                  <a:gd name="connsiteX19" fmla="*/ 388133 w 388183"/>
                  <a:gd name="connsiteY19" fmla="*/ 222288 h 227520"/>
                  <a:gd name="connsiteX20" fmla="*/ 302460 w 388183"/>
                  <a:gd name="connsiteY20" fmla="*/ 695 h 22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88183" h="227520">
                    <a:moveTo>
                      <a:pt x="302460" y="695"/>
                    </a:moveTo>
                    <a:lnTo>
                      <a:pt x="298600" y="4141"/>
                    </a:lnTo>
                    <a:lnTo>
                      <a:pt x="294533" y="7450"/>
                    </a:lnTo>
                    <a:cubicBezTo>
                      <a:pt x="291707" y="9724"/>
                      <a:pt x="288813" y="11861"/>
                      <a:pt x="285849" y="13929"/>
                    </a:cubicBezTo>
                    <a:lnTo>
                      <a:pt x="224713" y="139578"/>
                    </a:lnTo>
                    <a:lnTo>
                      <a:pt x="212513" y="67207"/>
                    </a:lnTo>
                    <a:lnTo>
                      <a:pt x="230640" y="38190"/>
                    </a:lnTo>
                    <a:lnTo>
                      <a:pt x="223748" y="39500"/>
                    </a:lnTo>
                    <a:cubicBezTo>
                      <a:pt x="218027" y="40499"/>
                      <a:pt x="212169" y="41195"/>
                      <a:pt x="206379" y="41567"/>
                    </a:cubicBezTo>
                    <a:cubicBezTo>
                      <a:pt x="203139" y="41567"/>
                      <a:pt x="199900" y="41912"/>
                      <a:pt x="196592" y="41912"/>
                    </a:cubicBezTo>
                    <a:cubicBezTo>
                      <a:pt x="184323" y="41877"/>
                      <a:pt x="172054" y="40423"/>
                      <a:pt x="160130" y="37570"/>
                    </a:cubicBezTo>
                    <a:lnTo>
                      <a:pt x="178534" y="67276"/>
                    </a:lnTo>
                    <a:lnTo>
                      <a:pt x="167023" y="140888"/>
                    </a:lnTo>
                    <a:lnTo>
                      <a:pt x="99821" y="7794"/>
                    </a:lnTo>
                    <a:cubicBezTo>
                      <a:pt x="96720" y="5313"/>
                      <a:pt x="93687" y="2694"/>
                      <a:pt x="90792" y="-63"/>
                    </a:cubicBezTo>
                    <a:lnTo>
                      <a:pt x="89552" y="1040"/>
                    </a:lnTo>
                    <a:cubicBezTo>
                      <a:pt x="-1153" y="79476"/>
                      <a:pt x="-50" y="216774"/>
                      <a:pt x="-50" y="222564"/>
                    </a:cubicBezTo>
                    <a:lnTo>
                      <a:pt x="-50" y="227457"/>
                    </a:lnTo>
                    <a:lnTo>
                      <a:pt x="388133" y="227457"/>
                    </a:lnTo>
                    <a:lnTo>
                      <a:pt x="388133" y="222288"/>
                    </a:lnTo>
                    <a:cubicBezTo>
                      <a:pt x="381447" y="63692"/>
                      <a:pt x="318037" y="11309"/>
                      <a:pt x="302460" y="695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7850B488-BDB1-453D-9A5D-EC975E7F0470}"/>
                  </a:ext>
                </a:extLst>
              </p:cNvPr>
              <p:cNvSpPr/>
              <p:nvPr/>
            </p:nvSpPr>
            <p:spPr>
              <a:xfrm>
                <a:off x="8238685" y="4782930"/>
                <a:ext cx="208276" cy="208277"/>
              </a:xfrm>
              <a:custGeom>
                <a:avLst/>
                <a:gdLst>
                  <a:gd name="connsiteX0" fmla="*/ 145655 w 291412"/>
                  <a:gd name="connsiteY0" fmla="*/ -63 h 291413"/>
                  <a:gd name="connsiteX1" fmla="*/ -51 w 291412"/>
                  <a:gd name="connsiteY1" fmla="*/ 145643 h 291413"/>
                  <a:gd name="connsiteX2" fmla="*/ 145655 w 291412"/>
                  <a:gd name="connsiteY2" fmla="*/ 291350 h 291413"/>
                  <a:gd name="connsiteX3" fmla="*/ 291362 w 291412"/>
                  <a:gd name="connsiteY3" fmla="*/ 145643 h 291413"/>
                  <a:gd name="connsiteX4" fmla="*/ 145655 w 291412"/>
                  <a:gd name="connsiteY4" fmla="*/ -63 h 29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12" h="291413">
                    <a:moveTo>
                      <a:pt x="145655" y="-63"/>
                    </a:moveTo>
                    <a:cubicBezTo>
                      <a:pt x="65151" y="-63"/>
                      <a:pt x="-51" y="65174"/>
                      <a:pt x="-51" y="145643"/>
                    </a:cubicBezTo>
                    <a:cubicBezTo>
                      <a:pt x="-51" y="226113"/>
                      <a:pt x="65151" y="291350"/>
                      <a:pt x="145655" y="291350"/>
                    </a:cubicBezTo>
                    <a:cubicBezTo>
                      <a:pt x="226159" y="291350"/>
                      <a:pt x="291362" y="226113"/>
                      <a:pt x="291362" y="145643"/>
                    </a:cubicBezTo>
                    <a:cubicBezTo>
                      <a:pt x="291224" y="65222"/>
                      <a:pt x="226090" y="54"/>
                      <a:pt x="145655" y="-63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B69BB03B-D4CC-436E-B4AF-674AAEB8CA54}"/>
                </a:ext>
              </a:extLst>
            </p:cNvPr>
            <p:cNvGrpSpPr/>
            <p:nvPr/>
          </p:nvGrpSpPr>
          <p:grpSpPr>
            <a:xfrm>
              <a:off x="1705909" y="4967556"/>
              <a:ext cx="453210" cy="569329"/>
              <a:chOff x="8202132" y="4782930"/>
              <a:chExt cx="277440" cy="34852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5EF80AC3-7A3C-4562-826C-CB48FC0867D4}"/>
                  </a:ext>
                </a:extLst>
              </p:cNvPr>
              <p:cNvSpPr/>
              <p:nvPr/>
            </p:nvSpPr>
            <p:spPr>
              <a:xfrm>
                <a:off x="8202132" y="4968842"/>
                <a:ext cx="277440" cy="162612"/>
              </a:xfrm>
              <a:custGeom>
                <a:avLst/>
                <a:gdLst>
                  <a:gd name="connsiteX0" fmla="*/ 302460 w 388183"/>
                  <a:gd name="connsiteY0" fmla="*/ 695 h 227520"/>
                  <a:gd name="connsiteX1" fmla="*/ 298600 w 388183"/>
                  <a:gd name="connsiteY1" fmla="*/ 4141 h 227520"/>
                  <a:gd name="connsiteX2" fmla="*/ 294533 w 388183"/>
                  <a:gd name="connsiteY2" fmla="*/ 7450 h 227520"/>
                  <a:gd name="connsiteX3" fmla="*/ 285849 w 388183"/>
                  <a:gd name="connsiteY3" fmla="*/ 13929 h 227520"/>
                  <a:gd name="connsiteX4" fmla="*/ 224713 w 388183"/>
                  <a:gd name="connsiteY4" fmla="*/ 139578 h 227520"/>
                  <a:gd name="connsiteX5" fmla="*/ 212513 w 388183"/>
                  <a:gd name="connsiteY5" fmla="*/ 67207 h 227520"/>
                  <a:gd name="connsiteX6" fmla="*/ 230640 w 388183"/>
                  <a:gd name="connsiteY6" fmla="*/ 38190 h 227520"/>
                  <a:gd name="connsiteX7" fmla="*/ 223748 w 388183"/>
                  <a:gd name="connsiteY7" fmla="*/ 39500 h 227520"/>
                  <a:gd name="connsiteX8" fmla="*/ 206379 w 388183"/>
                  <a:gd name="connsiteY8" fmla="*/ 41567 h 227520"/>
                  <a:gd name="connsiteX9" fmla="*/ 196592 w 388183"/>
                  <a:gd name="connsiteY9" fmla="*/ 41912 h 227520"/>
                  <a:gd name="connsiteX10" fmla="*/ 160130 w 388183"/>
                  <a:gd name="connsiteY10" fmla="*/ 37570 h 227520"/>
                  <a:gd name="connsiteX11" fmla="*/ 178534 w 388183"/>
                  <a:gd name="connsiteY11" fmla="*/ 67276 h 227520"/>
                  <a:gd name="connsiteX12" fmla="*/ 167023 w 388183"/>
                  <a:gd name="connsiteY12" fmla="*/ 140888 h 227520"/>
                  <a:gd name="connsiteX13" fmla="*/ 99821 w 388183"/>
                  <a:gd name="connsiteY13" fmla="*/ 7794 h 227520"/>
                  <a:gd name="connsiteX14" fmla="*/ 90792 w 388183"/>
                  <a:gd name="connsiteY14" fmla="*/ -63 h 227520"/>
                  <a:gd name="connsiteX15" fmla="*/ 89552 w 388183"/>
                  <a:gd name="connsiteY15" fmla="*/ 1040 h 227520"/>
                  <a:gd name="connsiteX16" fmla="*/ -50 w 388183"/>
                  <a:gd name="connsiteY16" fmla="*/ 222564 h 227520"/>
                  <a:gd name="connsiteX17" fmla="*/ -50 w 388183"/>
                  <a:gd name="connsiteY17" fmla="*/ 227457 h 227520"/>
                  <a:gd name="connsiteX18" fmla="*/ 388133 w 388183"/>
                  <a:gd name="connsiteY18" fmla="*/ 227457 h 227520"/>
                  <a:gd name="connsiteX19" fmla="*/ 388133 w 388183"/>
                  <a:gd name="connsiteY19" fmla="*/ 222288 h 227520"/>
                  <a:gd name="connsiteX20" fmla="*/ 302460 w 388183"/>
                  <a:gd name="connsiteY20" fmla="*/ 695 h 22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88183" h="227520">
                    <a:moveTo>
                      <a:pt x="302460" y="695"/>
                    </a:moveTo>
                    <a:lnTo>
                      <a:pt x="298600" y="4141"/>
                    </a:lnTo>
                    <a:lnTo>
                      <a:pt x="294533" y="7450"/>
                    </a:lnTo>
                    <a:cubicBezTo>
                      <a:pt x="291707" y="9724"/>
                      <a:pt x="288813" y="11861"/>
                      <a:pt x="285849" y="13929"/>
                    </a:cubicBezTo>
                    <a:lnTo>
                      <a:pt x="224713" y="139578"/>
                    </a:lnTo>
                    <a:lnTo>
                      <a:pt x="212513" y="67207"/>
                    </a:lnTo>
                    <a:lnTo>
                      <a:pt x="230640" y="38190"/>
                    </a:lnTo>
                    <a:lnTo>
                      <a:pt x="223748" y="39500"/>
                    </a:lnTo>
                    <a:cubicBezTo>
                      <a:pt x="218027" y="40499"/>
                      <a:pt x="212169" y="41195"/>
                      <a:pt x="206379" y="41567"/>
                    </a:cubicBezTo>
                    <a:cubicBezTo>
                      <a:pt x="203139" y="41567"/>
                      <a:pt x="199900" y="41912"/>
                      <a:pt x="196592" y="41912"/>
                    </a:cubicBezTo>
                    <a:cubicBezTo>
                      <a:pt x="184323" y="41877"/>
                      <a:pt x="172054" y="40423"/>
                      <a:pt x="160130" y="37570"/>
                    </a:cubicBezTo>
                    <a:lnTo>
                      <a:pt x="178534" y="67276"/>
                    </a:lnTo>
                    <a:lnTo>
                      <a:pt x="167023" y="140888"/>
                    </a:lnTo>
                    <a:lnTo>
                      <a:pt x="99821" y="7794"/>
                    </a:lnTo>
                    <a:cubicBezTo>
                      <a:pt x="96720" y="5313"/>
                      <a:pt x="93687" y="2694"/>
                      <a:pt x="90792" y="-63"/>
                    </a:cubicBezTo>
                    <a:lnTo>
                      <a:pt x="89552" y="1040"/>
                    </a:lnTo>
                    <a:cubicBezTo>
                      <a:pt x="-1153" y="79476"/>
                      <a:pt x="-50" y="216774"/>
                      <a:pt x="-50" y="222564"/>
                    </a:cubicBezTo>
                    <a:lnTo>
                      <a:pt x="-50" y="227457"/>
                    </a:lnTo>
                    <a:lnTo>
                      <a:pt x="388133" y="227457"/>
                    </a:lnTo>
                    <a:lnTo>
                      <a:pt x="388133" y="222288"/>
                    </a:lnTo>
                    <a:cubicBezTo>
                      <a:pt x="381447" y="63692"/>
                      <a:pt x="318037" y="11309"/>
                      <a:pt x="302460" y="695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D27C630F-A2C0-4145-934D-46A5C491BF2C}"/>
                  </a:ext>
                </a:extLst>
              </p:cNvPr>
              <p:cNvSpPr/>
              <p:nvPr/>
            </p:nvSpPr>
            <p:spPr>
              <a:xfrm>
                <a:off x="8238685" y="4782930"/>
                <a:ext cx="208276" cy="208277"/>
              </a:xfrm>
              <a:custGeom>
                <a:avLst/>
                <a:gdLst>
                  <a:gd name="connsiteX0" fmla="*/ 145655 w 291412"/>
                  <a:gd name="connsiteY0" fmla="*/ -63 h 291413"/>
                  <a:gd name="connsiteX1" fmla="*/ -51 w 291412"/>
                  <a:gd name="connsiteY1" fmla="*/ 145643 h 291413"/>
                  <a:gd name="connsiteX2" fmla="*/ 145655 w 291412"/>
                  <a:gd name="connsiteY2" fmla="*/ 291350 h 291413"/>
                  <a:gd name="connsiteX3" fmla="*/ 291362 w 291412"/>
                  <a:gd name="connsiteY3" fmla="*/ 145643 h 291413"/>
                  <a:gd name="connsiteX4" fmla="*/ 145655 w 291412"/>
                  <a:gd name="connsiteY4" fmla="*/ -63 h 29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12" h="291413">
                    <a:moveTo>
                      <a:pt x="145655" y="-63"/>
                    </a:moveTo>
                    <a:cubicBezTo>
                      <a:pt x="65151" y="-63"/>
                      <a:pt x="-51" y="65174"/>
                      <a:pt x="-51" y="145643"/>
                    </a:cubicBezTo>
                    <a:cubicBezTo>
                      <a:pt x="-51" y="226113"/>
                      <a:pt x="65151" y="291350"/>
                      <a:pt x="145655" y="291350"/>
                    </a:cubicBezTo>
                    <a:cubicBezTo>
                      <a:pt x="226159" y="291350"/>
                      <a:pt x="291362" y="226113"/>
                      <a:pt x="291362" y="145643"/>
                    </a:cubicBezTo>
                    <a:cubicBezTo>
                      <a:pt x="291224" y="65222"/>
                      <a:pt x="226090" y="54"/>
                      <a:pt x="145655" y="-63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D14D915-0CEF-479A-B578-49E4F6797124}"/>
              </a:ext>
            </a:extLst>
          </p:cNvPr>
          <p:cNvSpPr/>
          <p:nvPr/>
        </p:nvSpPr>
        <p:spPr>
          <a:xfrm>
            <a:off x="789613" y="5722218"/>
            <a:ext cx="1189494" cy="45066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关键词</a:t>
            </a: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C1BA41B4-6604-4CC7-963C-17830ED6F7DA}"/>
              </a:ext>
            </a:extLst>
          </p:cNvPr>
          <p:cNvSpPr/>
          <p:nvPr/>
        </p:nvSpPr>
        <p:spPr>
          <a:xfrm>
            <a:off x="2635618" y="5722218"/>
            <a:ext cx="1189494" cy="45066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关键词</a:t>
            </a:r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BFAA4356-7777-476E-B4B8-E7726A7D4E70}"/>
              </a:ext>
            </a:extLst>
          </p:cNvPr>
          <p:cNvSpPr/>
          <p:nvPr/>
        </p:nvSpPr>
        <p:spPr>
          <a:xfrm>
            <a:off x="4507980" y="5722218"/>
            <a:ext cx="1189494" cy="45066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关键词</a:t>
            </a:r>
          </a:p>
        </p:txBody>
      </p:sp>
      <p:sp>
        <p:nvSpPr>
          <p:cNvPr id="62" name="爱设计19">
            <a:extLst>
              <a:ext uri="{FF2B5EF4-FFF2-40B4-BE49-F238E27FC236}">
                <a16:creationId xmlns:a16="http://schemas.microsoft.com/office/drawing/2014/main" id="{5950C4C6-E2F6-45BB-9439-5E11B46DB993}"/>
              </a:ext>
            </a:extLst>
          </p:cNvPr>
          <p:cNvSpPr txBox="1"/>
          <p:nvPr/>
        </p:nvSpPr>
        <p:spPr>
          <a:xfrm>
            <a:off x="5948246" y="2261892"/>
            <a:ext cx="5454141" cy="699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63" name="爱设计20">
            <a:extLst>
              <a:ext uri="{FF2B5EF4-FFF2-40B4-BE49-F238E27FC236}">
                <a16:creationId xmlns:a16="http://schemas.microsoft.com/office/drawing/2014/main" id="{0F402762-F7CD-4B55-9B67-634259E7B4BF}"/>
              </a:ext>
            </a:extLst>
          </p:cNvPr>
          <p:cNvSpPr txBox="1"/>
          <p:nvPr/>
        </p:nvSpPr>
        <p:spPr>
          <a:xfrm>
            <a:off x="7598098" y="1565441"/>
            <a:ext cx="2154436" cy="3904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i="0" u="none" strike="noStrike" cap="none" spc="0" normalizeH="0" baseline="0">
                <a:ln>
                  <a:noFill/>
                </a:ln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ctr" defTabSz="742950">
              <a:lnSpc>
                <a:spcPct val="90000"/>
              </a:lnSpc>
              <a:spcBef>
                <a:spcPct val="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+mj-lt"/>
                <a:cs typeface="+mj-cs"/>
                <a:sym typeface="+mn-lt"/>
              </a:rPr>
              <a:t>请添加小标题</a:t>
            </a: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1EBA0429-3B71-4D19-B3E9-EA1A31E619FD}"/>
              </a:ext>
            </a:extLst>
          </p:cNvPr>
          <p:cNvCxnSpPr>
            <a:cxnSpLocks/>
          </p:cNvCxnSpPr>
          <p:nvPr/>
        </p:nvCxnSpPr>
        <p:spPr>
          <a:xfrm>
            <a:off x="8399545" y="2142538"/>
            <a:ext cx="55154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8B10AB88-06C0-4D62-85A3-61CF1C0073E5}"/>
              </a:ext>
            </a:extLst>
          </p:cNvPr>
          <p:cNvGrpSpPr/>
          <p:nvPr/>
        </p:nvGrpSpPr>
        <p:grpSpPr>
          <a:xfrm>
            <a:off x="6760685" y="3545690"/>
            <a:ext cx="1538883" cy="1115796"/>
            <a:chOff x="6889851" y="3545690"/>
            <a:chExt cx="1538883" cy="1115796"/>
          </a:xfrm>
        </p:grpSpPr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BD880700-0BB6-4E33-84E2-CE0D8D307ECE}"/>
                </a:ext>
              </a:extLst>
            </p:cNvPr>
            <p:cNvSpPr txBox="1"/>
            <p:nvPr/>
          </p:nvSpPr>
          <p:spPr>
            <a:xfrm>
              <a:off x="6925117" y="3545690"/>
              <a:ext cx="1468351" cy="83099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accent1"/>
                  </a:solidFill>
                  <a:latin typeface="+mj-ea"/>
                  <a:ea typeface="+mj-ea"/>
                </a:rPr>
                <a:t>10</a:t>
              </a:r>
              <a:r>
                <a:rPr lang="zh-CN" altLang="en-US" sz="4000" dirty="0">
                  <a:solidFill>
                    <a:schemeClr val="accent1"/>
                  </a:solidFill>
                  <a:latin typeface="+mj-ea"/>
                  <a:ea typeface="+mj-ea"/>
                </a:rPr>
                <a:t>人</a:t>
              </a:r>
              <a:endParaRPr lang="zh-CN" altLang="en-US" sz="54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7D4B0458-6190-429E-ABE7-1854DA77ACFE}"/>
                </a:ext>
              </a:extLst>
            </p:cNvPr>
            <p:cNvSpPr txBox="1"/>
            <p:nvPr/>
          </p:nvSpPr>
          <p:spPr>
            <a:xfrm>
              <a:off x="6889851" y="4353709"/>
              <a:ext cx="153888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40AE58-B328-4735-80B4-A015946F087F}"/>
              </a:ext>
            </a:extLst>
          </p:cNvPr>
          <p:cNvGrpSpPr/>
          <p:nvPr/>
        </p:nvGrpSpPr>
        <p:grpSpPr>
          <a:xfrm>
            <a:off x="9051064" y="3545690"/>
            <a:ext cx="1538883" cy="1115796"/>
            <a:chOff x="9180230" y="3545690"/>
            <a:chExt cx="1538883" cy="1115796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A1A29A2C-6C9D-4F84-8235-51D173EEE186}"/>
                </a:ext>
              </a:extLst>
            </p:cNvPr>
            <p:cNvSpPr txBox="1"/>
            <p:nvPr/>
          </p:nvSpPr>
          <p:spPr>
            <a:xfrm>
              <a:off x="9215496" y="3545690"/>
              <a:ext cx="1468351" cy="83099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en-US" altLang="zh-CN" sz="5400" dirty="0">
                  <a:solidFill>
                    <a:schemeClr val="accent1"/>
                  </a:solidFill>
                  <a:latin typeface="+mj-ea"/>
                  <a:ea typeface="+mj-ea"/>
                </a:rPr>
                <a:t>35</a:t>
              </a:r>
              <a:r>
                <a:rPr lang="zh-CN" altLang="en-US" sz="4000" dirty="0">
                  <a:solidFill>
                    <a:schemeClr val="accent1"/>
                  </a:solidFill>
                  <a:latin typeface="+mj-ea"/>
                  <a:ea typeface="+mj-ea"/>
                </a:rPr>
                <a:t>人</a:t>
              </a: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39986E77-4E12-4FA8-964D-F1BAF9BD4766}"/>
                </a:ext>
              </a:extLst>
            </p:cNvPr>
            <p:cNvSpPr txBox="1"/>
            <p:nvPr/>
          </p:nvSpPr>
          <p:spPr>
            <a:xfrm>
              <a:off x="9180230" y="4353709"/>
              <a:ext cx="153888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1B69874-C1D4-4482-AEC3-79B63B4EF8CF}"/>
              </a:ext>
            </a:extLst>
          </p:cNvPr>
          <p:cNvGrpSpPr/>
          <p:nvPr/>
        </p:nvGrpSpPr>
        <p:grpSpPr>
          <a:xfrm>
            <a:off x="6760685" y="5011135"/>
            <a:ext cx="1538883" cy="1115796"/>
            <a:chOff x="6889851" y="5011135"/>
            <a:chExt cx="1538883" cy="1115796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1BBDDE34-A9F4-47FC-A9DF-56ACF357D159}"/>
                </a:ext>
              </a:extLst>
            </p:cNvPr>
            <p:cNvSpPr txBox="1"/>
            <p:nvPr/>
          </p:nvSpPr>
          <p:spPr>
            <a:xfrm>
              <a:off x="6923514" y="5011135"/>
              <a:ext cx="1471557" cy="83099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en-US" altLang="zh-CN" sz="5400" dirty="0">
                  <a:solidFill>
                    <a:schemeClr val="accent1"/>
                  </a:solidFill>
                  <a:latin typeface="+mj-ea"/>
                  <a:ea typeface="+mj-ea"/>
                </a:rPr>
                <a:t>65</a:t>
              </a:r>
              <a:r>
                <a:rPr lang="en-US" altLang="zh-CN" sz="4000" dirty="0">
                  <a:solidFill>
                    <a:schemeClr val="accent1"/>
                  </a:solidFill>
                  <a:latin typeface="+mj-ea"/>
                  <a:ea typeface="+mj-ea"/>
                </a:rPr>
                <a:t>%</a:t>
              </a:r>
              <a:endParaRPr lang="zh-CN" altLang="en-US" sz="54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5B708685-7CC8-4773-8312-E9A1A8C148AF}"/>
                </a:ext>
              </a:extLst>
            </p:cNvPr>
            <p:cNvSpPr txBox="1"/>
            <p:nvPr/>
          </p:nvSpPr>
          <p:spPr>
            <a:xfrm>
              <a:off x="6889851" y="5819154"/>
              <a:ext cx="153888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50C850C6-9DEC-4311-BB35-C8761091445C}"/>
              </a:ext>
            </a:extLst>
          </p:cNvPr>
          <p:cNvGrpSpPr/>
          <p:nvPr/>
        </p:nvGrpSpPr>
        <p:grpSpPr>
          <a:xfrm>
            <a:off x="9051064" y="5011135"/>
            <a:ext cx="1538883" cy="1115796"/>
            <a:chOff x="9180230" y="5011135"/>
            <a:chExt cx="1538883" cy="1115796"/>
          </a:xfrm>
        </p:grpSpPr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8B5FDE6E-6E40-4B3E-BF41-9FECC20879BE}"/>
                </a:ext>
              </a:extLst>
            </p:cNvPr>
            <p:cNvSpPr txBox="1"/>
            <p:nvPr/>
          </p:nvSpPr>
          <p:spPr>
            <a:xfrm>
              <a:off x="9213893" y="5011135"/>
              <a:ext cx="1471557" cy="83099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en-US" altLang="zh-CN" sz="5400" dirty="0">
                  <a:solidFill>
                    <a:schemeClr val="accent1"/>
                  </a:solidFill>
                  <a:latin typeface="+mj-ea"/>
                  <a:ea typeface="+mj-ea"/>
                </a:rPr>
                <a:t>85</a:t>
              </a:r>
              <a:r>
                <a:rPr lang="en-US" altLang="zh-CN" sz="4000" dirty="0">
                  <a:solidFill>
                    <a:schemeClr val="accent1"/>
                  </a:solidFill>
                  <a:latin typeface="+mj-ea"/>
                  <a:ea typeface="+mj-ea"/>
                </a:rPr>
                <a:t>%</a:t>
              </a:r>
              <a:endParaRPr lang="zh-CN" altLang="en-US" sz="54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EB55D5E0-613C-4BC3-BBBC-75E270E770B3}"/>
                </a:ext>
              </a:extLst>
            </p:cNvPr>
            <p:cNvSpPr txBox="1"/>
            <p:nvPr/>
          </p:nvSpPr>
          <p:spPr>
            <a:xfrm>
              <a:off x="9180230" y="5819154"/>
              <a:ext cx="153888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5443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pic>
        <p:nvPicPr>
          <p:cNvPr id="3" name="图片 2" descr="建筑的高楼&#10;&#10;描述已自动生成">
            <a:extLst>
              <a:ext uri="{FF2B5EF4-FFF2-40B4-BE49-F238E27FC236}">
                <a16:creationId xmlns:a16="http://schemas.microsoft.com/office/drawing/2014/main" id="{B084851E-B304-4353-AE9F-7919ED5179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5" t="15780" r="265" b="32467"/>
          <a:stretch/>
        </p:blipFill>
        <p:spPr>
          <a:xfrm>
            <a:off x="565150" y="1041913"/>
            <a:ext cx="11017250" cy="3245964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9CE4A9A-848E-4F9A-9C59-2EE56765F37D}"/>
              </a:ext>
            </a:extLst>
          </p:cNvPr>
          <p:cNvGrpSpPr/>
          <p:nvPr/>
        </p:nvGrpSpPr>
        <p:grpSpPr>
          <a:xfrm>
            <a:off x="501092" y="3877065"/>
            <a:ext cx="2416123" cy="2297432"/>
            <a:chOff x="718388" y="3657631"/>
            <a:chExt cx="2416123" cy="229743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90EFA0D-B454-4E54-8A81-EC9A341FA66F}"/>
                </a:ext>
              </a:extLst>
            </p:cNvPr>
            <p:cNvSpPr/>
            <p:nvPr/>
          </p:nvSpPr>
          <p:spPr>
            <a:xfrm>
              <a:off x="1571856" y="3657631"/>
              <a:ext cx="709187" cy="709187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+mj-ea"/>
                  <a:ea typeface="+mj-ea"/>
                </a:rPr>
                <a:t>01</a:t>
              </a:r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11" name="Rectangle 39">
              <a:extLst>
                <a:ext uri="{FF2B5EF4-FFF2-40B4-BE49-F238E27FC236}">
                  <a16:creationId xmlns:a16="http://schemas.microsoft.com/office/drawing/2014/main" id="{6459D690-5600-44B5-A3B3-F8BAD85AF1EE}"/>
                </a:ext>
              </a:extLst>
            </p:cNvPr>
            <p:cNvSpPr/>
            <p:nvPr/>
          </p:nvSpPr>
          <p:spPr>
            <a:xfrm>
              <a:off x="718388" y="5046160"/>
              <a:ext cx="2416123" cy="908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spcBef>
                  <a:spcPts val="1800"/>
                </a:spcBef>
                <a:spcAft>
                  <a:spcPts val="1800"/>
                </a:spcAf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单击此处输入你的正文，文字是您思想的提炼请尽量言简意赅的阐述观点</a:t>
              </a:r>
            </a:p>
          </p:txBody>
        </p:sp>
        <p:sp>
          <p:nvSpPr>
            <p:cNvPr id="12" name="Rectangle 40">
              <a:extLst>
                <a:ext uri="{FF2B5EF4-FFF2-40B4-BE49-F238E27FC236}">
                  <a16:creationId xmlns:a16="http://schemas.microsoft.com/office/drawing/2014/main" id="{0454B623-3427-4B5D-B099-652402F270C4}"/>
                </a:ext>
              </a:extLst>
            </p:cNvPr>
            <p:cNvSpPr/>
            <p:nvPr/>
          </p:nvSpPr>
          <p:spPr>
            <a:xfrm>
              <a:off x="910787" y="4535161"/>
              <a:ext cx="2031325" cy="480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请添加小标题</a:t>
              </a:r>
              <a:endParaRPr 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E6EB9BA-3D10-4AA7-BAE1-1A72B00DCCCA}"/>
              </a:ext>
            </a:extLst>
          </p:cNvPr>
          <p:cNvGrpSpPr/>
          <p:nvPr/>
        </p:nvGrpSpPr>
        <p:grpSpPr>
          <a:xfrm>
            <a:off x="9346523" y="3877065"/>
            <a:ext cx="2416123" cy="2297432"/>
            <a:chOff x="718388" y="3657631"/>
            <a:chExt cx="2416123" cy="2297432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5A2EB111-5EA8-49D3-A7A9-8C73A882C97F}"/>
                </a:ext>
              </a:extLst>
            </p:cNvPr>
            <p:cNvSpPr/>
            <p:nvPr/>
          </p:nvSpPr>
          <p:spPr>
            <a:xfrm>
              <a:off x="1571856" y="3657631"/>
              <a:ext cx="709187" cy="709187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+mj-ea"/>
                  <a:ea typeface="+mj-ea"/>
                </a:rPr>
                <a:t>04</a:t>
              </a:r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895A1BE5-3D9C-40B7-9BD9-C4C93A77F147}"/>
                </a:ext>
              </a:extLst>
            </p:cNvPr>
            <p:cNvSpPr/>
            <p:nvPr/>
          </p:nvSpPr>
          <p:spPr>
            <a:xfrm>
              <a:off x="718388" y="5046160"/>
              <a:ext cx="2416123" cy="908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spcBef>
                  <a:spcPts val="1800"/>
                </a:spcBef>
                <a:spcAft>
                  <a:spcPts val="1800"/>
                </a:spcAf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单击此处输入你的正文，文字是您思想的提炼请尽量言简意赅的阐述观点</a:t>
              </a:r>
            </a:p>
          </p:txBody>
        </p:sp>
        <p:sp>
          <p:nvSpPr>
            <p:cNvPr id="36" name="Rectangle 40">
              <a:extLst>
                <a:ext uri="{FF2B5EF4-FFF2-40B4-BE49-F238E27FC236}">
                  <a16:creationId xmlns:a16="http://schemas.microsoft.com/office/drawing/2014/main" id="{0AF66AC8-6FC8-4494-9858-F1F0D85A03A3}"/>
                </a:ext>
              </a:extLst>
            </p:cNvPr>
            <p:cNvSpPr/>
            <p:nvPr/>
          </p:nvSpPr>
          <p:spPr>
            <a:xfrm>
              <a:off x="910787" y="4535161"/>
              <a:ext cx="2031325" cy="480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请添加小标题</a:t>
              </a:r>
              <a:endParaRPr 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CCDFC584-67C6-4BD8-9662-5310A1752487}"/>
              </a:ext>
            </a:extLst>
          </p:cNvPr>
          <p:cNvGrpSpPr/>
          <p:nvPr/>
        </p:nvGrpSpPr>
        <p:grpSpPr>
          <a:xfrm>
            <a:off x="3449569" y="3877065"/>
            <a:ext cx="2416123" cy="2297432"/>
            <a:chOff x="718388" y="3657631"/>
            <a:chExt cx="2416123" cy="2297432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F05C4F49-7EB1-4E7B-859B-85DAF1DDC5A0}"/>
                </a:ext>
              </a:extLst>
            </p:cNvPr>
            <p:cNvSpPr/>
            <p:nvPr/>
          </p:nvSpPr>
          <p:spPr>
            <a:xfrm>
              <a:off x="1571856" y="3657631"/>
              <a:ext cx="709187" cy="709187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+mj-ea"/>
                  <a:ea typeface="+mj-ea"/>
                </a:rPr>
                <a:t>02</a:t>
              </a:r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39" name="Rectangle 39">
              <a:extLst>
                <a:ext uri="{FF2B5EF4-FFF2-40B4-BE49-F238E27FC236}">
                  <a16:creationId xmlns:a16="http://schemas.microsoft.com/office/drawing/2014/main" id="{D9792006-FB11-4098-80D1-7EC3B2F93387}"/>
                </a:ext>
              </a:extLst>
            </p:cNvPr>
            <p:cNvSpPr/>
            <p:nvPr/>
          </p:nvSpPr>
          <p:spPr>
            <a:xfrm>
              <a:off x="718388" y="5046160"/>
              <a:ext cx="2416123" cy="908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spcBef>
                  <a:spcPts val="1800"/>
                </a:spcBef>
                <a:spcAft>
                  <a:spcPts val="1800"/>
                </a:spcAf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单击此处输入你的正文，文字是您思想的提炼请尽量言简意赅的阐述观点</a:t>
              </a:r>
            </a:p>
          </p:txBody>
        </p:sp>
        <p:sp>
          <p:nvSpPr>
            <p:cNvPr id="40" name="Rectangle 40">
              <a:extLst>
                <a:ext uri="{FF2B5EF4-FFF2-40B4-BE49-F238E27FC236}">
                  <a16:creationId xmlns:a16="http://schemas.microsoft.com/office/drawing/2014/main" id="{0989682D-445A-4FE1-AF57-099CBAA76C1A}"/>
                </a:ext>
              </a:extLst>
            </p:cNvPr>
            <p:cNvSpPr/>
            <p:nvPr/>
          </p:nvSpPr>
          <p:spPr>
            <a:xfrm>
              <a:off x="910787" y="4535161"/>
              <a:ext cx="2031325" cy="480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请添加小标题</a:t>
              </a:r>
              <a:endParaRPr 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FF3BE96D-257B-4558-B4FA-5B0D89F6D83A}"/>
              </a:ext>
            </a:extLst>
          </p:cNvPr>
          <p:cNvGrpSpPr/>
          <p:nvPr/>
        </p:nvGrpSpPr>
        <p:grpSpPr>
          <a:xfrm>
            <a:off x="6398046" y="3877065"/>
            <a:ext cx="2416123" cy="2297432"/>
            <a:chOff x="718388" y="3657631"/>
            <a:chExt cx="2416123" cy="2297432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ED838C0E-5223-4799-9542-F6315FCB355B}"/>
                </a:ext>
              </a:extLst>
            </p:cNvPr>
            <p:cNvSpPr/>
            <p:nvPr/>
          </p:nvSpPr>
          <p:spPr>
            <a:xfrm>
              <a:off x="1571856" y="3657631"/>
              <a:ext cx="709187" cy="709187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+mj-ea"/>
                  <a:ea typeface="+mj-ea"/>
                </a:rPr>
                <a:t>03</a:t>
              </a:r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46" name="Rectangle 39">
              <a:extLst>
                <a:ext uri="{FF2B5EF4-FFF2-40B4-BE49-F238E27FC236}">
                  <a16:creationId xmlns:a16="http://schemas.microsoft.com/office/drawing/2014/main" id="{E4655D4D-BED2-401C-9EBA-6E004225A5E0}"/>
                </a:ext>
              </a:extLst>
            </p:cNvPr>
            <p:cNvSpPr/>
            <p:nvPr/>
          </p:nvSpPr>
          <p:spPr>
            <a:xfrm>
              <a:off x="718388" y="5046160"/>
              <a:ext cx="2416123" cy="908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spcBef>
                  <a:spcPts val="1800"/>
                </a:spcBef>
                <a:spcAft>
                  <a:spcPts val="1800"/>
                </a:spcAf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单击此处输入你的正文，文字是您思想的提炼请尽量言简意赅的阐述观点</a:t>
              </a:r>
            </a:p>
          </p:txBody>
        </p:sp>
        <p:sp>
          <p:nvSpPr>
            <p:cNvPr id="48" name="Rectangle 40">
              <a:extLst>
                <a:ext uri="{FF2B5EF4-FFF2-40B4-BE49-F238E27FC236}">
                  <a16:creationId xmlns:a16="http://schemas.microsoft.com/office/drawing/2014/main" id="{F49E19D8-18C8-42AF-A24B-719E61D103BF}"/>
                </a:ext>
              </a:extLst>
            </p:cNvPr>
            <p:cNvSpPr/>
            <p:nvPr/>
          </p:nvSpPr>
          <p:spPr>
            <a:xfrm>
              <a:off x="910787" y="4535161"/>
              <a:ext cx="2031325" cy="480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请添加小标题</a:t>
              </a:r>
              <a:endParaRPr 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94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D847493-D319-4EDB-BEC8-0A2E66783B96}"/>
              </a:ext>
            </a:extLst>
          </p:cNvPr>
          <p:cNvGrpSpPr/>
          <p:nvPr/>
        </p:nvGrpSpPr>
        <p:grpSpPr>
          <a:xfrm>
            <a:off x="4270829" y="1916977"/>
            <a:ext cx="1741714" cy="1741714"/>
            <a:chOff x="4270829" y="1710333"/>
            <a:chExt cx="1741714" cy="1741714"/>
          </a:xfrm>
        </p:grpSpPr>
        <p:sp>
          <p:nvSpPr>
            <p:cNvPr id="10" name="泪滴形 9">
              <a:extLst>
                <a:ext uri="{FF2B5EF4-FFF2-40B4-BE49-F238E27FC236}">
                  <a16:creationId xmlns:a16="http://schemas.microsoft.com/office/drawing/2014/main" id="{38CAA8AA-AB94-49C5-A316-BC5C2190D3BD}"/>
                </a:ext>
              </a:extLst>
            </p:cNvPr>
            <p:cNvSpPr/>
            <p:nvPr/>
          </p:nvSpPr>
          <p:spPr>
            <a:xfrm flipV="1">
              <a:off x="4270829" y="1710333"/>
              <a:ext cx="1741714" cy="1741714"/>
            </a:xfrm>
            <a:prstGeom prst="teardrop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iconfont-1039-872583">
              <a:extLst>
                <a:ext uri="{FF2B5EF4-FFF2-40B4-BE49-F238E27FC236}">
                  <a16:creationId xmlns:a16="http://schemas.microsoft.com/office/drawing/2014/main" id="{0D7E2F17-2A0A-4F6B-B133-48FD938869C7}"/>
                </a:ext>
              </a:extLst>
            </p:cNvPr>
            <p:cNvSpPr/>
            <p:nvPr/>
          </p:nvSpPr>
          <p:spPr>
            <a:xfrm>
              <a:off x="4836844" y="2276348"/>
              <a:ext cx="609685" cy="609685"/>
            </a:xfrm>
            <a:custGeom>
              <a:avLst/>
              <a:gdLst>
                <a:gd name="T0" fmla="*/ 2216 w 9598"/>
                <a:gd name="T1" fmla="*/ 0 h 9598"/>
                <a:gd name="T2" fmla="*/ 0 w 9598"/>
                <a:gd name="T3" fmla="*/ 2216 h 9598"/>
                <a:gd name="T4" fmla="*/ 2216 w 9598"/>
                <a:gd name="T5" fmla="*/ 4432 h 9598"/>
                <a:gd name="T6" fmla="*/ 3933 w 9598"/>
                <a:gd name="T7" fmla="*/ 4432 h 9598"/>
                <a:gd name="T8" fmla="*/ 4432 w 9598"/>
                <a:gd name="T9" fmla="*/ 3933 h 9598"/>
                <a:gd name="T10" fmla="*/ 4432 w 9598"/>
                <a:gd name="T11" fmla="*/ 2216 h 9598"/>
                <a:gd name="T12" fmla="*/ 2216 w 9598"/>
                <a:gd name="T13" fmla="*/ 0 h 9598"/>
                <a:gd name="T14" fmla="*/ 2216 w 9598"/>
                <a:gd name="T15" fmla="*/ 0 h 9598"/>
                <a:gd name="T16" fmla="*/ 2216 w 9598"/>
                <a:gd name="T17" fmla="*/ 5166 h 9598"/>
                <a:gd name="T18" fmla="*/ 0 w 9598"/>
                <a:gd name="T19" fmla="*/ 7382 h 9598"/>
                <a:gd name="T20" fmla="*/ 2216 w 9598"/>
                <a:gd name="T21" fmla="*/ 9598 h 9598"/>
                <a:gd name="T22" fmla="*/ 4432 w 9598"/>
                <a:gd name="T23" fmla="*/ 7382 h 9598"/>
                <a:gd name="T24" fmla="*/ 4432 w 9598"/>
                <a:gd name="T25" fmla="*/ 5665 h 9598"/>
                <a:gd name="T26" fmla="*/ 3933 w 9598"/>
                <a:gd name="T27" fmla="*/ 5166 h 9598"/>
                <a:gd name="T28" fmla="*/ 2216 w 9598"/>
                <a:gd name="T29" fmla="*/ 5166 h 9598"/>
                <a:gd name="T30" fmla="*/ 2216 w 9598"/>
                <a:gd name="T31" fmla="*/ 5166 h 9598"/>
                <a:gd name="T32" fmla="*/ 7382 w 9598"/>
                <a:gd name="T33" fmla="*/ 771 h 9598"/>
                <a:gd name="T34" fmla="*/ 8404 w 9598"/>
                <a:gd name="T35" fmla="*/ 1194 h 9598"/>
                <a:gd name="T36" fmla="*/ 8827 w 9598"/>
                <a:gd name="T37" fmla="*/ 2216 h 9598"/>
                <a:gd name="T38" fmla="*/ 8404 w 9598"/>
                <a:gd name="T39" fmla="*/ 3238 h 9598"/>
                <a:gd name="T40" fmla="*/ 7382 w 9598"/>
                <a:gd name="T41" fmla="*/ 3661 h 9598"/>
                <a:gd name="T42" fmla="*/ 5936 w 9598"/>
                <a:gd name="T43" fmla="*/ 3661 h 9598"/>
                <a:gd name="T44" fmla="*/ 5936 w 9598"/>
                <a:gd name="T45" fmla="*/ 2216 h 9598"/>
                <a:gd name="T46" fmla="*/ 6360 w 9598"/>
                <a:gd name="T47" fmla="*/ 1194 h 9598"/>
                <a:gd name="T48" fmla="*/ 7382 w 9598"/>
                <a:gd name="T49" fmla="*/ 771 h 9598"/>
                <a:gd name="T50" fmla="*/ 7382 w 9598"/>
                <a:gd name="T51" fmla="*/ 0 h 9598"/>
                <a:gd name="T52" fmla="*/ 5166 w 9598"/>
                <a:gd name="T53" fmla="*/ 2216 h 9598"/>
                <a:gd name="T54" fmla="*/ 5166 w 9598"/>
                <a:gd name="T55" fmla="*/ 3933 h 9598"/>
                <a:gd name="T56" fmla="*/ 5665 w 9598"/>
                <a:gd name="T57" fmla="*/ 4432 h 9598"/>
                <a:gd name="T58" fmla="*/ 7382 w 9598"/>
                <a:gd name="T59" fmla="*/ 4432 h 9598"/>
                <a:gd name="T60" fmla="*/ 9598 w 9598"/>
                <a:gd name="T61" fmla="*/ 2216 h 9598"/>
                <a:gd name="T62" fmla="*/ 7382 w 9598"/>
                <a:gd name="T63" fmla="*/ 0 h 9598"/>
                <a:gd name="T64" fmla="*/ 7382 w 9598"/>
                <a:gd name="T65" fmla="*/ 0 h 9598"/>
                <a:gd name="T66" fmla="*/ 7382 w 9598"/>
                <a:gd name="T67" fmla="*/ 5166 h 9598"/>
                <a:gd name="T68" fmla="*/ 5665 w 9598"/>
                <a:gd name="T69" fmla="*/ 5166 h 9598"/>
                <a:gd name="T70" fmla="*/ 5166 w 9598"/>
                <a:gd name="T71" fmla="*/ 5665 h 9598"/>
                <a:gd name="T72" fmla="*/ 5166 w 9598"/>
                <a:gd name="T73" fmla="*/ 7382 h 9598"/>
                <a:gd name="T74" fmla="*/ 7382 w 9598"/>
                <a:gd name="T75" fmla="*/ 9598 h 9598"/>
                <a:gd name="T76" fmla="*/ 9598 w 9598"/>
                <a:gd name="T77" fmla="*/ 7382 h 9598"/>
                <a:gd name="T78" fmla="*/ 7382 w 9598"/>
                <a:gd name="T79" fmla="*/ 5166 h 9598"/>
                <a:gd name="T80" fmla="*/ 7382 w 9598"/>
                <a:gd name="T81" fmla="*/ 5166 h 9598"/>
                <a:gd name="T82" fmla="*/ 7382 w 9598"/>
                <a:gd name="T83" fmla="*/ 5166 h 9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98" h="9598">
                  <a:moveTo>
                    <a:pt x="2216" y="0"/>
                  </a:moveTo>
                  <a:cubicBezTo>
                    <a:pt x="992" y="0"/>
                    <a:pt x="0" y="992"/>
                    <a:pt x="0" y="2216"/>
                  </a:cubicBezTo>
                  <a:cubicBezTo>
                    <a:pt x="0" y="3440"/>
                    <a:pt x="992" y="4432"/>
                    <a:pt x="2216" y="4432"/>
                  </a:cubicBezTo>
                  <a:lnTo>
                    <a:pt x="3933" y="4432"/>
                  </a:lnTo>
                  <a:cubicBezTo>
                    <a:pt x="4209" y="4432"/>
                    <a:pt x="4432" y="4209"/>
                    <a:pt x="4432" y="3933"/>
                  </a:cubicBezTo>
                  <a:lnTo>
                    <a:pt x="4432" y="2216"/>
                  </a:lnTo>
                  <a:cubicBezTo>
                    <a:pt x="4432" y="992"/>
                    <a:pt x="3440" y="0"/>
                    <a:pt x="2216" y="0"/>
                  </a:cubicBezTo>
                  <a:lnTo>
                    <a:pt x="2216" y="0"/>
                  </a:lnTo>
                  <a:close/>
                  <a:moveTo>
                    <a:pt x="2216" y="5166"/>
                  </a:moveTo>
                  <a:cubicBezTo>
                    <a:pt x="992" y="5166"/>
                    <a:pt x="0" y="6158"/>
                    <a:pt x="0" y="7382"/>
                  </a:cubicBezTo>
                  <a:cubicBezTo>
                    <a:pt x="0" y="8606"/>
                    <a:pt x="992" y="9598"/>
                    <a:pt x="2216" y="9598"/>
                  </a:cubicBezTo>
                  <a:cubicBezTo>
                    <a:pt x="3440" y="9598"/>
                    <a:pt x="4432" y="8606"/>
                    <a:pt x="4432" y="7382"/>
                  </a:cubicBezTo>
                  <a:lnTo>
                    <a:pt x="4432" y="5665"/>
                  </a:lnTo>
                  <a:cubicBezTo>
                    <a:pt x="4432" y="5389"/>
                    <a:pt x="4209" y="5166"/>
                    <a:pt x="3933" y="5166"/>
                  </a:cubicBezTo>
                  <a:lnTo>
                    <a:pt x="2216" y="5166"/>
                  </a:lnTo>
                  <a:lnTo>
                    <a:pt x="2216" y="5166"/>
                  </a:lnTo>
                  <a:close/>
                  <a:moveTo>
                    <a:pt x="7382" y="771"/>
                  </a:moveTo>
                  <a:cubicBezTo>
                    <a:pt x="7768" y="771"/>
                    <a:pt x="8131" y="921"/>
                    <a:pt x="8404" y="1194"/>
                  </a:cubicBezTo>
                  <a:cubicBezTo>
                    <a:pt x="8677" y="1467"/>
                    <a:pt x="8827" y="1830"/>
                    <a:pt x="8827" y="2216"/>
                  </a:cubicBezTo>
                  <a:cubicBezTo>
                    <a:pt x="8827" y="2602"/>
                    <a:pt x="8677" y="2965"/>
                    <a:pt x="8404" y="3238"/>
                  </a:cubicBezTo>
                  <a:cubicBezTo>
                    <a:pt x="8131" y="3511"/>
                    <a:pt x="7768" y="3661"/>
                    <a:pt x="7382" y="3661"/>
                  </a:cubicBezTo>
                  <a:lnTo>
                    <a:pt x="5936" y="3661"/>
                  </a:lnTo>
                  <a:lnTo>
                    <a:pt x="5936" y="2216"/>
                  </a:lnTo>
                  <a:cubicBezTo>
                    <a:pt x="5936" y="1830"/>
                    <a:pt x="6087" y="1467"/>
                    <a:pt x="6360" y="1194"/>
                  </a:cubicBezTo>
                  <a:cubicBezTo>
                    <a:pt x="6633" y="921"/>
                    <a:pt x="6996" y="771"/>
                    <a:pt x="7382" y="771"/>
                  </a:cubicBezTo>
                  <a:close/>
                  <a:moveTo>
                    <a:pt x="7382" y="0"/>
                  </a:moveTo>
                  <a:cubicBezTo>
                    <a:pt x="6158" y="0"/>
                    <a:pt x="5166" y="992"/>
                    <a:pt x="5166" y="2216"/>
                  </a:cubicBezTo>
                  <a:lnTo>
                    <a:pt x="5166" y="3933"/>
                  </a:lnTo>
                  <a:cubicBezTo>
                    <a:pt x="5166" y="4209"/>
                    <a:pt x="5389" y="4432"/>
                    <a:pt x="5665" y="4432"/>
                  </a:cubicBezTo>
                  <a:lnTo>
                    <a:pt x="7382" y="4432"/>
                  </a:lnTo>
                  <a:cubicBezTo>
                    <a:pt x="8606" y="4432"/>
                    <a:pt x="9598" y="3440"/>
                    <a:pt x="9598" y="2216"/>
                  </a:cubicBezTo>
                  <a:cubicBezTo>
                    <a:pt x="9598" y="992"/>
                    <a:pt x="8606" y="0"/>
                    <a:pt x="7382" y="0"/>
                  </a:cubicBezTo>
                  <a:lnTo>
                    <a:pt x="7382" y="0"/>
                  </a:lnTo>
                  <a:close/>
                  <a:moveTo>
                    <a:pt x="7382" y="5166"/>
                  </a:moveTo>
                  <a:lnTo>
                    <a:pt x="5665" y="5166"/>
                  </a:lnTo>
                  <a:cubicBezTo>
                    <a:pt x="5389" y="5166"/>
                    <a:pt x="5166" y="5389"/>
                    <a:pt x="5166" y="5665"/>
                  </a:cubicBezTo>
                  <a:lnTo>
                    <a:pt x="5166" y="7382"/>
                  </a:lnTo>
                  <a:cubicBezTo>
                    <a:pt x="5166" y="8606"/>
                    <a:pt x="6158" y="9598"/>
                    <a:pt x="7382" y="9598"/>
                  </a:cubicBezTo>
                  <a:cubicBezTo>
                    <a:pt x="8606" y="9598"/>
                    <a:pt x="9598" y="8606"/>
                    <a:pt x="9598" y="7382"/>
                  </a:cubicBezTo>
                  <a:cubicBezTo>
                    <a:pt x="9598" y="6158"/>
                    <a:pt x="8606" y="5166"/>
                    <a:pt x="7382" y="5166"/>
                  </a:cubicBezTo>
                  <a:lnTo>
                    <a:pt x="7382" y="5166"/>
                  </a:lnTo>
                  <a:close/>
                  <a:moveTo>
                    <a:pt x="7382" y="5166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193AF4D6-3B97-402A-905C-06C22FAC4693}"/>
              </a:ext>
            </a:extLst>
          </p:cNvPr>
          <p:cNvGrpSpPr/>
          <p:nvPr/>
        </p:nvGrpSpPr>
        <p:grpSpPr>
          <a:xfrm>
            <a:off x="6179458" y="1933847"/>
            <a:ext cx="1741714" cy="1741714"/>
            <a:chOff x="6179458" y="1727203"/>
            <a:chExt cx="1741714" cy="1741714"/>
          </a:xfrm>
        </p:grpSpPr>
        <p:sp>
          <p:nvSpPr>
            <p:cNvPr id="11" name="泪滴形 10">
              <a:extLst>
                <a:ext uri="{FF2B5EF4-FFF2-40B4-BE49-F238E27FC236}">
                  <a16:creationId xmlns:a16="http://schemas.microsoft.com/office/drawing/2014/main" id="{D0C12A49-F00A-4B96-BFC8-6034534DEB6C}"/>
                </a:ext>
              </a:extLst>
            </p:cNvPr>
            <p:cNvSpPr/>
            <p:nvPr/>
          </p:nvSpPr>
          <p:spPr>
            <a:xfrm flipH="1" flipV="1">
              <a:off x="6179458" y="1727203"/>
              <a:ext cx="1741714" cy="1741714"/>
            </a:xfrm>
            <a:prstGeom prst="teardrop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bar-chart_161189">
              <a:extLst>
                <a:ext uri="{FF2B5EF4-FFF2-40B4-BE49-F238E27FC236}">
                  <a16:creationId xmlns:a16="http://schemas.microsoft.com/office/drawing/2014/main" id="{8799F56A-2435-458D-802A-D8CEED3AE8CB}"/>
                </a:ext>
              </a:extLst>
            </p:cNvPr>
            <p:cNvSpPr/>
            <p:nvPr/>
          </p:nvSpPr>
          <p:spPr>
            <a:xfrm>
              <a:off x="6746681" y="2293218"/>
              <a:ext cx="607268" cy="609685"/>
            </a:xfrm>
            <a:custGeom>
              <a:avLst/>
              <a:gdLst>
                <a:gd name="connsiteX0" fmla="*/ 0 w 603122"/>
                <a:gd name="connsiteY0" fmla="*/ 535803 h 605522"/>
                <a:gd name="connsiteX1" fmla="*/ 603122 w 603122"/>
                <a:gd name="connsiteY1" fmla="*/ 535803 h 605522"/>
                <a:gd name="connsiteX2" fmla="*/ 603122 w 603122"/>
                <a:gd name="connsiteY2" fmla="*/ 605522 h 605522"/>
                <a:gd name="connsiteX3" fmla="*/ 0 w 603122"/>
                <a:gd name="connsiteY3" fmla="*/ 605522 h 605522"/>
                <a:gd name="connsiteX4" fmla="*/ 430801 w 603122"/>
                <a:gd name="connsiteY4" fmla="*/ 144589 h 605522"/>
                <a:gd name="connsiteX5" fmla="*/ 558807 w 603122"/>
                <a:gd name="connsiteY5" fmla="*/ 144589 h 605522"/>
                <a:gd name="connsiteX6" fmla="*/ 558807 w 603122"/>
                <a:gd name="connsiteY6" fmla="*/ 506943 h 605522"/>
                <a:gd name="connsiteX7" fmla="*/ 430801 w 603122"/>
                <a:gd name="connsiteY7" fmla="*/ 506943 h 605522"/>
                <a:gd name="connsiteX8" fmla="*/ 237735 w 603122"/>
                <a:gd name="connsiteY8" fmla="*/ 59628 h 605522"/>
                <a:gd name="connsiteX9" fmla="*/ 365811 w 603122"/>
                <a:gd name="connsiteY9" fmla="*/ 59628 h 605522"/>
                <a:gd name="connsiteX10" fmla="*/ 365811 w 603122"/>
                <a:gd name="connsiteY10" fmla="*/ 506942 h 605522"/>
                <a:gd name="connsiteX11" fmla="*/ 237735 w 603122"/>
                <a:gd name="connsiteY11" fmla="*/ 506942 h 605522"/>
                <a:gd name="connsiteX12" fmla="*/ 45303 w 603122"/>
                <a:gd name="connsiteY12" fmla="*/ 0 h 605522"/>
                <a:gd name="connsiteX13" fmla="*/ 169410 w 603122"/>
                <a:gd name="connsiteY13" fmla="*/ 0 h 605522"/>
                <a:gd name="connsiteX14" fmla="*/ 172752 w 603122"/>
                <a:gd name="connsiteY14" fmla="*/ 3337 h 605522"/>
                <a:gd name="connsiteX15" fmla="*/ 173309 w 603122"/>
                <a:gd name="connsiteY15" fmla="*/ 3337 h 605522"/>
                <a:gd name="connsiteX16" fmla="*/ 173309 w 603122"/>
                <a:gd name="connsiteY16" fmla="*/ 506519 h 605522"/>
                <a:gd name="connsiteX17" fmla="*/ 45303 w 603122"/>
                <a:gd name="connsiteY17" fmla="*/ 506519 h 60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3122" h="605522">
                  <a:moveTo>
                    <a:pt x="0" y="535803"/>
                  </a:moveTo>
                  <a:lnTo>
                    <a:pt x="603122" y="535803"/>
                  </a:lnTo>
                  <a:lnTo>
                    <a:pt x="603122" y="605522"/>
                  </a:lnTo>
                  <a:lnTo>
                    <a:pt x="0" y="605522"/>
                  </a:lnTo>
                  <a:close/>
                  <a:moveTo>
                    <a:pt x="430801" y="144589"/>
                  </a:moveTo>
                  <a:lnTo>
                    <a:pt x="558807" y="144589"/>
                  </a:lnTo>
                  <a:lnTo>
                    <a:pt x="558807" y="506943"/>
                  </a:lnTo>
                  <a:lnTo>
                    <a:pt x="430801" y="506943"/>
                  </a:lnTo>
                  <a:close/>
                  <a:moveTo>
                    <a:pt x="237735" y="59628"/>
                  </a:moveTo>
                  <a:lnTo>
                    <a:pt x="365811" y="59628"/>
                  </a:lnTo>
                  <a:lnTo>
                    <a:pt x="365811" y="506942"/>
                  </a:lnTo>
                  <a:lnTo>
                    <a:pt x="237735" y="506942"/>
                  </a:lnTo>
                  <a:close/>
                  <a:moveTo>
                    <a:pt x="45303" y="0"/>
                  </a:moveTo>
                  <a:lnTo>
                    <a:pt x="169410" y="0"/>
                  </a:lnTo>
                  <a:cubicBezTo>
                    <a:pt x="171267" y="0"/>
                    <a:pt x="172752" y="1391"/>
                    <a:pt x="172752" y="3337"/>
                  </a:cubicBezTo>
                  <a:lnTo>
                    <a:pt x="173309" y="3337"/>
                  </a:lnTo>
                  <a:lnTo>
                    <a:pt x="173309" y="506519"/>
                  </a:lnTo>
                  <a:lnTo>
                    <a:pt x="45303" y="5065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A1A94B14-4A53-4A74-81F6-08B7EDD6C316}"/>
              </a:ext>
            </a:extLst>
          </p:cNvPr>
          <p:cNvGrpSpPr/>
          <p:nvPr/>
        </p:nvGrpSpPr>
        <p:grpSpPr>
          <a:xfrm>
            <a:off x="4270829" y="3836488"/>
            <a:ext cx="1741714" cy="1741714"/>
            <a:chOff x="4270829" y="3629844"/>
            <a:chExt cx="1741714" cy="1741714"/>
          </a:xfrm>
        </p:grpSpPr>
        <p:sp>
          <p:nvSpPr>
            <p:cNvPr id="2" name="泪滴形 1">
              <a:extLst>
                <a:ext uri="{FF2B5EF4-FFF2-40B4-BE49-F238E27FC236}">
                  <a16:creationId xmlns:a16="http://schemas.microsoft.com/office/drawing/2014/main" id="{57B52676-B3DE-4DCC-A569-B029747A27E4}"/>
                </a:ext>
              </a:extLst>
            </p:cNvPr>
            <p:cNvSpPr/>
            <p:nvPr/>
          </p:nvSpPr>
          <p:spPr>
            <a:xfrm>
              <a:off x="4270829" y="3629844"/>
              <a:ext cx="1741714" cy="1741714"/>
            </a:xfrm>
            <a:prstGeom prst="teardrop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iconfont-1187-868581">
              <a:extLst>
                <a:ext uri="{FF2B5EF4-FFF2-40B4-BE49-F238E27FC236}">
                  <a16:creationId xmlns:a16="http://schemas.microsoft.com/office/drawing/2014/main" id="{C4B64444-EB26-4D3B-A64D-82739AFB7C33}"/>
                </a:ext>
              </a:extLst>
            </p:cNvPr>
            <p:cNvSpPr/>
            <p:nvPr/>
          </p:nvSpPr>
          <p:spPr>
            <a:xfrm>
              <a:off x="4836844" y="4196111"/>
              <a:ext cx="609685" cy="609181"/>
            </a:xfrm>
            <a:custGeom>
              <a:avLst/>
              <a:gdLst>
                <a:gd name="T0" fmla="*/ 11212 w 12607"/>
                <a:gd name="T1" fmla="*/ 4855 h 12594"/>
                <a:gd name="T2" fmla="*/ 11019 w 12607"/>
                <a:gd name="T3" fmla="*/ 4855 h 12594"/>
                <a:gd name="T4" fmla="*/ 10644 w 12607"/>
                <a:gd name="T5" fmla="*/ 3981 h 12594"/>
                <a:gd name="T6" fmla="*/ 10796 w 12607"/>
                <a:gd name="T7" fmla="*/ 3830 h 12594"/>
                <a:gd name="T8" fmla="*/ 10796 w 12607"/>
                <a:gd name="T9" fmla="*/ 1864 h 12594"/>
                <a:gd name="T10" fmla="*/ 10755 w 12607"/>
                <a:gd name="T11" fmla="*/ 1823 h 12594"/>
                <a:gd name="T12" fmla="*/ 8781 w 12607"/>
                <a:gd name="T13" fmla="*/ 1823 h 12594"/>
                <a:gd name="T14" fmla="*/ 8611 w 12607"/>
                <a:gd name="T15" fmla="*/ 1992 h 12594"/>
                <a:gd name="T16" fmla="*/ 7729 w 12607"/>
                <a:gd name="T17" fmla="*/ 1634 h 12594"/>
                <a:gd name="T18" fmla="*/ 7729 w 12607"/>
                <a:gd name="T19" fmla="*/ 1390 h 12594"/>
                <a:gd name="T20" fmla="*/ 6333 w 12607"/>
                <a:gd name="T21" fmla="*/ 0 h 12594"/>
                <a:gd name="T22" fmla="*/ 6274 w 12607"/>
                <a:gd name="T23" fmla="*/ 0 h 12594"/>
                <a:gd name="T24" fmla="*/ 4878 w 12607"/>
                <a:gd name="T25" fmla="*/ 1390 h 12594"/>
                <a:gd name="T26" fmla="*/ 4878 w 12607"/>
                <a:gd name="T27" fmla="*/ 1652 h 12594"/>
                <a:gd name="T28" fmla="*/ 4033 w 12607"/>
                <a:gd name="T29" fmla="*/ 2003 h 12594"/>
                <a:gd name="T30" fmla="*/ 3852 w 12607"/>
                <a:gd name="T31" fmla="*/ 1823 h 12594"/>
                <a:gd name="T32" fmla="*/ 1878 w 12607"/>
                <a:gd name="T33" fmla="*/ 1823 h 12594"/>
                <a:gd name="T34" fmla="*/ 1837 w 12607"/>
                <a:gd name="T35" fmla="*/ 1864 h 12594"/>
                <a:gd name="T36" fmla="*/ 1837 w 12607"/>
                <a:gd name="T37" fmla="*/ 3830 h 12594"/>
                <a:gd name="T38" fmla="*/ 2012 w 12607"/>
                <a:gd name="T39" fmla="*/ 4004 h 12594"/>
                <a:gd name="T40" fmla="*/ 1650 w 12607"/>
                <a:gd name="T41" fmla="*/ 4855 h 12594"/>
                <a:gd name="T42" fmla="*/ 1396 w 12607"/>
                <a:gd name="T43" fmla="*/ 4855 h 12594"/>
                <a:gd name="T44" fmla="*/ 0 w 12607"/>
                <a:gd name="T45" fmla="*/ 6245 h 12594"/>
                <a:gd name="T46" fmla="*/ 0 w 12607"/>
                <a:gd name="T47" fmla="*/ 6304 h 12594"/>
                <a:gd name="T48" fmla="*/ 1396 w 12607"/>
                <a:gd name="T49" fmla="*/ 7694 h 12594"/>
                <a:gd name="T50" fmla="*/ 1618 w 12607"/>
                <a:gd name="T51" fmla="*/ 7694 h 12594"/>
                <a:gd name="T52" fmla="*/ 1983 w 12607"/>
                <a:gd name="T53" fmla="*/ 8593 h 12594"/>
                <a:gd name="T54" fmla="*/ 1814 w 12607"/>
                <a:gd name="T55" fmla="*/ 8761 h 12594"/>
                <a:gd name="T56" fmla="*/ 1814 w 12607"/>
                <a:gd name="T57" fmla="*/ 10728 h 12594"/>
                <a:gd name="T58" fmla="*/ 1855 w 12607"/>
                <a:gd name="T59" fmla="*/ 10769 h 12594"/>
                <a:gd name="T60" fmla="*/ 3829 w 12607"/>
                <a:gd name="T61" fmla="*/ 10769 h 12594"/>
                <a:gd name="T62" fmla="*/ 3981 w 12607"/>
                <a:gd name="T63" fmla="*/ 10618 h 12594"/>
                <a:gd name="T64" fmla="*/ 4878 w 12607"/>
                <a:gd name="T65" fmla="*/ 10999 h 12594"/>
                <a:gd name="T66" fmla="*/ 4878 w 12607"/>
                <a:gd name="T67" fmla="*/ 11204 h 12594"/>
                <a:gd name="T68" fmla="*/ 6274 w 12607"/>
                <a:gd name="T69" fmla="*/ 12594 h 12594"/>
                <a:gd name="T70" fmla="*/ 6333 w 12607"/>
                <a:gd name="T71" fmla="*/ 12594 h 12594"/>
                <a:gd name="T72" fmla="*/ 7729 w 12607"/>
                <a:gd name="T73" fmla="*/ 11204 h 12594"/>
                <a:gd name="T74" fmla="*/ 7729 w 12607"/>
                <a:gd name="T75" fmla="*/ 11016 h 12594"/>
                <a:gd name="T76" fmla="*/ 8664 w 12607"/>
                <a:gd name="T77" fmla="*/ 10630 h 12594"/>
                <a:gd name="T78" fmla="*/ 8803 w 12607"/>
                <a:gd name="T79" fmla="*/ 10769 h 12594"/>
                <a:gd name="T80" fmla="*/ 10777 w 12607"/>
                <a:gd name="T81" fmla="*/ 10769 h 12594"/>
                <a:gd name="T82" fmla="*/ 10819 w 12607"/>
                <a:gd name="T83" fmla="*/ 10728 h 12594"/>
                <a:gd name="T84" fmla="*/ 10819 w 12607"/>
                <a:gd name="T85" fmla="*/ 8761 h 12594"/>
                <a:gd name="T86" fmla="*/ 10673 w 12607"/>
                <a:gd name="T87" fmla="*/ 8616 h 12594"/>
                <a:gd name="T88" fmla="*/ 11051 w 12607"/>
                <a:gd name="T89" fmla="*/ 7694 h 12594"/>
                <a:gd name="T90" fmla="*/ 11211 w 12607"/>
                <a:gd name="T91" fmla="*/ 7694 h 12594"/>
                <a:gd name="T92" fmla="*/ 12607 w 12607"/>
                <a:gd name="T93" fmla="*/ 6304 h 12594"/>
                <a:gd name="T94" fmla="*/ 12607 w 12607"/>
                <a:gd name="T95" fmla="*/ 6245 h 12594"/>
                <a:gd name="T96" fmla="*/ 11212 w 12607"/>
                <a:gd name="T97" fmla="*/ 4855 h 12594"/>
                <a:gd name="T98" fmla="*/ 6337 w 12607"/>
                <a:gd name="T99" fmla="*/ 8498 h 12594"/>
                <a:gd name="T100" fmla="*/ 4152 w 12607"/>
                <a:gd name="T101" fmla="*/ 6323 h 12594"/>
                <a:gd name="T102" fmla="*/ 6337 w 12607"/>
                <a:gd name="T103" fmla="*/ 4146 h 12594"/>
                <a:gd name="T104" fmla="*/ 8521 w 12607"/>
                <a:gd name="T105" fmla="*/ 6323 h 12594"/>
                <a:gd name="T106" fmla="*/ 6337 w 12607"/>
                <a:gd name="T107" fmla="*/ 8498 h 12594"/>
                <a:gd name="T108" fmla="*/ 6337 w 12607"/>
                <a:gd name="T109" fmla="*/ 8498 h 1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607" h="12594">
                  <a:moveTo>
                    <a:pt x="11212" y="4855"/>
                  </a:moveTo>
                  <a:lnTo>
                    <a:pt x="11019" y="4855"/>
                  </a:lnTo>
                  <a:cubicBezTo>
                    <a:pt x="10923" y="4550"/>
                    <a:pt x="10796" y="4258"/>
                    <a:pt x="10644" y="3981"/>
                  </a:cubicBezTo>
                  <a:lnTo>
                    <a:pt x="10796" y="3830"/>
                  </a:lnTo>
                  <a:cubicBezTo>
                    <a:pt x="11341" y="3287"/>
                    <a:pt x="11341" y="2407"/>
                    <a:pt x="10796" y="1864"/>
                  </a:cubicBezTo>
                  <a:lnTo>
                    <a:pt x="10755" y="1823"/>
                  </a:lnTo>
                  <a:cubicBezTo>
                    <a:pt x="10209" y="1279"/>
                    <a:pt x="9326" y="1279"/>
                    <a:pt x="8781" y="1823"/>
                  </a:cubicBezTo>
                  <a:lnTo>
                    <a:pt x="8611" y="1992"/>
                  </a:lnTo>
                  <a:cubicBezTo>
                    <a:pt x="8332" y="1846"/>
                    <a:pt x="8037" y="1725"/>
                    <a:pt x="7729" y="1634"/>
                  </a:cubicBezTo>
                  <a:lnTo>
                    <a:pt x="7729" y="1390"/>
                  </a:lnTo>
                  <a:cubicBezTo>
                    <a:pt x="7729" y="622"/>
                    <a:pt x="7104" y="0"/>
                    <a:pt x="6333" y="0"/>
                  </a:cubicBezTo>
                  <a:lnTo>
                    <a:pt x="6274" y="0"/>
                  </a:lnTo>
                  <a:cubicBezTo>
                    <a:pt x="5503" y="0"/>
                    <a:pt x="4878" y="622"/>
                    <a:pt x="4878" y="1390"/>
                  </a:cubicBezTo>
                  <a:lnTo>
                    <a:pt x="4878" y="1652"/>
                  </a:lnTo>
                  <a:cubicBezTo>
                    <a:pt x="4584" y="1742"/>
                    <a:pt x="4301" y="1861"/>
                    <a:pt x="4033" y="2003"/>
                  </a:cubicBezTo>
                  <a:lnTo>
                    <a:pt x="3852" y="1823"/>
                  </a:lnTo>
                  <a:cubicBezTo>
                    <a:pt x="3307" y="1280"/>
                    <a:pt x="2423" y="1280"/>
                    <a:pt x="1878" y="1823"/>
                  </a:cubicBezTo>
                  <a:lnTo>
                    <a:pt x="1837" y="1864"/>
                  </a:lnTo>
                  <a:cubicBezTo>
                    <a:pt x="1292" y="2407"/>
                    <a:pt x="1292" y="3287"/>
                    <a:pt x="1837" y="3830"/>
                  </a:cubicBezTo>
                  <a:lnTo>
                    <a:pt x="2012" y="4004"/>
                  </a:lnTo>
                  <a:cubicBezTo>
                    <a:pt x="1865" y="4274"/>
                    <a:pt x="1743" y="4558"/>
                    <a:pt x="1650" y="4855"/>
                  </a:cubicBezTo>
                  <a:lnTo>
                    <a:pt x="1396" y="4855"/>
                  </a:lnTo>
                  <a:cubicBezTo>
                    <a:pt x="625" y="4855"/>
                    <a:pt x="0" y="5478"/>
                    <a:pt x="0" y="6245"/>
                  </a:cubicBezTo>
                  <a:lnTo>
                    <a:pt x="0" y="6304"/>
                  </a:lnTo>
                  <a:cubicBezTo>
                    <a:pt x="0" y="7072"/>
                    <a:pt x="625" y="7694"/>
                    <a:pt x="1396" y="7694"/>
                  </a:cubicBezTo>
                  <a:lnTo>
                    <a:pt x="1618" y="7694"/>
                  </a:lnTo>
                  <a:cubicBezTo>
                    <a:pt x="1710" y="8008"/>
                    <a:pt x="1833" y="8308"/>
                    <a:pt x="1983" y="8593"/>
                  </a:cubicBezTo>
                  <a:lnTo>
                    <a:pt x="1814" y="8761"/>
                  </a:lnTo>
                  <a:cubicBezTo>
                    <a:pt x="1269" y="9304"/>
                    <a:pt x="1269" y="10185"/>
                    <a:pt x="1814" y="10728"/>
                  </a:cubicBezTo>
                  <a:lnTo>
                    <a:pt x="1855" y="10769"/>
                  </a:lnTo>
                  <a:cubicBezTo>
                    <a:pt x="2400" y="11312"/>
                    <a:pt x="3284" y="11312"/>
                    <a:pt x="3829" y="10769"/>
                  </a:cubicBezTo>
                  <a:lnTo>
                    <a:pt x="3981" y="10618"/>
                  </a:lnTo>
                  <a:cubicBezTo>
                    <a:pt x="4264" y="10773"/>
                    <a:pt x="4564" y="10902"/>
                    <a:pt x="4878" y="10999"/>
                  </a:cubicBezTo>
                  <a:lnTo>
                    <a:pt x="4878" y="11204"/>
                  </a:lnTo>
                  <a:cubicBezTo>
                    <a:pt x="4878" y="11972"/>
                    <a:pt x="5503" y="12594"/>
                    <a:pt x="6274" y="12594"/>
                  </a:cubicBezTo>
                  <a:lnTo>
                    <a:pt x="6333" y="12594"/>
                  </a:lnTo>
                  <a:cubicBezTo>
                    <a:pt x="7104" y="12594"/>
                    <a:pt x="7729" y="11972"/>
                    <a:pt x="7729" y="11204"/>
                  </a:cubicBezTo>
                  <a:lnTo>
                    <a:pt x="7729" y="11016"/>
                  </a:lnTo>
                  <a:cubicBezTo>
                    <a:pt x="8056" y="10920"/>
                    <a:pt x="8368" y="10788"/>
                    <a:pt x="8664" y="10630"/>
                  </a:cubicBezTo>
                  <a:lnTo>
                    <a:pt x="8803" y="10769"/>
                  </a:lnTo>
                  <a:cubicBezTo>
                    <a:pt x="9348" y="11312"/>
                    <a:pt x="10233" y="11312"/>
                    <a:pt x="10777" y="10769"/>
                  </a:cubicBezTo>
                  <a:lnTo>
                    <a:pt x="10819" y="10728"/>
                  </a:lnTo>
                  <a:cubicBezTo>
                    <a:pt x="11364" y="10185"/>
                    <a:pt x="11364" y="9304"/>
                    <a:pt x="10819" y="8761"/>
                  </a:cubicBezTo>
                  <a:lnTo>
                    <a:pt x="10673" y="8616"/>
                  </a:lnTo>
                  <a:cubicBezTo>
                    <a:pt x="10828" y="8324"/>
                    <a:pt x="10956" y="8017"/>
                    <a:pt x="11051" y="7694"/>
                  </a:cubicBezTo>
                  <a:lnTo>
                    <a:pt x="11211" y="7694"/>
                  </a:lnTo>
                  <a:cubicBezTo>
                    <a:pt x="11982" y="7694"/>
                    <a:pt x="12607" y="7071"/>
                    <a:pt x="12607" y="6304"/>
                  </a:cubicBezTo>
                  <a:lnTo>
                    <a:pt x="12607" y="6245"/>
                  </a:lnTo>
                  <a:cubicBezTo>
                    <a:pt x="12607" y="5477"/>
                    <a:pt x="11982" y="4855"/>
                    <a:pt x="11212" y="4855"/>
                  </a:cubicBezTo>
                  <a:close/>
                  <a:moveTo>
                    <a:pt x="6337" y="8498"/>
                  </a:moveTo>
                  <a:cubicBezTo>
                    <a:pt x="5130" y="8498"/>
                    <a:pt x="4152" y="7524"/>
                    <a:pt x="4152" y="6323"/>
                  </a:cubicBezTo>
                  <a:cubicBezTo>
                    <a:pt x="4152" y="5120"/>
                    <a:pt x="5130" y="4146"/>
                    <a:pt x="6337" y="4146"/>
                  </a:cubicBezTo>
                  <a:cubicBezTo>
                    <a:pt x="7544" y="4146"/>
                    <a:pt x="8521" y="5120"/>
                    <a:pt x="8521" y="6323"/>
                  </a:cubicBezTo>
                  <a:cubicBezTo>
                    <a:pt x="8521" y="7524"/>
                    <a:pt x="7544" y="8498"/>
                    <a:pt x="6337" y="8498"/>
                  </a:cubicBezTo>
                  <a:close/>
                  <a:moveTo>
                    <a:pt x="6337" y="8498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4B46022D-FA0B-4817-8C88-CD72FD7D810F}"/>
              </a:ext>
            </a:extLst>
          </p:cNvPr>
          <p:cNvGrpSpPr/>
          <p:nvPr/>
        </p:nvGrpSpPr>
        <p:grpSpPr>
          <a:xfrm>
            <a:off x="6179458" y="3853358"/>
            <a:ext cx="1741714" cy="1741714"/>
            <a:chOff x="6179458" y="3646714"/>
            <a:chExt cx="1741714" cy="1741714"/>
          </a:xfrm>
        </p:grpSpPr>
        <p:sp>
          <p:nvSpPr>
            <p:cNvPr id="9" name="泪滴形 8">
              <a:extLst>
                <a:ext uri="{FF2B5EF4-FFF2-40B4-BE49-F238E27FC236}">
                  <a16:creationId xmlns:a16="http://schemas.microsoft.com/office/drawing/2014/main" id="{D1BC48E5-5E91-4280-8542-C53FF714777B}"/>
                </a:ext>
              </a:extLst>
            </p:cNvPr>
            <p:cNvSpPr/>
            <p:nvPr/>
          </p:nvSpPr>
          <p:spPr>
            <a:xfrm flipH="1">
              <a:off x="6179458" y="3646714"/>
              <a:ext cx="1741714" cy="1741714"/>
            </a:xfrm>
            <a:prstGeom prst="teardrop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iconfont-11837-5648589">
              <a:extLst>
                <a:ext uri="{FF2B5EF4-FFF2-40B4-BE49-F238E27FC236}">
                  <a16:creationId xmlns:a16="http://schemas.microsoft.com/office/drawing/2014/main" id="{B3ABD32E-762D-4776-8177-88FF2ADE3CAC}"/>
                </a:ext>
              </a:extLst>
            </p:cNvPr>
            <p:cNvSpPr/>
            <p:nvPr/>
          </p:nvSpPr>
          <p:spPr>
            <a:xfrm>
              <a:off x="6745473" y="4229112"/>
              <a:ext cx="609685" cy="576919"/>
            </a:xfrm>
            <a:custGeom>
              <a:avLst/>
              <a:gdLst>
                <a:gd name="T0" fmla="*/ 9262 w 13528"/>
                <a:gd name="T1" fmla="*/ 11863 h 12800"/>
                <a:gd name="T2" fmla="*/ 9262 w 13528"/>
                <a:gd name="T3" fmla="*/ 728 h 12800"/>
                <a:gd name="T4" fmla="*/ 8429 w 13528"/>
                <a:gd name="T5" fmla="*/ 0 h 12800"/>
                <a:gd name="T6" fmla="*/ 1769 w 13528"/>
                <a:gd name="T7" fmla="*/ 0 h 12800"/>
                <a:gd name="T8" fmla="*/ 1145 w 13528"/>
                <a:gd name="T9" fmla="*/ 313 h 12800"/>
                <a:gd name="T10" fmla="*/ 937 w 13528"/>
                <a:gd name="T11" fmla="*/ 937 h 12800"/>
                <a:gd name="T12" fmla="*/ 937 w 13528"/>
                <a:gd name="T13" fmla="*/ 11967 h 12800"/>
                <a:gd name="T14" fmla="*/ 417 w 13528"/>
                <a:gd name="T15" fmla="*/ 11967 h 12800"/>
                <a:gd name="T16" fmla="*/ 104 w 13528"/>
                <a:gd name="T17" fmla="*/ 12280 h 12800"/>
                <a:gd name="T18" fmla="*/ 208 w 13528"/>
                <a:gd name="T19" fmla="*/ 12696 h 12800"/>
                <a:gd name="T20" fmla="*/ 624 w 13528"/>
                <a:gd name="T21" fmla="*/ 12800 h 12800"/>
                <a:gd name="T22" fmla="*/ 13111 w 13528"/>
                <a:gd name="T23" fmla="*/ 12800 h 12800"/>
                <a:gd name="T24" fmla="*/ 13424 w 13528"/>
                <a:gd name="T25" fmla="*/ 12487 h 12800"/>
                <a:gd name="T26" fmla="*/ 13111 w 13528"/>
                <a:gd name="T27" fmla="*/ 11967 h 12800"/>
                <a:gd name="T28" fmla="*/ 12695 w 13528"/>
                <a:gd name="T29" fmla="*/ 11967 h 12800"/>
                <a:gd name="T30" fmla="*/ 12695 w 13528"/>
                <a:gd name="T31" fmla="*/ 4996 h 12800"/>
                <a:gd name="T32" fmla="*/ 12071 w 13528"/>
                <a:gd name="T33" fmla="*/ 4372 h 12800"/>
                <a:gd name="T34" fmla="*/ 10197 w 13528"/>
                <a:gd name="T35" fmla="*/ 4372 h 12800"/>
                <a:gd name="T36" fmla="*/ 10197 w 13528"/>
                <a:gd name="T37" fmla="*/ 11759 h 12800"/>
                <a:gd name="T38" fmla="*/ 10093 w 13528"/>
                <a:gd name="T39" fmla="*/ 11863 h 12800"/>
                <a:gd name="T40" fmla="*/ 9262 w 13528"/>
                <a:gd name="T41" fmla="*/ 11863 h 12800"/>
                <a:gd name="T42" fmla="*/ 3435 w 13528"/>
                <a:gd name="T43" fmla="*/ 5203 h 12800"/>
                <a:gd name="T44" fmla="*/ 3435 w 13528"/>
                <a:gd name="T45" fmla="*/ 4370 h 12800"/>
                <a:gd name="T46" fmla="*/ 6764 w 13528"/>
                <a:gd name="T47" fmla="*/ 4370 h 12800"/>
                <a:gd name="T48" fmla="*/ 6764 w 13528"/>
                <a:gd name="T49" fmla="*/ 5203 h 12800"/>
                <a:gd name="T50" fmla="*/ 3435 w 13528"/>
                <a:gd name="T51" fmla="*/ 5203 h 12800"/>
                <a:gd name="T52" fmla="*/ 3435 w 13528"/>
                <a:gd name="T53" fmla="*/ 9678 h 12800"/>
                <a:gd name="T54" fmla="*/ 3435 w 13528"/>
                <a:gd name="T55" fmla="*/ 8845 h 12800"/>
                <a:gd name="T56" fmla="*/ 6764 w 13528"/>
                <a:gd name="T57" fmla="*/ 8845 h 12800"/>
                <a:gd name="T58" fmla="*/ 6764 w 13528"/>
                <a:gd name="T59" fmla="*/ 9678 h 12800"/>
                <a:gd name="T60" fmla="*/ 3435 w 13528"/>
                <a:gd name="T61" fmla="*/ 9678 h 12800"/>
                <a:gd name="T62" fmla="*/ 3435 w 13528"/>
                <a:gd name="T63" fmla="*/ 2185 h 12800"/>
                <a:gd name="T64" fmla="*/ 6764 w 13528"/>
                <a:gd name="T65" fmla="*/ 2185 h 12800"/>
                <a:gd name="T66" fmla="*/ 6764 w 13528"/>
                <a:gd name="T67" fmla="*/ 3018 h 12800"/>
                <a:gd name="T68" fmla="*/ 3642 w 13528"/>
                <a:gd name="T69" fmla="*/ 3018 h 12800"/>
                <a:gd name="T70" fmla="*/ 3539 w 13528"/>
                <a:gd name="T71" fmla="*/ 2914 h 12800"/>
                <a:gd name="T72" fmla="*/ 3435 w 13528"/>
                <a:gd name="T73" fmla="*/ 2185 h 12800"/>
                <a:gd name="T74" fmla="*/ 3435 w 13528"/>
                <a:gd name="T75" fmla="*/ 6660 h 12800"/>
                <a:gd name="T76" fmla="*/ 6764 w 13528"/>
                <a:gd name="T77" fmla="*/ 6660 h 12800"/>
                <a:gd name="T78" fmla="*/ 6764 w 13528"/>
                <a:gd name="T79" fmla="*/ 7493 h 12800"/>
                <a:gd name="T80" fmla="*/ 3435 w 13528"/>
                <a:gd name="T81" fmla="*/ 7493 h 12800"/>
                <a:gd name="T82" fmla="*/ 3435 w 13528"/>
                <a:gd name="T83" fmla="*/ 6660 h 12800"/>
                <a:gd name="T84" fmla="*/ 3435 w 13528"/>
                <a:gd name="T85" fmla="*/ 66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28" h="12800">
                  <a:moveTo>
                    <a:pt x="9262" y="11863"/>
                  </a:moveTo>
                  <a:lnTo>
                    <a:pt x="9262" y="728"/>
                  </a:lnTo>
                  <a:cubicBezTo>
                    <a:pt x="9262" y="311"/>
                    <a:pt x="8845" y="0"/>
                    <a:pt x="8429" y="0"/>
                  </a:cubicBezTo>
                  <a:lnTo>
                    <a:pt x="1769" y="0"/>
                  </a:lnTo>
                  <a:cubicBezTo>
                    <a:pt x="1456" y="0"/>
                    <a:pt x="1248" y="104"/>
                    <a:pt x="1145" y="313"/>
                  </a:cubicBezTo>
                  <a:cubicBezTo>
                    <a:pt x="937" y="520"/>
                    <a:pt x="937" y="730"/>
                    <a:pt x="937" y="937"/>
                  </a:cubicBezTo>
                  <a:lnTo>
                    <a:pt x="937" y="11967"/>
                  </a:lnTo>
                  <a:lnTo>
                    <a:pt x="417" y="11967"/>
                  </a:lnTo>
                  <a:cubicBezTo>
                    <a:pt x="210" y="11967"/>
                    <a:pt x="104" y="12070"/>
                    <a:pt x="104" y="12280"/>
                  </a:cubicBezTo>
                  <a:cubicBezTo>
                    <a:pt x="0" y="12487"/>
                    <a:pt x="104" y="12593"/>
                    <a:pt x="208" y="12696"/>
                  </a:cubicBezTo>
                  <a:cubicBezTo>
                    <a:pt x="311" y="12800"/>
                    <a:pt x="415" y="12800"/>
                    <a:pt x="624" y="12800"/>
                  </a:cubicBezTo>
                  <a:lnTo>
                    <a:pt x="13111" y="12800"/>
                  </a:lnTo>
                  <a:cubicBezTo>
                    <a:pt x="13319" y="12800"/>
                    <a:pt x="13424" y="12696"/>
                    <a:pt x="13424" y="12487"/>
                  </a:cubicBezTo>
                  <a:cubicBezTo>
                    <a:pt x="13528" y="12280"/>
                    <a:pt x="13321" y="11967"/>
                    <a:pt x="13111" y="11967"/>
                  </a:cubicBezTo>
                  <a:lnTo>
                    <a:pt x="12695" y="11967"/>
                  </a:lnTo>
                  <a:lnTo>
                    <a:pt x="12695" y="4996"/>
                  </a:lnTo>
                  <a:cubicBezTo>
                    <a:pt x="12695" y="4579"/>
                    <a:pt x="12487" y="4372"/>
                    <a:pt x="12071" y="4372"/>
                  </a:cubicBezTo>
                  <a:lnTo>
                    <a:pt x="10197" y="4372"/>
                  </a:lnTo>
                  <a:lnTo>
                    <a:pt x="10197" y="11759"/>
                  </a:lnTo>
                  <a:lnTo>
                    <a:pt x="10093" y="11863"/>
                  </a:lnTo>
                  <a:lnTo>
                    <a:pt x="9262" y="11863"/>
                  </a:lnTo>
                  <a:close/>
                  <a:moveTo>
                    <a:pt x="3435" y="5203"/>
                  </a:moveTo>
                  <a:lnTo>
                    <a:pt x="3435" y="4370"/>
                  </a:lnTo>
                  <a:lnTo>
                    <a:pt x="6764" y="4370"/>
                  </a:lnTo>
                  <a:lnTo>
                    <a:pt x="6764" y="5203"/>
                  </a:lnTo>
                  <a:lnTo>
                    <a:pt x="3435" y="5203"/>
                  </a:lnTo>
                  <a:close/>
                  <a:moveTo>
                    <a:pt x="3435" y="9678"/>
                  </a:moveTo>
                  <a:lnTo>
                    <a:pt x="3435" y="8845"/>
                  </a:lnTo>
                  <a:lnTo>
                    <a:pt x="6764" y="8845"/>
                  </a:lnTo>
                  <a:lnTo>
                    <a:pt x="6764" y="9678"/>
                  </a:lnTo>
                  <a:lnTo>
                    <a:pt x="3435" y="9678"/>
                  </a:lnTo>
                  <a:close/>
                  <a:moveTo>
                    <a:pt x="3435" y="2185"/>
                  </a:moveTo>
                  <a:lnTo>
                    <a:pt x="6764" y="2185"/>
                  </a:lnTo>
                  <a:lnTo>
                    <a:pt x="6764" y="3018"/>
                  </a:lnTo>
                  <a:lnTo>
                    <a:pt x="3642" y="3018"/>
                  </a:lnTo>
                  <a:cubicBezTo>
                    <a:pt x="3539" y="3018"/>
                    <a:pt x="3539" y="3018"/>
                    <a:pt x="3539" y="2914"/>
                  </a:cubicBezTo>
                  <a:cubicBezTo>
                    <a:pt x="3435" y="2601"/>
                    <a:pt x="3435" y="2394"/>
                    <a:pt x="3435" y="2185"/>
                  </a:cubicBezTo>
                  <a:close/>
                  <a:moveTo>
                    <a:pt x="3435" y="6660"/>
                  </a:moveTo>
                  <a:lnTo>
                    <a:pt x="6764" y="6660"/>
                  </a:lnTo>
                  <a:lnTo>
                    <a:pt x="6764" y="7493"/>
                  </a:lnTo>
                  <a:lnTo>
                    <a:pt x="3435" y="7493"/>
                  </a:lnTo>
                  <a:lnTo>
                    <a:pt x="3435" y="6660"/>
                  </a:lnTo>
                  <a:close/>
                  <a:moveTo>
                    <a:pt x="3435" y="6660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CA4B5D7-C1CD-420C-A1DB-EAFE48CAA680}"/>
              </a:ext>
            </a:extLst>
          </p:cNvPr>
          <p:cNvGrpSpPr/>
          <p:nvPr/>
        </p:nvGrpSpPr>
        <p:grpSpPr>
          <a:xfrm>
            <a:off x="1440465" y="1916977"/>
            <a:ext cx="2663449" cy="1411739"/>
            <a:chOff x="1440465" y="1907016"/>
            <a:chExt cx="2663449" cy="1411739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1C24363-021E-4721-8D11-0D3F388EEB63}"/>
                </a:ext>
              </a:extLst>
            </p:cNvPr>
            <p:cNvSpPr txBox="1"/>
            <p:nvPr/>
          </p:nvSpPr>
          <p:spPr>
            <a:xfrm>
              <a:off x="1908630" y="1907016"/>
              <a:ext cx="2123263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DE02678-A59D-44B7-9B12-29835A4058AA}"/>
                </a:ext>
              </a:extLst>
            </p:cNvPr>
            <p:cNvSpPr/>
            <p:nvPr/>
          </p:nvSpPr>
          <p:spPr>
            <a:xfrm>
              <a:off x="1440465" y="2293218"/>
              <a:ext cx="2663449" cy="1025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单击此处输入你的正文，文字是您思想的提炼请尽量言简意赅的阐述观点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3038B11-287F-46A9-9693-5A2D3F1AC7E6}"/>
              </a:ext>
            </a:extLst>
          </p:cNvPr>
          <p:cNvGrpSpPr/>
          <p:nvPr/>
        </p:nvGrpSpPr>
        <p:grpSpPr>
          <a:xfrm>
            <a:off x="1440465" y="4160366"/>
            <a:ext cx="2663449" cy="1411739"/>
            <a:chOff x="1440465" y="1907016"/>
            <a:chExt cx="2663449" cy="141173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D98E968-D77C-42C6-B5AD-F7AC562AA1E7}"/>
                </a:ext>
              </a:extLst>
            </p:cNvPr>
            <p:cNvSpPr txBox="1"/>
            <p:nvPr/>
          </p:nvSpPr>
          <p:spPr>
            <a:xfrm>
              <a:off x="1908630" y="1907016"/>
              <a:ext cx="2123263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17AB44DF-5034-4C79-AF47-F1F62D9884DA}"/>
                </a:ext>
              </a:extLst>
            </p:cNvPr>
            <p:cNvSpPr/>
            <p:nvPr/>
          </p:nvSpPr>
          <p:spPr>
            <a:xfrm>
              <a:off x="1440465" y="2293218"/>
              <a:ext cx="2663449" cy="1025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单击此处输入你的正文，文字是您思想的提炼请尽量言简意赅的阐述观点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CC747426-D41C-4EB9-8D6A-E09210A4B5F5}"/>
              </a:ext>
            </a:extLst>
          </p:cNvPr>
          <p:cNvGrpSpPr/>
          <p:nvPr/>
        </p:nvGrpSpPr>
        <p:grpSpPr>
          <a:xfrm>
            <a:off x="8090550" y="1916977"/>
            <a:ext cx="2663449" cy="1411739"/>
            <a:chOff x="1440465" y="1907016"/>
            <a:chExt cx="2663449" cy="1411739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2D55BDF-AD94-4887-ADDA-67A4B085BF2E}"/>
                </a:ext>
              </a:extLst>
            </p:cNvPr>
            <p:cNvSpPr txBox="1"/>
            <p:nvPr/>
          </p:nvSpPr>
          <p:spPr>
            <a:xfrm>
              <a:off x="1510022" y="1907016"/>
              <a:ext cx="2123263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zh-CN" altLang="en-US" sz="2400" dirty="0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B79E168-A2B1-413B-BF85-8745040B2DC4}"/>
                </a:ext>
              </a:extLst>
            </p:cNvPr>
            <p:cNvSpPr/>
            <p:nvPr/>
          </p:nvSpPr>
          <p:spPr>
            <a:xfrm>
              <a:off x="1440465" y="2293218"/>
              <a:ext cx="2663449" cy="1025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单击此处输入你的正文，文字是您思想的提炼请尽量言简意赅的阐述观点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B2F1E5E-4C13-4BA0-9117-2452F7542225}"/>
              </a:ext>
            </a:extLst>
          </p:cNvPr>
          <p:cNvGrpSpPr/>
          <p:nvPr/>
        </p:nvGrpSpPr>
        <p:grpSpPr>
          <a:xfrm>
            <a:off x="8090550" y="4160366"/>
            <a:ext cx="2663449" cy="1411739"/>
            <a:chOff x="1440465" y="1907016"/>
            <a:chExt cx="2663449" cy="1411739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B0F0AB7-A099-46E9-9C8E-6D8F6DCCB9FD}"/>
                </a:ext>
              </a:extLst>
            </p:cNvPr>
            <p:cNvSpPr txBox="1"/>
            <p:nvPr/>
          </p:nvSpPr>
          <p:spPr>
            <a:xfrm>
              <a:off x="1506670" y="1907016"/>
              <a:ext cx="2123263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zh-CN" altLang="en-US" sz="2400" dirty="0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132D876-A385-42D7-8A68-1FECEC7EE8BB}"/>
                </a:ext>
              </a:extLst>
            </p:cNvPr>
            <p:cNvSpPr/>
            <p:nvPr/>
          </p:nvSpPr>
          <p:spPr>
            <a:xfrm>
              <a:off x="1440465" y="2293218"/>
              <a:ext cx="2663449" cy="1025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单击此处输入你的正文，文字是您思想的提炼请尽量言简意赅的阐述观点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0276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背景图案&#10;&#10;描述已自动生成">
            <a:extLst>
              <a:ext uri="{FF2B5EF4-FFF2-40B4-BE49-F238E27FC236}">
                <a16:creationId xmlns:a16="http://schemas.microsoft.com/office/drawing/2014/main" id="{C1F638CD-62A4-DE6C-A3C0-F6FF59935058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E24CB62-76DB-7CEA-13B6-FB37560F4BB1}"/>
              </a:ext>
            </a:extLst>
          </p:cNvPr>
          <p:cNvSpPr/>
          <p:nvPr/>
        </p:nvSpPr>
        <p:spPr>
          <a:xfrm rot="5630820">
            <a:off x="933082" y="3810282"/>
            <a:ext cx="2170372" cy="4191596"/>
          </a:xfrm>
          <a:custGeom>
            <a:avLst/>
            <a:gdLst>
              <a:gd name="connsiteX0" fmla="*/ 0 w 2170372"/>
              <a:gd name="connsiteY0" fmla="*/ 4191596 h 4191596"/>
              <a:gd name="connsiteX1" fmla="*/ 1898327 w 2170372"/>
              <a:gd name="connsiteY1" fmla="*/ 0 h 4191596"/>
              <a:gd name="connsiteX2" fmla="*/ 2170372 w 2170372"/>
              <a:gd name="connsiteY2" fmla="*/ 4045652 h 419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372" h="4191596">
                <a:moveTo>
                  <a:pt x="0" y="4191596"/>
                </a:moveTo>
                <a:lnTo>
                  <a:pt x="1898327" y="0"/>
                </a:lnTo>
                <a:lnTo>
                  <a:pt x="2170372" y="4045652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1031E2-BA0F-65FB-E071-D3E870E251BA}"/>
              </a:ext>
            </a:extLst>
          </p:cNvPr>
          <p:cNvSpPr txBox="1"/>
          <p:nvPr/>
        </p:nvSpPr>
        <p:spPr>
          <a:xfrm>
            <a:off x="5720762" y="1816563"/>
            <a:ext cx="54711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800" b="0" i="0" u="none" strike="noStrike" kern="1200" cap="none" spc="0" normalizeH="0" baseline="0" noProof="0" dirty="0">
                <a:ln>
                  <a:gradFill>
                    <a:gsLst>
                      <a:gs pos="0">
                        <a:srgbClr val="1C2029"/>
                      </a:gs>
                      <a:gs pos="61000">
                        <a:srgbClr val="1C2029">
                          <a:alpha val="0"/>
                        </a:srgbClr>
                      </a:gs>
                      <a:gs pos="60000">
                        <a:srgbClr val="1C2029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PART 03</a:t>
            </a:r>
            <a:endParaRPr kumimoji="1" lang="zh-CN" altLang="en-US" sz="8800" b="0" i="0" u="none" strike="noStrike" kern="1200" cap="none" spc="0" normalizeH="0" baseline="0" noProof="0" dirty="0">
              <a:ln>
                <a:gradFill>
                  <a:gsLst>
                    <a:gs pos="0">
                      <a:srgbClr val="1C2029"/>
                    </a:gs>
                    <a:gs pos="61000">
                      <a:srgbClr val="1C2029">
                        <a:alpha val="0"/>
                      </a:srgbClr>
                    </a:gs>
                    <a:gs pos="60000">
                      <a:srgbClr val="1C2029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720763" y="2887255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kumimoji="1" lang="zh-CN" altLang="en-US" sz="7200" dirty="0">
                <a:solidFill>
                  <a:srgbClr val="556A40">
                    <a:lumMod val="75000"/>
                  </a:srgb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720763" y="3963249"/>
            <a:ext cx="2043829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1400" dirty="0">
                <a:solidFill>
                  <a:srgbClr val="FFFFFF">
                    <a:lumMod val="65000"/>
                  </a:srgb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Deficiencies in the work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5720763" y="4533550"/>
            <a:ext cx="5471112" cy="52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9036D252-C410-B83C-FF37-5D7AFB550076}"/>
              </a:ext>
            </a:extLst>
          </p:cNvPr>
          <p:cNvSpPr/>
          <p:nvPr/>
        </p:nvSpPr>
        <p:spPr>
          <a:xfrm rot="3607449">
            <a:off x="-1041951" y="-1615916"/>
            <a:ext cx="6681526" cy="8296203"/>
          </a:xfrm>
          <a:custGeom>
            <a:avLst/>
            <a:gdLst>
              <a:gd name="connsiteX0" fmla="*/ 0 w 6681526"/>
              <a:gd name="connsiteY0" fmla="*/ 4880080 h 8296203"/>
              <a:gd name="connsiteX1" fmla="*/ 2803434 w 6681526"/>
              <a:gd name="connsiteY1" fmla="*/ 0 h 8296203"/>
              <a:gd name="connsiteX2" fmla="*/ 6681526 w 6681526"/>
              <a:gd name="connsiteY2" fmla="*/ 7016911 h 8296203"/>
              <a:gd name="connsiteX3" fmla="*/ 5946618 w 6681526"/>
              <a:gd name="connsiteY3" fmla="*/ 8296203 h 829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1526" h="8296203">
                <a:moveTo>
                  <a:pt x="0" y="4880080"/>
                </a:moveTo>
                <a:lnTo>
                  <a:pt x="2803434" y="0"/>
                </a:lnTo>
                <a:lnTo>
                  <a:pt x="6681526" y="7016911"/>
                </a:lnTo>
                <a:lnTo>
                  <a:pt x="5946618" y="8296203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pic>
        <p:nvPicPr>
          <p:cNvPr id="10" name="图片 9" descr="城市街道与高楼大厦&#10;&#10;描述已自动生成">
            <a:extLst>
              <a:ext uri="{FF2B5EF4-FFF2-40B4-BE49-F238E27FC236}">
                <a16:creationId xmlns:a16="http://schemas.microsoft.com/office/drawing/2014/main" id="{009E3A93-9180-F881-E7EF-4E3516D0EC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30" t="40306" r="47163" b="16472"/>
          <a:stretch/>
        </p:blipFill>
        <p:spPr>
          <a:xfrm>
            <a:off x="609600" y="1552746"/>
            <a:ext cx="3933234" cy="4447540"/>
          </a:xfrm>
          <a:custGeom>
            <a:avLst/>
            <a:gdLst>
              <a:gd name="connsiteX0" fmla="*/ 0 w 3933234"/>
              <a:gd name="connsiteY0" fmla="*/ 0 h 5549900"/>
              <a:gd name="connsiteX1" fmla="*/ 3933234 w 3933234"/>
              <a:gd name="connsiteY1" fmla="*/ 0 h 5549900"/>
              <a:gd name="connsiteX2" fmla="*/ 3933234 w 3933234"/>
              <a:gd name="connsiteY2" fmla="*/ 5549900 h 5549900"/>
              <a:gd name="connsiteX3" fmla="*/ 0 w 3933234"/>
              <a:gd name="connsiteY3" fmla="*/ 5549900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3234" h="5549900">
                <a:moveTo>
                  <a:pt x="0" y="0"/>
                </a:moveTo>
                <a:lnTo>
                  <a:pt x="3933234" y="0"/>
                </a:lnTo>
                <a:lnTo>
                  <a:pt x="3933234" y="5549900"/>
                </a:lnTo>
                <a:lnTo>
                  <a:pt x="0" y="5549900"/>
                </a:lnTo>
                <a:close/>
              </a:path>
            </a:pathLst>
          </a:custGeom>
          <a:effectLst>
            <a:outerShdw blurRad="177800" dist="101600" dir="2700000" algn="tl" rotWithShape="0">
              <a:schemeClr val="accent1">
                <a:lumMod val="50000"/>
                <a:alpha val="24000"/>
              </a:schemeClr>
            </a:outerShdw>
          </a:effectLst>
        </p:spPr>
      </p:pic>
      <p:grpSp>
        <p:nvGrpSpPr>
          <p:cNvPr id="11" name="爱设计-11">
            <a:extLst>
              <a:ext uri="{FF2B5EF4-FFF2-40B4-BE49-F238E27FC236}">
                <a16:creationId xmlns:a16="http://schemas.microsoft.com/office/drawing/2014/main" id="{3BD34094-3E1F-A37B-1294-86D14F634103}"/>
              </a:ext>
            </a:extLst>
          </p:cNvPr>
          <p:cNvGrpSpPr/>
          <p:nvPr/>
        </p:nvGrpSpPr>
        <p:grpSpPr>
          <a:xfrm rot="10800000">
            <a:off x="609600" y="598428"/>
            <a:ext cx="536828" cy="87372"/>
            <a:chOff x="6749798" y="5851669"/>
            <a:chExt cx="1352719" cy="220164"/>
          </a:xfr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</p:grpSpPr>
        <p:sp>
          <p:nvSpPr>
            <p:cNvPr id="12" name="爱设计-11-1">
              <a:extLst>
                <a:ext uri="{FF2B5EF4-FFF2-40B4-BE49-F238E27FC236}">
                  <a16:creationId xmlns:a16="http://schemas.microsoft.com/office/drawing/2014/main" id="{21A8B333-26CB-22DC-804E-B230A3D3B8BD}"/>
                </a:ext>
              </a:extLst>
            </p:cNvPr>
            <p:cNvSpPr/>
            <p:nvPr/>
          </p:nvSpPr>
          <p:spPr>
            <a:xfrm>
              <a:off x="7146086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爱设计-11-2">
              <a:extLst>
                <a:ext uri="{FF2B5EF4-FFF2-40B4-BE49-F238E27FC236}">
                  <a16:creationId xmlns:a16="http://schemas.microsoft.com/office/drawing/2014/main" id="{23D55CCD-6491-0DEC-F9D5-D7ED56594971}"/>
                </a:ext>
              </a:extLst>
            </p:cNvPr>
            <p:cNvSpPr/>
            <p:nvPr/>
          </p:nvSpPr>
          <p:spPr>
            <a:xfrm>
              <a:off x="7542374" y="5851669"/>
              <a:ext cx="560143" cy="220164"/>
            </a:xfrm>
            <a:custGeom>
              <a:avLst/>
              <a:gdLst>
                <a:gd name="connsiteX0" fmla="*/ 110082 w 560143"/>
                <a:gd name="connsiteY0" fmla="*/ 0 h 220164"/>
                <a:gd name="connsiteX1" fmla="*/ 187922 w 560143"/>
                <a:gd name="connsiteY1" fmla="*/ 32242 h 220164"/>
                <a:gd name="connsiteX2" fmla="*/ 195077 w 560143"/>
                <a:gd name="connsiteY2" fmla="*/ 42855 h 220164"/>
                <a:gd name="connsiteX3" fmla="*/ 195958 w 560143"/>
                <a:gd name="connsiteY3" fmla="*/ 41549 h 220164"/>
                <a:gd name="connsiteX4" fmla="*/ 202231 w 560143"/>
                <a:gd name="connsiteY4" fmla="*/ 50853 h 220164"/>
                <a:gd name="connsiteX5" fmla="*/ 280071 w 560143"/>
                <a:gd name="connsiteY5" fmla="*/ 83095 h 220164"/>
                <a:gd name="connsiteX6" fmla="*/ 357911 w 560143"/>
                <a:gd name="connsiteY6" fmla="*/ 50853 h 220164"/>
                <a:gd name="connsiteX7" fmla="*/ 364185 w 560143"/>
                <a:gd name="connsiteY7" fmla="*/ 41547 h 220164"/>
                <a:gd name="connsiteX8" fmla="*/ 365067 w 560143"/>
                <a:gd name="connsiteY8" fmla="*/ 42854 h 220164"/>
                <a:gd name="connsiteX9" fmla="*/ 372221 w 560143"/>
                <a:gd name="connsiteY9" fmla="*/ 32242 h 220164"/>
                <a:gd name="connsiteX10" fmla="*/ 450061 w 560143"/>
                <a:gd name="connsiteY10" fmla="*/ 0 h 220164"/>
                <a:gd name="connsiteX11" fmla="*/ 560143 w 560143"/>
                <a:gd name="connsiteY11" fmla="*/ 110082 h 220164"/>
                <a:gd name="connsiteX12" fmla="*/ 450061 w 560143"/>
                <a:gd name="connsiteY12" fmla="*/ 220164 h 220164"/>
                <a:gd name="connsiteX13" fmla="*/ 372221 w 560143"/>
                <a:gd name="connsiteY13" fmla="*/ 187922 h 220164"/>
                <a:gd name="connsiteX14" fmla="*/ 365067 w 560143"/>
                <a:gd name="connsiteY14" fmla="*/ 177310 h 220164"/>
                <a:gd name="connsiteX15" fmla="*/ 364453 w 560143"/>
                <a:gd name="connsiteY15" fmla="*/ 178222 h 220164"/>
                <a:gd name="connsiteX16" fmla="*/ 357912 w 560143"/>
                <a:gd name="connsiteY16" fmla="*/ 168520 h 220164"/>
                <a:gd name="connsiteX17" fmla="*/ 280072 w 560143"/>
                <a:gd name="connsiteY17" fmla="*/ 136278 h 220164"/>
                <a:gd name="connsiteX18" fmla="*/ 202232 w 560143"/>
                <a:gd name="connsiteY18" fmla="*/ 168520 h 220164"/>
                <a:gd name="connsiteX19" fmla="*/ 195691 w 560143"/>
                <a:gd name="connsiteY19" fmla="*/ 178222 h 220164"/>
                <a:gd name="connsiteX20" fmla="*/ 195077 w 560143"/>
                <a:gd name="connsiteY20" fmla="*/ 177310 h 220164"/>
                <a:gd name="connsiteX21" fmla="*/ 187922 w 560143"/>
                <a:gd name="connsiteY21" fmla="*/ 187922 h 220164"/>
                <a:gd name="connsiteX22" fmla="*/ 110082 w 560143"/>
                <a:gd name="connsiteY22" fmla="*/ 220164 h 220164"/>
                <a:gd name="connsiteX23" fmla="*/ 0 w 560143"/>
                <a:gd name="connsiteY23" fmla="*/ 110082 h 220164"/>
                <a:gd name="connsiteX24" fmla="*/ 110082 w 560143"/>
                <a:gd name="connsiteY24" fmla="*/ 0 h 22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60143" h="220164">
                  <a:moveTo>
                    <a:pt x="110082" y="0"/>
                  </a:moveTo>
                  <a:cubicBezTo>
                    <a:pt x="140481" y="0"/>
                    <a:pt x="168001" y="12322"/>
                    <a:pt x="187922" y="32242"/>
                  </a:cubicBezTo>
                  <a:lnTo>
                    <a:pt x="195077" y="42855"/>
                  </a:lnTo>
                  <a:lnTo>
                    <a:pt x="195958" y="41549"/>
                  </a:lnTo>
                  <a:lnTo>
                    <a:pt x="202231" y="50853"/>
                  </a:lnTo>
                  <a:cubicBezTo>
                    <a:pt x="222152" y="70774"/>
                    <a:pt x="249673" y="83095"/>
                    <a:pt x="280071" y="83095"/>
                  </a:cubicBezTo>
                  <a:cubicBezTo>
                    <a:pt x="310470" y="83095"/>
                    <a:pt x="337990" y="70774"/>
                    <a:pt x="357911" y="50853"/>
                  </a:cubicBezTo>
                  <a:lnTo>
                    <a:pt x="364185" y="41547"/>
                  </a:lnTo>
                  <a:lnTo>
                    <a:pt x="365067" y="42854"/>
                  </a:lnTo>
                  <a:lnTo>
                    <a:pt x="372221" y="32242"/>
                  </a:lnTo>
                  <a:cubicBezTo>
                    <a:pt x="392142" y="12322"/>
                    <a:pt x="419662" y="0"/>
                    <a:pt x="450061" y="0"/>
                  </a:cubicBezTo>
                  <a:cubicBezTo>
                    <a:pt x="510858" y="0"/>
                    <a:pt x="560143" y="49285"/>
                    <a:pt x="560143" y="110082"/>
                  </a:cubicBezTo>
                  <a:cubicBezTo>
                    <a:pt x="560143" y="170879"/>
                    <a:pt x="510858" y="220164"/>
                    <a:pt x="450061" y="220164"/>
                  </a:cubicBezTo>
                  <a:cubicBezTo>
                    <a:pt x="419662" y="220164"/>
                    <a:pt x="392142" y="207843"/>
                    <a:pt x="372221" y="187922"/>
                  </a:cubicBezTo>
                  <a:lnTo>
                    <a:pt x="365067" y="177310"/>
                  </a:lnTo>
                  <a:lnTo>
                    <a:pt x="364453" y="178222"/>
                  </a:lnTo>
                  <a:lnTo>
                    <a:pt x="357912" y="168520"/>
                  </a:lnTo>
                  <a:cubicBezTo>
                    <a:pt x="337991" y="148600"/>
                    <a:pt x="310470" y="136278"/>
                    <a:pt x="280072" y="136278"/>
                  </a:cubicBezTo>
                  <a:cubicBezTo>
                    <a:pt x="249674" y="136278"/>
                    <a:pt x="222153" y="148600"/>
                    <a:pt x="202232" y="168520"/>
                  </a:cubicBezTo>
                  <a:lnTo>
                    <a:pt x="195691" y="178222"/>
                  </a:lnTo>
                  <a:lnTo>
                    <a:pt x="195077" y="177310"/>
                  </a:lnTo>
                  <a:lnTo>
                    <a:pt x="187922" y="187922"/>
                  </a:lnTo>
                  <a:cubicBezTo>
                    <a:pt x="168001" y="207843"/>
                    <a:pt x="140481" y="220164"/>
                    <a:pt x="110082" y="220164"/>
                  </a:cubicBezTo>
                  <a:cubicBezTo>
                    <a:pt x="49285" y="220164"/>
                    <a:pt x="0" y="170879"/>
                    <a:pt x="0" y="110082"/>
                  </a:cubicBezTo>
                  <a:cubicBezTo>
                    <a:pt x="0" y="49285"/>
                    <a:pt x="49285" y="0"/>
                    <a:pt x="11008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爱设计-11-3">
              <a:extLst>
                <a:ext uri="{FF2B5EF4-FFF2-40B4-BE49-F238E27FC236}">
                  <a16:creationId xmlns:a16="http://schemas.microsoft.com/office/drawing/2014/main" id="{D343C07A-3DD9-6F6C-8D61-162735D1F1A6}"/>
                </a:ext>
              </a:extLst>
            </p:cNvPr>
            <p:cNvSpPr/>
            <p:nvPr/>
          </p:nvSpPr>
          <p:spPr>
            <a:xfrm>
              <a:off x="6749798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F050318-0EAF-B242-3DF4-A135B5060068}"/>
              </a:ext>
            </a:extLst>
          </p:cNvPr>
          <p:cNvSpPr/>
          <p:nvPr/>
        </p:nvSpPr>
        <p:spPr>
          <a:xfrm rot="5400000">
            <a:off x="500191" y="5636920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18" name="gaoding-14">
            <a:extLst>
              <a:ext uri="{FF2B5EF4-FFF2-40B4-BE49-F238E27FC236}">
                <a16:creationId xmlns:a16="http://schemas.microsoft.com/office/drawing/2014/main" id="{1BEB6DAF-D8E4-54E7-89D6-8F8B9A36FC78}"/>
              </a:ext>
            </a:extLst>
          </p:cNvPr>
          <p:cNvSpPr txBox="1"/>
          <p:nvPr/>
        </p:nvSpPr>
        <p:spPr>
          <a:xfrm>
            <a:off x="10624441" y="6163922"/>
            <a:ext cx="974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50000"/>
                  </a:srgbClr>
                </a:solidFill>
                <a:effectLst/>
                <a:uLnTx/>
                <a:uFillTx/>
                <a:latin typeface="OPPOSans R"/>
                <a:ea typeface="OPPOSans R"/>
                <a:cs typeface="阿里巴巴普惠体 2.0 35 Thin" panose="00020600040101010101" pitchFamily="18" charset="-122"/>
              </a:rPr>
              <a:t>× DESIGN ×</a:t>
            </a:r>
          </a:p>
        </p:txBody>
      </p:sp>
    </p:spTree>
    <p:extLst>
      <p:ext uri="{BB962C8B-B14F-4D97-AF65-F5344CB8AC3E}">
        <p14:creationId xmlns:p14="http://schemas.microsoft.com/office/powerpoint/2010/main" val="2510994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E49A4D66-5440-4700-AD25-4C82B8DD52AE}"/>
              </a:ext>
            </a:extLst>
          </p:cNvPr>
          <p:cNvSpPr/>
          <p:nvPr/>
        </p:nvSpPr>
        <p:spPr>
          <a:xfrm>
            <a:off x="609600" y="1935192"/>
            <a:ext cx="3719871" cy="37198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35E1AD2-E0D9-4F1B-9D52-5F38E37078EB}"/>
              </a:ext>
            </a:extLst>
          </p:cNvPr>
          <p:cNvSpPr/>
          <p:nvPr/>
        </p:nvSpPr>
        <p:spPr>
          <a:xfrm>
            <a:off x="7862530" y="1935192"/>
            <a:ext cx="3719871" cy="37198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2" name="圆: 空心 1">
            <a:extLst>
              <a:ext uri="{FF2B5EF4-FFF2-40B4-BE49-F238E27FC236}">
                <a16:creationId xmlns:a16="http://schemas.microsoft.com/office/drawing/2014/main" id="{CFEDB9C8-2172-4B84-9880-819DA3778567}"/>
              </a:ext>
            </a:extLst>
          </p:cNvPr>
          <p:cNvSpPr>
            <a:spLocks noChangeAspect="1"/>
          </p:cNvSpPr>
          <p:nvPr/>
        </p:nvSpPr>
        <p:spPr>
          <a:xfrm>
            <a:off x="3874801" y="1459943"/>
            <a:ext cx="4442400" cy="4441717"/>
          </a:xfrm>
          <a:prstGeom prst="donut">
            <a:avLst>
              <a:gd name="adj" fmla="val 18998"/>
            </a:avLst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510A6EB-E088-402C-A2DE-DEAA96F9C463}"/>
              </a:ext>
            </a:extLst>
          </p:cNvPr>
          <p:cNvSpPr txBox="1"/>
          <p:nvPr/>
        </p:nvSpPr>
        <p:spPr>
          <a:xfrm>
            <a:off x="5403503" y="3126803"/>
            <a:ext cx="1384995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请添加</a:t>
            </a:r>
            <a:endParaRPr lang="en-US" altLang="zh-CN" sz="3600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E7BF8EC-ECA5-4F9E-8C99-C98551883000}"/>
              </a:ext>
            </a:extLst>
          </p:cNvPr>
          <p:cNvGrpSpPr/>
          <p:nvPr/>
        </p:nvGrpSpPr>
        <p:grpSpPr>
          <a:xfrm>
            <a:off x="1148542" y="2624595"/>
            <a:ext cx="2478630" cy="2341064"/>
            <a:chOff x="1148542" y="2510269"/>
            <a:chExt cx="2478630" cy="2341064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3AF63B48-4E9C-469B-A736-A986595F73BA}"/>
                </a:ext>
              </a:extLst>
            </p:cNvPr>
            <p:cNvGrpSpPr/>
            <p:nvPr/>
          </p:nvGrpSpPr>
          <p:grpSpPr>
            <a:xfrm>
              <a:off x="1148542" y="3272223"/>
              <a:ext cx="2478630" cy="1579110"/>
              <a:chOff x="1174263" y="3005336"/>
              <a:chExt cx="2478630" cy="1579110"/>
            </a:xfrm>
          </p:grpSpPr>
          <p:sp>
            <p:nvSpPr>
              <p:cNvPr id="19" name="爱设计19">
                <a:extLst>
                  <a:ext uri="{FF2B5EF4-FFF2-40B4-BE49-F238E27FC236}">
                    <a16:creationId xmlns:a16="http://schemas.microsoft.com/office/drawing/2014/main" id="{3D12F098-7E77-4B49-AEFB-F68EEFB603BE}"/>
                  </a:ext>
                </a:extLst>
              </p:cNvPr>
              <p:cNvSpPr txBox="1"/>
              <p:nvPr/>
            </p:nvSpPr>
            <p:spPr>
              <a:xfrm>
                <a:off x="1174263" y="3515820"/>
                <a:ext cx="2478630" cy="10686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+mn-ea"/>
                    <a:sym typeface="+mn-lt"/>
                  </a:rPr>
                  <a:t>单击此处输入你的正文，文字是您思想的提炼请尽量言简意赅的阐述观点</a:t>
                </a:r>
              </a:p>
            </p:txBody>
          </p:sp>
          <p:sp>
            <p:nvSpPr>
              <p:cNvPr id="21" name="爱设计20">
                <a:extLst>
                  <a:ext uri="{FF2B5EF4-FFF2-40B4-BE49-F238E27FC236}">
                    <a16:creationId xmlns:a16="http://schemas.microsoft.com/office/drawing/2014/main" id="{69232002-CBFF-419A-940E-5CF698021DB5}"/>
                  </a:ext>
                </a:extLst>
              </p:cNvPr>
              <p:cNvSpPr txBox="1"/>
              <p:nvPr/>
            </p:nvSpPr>
            <p:spPr>
              <a:xfrm>
                <a:off x="1358113" y="3005336"/>
                <a:ext cx="2154436" cy="390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600" i="0" u="none" strike="noStrike" cap="none" spc="0" normalizeH="0" baseline="0">
                    <a:ln>
                      <a:noFill/>
                    </a:ln>
                    <a:gradFill flip="none" rotWithShape="1">
                      <a:gsLst>
                        <a:gs pos="18000">
                          <a:schemeClr val="accent1">
                            <a:lumMod val="74000"/>
                            <a:lumOff val="26000"/>
                          </a:schemeClr>
                        </a:gs>
                        <a:gs pos="93000">
                          <a:schemeClr val="accent1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+mj-ea"/>
                    <a:ea typeface="+mj-ea"/>
                    <a:cs typeface="阿里巴巴普惠体 2.0 95 ExtraBold" panose="00020600040101010101" pitchFamily="18" charset="-122"/>
                  </a:defRPr>
                </a:lvl1pPr>
              </a:lstStyle>
              <a:p>
                <a:pPr algn="ctr" defTabSz="7429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zh-CN" altLang="en-US" sz="2800" dirty="0">
                    <a:solidFill>
                      <a:schemeClr val="bg1"/>
                    </a:solidFill>
                    <a:latin typeface="+mj-lt"/>
                    <a:cs typeface="+mj-cs"/>
                    <a:sym typeface="+mn-lt"/>
                  </a:rPr>
                  <a:t>请添加小标题</a:t>
                </a:r>
              </a:p>
            </p:txBody>
          </p:sp>
        </p:grpSp>
        <p:sp>
          <p:nvSpPr>
            <p:cNvPr id="26" name="iconfont-11255-5323810">
              <a:extLst>
                <a:ext uri="{FF2B5EF4-FFF2-40B4-BE49-F238E27FC236}">
                  <a16:creationId xmlns:a16="http://schemas.microsoft.com/office/drawing/2014/main" id="{69CF263E-408E-41C7-870C-8E3B79F84840}"/>
                </a:ext>
              </a:extLst>
            </p:cNvPr>
            <p:cNvSpPr/>
            <p:nvPr/>
          </p:nvSpPr>
          <p:spPr>
            <a:xfrm rot="10800000" flipH="1">
              <a:off x="2083076" y="2510269"/>
              <a:ext cx="609563" cy="609685"/>
            </a:xfrm>
            <a:custGeom>
              <a:avLst/>
              <a:gdLst>
                <a:gd name="T0" fmla="*/ 1558 w 10361"/>
                <a:gd name="T1" fmla="*/ 4044 h 10361"/>
                <a:gd name="T2" fmla="*/ 334 w 10361"/>
                <a:gd name="T3" fmla="*/ 4044 h 10361"/>
                <a:gd name="T4" fmla="*/ 0 w 10361"/>
                <a:gd name="T5" fmla="*/ 4378 h 10361"/>
                <a:gd name="T6" fmla="*/ 0 w 10361"/>
                <a:gd name="T7" fmla="*/ 9860 h 10361"/>
                <a:gd name="T8" fmla="*/ 334 w 10361"/>
                <a:gd name="T9" fmla="*/ 10194 h 10361"/>
                <a:gd name="T10" fmla="*/ 1558 w 10361"/>
                <a:gd name="T11" fmla="*/ 10194 h 10361"/>
                <a:gd name="T12" fmla="*/ 1891 w 10361"/>
                <a:gd name="T13" fmla="*/ 9860 h 10361"/>
                <a:gd name="T14" fmla="*/ 1891 w 10361"/>
                <a:gd name="T15" fmla="*/ 4379 h 10361"/>
                <a:gd name="T16" fmla="*/ 1558 w 10361"/>
                <a:gd name="T17" fmla="*/ 4044 h 10361"/>
                <a:gd name="T18" fmla="*/ 9463 w 10361"/>
                <a:gd name="T19" fmla="*/ 3726 h 10361"/>
                <a:gd name="T20" fmla="*/ 6481 w 10361"/>
                <a:gd name="T21" fmla="*/ 3726 h 10361"/>
                <a:gd name="T22" fmla="*/ 6791 w 10361"/>
                <a:gd name="T23" fmla="*/ 1163 h 10361"/>
                <a:gd name="T24" fmla="*/ 6791 w 10361"/>
                <a:gd name="T25" fmla="*/ 1018 h 10361"/>
                <a:gd name="T26" fmla="*/ 6602 w 10361"/>
                <a:gd name="T27" fmla="*/ 485 h 10361"/>
                <a:gd name="T28" fmla="*/ 6081 w 10361"/>
                <a:gd name="T29" fmla="*/ 0 h 10361"/>
                <a:gd name="T30" fmla="*/ 2960 w 10361"/>
                <a:gd name="T31" fmla="*/ 3531 h 10361"/>
                <a:gd name="T32" fmla="*/ 2676 w 10361"/>
                <a:gd name="T33" fmla="*/ 4210 h 10361"/>
                <a:gd name="T34" fmla="*/ 2676 w 10361"/>
                <a:gd name="T35" fmla="*/ 9393 h 10361"/>
                <a:gd name="T36" fmla="*/ 3622 w 10361"/>
                <a:gd name="T37" fmla="*/ 10361 h 10361"/>
                <a:gd name="T38" fmla="*/ 8043 w 10361"/>
                <a:gd name="T39" fmla="*/ 10361 h 10361"/>
                <a:gd name="T40" fmla="*/ 8894 w 10361"/>
                <a:gd name="T41" fmla="*/ 9779 h 10361"/>
                <a:gd name="T42" fmla="*/ 10314 w 10361"/>
                <a:gd name="T43" fmla="*/ 6004 h 10361"/>
                <a:gd name="T44" fmla="*/ 10361 w 10361"/>
                <a:gd name="T45" fmla="*/ 5664 h 10361"/>
                <a:gd name="T46" fmla="*/ 10361 w 10361"/>
                <a:gd name="T47" fmla="*/ 4694 h 10361"/>
                <a:gd name="T48" fmla="*/ 9463 w 10361"/>
                <a:gd name="T49" fmla="*/ 3726 h 10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361" h="10361">
                  <a:moveTo>
                    <a:pt x="1558" y="4044"/>
                  </a:moveTo>
                  <a:lnTo>
                    <a:pt x="334" y="4044"/>
                  </a:lnTo>
                  <a:cubicBezTo>
                    <a:pt x="149" y="4044"/>
                    <a:pt x="0" y="4194"/>
                    <a:pt x="0" y="4378"/>
                  </a:cubicBezTo>
                  <a:lnTo>
                    <a:pt x="0" y="9860"/>
                  </a:lnTo>
                  <a:cubicBezTo>
                    <a:pt x="0" y="10045"/>
                    <a:pt x="150" y="10194"/>
                    <a:pt x="334" y="10194"/>
                  </a:cubicBezTo>
                  <a:lnTo>
                    <a:pt x="1558" y="10194"/>
                  </a:lnTo>
                  <a:cubicBezTo>
                    <a:pt x="1743" y="10194"/>
                    <a:pt x="1891" y="10044"/>
                    <a:pt x="1891" y="9860"/>
                  </a:cubicBezTo>
                  <a:lnTo>
                    <a:pt x="1891" y="4379"/>
                  </a:lnTo>
                  <a:cubicBezTo>
                    <a:pt x="1891" y="4194"/>
                    <a:pt x="1742" y="4044"/>
                    <a:pt x="1558" y="4044"/>
                  </a:cubicBezTo>
                  <a:close/>
                  <a:moveTo>
                    <a:pt x="9463" y="3726"/>
                  </a:moveTo>
                  <a:lnTo>
                    <a:pt x="6481" y="3726"/>
                  </a:lnTo>
                  <a:lnTo>
                    <a:pt x="6791" y="1163"/>
                  </a:lnTo>
                  <a:lnTo>
                    <a:pt x="6791" y="1018"/>
                  </a:lnTo>
                  <a:cubicBezTo>
                    <a:pt x="6791" y="824"/>
                    <a:pt x="6698" y="630"/>
                    <a:pt x="6602" y="485"/>
                  </a:cubicBezTo>
                  <a:lnTo>
                    <a:pt x="6081" y="0"/>
                  </a:lnTo>
                  <a:lnTo>
                    <a:pt x="2960" y="3531"/>
                  </a:lnTo>
                  <a:cubicBezTo>
                    <a:pt x="2771" y="3676"/>
                    <a:pt x="2676" y="3919"/>
                    <a:pt x="2676" y="4210"/>
                  </a:cubicBezTo>
                  <a:lnTo>
                    <a:pt x="2676" y="9393"/>
                  </a:lnTo>
                  <a:cubicBezTo>
                    <a:pt x="2676" y="9925"/>
                    <a:pt x="3102" y="10361"/>
                    <a:pt x="3622" y="10361"/>
                  </a:cubicBezTo>
                  <a:lnTo>
                    <a:pt x="8043" y="10361"/>
                  </a:lnTo>
                  <a:cubicBezTo>
                    <a:pt x="8421" y="10361"/>
                    <a:pt x="8753" y="10119"/>
                    <a:pt x="8894" y="9779"/>
                  </a:cubicBezTo>
                  <a:lnTo>
                    <a:pt x="10314" y="6004"/>
                  </a:lnTo>
                  <a:cubicBezTo>
                    <a:pt x="10361" y="5907"/>
                    <a:pt x="10361" y="5761"/>
                    <a:pt x="10361" y="5664"/>
                  </a:cubicBezTo>
                  <a:lnTo>
                    <a:pt x="10361" y="4694"/>
                  </a:lnTo>
                  <a:cubicBezTo>
                    <a:pt x="10361" y="4162"/>
                    <a:pt x="9983" y="3726"/>
                    <a:pt x="9463" y="37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1FE0028-B360-41B0-B1E3-34C597E969B8}"/>
              </a:ext>
            </a:extLst>
          </p:cNvPr>
          <p:cNvGrpSpPr/>
          <p:nvPr/>
        </p:nvGrpSpPr>
        <p:grpSpPr>
          <a:xfrm>
            <a:off x="8522735" y="2624595"/>
            <a:ext cx="2478630" cy="2341064"/>
            <a:chOff x="8522735" y="2510269"/>
            <a:chExt cx="2478630" cy="2341064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997A833-EC3F-443E-9CA2-26D2C2DF1D44}"/>
                </a:ext>
              </a:extLst>
            </p:cNvPr>
            <p:cNvGrpSpPr/>
            <p:nvPr/>
          </p:nvGrpSpPr>
          <p:grpSpPr>
            <a:xfrm>
              <a:off x="8522735" y="3272223"/>
              <a:ext cx="2478630" cy="1579110"/>
              <a:chOff x="1174263" y="3005336"/>
              <a:chExt cx="2478630" cy="1579110"/>
            </a:xfrm>
          </p:grpSpPr>
          <p:sp>
            <p:nvSpPr>
              <p:cNvPr id="28" name="爱设计19">
                <a:extLst>
                  <a:ext uri="{FF2B5EF4-FFF2-40B4-BE49-F238E27FC236}">
                    <a16:creationId xmlns:a16="http://schemas.microsoft.com/office/drawing/2014/main" id="{91784EF9-6052-4C6F-A37F-CB7C5DA6C5AD}"/>
                  </a:ext>
                </a:extLst>
              </p:cNvPr>
              <p:cNvSpPr txBox="1"/>
              <p:nvPr/>
            </p:nvSpPr>
            <p:spPr>
              <a:xfrm>
                <a:off x="1174263" y="3515820"/>
                <a:ext cx="2478630" cy="10686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+mn-ea"/>
                    <a:sym typeface="+mn-lt"/>
                  </a:rPr>
                  <a:t>单击此处输入你的正文，文字是您思想的提炼请尽量言简意赅的阐述观点</a:t>
                </a:r>
              </a:p>
            </p:txBody>
          </p:sp>
          <p:sp>
            <p:nvSpPr>
              <p:cNvPr id="29" name="爱设计20">
                <a:extLst>
                  <a:ext uri="{FF2B5EF4-FFF2-40B4-BE49-F238E27FC236}">
                    <a16:creationId xmlns:a16="http://schemas.microsoft.com/office/drawing/2014/main" id="{FE4CCF34-7975-46FE-BD01-F8CFD31F1396}"/>
                  </a:ext>
                </a:extLst>
              </p:cNvPr>
              <p:cNvSpPr txBox="1"/>
              <p:nvPr/>
            </p:nvSpPr>
            <p:spPr>
              <a:xfrm>
                <a:off x="1358113" y="3005336"/>
                <a:ext cx="2154436" cy="390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600" i="0" u="none" strike="noStrike" cap="none" spc="0" normalizeH="0" baseline="0">
                    <a:ln>
                      <a:noFill/>
                    </a:ln>
                    <a:gradFill flip="none" rotWithShape="1">
                      <a:gsLst>
                        <a:gs pos="18000">
                          <a:schemeClr val="accent1">
                            <a:lumMod val="74000"/>
                            <a:lumOff val="26000"/>
                          </a:schemeClr>
                        </a:gs>
                        <a:gs pos="93000">
                          <a:schemeClr val="accent1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+mj-ea"/>
                    <a:ea typeface="+mj-ea"/>
                    <a:cs typeface="阿里巴巴普惠体 2.0 95 ExtraBold" panose="00020600040101010101" pitchFamily="18" charset="-122"/>
                  </a:defRPr>
                </a:lvl1pPr>
              </a:lstStyle>
              <a:p>
                <a:pPr algn="ctr" defTabSz="7429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zh-CN" altLang="en-US" sz="2800" dirty="0">
                    <a:solidFill>
                      <a:schemeClr val="bg1"/>
                    </a:solidFill>
                    <a:latin typeface="+mj-lt"/>
                    <a:cs typeface="+mj-cs"/>
                    <a:sym typeface="+mn-lt"/>
                  </a:rPr>
                  <a:t>请添加小标题</a:t>
                </a:r>
              </a:p>
            </p:txBody>
          </p:sp>
        </p:grpSp>
        <p:sp>
          <p:nvSpPr>
            <p:cNvPr id="30" name="iconfont-11255-5323810">
              <a:extLst>
                <a:ext uri="{FF2B5EF4-FFF2-40B4-BE49-F238E27FC236}">
                  <a16:creationId xmlns:a16="http://schemas.microsoft.com/office/drawing/2014/main" id="{C6AA30F9-47F9-4D8F-AEA9-721E9015E829}"/>
                </a:ext>
              </a:extLst>
            </p:cNvPr>
            <p:cNvSpPr/>
            <p:nvPr/>
          </p:nvSpPr>
          <p:spPr>
            <a:xfrm rot="10800000" flipH="1">
              <a:off x="9457269" y="2510269"/>
              <a:ext cx="609563" cy="609685"/>
            </a:xfrm>
            <a:custGeom>
              <a:avLst/>
              <a:gdLst>
                <a:gd name="T0" fmla="*/ 1558 w 10361"/>
                <a:gd name="T1" fmla="*/ 4044 h 10361"/>
                <a:gd name="T2" fmla="*/ 334 w 10361"/>
                <a:gd name="T3" fmla="*/ 4044 h 10361"/>
                <a:gd name="T4" fmla="*/ 0 w 10361"/>
                <a:gd name="T5" fmla="*/ 4378 h 10361"/>
                <a:gd name="T6" fmla="*/ 0 w 10361"/>
                <a:gd name="T7" fmla="*/ 9860 h 10361"/>
                <a:gd name="T8" fmla="*/ 334 w 10361"/>
                <a:gd name="T9" fmla="*/ 10194 h 10361"/>
                <a:gd name="T10" fmla="*/ 1558 w 10361"/>
                <a:gd name="T11" fmla="*/ 10194 h 10361"/>
                <a:gd name="T12" fmla="*/ 1891 w 10361"/>
                <a:gd name="T13" fmla="*/ 9860 h 10361"/>
                <a:gd name="T14" fmla="*/ 1891 w 10361"/>
                <a:gd name="T15" fmla="*/ 4379 h 10361"/>
                <a:gd name="T16" fmla="*/ 1558 w 10361"/>
                <a:gd name="T17" fmla="*/ 4044 h 10361"/>
                <a:gd name="T18" fmla="*/ 9463 w 10361"/>
                <a:gd name="T19" fmla="*/ 3726 h 10361"/>
                <a:gd name="T20" fmla="*/ 6481 w 10361"/>
                <a:gd name="T21" fmla="*/ 3726 h 10361"/>
                <a:gd name="T22" fmla="*/ 6791 w 10361"/>
                <a:gd name="T23" fmla="*/ 1163 h 10361"/>
                <a:gd name="T24" fmla="*/ 6791 w 10361"/>
                <a:gd name="T25" fmla="*/ 1018 h 10361"/>
                <a:gd name="T26" fmla="*/ 6602 w 10361"/>
                <a:gd name="T27" fmla="*/ 485 h 10361"/>
                <a:gd name="T28" fmla="*/ 6081 w 10361"/>
                <a:gd name="T29" fmla="*/ 0 h 10361"/>
                <a:gd name="T30" fmla="*/ 2960 w 10361"/>
                <a:gd name="T31" fmla="*/ 3531 h 10361"/>
                <a:gd name="T32" fmla="*/ 2676 w 10361"/>
                <a:gd name="T33" fmla="*/ 4210 h 10361"/>
                <a:gd name="T34" fmla="*/ 2676 w 10361"/>
                <a:gd name="T35" fmla="*/ 9393 h 10361"/>
                <a:gd name="T36" fmla="*/ 3622 w 10361"/>
                <a:gd name="T37" fmla="*/ 10361 h 10361"/>
                <a:gd name="T38" fmla="*/ 8043 w 10361"/>
                <a:gd name="T39" fmla="*/ 10361 h 10361"/>
                <a:gd name="T40" fmla="*/ 8894 w 10361"/>
                <a:gd name="T41" fmla="*/ 9779 h 10361"/>
                <a:gd name="T42" fmla="*/ 10314 w 10361"/>
                <a:gd name="T43" fmla="*/ 6004 h 10361"/>
                <a:gd name="T44" fmla="*/ 10361 w 10361"/>
                <a:gd name="T45" fmla="*/ 5664 h 10361"/>
                <a:gd name="T46" fmla="*/ 10361 w 10361"/>
                <a:gd name="T47" fmla="*/ 4694 h 10361"/>
                <a:gd name="T48" fmla="*/ 9463 w 10361"/>
                <a:gd name="T49" fmla="*/ 3726 h 10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361" h="10361">
                  <a:moveTo>
                    <a:pt x="1558" y="4044"/>
                  </a:moveTo>
                  <a:lnTo>
                    <a:pt x="334" y="4044"/>
                  </a:lnTo>
                  <a:cubicBezTo>
                    <a:pt x="149" y="4044"/>
                    <a:pt x="0" y="4194"/>
                    <a:pt x="0" y="4378"/>
                  </a:cubicBezTo>
                  <a:lnTo>
                    <a:pt x="0" y="9860"/>
                  </a:lnTo>
                  <a:cubicBezTo>
                    <a:pt x="0" y="10045"/>
                    <a:pt x="150" y="10194"/>
                    <a:pt x="334" y="10194"/>
                  </a:cubicBezTo>
                  <a:lnTo>
                    <a:pt x="1558" y="10194"/>
                  </a:lnTo>
                  <a:cubicBezTo>
                    <a:pt x="1743" y="10194"/>
                    <a:pt x="1891" y="10044"/>
                    <a:pt x="1891" y="9860"/>
                  </a:cubicBezTo>
                  <a:lnTo>
                    <a:pt x="1891" y="4379"/>
                  </a:lnTo>
                  <a:cubicBezTo>
                    <a:pt x="1891" y="4194"/>
                    <a:pt x="1742" y="4044"/>
                    <a:pt x="1558" y="4044"/>
                  </a:cubicBezTo>
                  <a:close/>
                  <a:moveTo>
                    <a:pt x="9463" y="3726"/>
                  </a:moveTo>
                  <a:lnTo>
                    <a:pt x="6481" y="3726"/>
                  </a:lnTo>
                  <a:lnTo>
                    <a:pt x="6791" y="1163"/>
                  </a:lnTo>
                  <a:lnTo>
                    <a:pt x="6791" y="1018"/>
                  </a:lnTo>
                  <a:cubicBezTo>
                    <a:pt x="6791" y="824"/>
                    <a:pt x="6698" y="630"/>
                    <a:pt x="6602" y="485"/>
                  </a:cubicBezTo>
                  <a:lnTo>
                    <a:pt x="6081" y="0"/>
                  </a:lnTo>
                  <a:lnTo>
                    <a:pt x="2960" y="3531"/>
                  </a:lnTo>
                  <a:cubicBezTo>
                    <a:pt x="2771" y="3676"/>
                    <a:pt x="2676" y="3919"/>
                    <a:pt x="2676" y="4210"/>
                  </a:cubicBezTo>
                  <a:lnTo>
                    <a:pt x="2676" y="9393"/>
                  </a:lnTo>
                  <a:cubicBezTo>
                    <a:pt x="2676" y="9925"/>
                    <a:pt x="3102" y="10361"/>
                    <a:pt x="3622" y="10361"/>
                  </a:cubicBezTo>
                  <a:lnTo>
                    <a:pt x="8043" y="10361"/>
                  </a:lnTo>
                  <a:cubicBezTo>
                    <a:pt x="8421" y="10361"/>
                    <a:pt x="8753" y="10119"/>
                    <a:pt x="8894" y="9779"/>
                  </a:cubicBezTo>
                  <a:lnTo>
                    <a:pt x="10314" y="6004"/>
                  </a:lnTo>
                  <a:cubicBezTo>
                    <a:pt x="10361" y="5907"/>
                    <a:pt x="10361" y="5761"/>
                    <a:pt x="10361" y="5664"/>
                  </a:cubicBezTo>
                  <a:lnTo>
                    <a:pt x="10361" y="4694"/>
                  </a:lnTo>
                  <a:cubicBezTo>
                    <a:pt x="10361" y="4162"/>
                    <a:pt x="9983" y="3726"/>
                    <a:pt x="9463" y="37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1639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12" name="图片 11" descr="背景图案&#10;&#10;描述已自动生成">
            <a:extLst>
              <a:ext uri="{FF2B5EF4-FFF2-40B4-BE49-F238E27FC236}">
                <a16:creationId xmlns:a16="http://schemas.microsoft.com/office/drawing/2014/main" id="{087924C8-AF7E-43BF-BCC5-1D36DC3E19B9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CA06AFE-04BE-42D1-8BF1-D6FE88726C81}"/>
              </a:ext>
            </a:extLst>
          </p:cNvPr>
          <p:cNvGrpSpPr/>
          <p:nvPr/>
        </p:nvGrpSpPr>
        <p:grpSpPr>
          <a:xfrm>
            <a:off x="609602" y="4755959"/>
            <a:ext cx="10972797" cy="1242435"/>
            <a:chOff x="609602" y="4810819"/>
            <a:chExt cx="10972797" cy="1242435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AE40E8E7-87F4-435D-A666-C9979F7DA1D7}"/>
                </a:ext>
              </a:extLst>
            </p:cNvPr>
            <p:cNvGrpSpPr/>
            <p:nvPr/>
          </p:nvGrpSpPr>
          <p:grpSpPr>
            <a:xfrm>
              <a:off x="4470400" y="4810819"/>
              <a:ext cx="7111999" cy="1242435"/>
              <a:chOff x="4470400" y="1256550"/>
              <a:chExt cx="7111999" cy="1242435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B9DDA76-3979-485E-BF9D-FDF72A8AE797}"/>
                  </a:ext>
                </a:extLst>
              </p:cNvPr>
              <p:cNvSpPr/>
              <p:nvPr/>
            </p:nvSpPr>
            <p:spPr>
              <a:xfrm>
                <a:off x="4470400" y="1256550"/>
                <a:ext cx="7111999" cy="124243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爱设计19">
                <a:extLst>
                  <a:ext uri="{FF2B5EF4-FFF2-40B4-BE49-F238E27FC236}">
                    <a16:creationId xmlns:a16="http://schemas.microsoft.com/office/drawing/2014/main" id="{1A43B1AB-65F1-40F5-8B8C-D572848C5EF6}"/>
                  </a:ext>
                </a:extLst>
              </p:cNvPr>
              <p:cNvSpPr txBox="1"/>
              <p:nvPr/>
            </p:nvSpPr>
            <p:spPr>
              <a:xfrm>
                <a:off x="4613328" y="1507088"/>
                <a:ext cx="6846155" cy="7413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+mn-ea"/>
                    <a:sym typeface="+mn-lt"/>
                  </a:rPr>
                  <a:t>单击此处输入你的正文，文字是您思想的提炼请尽量言简意赅的阐述观点</a:t>
                </a:r>
              </a:p>
              <a:p>
                <a:pPr algn="ctr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+mn-ea"/>
                    <a:sym typeface="+mn-lt"/>
                  </a:rPr>
                  <a:t>单击此处输入你的正文，文字是您思想的提炼请尽量言简意赅的阐述观点</a:t>
                </a: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97D31E1E-0B94-48C5-A29F-18E9CBA0A7D8}"/>
                </a:ext>
              </a:extLst>
            </p:cNvPr>
            <p:cNvGrpSpPr/>
            <p:nvPr/>
          </p:nvGrpSpPr>
          <p:grpSpPr>
            <a:xfrm>
              <a:off x="609602" y="4810820"/>
              <a:ext cx="3715658" cy="1242434"/>
              <a:chOff x="609602" y="1256551"/>
              <a:chExt cx="3715658" cy="1242434"/>
            </a:xfrm>
          </p:grpSpPr>
          <p:sp>
            <p:nvSpPr>
              <p:cNvPr id="32" name="矩形: 圆顶角 31">
                <a:extLst>
                  <a:ext uri="{FF2B5EF4-FFF2-40B4-BE49-F238E27FC236}">
                    <a16:creationId xmlns:a16="http://schemas.microsoft.com/office/drawing/2014/main" id="{B9E0A761-C444-4B4F-BB3C-3A26900A7E21}"/>
                  </a:ext>
                </a:extLst>
              </p:cNvPr>
              <p:cNvSpPr/>
              <p:nvPr/>
            </p:nvSpPr>
            <p:spPr>
              <a:xfrm rot="16200000">
                <a:off x="1846214" y="19939"/>
                <a:ext cx="1242434" cy="371565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507F313-3268-4CFF-86F0-68FF474D1F69}"/>
                  </a:ext>
                </a:extLst>
              </p:cNvPr>
              <p:cNvSpPr txBox="1"/>
              <p:nvPr/>
            </p:nvSpPr>
            <p:spPr>
              <a:xfrm>
                <a:off x="1081804" y="1662324"/>
                <a:ext cx="293028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l"/>
                <a:r>
                  <a:rPr lang="en-US" altLang="zh-CN" sz="2800" dirty="0">
                    <a:solidFill>
                      <a:schemeClr val="bg1"/>
                    </a:solidFill>
                    <a:latin typeface="+mj-ea"/>
                    <a:ea typeface="+mj-ea"/>
                  </a:rPr>
                  <a:t>03  </a:t>
                </a:r>
                <a:r>
                  <a:rPr lang="zh-CN" altLang="en-US" sz="2800" dirty="0">
                    <a:solidFill>
                      <a:schemeClr val="bg1"/>
                    </a:solidFill>
                    <a:latin typeface="+mj-ea"/>
                    <a:ea typeface="+mj-ea"/>
                  </a:rPr>
                  <a:t>请添加小标题</a:t>
                </a:r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1127DC4-F97E-4A72-A560-9EF02355C21C}"/>
              </a:ext>
            </a:extLst>
          </p:cNvPr>
          <p:cNvGrpSpPr/>
          <p:nvPr/>
        </p:nvGrpSpPr>
        <p:grpSpPr>
          <a:xfrm>
            <a:off x="609602" y="1363209"/>
            <a:ext cx="10972797" cy="1242435"/>
            <a:chOff x="609602" y="1256550"/>
            <a:chExt cx="10972797" cy="124243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83E7F28-017D-4953-9DA6-66E7369128AD}"/>
                </a:ext>
              </a:extLst>
            </p:cNvPr>
            <p:cNvGrpSpPr/>
            <p:nvPr/>
          </p:nvGrpSpPr>
          <p:grpSpPr>
            <a:xfrm>
              <a:off x="4470400" y="1256550"/>
              <a:ext cx="7111999" cy="1242435"/>
              <a:chOff x="4470400" y="1256550"/>
              <a:chExt cx="7111999" cy="1242435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3A99DD6-C49E-4609-B9EC-BCA99CF053D7}"/>
                  </a:ext>
                </a:extLst>
              </p:cNvPr>
              <p:cNvSpPr/>
              <p:nvPr/>
            </p:nvSpPr>
            <p:spPr>
              <a:xfrm>
                <a:off x="4470400" y="1256550"/>
                <a:ext cx="7111999" cy="124243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爱设计19">
                <a:extLst>
                  <a:ext uri="{FF2B5EF4-FFF2-40B4-BE49-F238E27FC236}">
                    <a16:creationId xmlns:a16="http://schemas.microsoft.com/office/drawing/2014/main" id="{76CD1BDD-9F26-4865-BF52-30E849923D83}"/>
                  </a:ext>
                </a:extLst>
              </p:cNvPr>
              <p:cNvSpPr txBox="1"/>
              <p:nvPr/>
            </p:nvSpPr>
            <p:spPr>
              <a:xfrm>
                <a:off x="4613328" y="1507088"/>
                <a:ext cx="6846155" cy="7413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+mn-ea"/>
                    <a:sym typeface="+mn-lt"/>
                  </a:rPr>
                  <a:t>单击此处输入你的正文，文字是您思想的提炼请尽量言简意赅的阐述观点</a:t>
                </a:r>
              </a:p>
              <a:p>
                <a:pPr algn="ctr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+mn-ea"/>
                    <a:sym typeface="+mn-lt"/>
                  </a:rPr>
                  <a:t>单击此处输入你的正文，文字是您思想的提炼请尽量言简意赅的阐述观点</a:t>
                </a: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66DF7906-598A-40CE-B7F9-687C6CC6FCA2}"/>
                </a:ext>
              </a:extLst>
            </p:cNvPr>
            <p:cNvGrpSpPr/>
            <p:nvPr/>
          </p:nvGrpSpPr>
          <p:grpSpPr>
            <a:xfrm>
              <a:off x="609602" y="1256551"/>
              <a:ext cx="3715658" cy="1242434"/>
              <a:chOff x="609602" y="1256551"/>
              <a:chExt cx="3715658" cy="1242434"/>
            </a:xfrm>
          </p:grpSpPr>
          <p:sp>
            <p:nvSpPr>
              <p:cNvPr id="3" name="矩形: 圆顶角 2">
                <a:extLst>
                  <a:ext uri="{FF2B5EF4-FFF2-40B4-BE49-F238E27FC236}">
                    <a16:creationId xmlns:a16="http://schemas.microsoft.com/office/drawing/2014/main" id="{04440E0F-6AE9-47D4-B621-4B55B334EA98}"/>
                  </a:ext>
                </a:extLst>
              </p:cNvPr>
              <p:cNvSpPr/>
              <p:nvPr/>
            </p:nvSpPr>
            <p:spPr>
              <a:xfrm rot="16200000">
                <a:off x="1846214" y="19939"/>
                <a:ext cx="1242434" cy="371565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C2FBF36-3027-4990-9D70-45CA150AD8E9}"/>
                  </a:ext>
                </a:extLst>
              </p:cNvPr>
              <p:cNvSpPr txBox="1"/>
              <p:nvPr/>
            </p:nvSpPr>
            <p:spPr>
              <a:xfrm>
                <a:off x="1081804" y="1662324"/>
                <a:ext cx="293028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l"/>
                <a:r>
                  <a:rPr lang="en-US" altLang="zh-CN" sz="2800" dirty="0">
                    <a:solidFill>
                      <a:schemeClr val="bg1"/>
                    </a:solidFill>
                    <a:latin typeface="+mj-ea"/>
                    <a:ea typeface="+mj-ea"/>
                  </a:rPr>
                  <a:t>01  </a:t>
                </a:r>
                <a:r>
                  <a:rPr lang="zh-CN" altLang="en-US" sz="2800" dirty="0">
                    <a:solidFill>
                      <a:schemeClr val="bg1"/>
                    </a:solidFill>
                    <a:latin typeface="+mj-ea"/>
                    <a:ea typeface="+mj-ea"/>
                  </a:rPr>
                  <a:t>请添加小标题</a:t>
                </a:r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9A8521D-9FE7-4AA9-83C8-BE0C51D1F274}"/>
              </a:ext>
            </a:extLst>
          </p:cNvPr>
          <p:cNvGrpSpPr/>
          <p:nvPr/>
        </p:nvGrpSpPr>
        <p:grpSpPr>
          <a:xfrm>
            <a:off x="610708" y="3053359"/>
            <a:ext cx="10970585" cy="1254885"/>
            <a:chOff x="609600" y="3104131"/>
            <a:chExt cx="10970585" cy="1254885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32392AF8-B4D8-4494-8D26-977861F4F245}"/>
                </a:ext>
              </a:extLst>
            </p:cNvPr>
            <p:cNvGrpSpPr/>
            <p:nvPr/>
          </p:nvGrpSpPr>
          <p:grpSpPr>
            <a:xfrm>
              <a:off x="609600" y="3116581"/>
              <a:ext cx="7111999" cy="1242435"/>
              <a:chOff x="4470400" y="1256550"/>
              <a:chExt cx="7111999" cy="1242435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599F8B78-7450-4830-A2DB-78471B0908CD}"/>
                  </a:ext>
                </a:extLst>
              </p:cNvPr>
              <p:cNvSpPr/>
              <p:nvPr/>
            </p:nvSpPr>
            <p:spPr>
              <a:xfrm>
                <a:off x="4470400" y="1256550"/>
                <a:ext cx="7111999" cy="124243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爱设计19">
                <a:extLst>
                  <a:ext uri="{FF2B5EF4-FFF2-40B4-BE49-F238E27FC236}">
                    <a16:creationId xmlns:a16="http://schemas.microsoft.com/office/drawing/2014/main" id="{C129EEA5-1BDB-4E7A-9FC0-88638B94D933}"/>
                  </a:ext>
                </a:extLst>
              </p:cNvPr>
              <p:cNvSpPr txBox="1"/>
              <p:nvPr/>
            </p:nvSpPr>
            <p:spPr>
              <a:xfrm>
                <a:off x="4613328" y="1507088"/>
                <a:ext cx="6846155" cy="7413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+mn-ea"/>
                    <a:sym typeface="+mn-lt"/>
                  </a:rPr>
                  <a:t>单击此处输入你的正文，文字是您思想的提炼请尽量言简意赅的阐述观点</a:t>
                </a:r>
              </a:p>
              <a:p>
                <a:pPr algn="ctr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+mn-ea"/>
                    <a:sym typeface="+mn-lt"/>
                  </a:rPr>
                  <a:t>单击此处输入你的正文，文字是您思想的提炼请尽量言简意赅的阐述观点</a:t>
                </a:r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CA66C1B1-278B-4010-979A-519E310D72BE}"/>
                </a:ext>
              </a:extLst>
            </p:cNvPr>
            <p:cNvGrpSpPr/>
            <p:nvPr/>
          </p:nvGrpSpPr>
          <p:grpSpPr>
            <a:xfrm flipH="1" flipV="1">
              <a:off x="7864527" y="3104131"/>
              <a:ext cx="3715658" cy="1242434"/>
              <a:chOff x="609602" y="1256551"/>
              <a:chExt cx="3715658" cy="1242434"/>
            </a:xfrm>
          </p:grpSpPr>
          <p:sp>
            <p:nvSpPr>
              <p:cNvPr id="35" name="矩形: 圆顶角 34">
                <a:extLst>
                  <a:ext uri="{FF2B5EF4-FFF2-40B4-BE49-F238E27FC236}">
                    <a16:creationId xmlns:a16="http://schemas.microsoft.com/office/drawing/2014/main" id="{77BD647A-5B05-46F5-8D77-2BD7BAB83100}"/>
                  </a:ext>
                </a:extLst>
              </p:cNvPr>
              <p:cNvSpPr/>
              <p:nvPr/>
            </p:nvSpPr>
            <p:spPr>
              <a:xfrm rot="16200000">
                <a:off x="1846214" y="19939"/>
                <a:ext cx="1242434" cy="371565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4BF8CB3B-EAEB-4AC4-864D-67837D2A04DF}"/>
                  </a:ext>
                </a:extLst>
              </p:cNvPr>
              <p:cNvSpPr txBox="1"/>
              <p:nvPr/>
            </p:nvSpPr>
            <p:spPr>
              <a:xfrm flipV="1">
                <a:off x="1081804" y="1662324"/>
                <a:ext cx="293028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l"/>
                <a:r>
                  <a:rPr lang="en-US" altLang="zh-CN" sz="2800" dirty="0">
                    <a:solidFill>
                      <a:schemeClr val="bg1"/>
                    </a:solidFill>
                    <a:latin typeface="+mj-ea"/>
                    <a:ea typeface="+mj-ea"/>
                  </a:rPr>
                  <a:t>02  </a:t>
                </a:r>
                <a:r>
                  <a:rPr lang="zh-CN" altLang="en-US" sz="2800" dirty="0">
                    <a:solidFill>
                      <a:schemeClr val="bg1"/>
                    </a:solidFill>
                    <a:latin typeface="+mj-ea"/>
                    <a:ea typeface="+mj-ea"/>
                  </a:rPr>
                  <a:t>请添加小标题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5433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1F76E1E-0719-4F92-93DD-9A0CA0093D06}"/>
              </a:ext>
            </a:extLst>
          </p:cNvPr>
          <p:cNvSpPr/>
          <p:nvPr/>
        </p:nvSpPr>
        <p:spPr>
          <a:xfrm>
            <a:off x="623059" y="1460090"/>
            <a:ext cx="10959341" cy="308241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E718FB1-9BD5-4805-AC9C-8CE53EBCA03B}"/>
              </a:ext>
            </a:extLst>
          </p:cNvPr>
          <p:cNvGrpSpPr/>
          <p:nvPr/>
        </p:nvGrpSpPr>
        <p:grpSpPr>
          <a:xfrm>
            <a:off x="3401455" y="2220603"/>
            <a:ext cx="5389091" cy="4380129"/>
            <a:chOff x="3350494" y="2137765"/>
            <a:chExt cx="5491011" cy="4462967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430C2EF-1A18-27FD-A027-D3A00EC95595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5" t="10140" r="13231" b="10279"/>
            <a:stretch>
              <a:fillRect/>
            </a:stretch>
          </p:blipFill>
          <p:spPr>
            <a:xfrm>
              <a:off x="3350494" y="2137765"/>
              <a:ext cx="5491011" cy="4462967"/>
            </a:xfrm>
            <a:prstGeom prst="rect">
              <a:avLst/>
            </a:prstGeom>
          </p:spPr>
        </p:pic>
        <p:pic>
          <p:nvPicPr>
            <p:cNvPr id="11" name="图片 10" descr="建筑的高楼&#10;&#10;描述已自动生成">
              <a:extLst>
                <a:ext uri="{FF2B5EF4-FFF2-40B4-BE49-F238E27FC236}">
                  <a16:creationId xmlns:a16="http://schemas.microsoft.com/office/drawing/2014/main" id="{242DD7CA-27B2-41A4-9257-81BAFB9EC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56" b="25455"/>
            <a:stretch/>
          </p:blipFill>
          <p:spPr>
            <a:xfrm>
              <a:off x="3556644" y="2389078"/>
              <a:ext cx="5092170" cy="2831100"/>
            </a:xfrm>
            <a:prstGeom prst="rect">
              <a:avLst/>
            </a:prstGeom>
          </p:spPr>
        </p:pic>
      </p:grpSp>
      <p:sp>
        <p:nvSpPr>
          <p:cNvPr id="13" name="爱设计19">
            <a:extLst>
              <a:ext uri="{FF2B5EF4-FFF2-40B4-BE49-F238E27FC236}">
                <a16:creationId xmlns:a16="http://schemas.microsoft.com/office/drawing/2014/main" id="{DE035AD2-089F-4C48-9090-8BE15662C871}"/>
              </a:ext>
            </a:extLst>
          </p:cNvPr>
          <p:cNvSpPr txBox="1"/>
          <p:nvPr/>
        </p:nvSpPr>
        <p:spPr>
          <a:xfrm>
            <a:off x="930836" y="3206692"/>
            <a:ext cx="2154436" cy="935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单击此处输入你的正文，文字是您思想的提炼请尽量言简意赅的阐述观点</a:t>
            </a:r>
          </a:p>
        </p:txBody>
      </p:sp>
      <p:sp>
        <p:nvSpPr>
          <p:cNvPr id="14" name="爱设计20">
            <a:extLst>
              <a:ext uri="{FF2B5EF4-FFF2-40B4-BE49-F238E27FC236}">
                <a16:creationId xmlns:a16="http://schemas.microsoft.com/office/drawing/2014/main" id="{2E80FCA4-08E0-4B4E-99A4-51B25ACBF37E}"/>
              </a:ext>
            </a:extLst>
          </p:cNvPr>
          <p:cNvSpPr txBox="1"/>
          <p:nvPr/>
        </p:nvSpPr>
        <p:spPr>
          <a:xfrm>
            <a:off x="1084725" y="2762428"/>
            <a:ext cx="1846659" cy="334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i="0" u="none" strike="noStrike" cap="none" spc="0" normalizeH="0" baseline="0">
                <a:ln>
                  <a:noFill/>
                </a:ln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ctr" defTabSz="742950">
              <a:lnSpc>
                <a:spcPct val="90000"/>
              </a:lnSpc>
              <a:spcBef>
                <a:spcPct val="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+mj-lt"/>
                <a:cs typeface="+mj-cs"/>
                <a:sym typeface="+mn-lt"/>
              </a:rPr>
              <a:t>请添加小标题</a:t>
            </a:r>
          </a:p>
        </p:txBody>
      </p:sp>
      <p:sp>
        <p:nvSpPr>
          <p:cNvPr id="17" name="bar-chart_161189">
            <a:extLst>
              <a:ext uri="{FF2B5EF4-FFF2-40B4-BE49-F238E27FC236}">
                <a16:creationId xmlns:a16="http://schemas.microsoft.com/office/drawing/2014/main" id="{0776A804-F329-43FC-9560-44918304FFC2}"/>
              </a:ext>
            </a:extLst>
          </p:cNvPr>
          <p:cNvSpPr/>
          <p:nvPr/>
        </p:nvSpPr>
        <p:spPr>
          <a:xfrm>
            <a:off x="1677629" y="1879911"/>
            <a:ext cx="660851" cy="663482"/>
          </a:xfrm>
          <a:custGeom>
            <a:avLst/>
            <a:gdLst>
              <a:gd name="connsiteX0" fmla="*/ 0 w 603122"/>
              <a:gd name="connsiteY0" fmla="*/ 535803 h 605522"/>
              <a:gd name="connsiteX1" fmla="*/ 603122 w 603122"/>
              <a:gd name="connsiteY1" fmla="*/ 535803 h 605522"/>
              <a:gd name="connsiteX2" fmla="*/ 603122 w 603122"/>
              <a:gd name="connsiteY2" fmla="*/ 605522 h 605522"/>
              <a:gd name="connsiteX3" fmla="*/ 0 w 603122"/>
              <a:gd name="connsiteY3" fmla="*/ 605522 h 605522"/>
              <a:gd name="connsiteX4" fmla="*/ 430801 w 603122"/>
              <a:gd name="connsiteY4" fmla="*/ 144589 h 605522"/>
              <a:gd name="connsiteX5" fmla="*/ 558807 w 603122"/>
              <a:gd name="connsiteY5" fmla="*/ 144589 h 605522"/>
              <a:gd name="connsiteX6" fmla="*/ 558807 w 603122"/>
              <a:gd name="connsiteY6" fmla="*/ 506943 h 605522"/>
              <a:gd name="connsiteX7" fmla="*/ 430801 w 603122"/>
              <a:gd name="connsiteY7" fmla="*/ 506943 h 605522"/>
              <a:gd name="connsiteX8" fmla="*/ 237735 w 603122"/>
              <a:gd name="connsiteY8" fmla="*/ 59628 h 605522"/>
              <a:gd name="connsiteX9" fmla="*/ 365811 w 603122"/>
              <a:gd name="connsiteY9" fmla="*/ 59628 h 605522"/>
              <a:gd name="connsiteX10" fmla="*/ 365811 w 603122"/>
              <a:gd name="connsiteY10" fmla="*/ 506942 h 605522"/>
              <a:gd name="connsiteX11" fmla="*/ 237735 w 603122"/>
              <a:gd name="connsiteY11" fmla="*/ 506942 h 605522"/>
              <a:gd name="connsiteX12" fmla="*/ 45303 w 603122"/>
              <a:gd name="connsiteY12" fmla="*/ 0 h 605522"/>
              <a:gd name="connsiteX13" fmla="*/ 169410 w 603122"/>
              <a:gd name="connsiteY13" fmla="*/ 0 h 605522"/>
              <a:gd name="connsiteX14" fmla="*/ 172752 w 603122"/>
              <a:gd name="connsiteY14" fmla="*/ 3337 h 605522"/>
              <a:gd name="connsiteX15" fmla="*/ 173309 w 603122"/>
              <a:gd name="connsiteY15" fmla="*/ 3337 h 605522"/>
              <a:gd name="connsiteX16" fmla="*/ 173309 w 603122"/>
              <a:gd name="connsiteY16" fmla="*/ 506519 h 605522"/>
              <a:gd name="connsiteX17" fmla="*/ 45303 w 603122"/>
              <a:gd name="connsiteY17" fmla="*/ 506519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3122" h="605522">
                <a:moveTo>
                  <a:pt x="0" y="535803"/>
                </a:moveTo>
                <a:lnTo>
                  <a:pt x="603122" y="535803"/>
                </a:lnTo>
                <a:lnTo>
                  <a:pt x="603122" y="605522"/>
                </a:lnTo>
                <a:lnTo>
                  <a:pt x="0" y="605522"/>
                </a:lnTo>
                <a:close/>
                <a:moveTo>
                  <a:pt x="430801" y="144589"/>
                </a:moveTo>
                <a:lnTo>
                  <a:pt x="558807" y="144589"/>
                </a:lnTo>
                <a:lnTo>
                  <a:pt x="558807" y="506943"/>
                </a:lnTo>
                <a:lnTo>
                  <a:pt x="430801" y="506943"/>
                </a:lnTo>
                <a:close/>
                <a:moveTo>
                  <a:pt x="237735" y="59628"/>
                </a:moveTo>
                <a:lnTo>
                  <a:pt x="365811" y="59628"/>
                </a:lnTo>
                <a:lnTo>
                  <a:pt x="365811" y="506942"/>
                </a:lnTo>
                <a:lnTo>
                  <a:pt x="237735" y="506942"/>
                </a:lnTo>
                <a:close/>
                <a:moveTo>
                  <a:pt x="45303" y="0"/>
                </a:moveTo>
                <a:lnTo>
                  <a:pt x="169410" y="0"/>
                </a:lnTo>
                <a:cubicBezTo>
                  <a:pt x="171267" y="0"/>
                  <a:pt x="172752" y="1391"/>
                  <a:pt x="172752" y="3337"/>
                </a:cubicBezTo>
                <a:lnTo>
                  <a:pt x="173309" y="3337"/>
                </a:lnTo>
                <a:lnTo>
                  <a:pt x="173309" y="506519"/>
                </a:lnTo>
                <a:lnTo>
                  <a:pt x="45303" y="5065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爱设计19">
            <a:extLst>
              <a:ext uri="{FF2B5EF4-FFF2-40B4-BE49-F238E27FC236}">
                <a16:creationId xmlns:a16="http://schemas.microsoft.com/office/drawing/2014/main" id="{9AD94928-FA7B-4692-BF2C-1B12AD51EC50}"/>
              </a:ext>
            </a:extLst>
          </p:cNvPr>
          <p:cNvSpPr txBox="1"/>
          <p:nvPr/>
        </p:nvSpPr>
        <p:spPr>
          <a:xfrm>
            <a:off x="9109255" y="3206692"/>
            <a:ext cx="2154436" cy="935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单击此处输入你的正文，文字是您思想的提炼请尽量言简意赅的阐述观点</a:t>
            </a:r>
          </a:p>
        </p:txBody>
      </p:sp>
      <p:sp>
        <p:nvSpPr>
          <p:cNvPr id="23" name="爱设计20">
            <a:extLst>
              <a:ext uri="{FF2B5EF4-FFF2-40B4-BE49-F238E27FC236}">
                <a16:creationId xmlns:a16="http://schemas.microsoft.com/office/drawing/2014/main" id="{D2464F45-A52E-40F5-B9C1-E9630B27EC51}"/>
              </a:ext>
            </a:extLst>
          </p:cNvPr>
          <p:cNvSpPr txBox="1"/>
          <p:nvPr/>
        </p:nvSpPr>
        <p:spPr>
          <a:xfrm>
            <a:off x="9263144" y="2762428"/>
            <a:ext cx="1846659" cy="334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i="0" u="none" strike="noStrike" cap="none" spc="0" normalizeH="0" baseline="0">
                <a:ln>
                  <a:noFill/>
                </a:ln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ctr" defTabSz="742950">
              <a:lnSpc>
                <a:spcPct val="90000"/>
              </a:lnSpc>
              <a:spcBef>
                <a:spcPct val="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+mj-lt"/>
                <a:cs typeface="+mj-cs"/>
                <a:sym typeface="+mn-lt"/>
              </a:rPr>
              <a:t>请添加小标题</a:t>
            </a:r>
          </a:p>
        </p:txBody>
      </p:sp>
      <p:sp>
        <p:nvSpPr>
          <p:cNvPr id="25" name="iconfont-11837-5648589">
            <a:extLst>
              <a:ext uri="{FF2B5EF4-FFF2-40B4-BE49-F238E27FC236}">
                <a16:creationId xmlns:a16="http://schemas.microsoft.com/office/drawing/2014/main" id="{C4C0A8FA-BD32-478A-A592-CC88323860C1}"/>
              </a:ext>
            </a:extLst>
          </p:cNvPr>
          <p:cNvSpPr/>
          <p:nvPr/>
        </p:nvSpPr>
        <p:spPr>
          <a:xfrm>
            <a:off x="9856048" y="1918059"/>
            <a:ext cx="660850" cy="625334"/>
          </a:xfrm>
          <a:custGeom>
            <a:avLst/>
            <a:gdLst>
              <a:gd name="T0" fmla="*/ 9262 w 13528"/>
              <a:gd name="T1" fmla="*/ 11863 h 12800"/>
              <a:gd name="T2" fmla="*/ 9262 w 13528"/>
              <a:gd name="T3" fmla="*/ 728 h 12800"/>
              <a:gd name="T4" fmla="*/ 8429 w 13528"/>
              <a:gd name="T5" fmla="*/ 0 h 12800"/>
              <a:gd name="T6" fmla="*/ 1769 w 13528"/>
              <a:gd name="T7" fmla="*/ 0 h 12800"/>
              <a:gd name="T8" fmla="*/ 1145 w 13528"/>
              <a:gd name="T9" fmla="*/ 313 h 12800"/>
              <a:gd name="T10" fmla="*/ 937 w 13528"/>
              <a:gd name="T11" fmla="*/ 937 h 12800"/>
              <a:gd name="T12" fmla="*/ 937 w 13528"/>
              <a:gd name="T13" fmla="*/ 11967 h 12800"/>
              <a:gd name="T14" fmla="*/ 417 w 13528"/>
              <a:gd name="T15" fmla="*/ 11967 h 12800"/>
              <a:gd name="T16" fmla="*/ 104 w 13528"/>
              <a:gd name="T17" fmla="*/ 12280 h 12800"/>
              <a:gd name="T18" fmla="*/ 208 w 13528"/>
              <a:gd name="T19" fmla="*/ 12696 h 12800"/>
              <a:gd name="T20" fmla="*/ 624 w 13528"/>
              <a:gd name="T21" fmla="*/ 12800 h 12800"/>
              <a:gd name="T22" fmla="*/ 13111 w 13528"/>
              <a:gd name="T23" fmla="*/ 12800 h 12800"/>
              <a:gd name="T24" fmla="*/ 13424 w 13528"/>
              <a:gd name="T25" fmla="*/ 12487 h 12800"/>
              <a:gd name="T26" fmla="*/ 13111 w 13528"/>
              <a:gd name="T27" fmla="*/ 11967 h 12800"/>
              <a:gd name="T28" fmla="*/ 12695 w 13528"/>
              <a:gd name="T29" fmla="*/ 11967 h 12800"/>
              <a:gd name="T30" fmla="*/ 12695 w 13528"/>
              <a:gd name="T31" fmla="*/ 4996 h 12800"/>
              <a:gd name="T32" fmla="*/ 12071 w 13528"/>
              <a:gd name="T33" fmla="*/ 4372 h 12800"/>
              <a:gd name="T34" fmla="*/ 10197 w 13528"/>
              <a:gd name="T35" fmla="*/ 4372 h 12800"/>
              <a:gd name="T36" fmla="*/ 10197 w 13528"/>
              <a:gd name="T37" fmla="*/ 11759 h 12800"/>
              <a:gd name="T38" fmla="*/ 10093 w 13528"/>
              <a:gd name="T39" fmla="*/ 11863 h 12800"/>
              <a:gd name="T40" fmla="*/ 9262 w 13528"/>
              <a:gd name="T41" fmla="*/ 11863 h 12800"/>
              <a:gd name="T42" fmla="*/ 3435 w 13528"/>
              <a:gd name="T43" fmla="*/ 5203 h 12800"/>
              <a:gd name="T44" fmla="*/ 3435 w 13528"/>
              <a:gd name="T45" fmla="*/ 4370 h 12800"/>
              <a:gd name="T46" fmla="*/ 6764 w 13528"/>
              <a:gd name="T47" fmla="*/ 4370 h 12800"/>
              <a:gd name="T48" fmla="*/ 6764 w 13528"/>
              <a:gd name="T49" fmla="*/ 5203 h 12800"/>
              <a:gd name="T50" fmla="*/ 3435 w 13528"/>
              <a:gd name="T51" fmla="*/ 5203 h 12800"/>
              <a:gd name="T52" fmla="*/ 3435 w 13528"/>
              <a:gd name="T53" fmla="*/ 9678 h 12800"/>
              <a:gd name="T54" fmla="*/ 3435 w 13528"/>
              <a:gd name="T55" fmla="*/ 8845 h 12800"/>
              <a:gd name="T56" fmla="*/ 6764 w 13528"/>
              <a:gd name="T57" fmla="*/ 8845 h 12800"/>
              <a:gd name="T58" fmla="*/ 6764 w 13528"/>
              <a:gd name="T59" fmla="*/ 9678 h 12800"/>
              <a:gd name="T60" fmla="*/ 3435 w 13528"/>
              <a:gd name="T61" fmla="*/ 9678 h 12800"/>
              <a:gd name="T62" fmla="*/ 3435 w 13528"/>
              <a:gd name="T63" fmla="*/ 2185 h 12800"/>
              <a:gd name="T64" fmla="*/ 6764 w 13528"/>
              <a:gd name="T65" fmla="*/ 2185 h 12800"/>
              <a:gd name="T66" fmla="*/ 6764 w 13528"/>
              <a:gd name="T67" fmla="*/ 3018 h 12800"/>
              <a:gd name="T68" fmla="*/ 3642 w 13528"/>
              <a:gd name="T69" fmla="*/ 3018 h 12800"/>
              <a:gd name="T70" fmla="*/ 3539 w 13528"/>
              <a:gd name="T71" fmla="*/ 2914 h 12800"/>
              <a:gd name="T72" fmla="*/ 3435 w 13528"/>
              <a:gd name="T73" fmla="*/ 2185 h 12800"/>
              <a:gd name="T74" fmla="*/ 3435 w 13528"/>
              <a:gd name="T75" fmla="*/ 6660 h 12800"/>
              <a:gd name="T76" fmla="*/ 6764 w 13528"/>
              <a:gd name="T77" fmla="*/ 6660 h 12800"/>
              <a:gd name="T78" fmla="*/ 6764 w 13528"/>
              <a:gd name="T79" fmla="*/ 7493 h 12800"/>
              <a:gd name="T80" fmla="*/ 3435 w 13528"/>
              <a:gd name="T81" fmla="*/ 7493 h 12800"/>
              <a:gd name="T82" fmla="*/ 3435 w 13528"/>
              <a:gd name="T83" fmla="*/ 6660 h 12800"/>
              <a:gd name="T84" fmla="*/ 3435 w 13528"/>
              <a:gd name="T85" fmla="*/ 666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528" h="12800">
                <a:moveTo>
                  <a:pt x="9262" y="11863"/>
                </a:moveTo>
                <a:lnTo>
                  <a:pt x="9262" y="728"/>
                </a:lnTo>
                <a:cubicBezTo>
                  <a:pt x="9262" y="311"/>
                  <a:pt x="8845" y="0"/>
                  <a:pt x="8429" y="0"/>
                </a:cubicBezTo>
                <a:lnTo>
                  <a:pt x="1769" y="0"/>
                </a:lnTo>
                <a:cubicBezTo>
                  <a:pt x="1456" y="0"/>
                  <a:pt x="1248" y="104"/>
                  <a:pt x="1145" y="313"/>
                </a:cubicBezTo>
                <a:cubicBezTo>
                  <a:pt x="937" y="520"/>
                  <a:pt x="937" y="730"/>
                  <a:pt x="937" y="937"/>
                </a:cubicBezTo>
                <a:lnTo>
                  <a:pt x="937" y="11967"/>
                </a:lnTo>
                <a:lnTo>
                  <a:pt x="417" y="11967"/>
                </a:lnTo>
                <a:cubicBezTo>
                  <a:pt x="210" y="11967"/>
                  <a:pt x="104" y="12070"/>
                  <a:pt x="104" y="12280"/>
                </a:cubicBezTo>
                <a:cubicBezTo>
                  <a:pt x="0" y="12487"/>
                  <a:pt x="104" y="12593"/>
                  <a:pt x="208" y="12696"/>
                </a:cubicBezTo>
                <a:cubicBezTo>
                  <a:pt x="311" y="12800"/>
                  <a:pt x="415" y="12800"/>
                  <a:pt x="624" y="12800"/>
                </a:cubicBezTo>
                <a:lnTo>
                  <a:pt x="13111" y="12800"/>
                </a:lnTo>
                <a:cubicBezTo>
                  <a:pt x="13319" y="12800"/>
                  <a:pt x="13424" y="12696"/>
                  <a:pt x="13424" y="12487"/>
                </a:cubicBezTo>
                <a:cubicBezTo>
                  <a:pt x="13528" y="12280"/>
                  <a:pt x="13321" y="11967"/>
                  <a:pt x="13111" y="11967"/>
                </a:cubicBezTo>
                <a:lnTo>
                  <a:pt x="12695" y="11967"/>
                </a:lnTo>
                <a:lnTo>
                  <a:pt x="12695" y="4996"/>
                </a:lnTo>
                <a:cubicBezTo>
                  <a:pt x="12695" y="4579"/>
                  <a:pt x="12487" y="4372"/>
                  <a:pt x="12071" y="4372"/>
                </a:cubicBezTo>
                <a:lnTo>
                  <a:pt x="10197" y="4372"/>
                </a:lnTo>
                <a:lnTo>
                  <a:pt x="10197" y="11759"/>
                </a:lnTo>
                <a:lnTo>
                  <a:pt x="10093" y="11863"/>
                </a:lnTo>
                <a:lnTo>
                  <a:pt x="9262" y="11863"/>
                </a:lnTo>
                <a:close/>
                <a:moveTo>
                  <a:pt x="3435" y="5203"/>
                </a:moveTo>
                <a:lnTo>
                  <a:pt x="3435" y="4370"/>
                </a:lnTo>
                <a:lnTo>
                  <a:pt x="6764" y="4370"/>
                </a:lnTo>
                <a:lnTo>
                  <a:pt x="6764" y="5203"/>
                </a:lnTo>
                <a:lnTo>
                  <a:pt x="3435" y="5203"/>
                </a:lnTo>
                <a:close/>
                <a:moveTo>
                  <a:pt x="3435" y="9678"/>
                </a:moveTo>
                <a:lnTo>
                  <a:pt x="3435" y="8845"/>
                </a:lnTo>
                <a:lnTo>
                  <a:pt x="6764" y="8845"/>
                </a:lnTo>
                <a:lnTo>
                  <a:pt x="6764" y="9678"/>
                </a:lnTo>
                <a:lnTo>
                  <a:pt x="3435" y="9678"/>
                </a:lnTo>
                <a:close/>
                <a:moveTo>
                  <a:pt x="3435" y="2185"/>
                </a:moveTo>
                <a:lnTo>
                  <a:pt x="6764" y="2185"/>
                </a:lnTo>
                <a:lnTo>
                  <a:pt x="6764" y="3018"/>
                </a:lnTo>
                <a:lnTo>
                  <a:pt x="3642" y="3018"/>
                </a:lnTo>
                <a:cubicBezTo>
                  <a:pt x="3539" y="3018"/>
                  <a:pt x="3539" y="3018"/>
                  <a:pt x="3539" y="2914"/>
                </a:cubicBezTo>
                <a:cubicBezTo>
                  <a:pt x="3435" y="2601"/>
                  <a:pt x="3435" y="2394"/>
                  <a:pt x="3435" y="2185"/>
                </a:cubicBezTo>
                <a:close/>
                <a:moveTo>
                  <a:pt x="3435" y="6660"/>
                </a:moveTo>
                <a:lnTo>
                  <a:pt x="6764" y="6660"/>
                </a:lnTo>
                <a:lnTo>
                  <a:pt x="6764" y="7493"/>
                </a:lnTo>
                <a:lnTo>
                  <a:pt x="3435" y="7493"/>
                </a:lnTo>
                <a:lnTo>
                  <a:pt x="3435" y="6660"/>
                </a:lnTo>
                <a:close/>
                <a:moveTo>
                  <a:pt x="3435" y="6660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32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6EB4F5A8-1D53-41A0-B29E-1C10755E0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690640"/>
              </p:ext>
            </p:extLst>
          </p:nvPr>
        </p:nvGraphicFramePr>
        <p:xfrm>
          <a:off x="623059" y="814849"/>
          <a:ext cx="10959341" cy="3718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8" name="组合 7">
            <a:extLst>
              <a:ext uri="{FF2B5EF4-FFF2-40B4-BE49-F238E27FC236}">
                <a16:creationId xmlns:a16="http://schemas.microsoft.com/office/drawing/2014/main" id="{C4B4D00C-EE3A-469C-BD68-D0B1F8EB33B9}"/>
              </a:ext>
            </a:extLst>
          </p:cNvPr>
          <p:cNvGrpSpPr/>
          <p:nvPr/>
        </p:nvGrpSpPr>
        <p:grpSpPr>
          <a:xfrm>
            <a:off x="609600" y="4739327"/>
            <a:ext cx="5384800" cy="1597973"/>
            <a:chOff x="609600" y="4739327"/>
            <a:chExt cx="5384800" cy="1597973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724B3CD5-7BCF-4D8C-B3B3-079E14CC0994}"/>
                </a:ext>
              </a:extLst>
            </p:cNvPr>
            <p:cNvSpPr/>
            <p:nvPr/>
          </p:nvSpPr>
          <p:spPr>
            <a:xfrm>
              <a:off x="609600" y="4739327"/>
              <a:ext cx="5384800" cy="1597973"/>
            </a:xfrm>
            <a:prstGeom prst="roundRect">
              <a:avLst>
                <a:gd name="adj" fmla="val 11386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3FAD3EED-2CA8-4F53-9E32-592C04758EE4}"/>
                </a:ext>
              </a:extLst>
            </p:cNvPr>
            <p:cNvGrpSpPr/>
            <p:nvPr/>
          </p:nvGrpSpPr>
          <p:grpSpPr>
            <a:xfrm>
              <a:off x="929893" y="5013392"/>
              <a:ext cx="4744215" cy="1049842"/>
              <a:chOff x="1032471" y="4993309"/>
              <a:chExt cx="4744215" cy="1049842"/>
            </a:xfrm>
          </p:grpSpPr>
          <p:sp>
            <p:nvSpPr>
              <p:cNvPr id="13" name="爱设计19">
                <a:extLst>
                  <a:ext uri="{FF2B5EF4-FFF2-40B4-BE49-F238E27FC236}">
                    <a16:creationId xmlns:a16="http://schemas.microsoft.com/office/drawing/2014/main" id="{39499616-4C79-4B3D-AD5F-C227433E1692}"/>
                  </a:ext>
                </a:extLst>
              </p:cNvPr>
              <p:cNvSpPr txBox="1"/>
              <p:nvPr/>
            </p:nvSpPr>
            <p:spPr>
              <a:xfrm>
                <a:off x="1032471" y="5431252"/>
                <a:ext cx="4744215" cy="6118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  <a:cs typeface="+mn-ea"/>
                    <a:sym typeface="+mn-lt"/>
                  </a:rPr>
                  <a:t>单击此处输入你的正文，文字是您思想的提炼，为了最终演示发布的良好效果，请尽量言简意赅的阐述观点</a:t>
                </a:r>
              </a:p>
            </p:txBody>
          </p:sp>
          <p:sp>
            <p:nvSpPr>
              <p:cNvPr id="14" name="爱设计20">
                <a:extLst>
                  <a:ext uri="{FF2B5EF4-FFF2-40B4-BE49-F238E27FC236}">
                    <a16:creationId xmlns:a16="http://schemas.microsoft.com/office/drawing/2014/main" id="{0F38CEFB-6F7B-4F6B-9712-DE0EFEED3549}"/>
                  </a:ext>
                </a:extLst>
              </p:cNvPr>
              <p:cNvSpPr txBox="1"/>
              <p:nvPr/>
            </p:nvSpPr>
            <p:spPr>
              <a:xfrm>
                <a:off x="1032471" y="4993309"/>
                <a:ext cx="1846659" cy="3347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600" i="0" u="none" strike="noStrike" cap="none" spc="0" normalizeH="0" baseline="0">
                    <a:ln>
                      <a:noFill/>
                    </a:ln>
                    <a:gradFill flip="none" rotWithShape="1">
                      <a:gsLst>
                        <a:gs pos="18000">
                          <a:schemeClr val="accent1">
                            <a:lumMod val="74000"/>
                            <a:lumOff val="26000"/>
                          </a:schemeClr>
                        </a:gs>
                        <a:gs pos="93000">
                          <a:schemeClr val="accent1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+mj-ea"/>
                    <a:ea typeface="+mj-ea"/>
                    <a:cs typeface="阿里巴巴普惠体 2.0 95 ExtraBold" panose="00020600040101010101" pitchFamily="18" charset="-122"/>
                  </a:defRPr>
                </a:lvl1pPr>
              </a:lstStyle>
              <a:p>
                <a:pPr algn="ctr" defTabSz="7429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zh-CN" altLang="en-US" sz="2400" dirty="0">
                    <a:solidFill>
                      <a:schemeClr val="bg1"/>
                    </a:solidFill>
                    <a:latin typeface="+mj-lt"/>
                    <a:cs typeface="+mj-cs"/>
                    <a:sym typeface="+mn-lt"/>
                  </a:rPr>
                  <a:t>请添加小标题</a:t>
                </a:r>
              </a:p>
            </p:txBody>
          </p:sp>
        </p:grp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3A7F6A9-2B68-4093-AF1A-FC0E5B6A5218}"/>
              </a:ext>
            </a:extLst>
          </p:cNvPr>
          <p:cNvGrpSpPr/>
          <p:nvPr/>
        </p:nvGrpSpPr>
        <p:grpSpPr>
          <a:xfrm>
            <a:off x="6197600" y="4739327"/>
            <a:ext cx="5384800" cy="1597973"/>
            <a:chOff x="609600" y="4739327"/>
            <a:chExt cx="5384800" cy="1597973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4C51FEF-908A-4EC8-A9A3-B525C8A92D4F}"/>
                </a:ext>
              </a:extLst>
            </p:cNvPr>
            <p:cNvSpPr/>
            <p:nvPr/>
          </p:nvSpPr>
          <p:spPr>
            <a:xfrm>
              <a:off x="609600" y="4739327"/>
              <a:ext cx="5384800" cy="1597973"/>
            </a:xfrm>
            <a:prstGeom prst="roundRect">
              <a:avLst>
                <a:gd name="adj" fmla="val 11386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5470E722-1618-4FDC-AB68-8C7EB198A03A}"/>
                </a:ext>
              </a:extLst>
            </p:cNvPr>
            <p:cNvGrpSpPr/>
            <p:nvPr/>
          </p:nvGrpSpPr>
          <p:grpSpPr>
            <a:xfrm>
              <a:off x="929893" y="5013392"/>
              <a:ext cx="4744215" cy="1049842"/>
              <a:chOff x="1032471" y="4993309"/>
              <a:chExt cx="4744215" cy="1049842"/>
            </a:xfrm>
          </p:grpSpPr>
          <p:sp>
            <p:nvSpPr>
              <p:cNvPr id="21" name="爱设计19">
                <a:extLst>
                  <a:ext uri="{FF2B5EF4-FFF2-40B4-BE49-F238E27FC236}">
                    <a16:creationId xmlns:a16="http://schemas.microsoft.com/office/drawing/2014/main" id="{86A0C05B-2075-4452-BA38-3EBAC9ACED79}"/>
                  </a:ext>
                </a:extLst>
              </p:cNvPr>
              <p:cNvSpPr txBox="1"/>
              <p:nvPr/>
            </p:nvSpPr>
            <p:spPr>
              <a:xfrm>
                <a:off x="1032471" y="5431252"/>
                <a:ext cx="4744215" cy="6118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  <a:cs typeface="+mn-ea"/>
                    <a:sym typeface="+mn-lt"/>
                  </a:rPr>
                  <a:t>单击此处输入你的正文，文字是您思想的提炼，为了最终演示发布的良好效果，请尽量言简意赅的阐述观点</a:t>
                </a:r>
              </a:p>
            </p:txBody>
          </p:sp>
          <p:sp>
            <p:nvSpPr>
              <p:cNvPr id="22" name="爱设计20">
                <a:extLst>
                  <a:ext uri="{FF2B5EF4-FFF2-40B4-BE49-F238E27FC236}">
                    <a16:creationId xmlns:a16="http://schemas.microsoft.com/office/drawing/2014/main" id="{A22D60C5-775A-4AC4-ADB9-7C12DE1DA78F}"/>
                  </a:ext>
                </a:extLst>
              </p:cNvPr>
              <p:cNvSpPr txBox="1"/>
              <p:nvPr/>
            </p:nvSpPr>
            <p:spPr>
              <a:xfrm>
                <a:off x="1032471" y="4993309"/>
                <a:ext cx="1846659" cy="3347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600" i="0" u="none" strike="noStrike" cap="none" spc="0" normalizeH="0" baseline="0">
                    <a:ln>
                      <a:noFill/>
                    </a:ln>
                    <a:gradFill flip="none" rotWithShape="1">
                      <a:gsLst>
                        <a:gs pos="18000">
                          <a:schemeClr val="accent1">
                            <a:lumMod val="74000"/>
                            <a:lumOff val="26000"/>
                          </a:schemeClr>
                        </a:gs>
                        <a:gs pos="93000">
                          <a:schemeClr val="accent1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+mj-ea"/>
                    <a:ea typeface="+mj-ea"/>
                    <a:cs typeface="阿里巴巴普惠体 2.0 95 ExtraBold" panose="00020600040101010101" pitchFamily="18" charset="-122"/>
                  </a:defRPr>
                </a:lvl1pPr>
              </a:lstStyle>
              <a:p>
                <a:pPr algn="ctr" defTabSz="7429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zh-CN" altLang="en-US" sz="2400" dirty="0">
                    <a:solidFill>
                      <a:schemeClr val="bg1"/>
                    </a:solidFill>
                    <a:latin typeface="+mj-lt"/>
                    <a:cs typeface="+mj-cs"/>
                    <a:sym typeface="+mn-lt"/>
                  </a:rPr>
                  <a:t>请添加小标题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3430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背景图案&#10;&#10;描述已自动生成">
            <a:extLst>
              <a:ext uri="{FF2B5EF4-FFF2-40B4-BE49-F238E27FC236}">
                <a16:creationId xmlns:a16="http://schemas.microsoft.com/office/drawing/2014/main" id="{C1F638CD-62A4-DE6C-A3C0-F6FF59935058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E24CB62-76DB-7CEA-13B6-FB37560F4BB1}"/>
              </a:ext>
            </a:extLst>
          </p:cNvPr>
          <p:cNvSpPr/>
          <p:nvPr/>
        </p:nvSpPr>
        <p:spPr>
          <a:xfrm rot="5630820">
            <a:off x="933082" y="3810282"/>
            <a:ext cx="2170372" cy="4191596"/>
          </a:xfrm>
          <a:custGeom>
            <a:avLst/>
            <a:gdLst>
              <a:gd name="connsiteX0" fmla="*/ 0 w 2170372"/>
              <a:gd name="connsiteY0" fmla="*/ 4191596 h 4191596"/>
              <a:gd name="connsiteX1" fmla="*/ 1898327 w 2170372"/>
              <a:gd name="connsiteY1" fmla="*/ 0 h 4191596"/>
              <a:gd name="connsiteX2" fmla="*/ 2170372 w 2170372"/>
              <a:gd name="connsiteY2" fmla="*/ 4045652 h 419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372" h="4191596">
                <a:moveTo>
                  <a:pt x="0" y="4191596"/>
                </a:moveTo>
                <a:lnTo>
                  <a:pt x="1898327" y="0"/>
                </a:lnTo>
                <a:lnTo>
                  <a:pt x="2170372" y="4045652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1031E2-BA0F-65FB-E071-D3E870E251BA}"/>
              </a:ext>
            </a:extLst>
          </p:cNvPr>
          <p:cNvSpPr txBox="1"/>
          <p:nvPr/>
        </p:nvSpPr>
        <p:spPr>
          <a:xfrm>
            <a:off x="5720762" y="1816563"/>
            <a:ext cx="54711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800" b="0" i="0" u="none" strike="noStrike" kern="1200" cap="none" spc="0" normalizeH="0" baseline="0" noProof="0" dirty="0">
                <a:ln>
                  <a:gradFill>
                    <a:gsLst>
                      <a:gs pos="0">
                        <a:srgbClr val="1C2029"/>
                      </a:gs>
                      <a:gs pos="61000">
                        <a:srgbClr val="1C2029">
                          <a:alpha val="0"/>
                        </a:srgbClr>
                      </a:gs>
                      <a:gs pos="60000">
                        <a:srgbClr val="1C2029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PART 04</a:t>
            </a:r>
            <a:endParaRPr kumimoji="1" lang="zh-CN" altLang="en-US" sz="8800" b="0" i="0" u="none" strike="noStrike" kern="1200" cap="none" spc="0" normalizeH="0" baseline="0" noProof="0" dirty="0">
              <a:ln>
                <a:gradFill>
                  <a:gsLst>
                    <a:gs pos="0">
                      <a:srgbClr val="1C2029"/>
                    </a:gs>
                    <a:gs pos="61000">
                      <a:srgbClr val="1C2029">
                        <a:alpha val="0"/>
                      </a:srgbClr>
                    </a:gs>
                    <a:gs pos="60000">
                      <a:srgbClr val="1C2029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720763" y="2887255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kumimoji="1" lang="zh-CN" altLang="en-US" sz="7200" dirty="0">
                <a:solidFill>
                  <a:srgbClr val="556A40">
                    <a:lumMod val="75000"/>
                  </a:srgb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720763" y="3963249"/>
            <a:ext cx="2024593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1400" dirty="0">
                <a:solidFill>
                  <a:srgbClr val="FFFFFF">
                    <a:lumMod val="65000"/>
                  </a:srgb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Plan for next year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5720763" y="4533550"/>
            <a:ext cx="5471112" cy="52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9036D252-C410-B83C-FF37-5D7AFB550076}"/>
              </a:ext>
            </a:extLst>
          </p:cNvPr>
          <p:cNvSpPr/>
          <p:nvPr/>
        </p:nvSpPr>
        <p:spPr>
          <a:xfrm rot="3607449">
            <a:off x="-1041951" y="-1615916"/>
            <a:ext cx="6681526" cy="8296203"/>
          </a:xfrm>
          <a:custGeom>
            <a:avLst/>
            <a:gdLst>
              <a:gd name="connsiteX0" fmla="*/ 0 w 6681526"/>
              <a:gd name="connsiteY0" fmla="*/ 4880080 h 8296203"/>
              <a:gd name="connsiteX1" fmla="*/ 2803434 w 6681526"/>
              <a:gd name="connsiteY1" fmla="*/ 0 h 8296203"/>
              <a:gd name="connsiteX2" fmla="*/ 6681526 w 6681526"/>
              <a:gd name="connsiteY2" fmla="*/ 7016911 h 8296203"/>
              <a:gd name="connsiteX3" fmla="*/ 5946618 w 6681526"/>
              <a:gd name="connsiteY3" fmla="*/ 8296203 h 829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1526" h="8296203">
                <a:moveTo>
                  <a:pt x="0" y="4880080"/>
                </a:moveTo>
                <a:lnTo>
                  <a:pt x="2803434" y="0"/>
                </a:lnTo>
                <a:lnTo>
                  <a:pt x="6681526" y="7016911"/>
                </a:lnTo>
                <a:lnTo>
                  <a:pt x="5946618" y="8296203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pic>
        <p:nvPicPr>
          <p:cNvPr id="10" name="图片 9" descr="城市街道与高楼大厦&#10;&#10;描述已自动生成">
            <a:extLst>
              <a:ext uri="{FF2B5EF4-FFF2-40B4-BE49-F238E27FC236}">
                <a16:creationId xmlns:a16="http://schemas.microsoft.com/office/drawing/2014/main" id="{009E3A93-9180-F881-E7EF-4E3516D0EC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30" t="40306" r="47163" b="16472"/>
          <a:stretch/>
        </p:blipFill>
        <p:spPr>
          <a:xfrm>
            <a:off x="609600" y="1552746"/>
            <a:ext cx="3933234" cy="4447540"/>
          </a:xfrm>
          <a:custGeom>
            <a:avLst/>
            <a:gdLst>
              <a:gd name="connsiteX0" fmla="*/ 0 w 3933234"/>
              <a:gd name="connsiteY0" fmla="*/ 0 h 5549900"/>
              <a:gd name="connsiteX1" fmla="*/ 3933234 w 3933234"/>
              <a:gd name="connsiteY1" fmla="*/ 0 h 5549900"/>
              <a:gd name="connsiteX2" fmla="*/ 3933234 w 3933234"/>
              <a:gd name="connsiteY2" fmla="*/ 5549900 h 5549900"/>
              <a:gd name="connsiteX3" fmla="*/ 0 w 3933234"/>
              <a:gd name="connsiteY3" fmla="*/ 5549900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3234" h="5549900">
                <a:moveTo>
                  <a:pt x="0" y="0"/>
                </a:moveTo>
                <a:lnTo>
                  <a:pt x="3933234" y="0"/>
                </a:lnTo>
                <a:lnTo>
                  <a:pt x="3933234" y="5549900"/>
                </a:lnTo>
                <a:lnTo>
                  <a:pt x="0" y="5549900"/>
                </a:lnTo>
                <a:close/>
              </a:path>
            </a:pathLst>
          </a:custGeom>
          <a:effectLst>
            <a:outerShdw blurRad="177800" dist="101600" dir="2700000" algn="tl" rotWithShape="0">
              <a:schemeClr val="accent1">
                <a:lumMod val="50000"/>
                <a:alpha val="24000"/>
              </a:schemeClr>
            </a:outerShdw>
          </a:effectLst>
        </p:spPr>
      </p:pic>
      <p:grpSp>
        <p:nvGrpSpPr>
          <p:cNvPr id="11" name="爱设计-11">
            <a:extLst>
              <a:ext uri="{FF2B5EF4-FFF2-40B4-BE49-F238E27FC236}">
                <a16:creationId xmlns:a16="http://schemas.microsoft.com/office/drawing/2014/main" id="{3BD34094-3E1F-A37B-1294-86D14F634103}"/>
              </a:ext>
            </a:extLst>
          </p:cNvPr>
          <p:cNvGrpSpPr/>
          <p:nvPr/>
        </p:nvGrpSpPr>
        <p:grpSpPr>
          <a:xfrm rot="10800000">
            <a:off x="609600" y="598428"/>
            <a:ext cx="536828" cy="87372"/>
            <a:chOff x="6749798" y="5851669"/>
            <a:chExt cx="1352719" cy="220164"/>
          </a:xfr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</p:grpSpPr>
        <p:sp>
          <p:nvSpPr>
            <p:cNvPr id="12" name="爱设计-11-1">
              <a:extLst>
                <a:ext uri="{FF2B5EF4-FFF2-40B4-BE49-F238E27FC236}">
                  <a16:creationId xmlns:a16="http://schemas.microsoft.com/office/drawing/2014/main" id="{21A8B333-26CB-22DC-804E-B230A3D3B8BD}"/>
                </a:ext>
              </a:extLst>
            </p:cNvPr>
            <p:cNvSpPr/>
            <p:nvPr/>
          </p:nvSpPr>
          <p:spPr>
            <a:xfrm>
              <a:off x="7146086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爱设计-11-2">
              <a:extLst>
                <a:ext uri="{FF2B5EF4-FFF2-40B4-BE49-F238E27FC236}">
                  <a16:creationId xmlns:a16="http://schemas.microsoft.com/office/drawing/2014/main" id="{23D55CCD-6491-0DEC-F9D5-D7ED56594971}"/>
                </a:ext>
              </a:extLst>
            </p:cNvPr>
            <p:cNvSpPr/>
            <p:nvPr/>
          </p:nvSpPr>
          <p:spPr>
            <a:xfrm>
              <a:off x="7542374" y="5851669"/>
              <a:ext cx="560143" cy="220164"/>
            </a:xfrm>
            <a:custGeom>
              <a:avLst/>
              <a:gdLst>
                <a:gd name="connsiteX0" fmla="*/ 110082 w 560143"/>
                <a:gd name="connsiteY0" fmla="*/ 0 h 220164"/>
                <a:gd name="connsiteX1" fmla="*/ 187922 w 560143"/>
                <a:gd name="connsiteY1" fmla="*/ 32242 h 220164"/>
                <a:gd name="connsiteX2" fmla="*/ 195077 w 560143"/>
                <a:gd name="connsiteY2" fmla="*/ 42855 h 220164"/>
                <a:gd name="connsiteX3" fmla="*/ 195958 w 560143"/>
                <a:gd name="connsiteY3" fmla="*/ 41549 h 220164"/>
                <a:gd name="connsiteX4" fmla="*/ 202231 w 560143"/>
                <a:gd name="connsiteY4" fmla="*/ 50853 h 220164"/>
                <a:gd name="connsiteX5" fmla="*/ 280071 w 560143"/>
                <a:gd name="connsiteY5" fmla="*/ 83095 h 220164"/>
                <a:gd name="connsiteX6" fmla="*/ 357911 w 560143"/>
                <a:gd name="connsiteY6" fmla="*/ 50853 h 220164"/>
                <a:gd name="connsiteX7" fmla="*/ 364185 w 560143"/>
                <a:gd name="connsiteY7" fmla="*/ 41547 h 220164"/>
                <a:gd name="connsiteX8" fmla="*/ 365067 w 560143"/>
                <a:gd name="connsiteY8" fmla="*/ 42854 h 220164"/>
                <a:gd name="connsiteX9" fmla="*/ 372221 w 560143"/>
                <a:gd name="connsiteY9" fmla="*/ 32242 h 220164"/>
                <a:gd name="connsiteX10" fmla="*/ 450061 w 560143"/>
                <a:gd name="connsiteY10" fmla="*/ 0 h 220164"/>
                <a:gd name="connsiteX11" fmla="*/ 560143 w 560143"/>
                <a:gd name="connsiteY11" fmla="*/ 110082 h 220164"/>
                <a:gd name="connsiteX12" fmla="*/ 450061 w 560143"/>
                <a:gd name="connsiteY12" fmla="*/ 220164 h 220164"/>
                <a:gd name="connsiteX13" fmla="*/ 372221 w 560143"/>
                <a:gd name="connsiteY13" fmla="*/ 187922 h 220164"/>
                <a:gd name="connsiteX14" fmla="*/ 365067 w 560143"/>
                <a:gd name="connsiteY14" fmla="*/ 177310 h 220164"/>
                <a:gd name="connsiteX15" fmla="*/ 364453 w 560143"/>
                <a:gd name="connsiteY15" fmla="*/ 178222 h 220164"/>
                <a:gd name="connsiteX16" fmla="*/ 357912 w 560143"/>
                <a:gd name="connsiteY16" fmla="*/ 168520 h 220164"/>
                <a:gd name="connsiteX17" fmla="*/ 280072 w 560143"/>
                <a:gd name="connsiteY17" fmla="*/ 136278 h 220164"/>
                <a:gd name="connsiteX18" fmla="*/ 202232 w 560143"/>
                <a:gd name="connsiteY18" fmla="*/ 168520 h 220164"/>
                <a:gd name="connsiteX19" fmla="*/ 195691 w 560143"/>
                <a:gd name="connsiteY19" fmla="*/ 178222 h 220164"/>
                <a:gd name="connsiteX20" fmla="*/ 195077 w 560143"/>
                <a:gd name="connsiteY20" fmla="*/ 177310 h 220164"/>
                <a:gd name="connsiteX21" fmla="*/ 187922 w 560143"/>
                <a:gd name="connsiteY21" fmla="*/ 187922 h 220164"/>
                <a:gd name="connsiteX22" fmla="*/ 110082 w 560143"/>
                <a:gd name="connsiteY22" fmla="*/ 220164 h 220164"/>
                <a:gd name="connsiteX23" fmla="*/ 0 w 560143"/>
                <a:gd name="connsiteY23" fmla="*/ 110082 h 220164"/>
                <a:gd name="connsiteX24" fmla="*/ 110082 w 560143"/>
                <a:gd name="connsiteY24" fmla="*/ 0 h 22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60143" h="220164">
                  <a:moveTo>
                    <a:pt x="110082" y="0"/>
                  </a:moveTo>
                  <a:cubicBezTo>
                    <a:pt x="140481" y="0"/>
                    <a:pt x="168001" y="12322"/>
                    <a:pt x="187922" y="32242"/>
                  </a:cubicBezTo>
                  <a:lnTo>
                    <a:pt x="195077" y="42855"/>
                  </a:lnTo>
                  <a:lnTo>
                    <a:pt x="195958" y="41549"/>
                  </a:lnTo>
                  <a:lnTo>
                    <a:pt x="202231" y="50853"/>
                  </a:lnTo>
                  <a:cubicBezTo>
                    <a:pt x="222152" y="70774"/>
                    <a:pt x="249673" y="83095"/>
                    <a:pt x="280071" y="83095"/>
                  </a:cubicBezTo>
                  <a:cubicBezTo>
                    <a:pt x="310470" y="83095"/>
                    <a:pt x="337990" y="70774"/>
                    <a:pt x="357911" y="50853"/>
                  </a:cubicBezTo>
                  <a:lnTo>
                    <a:pt x="364185" y="41547"/>
                  </a:lnTo>
                  <a:lnTo>
                    <a:pt x="365067" y="42854"/>
                  </a:lnTo>
                  <a:lnTo>
                    <a:pt x="372221" y="32242"/>
                  </a:lnTo>
                  <a:cubicBezTo>
                    <a:pt x="392142" y="12322"/>
                    <a:pt x="419662" y="0"/>
                    <a:pt x="450061" y="0"/>
                  </a:cubicBezTo>
                  <a:cubicBezTo>
                    <a:pt x="510858" y="0"/>
                    <a:pt x="560143" y="49285"/>
                    <a:pt x="560143" y="110082"/>
                  </a:cubicBezTo>
                  <a:cubicBezTo>
                    <a:pt x="560143" y="170879"/>
                    <a:pt x="510858" y="220164"/>
                    <a:pt x="450061" y="220164"/>
                  </a:cubicBezTo>
                  <a:cubicBezTo>
                    <a:pt x="419662" y="220164"/>
                    <a:pt x="392142" y="207843"/>
                    <a:pt x="372221" y="187922"/>
                  </a:cubicBezTo>
                  <a:lnTo>
                    <a:pt x="365067" y="177310"/>
                  </a:lnTo>
                  <a:lnTo>
                    <a:pt x="364453" y="178222"/>
                  </a:lnTo>
                  <a:lnTo>
                    <a:pt x="357912" y="168520"/>
                  </a:lnTo>
                  <a:cubicBezTo>
                    <a:pt x="337991" y="148600"/>
                    <a:pt x="310470" y="136278"/>
                    <a:pt x="280072" y="136278"/>
                  </a:cubicBezTo>
                  <a:cubicBezTo>
                    <a:pt x="249674" y="136278"/>
                    <a:pt x="222153" y="148600"/>
                    <a:pt x="202232" y="168520"/>
                  </a:cubicBezTo>
                  <a:lnTo>
                    <a:pt x="195691" y="178222"/>
                  </a:lnTo>
                  <a:lnTo>
                    <a:pt x="195077" y="177310"/>
                  </a:lnTo>
                  <a:lnTo>
                    <a:pt x="187922" y="187922"/>
                  </a:lnTo>
                  <a:cubicBezTo>
                    <a:pt x="168001" y="207843"/>
                    <a:pt x="140481" y="220164"/>
                    <a:pt x="110082" y="220164"/>
                  </a:cubicBezTo>
                  <a:cubicBezTo>
                    <a:pt x="49285" y="220164"/>
                    <a:pt x="0" y="170879"/>
                    <a:pt x="0" y="110082"/>
                  </a:cubicBezTo>
                  <a:cubicBezTo>
                    <a:pt x="0" y="49285"/>
                    <a:pt x="49285" y="0"/>
                    <a:pt x="11008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爱设计-11-3">
              <a:extLst>
                <a:ext uri="{FF2B5EF4-FFF2-40B4-BE49-F238E27FC236}">
                  <a16:creationId xmlns:a16="http://schemas.microsoft.com/office/drawing/2014/main" id="{D343C07A-3DD9-6F6C-8D61-162735D1F1A6}"/>
                </a:ext>
              </a:extLst>
            </p:cNvPr>
            <p:cNvSpPr/>
            <p:nvPr/>
          </p:nvSpPr>
          <p:spPr>
            <a:xfrm>
              <a:off x="6749798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F050318-0EAF-B242-3DF4-A135B5060068}"/>
              </a:ext>
            </a:extLst>
          </p:cNvPr>
          <p:cNvSpPr/>
          <p:nvPr/>
        </p:nvSpPr>
        <p:spPr>
          <a:xfrm rot="5400000">
            <a:off x="500191" y="5636920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18" name="gaoding-14">
            <a:extLst>
              <a:ext uri="{FF2B5EF4-FFF2-40B4-BE49-F238E27FC236}">
                <a16:creationId xmlns:a16="http://schemas.microsoft.com/office/drawing/2014/main" id="{1BEB6DAF-D8E4-54E7-89D6-8F8B9A36FC78}"/>
              </a:ext>
            </a:extLst>
          </p:cNvPr>
          <p:cNvSpPr txBox="1"/>
          <p:nvPr/>
        </p:nvSpPr>
        <p:spPr>
          <a:xfrm>
            <a:off x="10624441" y="6163922"/>
            <a:ext cx="974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50000"/>
                  </a:srgbClr>
                </a:solidFill>
                <a:effectLst/>
                <a:uLnTx/>
                <a:uFillTx/>
                <a:latin typeface="OPPOSans R"/>
                <a:ea typeface="OPPOSans R"/>
                <a:cs typeface="阿里巴巴普惠体 2.0 35 Thin" panose="00020600040101010101" pitchFamily="18" charset="-122"/>
              </a:rPr>
              <a:t>× DESIGN ×</a:t>
            </a:r>
          </a:p>
        </p:txBody>
      </p:sp>
    </p:spTree>
    <p:extLst>
      <p:ext uri="{BB962C8B-B14F-4D97-AF65-F5344CB8AC3E}">
        <p14:creationId xmlns:p14="http://schemas.microsoft.com/office/powerpoint/2010/main" val="3101447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BC8DB061-B223-425A-AA5A-FD3AB8B9F65B}"/>
              </a:ext>
            </a:extLst>
          </p:cNvPr>
          <p:cNvCxnSpPr>
            <a:cxnSpLocks/>
          </p:cNvCxnSpPr>
          <p:nvPr/>
        </p:nvCxnSpPr>
        <p:spPr>
          <a:xfrm flipV="1">
            <a:off x="0" y="2240818"/>
            <a:ext cx="12192000" cy="1943099"/>
          </a:xfrm>
          <a:prstGeom prst="bentConnector3">
            <a:avLst>
              <a:gd name="adj1" fmla="val 49877"/>
            </a:avLst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41300" dist="38100" algn="ctr" rotWithShape="0">
              <a:schemeClr val="accent1">
                <a:lumMod val="10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8489D48B-BA1A-45A3-8654-38B63E199E92}"/>
              </a:ext>
            </a:extLst>
          </p:cNvPr>
          <p:cNvSpPr/>
          <p:nvPr/>
        </p:nvSpPr>
        <p:spPr>
          <a:xfrm>
            <a:off x="1761229" y="4048464"/>
            <a:ext cx="270905" cy="27090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149349-DC43-4B1A-AC7F-272F48028675}"/>
              </a:ext>
            </a:extLst>
          </p:cNvPr>
          <p:cNvSpPr txBox="1"/>
          <p:nvPr/>
        </p:nvSpPr>
        <p:spPr>
          <a:xfrm>
            <a:off x="1577684" y="3323544"/>
            <a:ext cx="637995" cy="55399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altLang="zh-CN" sz="3600" dirty="0">
                <a:solidFill>
                  <a:schemeClr val="accent1"/>
                </a:solidFill>
                <a:latin typeface="+mj-ea"/>
                <a:ea typeface="+mj-ea"/>
              </a:rPr>
              <a:t>01</a:t>
            </a:r>
            <a:endParaRPr lang="zh-CN" altLang="en-US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爱设计19">
            <a:extLst>
              <a:ext uri="{FF2B5EF4-FFF2-40B4-BE49-F238E27FC236}">
                <a16:creationId xmlns:a16="http://schemas.microsoft.com/office/drawing/2014/main" id="{CAB6E439-9CEB-4412-BAC1-AA85E46F759A}"/>
              </a:ext>
            </a:extLst>
          </p:cNvPr>
          <p:cNvSpPr txBox="1"/>
          <p:nvPr/>
        </p:nvSpPr>
        <p:spPr>
          <a:xfrm>
            <a:off x="656713" y="5266643"/>
            <a:ext cx="2479936" cy="935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单击此处输入你的正文，文字是您思想的提炼请尽量言简意赅的阐述观点</a:t>
            </a:r>
          </a:p>
        </p:txBody>
      </p:sp>
      <p:sp>
        <p:nvSpPr>
          <p:cNvPr id="12" name="箭头: 五边形 11">
            <a:extLst>
              <a:ext uri="{FF2B5EF4-FFF2-40B4-BE49-F238E27FC236}">
                <a16:creationId xmlns:a16="http://schemas.microsoft.com/office/drawing/2014/main" id="{8249C8B7-DD26-4303-A25A-A94C78B8C3B6}"/>
              </a:ext>
            </a:extLst>
          </p:cNvPr>
          <p:cNvSpPr/>
          <p:nvPr/>
        </p:nvSpPr>
        <p:spPr>
          <a:xfrm>
            <a:off x="598823" y="4602967"/>
            <a:ext cx="2595716" cy="604684"/>
          </a:xfrm>
          <a:prstGeom prst="homePlat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279400" dist="101600" dir="5400000" sx="96000" sy="96000" algn="t" rotWithShape="0">
              <a:schemeClr val="accent1">
                <a:lumMod val="10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AFE11E45-81C1-40AB-AB10-401815EA20AE}"/>
              </a:ext>
            </a:extLst>
          </p:cNvPr>
          <p:cNvSpPr/>
          <p:nvPr/>
        </p:nvSpPr>
        <p:spPr>
          <a:xfrm>
            <a:off x="4719026" y="4048464"/>
            <a:ext cx="270905" cy="27090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DD7B43-8628-4B1B-A81E-BF66F7179B7F}"/>
              </a:ext>
            </a:extLst>
          </p:cNvPr>
          <p:cNvSpPr txBox="1"/>
          <p:nvPr/>
        </p:nvSpPr>
        <p:spPr>
          <a:xfrm>
            <a:off x="4535481" y="3323544"/>
            <a:ext cx="637995" cy="55399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altLang="zh-CN" sz="3600" dirty="0">
                <a:solidFill>
                  <a:schemeClr val="accent1"/>
                </a:solidFill>
                <a:latin typeface="+mj-ea"/>
                <a:ea typeface="+mj-ea"/>
              </a:rPr>
              <a:t>02</a:t>
            </a:r>
            <a:endParaRPr lang="zh-CN" altLang="en-US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5" name="爱设计19">
            <a:extLst>
              <a:ext uri="{FF2B5EF4-FFF2-40B4-BE49-F238E27FC236}">
                <a16:creationId xmlns:a16="http://schemas.microsoft.com/office/drawing/2014/main" id="{C35BC209-F669-4FFA-8D5B-39F938C1320B}"/>
              </a:ext>
            </a:extLst>
          </p:cNvPr>
          <p:cNvSpPr txBox="1"/>
          <p:nvPr/>
        </p:nvSpPr>
        <p:spPr>
          <a:xfrm>
            <a:off x="3614510" y="5266643"/>
            <a:ext cx="2479936" cy="935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单击此处输入你的正文，文字是您思想的提炼请尽量言简意赅的阐述观点</a:t>
            </a:r>
          </a:p>
        </p:txBody>
      </p:sp>
      <p:sp>
        <p:nvSpPr>
          <p:cNvPr id="16" name="箭头: 五边形 15">
            <a:extLst>
              <a:ext uri="{FF2B5EF4-FFF2-40B4-BE49-F238E27FC236}">
                <a16:creationId xmlns:a16="http://schemas.microsoft.com/office/drawing/2014/main" id="{4C6D4F4A-1982-4A7D-AC38-33270631BA91}"/>
              </a:ext>
            </a:extLst>
          </p:cNvPr>
          <p:cNvSpPr/>
          <p:nvPr/>
        </p:nvSpPr>
        <p:spPr>
          <a:xfrm>
            <a:off x="3556620" y="4602967"/>
            <a:ext cx="2595716" cy="604684"/>
          </a:xfrm>
          <a:prstGeom prst="homePlat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279400" dist="101600" dir="5400000" sx="96000" sy="96000" algn="t" rotWithShape="0">
              <a:schemeClr val="accent1">
                <a:lumMod val="10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B77C17C-5C56-45CE-9C1E-B2C153E65775}"/>
              </a:ext>
            </a:extLst>
          </p:cNvPr>
          <p:cNvSpPr/>
          <p:nvPr/>
        </p:nvSpPr>
        <p:spPr>
          <a:xfrm>
            <a:off x="7427719" y="2125935"/>
            <a:ext cx="270905" cy="27090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1485059-8BC4-496B-91D4-C503EF835FBA}"/>
              </a:ext>
            </a:extLst>
          </p:cNvPr>
          <p:cNvSpPr txBox="1"/>
          <p:nvPr/>
        </p:nvSpPr>
        <p:spPr>
          <a:xfrm>
            <a:off x="7244174" y="1401015"/>
            <a:ext cx="637995" cy="55399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altLang="zh-CN" sz="3600" dirty="0">
                <a:solidFill>
                  <a:schemeClr val="accent1"/>
                </a:solidFill>
                <a:latin typeface="+mj-ea"/>
                <a:ea typeface="+mj-ea"/>
              </a:rPr>
              <a:t>03</a:t>
            </a:r>
            <a:endParaRPr lang="zh-CN" altLang="en-US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9" name="爱设计19">
            <a:extLst>
              <a:ext uri="{FF2B5EF4-FFF2-40B4-BE49-F238E27FC236}">
                <a16:creationId xmlns:a16="http://schemas.microsoft.com/office/drawing/2014/main" id="{53953920-0F89-45BE-B51C-764A811E4CBA}"/>
              </a:ext>
            </a:extLst>
          </p:cNvPr>
          <p:cNvSpPr txBox="1"/>
          <p:nvPr/>
        </p:nvSpPr>
        <p:spPr>
          <a:xfrm>
            <a:off x="6323203" y="3323544"/>
            <a:ext cx="2479936" cy="935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单击此处输入你的正文，文字是您思想的提炼请尽量言简意赅的阐述观点</a:t>
            </a:r>
          </a:p>
        </p:txBody>
      </p:sp>
      <p:sp>
        <p:nvSpPr>
          <p:cNvPr id="21" name="箭头: 五边形 20">
            <a:extLst>
              <a:ext uri="{FF2B5EF4-FFF2-40B4-BE49-F238E27FC236}">
                <a16:creationId xmlns:a16="http://schemas.microsoft.com/office/drawing/2014/main" id="{3BA9BD1E-8BC5-4C51-AA52-020AFC15B51C}"/>
              </a:ext>
            </a:extLst>
          </p:cNvPr>
          <p:cNvSpPr/>
          <p:nvPr/>
        </p:nvSpPr>
        <p:spPr>
          <a:xfrm>
            <a:off x="6265313" y="2659868"/>
            <a:ext cx="2595716" cy="604684"/>
          </a:xfrm>
          <a:prstGeom prst="homePlat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279400" dist="101600" dir="5400000" sx="96000" sy="96000" algn="t" rotWithShape="0">
              <a:schemeClr val="accent1">
                <a:lumMod val="10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97287066-1EAD-4F2C-8177-1A50908A8139}"/>
              </a:ext>
            </a:extLst>
          </p:cNvPr>
          <p:cNvSpPr/>
          <p:nvPr/>
        </p:nvSpPr>
        <p:spPr>
          <a:xfrm>
            <a:off x="10161101" y="2125935"/>
            <a:ext cx="270905" cy="27090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DFFF919-85B8-4D22-B123-AAE92F1F2B24}"/>
              </a:ext>
            </a:extLst>
          </p:cNvPr>
          <p:cNvSpPr txBox="1"/>
          <p:nvPr/>
        </p:nvSpPr>
        <p:spPr>
          <a:xfrm>
            <a:off x="9977556" y="1401015"/>
            <a:ext cx="637995" cy="55399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altLang="zh-CN" sz="3600" dirty="0">
                <a:solidFill>
                  <a:schemeClr val="accent1"/>
                </a:solidFill>
                <a:latin typeface="+mj-ea"/>
                <a:ea typeface="+mj-ea"/>
              </a:rPr>
              <a:t>04</a:t>
            </a:r>
            <a:endParaRPr lang="zh-CN" altLang="en-US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4" name="爱设计19">
            <a:extLst>
              <a:ext uri="{FF2B5EF4-FFF2-40B4-BE49-F238E27FC236}">
                <a16:creationId xmlns:a16="http://schemas.microsoft.com/office/drawing/2014/main" id="{D30E720E-213A-4C40-9C18-68376F4F923B}"/>
              </a:ext>
            </a:extLst>
          </p:cNvPr>
          <p:cNvSpPr txBox="1"/>
          <p:nvPr/>
        </p:nvSpPr>
        <p:spPr>
          <a:xfrm>
            <a:off x="9056585" y="3323544"/>
            <a:ext cx="2479936" cy="935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单击此处输入你的正文，文字是您思想的提炼请尽量言简意赅的阐述观点</a:t>
            </a:r>
          </a:p>
        </p:txBody>
      </p:sp>
      <p:sp>
        <p:nvSpPr>
          <p:cNvPr id="25" name="箭头: 五边形 24">
            <a:extLst>
              <a:ext uri="{FF2B5EF4-FFF2-40B4-BE49-F238E27FC236}">
                <a16:creationId xmlns:a16="http://schemas.microsoft.com/office/drawing/2014/main" id="{8CB8F9BB-AD21-4517-8C15-A4A434351049}"/>
              </a:ext>
            </a:extLst>
          </p:cNvPr>
          <p:cNvSpPr/>
          <p:nvPr/>
        </p:nvSpPr>
        <p:spPr>
          <a:xfrm>
            <a:off x="8998695" y="2659868"/>
            <a:ext cx="2595716" cy="604684"/>
          </a:xfrm>
          <a:prstGeom prst="homePlat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279400" dist="101600" dir="5400000" sx="96000" sy="96000" algn="t" rotWithShape="0">
              <a:schemeClr val="accent1">
                <a:lumMod val="10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3206454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背景图案&#10;&#10;描述已自动生成">
            <a:extLst>
              <a:ext uri="{FF2B5EF4-FFF2-40B4-BE49-F238E27FC236}">
                <a16:creationId xmlns:a16="http://schemas.microsoft.com/office/drawing/2014/main" id="{B1CCA053-7E22-9647-1A3D-C01F68B7A1D5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12" name="图片 11" descr="城市街道与高楼大厦&#10;&#10;描述已自动生成">
            <a:extLst>
              <a:ext uri="{FF2B5EF4-FFF2-40B4-BE49-F238E27FC236}">
                <a16:creationId xmlns:a16="http://schemas.microsoft.com/office/drawing/2014/main" id="{3FBD728C-F6D3-0B4B-9132-3154187C8F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20"/>
          <a:stretch/>
        </p:blipFill>
        <p:spPr>
          <a:xfrm>
            <a:off x="1805" y="5117445"/>
            <a:ext cx="12188389" cy="1740555"/>
          </a:xfrm>
          <a:custGeom>
            <a:avLst/>
            <a:gdLst>
              <a:gd name="connsiteX0" fmla="*/ 0 w 12188389"/>
              <a:gd name="connsiteY0" fmla="*/ 0 h 1286193"/>
              <a:gd name="connsiteX1" fmla="*/ 12188389 w 12188389"/>
              <a:gd name="connsiteY1" fmla="*/ 0 h 1286193"/>
              <a:gd name="connsiteX2" fmla="*/ 12188389 w 12188389"/>
              <a:gd name="connsiteY2" fmla="*/ 1286193 h 1286193"/>
              <a:gd name="connsiteX3" fmla="*/ 0 w 12188389"/>
              <a:gd name="connsiteY3" fmla="*/ 1286193 h 128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389" h="1286193">
                <a:moveTo>
                  <a:pt x="0" y="0"/>
                </a:moveTo>
                <a:lnTo>
                  <a:pt x="12188389" y="0"/>
                </a:lnTo>
                <a:lnTo>
                  <a:pt x="12188389" y="1286193"/>
                </a:lnTo>
                <a:lnTo>
                  <a:pt x="0" y="1286193"/>
                </a:lnTo>
                <a:close/>
              </a:path>
            </a:pathLst>
          </a:custGeom>
        </p:spPr>
      </p:pic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38F0EC51-E8F3-5D97-8C4E-D0F118DE3D2A}"/>
              </a:ext>
            </a:extLst>
          </p:cNvPr>
          <p:cNvSpPr/>
          <p:nvPr/>
        </p:nvSpPr>
        <p:spPr>
          <a:xfrm>
            <a:off x="9098078" y="32908"/>
            <a:ext cx="3093922" cy="6825093"/>
          </a:xfrm>
          <a:custGeom>
            <a:avLst/>
            <a:gdLst>
              <a:gd name="connsiteX0" fmla="*/ 3093922 w 3093922"/>
              <a:gd name="connsiteY0" fmla="*/ 0 h 6825093"/>
              <a:gd name="connsiteX1" fmla="*/ 3093922 w 3093922"/>
              <a:gd name="connsiteY1" fmla="*/ 6825093 h 6825093"/>
              <a:gd name="connsiteX2" fmla="*/ 0 w 3093922"/>
              <a:gd name="connsiteY2" fmla="*/ 6825093 h 682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3922" h="6825093">
                <a:moveTo>
                  <a:pt x="3093922" y="0"/>
                </a:moveTo>
                <a:lnTo>
                  <a:pt x="3093922" y="6825093"/>
                </a:lnTo>
                <a:lnTo>
                  <a:pt x="0" y="6825093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246BA163-7F29-6128-722D-2FC0643D6FAD}"/>
              </a:ext>
            </a:extLst>
          </p:cNvPr>
          <p:cNvSpPr/>
          <p:nvPr/>
        </p:nvSpPr>
        <p:spPr>
          <a:xfrm rot="1036853">
            <a:off x="7887202" y="-592432"/>
            <a:ext cx="4602584" cy="1305510"/>
          </a:xfrm>
          <a:custGeom>
            <a:avLst/>
            <a:gdLst>
              <a:gd name="connsiteX0" fmla="*/ 0 w 4602584"/>
              <a:gd name="connsiteY0" fmla="*/ 1305510 h 1305510"/>
              <a:gd name="connsiteX1" fmla="*/ 4196441 w 4602584"/>
              <a:gd name="connsiteY1" fmla="*/ 0 h 1305510"/>
              <a:gd name="connsiteX2" fmla="*/ 4602584 w 4602584"/>
              <a:gd name="connsiteY2" fmla="*/ 1305510 h 130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02584" h="1305510">
                <a:moveTo>
                  <a:pt x="0" y="1305510"/>
                </a:moveTo>
                <a:lnTo>
                  <a:pt x="4196441" y="0"/>
                </a:lnTo>
                <a:lnTo>
                  <a:pt x="4602584" y="130551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0594649-D7F2-5F47-3901-2B1D79C0FBB5}"/>
              </a:ext>
            </a:extLst>
          </p:cNvPr>
          <p:cNvSpPr txBox="1"/>
          <p:nvPr/>
        </p:nvSpPr>
        <p:spPr>
          <a:xfrm>
            <a:off x="609600" y="2776249"/>
            <a:ext cx="8495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ln>
                  <a:solidFill>
                    <a:schemeClr val="accent1"/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01</a:t>
            </a:r>
            <a:endParaRPr kumimoji="1" lang="zh-CN" altLang="en-US" sz="4800" b="0" i="0" u="none" strike="noStrike" kern="1200" cap="none" spc="0" normalizeH="0" noProof="0" dirty="0">
              <a:ln>
                <a:solidFill>
                  <a:schemeClr val="accent1"/>
                </a:soli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C58273-143D-4941-C519-BEA698F87F9C}"/>
              </a:ext>
            </a:extLst>
          </p:cNvPr>
          <p:cNvSpPr txBox="1"/>
          <p:nvPr/>
        </p:nvSpPr>
        <p:spPr>
          <a:xfrm>
            <a:off x="1588020" y="2791489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0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59" name="文本占位符 9">
            <a:extLst>
              <a:ext uri="{FF2B5EF4-FFF2-40B4-BE49-F238E27FC236}">
                <a16:creationId xmlns:a16="http://schemas.microsoft.com/office/drawing/2014/main" id="{197F3AFA-1EF4-83FE-C3F5-9BAF1EEFF955}"/>
              </a:ext>
            </a:extLst>
          </p:cNvPr>
          <p:cNvSpPr txBox="1">
            <a:spLocks/>
          </p:cNvSpPr>
          <p:nvPr/>
        </p:nvSpPr>
        <p:spPr>
          <a:xfrm>
            <a:off x="1588020" y="3253154"/>
            <a:ext cx="1675139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Completion of work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ABFD96E-56DE-CD77-6514-C50EE6B5EDED}"/>
              </a:ext>
            </a:extLst>
          </p:cNvPr>
          <p:cNvSpPr txBox="1"/>
          <p:nvPr/>
        </p:nvSpPr>
        <p:spPr>
          <a:xfrm>
            <a:off x="609600" y="3726440"/>
            <a:ext cx="8495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ln>
                  <a:solidFill>
                    <a:schemeClr val="accent1"/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02</a:t>
            </a:r>
            <a:endParaRPr kumimoji="1" lang="zh-CN" altLang="en-US" sz="4800" b="0" i="0" u="none" strike="noStrike" kern="1200" cap="none" spc="0" normalizeH="0" noProof="0" dirty="0">
              <a:ln>
                <a:solidFill>
                  <a:schemeClr val="accent1"/>
                </a:soli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CEDD9D-E729-36C1-5A59-B4739BB31B61}"/>
              </a:ext>
            </a:extLst>
          </p:cNvPr>
          <p:cNvSpPr txBox="1"/>
          <p:nvPr/>
        </p:nvSpPr>
        <p:spPr>
          <a:xfrm>
            <a:off x="1588020" y="3761093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0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60" name="文本占位符 9">
            <a:extLst>
              <a:ext uri="{FF2B5EF4-FFF2-40B4-BE49-F238E27FC236}">
                <a16:creationId xmlns:a16="http://schemas.microsoft.com/office/drawing/2014/main" id="{1D8714A9-9239-1677-3E67-F9215C5987D3}"/>
              </a:ext>
            </a:extLst>
          </p:cNvPr>
          <p:cNvSpPr txBox="1">
            <a:spLocks/>
          </p:cNvSpPr>
          <p:nvPr/>
        </p:nvSpPr>
        <p:spPr>
          <a:xfrm>
            <a:off x="1588020" y="4198531"/>
            <a:ext cx="1585370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results show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D2E03DA-1064-4B70-5949-C312AC64B179}"/>
              </a:ext>
            </a:extLst>
          </p:cNvPr>
          <p:cNvSpPr txBox="1"/>
          <p:nvPr/>
        </p:nvSpPr>
        <p:spPr>
          <a:xfrm>
            <a:off x="5442389" y="2807370"/>
            <a:ext cx="8495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ln>
                  <a:solidFill>
                    <a:schemeClr val="accent1"/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03</a:t>
            </a:r>
            <a:endParaRPr kumimoji="1" lang="zh-CN" altLang="en-US" sz="4800" b="0" i="0" u="none" strike="noStrike" kern="1200" cap="none" spc="0" normalizeH="0" noProof="0" dirty="0">
              <a:ln>
                <a:solidFill>
                  <a:schemeClr val="accent1"/>
                </a:soli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3254989-63EC-115F-FD69-9BEA4C1967C4}"/>
              </a:ext>
            </a:extLst>
          </p:cNvPr>
          <p:cNvSpPr txBox="1"/>
          <p:nvPr/>
        </p:nvSpPr>
        <p:spPr>
          <a:xfrm>
            <a:off x="6420809" y="2791489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0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61" name="文本占位符 9">
            <a:extLst>
              <a:ext uri="{FF2B5EF4-FFF2-40B4-BE49-F238E27FC236}">
                <a16:creationId xmlns:a16="http://schemas.microsoft.com/office/drawing/2014/main" id="{94E87535-2E38-0F6D-23BE-AC0F4B9CB722}"/>
              </a:ext>
            </a:extLst>
          </p:cNvPr>
          <p:cNvSpPr txBox="1">
            <a:spLocks/>
          </p:cNvSpPr>
          <p:nvPr/>
        </p:nvSpPr>
        <p:spPr>
          <a:xfrm>
            <a:off x="6420809" y="3287721"/>
            <a:ext cx="2043829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Deficiencies in the work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422E42D-5CAE-2C43-A0F2-756099FBEF03}"/>
              </a:ext>
            </a:extLst>
          </p:cNvPr>
          <p:cNvSpPr txBox="1"/>
          <p:nvPr/>
        </p:nvSpPr>
        <p:spPr>
          <a:xfrm>
            <a:off x="5442389" y="3757562"/>
            <a:ext cx="8495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ln>
                  <a:solidFill>
                    <a:schemeClr val="accent1"/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04</a:t>
            </a:r>
            <a:endParaRPr kumimoji="1" lang="zh-CN" altLang="en-US" sz="4800" b="0" i="0" u="none" strike="noStrike" kern="1200" cap="none" spc="0" normalizeH="0" noProof="0" dirty="0">
              <a:ln>
                <a:solidFill>
                  <a:schemeClr val="accent1"/>
                </a:soli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4175DE1-7DFE-5797-E713-A8DFF81B8323}"/>
              </a:ext>
            </a:extLst>
          </p:cNvPr>
          <p:cNvSpPr txBox="1"/>
          <p:nvPr/>
        </p:nvSpPr>
        <p:spPr>
          <a:xfrm>
            <a:off x="6420809" y="3772802"/>
            <a:ext cx="230832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0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62" name="文本占位符 9">
            <a:extLst>
              <a:ext uri="{FF2B5EF4-FFF2-40B4-BE49-F238E27FC236}">
                <a16:creationId xmlns:a16="http://schemas.microsoft.com/office/drawing/2014/main" id="{A9973555-693F-23E9-FBEF-1F579C6F261C}"/>
              </a:ext>
            </a:extLst>
          </p:cNvPr>
          <p:cNvSpPr txBox="1">
            <a:spLocks/>
          </p:cNvSpPr>
          <p:nvPr/>
        </p:nvSpPr>
        <p:spPr>
          <a:xfrm>
            <a:off x="6420809" y="4233782"/>
            <a:ext cx="2024593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Plan for next year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95AB2CE-A434-E033-6961-8C5345077C07}"/>
              </a:ext>
            </a:extLst>
          </p:cNvPr>
          <p:cNvSpPr txBox="1"/>
          <p:nvPr/>
        </p:nvSpPr>
        <p:spPr>
          <a:xfrm>
            <a:off x="459506" y="885135"/>
            <a:ext cx="2257028" cy="135421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8800" dirty="0">
                <a:solidFill>
                  <a:schemeClr val="accent1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51504F4-CACE-6916-2BE6-4F30B82197D4}"/>
              </a:ext>
            </a:extLst>
          </p:cNvPr>
          <p:cNvSpPr txBox="1"/>
          <p:nvPr/>
        </p:nvSpPr>
        <p:spPr>
          <a:xfrm>
            <a:off x="609600" y="2070377"/>
            <a:ext cx="2024064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CONTENTS</a:t>
            </a:r>
            <a:endParaRPr lang="zh-CN" alt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D53097ED-DD8F-9971-A92D-62D2BD24F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42" name="爱设计-11">
            <a:extLst>
              <a:ext uri="{FF2B5EF4-FFF2-40B4-BE49-F238E27FC236}">
                <a16:creationId xmlns:a16="http://schemas.microsoft.com/office/drawing/2014/main" id="{16BAA3AC-FEC7-702E-0EEC-79A03578C0C4}"/>
              </a:ext>
            </a:extLst>
          </p:cNvPr>
          <p:cNvGrpSpPr/>
          <p:nvPr/>
        </p:nvGrpSpPr>
        <p:grpSpPr>
          <a:xfrm rot="10800000">
            <a:off x="609600" y="598428"/>
            <a:ext cx="536828" cy="87372"/>
            <a:chOff x="6749798" y="5851669"/>
            <a:chExt cx="1352719" cy="220164"/>
          </a:xfr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</p:grpSpPr>
        <p:sp>
          <p:nvSpPr>
            <p:cNvPr id="43" name="爱设计-11-1">
              <a:extLst>
                <a:ext uri="{FF2B5EF4-FFF2-40B4-BE49-F238E27FC236}">
                  <a16:creationId xmlns:a16="http://schemas.microsoft.com/office/drawing/2014/main" id="{AA252574-B4EB-28BB-303C-EDEB12E67023}"/>
                </a:ext>
              </a:extLst>
            </p:cNvPr>
            <p:cNvSpPr/>
            <p:nvPr/>
          </p:nvSpPr>
          <p:spPr>
            <a:xfrm>
              <a:off x="7146086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爱设计-11-2">
              <a:extLst>
                <a:ext uri="{FF2B5EF4-FFF2-40B4-BE49-F238E27FC236}">
                  <a16:creationId xmlns:a16="http://schemas.microsoft.com/office/drawing/2014/main" id="{3BF727F9-250F-4B8D-1153-8C5B616EA0EE}"/>
                </a:ext>
              </a:extLst>
            </p:cNvPr>
            <p:cNvSpPr/>
            <p:nvPr/>
          </p:nvSpPr>
          <p:spPr>
            <a:xfrm>
              <a:off x="7542374" y="5851669"/>
              <a:ext cx="560143" cy="220164"/>
            </a:xfrm>
            <a:custGeom>
              <a:avLst/>
              <a:gdLst>
                <a:gd name="connsiteX0" fmla="*/ 110082 w 560143"/>
                <a:gd name="connsiteY0" fmla="*/ 0 h 220164"/>
                <a:gd name="connsiteX1" fmla="*/ 187922 w 560143"/>
                <a:gd name="connsiteY1" fmla="*/ 32242 h 220164"/>
                <a:gd name="connsiteX2" fmla="*/ 195077 w 560143"/>
                <a:gd name="connsiteY2" fmla="*/ 42855 h 220164"/>
                <a:gd name="connsiteX3" fmla="*/ 195958 w 560143"/>
                <a:gd name="connsiteY3" fmla="*/ 41549 h 220164"/>
                <a:gd name="connsiteX4" fmla="*/ 202231 w 560143"/>
                <a:gd name="connsiteY4" fmla="*/ 50853 h 220164"/>
                <a:gd name="connsiteX5" fmla="*/ 280071 w 560143"/>
                <a:gd name="connsiteY5" fmla="*/ 83095 h 220164"/>
                <a:gd name="connsiteX6" fmla="*/ 357911 w 560143"/>
                <a:gd name="connsiteY6" fmla="*/ 50853 h 220164"/>
                <a:gd name="connsiteX7" fmla="*/ 364185 w 560143"/>
                <a:gd name="connsiteY7" fmla="*/ 41547 h 220164"/>
                <a:gd name="connsiteX8" fmla="*/ 365067 w 560143"/>
                <a:gd name="connsiteY8" fmla="*/ 42854 h 220164"/>
                <a:gd name="connsiteX9" fmla="*/ 372221 w 560143"/>
                <a:gd name="connsiteY9" fmla="*/ 32242 h 220164"/>
                <a:gd name="connsiteX10" fmla="*/ 450061 w 560143"/>
                <a:gd name="connsiteY10" fmla="*/ 0 h 220164"/>
                <a:gd name="connsiteX11" fmla="*/ 560143 w 560143"/>
                <a:gd name="connsiteY11" fmla="*/ 110082 h 220164"/>
                <a:gd name="connsiteX12" fmla="*/ 450061 w 560143"/>
                <a:gd name="connsiteY12" fmla="*/ 220164 h 220164"/>
                <a:gd name="connsiteX13" fmla="*/ 372221 w 560143"/>
                <a:gd name="connsiteY13" fmla="*/ 187922 h 220164"/>
                <a:gd name="connsiteX14" fmla="*/ 365067 w 560143"/>
                <a:gd name="connsiteY14" fmla="*/ 177310 h 220164"/>
                <a:gd name="connsiteX15" fmla="*/ 364453 w 560143"/>
                <a:gd name="connsiteY15" fmla="*/ 178222 h 220164"/>
                <a:gd name="connsiteX16" fmla="*/ 357912 w 560143"/>
                <a:gd name="connsiteY16" fmla="*/ 168520 h 220164"/>
                <a:gd name="connsiteX17" fmla="*/ 280072 w 560143"/>
                <a:gd name="connsiteY17" fmla="*/ 136278 h 220164"/>
                <a:gd name="connsiteX18" fmla="*/ 202232 w 560143"/>
                <a:gd name="connsiteY18" fmla="*/ 168520 h 220164"/>
                <a:gd name="connsiteX19" fmla="*/ 195691 w 560143"/>
                <a:gd name="connsiteY19" fmla="*/ 178222 h 220164"/>
                <a:gd name="connsiteX20" fmla="*/ 195077 w 560143"/>
                <a:gd name="connsiteY20" fmla="*/ 177310 h 220164"/>
                <a:gd name="connsiteX21" fmla="*/ 187922 w 560143"/>
                <a:gd name="connsiteY21" fmla="*/ 187922 h 220164"/>
                <a:gd name="connsiteX22" fmla="*/ 110082 w 560143"/>
                <a:gd name="connsiteY22" fmla="*/ 220164 h 220164"/>
                <a:gd name="connsiteX23" fmla="*/ 0 w 560143"/>
                <a:gd name="connsiteY23" fmla="*/ 110082 h 220164"/>
                <a:gd name="connsiteX24" fmla="*/ 110082 w 560143"/>
                <a:gd name="connsiteY24" fmla="*/ 0 h 22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60143" h="220164">
                  <a:moveTo>
                    <a:pt x="110082" y="0"/>
                  </a:moveTo>
                  <a:cubicBezTo>
                    <a:pt x="140481" y="0"/>
                    <a:pt x="168001" y="12322"/>
                    <a:pt x="187922" y="32242"/>
                  </a:cubicBezTo>
                  <a:lnTo>
                    <a:pt x="195077" y="42855"/>
                  </a:lnTo>
                  <a:lnTo>
                    <a:pt x="195958" y="41549"/>
                  </a:lnTo>
                  <a:lnTo>
                    <a:pt x="202231" y="50853"/>
                  </a:lnTo>
                  <a:cubicBezTo>
                    <a:pt x="222152" y="70774"/>
                    <a:pt x="249673" y="83095"/>
                    <a:pt x="280071" y="83095"/>
                  </a:cubicBezTo>
                  <a:cubicBezTo>
                    <a:pt x="310470" y="83095"/>
                    <a:pt x="337990" y="70774"/>
                    <a:pt x="357911" y="50853"/>
                  </a:cubicBezTo>
                  <a:lnTo>
                    <a:pt x="364185" y="41547"/>
                  </a:lnTo>
                  <a:lnTo>
                    <a:pt x="365067" y="42854"/>
                  </a:lnTo>
                  <a:lnTo>
                    <a:pt x="372221" y="32242"/>
                  </a:lnTo>
                  <a:cubicBezTo>
                    <a:pt x="392142" y="12322"/>
                    <a:pt x="419662" y="0"/>
                    <a:pt x="450061" y="0"/>
                  </a:cubicBezTo>
                  <a:cubicBezTo>
                    <a:pt x="510858" y="0"/>
                    <a:pt x="560143" y="49285"/>
                    <a:pt x="560143" y="110082"/>
                  </a:cubicBezTo>
                  <a:cubicBezTo>
                    <a:pt x="560143" y="170879"/>
                    <a:pt x="510858" y="220164"/>
                    <a:pt x="450061" y="220164"/>
                  </a:cubicBezTo>
                  <a:cubicBezTo>
                    <a:pt x="419662" y="220164"/>
                    <a:pt x="392142" y="207843"/>
                    <a:pt x="372221" y="187922"/>
                  </a:cubicBezTo>
                  <a:lnTo>
                    <a:pt x="365067" y="177310"/>
                  </a:lnTo>
                  <a:lnTo>
                    <a:pt x="364453" y="178222"/>
                  </a:lnTo>
                  <a:lnTo>
                    <a:pt x="357912" y="168520"/>
                  </a:lnTo>
                  <a:cubicBezTo>
                    <a:pt x="337991" y="148600"/>
                    <a:pt x="310470" y="136278"/>
                    <a:pt x="280072" y="136278"/>
                  </a:cubicBezTo>
                  <a:cubicBezTo>
                    <a:pt x="249674" y="136278"/>
                    <a:pt x="222153" y="148600"/>
                    <a:pt x="202232" y="168520"/>
                  </a:cubicBezTo>
                  <a:lnTo>
                    <a:pt x="195691" y="178222"/>
                  </a:lnTo>
                  <a:lnTo>
                    <a:pt x="195077" y="177310"/>
                  </a:lnTo>
                  <a:lnTo>
                    <a:pt x="187922" y="187922"/>
                  </a:lnTo>
                  <a:cubicBezTo>
                    <a:pt x="168001" y="207843"/>
                    <a:pt x="140481" y="220164"/>
                    <a:pt x="110082" y="220164"/>
                  </a:cubicBezTo>
                  <a:cubicBezTo>
                    <a:pt x="49285" y="220164"/>
                    <a:pt x="0" y="170879"/>
                    <a:pt x="0" y="110082"/>
                  </a:cubicBezTo>
                  <a:cubicBezTo>
                    <a:pt x="0" y="49285"/>
                    <a:pt x="49285" y="0"/>
                    <a:pt x="11008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爱设计-11-3">
              <a:extLst>
                <a:ext uri="{FF2B5EF4-FFF2-40B4-BE49-F238E27FC236}">
                  <a16:creationId xmlns:a16="http://schemas.microsoft.com/office/drawing/2014/main" id="{F717B5B1-483F-ED05-92FF-8E5758A62CC5}"/>
                </a:ext>
              </a:extLst>
            </p:cNvPr>
            <p:cNvSpPr/>
            <p:nvPr/>
          </p:nvSpPr>
          <p:spPr>
            <a:xfrm>
              <a:off x="6749798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8F5F6C59-F9AD-7801-ADD0-B3DB3A574D81}"/>
              </a:ext>
            </a:extLst>
          </p:cNvPr>
          <p:cNvSpPr/>
          <p:nvPr/>
        </p:nvSpPr>
        <p:spPr>
          <a:xfrm rot="5400000">
            <a:off x="11050528" y="5805427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821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17EA8216-2C50-47C8-B19D-D51E2FA6221B}"/>
              </a:ext>
            </a:extLst>
          </p:cNvPr>
          <p:cNvSpPr/>
          <p:nvPr/>
        </p:nvSpPr>
        <p:spPr>
          <a:xfrm>
            <a:off x="609601" y="1204685"/>
            <a:ext cx="5370285" cy="2516511"/>
          </a:xfrm>
          <a:custGeom>
            <a:avLst/>
            <a:gdLst>
              <a:gd name="connsiteX0" fmla="*/ 0 w 5370285"/>
              <a:gd name="connsiteY0" fmla="*/ 0 h 2516511"/>
              <a:gd name="connsiteX1" fmla="*/ 5370285 w 5370285"/>
              <a:gd name="connsiteY1" fmla="*/ 0 h 2516511"/>
              <a:gd name="connsiteX2" fmla="*/ 5370285 w 5370285"/>
              <a:gd name="connsiteY2" fmla="*/ 1101506 h 2516511"/>
              <a:gd name="connsiteX3" fmla="*/ 5333625 w 5370285"/>
              <a:gd name="connsiteY3" fmla="*/ 1103358 h 2516511"/>
              <a:gd name="connsiteX4" fmla="*/ 4022547 w 5370285"/>
              <a:gd name="connsiteY4" fmla="*/ 2288718 h 2516511"/>
              <a:gd name="connsiteX5" fmla="*/ 3999583 w 5370285"/>
              <a:gd name="connsiteY5" fmla="*/ 2516511 h 2516511"/>
              <a:gd name="connsiteX6" fmla="*/ 0 w 5370285"/>
              <a:gd name="connsiteY6" fmla="*/ 2516511 h 2516511"/>
              <a:gd name="connsiteX7" fmla="*/ 0 w 5370285"/>
              <a:gd name="connsiteY7" fmla="*/ 0 h 25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0285" h="2516511">
                <a:moveTo>
                  <a:pt x="0" y="0"/>
                </a:moveTo>
                <a:lnTo>
                  <a:pt x="5370285" y="0"/>
                </a:lnTo>
                <a:lnTo>
                  <a:pt x="5370285" y="1101506"/>
                </a:lnTo>
                <a:lnTo>
                  <a:pt x="5333625" y="1103358"/>
                </a:lnTo>
                <a:cubicBezTo>
                  <a:pt x="4680623" y="1169674"/>
                  <a:pt x="4151924" y="1656466"/>
                  <a:pt x="4022547" y="2288718"/>
                </a:cubicBezTo>
                <a:lnTo>
                  <a:pt x="3999583" y="2516511"/>
                </a:lnTo>
                <a:lnTo>
                  <a:pt x="0" y="25165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400751DA-1906-407F-8F84-4007E2A5D97F}"/>
              </a:ext>
            </a:extLst>
          </p:cNvPr>
          <p:cNvSpPr/>
          <p:nvPr/>
        </p:nvSpPr>
        <p:spPr>
          <a:xfrm>
            <a:off x="6212116" y="1204685"/>
            <a:ext cx="5370286" cy="2516511"/>
          </a:xfrm>
          <a:custGeom>
            <a:avLst/>
            <a:gdLst>
              <a:gd name="connsiteX0" fmla="*/ 0 w 5370286"/>
              <a:gd name="connsiteY0" fmla="*/ 0 h 2516511"/>
              <a:gd name="connsiteX1" fmla="*/ 5370286 w 5370286"/>
              <a:gd name="connsiteY1" fmla="*/ 0 h 2516511"/>
              <a:gd name="connsiteX2" fmla="*/ 5370286 w 5370286"/>
              <a:gd name="connsiteY2" fmla="*/ 2516511 h 2516511"/>
              <a:gd name="connsiteX3" fmla="*/ 1370701 w 5370286"/>
              <a:gd name="connsiteY3" fmla="*/ 2516511 h 2516511"/>
              <a:gd name="connsiteX4" fmla="*/ 1347737 w 5370286"/>
              <a:gd name="connsiteY4" fmla="*/ 2288718 h 2516511"/>
              <a:gd name="connsiteX5" fmla="*/ 36659 w 5370286"/>
              <a:gd name="connsiteY5" fmla="*/ 1103358 h 2516511"/>
              <a:gd name="connsiteX6" fmla="*/ 0 w 5370286"/>
              <a:gd name="connsiteY6" fmla="*/ 1101507 h 2516511"/>
              <a:gd name="connsiteX7" fmla="*/ 0 w 5370286"/>
              <a:gd name="connsiteY7" fmla="*/ 0 h 25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0286" h="2516511">
                <a:moveTo>
                  <a:pt x="0" y="0"/>
                </a:moveTo>
                <a:lnTo>
                  <a:pt x="5370286" y="0"/>
                </a:lnTo>
                <a:lnTo>
                  <a:pt x="5370286" y="2516511"/>
                </a:lnTo>
                <a:lnTo>
                  <a:pt x="1370701" y="2516511"/>
                </a:lnTo>
                <a:lnTo>
                  <a:pt x="1347737" y="2288718"/>
                </a:lnTo>
                <a:cubicBezTo>
                  <a:pt x="1218360" y="1656466"/>
                  <a:pt x="689661" y="1169674"/>
                  <a:pt x="36659" y="1103358"/>
                </a:cubicBezTo>
                <a:lnTo>
                  <a:pt x="0" y="11015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251" t="-18202" r="-251" b="-1944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1660645A-A669-4DC9-BAC2-B53B0ADB1FF6}"/>
              </a:ext>
            </a:extLst>
          </p:cNvPr>
          <p:cNvSpPr/>
          <p:nvPr/>
        </p:nvSpPr>
        <p:spPr>
          <a:xfrm>
            <a:off x="609600" y="3832857"/>
            <a:ext cx="5370286" cy="2516511"/>
          </a:xfrm>
          <a:custGeom>
            <a:avLst/>
            <a:gdLst>
              <a:gd name="connsiteX0" fmla="*/ 0 w 5370286"/>
              <a:gd name="connsiteY0" fmla="*/ 0 h 2516511"/>
              <a:gd name="connsiteX1" fmla="*/ 3996053 w 5370286"/>
              <a:gd name="connsiteY1" fmla="*/ 0 h 2516511"/>
              <a:gd name="connsiteX2" fmla="*/ 4022548 w 5370286"/>
              <a:gd name="connsiteY2" fmla="*/ 262816 h 2516511"/>
              <a:gd name="connsiteX3" fmla="*/ 5333626 w 5370286"/>
              <a:gd name="connsiteY3" fmla="*/ 1448177 h 2516511"/>
              <a:gd name="connsiteX4" fmla="*/ 5370286 w 5370286"/>
              <a:gd name="connsiteY4" fmla="*/ 1450028 h 2516511"/>
              <a:gd name="connsiteX5" fmla="*/ 5370286 w 5370286"/>
              <a:gd name="connsiteY5" fmla="*/ 2516511 h 2516511"/>
              <a:gd name="connsiteX6" fmla="*/ 0 w 5370286"/>
              <a:gd name="connsiteY6" fmla="*/ 2516511 h 2516511"/>
              <a:gd name="connsiteX7" fmla="*/ 0 w 5370286"/>
              <a:gd name="connsiteY7" fmla="*/ 0 h 25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0286" h="2516511">
                <a:moveTo>
                  <a:pt x="0" y="0"/>
                </a:moveTo>
                <a:lnTo>
                  <a:pt x="3996053" y="0"/>
                </a:lnTo>
                <a:lnTo>
                  <a:pt x="4022548" y="262816"/>
                </a:lnTo>
                <a:cubicBezTo>
                  <a:pt x="4151925" y="895068"/>
                  <a:pt x="4680624" y="1381861"/>
                  <a:pt x="5333626" y="1448177"/>
                </a:cubicBezTo>
                <a:lnTo>
                  <a:pt x="5370286" y="1450028"/>
                </a:lnTo>
                <a:lnTo>
                  <a:pt x="5370286" y="2516511"/>
                </a:lnTo>
                <a:lnTo>
                  <a:pt x="0" y="2516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251" t="-18202" r="-251" b="-1944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3BAC8C7B-D219-4BC6-841D-798CCE453218}"/>
              </a:ext>
            </a:extLst>
          </p:cNvPr>
          <p:cNvSpPr/>
          <p:nvPr/>
        </p:nvSpPr>
        <p:spPr>
          <a:xfrm>
            <a:off x="6212116" y="3832857"/>
            <a:ext cx="5370286" cy="2516511"/>
          </a:xfrm>
          <a:custGeom>
            <a:avLst/>
            <a:gdLst>
              <a:gd name="connsiteX0" fmla="*/ 1374231 w 5370286"/>
              <a:gd name="connsiteY0" fmla="*/ 0 h 2516511"/>
              <a:gd name="connsiteX1" fmla="*/ 5370286 w 5370286"/>
              <a:gd name="connsiteY1" fmla="*/ 0 h 2516511"/>
              <a:gd name="connsiteX2" fmla="*/ 5370286 w 5370286"/>
              <a:gd name="connsiteY2" fmla="*/ 2516511 h 2516511"/>
              <a:gd name="connsiteX3" fmla="*/ 0 w 5370286"/>
              <a:gd name="connsiteY3" fmla="*/ 2516511 h 2516511"/>
              <a:gd name="connsiteX4" fmla="*/ 0 w 5370286"/>
              <a:gd name="connsiteY4" fmla="*/ 1450028 h 2516511"/>
              <a:gd name="connsiteX5" fmla="*/ 36659 w 5370286"/>
              <a:gd name="connsiteY5" fmla="*/ 1448177 h 2516511"/>
              <a:gd name="connsiteX6" fmla="*/ 1347737 w 5370286"/>
              <a:gd name="connsiteY6" fmla="*/ 262816 h 2516511"/>
              <a:gd name="connsiteX7" fmla="*/ 1374231 w 5370286"/>
              <a:gd name="connsiteY7" fmla="*/ 0 h 25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0286" h="2516511">
                <a:moveTo>
                  <a:pt x="1374231" y="0"/>
                </a:moveTo>
                <a:lnTo>
                  <a:pt x="5370286" y="0"/>
                </a:lnTo>
                <a:lnTo>
                  <a:pt x="5370286" y="2516511"/>
                </a:lnTo>
                <a:lnTo>
                  <a:pt x="0" y="2516511"/>
                </a:lnTo>
                <a:lnTo>
                  <a:pt x="0" y="1450028"/>
                </a:lnTo>
                <a:lnTo>
                  <a:pt x="36659" y="1448177"/>
                </a:lnTo>
                <a:cubicBezTo>
                  <a:pt x="689661" y="1381861"/>
                  <a:pt x="1218360" y="895068"/>
                  <a:pt x="1347737" y="262816"/>
                </a:cubicBezTo>
                <a:lnTo>
                  <a:pt x="1374231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爱设计19">
            <a:extLst>
              <a:ext uri="{FF2B5EF4-FFF2-40B4-BE49-F238E27FC236}">
                <a16:creationId xmlns:a16="http://schemas.microsoft.com/office/drawing/2014/main" id="{2BFC0BAD-4C2D-4A22-818C-239425D342DC}"/>
              </a:ext>
            </a:extLst>
          </p:cNvPr>
          <p:cNvSpPr txBox="1"/>
          <p:nvPr/>
        </p:nvSpPr>
        <p:spPr>
          <a:xfrm>
            <a:off x="866666" y="1990716"/>
            <a:ext cx="4744215" cy="611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3" name="爱设计20">
            <a:extLst>
              <a:ext uri="{FF2B5EF4-FFF2-40B4-BE49-F238E27FC236}">
                <a16:creationId xmlns:a16="http://schemas.microsoft.com/office/drawing/2014/main" id="{47FCD85C-51BB-464F-8D7C-23D8AA4C41DF}"/>
              </a:ext>
            </a:extLst>
          </p:cNvPr>
          <p:cNvSpPr txBox="1"/>
          <p:nvPr/>
        </p:nvSpPr>
        <p:spPr>
          <a:xfrm>
            <a:off x="1566286" y="1554758"/>
            <a:ext cx="1846659" cy="334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i="0" u="none" strike="noStrike" cap="none" spc="0" normalizeH="0" baseline="0">
                <a:ln>
                  <a:noFill/>
                </a:ln>
                <a:gradFill flip="none" rotWithShape="1">
                  <a:gsLst>
                    <a:gs pos="18000">
                      <a:schemeClr val="accent1">
                        <a:lumMod val="74000"/>
                        <a:lumOff val="26000"/>
                      </a:schemeClr>
                    </a:gs>
                    <a:gs pos="93000">
                      <a:schemeClr val="accent1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阿里巴巴普惠体 2.0 95 ExtraBold" panose="00020600040101010101" pitchFamily="18" charset="-122"/>
              </a:defRPr>
            </a:lvl1pPr>
          </a:lstStyle>
          <a:p>
            <a:pPr algn="ctr" defTabSz="742950">
              <a:lnSpc>
                <a:spcPct val="90000"/>
              </a:lnSpc>
              <a:spcBef>
                <a:spcPct val="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+mj-lt"/>
                <a:cs typeface="+mj-cs"/>
                <a:sym typeface="+mn-lt"/>
              </a:rPr>
              <a:t>请添加小标题</a:t>
            </a:r>
          </a:p>
        </p:txBody>
      </p:sp>
      <p:sp>
        <p:nvSpPr>
          <p:cNvPr id="44" name="爱设计19">
            <a:extLst>
              <a:ext uri="{FF2B5EF4-FFF2-40B4-BE49-F238E27FC236}">
                <a16:creationId xmlns:a16="http://schemas.microsoft.com/office/drawing/2014/main" id="{A07E4B5C-B4AE-46AF-A15B-83B3B55A0BAC}"/>
              </a:ext>
            </a:extLst>
          </p:cNvPr>
          <p:cNvSpPr txBox="1"/>
          <p:nvPr/>
        </p:nvSpPr>
        <p:spPr>
          <a:xfrm>
            <a:off x="866666" y="2762904"/>
            <a:ext cx="3675837" cy="611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单击此处输入你的正文，文字是您思想的提炼请尽量言简意赅的阐述观点</a:t>
            </a:r>
          </a:p>
        </p:txBody>
      </p:sp>
      <p:sp>
        <p:nvSpPr>
          <p:cNvPr id="46" name="iconfont-11253-5330839">
            <a:extLst>
              <a:ext uri="{FF2B5EF4-FFF2-40B4-BE49-F238E27FC236}">
                <a16:creationId xmlns:a16="http://schemas.microsoft.com/office/drawing/2014/main" id="{9A09E98F-6298-4623-A9A7-83192DE979D0}"/>
              </a:ext>
            </a:extLst>
          </p:cNvPr>
          <p:cNvSpPr/>
          <p:nvPr/>
        </p:nvSpPr>
        <p:spPr>
          <a:xfrm>
            <a:off x="866666" y="1391649"/>
            <a:ext cx="579425" cy="496512"/>
          </a:xfrm>
          <a:custGeom>
            <a:avLst/>
            <a:gdLst>
              <a:gd name="T0" fmla="*/ 10000 w 10000"/>
              <a:gd name="T1" fmla="*/ 8035 h 8570"/>
              <a:gd name="T2" fmla="*/ 9465 w 10000"/>
              <a:gd name="T3" fmla="*/ 8570 h 8570"/>
              <a:gd name="T4" fmla="*/ 7300 w 10000"/>
              <a:gd name="T5" fmla="*/ 8414 h 8570"/>
              <a:gd name="T6" fmla="*/ 7144 w 10000"/>
              <a:gd name="T7" fmla="*/ 6249 h 8570"/>
              <a:gd name="T8" fmla="*/ 7679 w 10000"/>
              <a:gd name="T9" fmla="*/ 5714 h 8570"/>
              <a:gd name="T10" fmla="*/ 8214 w 10000"/>
              <a:gd name="T11" fmla="*/ 4643 h 8570"/>
              <a:gd name="T12" fmla="*/ 5356 w 10000"/>
              <a:gd name="T13" fmla="*/ 5714 h 8570"/>
              <a:gd name="T14" fmla="*/ 6270 w 10000"/>
              <a:gd name="T15" fmla="*/ 5870 h 8570"/>
              <a:gd name="T16" fmla="*/ 6426 w 10000"/>
              <a:gd name="T17" fmla="*/ 8035 h 8570"/>
              <a:gd name="T18" fmla="*/ 5891 w 10000"/>
              <a:gd name="T19" fmla="*/ 8570 h 8570"/>
              <a:gd name="T20" fmla="*/ 3728 w 10000"/>
              <a:gd name="T21" fmla="*/ 8414 h 8570"/>
              <a:gd name="T22" fmla="*/ 3571 w 10000"/>
              <a:gd name="T23" fmla="*/ 6249 h 8570"/>
              <a:gd name="T24" fmla="*/ 4106 w 10000"/>
              <a:gd name="T25" fmla="*/ 5714 h 8570"/>
              <a:gd name="T26" fmla="*/ 4641 w 10000"/>
              <a:gd name="T27" fmla="*/ 4643 h 8570"/>
              <a:gd name="T28" fmla="*/ 1785 w 10000"/>
              <a:gd name="T29" fmla="*/ 5714 h 8570"/>
              <a:gd name="T30" fmla="*/ 2699 w 10000"/>
              <a:gd name="T31" fmla="*/ 5870 h 8570"/>
              <a:gd name="T32" fmla="*/ 2855 w 10000"/>
              <a:gd name="T33" fmla="*/ 8035 h 8570"/>
              <a:gd name="T34" fmla="*/ 2320 w 10000"/>
              <a:gd name="T35" fmla="*/ 8570 h 8570"/>
              <a:gd name="T36" fmla="*/ 156 w 10000"/>
              <a:gd name="T37" fmla="*/ 8414 h 8570"/>
              <a:gd name="T38" fmla="*/ 0 w 10000"/>
              <a:gd name="T39" fmla="*/ 6249 h 8570"/>
              <a:gd name="T40" fmla="*/ 535 w 10000"/>
              <a:gd name="T41" fmla="*/ 5714 h 8570"/>
              <a:gd name="T42" fmla="*/ 1070 w 10000"/>
              <a:gd name="T43" fmla="*/ 4643 h 8570"/>
              <a:gd name="T44" fmla="*/ 1785 w 10000"/>
              <a:gd name="T45" fmla="*/ 3928 h 8570"/>
              <a:gd name="T46" fmla="*/ 4641 w 10000"/>
              <a:gd name="T47" fmla="*/ 2856 h 8570"/>
              <a:gd name="T48" fmla="*/ 3728 w 10000"/>
              <a:gd name="T49" fmla="*/ 2700 h 8570"/>
              <a:gd name="T50" fmla="*/ 3571 w 10000"/>
              <a:gd name="T51" fmla="*/ 535 h 8570"/>
              <a:gd name="T52" fmla="*/ 4106 w 10000"/>
              <a:gd name="T53" fmla="*/ 0 h 8570"/>
              <a:gd name="T54" fmla="*/ 6270 w 10000"/>
              <a:gd name="T55" fmla="*/ 156 h 8570"/>
              <a:gd name="T56" fmla="*/ 6426 w 10000"/>
              <a:gd name="T57" fmla="*/ 2321 h 8570"/>
              <a:gd name="T58" fmla="*/ 5891 w 10000"/>
              <a:gd name="T59" fmla="*/ 2856 h 8570"/>
              <a:gd name="T60" fmla="*/ 5356 w 10000"/>
              <a:gd name="T61" fmla="*/ 3928 h 8570"/>
              <a:gd name="T62" fmla="*/ 8715 w 10000"/>
              <a:gd name="T63" fmla="*/ 4140 h 8570"/>
              <a:gd name="T64" fmla="*/ 8928 w 10000"/>
              <a:gd name="T65" fmla="*/ 5714 h 8570"/>
              <a:gd name="T66" fmla="*/ 9841 w 10000"/>
              <a:gd name="T67" fmla="*/ 5870 h 8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000" h="8570">
                <a:moveTo>
                  <a:pt x="10000" y="6249"/>
                </a:moveTo>
                <a:lnTo>
                  <a:pt x="10000" y="8035"/>
                </a:lnTo>
                <a:cubicBezTo>
                  <a:pt x="10000" y="8184"/>
                  <a:pt x="9949" y="8311"/>
                  <a:pt x="9844" y="8414"/>
                </a:cubicBezTo>
                <a:cubicBezTo>
                  <a:pt x="9739" y="8519"/>
                  <a:pt x="9613" y="8570"/>
                  <a:pt x="9465" y="8570"/>
                </a:cubicBezTo>
                <a:lnTo>
                  <a:pt x="7679" y="8570"/>
                </a:lnTo>
                <a:cubicBezTo>
                  <a:pt x="7530" y="8570"/>
                  <a:pt x="7403" y="8519"/>
                  <a:pt x="7300" y="8414"/>
                </a:cubicBezTo>
                <a:cubicBezTo>
                  <a:pt x="7195" y="8309"/>
                  <a:pt x="7144" y="8183"/>
                  <a:pt x="7144" y="8035"/>
                </a:cubicBezTo>
                <a:lnTo>
                  <a:pt x="7144" y="6249"/>
                </a:lnTo>
                <a:cubicBezTo>
                  <a:pt x="7144" y="6100"/>
                  <a:pt x="7195" y="5973"/>
                  <a:pt x="7300" y="5870"/>
                </a:cubicBezTo>
                <a:cubicBezTo>
                  <a:pt x="7405" y="5765"/>
                  <a:pt x="7531" y="5714"/>
                  <a:pt x="7679" y="5714"/>
                </a:cubicBezTo>
                <a:lnTo>
                  <a:pt x="8214" y="5714"/>
                </a:lnTo>
                <a:lnTo>
                  <a:pt x="8214" y="4643"/>
                </a:lnTo>
                <a:lnTo>
                  <a:pt x="5356" y="4643"/>
                </a:lnTo>
                <a:lnTo>
                  <a:pt x="5356" y="5714"/>
                </a:lnTo>
                <a:lnTo>
                  <a:pt x="5891" y="5714"/>
                </a:lnTo>
                <a:cubicBezTo>
                  <a:pt x="6040" y="5714"/>
                  <a:pt x="6168" y="5765"/>
                  <a:pt x="6270" y="5870"/>
                </a:cubicBezTo>
                <a:cubicBezTo>
                  <a:pt x="6375" y="5975"/>
                  <a:pt x="6426" y="6101"/>
                  <a:pt x="6426" y="6249"/>
                </a:cubicBezTo>
                <a:lnTo>
                  <a:pt x="6426" y="8035"/>
                </a:lnTo>
                <a:cubicBezTo>
                  <a:pt x="6426" y="8184"/>
                  <a:pt x="6375" y="8311"/>
                  <a:pt x="6270" y="8414"/>
                </a:cubicBezTo>
                <a:cubicBezTo>
                  <a:pt x="6165" y="8519"/>
                  <a:pt x="6039" y="8570"/>
                  <a:pt x="5891" y="8570"/>
                </a:cubicBezTo>
                <a:lnTo>
                  <a:pt x="4106" y="8570"/>
                </a:lnTo>
                <a:cubicBezTo>
                  <a:pt x="3958" y="8570"/>
                  <a:pt x="3830" y="8519"/>
                  <a:pt x="3728" y="8414"/>
                </a:cubicBezTo>
                <a:cubicBezTo>
                  <a:pt x="3623" y="8309"/>
                  <a:pt x="3571" y="8183"/>
                  <a:pt x="3571" y="8035"/>
                </a:cubicBezTo>
                <a:lnTo>
                  <a:pt x="3571" y="6249"/>
                </a:lnTo>
                <a:cubicBezTo>
                  <a:pt x="3571" y="6100"/>
                  <a:pt x="3623" y="5973"/>
                  <a:pt x="3728" y="5870"/>
                </a:cubicBezTo>
                <a:cubicBezTo>
                  <a:pt x="3833" y="5765"/>
                  <a:pt x="3959" y="5714"/>
                  <a:pt x="4106" y="5714"/>
                </a:cubicBezTo>
                <a:lnTo>
                  <a:pt x="4641" y="5714"/>
                </a:lnTo>
                <a:lnTo>
                  <a:pt x="4641" y="4643"/>
                </a:lnTo>
                <a:lnTo>
                  <a:pt x="1785" y="4643"/>
                </a:lnTo>
                <a:lnTo>
                  <a:pt x="1785" y="5714"/>
                </a:lnTo>
                <a:lnTo>
                  <a:pt x="2320" y="5714"/>
                </a:lnTo>
                <a:cubicBezTo>
                  <a:pt x="2469" y="5714"/>
                  <a:pt x="2596" y="5765"/>
                  <a:pt x="2699" y="5870"/>
                </a:cubicBezTo>
                <a:cubicBezTo>
                  <a:pt x="2804" y="5975"/>
                  <a:pt x="2855" y="6101"/>
                  <a:pt x="2855" y="6249"/>
                </a:cubicBezTo>
                <a:lnTo>
                  <a:pt x="2855" y="8035"/>
                </a:lnTo>
                <a:cubicBezTo>
                  <a:pt x="2855" y="8184"/>
                  <a:pt x="2804" y="8311"/>
                  <a:pt x="2699" y="8414"/>
                </a:cubicBezTo>
                <a:cubicBezTo>
                  <a:pt x="2594" y="8519"/>
                  <a:pt x="2468" y="8570"/>
                  <a:pt x="2320" y="8570"/>
                </a:cubicBezTo>
                <a:lnTo>
                  <a:pt x="535" y="8570"/>
                </a:lnTo>
                <a:cubicBezTo>
                  <a:pt x="386" y="8570"/>
                  <a:pt x="259" y="8519"/>
                  <a:pt x="156" y="8414"/>
                </a:cubicBezTo>
                <a:cubicBezTo>
                  <a:pt x="51" y="8310"/>
                  <a:pt x="0" y="8184"/>
                  <a:pt x="0" y="8035"/>
                </a:cubicBezTo>
                <a:lnTo>
                  <a:pt x="0" y="6249"/>
                </a:lnTo>
                <a:cubicBezTo>
                  <a:pt x="0" y="6100"/>
                  <a:pt x="51" y="5973"/>
                  <a:pt x="156" y="5870"/>
                </a:cubicBezTo>
                <a:cubicBezTo>
                  <a:pt x="261" y="5765"/>
                  <a:pt x="388" y="5714"/>
                  <a:pt x="535" y="5714"/>
                </a:cubicBezTo>
                <a:lnTo>
                  <a:pt x="1070" y="5714"/>
                </a:lnTo>
                <a:lnTo>
                  <a:pt x="1070" y="4643"/>
                </a:lnTo>
                <a:cubicBezTo>
                  <a:pt x="1070" y="4449"/>
                  <a:pt x="1140" y="4283"/>
                  <a:pt x="1283" y="4140"/>
                </a:cubicBezTo>
                <a:cubicBezTo>
                  <a:pt x="1424" y="3999"/>
                  <a:pt x="1591" y="3928"/>
                  <a:pt x="1785" y="3928"/>
                </a:cubicBezTo>
                <a:lnTo>
                  <a:pt x="4641" y="3928"/>
                </a:lnTo>
                <a:lnTo>
                  <a:pt x="4641" y="2856"/>
                </a:lnTo>
                <a:lnTo>
                  <a:pt x="4106" y="2856"/>
                </a:lnTo>
                <a:cubicBezTo>
                  <a:pt x="3958" y="2856"/>
                  <a:pt x="3830" y="2805"/>
                  <a:pt x="3728" y="2700"/>
                </a:cubicBezTo>
                <a:cubicBezTo>
                  <a:pt x="3623" y="2595"/>
                  <a:pt x="3571" y="2469"/>
                  <a:pt x="3571" y="2321"/>
                </a:cubicBezTo>
                <a:lnTo>
                  <a:pt x="3571" y="535"/>
                </a:lnTo>
                <a:cubicBezTo>
                  <a:pt x="3571" y="386"/>
                  <a:pt x="3623" y="259"/>
                  <a:pt x="3728" y="156"/>
                </a:cubicBezTo>
                <a:cubicBezTo>
                  <a:pt x="3833" y="51"/>
                  <a:pt x="3959" y="0"/>
                  <a:pt x="4106" y="0"/>
                </a:cubicBezTo>
                <a:lnTo>
                  <a:pt x="5891" y="0"/>
                </a:lnTo>
                <a:cubicBezTo>
                  <a:pt x="6040" y="0"/>
                  <a:pt x="6168" y="51"/>
                  <a:pt x="6270" y="156"/>
                </a:cubicBezTo>
                <a:cubicBezTo>
                  <a:pt x="6375" y="261"/>
                  <a:pt x="6426" y="388"/>
                  <a:pt x="6426" y="535"/>
                </a:cubicBezTo>
                <a:lnTo>
                  <a:pt x="6426" y="2321"/>
                </a:lnTo>
                <a:cubicBezTo>
                  <a:pt x="6426" y="2470"/>
                  <a:pt x="6375" y="2598"/>
                  <a:pt x="6270" y="2700"/>
                </a:cubicBezTo>
                <a:cubicBezTo>
                  <a:pt x="6165" y="2805"/>
                  <a:pt x="6039" y="2856"/>
                  <a:pt x="5891" y="2856"/>
                </a:cubicBezTo>
                <a:lnTo>
                  <a:pt x="5356" y="2856"/>
                </a:lnTo>
                <a:lnTo>
                  <a:pt x="5356" y="3928"/>
                </a:lnTo>
                <a:lnTo>
                  <a:pt x="8213" y="3928"/>
                </a:lnTo>
                <a:cubicBezTo>
                  <a:pt x="8406" y="3928"/>
                  <a:pt x="8573" y="3998"/>
                  <a:pt x="8715" y="4140"/>
                </a:cubicBezTo>
                <a:cubicBezTo>
                  <a:pt x="8856" y="4282"/>
                  <a:pt x="8928" y="4449"/>
                  <a:pt x="8928" y="4643"/>
                </a:cubicBezTo>
                <a:lnTo>
                  <a:pt x="8928" y="5714"/>
                </a:lnTo>
                <a:lnTo>
                  <a:pt x="9463" y="5714"/>
                </a:lnTo>
                <a:cubicBezTo>
                  <a:pt x="9611" y="5714"/>
                  <a:pt x="9739" y="5765"/>
                  <a:pt x="9841" y="5870"/>
                </a:cubicBezTo>
                <a:cubicBezTo>
                  <a:pt x="9949" y="5975"/>
                  <a:pt x="10000" y="6100"/>
                  <a:pt x="10000" y="62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confont-11255-5323814">
            <a:extLst>
              <a:ext uri="{FF2B5EF4-FFF2-40B4-BE49-F238E27FC236}">
                <a16:creationId xmlns:a16="http://schemas.microsoft.com/office/drawing/2014/main" id="{7F48D347-9605-483E-8FB5-2352EAB97266}"/>
              </a:ext>
            </a:extLst>
          </p:cNvPr>
          <p:cNvSpPr/>
          <p:nvPr/>
        </p:nvSpPr>
        <p:spPr>
          <a:xfrm>
            <a:off x="5372953" y="3271552"/>
            <a:ext cx="1213863" cy="1235675"/>
          </a:xfrm>
          <a:custGeom>
            <a:avLst/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25E0C5B-F516-4B49-ADE0-02F34274F55D}"/>
              </a:ext>
            </a:extLst>
          </p:cNvPr>
          <p:cNvGrpSpPr/>
          <p:nvPr/>
        </p:nvGrpSpPr>
        <p:grpSpPr>
          <a:xfrm>
            <a:off x="6525152" y="4061621"/>
            <a:ext cx="4744215" cy="2058982"/>
            <a:chOff x="6586816" y="4035030"/>
            <a:chExt cx="4744215" cy="2058982"/>
          </a:xfrm>
        </p:grpSpPr>
        <p:sp>
          <p:nvSpPr>
            <p:cNvPr id="60" name="爱设计20">
              <a:extLst>
                <a:ext uri="{FF2B5EF4-FFF2-40B4-BE49-F238E27FC236}">
                  <a16:creationId xmlns:a16="http://schemas.microsoft.com/office/drawing/2014/main" id="{A0C7E420-301E-473B-8200-F9EB6A426C7E}"/>
                </a:ext>
              </a:extLst>
            </p:cNvPr>
            <p:cNvSpPr txBox="1"/>
            <p:nvPr/>
          </p:nvSpPr>
          <p:spPr>
            <a:xfrm>
              <a:off x="8707926" y="4274850"/>
              <a:ext cx="1846659" cy="3347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18000">
                        <a:schemeClr val="accent1">
                          <a:lumMod val="74000"/>
                          <a:lumOff val="26000"/>
                        </a:schemeClr>
                      </a:gs>
                      <a:gs pos="93000">
                        <a:schemeClr val="accent1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  <a:cs typeface="阿里巴巴普惠体 2.0 95 ExtraBold" panose="00020600040101010101" pitchFamily="18" charset="-122"/>
                </a:defRPr>
              </a:lvl1pPr>
            </a:lstStyle>
            <a:p>
              <a:pPr algn="ctr" defTabSz="742950">
                <a:lnSpc>
                  <a:spcPct val="90000"/>
                </a:lnSpc>
                <a:spcBef>
                  <a:spcPct val="0"/>
                </a:spcBef>
              </a:pPr>
              <a:r>
                <a:rPr lang="zh-CN" altLang="en-US" sz="2400" dirty="0">
                  <a:solidFill>
                    <a:schemeClr val="bg1"/>
                  </a:solidFill>
                  <a:latin typeface="+mj-lt"/>
                  <a:cs typeface="+mj-cs"/>
                  <a:sym typeface="+mn-lt"/>
                </a:rPr>
                <a:t>请添加小标题</a:t>
              </a:r>
            </a:p>
          </p:txBody>
        </p:sp>
        <p:sp>
          <p:nvSpPr>
            <p:cNvPr id="62" name="iconfont-10774-5755513">
              <a:extLst>
                <a:ext uri="{FF2B5EF4-FFF2-40B4-BE49-F238E27FC236}">
                  <a16:creationId xmlns:a16="http://schemas.microsoft.com/office/drawing/2014/main" id="{24A5B2F0-22AE-43A5-9378-A2FEA5B863A2}"/>
                </a:ext>
              </a:extLst>
            </p:cNvPr>
            <p:cNvSpPr/>
            <p:nvPr/>
          </p:nvSpPr>
          <p:spPr>
            <a:xfrm>
              <a:off x="10720295" y="4035030"/>
              <a:ext cx="608297" cy="609685"/>
            </a:xfrm>
            <a:custGeom>
              <a:avLst/>
              <a:gdLst>
                <a:gd name="T0" fmla="*/ 9819 w 12773"/>
                <a:gd name="T1" fmla="*/ 1304 h 12800"/>
                <a:gd name="T2" fmla="*/ 9287 w 12773"/>
                <a:gd name="T3" fmla="*/ 0 h 12800"/>
                <a:gd name="T4" fmla="*/ 8755 w 12773"/>
                <a:gd name="T5" fmla="*/ 1304 h 12800"/>
                <a:gd name="T6" fmla="*/ 3991 w 12773"/>
                <a:gd name="T7" fmla="*/ 532 h 12800"/>
                <a:gd name="T8" fmla="*/ 2927 w 12773"/>
                <a:gd name="T9" fmla="*/ 532 h 12800"/>
                <a:gd name="T10" fmla="*/ 1437 w 12773"/>
                <a:gd name="T11" fmla="*/ 1304 h 12800"/>
                <a:gd name="T12" fmla="*/ 0 w 12773"/>
                <a:gd name="T13" fmla="*/ 11363 h 12800"/>
                <a:gd name="T14" fmla="*/ 11336 w 12773"/>
                <a:gd name="T15" fmla="*/ 12800 h 12800"/>
                <a:gd name="T16" fmla="*/ 12773 w 12773"/>
                <a:gd name="T17" fmla="*/ 2741 h 12800"/>
                <a:gd name="T18" fmla="*/ 1437 w 12773"/>
                <a:gd name="T19" fmla="*/ 2422 h 12800"/>
                <a:gd name="T20" fmla="*/ 2953 w 12773"/>
                <a:gd name="T21" fmla="*/ 2661 h 12800"/>
                <a:gd name="T22" fmla="*/ 4018 w 12773"/>
                <a:gd name="T23" fmla="*/ 2661 h 12800"/>
                <a:gd name="T24" fmla="*/ 8755 w 12773"/>
                <a:gd name="T25" fmla="*/ 2422 h 12800"/>
                <a:gd name="T26" fmla="*/ 9287 w 12773"/>
                <a:gd name="T27" fmla="*/ 3193 h 12800"/>
                <a:gd name="T28" fmla="*/ 9819 w 12773"/>
                <a:gd name="T29" fmla="*/ 2422 h 12800"/>
                <a:gd name="T30" fmla="*/ 11655 w 12773"/>
                <a:gd name="T31" fmla="*/ 2741 h 12800"/>
                <a:gd name="T32" fmla="*/ 11096 w 12773"/>
                <a:gd name="T33" fmla="*/ 4284 h 12800"/>
                <a:gd name="T34" fmla="*/ 1117 w 12773"/>
                <a:gd name="T35" fmla="*/ 4444 h 12800"/>
                <a:gd name="T36" fmla="*/ 1437 w 12773"/>
                <a:gd name="T37" fmla="*/ 2422 h 12800"/>
                <a:gd name="T38" fmla="*/ 3885 w 12773"/>
                <a:gd name="T39" fmla="*/ 9048 h 12800"/>
                <a:gd name="T40" fmla="*/ 4390 w 12773"/>
                <a:gd name="T41" fmla="*/ 9607 h 12800"/>
                <a:gd name="T42" fmla="*/ 2474 w 12773"/>
                <a:gd name="T43" fmla="*/ 10112 h 12800"/>
                <a:gd name="T44" fmla="*/ 1969 w 12773"/>
                <a:gd name="T45" fmla="*/ 9553 h 12800"/>
                <a:gd name="T46" fmla="*/ 1969 w 12773"/>
                <a:gd name="T47" fmla="*/ 7478 h 12800"/>
                <a:gd name="T48" fmla="*/ 2474 w 12773"/>
                <a:gd name="T49" fmla="*/ 6919 h 12800"/>
                <a:gd name="T50" fmla="*/ 4390 w 12773"/>
                <a:gd name="T51" fmla="*/ 7425 h 12800"/>
                <a:gd name="T52" fmla="*/ 3885 w 12773"/>
                <a:gd name="T53" fmla="*/ 7983 h 12800"/>
                <a:gd name="T54" fmla="*/ 1969 w 12773"/>
                <a:gd name="T55" fmla="*/ 7478 h 12800"/>
                <a:gd name="T56" fmla="*/ 7025 w 12773"/>
                <a:gd name="T57" fmla="*/ 9048 h 12800"/>
                <a:gd name="T58" fmla="*/ 7531 w 12773"/>
                <a:gd name="T59" fmla="*/ 9607 h 12800"/>
                <a:gd name="T60" fmla="*/ 5615 w 12773"/>
                <a:gd name="T61" fmla="*/ 10112 h 12800"/>
                <a:gd name="T62" fmla="*/ 5109 w 12773"/>
                <a:gd name="T63" fmla="*/ 9553 h 12800"/>
                <a:gd name="T64" fmla="*/ 5109 w 12773"/>
                <a:gd name="T65" fmla="*/ 7478 h 12800"/>
                <a:gd name="T66" fmla="*/ 5615 w 12773"/>
                <a:gd name="T67" fmla="*/ 6919 h 12800"/>
                <a:gd name="T68" fmla="*/ 7531 w 12773"/>
                <a:gd name="T69" fmla="*/ 7425 h 12800"/>
                <a:gd name="T70" fmla="*/ 7025 w 12773"/>
                <a:gd name="T71" fmla="*/ 7983 h 12800"/>
                <a:gd name="T72" fmla="*/ 5109 w 12773"/>
                <a:gd name="T73" fmla="*/ 7478 h 12800"/>
                <a:gd name="T74" fmla="*/ 10192 w 12773"/>
                <a:gd name="T75" fmla="*/ 9048 h 12800"/>
                <a:gd name="T76" fmla="*/ 10697 w 12773"/>
                <a:gd name="T77" fmla="*/ 9607 h 12800"/>
                <a:gd name="T78" fmla="*/ 8781 w 12773"/>
                <a:gd name="T79" fmla="*/ 10112 h 12800"/>
                <a:gd name="T80" fmla="*/ 8276 w 12773"/>
                <a:gd name="T81" fmla="*/ 9553 h 12800"/>
                <a:gd name="T82" fmla="*/ 8276 w 12773"/>
                <a:gd name="T83" fmla="*/ 7478 h 12800"/>
                <a:gd name="T84" fmla="*/ 8781 w 12773"/>
                <a:gd name="T85" fmla="*/ 6919 h 12800"/>
                <a:gd name="T86" fmla="*/ 10697 w 12773"/>
                <a:gd name="T87" fmla="*/ 7425 h 12800"/>
                <a:gd name="T88" fmla="*/ 10192 w 12773"/>
                <a:gd name="T89" fmla="*/ 7983 h 12800"/>
                <a:gd name="T90" fmla="*/ 8276 w 12773"/>
                <a:gd name="T91" fmla="*/ 7478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773" h="12800">
                  <a:moveTo>
                    <a:pt x="11336" y="1304"/>
                  </a:moveTo>
                  <a:lnTo>
                    <a:pt x="9819" y="1304"/>
                  </a:lnTo>
                  <a:lnTo>
                    <a:pt x="9819" y="532"/>
                  </a:lnTo>
                  <a:cubicBezTo>
                    <a:pt x="9819" y="240"/>
                    <a:pt x="9580" y="0"/>
                    <a:pt x="9287" y="0"/>
                  </a:cubicBezTo>
                  <a:cubicBezTo>
                    <a:pt x="8994" y="0"/>
                    <a:pt x="8755" y="240"/>
                    <a:pt x="8755" y="532"/>
                  </a:cubicBezTo>
                  <a:lnTo>
                    <a:pt x="8755" y="1304"/>
                  </a:lnTo>
                  <a:lnTo>
                    <a:pt x="3991" y="1304"/>
                  </a:lnTo>
                  <a:lnTo>
                    <a:pt x="3991" y="532"/>
                  </a:lnTo>
                  <a:cubicBezTo>
                    <a:pt x="3991" y="240"/>
                    <a:pt x="3752" y="0"/>
                    <a:pt x="3459" y="0"/>
                  </a:cubicBezTo>
                  <a:cubicBezTo>
                    <a:pt x="3166" y="0"/>
                    <a:pt x="2927" y="240"/>
                    <a:pt x="2927" y="532"/>
                  </a:cubicBezTo>
                  <a:lnTo>
                    <a:pt x="2927" y="1304"/>
                  </a:lnTo>
                  <a:lnTo>
                    <a:pt x="1437" y="1304"/>
                  </a:lnTo>
                  <a:cubicBezTo>
                    <a:pt x="638" y="1304"/>
                    <a:pt x="0" y="1943"/>
                    <a:pt x="0" y="2741"/>
                  </a:cubicBezTo>
                  <a:lnTo>
                    <a:pt x="0" y="11363"/>
                  </a:lnTo>
                  <a:cubicBezTo>
                    <a:pt x="0" y="12161"/>
                    <a:pt x="638" y="12800"/>
                    <a:pt x="1437" y="12800"/>
                  </a:cubicBezTo>
                  <a:lnTo>
                    <a:pt x="11336" y="12800"/>
                  </a:lnTo>
                  <a:cubicBezTo>
                    <a:pt x="12134" y="12800"/>
                    <a:pt x="12773" y="12161"/>
                    <a:pt x="12773" y="11363"/>
                  </a:cubicBezTo>
                  <a:lnTo>
                    <a:pt x="12773" y="2741"/>
                  </a:lnTo>
                  <a:cubicBezTo>
                    <a:pt x="12773" y="1943"/>
                    <a:pt x="12134" y="1304"/>
                    <a:pt x="11336" y="1304"/>
                  </a:cubicBezTo>
                  <a:close/>
                  <a:moveTo>
                    <a:pt x="1437" y="2422"/>
                  </a:moveTo>
                  <a:lnTo>
                    <a:pt x="2953" y="2422"/>
                  </a:lnTo>
                  <a:lnTo>
                    <a:pt x="2953" y="2661"/>
                  </a:lnTo>
                  <a:cubicBezTo>
                    <a:pt x="2953" y="2954"/>
                    <a:pt x="3193" y="3193"/>
                    <a:pt x="3486" y="3193"/>
                  </a:cubicBezTo>
                  <a:cubicBezTo>
                    <a:pt x="3778" y="3193"/>
                    <a:pt x="4018" y="2954"/>
                    <a:pt x="4018" y="2661"/>
                  </a:cubicBezTo>
                  <a:lnTo>
                    <a:pt x="4018" y="2422"/>
                  </a:lnTo>
                  <a:lnTo>
                    <a:pt x="8755" y="2422"/>
                  </a:lnTo>
                  <a:lnTo>
                    <a:pt x="8755" y="2661"/>
                  </a:lnTo>
                  <a:cubicBezTo>
                    <a:pt x="8755" y="2954"/>
                    <a:pt x="8994" y="3193"/>
                    <a:pt x="9287" y="3193"/>
                  </a:cubicBezTo>
                  <a:cubicBezTo>
                    <a:pt x="9580" y="3193"/>
                    <a:pt x="9819" y="2954"/>
                    <a:pt x="9819" y="2661"/>
                  </a:cubicBezTo>
                  <a:lnTo>
                    <a:pt x="9819" y="2422"/>
                  </a:lnTo>
                  <a:lnTo>
                    <a:pt x="11336" y="2422"/>
                  </a:lnTo>
                  <a:cubicBezTo>
                    <a:pt x="11522" y="2422"/>
                    <a:pt x="11655" y="2581"/>
                    <a:pt x="11655" y="2741"/>
                  </a:cubicBezTo>
                  <a:lnTo>
                    <a:pt x="11655" y="4391"/>
                  </a:lnTo>
                  <a:cubicBezTo>
                    <a:pt x="11496" y="4311"/>
                    <a:pt x="11309" y="4284"/>
                    <a:pt x="11096" y="4284"/>
                  </a:cubicBezTo>
                  <a:lnTo>
                    <a:pt x="1756" y="4284"/>
                  </a:lnTo>
                  <a:cubicBezTo>
                    <a:pt x="1516" y="4284"/>
                    <a:pt x="1304" y="4338"/>
                    <a:pt x="1117" y="4444"/>
                  </a:cubicBezTo>
                  <a:lnTo>
                    <a:pt x="1117" y="2741"/>
                  </a:lnTo>
                  <a:cubicBezTo>
                    <a:pt x="1117" y="2581"/>
                    <a:pt x="1250" y="2422"/>
                    <a:pt x="1437" y="2422"/>
                  </a:cubicBezTo>
                  <a:close/>
                  <a:moveTo>
                    <a:pt x="2474" y="9048"/>
                  </a:moveTo>
                  <a:lnTo>
                    <a:pt x="3885" y="9048"/>
                  </a:lnTo>
                  <a:cubicBezTo>
                    <a:pt x="4151" y="9048"/>
                    <a:pt x="4390" y="9287"/>
                    <a:pt x="4390" y="9553"/>
                  </a:cubicBezTo>
                  <a:lnTo>
                    <a:pt x="4390" y="9607"/>
                  </a:lnTo>
                  <a:cubicBezTo>
                    <a:pt x="4390" y="9899"/>
                    <a:pt x="4151" y="10112"/>
                    <a:pt x="3885" y="10112"/>
                  </a:cubicBezTo>
                  <a:lnTo>
                    <a:pt x="2474" y="10112"/>
                  </a:lnTo>
                  <a:cubicBezTo>
                    <a:pt x="2208" y="10112"/>
                    <a:pt x="1969" y="9873"/>
                    <a:pt x="1969" y="9607"/>
                  </a:cubicBezTo>
                  <a:lnTo>
                    <a:pt x="1969" y="9553"/>
                  </a:lnTo>
                  <a:cubicBezTo>
                    <a:pt x="1969" y="9287"/>
                    <a:pt x="2182" y="9048"/>
                    <a:pt x="2474" y="9048"/>
                  </a:cubicBezTo>
                  <a:close/>
                  <a:moveTo>
                    <a:pt x="1969" y="7478"/>
                  </a:moveTo>
                  <a:lnTo>
                    <a:pt x="1969" y="7425"/>
                  </a:lnTo>
                  <a:cubicBezTo>
                    <a:pt x="1969" y="7132"/>
                    <a:pt x="2208" y="6919"/>
                    <a:pt x="2474" y="6919"/>
                  </a:cubicBezTo>
                  <a:lnTo>
                    <a:pt x="3885" y="6919"/>
                  </a:lnTo>
                  <a:cubicBezTo>
                    <a:pt x="4151" y="6919"/>
                    <a:pt x="4390" y="7158"/>
                    <a:pt x="4390" y="7425"/>
                  </a:cubicBezTo>
                  <a:lnTo>
                    <a:pt x="4390" y="7478"/>
                  </a:lnTo>
                  <a:cubicBezTo>
                    <a:pt x="4390" y="7770"/>
                    <a:pt x="4151" y="7983"/>
                    <a:pt x="3885" y="7983"/>
                  </a:cubicBezTo>
                  <a:lnTo>
                    <a:pt x="2474" y="7983"/>
                  </a:lnTo>
                  <a:cubicBezTo>
                    <a:pt x="2182" y="7983"/>
                    <a:pt x="1969" y="7744"/>
                    <a:pt x="1969" y="7478"/>
                  </a:cubicBezTo>
                  <a:close/>
                  <a:moveTo>
                    <a:pt x="5615" y="9048"/>
                  </a:moveTo>
                  <a:lnTo>
                    <a:pt x="7025" y="9048"/>
                  </a:lnTo>
                  <a:cubicBezTo>
                    <a:pt x="7291" y="9048"/>
                    <a:pt x="7531" y="9287"/>
                    <a:pt x="7531" y="9553"/>
                  </a:cubicBezTo>
                  <a:lnTo>
                    <a:pt x="7531" y="9607"/>
                  </a:lnTo>
                  <a:cubicBezTo>
                    <a:pt x="7531" y="9899"/>
                    <a:pt x="7291" y="10112"/>
                    <a:pt x="7025" y="10112"/>
                  </a:cubicBezTo>
                  <a:lnTo>
                    <a:pt x="5615" y="10112"/>
                  </a:lnTo>
                  <a:cubicBezTo>
                    <a:pt x="5348" y="10112"/>
                    <a:pt x="5109" y="9873"/>
                    <a:pt x="5109" y="9607"/>
                  </a:cubicBezTo>
                  <a:lnTo>
                    <a:pt x="5109" y="9553"/>
                  </a:lnTo>
                  <a:cubicBezTo>
                    <a:pt x="5109" y="9287"/>
                    <a:pt x="5348" y="9048"/>
                    <a:pt x="5615" y="9048"/>
                  </a:cubicBezTo>
                  <a:close/>
                  <a:moveTo>
                    <a:pt x="5109" y="7478"/>
                  </a:moveTo>
                  <a:lnTo>
                    <a:pt x="5109" y="7425"/>
                  </a:lnTo>
                  <a:cubicBezTo>
                    <a:pt x="5109" y="7132"/>
                    <a:pt x="5348" y="6919"/>
                    <a:pt x="5615" y="6919"/>
                  </a:cubicBezTo>
                  <a:lnTo>
                    <a:pt x="7025" y="6919"/>
                  </a:lnTo>
                  <a:cubicBezTo>
                    <a:pt x="7291" y="6919"/>
                    <a:pt x="7531" y="7158"/>
                    <a:pt x="7531" y="7425"/>
                  </a:cubicBezTo>
                  <a:lnTo>
                    <a:pt x="7531" y="7478"/>
                  </a:lnTo>
                  <a:cubicBezTo>
                    <a:pt x="7531" y="7770"/>
                    <a:pt x="7291" y="7983"/>
                    <a:pt x="7025" y="7983"/>
                  </a:cubicBezTo>
                  <a:lnTo>
                    <a:pt x="5615" y="7983"/>
                  </a:lnTo>
                  <a:cubicBezTo>
                    <a:pt x="5348" y="7983"/>
                    <a:pt x="5109" y="7744"/>
                    <a:pt x="5109" y="7478"/>
                  </a:cubicBezTo>
                  <a:close/>
                  <a:moveTo>
                    <a:pt x="8781" y="9048"/>
                  </a:moveTo>
                  <a:lnTo>
                    <a:pt x="10192" y="9048"/>
                  </a:lnTo>
                  <a:cubicBezTo>
                    <a:pt x="10458" y="9048"/>
                    <a:pt x="10697" y="9287"/>
                    <a:pt x="10697" y="9553"/>
                  </a:cubicBezTo>
                  <a:lnTo>
                    <a:pt x="10697" y="9607"/>
                  </a:lnTo>
                  <a:cubicBezTo>
                    <a:pt x="10697" y="9899"/>
                    <a:pt x="10458" y="10112"/>
                    <a:pt x="10192" y="10112"/>
                  </a:cubicBezTo>
                  <a:lnTo>
                    <a:pt x="8781" y="10112"/>
                  </a:lnTo>
                  <a:cubicBezTo>
                    <a:pt x="8515" y="10112"/>
                    <a:pt x="8276" y="9873"/>
                    <a:pt x="8276" y="9607"/>
                  </a:cubicBezTo>
                  <a:lnTo>
                    <a:pt x="8276" y="9553"/>
                  </a:lnTo>
                  <a:cubicBezTo>
                    <a:pt x="8276" y="9287"/>
                    <a:pt x="8515" y="9048"/>
                    <a:pt x="8781" y="9048"/>
                  </a:cubicBezTo>
                  <a:close/>
                  <a:moveTo>
                    <a:pt x="8276" y="7478"/>
                  </a:moveTo>
                  <a:lnTo>
                    <a:pt x="8276" y="7425"/>
                  </a:lnTo>
                  <a:cubicBezTo>
                    <a:pt x="8276" y="7132"/>
                    <a:pt x="8515" y="6919"/>
                    <a:pt x="8781" y="6919"/>
                  </a:cubicBezTo>
                  <a:lnTo>
                    <a:pt x="10192" y="6919"/>
                  </a:lnTo>
                  <a:cubicBezTo>
                    <a:pt x="10458" y="6919"/>
                    <a:pt x="10697" y="7158"/>
                    <a:pt x="10697" y="7425"/>
                  </a:cubicBezTo>
                  <a:lnTo>
                    <a:pt x="10697" y="7478"/>
                  </a:lnTo>
                  <a:cubicBezTo>
                    <a:pt x="10697" y="7770"/>
                    <a:pt x="10458" y="7983"/>
                    <a:pt x="10192" y="7983"/>
                  </a:cubicBezTo>
                  <a:lnTo>
                    <a:pt x="8781" y="7983"/>
                  </a:lnTo>
                  <a:cubicBezTo>
                    <a:pt x="8515" y="7983"/>
                    <a:pt x="8276" y="7744"/>
                    <a:pt x="8276" y="74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爱设计19">
              <a:extLst>
                <a:ext uri="{FF2B5EF4-FFF2-40B4-BE49-F238E27FC236}">
                  <a16:creationId xmlns:a16="http://schemas.microsoft.com/office/drawing/2014/main" id="{2A951603-AB7E-4717-AB89-1F2C08A7E3A3}"/>
                </a:ext>
              </a:extLst>
            </p:cNvPr>
            <p:cNvSpPr txBox="1"/>
            <p:nvPr/>
          </p:nvSpPr>
          <p:spPr>
            <a:xfrm>
              <a:off x="6586816" y="5482113"/>
              <a:ext cx="4744215" cy="6118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algn="r">
                <a:lnSpc>
                  <a:spcPct val="15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64" name="爱设计19">
              <a:extLst>
                <a:ext uri="{FF2B5EF4-FFF2-40B4-BE49-F238E27FC236}">
                  <a16:creationId xmlns:a16="http://schemas.microsoft.com/office/drawing/2014/main" id="{E4E5C09B-8673-4738-B871-ACFA3BD88E8A}"/>
                </a:ext>
              </a:extLst>
            </p:cNvPr>
            <p:cNvSpPr txBox="1"/>
            <p:nvPr/>
          </p:nvSpPr>
          <p:spPr>
            <a:xfrm>
              <a:off x="7655194" y="4758553"/>
              <a:ext cx="3675837" cy="6118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algn="r">
                <a:lnSpc>
                  <a:spcPct val="15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单击此处输入你的正文，文字是您思想的提炼请尽量言简意赅的阐述观点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6656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58087F4-8B97-44CD-BFF0-DC4100AC524A}"/>
              </a:ext>
            </a:extLst>
          </p:cNvPr>
          <p:cNvGrpSpPr/>
          <p:nvPr/>
        </p:nvGrpSpPr>
        <p:grpSpPr>
          <a:xfrm>
            <a:off x="1082055" y="1898282"/>
            <a:ext cx="2909900" cy="3662435"/>
            <a:chOff x="1092597" y="1898282"/>
            <a:chExt cx="2909900" cy="3662435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BF503F9A-17F5-4F30-8C3C-6BFEE7F7F351}"/>
                </a:ext>
              </a:extLst>
            </p:cNvPr>
            <p:cNvSpPr/>
            <p:nvPr/>
          </p:nvSpPr>
          <p:spPr>
            <a:xfrm>
              <a:off x="1092597" y="3066438"/>
              <a:ext cx="2909900" cy="61436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0083777-88D5-4494-B8E0-DCC6D937571A}"/>
                </a:ext>
              </a:extLst>
            </p:cNvPr>
            <p:cNvSpPr txBox="1"/>
            <p:nvPr/>
          </p:nvSpPr>
          <p:spPr>
            <a:xfrm>
              <a:off x="1654675" y="1898282"/>
              <a:ext cx="1785745" cy="1015663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en-US" altLang="zh-CN" sz="6600" dirty="0">
                  <a:solidFill>
                    <a:schemeClr val="accent1"/>
                  </a:solidFill>
                  <a:latin typeface="+mj-ea"/>
                  <a:ea typeface="+mj-ea"/>
                </a:rPr>
                <a:t>40</a:t>
              </a:r>
              <a:r>
                <a:rPr lang="en-US" altLang="zh-CN" sz="4800" dirty="0">
                  <a:solidFill>
                    <a:schemeClr val="accent1"/>
                  </a:solidFill>
                  <a:latin typeface="+mj-ea"/>
                  <a:ea typeface="+mj-ea"/>
                </a:rPr>
                <a:t>%</a:t>
              </a:r>
              <a:endParaRPr lang="zh-CN" altLang="en-US" sz="66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爱设计19">
              <a:extLst>
                <a:ext uri="{FF2B5EF4-FFF2-40B4-BE49-F238E27FC236}">
                  <a16:creationId xmlns:a16="http://schemas.microsoft.com/office/drawing/2014/main" id="{9BC9644C-15DC-47EE-A6FD-93A3E948FB0F}"/>
                </a:ext>
              </a:extLst>
            </p:cNvPr>
            <p:cNvSpPr txBox="1"/>
            <p:nvPr/>
          </p:nvSpPr>
          <p:spPr>
            <a:xfrm>
              <a:off x="1136154" y="3942966"/>
              <a:ext cx="2822787" cy="16177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2C5D419-E076-478F-A41F-00ECF4631CC3}"/>
              </a:ext>
            </a:extLst>
          </p:cNvPr>
          <p:cNvGrpSpPr/>
          <p:nvPr/>
        </p:nvGrpSpPr>
        <p:grpSpPr>
          <a:xfrm>
            <a:off x="4641050" y="1898282"/>
            <a:ext cx="2909900" cy="3662435"/>
            <a:chOff x="1092597" y="1898282"/>
            <a:chExt cx="2909900" cy="3662435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0ACABF4C-4F79-42B1-877A-DE8D10337F56}"/>
                </a:ext>
              </a:extLst>
            </p:cNvPr>
            <p:cNvSpPr/>
            <p:nvPr/>
          </p:nvSpPr>
          <p:spPr>
            <a:xfrm>
              <a:off x="1092597" y="3066438"/>
              <a:ext cx="2909900" cy="61436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F39D5FC-762A-46CA-AC1C-357585D7C085}"/>
                </a:ext>
              </a:extLst>
            </p:cNvPr>
            <p:cNvSpPr txBox="1"/>
            <p:nvPr/>
          </p:nvSpPr>
          <p:spPr>
            <a:xfrm>
              <a:off x="1654675" y="1898282"/>
              <a:ext cx="1785745" cy="1015663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en-US" altLang="zh-CN" sz="6600" dirty="0">
                  <a:solidFill>
                    <a:schemeClr val="accent1"/>
                  </a:solidFill>
                  <a:latin typeface="+mj-ea"/>
                  <a:ea typeface="+mj-ea"/>
                </a:rPr>
                <a:t>60</a:t>
              </a:r>
              <a:r>
                <a:rPr lang="en-US" altLang="zh-CN" sz="4800" dirty="0">
                  <a:solidFill>
                    <a:schemeClr val="accent1"/>
                  </a:solidFill>
                  <a:latin typeface="+mj-ea"/>
                  <a:ea typeface="+mj-ea"/>
                </a:rPr>
                <a:t>%</a:t>
              </a:r>
              <a:endParaRPr lang="zh-CN" altLang="en-US" sz="66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爱设计19">
              <a:extLst>
                <a:ext uri="{FF2B5EF4-FFF2-40B4-BE49-F238E27FC236}">
                  <a16:creationId xmlns:a16="http://schemas.microsoft.com/office/drawing/2014/main" id="{75349527-49F9-49F8-AE1C-965B637CC518}"/>
                </a:ext>
              </a:extLst>
            </p:cNvPr>
            <p:cNvSpPr txBox="1"/>
            <p:nvPr/>
          </p:nvSpPr>
          <p:spPr>
            <a:xfrm>
              <a:off x="1136154" y="3942966"/>
              <a:ext cx="2822787" cy="16177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487FE0A-7563-4C1D-B824-CFC588C10194}"/>
              </a:ext>
            </a:extLst>
          </p:cNvPr>
          <p:cNvGrpSpPr/>
          <p:nvPr/>
        </p:nvGrpSpPr>
        <p:grpSpPr>
          <a:xfrm>
            <a:off x="8200045" y="1898282"/>
            <a:ext cx="2909900" cy="3662435"/>
            <a:chOff x="1092597" y="1898282"/>
            <a:chExt cx="2909900" cy="3662435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8D1C6337-8B37-492C-A0C5-6267A7235F90}"/>
                </a:ext>
              </a:extLst>
            </p:cNvPr>
            <p:cNvSpPr/>
            <p:nvPr/>
          </p:nvSpPr>
          <p:spPr>
            <a:xfrm>
              <a:off x="1092597" y="3066438"/>
              <a:ext cx="2909900" cy="61436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1B085B8-A0B4-427E-AC06-C2C32CCD1EB1}"/>
                </a:ext>
              </a:extLst>
            </p:cNvPr>
            <p:cNvSpPr txBox="1"/>
            <p:nvPr/>
          </p:nvSpPr>
          <p:spPr>
            <a:xfrm>
              <a:off x="1654675" y="1898282"/>
              <a:ext cx="1785745" cy="1015663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en-US" altLang="zh-CN" sz="6600" dirty="0">
                  <a:solidFill>
                    <a:schemeClr val="accent1"/>
                  </a:solidFill>
                  <a:latin typeface="+mj-ea"/>
                  <a:ea typeface="+mj-ea"/>
                </a:rPr>
                <a:t>90</a:t>
              </a:r>
              <a:r>
                <a:rPr lang="en-US" altLang="zh-CN" sz="4800" dirty="0">
                  <a:solidFill>
                    <a:schemeClr val="accent1"/>
                  </a:solidFill>
                  <a:latin typeface="+mj-ea"/>
                  <a:ea typeface="+mj-ea"/>
                </a:rPr>
                <a:t>%</a:t>
              </a:r>
              <a:endParaRPr lang="zh-CN" altLang="en-US" sz="66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爱设计19">
              <a:extLst>
                <a:ext uri="{FF2B5EF4-FFF2-40B4-BE49-F238E27FC236}">
                  <a16:creationId xmlns:a16="http://schemas.microsoft.com/office/drawing/2014/main" id="{5C836877-BFDA-4013-9CCB-7600C16C5636}"/>
                </a:ext>
              </a:extLst>
            </p:cNvPr>
            <p:cNvSpPr txBox="1"/>
            <p:nvPr/>
          </p:nvSpPr>
          <p:spPr>
            <a:xfrm>
              <a:off x="1136154" y="3942966"/>
              <a:ext cx="2822787" cy="16177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653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pic>
        <p:nvPicPr>
          <p:cNvPr id="9" name="图片 8" descr="蓝色的高楼&#10;&#10;描述已自动生成">
            <a:extLst>
              <a:ext uri="{FF2B5EF4-FFF2-40B4-BE49-F238E27FC236}">
                <a16:creationId xmlns:a16="http://schemas.microsoft.com/office/drawing/2014/main" id="{277219BA-8C0A-4543-83C2-02A8C86726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28"/>
          <a:stretch/>
        </p:blipFill>
        <p:spPr>
          <a:xfrm>
            <a:off x="623059" y="1176139"/>
            <a:ext cx="5472941" cy="5008398"/>
          </a:xfrm>
          <a:prstGeom prst="roundRect">
            <a:avLst>
              <a:gd name="adj" fmla="val 2871"/>
            </a:avLst>
          </a:prstGeom>
        </p:spPr>
      </p:pic>
      <p:sp>
        <p:nvSpPr>
          <p:cNvPr id="11" name="爱设计19">
            <a:extLst>
              <a:ext uri="{FF2B5EF4-FFF2-40B4-BE49-F238E27FC236}">
                <a16:creationId xmlns:a16="http://schemas.microsoft.com/office/drawing/2014/main" id="{761C9CB8-0AD8-4AEA-8F13-606D50BA2A8B}"/>
              </a:ext>
            </a:extLst>
          </p:cNvPr>
          <p:cNvSpPr txBox="1"/>
          <p:nvPr/>
        </p:nvSpPr>
        <p:spPr>
          <a:xfrm>
            <a:off x="6264063" y="2054519"/>
            <a:ext cx="5016712" cy="699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3BA59CB-7DFC-4BDE-BD0E-755F2063CB16}"/>
              </a:ext>
            </a:extLst>
          </p:cNvPr>
          <p:cNvGrpSpPr/>
          <p:nvPr/>
        </p:nvGrpSpPr>
        <p:grpSpPr>
          <a:xfrm>
            <a:off x="5515429" y="1176139"/>
            <a:ext cx="6066971" cy="740228"/>
            <a:chOff x="5515429" y="1430502"/>
            <a:chExt cx="6066971" cy="740228"/>
          </a:xfrm>
        </p:grpSpPr>
        <p:sp>
          <p:nvSpPr>
            <p:cNvPr id="3" name="箭头: 五边形 2">
              <a:extLst>
                <a:ext uri="{FF2B5EF4-FFF2-40B4-BE49-F238E27FC236}">
                  <a16:creationId xmlns:a16="http://schemas.microsoft.com/office/drawing/2014/main" id="{979F59F5-0C69-428A-9542-47C8368ED86B}"/>
                </a:ext>
              </a:extLst>
            </p:cNvPr>
            <p:cNvSpPr/>
            <p:nvPr/>
          </p:nvSpPr>
          <p:spPr>
            <a:xfrm>
              <a:off x="5515429" y="1430502"/>
              <a:ext cx="6066971" cy="740228"/>
            </a:xfrm>
            <a:prstGeom prst="homePlat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44C7EFBC-26A1-4F76-A0F6-95B87396DF40}"/>
                </a:ext>
              </a:extLst>
            </p:cNvPr>
            <p:cNvGrpSpPr/>
            <p:nvPr/>
          </p:nvGrpSpPr>
          <p:grpSpPr>
            <a:xfrm>
              <a:off x="6264063" y="1615950"/>
              <a:ext cx="4829124" cy="369332"/>
              <a:chOff x="6264063" y="1637628"/>
              <a:chExt cx="4829124" cy="369332"/>
            </a:xfrm>
          </p:grpSpPr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5A7901B-5C8F-46FC-805C-596CCC0FFF81}"/>
                  </a:ext>
                </a:extLst>
              </p:cNvPr>
              <p:cNvSpPr txBox="1"/>
              <p:nvPr/>
            </p:nvSpPr>
            <p:spPr>
              <a:xfrm>
                <a:off x="6264063" y="1637628"/>
                <a:ext cx="23884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l"/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01 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请添加小标题</a:t>
                </a:r>
              </a:p>
            </p:txBody>
          </p: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3EC8F7C2-A733-45A7-B158-FC22B7E59ED6}"/>
                  </a:ext>
                </a:extLst>
              </p:cNvPr>
              <p:cNvGrpSpPr/>
              <p:nvPr/>
            </p:nvGrpSpPr>
            <p:grpSpPr>
              <a:xfrm>
                <a:off x="9028921" y="1727044"/>
                <a:ext cx="2064266" cy="184666"/>
                <a:chOff x="9028921" y="1727044"/>
                <a:chExt cx="2064266" cy="184666"/>
              </a:xfrm>
            </p:grpSpPr>
            <p:sp>
              <p:nvSpPr>
                <p:cNvPr id="5" name="箭头: V 形 4">
                  <a:extLst>
                    <a:ext uri="{FF2B5EF4-FFF2-40B4-BE49-F238E27FC236}">
                      <a16:creationId xmlns:a16="http://schemas.microsoft.com/office/drawing/2014/main" id="{E5D123CE-D030-420F-8A8B-747A3194FE44}"/>
                    </a:ext>
                  </a:extLst>
                </p:cNvPr>
                <p:cNvSpPr/>
                <p:nvPr/>
              </p:nvSpPr>
              <p:spPr>
                <a:xfrm>
                  <a:off x="9028921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箭头: V 形 14">
                  <a:extLst>
                    <a:ext uri="{FF2B5EF4-FFF2-40B4-BE49-F238E27FC236}">
                      <a16:creationId xmlns:a16="http://schemas.microsoft.com/office/drawing/2014/main" id="{A39A41DA-002A-46AA-86E3-1D7BCB736B1A}"/>
                    </a:ext>
                  </a:extLst>
                </p:cNvPr>
                <p:cNvSpPr/>
                <p:nvPr/>
              </p:nvSpPr>
              <p:spPr>
                <a:xfrm>
                  <a:off x="9237765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16" name="箭头: V 形 15">
                  <a:extLst>
                    <a:ext uri="{FF2B5EF4-FFF2-40B4-BE49-F238E27FC236}">
                      <a16:creationId xmlns:a16="http://schemas.microsoft.com/office/drawing/2014/main" id="{A649CA4D-29C6-4DF2-ADAE-C2116DBC570D}"/>
                    </a:ext>
                  </a:extLst>
                </p:cNvPr>
                <p:cNvSpPr/>
                <p:nvPr/>
              </p:nvSpPr>
              <p:spPr>
                <a:xfrm>
                  <a:off x="9446609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17" name="箭头: V 形 16">
                  <a:extLst>
                    <a:ext uri="{FF2B5EF4-FFF2-40B4-BE49-F238E27FC236}">
                      <a16:creationId xmlns:a16="http://schemas.microsoft.com/office/drawing/2014/main" id="{C26F8EEC-17B6-4FBF-9875-4E3F6C7A7685}"/>
                    </a:ext>
                  </a:extLst>
                </p:cNvPr>
                <p:cNvSpPr/>
                <p:nvPr/>
              </p:nvSpPr>
              <p:spPr>
                <a:xfrm>
                  <a:off x="9655453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18" name="箭头: V 形 17">
                  <a:extLst>
                    <a:ext uri="{FF2B5EF4-FFF2-40B4-BE49-F238E27FC236}">
                      <a16:creationId xmlns:a16="http://schemas.microsoft.com/office/drawing/2014/main" id="{A8AE9B19-0E9F-41B2-A371-89A1D37951B2}"/>
                    </a:ext>
                  </a:extLst>
                </p:cNvPr>
                <p:cNvSpPr/>
                <p:nvPr/>
              </p:nvSpPr>
              <p:spPr>
                <a:xfrm>
                  <a:off x="9864297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19" name="箭头: V 形 18">
                  <a:extLst>
                    <a:ext uri="{FF2B5EF4-FFF2-40B4-BE49-F238E27FC236}">
                      <a16:creationId xmlns:a16="http://schemas.microsoft.com/office/drawing/2014/main" id="{93CD057E-FE96-47FA-A3C1-4A453FEBC1AF}"/>
                    </a:ext>
                  </a:extLst>
                </p:cNvPr>
                <p:cNvSpPr/>
                <p:nvPr/>
              </p:nvSpPr>
              <p:spPr>
                <a:xfrm>
                  <a:off x="10073141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21" name="箭头: V 形 20">
                  <a:extLst>
                    <a:ext uri="{FF2B5EF4-FFF2-40B4-BE49-F238E27FC236}">
                      <a16:creationId xmlns:a16="http://schemas.microsoft.com/office/drawing/2014/main" id="{B2001972-5D07-44F3-AAB9-A5A4B92A5BF4}"/>
                    </a:ext>
                  </a:extLst>
                </p:cNvPr>
                <p:cNvSpPr/>
                <p:nvPr/>
              </p:nvSpPr>
              <p:spPr>
                <a:xfrm>
                  <a:off x="10281985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22" name="箭头: V 形 21">
                  <a:extLst>
                    <a:ext uri="{FF2B5EF4-FFF2-40B4-BE49-F238E27FC236}">
                      <a16:creationId xmlns:a16="http://schemas.microsoft.com/office/drawing/2014/main" id="{A18AB9FA-CC06-4B07-92C9-8A664E3FC850}"/>
                    </a:ext>
                  </a:extLst>
                </p:cNvPr>
                <p:cNvSpPr/>
                <p:nvPr/>
              </p:nvSpPr>
              <p:spPr>
                <a:xfrm>
                  <a:off x="10490829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23" name="箭头: V 形 22">
                  <a:extLst>
                    <a:ext uri="{FF2B5EF4-FFF2-40B4-BE49-F238E27FC236}">
                      <a16:creationId xmlns:a16="http://schemas.microsoft.com/office/drawing/2014/main" id="{3D6539DD-6E13-4348-8022-AC3A1ABE2B31}"/>
                    </a:ext>
                  </a:extLst>
                </p:cNvPr>
                <p:cNvSpPr/>
                <p:nvPr/>
              </p:nvSpPr>
              <p:spPr>
                <a:xfrm>
                  <a:off x="10699673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14" name="箭头: V 形 13">
                  <a:extLst>
                    <a:ext uri="{FF2B5EF4-FFF2-40B4-BE49-F238E27FC236}">
                      <a16:creationId xmlns:a16="http://schemas.microsoft.com/office/drawing/2014/main" id="{C4353BFE-71B1-4B50-8DFF-7FC07C7D5598}"/>
                    </a:ext>
                  </a:extLst>
                </p:cNvPr>
                <p:cNvSpPr/>
                <p:nvPr/>
              </p:nvSpPr>
              <p:spPr>
                <a:xfrm>
                  <a:off x="10908521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FC5707B-A6BB-4325-A9FA-6D3A99EA6158}"/>
              </a:ext>
            </a:extLst>
          </p:cNvPr>
          <p:cNvGrpSpPr/>
          <p:nvPr/>
        </p:nvGrpSpPr>
        <p:grpSpPr>
          <a:xfrm>
            <a:off x="5515429" y="2891965"/>
            <a:ext cx="6066971" cy="740228"/>
            <a:chOff x="5515429" y="1430502"/>
            <a:chExt cx="6066971" cy="740228"/>
          </a:xfrm>
        </p:grpSpPr>
        <p:sp>
          <p:nvSpPr>
            <p:cNvPr id="27" name="箭头: 五边形 26">
              <a:extLst>
                <a:ext uri="{FF2B5EF4-FFF2-40B4-BE49-F238E27FC236}">
                  <a16:creationId xmlns:a16="http://schemas.microsoft.com/office/drawing/2014/main" id="{85FF0ED6-893B-4914-BBD4-94839B2729D1}"/>
                </a:ext>
              </a:extLst>
            </p:cNvPr>
            <p:cNvSpPr/>
            <p:nvPr/>
          </p:nvSpPr>
          <p:spPr>
            <a:xfrm>
              <a:off x="5515429" y="1430502"/>
              <a:ext cx="6066971" cy="740228"/>
            </a:xfrm>
            <a:prstGeom prst="homePlat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3E41D939-563B-40CD-8061-8B2514947F7A}"/>
                </a:ext>
              </a:extLst>
            </p:cNvPr>
            <p:cNvGrpSpPr/>
            <p:nvPr/>
          </p:nvGrpSpPr>
          <p:grpSpPr>
            <a:xfrm>
              <a:off x="6264063" y="1615950"/>
              <a:ext cx="4829124" cy="369332"/>
              <a:chOff x="6264063" y="1637628"/>
              <a:chExt cx="4829124" cy="369332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D4F6CB7-0D54-4558-8655-3F5F5782D292}"/>
                  </a:ext>
                </a:extLst>
              </p:cNvPr>
              <p:cNvSpPr txBox="1"/>
              <p:nvPr/>
            </p:nvSpPr>
            <p:spPr>
              <a:xfrm>
                <a:off x="6264063" y="1637628"/>
                <a:ext cx="23884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l"/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02 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请添加小标题</a:t>
                </a:r>
              </a:p>
            </p:txBody>
          </p:sp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BC6023BB-3435-4033-A277-B37912480F01}"/>
                  </a:ext>
                </a:extLst>
              </p:cNvPr>
              <p:cNvGrpSpPr/>
              <p:nvPr/>
            </p:nvGrpSpPr>
            <p:grpSpPr>
              <a:xfrm>
                <a:off x="9028921" y="1727044"/>
                <a:ext cx="2064266" cy="184666"/>
                <a:chOff x="9028921" y="1727044"/>
                <a:chExt cx="2064266" cy="184666"/>
              </a:xfrm>
            </p:grpSpPr>
            <p:sp>
              <p:nvSpPr>
                <p:cNvPr id="31" name="箭头: V 形 30">
                  <a:extLst>
                    <a:ext uri="{FF2B5EF4-FFF2-40B4-BE49-F238E27FC236}">
                      <a16:creationId xmlns:a16="http://schemas.microsoft.com/office/drawing/2014/main" id="{1D2EDA25-2AA8-47FA-BBD9-09B6F5AD1762}"/>
                    </a:ext>
                  </a:extLst>
                </p:cNvPr>
                <p:cNvSpPr/>
                <p:nvPr/>
              </p:nvSpPr>
              <p:spPr>
                <a:xfrm>
                  <a:off x="9028921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箭头: V 形 31">
                  <a:extLst>
                    <a:ext uri="{FF2B5EF4-FFF2-40B4-BE49-F238E27FC236}">
                      <a16:creationId xmlns:a16="http://schemas.microsoft.com/office/drawing/2014/main" id="{DAEE94DE-558D-495C-9A72-AA2583567475}"/>
                    </a:ext>
                  </a:extLst>
                </p:cNvPr>
                <p:cNvSpPr/>
                <p:nvPr/>
              </p:nvSpPr>
              <p:spPr>
                <a:xfrm>
                  <a:off x="9237765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33" name="箭头: V 形 32">
                  <a:extLst>
                    <a:ext uri="{FF2B5EF4-FFF2-40B4-BE49-F238E27FC236}">
                      <a16:creationId xmlns:a16="http://schemas.microsoft.com/office/drawing/2014/main" id="{2CF00E29-6ACC-4ACA-8293-794398C88AF5}"/>
                    </a:ext>
                  </a:extLst>
                </p:cNvPr>
                <p:cNvSpPr/>
                <p:nvPr/>
              </p:nvSpPr>
              <p:spPr>
                <a:xfrm>
                  <a:off x="9446609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34" name="箭头: V 形 33">
                  <a:extLst>
                    <a:ext uri="{FF2B5EF4-FFF2-40B4-BE49-F238E27FC236}">
                      <a16:creationId xmlns:a16="http://schemas.microsoft.com/office/drawing/2014/main" id="{869B5BF0-1386-448F-ACEE-6040BC25347C}"/>
                    </a:ext>
                  </a:extLst>
                </p:cNvPr>
                <p:cNvSpPr/>
                <p:nvPr/>
              </p:nvSpPr>
              <p:spPr>
                <a:xfrm>
                  <a:off x="9655453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35" name="箭头: V 形 34">
                  <a:extLst>
                    <a:ext uri="{FF2B5EF4-FFF2-40B4-BE49-F238E27FC236}">
                      <a16:creationId xmlns:a16="http://schemas.microsoft.com/office/drawing/2014/main" id="{37C88989-0921-4853-9483-012AAB7F542D}"/>
                    </a:ext>
                  </a:extLst>
                </p:cNvPr>
                <p:cNvSpPr/>
                <p:nvPr/>
              </p:nvSpPr>
              <p:spPr>
                <a:xfrm>
                  <a:off x="9864297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36" name="箭头: V 形 35">
                  <a:extLst>
                    <a:ext uri="{FF2B5EF4-FFF2-40B4-BE49-F238E27FC236}">
                      <a16:creationId xmlns:a16="http://schemas.microsoft.com/office/drawing/2014/main" id="{8E854A08-88DF-41EC-9193-EDFB875BC58C}"/>
                    </a:ext>
                  </a:extLst>
                </p:cNvPr>
                <p:cNvSpPr/>
                <p:nvPr/>
              </p:nvSpPr>
              <p:spPr>
                <a:xfrm>
                  <a:off x="10073141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37" name="箭头: V 形 36">
                  <a:extLst>
                    <a:ext uri="{FF2B5EF4-FFF2-40B4-BE49-F238E27FC236}">
                      <a16:creationId xmlns:a16="http://schemas.microsoft.com/office/drawing/2014/main" id="{B2DCDEEB-134A-4AE2-9B77-A69E7824F310}"/>
                    </a:ext>
                  </a:extLst>
                </p:cNvPr>
                <p:cNvSpPr/>
                <p:nvPr/>
              </p:nvSpPr>
              <p:spPr>
                <a:xfrm>
                  <a:off x="10281985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38" name="箭头: V 形 37">
                  <a:extLst>
                    <a:ext uri="{FF2B5EF4-FFF2-40B4-BE49-F238E27FC236}">
                      <a16:creationId xmlns:a16="http://schemas.microsoft.com/office/drawing/2014/main" id="{4305457F-BD1A-4CEB-BDEE-701141D1438C}"/>
                    </a:ext>
                  </a:extLst>
                </p:cNvPr>
                <p:cNvSpPr/>
                <p:nvPr/>
              </p:nvSpPr>
              <p:spPr>
                <a:xfrm>
                  <a:off x="10490829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39" name="箭头: V 形 38">
                  <a:extLst>
                    <a:ext uri="{FF2B5EF4-FFF2-40B4-BE49-F238E27FC236}">
                      <a16:creationId xmlns:a16="http://schemas.microsoft.com/office/drawing/2014/main" id="{9FBE2E23-5690-423E-BD11-4256BC880856}"/>
                    </a:ext>
                  </a:extLst>
                </p:cNvPr>
                <p:cNvSpPr/>
                <p:nvPr/>
              </p:nvSpPr>
              <p:spPr>
                <a:xfrm>
                  <a:off x="10699673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40" name="箭头: V 形 39">
                  <a:extLst>
                    <a:ext uri="{FF2B5EF4-FFF2-40B4-BE49-F238E27FC236}">
                      <a16:creationId xmlns:a16="http://schemas.microsoft.com/office/drawing/2014/main" id="{1547DCB9-5ABA-4FF6-B85C-5500CEC67834}"/>
                    </a:ext>
                  </a:extLst>
                </p:cNvPr>
                <p:cNvSpPr/>
                <p:nvPr/>
              </p:nvSpPr>
              <p:spPr>
                <a:xfrm>
                  <a:off x="10908521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43" name="爱设计19">
            <a:extLst>
              <a:ext uri="{FF2B5EF4-FFF2-40B4-BE49-F238E27FC236}">
                <a16:creationId xmlns:a16="http://schemas.microsoft.com/office/drawing/2014/main" id="{222960B1-6D55-4E94-92A6-531F03628D54}"/>
              </a:ext>
            </a:extLst>
          </p:cNvPr>
          <p:cNvSpPr txBox="1"/>
          <p:nvPr/>
        </p:nvSpPr>
        <p:spPr>
          <a:xfrm>
            <a:off x="6264063" y="3770345"/>
            <a:ext cx="5016712" cy="699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AD534D27-6A34-4DFA-B905-1FD3FD690623}"/>
              </a:ext>
            </a:extLst>
          </p:cNvPr>
          <p:cNvGrpSpPr/>
          <p:nvPr/>
        </p:nvGrpSpPr>
        <p:grpSpPr>
          <a:xfrm>
            <a:off x="5515429" y="4607791"/>
            <a:ext cx="6066971" cy="740228"/>
            <a:chOff x="5515429" y="1430502"/>
            <a:chExt cx="6066971" cy="740228"/>
          </a:xfrm>
        </p:grpSpPr>
        <p:sp>
          <p:nvSpPr>
            <p:cNvPr id="46" name="箭头: 五边形 45">
              <a:extLst>
                <a:ext uri="{FF2B5EF4-FFF2-40B4-BE49-F238E27FC236}">
                  <a16:creationId xmlns:a16="http://schemas.microsoft.com/office/drawing/2014/main" id="{8EA85F1E-B8BA-4355-9510-56B23E65217A}"/>
                </a:ext>
              </a:extLst>
            </p:cNvPr>
            <p:cNvSpPr/>
            <p:nvPr/>
          </p:nvSpPr>
          <p:spPr>
            <a:xfrm>
              <a:off x="5515429" y="1430502"/>
              <a:ext cx="6066971" cy="740228"/>
            </a:xfrm>
            <a:prstGeom prst="homePlat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705E33B3-22D9-4657-956B-8645CDF717A1}"/>
                </a:ext>
              </a:extLst>
            </p:cNvPr>
            <p:cNvGrpSpPr/>
            <p:nvPr/>
          </p:nvGrpSpPr>
          <p:grpSpPr>
            <a:xfrm>
              <a:off x="6264063" y="1615950"/>
              <a:ext cx="4829124" cy="369332"/>
              <a:chOff x="6264063" y="1637628"/>
              <a:chExt cx="4829124" cy="369332"/>
            </a:xfrm>
          </p:grpSpPr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DC15F431-0E20-4A36-8B60-8A3AE2473779}"/>
                  </a:ext>
                </a:extLst>
              </p:cNvPr>
              <p:cNvSpPr txBox="1"/>
              <p:nvPr/>
            </p:nvSpPr>
            <p:spPr>
              <a:xfrm>
                <a:off x="6264063" y="1637628"/>
                <a:ext cx="23884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l"/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03 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请添加小标题</a:t>
                </a:r>
              </a:p>
            </p:txBody>
          </p: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5EB461E8-5B21-4E76-A98E-3C9427434344}"/>
                  </a:ext>
                </a:extLst>
              </p:cNvPr>
              <p:cNvGrpSpPr/>
              <p:nvPr/>
            </p:nvGrpSpPr>
            <p:grpSpPr>
              <a:xfrm>
                <a:off x="9028921" y="1727044"/>
                <a:ext cx="2064266" cy="184666"/>
                <a:chOff x="9028921" y="1727044"/>
                <a:chExt cx="2064266" cy="184666"/>
              </a:xfrm>
            </p:grpSpPr>
            <p:sp>
              <p:nvSpPr>
                <p:cNvPr id="52" name="箭头: V 形 51">
                  <a:extLst>
                    <a:ext uri="{FF2B5EF4-FFF2-40B4-BE49-F238E27FC236}">
                      <a16:creationId xmlns:a16="http://schemas.microsoft.com/office/drawing/2014/main" id="{820D9C72-4F72-4A06-AD8E-A493D3DECC29}"/>
                    </a:ext>
                  </a:extLst>
                </p:cNvPr>
                <p:cNvSpPr/>
                <p:nvPr/>
              </p:nvSpPr>
              <p:spPr>
                <a:xfrm>
                  <a:off x="9028921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箭头: V 形 52">
                  <a:extLst>
                    <a:ext uri="{FF2B5EF4-FFF2-40B4-BE49-F238E27FC236}">
                      <a16:creationId xmlns:a16="http://schemas.microsoft.com/office/drawing/2014/main" id="{DDD078A4-B7AF-43FC-923D-E9F3AC530DF3}"/>
                    </a:ext>
                  </a:extLst>
                </p:cNvPr>
                <p:cNvSpPr/>
                <p:nvPr/>
              </p:nvSpPr>
              <p:spPr>
                <a:xfrm>
                  <a:off x="9237765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54" name="箭头: V 形 53">
                  <a:extLst>
                    <a:ext uri="{FF2B5EF4-FFF2-40B4-BE49-F238E27FC236}">
                      <a16:creationId xmlns:a16="http://schemas.microsoft.com/office/drawing/2014/main" id="{B04AEE6C-3D10-4C38-9600-460969451D5A}"/>
                    </a:ext>
                  </a:extLst>
                </p:cNvPr>
                <p:cNvSpPr/>
                <p:nvPr/>
              </p:nvSpPr>
              <p:spPr>
                <a:xfrm>
                  <a:off x="9446609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55" name="箭头: V 形 54">
                  <a:extLst>
                    <a:ext uri="{FF2B5EF4-FFF2-40B4-BE49-F238E27FC236}">
                      <a16:creationId xmlns:a16="http://schemas.microsoft.com/office/drawing/2014/main" id="{7EBA384D-7079-4576-85E7-5D652D60568C}"/>
                    </a:ext>
                  </a:extLst>
                </p:cNvPr>
                <p:cNvSpPr/>
                <p:nvPr/>
              </p:nvSpPr>
              <p:spPr>
                <a:xfrm>
                  <a:off x="9655453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56" name="箭头: V 形 55">
                  <a:extLst>
                    <a:ext uri="{FF2B5EF4-FFF2-40B4-BE49-F238E27FC236}">
                      <a16:creationId xmlns:a16="http://schemas.microsoft.com/office/drawing/2014/main" id="{7CEAAA2A-2F16-463F-9954-E0D3FFBC2961}"/>
                    </a:ext>
                  </a:extLst>
                </p:cNvPr>
                <p:cNvSpPr/>
                <p:nvPr/>
              </p:nvSpPr>
              <p:spPr>
                <a:xfrm>
                  <a:off x="9864297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57" name="箭头: V 形 56">
                  <a:extLst>
                    <a:ext uri="{FF2B5EF4-FFF2-40B4-BE49-F238E27FC236}">
                      <a16:creationId xmlns:a16="http://schemas.microsoft.com/office/drawing/2014/main" id="{EE95466E-3218-4FBD-9C18-6E4344D33991}"/>
                    </a:ext>
                  </a:extLst>
                </p:cNvPr>
                <p:cNvSpPr/>
                <p:nvPr/>
              </p:nvSpPr>
              <p:spPr>
                <a:xfrm>
                  <a:off x="10073141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58" name="箭头: V 形 57">
                  <a:extLst>
                    <a:ext uri="{FF2B5EF4-FFF2-40B4-BE49-F238E27FC236}">
                      <a16:creationId xmlns:a16="http://schemas.microsoft.com/office/drawing/2014/main" id="{64912163-7344-48CE-9929-4597123522AC}"/>
                    </a:ext>
                  </a:extLst>
                </p:cNvPr>
                <p:cNvSpPr/>
                <p:nvPr/>
              </p:nvSpPr>
              <p:spPr>
                <a:xfrm>
                  <a:off x="10281985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59" name="箭头: V 形 58">
                  <a:extLst>
                    <a:ext uri="{FF2B5EF4-FFF2-40B4-BE49-F238E27FC236}">
                      <a16:creationId xmlns:a16="http://schemas.microsoft.com/office/drawing/2014/main" id="{C11EAEE3-5827-4E97-84E6-7EA48007D236}"/>
                    </a:ext>
                  </a:extLst>
                </p:cNvPr>
                <p:cNvSpPr/>
                <p:nvPr/>
              </p:nvSpPr>
              <p:spPr>
                <a:xfrm>
                  <a:off x="10490829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60" name="箭头: V 形 59">
                  <a:extLst>
                    <a:ext uri="{FF2B5EF4-FFF2-40B4-BE49-F238E27FC236}">
                      <a16:creationId xmlns:a16="http://schemas.microsoft.com/office/drawing/2014/main" id="{8B9B8F4B-3DEE-4DAB-8D4D-A330FA1A0BEA}"/>
                    </a:ext>
                  </a:extLst>
                </p:cNvPr>
                <p:cNvSpPr/>
                <p:nvPr/>
              </p:nvSpPr>
              <p:spPr>
                <a:xfrm>
                  <a:off x="10699673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lumMod val="100000"/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100000"/>
                      </a:schemeClr>
                    </a:solidFill>
                  </a:endParaRPr>
                </a:p>
              </p:txBody>
            </p:sp>
            <p:sp>
              <p:nvSpPr>
                <p:cNvPr id="61" name="箭头: V 形 60">
                  <a:extLst>
                    <a:ext uri="{FF2B5EF4-FFF2-40B4-BE49-F238E27FC236}">
                      <a16:creationId xmlns:a16="http://schemas.microsoft.com/office/drawing/2014/main" id="{76042ACE-C91D-4722-9FA2-AE75BE11EDA7}"/>
                    </a:ext>
                  </a:extLst>
                </p:cNvPr>
                <p:cNvSpPr/>
                <p:nvPr/>
              </p:nvSpPr>
              <p:spPr>
                <a:xfrm>
                  <a:off x="10908521" y="1727044"/>
                  <a:ext cx="184666" cy="184666"/>
                </a:xfrm>
                <a:prstGeom prst="chevron">
                  <a:avLst>
                    <a:gd name="adj" fmla="val 59695"/>
                  </a:avLst>
                </a:prstGeom>
                <a:solidFill>
                  <a:schemeClr val="bg1">
                    <a:alpha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62" name="爱设计19">
            <a:extLst>
              <a:ext uri="{FF2B5EF4-FFF2-40B4-BE49-F238E27FC236}">
                <a16:creationId xmlns:a16="http://schemas.microsoft.com/office/drawing/2014/main" id="{3A5A7E43-196B-4D35-A124-2DD73483D7F0}"/>
              </a:ext>
            </a:extLst>
          </p:cNvPr>
          <p:cNvSpPr txBox="1"/>
          <p:nvPr/>
        </p:nvSpPr>
        <p:spPr>
          <a:xfrm>
            <a:off x="6264063" y="5486170"/>
            <a:ext cx="5016712" cy="699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</p:spTree>
    <p:extLst>
      <p:ext uri="{BB962C8B-B14F-4D97-AF65-F5344CB8AC3E}">
        <p14:creationId xmlns:p14="http://schemas.microsoft.com/office/powerpoint/2010/main" val="3629625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6641CA2F-7372-1EDC-A063-4C7932FCE0AC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23" name="图片 22" descr="城市街道与高楼大厦&#10;&#10;描述已自动生成">
            <a:extLst>
              <a:ext uri="{FF2B5EF4-FFF2-40B4-BE49-F238E27FC236}">
                <a16:creationId xmlns:a16="http://schemas.microsoft.com/office/drawing/2014/main" id="{21D3993B-1EBC-AA85-F4AD-F2D366EC0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60"/>
          <a:stretch>
            <a:fillRect/>
          </a:stretch>
        </p:blipFill>
        <p:spPr>
          <a:xfrm>
            <a:off x="5810843" y="0"/>
            <a:ext cx="6379351" cy="6858000"/>
          </a:xfrm>
          <a:custGeom>
            <a:avLst/>
            <a:gdLst>
              <a:gd name="connsiteX0" fmla="*/ 0 w 6379351"/>
              <a:gd name="connsiteY0" fmla="*/ 0 h 6858000"/>
              <a:gd name="connsiteX1" fmla="*/ 6379351 w 6379351"/>
              <a:gd name="connsiteY1" fmla="*/ 0 h 6858000"/>
              <a:gd name="connsiteX2" fmla="*/ 6379351 w 6379351"/>
              <a:gd name="connsiteY2" fmla="*/ 6858000 h 6858000"/>
              <a:gd name="connsiteX3" fmla="*/ 2535173 w 63793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351" h="6858000">
                <a:moveTo>
                  <a:pt x="0" y="0"/>
                </a:moveTo>
                <a:lnTo>
                  <a:pt x="6379351" y="0"/>
                </a:lnTo>
                <a:lnTo>
                  <a:pt x="6379351" y="6858000"/>
                </a:lnTo>
                <a:lnTo>
                  <a:pt x="2535173" y="6858000"/>
                </a:lnTo>
                <a:close/>
              </a:path>
            </a:pathLst>
          </a:custGeom>
        </p:spPr>
      </p:pic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48F85496-94BA-6C35-FD1B-B0E85E64FF9C}"/>
              </a:ext>
            </a:extLst>
          </p:cNvPr>
          <p:cNvSpPr/>
          <p:nvPr/>
        </p:nvSpPr>
        <p:spPr>
          <a:xfrm>
            <a:off x="5999532" y="0"/>
            <a:ext cx="6192469" cy="6858000"/>
          </a:xfrm>
          <a:custGeom>
            <a:avLst/>
            <a:gdLst>
              <a:gd name="connsiteX0" fmla="*/ 4379325 w 6192469"/>
              <a:gd name="connsiteY0" fmla="*/ 0 h 6858000"/>
              <a:gd name="connsiteX1" fmla="*/ 6192469 w 6192469"/>
              <a:gd name="connsiteY1" fmla="*/ 0 h 6858000"/>
              <a:gd name="connsiteX2" fmla="*/ 6192469 w 6192469"/>
              <a:gd name="connsiteY2" fmla="*/ 6858000 h 6858000"/>
              <a:gd name="connsiteX3" fmla="*/ 0 w 619246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469" h="6858000">
                <a:moveTo>
                  <a:pt x="4379325" y="0"/>
                </a:moveTo>
                <a:lnTo>
                  <a:pt x="6192469" y="0"/>
                </a:lnTo>
                <a:lnTo>
                  <a:pt x="619246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47E61A-63C7-C15F-8A85-396D4FD70B1C}"/>
              </a:ext>
            </a:extLst>
          </p:cNvPr>
          <p:cNvSpPr txBox="1"/>
          <p:nvPr/>
        </p:nvSpPr>
        <p:spPr>
          <a:xfrm>
            <a:off x="609600" y="1820715"/>
            <a:ext cx="4616648" cy="178510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56A40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感谢聆听</a:t>
            </a:r>
            <a:endParaRPr kumimoji="1" lang="en-US" altLang="zh-CN" sz="7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汉仪旗黑KW 55S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年终总结</a:t>
            </a: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PPT</a:t>
            </a:r>
            <a: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模板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 flipH="1">
            <a:off x="609600" y="4456719"/>
            <a:ext cx="1360950" cy="276999"/>
          </a:xfrm>
          <a:prstGeom prst="rect">
            <a:avLst/>
          </a:prstGeom>
          <a:noFill/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tx1">
                <a:alpha val="12000"/>
              </a:schemeClr>
            </a:outerShdw>
          </a:effectLst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 flipH="1">
            <a:off x="2931480" y="4456719"/>
            <a:ext cx="2199320" cy="276999"/>
          </a:xfrm>
          <a:prstGeom prst="rect">
            <a:avLst/>
          </a:prstGeom>
          <a:noFill/>
          <a:ln w="12700" cap="flat">
            <a:noFill/>
            <a:prstDash val="solid"/>
            <a:miter/>
          </a:ln>
          <a:effectLst>
            <a:outerShdw blurRad="381000" dist="215900" dir="5400000" sx="96000" sy="96000" algn="t" rotWithShape="0">
              <a:schemeClr val="tx1">
                <a:alpha val="12000"/>
              </a:schemeClr>
            </a:outerShdw>
          </a:effectLst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年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月</a:t>
            </a:r>
          </a:p>
        </p:txBody>
      </p:sp>
      <p:sp>
        <p:nvSpPr>
          <p:cNvPr id="3" name="gaoding-14">
            <a:extLst>
              <a:ext uri="{FF2B5EF4-FFF2-40B4-BE49-F238E27FC236}">
                <a16:creationId xmlns:a16="http://schemas.microsoft.com/office/drawing/2014/main" id="{BCAD33A5-7358-9ADC-1CEF-0FF7C0B1A4E2}"/>
              </a:ext>
            </a:extLst>
          </p:cNvPr>
          <p:cNvSpPr txBox="1"/>
          <p:nvPr/>
        </p:nvSpPr>
        <p:spPr>
          <a:xfrm>
            <a:off x="609600" y="5831572"/>
            <a:ext cx="4432064" cy="528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09600" y="3637788"/>
            <a:ext cx="45212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cs typeface="+mn-cs"/>
              </a:rPr>
              <a:t>BUSINESS STYLE YEAR-END REVIEW</a:t>
            </a: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34CA7F7C-BD6B-21C6-5F7D-DB1BFE0BBD0C}"/>
              </a:ext>
            </a:extLst>
          </p:cNvPr>
          <p:cNvSpPr/>
          <p:nvPr/>
        </p:nvSpPr>
        <p:spPr>
          <a:xfrm rot="1036853">
            <a:off x="7887202" y="-592432"/>
            <a:ext cx="4602584" cy="1305510"/>
          </a:xfrm>
          <a:custGeom>
            <a:avLst/>
            <a:gdLst>
              <a:gd name="connsiteX0" fmla="*/ 0 w 4602584"/>
              <a:gd name="connsiteY0" fmla="*/ 1305510 h 1305510"/>
              <a:gd name="connsiteX1" fmla="*/ 4196441 w 4602584"/>
              <a:gd name="connsiteY1" fmla="*/ 0 h 1305510"/>
              <a:gd name="connsiteX2" fmla="*/ 4602584 w 4602584"/>
              <a:gd name="connsiteY2" fmla="*/ 1305510 h 130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02584" h="1305510">
                <a:moveTo>
                  <a:pt x="0" y="1305510"/>
                </a:moveTo>
                <a:lnTo>
                  <a:pt x="4196441" y="0"/>
                </a:lnTo>
                <a:lnTo>
                  <a:pt x="4602584" y="130551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E07A6771-F632-3B11-550A-6A9D01A2779A}"/>
              </a:ext>
            </a:extLst>
          </p:cNvPr>
          <p:cNvSpPr/>
          <p:nvPr/>
        </p:nvSpPr>
        <p:spPr>
          <a:xfrm rot="5400000">
            <a:off x="11050528" y="5805427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grpSp>
        <p:nvGrpSpPr>
          <p:cNvPr id="28" name="爱设计-11">
            <a:extLst>
              <a:ext uri="{FF2B5EF4-FFF2-40B4-BE49-F238E27FC236}">
                <a16:creationId xmlns:a16="http://schemas.microsoft.com/office/drawing/2014/main" id="{B1E388EA-A924-7B4D-ACE4-8A604899B372}"/>
              </a:ext>
            </a:extLst>
          </p:cNvPr>
          <p:cNvGrpSpPr/>
          <p:nvPr/>
        </p:nvGrpSpPr>
        <p:grpSpPr>
          <a:xfrm rot="10800000">
            <a:off x="609600" y="598428"/>
            <a:ext cx="536828" cy="87372"/>
            <a:chOff x="6749798" y="5851669"/>
            <a:chExt cx="1352719" cy="220164"/>
          </a:xfr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</p:grpSpPr>
        <p:sp>
          <p:nvSpPr>
            <p:cNvPr id="29" name="爱设计-11-1">
              <a:extLst>
                <a:ext uri="{FF2B5EF4-FFF2-40B4-BE49-F238E27FC236}">
                  <a16:creationId xmlns:a16="http://schemas.microsoft.com/office/drawing/2014/main" id="{796E8D8E-2F07-9F55-A379-F8750327E2FB}"/>
                </a:ext>
              </a:extLst>
            </p:cNvPr>
            <p:cNvSpPr/>
            <p:nvPr/>
          </p:nvSpPr>
          <p:spPr>
            <a:xfrm>
              <a:off x="7146086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爱设计-11-2">
              <a:extLst>
                <a:ext uri="{FF2B5EF4-FFF2-40B4-BE49-F238E27FC236}">
                  <a16:creationId xmlns:a16="http://schemas.microsoft.com/office/drawing/2014/main" id="{FFF956D9-B204-AB28-B2D6-AAB9F1AA2F49}"/>
                </a:ext>
              </a:extLst>
            </p:cNvPr>
            <p:cNvSpPr/>
            <p:nvPr/>
          </p:nvSpPr>
          <p:spPr>
            <a:xfrm>
              <a:off x="7542374" y="5851669"/>
              <a:ext cx="560143" cy="220164"/>
            </a:xfrm>
            <a:custGeom>
              <a:avLst/>
              <a:gdLst>
                <a:gd name="connsiteX0" fmla="*/ 110082 w 560143"/>
                <a:gd name="connsiteY0" fmla="*/ 0 h 220164"/>
                <a:gd name="connsiteX1" fmla="*/ 187922 w 560143"/>
                <a:gd name="connsiteY1" fmla="*/ 32242 h 220164"/>
                <a:gd name="connsiteX2" fmla="*/ 195077 w 560143"/>
                <a:gd name="connsiteY2" fmla="*/ 42855 h 220164"/>
                <a:gd name="connsiteX3" fmla="*/ 195958 w 560143"/>
                <a:gd name="connsiteY3" fmla="*/ 41549 h 220164"/>
                <a:gd name="connsiteX4" fmla="*/ 202231 w 560143"/>
                <a:gd name="connsiteY4" fmla="*/ 50853 h 220164"/>
                <a:gd name="connsiteX5" fmla="*/ 280071 w 560143"/>
                <a:gd name="connsiteY5" fmla="*/ 83095 h 220164"/>
                <a:gd name="connsiteX6" fmla="*/ 357911 w 560143"/>
                <a:gd name="connsiteY6" fmla="*/ 50853 h 220164"/>
                <a:gd name="connsiteX7" fmla="*/ 364185 w 560143"/>
                <a:gd name="connsiteY7" fmla="*/ 41547 h 220164"/>
                <a:gd name="connsiteX8" fmla="*/ 365067 w 560143"/>
                <a:gd name="connsiteY8" fmla="*/ 42854 h 220164"/>
                <a:gd name="connsiteX9" fmla="*/ 372221 w 560143"/>
                <a:gd name="connsiteY9" fmla="*/ 32242 h 220164"/>
                <a:gd name="connsiteX10" fmla="*/ 450061 w 560143"/>
                <a:gd name="connsiteY10" fmla="*/ 0 h 220164"/>
                <a:gd name="connsiteX11" fmla="*/ 560143 w 560143"/>
                <a:gd name="connsiteY11" fmla="*/ 110082 h 220164"/>
                <a:gd name="connsiteX12" fmla="*/ 450061 w 560143"/>
                <a:gd name="connsiteY12" fmla="*/ 220164 h 220164"/>
                <a:gd name="connsiteX13" fmla="*/ 372221 w 560143"/>
                <a:gd name="connsiteY13" fmla="*/ 187922 h 220164"/>
                <a:gd name="connsiteX14" fmla="*/ 365067 w 560143"/>
                <a:gd name="connsiteY14" fmla="*/ 177310 h 220164"/>
                <a:gd name="connsiteX15" fmla="*/ 364453 w 560143"/>
                <a:gd name="connsiteY15" fmla="*/ 178222 h 220164"/>
                <a:gd name="connsiteX16" fmla="*/ 357912 w 560143"/>
                <a:gd name="connsiteY16" fmla="*/ 168520 h 220164"/>
                <a:gd name="connsiteX17" fmla="*/ 280072 w 560143"/>
                <a:gd name="connsiteY17" fmla="*/ 136278 h 220164"/>
                <a:gd name="connsiteX18" fmla="*/ 202232 w 560143"/>
                <a:gd name="connsiteY18" fmla="*/ 168520 h 220164"/>
                <a:gd name="connsiteX19" fmla="*/ 195691 w 560143"/>
                <a:gd name="connsiteY19" fmla="*/ 178222 h 220164"/>
                <a:gd name="connsiteX20" fmla="*/ 195077 w 560143"/>
                <a:gd name="connsiteY20" fmla="*/ 177310 h 220164"/>
                <a:gd name="connsiteX21" fmla="*/ 187922 w 560143"/>
                <a:gd name="connsiteY21" fmla="*/ 187922 h 220164"/>
                <a:gd name="connsiteX22" fmla="*/ 110082 w 560143"/>
                <a:gd name="connsiteY22" fmla="*/ 220164 h 220164"/>
                <a:gd name="connsiteX23" fmla="*/ 0 w 560143"/>
                <a:gd name="connsiteY23" fmla="*/ 110082 h 220164"/>
                <a:gd name="connsiteX24" fmla="*/ 110082 w 560143"/>
                <a:gd name="connsiteY24" fmla="*/ 0 h 22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60143" h="220164">
                  <a:moveTo>
                    <a:pt x="110082" y="0"/>
                  </a:moveTo>
                  <a:cubicBezTo>
                    <a:pt x="140481" y="0"/>
                    <a:pt x="168001" y="12322"/>
                    <a:pt x="187922" y="32242"/>
                  </a:cubicBezTo>
                  <a:lnTo>
                    <a:pt x="195077" y="42855"/>
                  </a:lnTo>
                  <a:lnTo>
                    <a:pt x="195958" y="41549"/>
                  </a:lnTo>
                  <a:lnTo>
                    <a:pt x="202231" y="50853"/>
                  </a:lnTo>
                  <a:cubicBezTo>
                    <a:pt x="222152" y="70774"/>
                    <a:pt x="249673" y="83095"/>
                    <a:pt x="280071" y="83095"/>
                  </a:cubicBezTo>
                  <a:cubicBezTo>
                    <a:pt x="310470" y="83095"/>
                    <a:pt x="337990" y="70774"/>
                    <a:pt x="357911" y="50853"/>
                  </a:cubicBezTo>
                  <a:lnTo>
                    <a:pt x="364185" y="41547"/>
                  </a:lnTo>
                  <a:lnTo>
                    <a:pt x="365067" y="42854"/>
                  </a:lnTo>
                  <a:lnTo>
                    <a:pt x="372221" y="32242"/>
                  </a:lnTo>
                  <a:cubicBezTo>
                    <a:pt x="392142" y="12322"/>
                    <a:pt x="419662" y="0"/>
                    <a:pt x="450061" y="0"/>
                  </a:cubicBezTo>
                  <a:cubicBezTo>
                    <a:pt x="510858" y="0"/>
                    <a:pt x="560143" y="49285"/>
                    <a:pt x="560143" y="110082"/>
                  </a:cubicBezTo>
                  <a:cubicBezTo>
                    <a:pt x="560143" y="170879"/>
                    <a:pt x="510858" y="220164"/>
                    <a:pt x="450061" y="220164"/>
                  </a:cubicBezTo>
                  <a:cubicBezTo>
                    <a:pt x="419662" y="220164"/>
                    <a:pt x="392142" y="207843"/>
                    <a:pt x="372221" y="187922"/>
                  </a:cubicBezTo>
                  <a:lnTo>
                    <a:pt x="365067" y="177310"/>
                  </a:lnTo>
                  <a:lnTo>
                    <a:pt x="364453" y="178222"/>
                  </a:lnTo>
                  <a:lnTo>
                    <a:pt x="357912" y="168520"/>
                  </a:lnTo>
                  <a:cubicBezTo>
                    <a:pt x="337991" y="148600"/>
                    <a:pt x="310470" y="136278"/>
                    <a:pt x="280072" y="136278"/>
                  </a:cubicBezTo>
                  <a:cubicBezTo>
                    <a:pt x="249674" y="136278"/>
                    <a:pt x="222153" y="148600"/>
                    <a:pt x="202232" y="168520"/>
                  </a:cubicBezTo>
                  <a:lnTo>
                    <a:pt x="195691" y="178222"/>
                  </a:lnTo>
                  <a:lnTo>
                    <a:pt x="195077" y="177310"/>
                  </a:lnTo>
                  <a:lnTo>
                    <a:pt x="187922" y="187922"/>
                  </a:lnTo>
                  <a:cubicBezTo>
                    <a:pt x="168001" y="207843"/>
                    <a:pt x="140481" y="220164"/>
                    <a:pt x="110082" y="220164"/>
                  </a:cubicBezTo>
                  <a:cubicBezTo>
                    <a:pt x="49285" y="220164"/>
                    <a:pt x="0" y="170879"/>
                    <a:pt x="0" y="110082"/>
                  </a:cubicBezTo>
                  <a:cubicBezTo>
                    <a:pt x="0" y="49285"/>
                    <a:pt x="49285" y="0"/>
                    <a:pt x="11008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爱设计-11-3">
              <a:extLst>
                <a:ext uri="{FF2B5EF4-FFF2-40B4-BE49-F238E27FC236}">
                  <a16:creationId xmlns:a16="http://schemas.microsoft.com/office/drawing/2014/main" id="{C848AE50-F498-B9AD-078B-E5659A25719A}"/>
                </a:ext>
              </a:extLst>
            </p:cNvPr>
            <p:cNvSpPr/>
            <p:nvPr/>
          </p:nvSpPr>
          <p:spPr>
            <a:xfrm>
              <a:off x="6749798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266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背景图案&#10;&#10;描述已自动生成">
            <a:extLst>
              <a:ext uri="{FF2B5EF4-FFF2-40B4-BE49-F238E27FC236}">
                <a16:creationId xmlns:a16="http://schemas.microsoft.com/office/drawing/2014/main" id="{C1F638CD-62A4-DE6C-A3C0-F6FF59935058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E24CB62-76DB-7CEA-13B6-FB37560F4BB1}"/>
              </a:ext>
            </a:extLst>
          </p:cNvPr>
          <p:cNvSpPr/>
          <p:nvPr/>
        </p:nvSpPr>
        <p:spPr>
          <a:xfrm rot="5630820">
            <a:off x="933082" y="3810282"/>
            <a:ext cx="2170372" cy="4191596"/>
          </a:xfrm>
          <a:custGeom>
            <a:avLst/>
            <a:gdLst>
              <a:gd name="connsiteX0" fmla="*/ 0 w 2170372"/>
              <a:gd name="connsiteY0" fmla="*/ 4191596 h 4191596"/>
              <a:gd name="connsiteX1" fmla="*/ 1898327 w 2170372"/>
              <a:gd name="connsiteY1" fmla="*/ 0 h 4191596"/>
              <a:gd name="connsiteX2" fmla="*/ 2170372 w 2170372"/>
              <a:gd name="connsiteY2" fmla="*/ 4045652 h 419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372" h="4191596">
                <a:moveTo>
                  <a:pt x="0" y="4191596"/>
                </a:moveTo>
                <a:lnTo>
                  <a:pt x="1898327" y="0"/>
                </a:lnTo>
                <a:lnTo>
                  <a:pt x="2170372" y="4045652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1031E2-BA0F-65FB-E071-D3E870E251BA}"/>
              </a:ext>
            </a:extLst>
          </p:cNvPr>
          <p:cNvSpPr txBox="1"/>
          <p:nvPr/>
        </p:nvSpPr>
        <p:spPr>
          <a:xfrm>
            <a:off x="5720762" y="1816563"/>
            <a:ext cx="5613988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800" b="0" i="0" u="none" strike="noStrike" kern="1200" cap="none" spc="0" normalizeH="0" noProof="0" dirty="0">
                <a:ln>
                  <a:gradFill>
                    <a:gsLst>
                      <a:gs pos="0">
                        <a:schemeClr val="accent2"/>
                      </a:gs>
                      <a:gs pos="61000">
                        <a:schemeClr val="accent2">
                          <a:alpha val="0"/>
                        </a:schemeClr>
                      </a:gs>
                      <a:gs pos="60000">
                        <a:schemeClr val="accent2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PART 01</a:t>
            </a:r>
            <a:endParaRPr kumimoji="1" lang="zh-CN" altLang="en-US" sz="8800" b="0" i="0" u="none" strike="noStrike" kern="1200" cap="none" spc="0" normalizeH="0" noProof="0" dirty="0">
              <a:ln>
                <a:gradFill>
                  <a:gsLst>
                    <a:gs pos="0">
                      <a:schemeClr val="accent2"/>
                    </a:gs>
                    <a:gs pos="61000">
                      <a:schemeClr val="accent2">
                        <a:alpha val="0"/>
                      </a:schemeClr>
                    </a:gs>
                    <a:gs pos="60000">
                      <a:schemeClr val="accent2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720763" y="2887255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720763" y="3963249"/>
            <a:ext cx="1675139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Completion of work</a:t>
            </a: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5720763" y="4533550"/>
            <a:ext cx="5471112" cy="345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9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9036D252-C410-B83C-FF37-5D7AFB550076}"/>
              </a:ext>
            </a:extLst>
          </p:cNvPr>
          <p:cNvSpPr/>
          <p:nvPr/>
        </p:nvSpPr>
        <p:spPr>
          <a:xfrm rot="3607449">
            <a:off x="-1041951" y="-1615916"/>
            <a:ext cx="6681526" cy="8296203"/>
          </a:xfrm>
          <a:custGeom>
            <a:avLst/>
            <a:gdLst>
              <a:gd name="connsiteX0" fmla="*/ 0 w 6681526"/>
              <a:gd name="connsiteY0" fmla="*/ 4880080 h 8296203"/>
              <a:gd name="connsiteX1" fmla="*/ 2803434 w 6681526"/>
              <a:gd name="connsiteY1" fmla="*/ 0 h 8296203"/>
              <a:gd name="connsiteX2" fmla="*/ 6681526 w 6681526"/>
              <a:gd name="connsiteY2" fmla="*/ 7016911 h 8296203"/>
              <a:gd name="connsiteX3" fmla="*/ 5946618 w 6681526"/>
              <a:gd name="connsiteY3" fmla="*/ 8296203 h 829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1526" h="8296203">
                <a:moveTo>
                  <a:pt x="0" y="4880080"/>
                </a:moveTo>
                <a:lnTo>
                  <a:pt x="2803434" y="0"/>
                </a:lnTo>
                <a:lnTo>
                  <a:pt x="6681526" y="7016911"/>
                </a:lnTo>
                <a:lnTo>
                  <a:pt x="5946618" y="8296203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 descr="城市街道与高楼大厦&#10;&#10;描述已自动生成">
            <a:extLst>
              <a:ext uri="{FF2B5EF4-FFF2-40B4-BE49-F238E27FC236}">
                <a16:creationId xmlns:a16="http://schemas.microsoft.com/office/drawing/2014/main" id="{009E3A93-9180-F881-E7EF-4E3516D0EC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30" t="40306" r="47163" b="16472"/>
          <a:stretch/>
        </p:blipFill>
        <p:spPr>
          <a:xfrm>
            <a:off x="609600" y="1552746"/>
            <a:ext cx="3933234" cy="4447540"/>
          </a:xfrm>
          <a:custGeom>
            <a:avLst/>
            <a:gdLst>
              <a:gd name="connsiteX0" fmla="*/ 0 w 3933234"/>
              <a:gd name="connsiteY0" fmla="*/ 0 h 5549900"/>
              <a:gd name="connsiteX1" fmla="*/ 3933234 w 3933234"/>
              <a:gd name="connsiteY1" fmla="*/ 0 h 5549900"/>
              <a:gd name="connsiteX2" fmla="*/ 3933234 w 3933234"/>
              <a:gd name="connsiteY2" fmla="*/ 5549900 h 5549900"/>
              <a:gd name="connsiteX3" fmla="*/ 0 w 3933234"/>
              <a:gd name="connsiteY3" fmla="*/ 5549900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3234" h="5549900">
                <a:moveTo>
                  <a:pt x="0" y="0"/>
                </a:moveTo>
                <a:lnTo>
                  <a:pt x="3933234" y="0"/>
                </a:lnTo>
                <a:lnTo>
                  <a:pt x="3933234" y="5549900"/>
                </a:lnTo>
                <a:lnTo>
                  <a:pt x="0" y="5549900"/>
                </a:lnTo>
                <a:close/>
              </a:path>
            </a:pathLst>
          </a:custGeom>
          <a:effectLst>
            <a:outerShdw blurRad="177800" dist="101600" dir="2700000" algn="tl" rotWithShape="0">
              <a:schemeClr val="accent1">
                <a:lumMod val="50000"/>
                <a:alpha val="24000"/>
              </a:schemeClr>
            </a:outerShdw>
          </a:effectLst>
        </p:spPr>
      </p:pic>
      <p:grpSp>
        <p:nvGrpSpPr>
          <p:cNvPr id="11" name="爱设计-11">
            <a:extLst>
              <a:ext uri="{FF2B5EF4-FFF2-40B4-BE49-F238E27FC236}">
                <a16:creationId xmlns:a16="http://schemas.microsoft.com/office/drawing/2014/main" id="{3BD34094-3E1F-A37B-1294-86D14F634103}"/>
              </a:ext>
            </a:extLst>
          </p:cNvPr>
          <p:cNvGrpSpPr/>
          <p:nvPr/>
        </p:nvGrpSpPr>
        <p:grpSpPr>
          <a:xfrm rot="10800000">
            <a:off x="609600" y="598428"/>
            <a:ext cx="536828" cy="87372"/>
            <a:chOff x="6749798" y="5851669"/>
            <a:chExt cx="1352719" cy="220164"/>
          </a:xfr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</p:grpSpPr>
        <p:sp>
          <p:nvSpPr>
            <p:cNvPr id="12" name="爱设计-11-1">
              <a:extLst>
                <a:ext uri="{FF2B5EF4-FFF2-40B4-BE49-F238E27FC236}">
                  <a16:creationId xmlns:a16="http://schemas.microsoft.com/office/drawing/2014/main" id="{21A8B333-26CB-22DC-804E-B230A3D3B8BD}"/>
                </a:ext>
              </a:extLst>
            </p:cNvPr>
            <p:cNvSpPr/>
            <p:nvPr/>
          </p:nvSpPr>
          <p:spPr>
            <a:xfrm>
              <a:off x="7146086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爱设计-11-2">
              <a:extLst>
                <a:ext uri="{FF2B5EF4-FFF2-40B4-BE49-F238E27FC236}">
                  <a16:creationId xmlns:a16="http://schemas.microsoft.com/office/drawing/2014/main" id="{23D55CCD-6491-0DEC-F9D5-D7ED56594971}"/>
                </a:ext>
              </a:extLst>
            </p:cNvPr>
            <p:cNvSpPr/>
            <p:nvPr/>
          </p:nvSpPr>
          <p:spPr>
            <a:xfrm>
              <a:off x="7542374" y="5851669"/>
              <a:ext cx="560143" cy="220164"/>
            </a:xfrm>
            <a:custGeom>
              <a:avLst/>
              <a:gdLst>
                <a:gd name="connsiteX0" fmla="*/ 110082 w 560143"/>
                <a:gd name="connsiteY0" fmla="*/ 0 h 220164"/>
                <a:gd name="connsiteX1" fmla="*/ 187922 w 560143"/>
                <a:gd name="connsiteY1" fmla="*/ 32242 h 220164"/>
                <a:gd name="connsiteX2" fmla="*/ 195077 w 560143"/>
                <a:gd name="connsiteY2" fmla="*/ 42855 h 220164"/>
                <a:gd name="connsiteX3" fmla="*/ 195958 w 560143"/>
                <a:gd name="connsiteY3" fmla="*/ 41549 h 220164"/>
                <a:gd name="connsiteX4" fmla="*/ 202231 w 560143"/>
                <a:gd name="connsiteY4" fmla="*/ 50853 h 220164"/>
                <a:gd name="connsiteX5" fmla="*/ 280071 w 560143"/>
                <a:gd name="connsiteY5" fmla="*/ 83095 h 220164"/>
                <a:gd name="connsiteX6" fmla="*/ 357911 w 560143"/>
                <a:gd name="connsiteY6" fmla="*/ 50853 h 220164"/>
                <a:gd name="connsiteX7" fmla="*/ 364185 w 560143"/>
                <a:gd name="connsiteY7" fmla="*/ 41547 h 220164"/>
                <a:gd name="connsiteX8" fmla="*/ 365067 w 560143"/>
                <a:gd name="connsiteY8" fmla="*/ 42854 h 220164"/>
                <a:gd name="connsiteX9" fmla="*/ 372221 w 560143"/>
                <a:gd name="connsiteY9" fmla="*/ 32242 h 220164"/>
                <a:gd name="connsiteX10" fmla="*/ 450061 w 560143"/>
                <a:gd name="connsiteY10" fmla="*/ 0 h 220164"/>
                <a:gd name="connsiteX11" fmla="*/ 560143 w 560143"/>
                <a:gd name="connsiteY11" fmla="*/ 110082 h 220164"/>
                <a:gd name="connsiteX12" fmla="*/ 450061 w 560143"/>
                <a:gd name="connsiteY12" fmla="*/ 220164 h 220164"/>
                <a:gd name="connsiteX13" fmla="*/ 372221 w 560143"/>
                <a:gd name="connsiteY13" fmla="*/ 187922 h 220164"/>
                <a:gd name="connsiteX14" fmla="*/ 365067 w 560143"/>
                <a:gd name="connsiteY14" fmla="*/ 177310 h 220164"/>
                <a:gd name="connsiteX15" fmla="*/ 364453 w 560143"/>
                <a:gd name="connsiteY15" fmla="*/ 178222 h 220164"/>
                <a:gd name="connsiteX16" fmla="*/ 357912 w 560143"/>
                <a:gd name="connsiteY16" fmla="*/ 168520 h 220164"/>
                <a:gd name="connsiteX17" fmla="*/ 280072 w 560143"/>
                <a:gd name="connsiteY17" fmla="*/ 136278 h 220164"/>
                <a:gd name="connsiteX18" fmla="*/ 202232 w 560143"/>
                <a:gd name="connsiteY18" fmla="*/ 168520 h 220164"/>
                <a:gd name="connsiteX19" fmla="*/ 195691 w 560143"/>
                <a:gd name="connsiteY19" fmla="*/ 178222 h 220164"/>
                <a:gd name="connsiteX20" fmla="*/ 195077 w 560143"/>
                <a:gd name="connsiteY20" fmla="*/ 177310 h 220164"/>
                <a:gd name="connsiteX21" fmla="*/ 187922 w 560143"/>
                <a:gd name="connsiteY21" fmla="*/ 187922 h 220164"/>
                <a:gd name="connsiteX22" fmla="*/ 110082 w 560143"/>
                <a:gd name="connsiteY22" fmla="*/ 220164 h 220164"/>
                <a:gd name="connsiteX23" fmla="*/ 0 w 560143"/>
                <a:gd name="connsiteY23" fmla="*/ 110082 h 220164"/>
                <a:gd name="connsiteX24" fmla="*/ 110082 w 560143"/>
                <a:gd name="connsiteY24" fmla="*/ 0 h 22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60143" h="220164">
                  <a:moveTo>
                    <a:pt x="110082" y="0"/>
                  </a:moveTo>
                  <a:cubicBezTo>
                    <a:pt x="140481" y="0"/>
                    <a:pt x="168001" y="12322"/>
                    <a:pt x="187922" y="32242"/>
                  </a:cubicBezTo>
                  <a:lnTo>
                    <a:pt x="195077" y="42855"/>
                  </a:lnTo>
                  <a:lnTo>
                    <a:pt x="195958" y="41549"/>
                  </a:lnTo>
                  <a:lnTo>
                    <a:pt x="202231" y="50853"/>
                  </a:lnTo>
                  <a:cubicBezTo>
                    <a:pt x="222152" y="70774"/>
                    <a:pt x="249673" y="83095"/>
                    <a:pt x="280071" y="83095"/>
                  </a:cubicBezTo>
                  <a:cubicBezTo>
                    <a:pt x="310470" y="83095"/>
                    <a:pt x="337990" y="70774"/>
                    <a:pt x="357911" y="50853"/>
                  </a:cubicBezTo>
                  <a:lnTo>
                    <a:pt x="364185" y="41547"/>
                  </a:lnTo>
                  <a:lnTo>
                    <a:pt x="365067" y="42854"/>
                  </a:lnTo>
                  <a:lnTo>
                    <a:pt x="372221" y="32242"/>
                  </a:lnTo>
                  <a:cubicBezTo>
                    <a:pt x="392142" y="12322"/>
                    <a:pt x="419662" y="0"/>
                    <a:pt x="450061" y="0"/>
                  </a:cubicBezTo>
                  <a:cubicBezTo>
                    <a:pt x="510858" y="0"/>
                    <a:pt x="560143" y="49285"/>
                    <a:pt x="560143" y="110082"/>
                  </a:cubicBezTo>
                  <a:cubicBezTo>
                    <a:pt x="560143" y="170879"/>
                    <a:pt x="510858" y="220164"/>
                    <a:pt x="450061" y="220164"/>
                  </a:cubicBezTo>
                  <a:cubicBezTo>
                    <a:pt x="419662" y="220164"/>
                    <a:pt x="392142" y="207843"/>
                    <a:pt x="372221" y="187922"/>
                  </a:cubicBezTo>
                  <a:lnTo>
                    <a:pt x="365067" y="177310"/>
                  </a:lnTo>
                  <a:lnTo>
                    <a:pt x="364453" y="178222"/>
                  </a:lnTo>
                  <a:lnTo>
                    <a:pt x="357912" y="168520"/>
                  </a:lnTo>
                  <a:cubicBezTo>
                    <a:pt x="337991" y="148600"/>
                    <a:pt x="310470" y="136278"/>
                    <a:pt x="280072" y="136278"/>
                  </a:cubicBezTo>
                  <a:cubicBezTo>
                    <a:pt x="249674" y="136278"/>
                    <a:pt x="222153" y="148600"/>
                    <a:pt x="202232" y="168520"/>
                  </a:cubicBezTo>
                  <a:lnTo>
                    <a:pt x="195691" y="178222"/>
                  </a:lnTo>
                  <a:lnTo>
                    <a:pt x="195077" y="177310"/>
                  </a:lnTo>
                  <a:lnTo>
                    <a:pt x="187922" y="187922"/>
                  </a:lnTo>
                  <a:cubicBezTo>
                    <a:pt x="168001" y="207843"/>
                    <a:pt x="140481" y="220164"/>
                    <a:pt x="110082" y="220164"/>
                  </a:cubicBezTo>
                  <a:cubicBezTo>
                    <a:pt x="49285" y="220164"/>
                    <a:pt x="0" y="170879"/>
                    <a:pt x="0" y="110082"/>
                  </a:cubicBezTo>
                  <a:cubicBezTo>
                    <a:pt x="0" y="49285"/>
                    <a:pt x="49285" y="0"/>
                    <a:pt x="11008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爱设计-11-3">
              <a:extLst>
                <a:ext uri="{FF2B5EF4-FFF2-40B4-BE49-F238E27FC236}">
                  <a16:creationId xmlns:a16="http://schemas.microsoft.com/office/drawing/2014/main" id="{D343C07A-3DD9-6F6C-8D61-162735D1F1A6}"/>
                </a:ext>
              </a:extLst>
            </p:cNvPr>
            <p:cNvSpPr/>
            <p:nvPr/>
          </p:nvSpPr>
          <p:spPr>
            <a:xfrm>
              <a:off x="6749798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F050318-0EAF-B242-3DF4-A135B5060068}"/>
              </a:ext>
            </a:extLst>
          </p:cNvPr>
          <p:cNvSpPr/>
          <p:nvPr/>
        </p:nvSpPr>
        <p:spPr>
          <a:xfrm rot="5400000">
            <a:off x="500191" y="5636920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gaoding-14">
            <a:extLst>
              <a:ext uri="{FF2B5EF4-FFF2-40B4-BE49-F238E27FC236}">
                <a16:creationId xmlns:a16="http://schemas.microsoft.com/office/drawing/2014/main" id="{1BEB6DAF-D8E4-54E7-89D6-8F8B9A36FC78}"/>
              </a:ext>
            </a:extLst>
          </p:cNvPr>
          <p:cNvSpPr txBox="1"/>
          <p:nvPr/>
        </p:nvSpPr>
        <p:spPr>
          <a:xfrm>
            <a:off x="10624441" y="6163922"/>
            <a:ext cx="974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uLnTx/>
                <a:uFillTx/>
                <a:latin typeface="OPPOSans R"/>
                <a:ea typeface="OPPOSans R"/>
                <a:cs typeface="阿里巴巴普惠体 2.0 35 Thin" panose="00020600040101010101" pitchFamily="18" charset="-122"/>
              </a:rPr>
              <a:t>× DESIGN ×</a:t>
            </a:r>
          </a:p>
        </p:txBody>
      </p:sp>
    </p:spTree>
    <p:extLst>
      <p:ext uri="{BB962C8B-B14F-4D97-AF65-F5344CB8AC3E}">
        <p14:creationId xmlns:p14="http://schemas.microsoft.com/office/powerpoint/2010/main" val="347266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箭头: 五边形 1">
            <a:extLst>
              <a:ext uri="{FF2B5EF4-FFF2-40B4-BE49-F238E27FC236}">
                <a16:creationId xmlns:a16="http://schemas.microsoft.com/office/drawing/2014/main" id="{A79A35F2-6695-4A1C-2E2E-8DEB0BE30A2F}"/>
              </a:ext>
            </a:extLst>
          </p:cNvPr>
          <p:cNvSpPr/>
          <p:nvPr/>
        </p:nvSpPr>
        <p:spPr>
          <a:xfrm>
            <a:off x="1739781" y="1939614"/>
            <a:ext cx="3647975" cy="56789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2C4A6112-F76D-DC6D-7184-5DC8236B89EB}"/>
              </a:ext>
            </a:extLst>
          </p:cNvPr>
          <p:cNvSpPr/>
          <p:nvPr/>
        </p:nvSpPr>
        <p:spPr>
          <a:xfrm>
            <a:off x="1739781" y="1939614"/>
            <a:ext cx="2690983" cy="56789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7C00EDF-E27E-69E1-0694-ECE0E9F2F73E}"/>
              </a:ext>
            </a:extLst>
          </p:cNvPr>
          <p:cNvSpPr/>
          <p:nvPr/>
        </p:nvSpPr>
        <p:spPr>
          <a:xfrm>
            <a:off x="1304458" y="1760170"/>
            <a:ext cx="926778" cy="92677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75%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F99D0C87-6D1A-EAAC-E4E8-90E6B5F1AB8B}"/>
              </a:ext>
            </a:extLst>
          </p:cNvPr>
          <p:cNvCxnSpPr>
            <a:stCxn id="2" idx="3"/>
          </p:cNvCxnSpPr>
          <p:nvPr/>
        </p:nvCxnSpPr>
        <p:spPr>
          <a:xfrm>
            <a:off x="5387756" y="2223559"/>
            <a:ext cx="1434611" cy="0"/>
          </a:xfrm>
          <a:prstGeom prst="straightConnector1">
            <a:avLst/>
          </a:prstGeom>
          <a:ln w="28575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箭头: 五边形 5">
            <a:extLst>
              <a:ext uri="{FF2B5EF4-FFF2-40B4-BE49-F238E27FC236}">
                <a16:creationId xmlns:a16="http://schemas.microsoft.com/office/drawing/2014/main" id="{8ED4B46C-5713-2816-15F8-B806255612B8}"/>
              </a:ext>
            </a:extLst>
          </p:cNvPr>
          <p:cNvSpPr/>
          <p:nvPr/>
        </p:nvSpPr>
        <p:spPr>
          <a:xfrm>
            <a:off x="1739781" y="3544048"/>
            <a:ext cx="3647975" cy="56789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7" name="箭头: 五边形 6">
            <a:extLst>
              <a:ext uri="{FF2B5EF4-FFF2-40B4-BE49-F238E27FC236}">
                <a16:creationId xmlns:a16="http://schemas.microsoft.com/office/drawing/2014/main" id="{1456E553-BAC7-D510-1C86-E60177CE3C1A}"/>
              </a:ext>
            </a:extLst>
          </p:cNvPr>
          <p:cNvSpPr/>
          <p:nvPr/>
        </p:nvSpPr>
        <p:spPr>
          <a:xfrm>
            <a:off x="1739782" y="3544048"/>
            <a:ext cx="1994426" cy="56789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498F06A-7753-2C8C-1075-30B18CF53F15}"/>
              </a:ext>
            </a:extLst>
          </p:cNvPr>
          <p:cNvSpPr/>
          <p:nvPr/>
        </p:nvSpPr>
        <p:spPr>
          <a:xfrm>
            <a:off x="1304458" y="3364604"/>
            <a:ext cx="926778" cy="92677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50%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8371ABA-8ABA-828D-AF8A-68F2A5363BFE}"/>
              </a:ext>
            </a:extLst>
          </p:cNvPr>
          <p:cNvCxnSpPr>
            <a:stCxn id="6" idx="3"/>
          </p:cNvCxnSpPr>
          <p:nvPr/>
        </p:nvCxnSpPr>
        <p:spPr>
          <a:xfrm>
            <a:off x="5387756" y="3827993"/>
            <a:ext cx="1434611" cy="0"/>
          </a:xfrm>
          <a:prstGeom prst="straightConnector1">
            <a:avLst/>
          </a:prstGeom>
          <a:ln w="28575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箭头: 五边形 9">
            <a:extLst>
              <a:ext uri="{FF2B5EF4-FFF2-40B4-BE49-F238E27FC236}">
                <a16:creationId xmlns:a16="http://schemas.microsoft.com/office/drawing/2014/main" id="{45DD6B59-700C-36EC-6C6F-5C6E309A7870}"/>
              </a:ext>
            </a:extLst>
          </p:cNvPr>
          <p:cNvSpPr/>
          <p:nvPr/>
        </p:nvSpPr>
        <p:spPr>
          <a:xfrm>
            <a:off x="1739781" y="5148481"/>
            <a:ext cx="3647975" cy="56789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11" name="箭头: 五边形 10">
            <a:extLst>
              <a:ext uri="{FF2B5EF4-FFF2-40B4-BE49-F238E27FC236}">
                <a16:creationId xmlns:a16="http://schemas.microsoft.com/office/drawing/2014/main" id="{A4D76190-B67F-63B8-1E07-5E8CD6C2A281}"/>
              </a:ext>
            </a:extLst>
          </p:cNvPr>
          <p:cNvSpPr/>
          <p:nvPr/>
        </p:nvSpPr>
        <p:spPr>
          <a:xfrm>
            <a:off x="1739781" y="5148481"/>
            <a:ext cx="3319052" cy="56789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ACC849D-8404-BBB3-2B0A-9C96B7BC6AB1}"/>
              </a:ext>
            </a:extLst>
          </p:cNvPr>
          <p:cNvSpPr/>
          <p:nvPr/>
        </p:nvSpPr>
        <p:spPr>
          <a:xfrm>
            <a:off x="1304458" y="4969037"/>
            <a:ext cx="926778" cy="92677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90%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0DF9431-DFBE-7F32-4336-4B9D6B4B8D68}"/>
              </a:ext>
            </a:extLst>
          </p:cNvPr>
          <p:cNvCxnSpPr>
            <a:stCxn id="10" idx="3"/>
          </p:cNvCxnSpPr>
          <p:nvPr/>
        </p:nvCxnSpPr>
        <p:spPr>
          <a:xfrm>
            <a:off x="5387756" y="5432426"/>
            <a:ext cx="1434611" cy="0"/>
          </a:xfrm>
          <a:prstGeom prst="straightConnector1">
            <a:avLst/>
          </a:prstGeom>
          <a:ln w="28575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aoding-14">
            <a:extLst>
              <a:ext uri="{FF2B5EF4-FFF2-40B4-BE49-F238E27FC236}">
                <a16:creationId xmlns:a16="http://schemas.microsoft.com/office/drawing/2014/main" id="{6FF6DBF7-B0F5-A0DC-89CE-03F3F99E0514}"/>
              </a:ext>
            </a:extLst>
          </p:cNvPr>
          <p:cNvSpPr txBox="1"/>
          <p:nvPr/>
        </p:nvSpPr>
        <p:spPr>
          <a:xfrm>
            <a:off x="7497751" y="1625269"/>
            <a:ext cx="17518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H"/>
                <a:ea typeface="OPPOSans H"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16" name="gaoding-15">
            <a:extLst>
              <a:ext uri="{FF2B5EF4-FFF2-40B4-BE49-F238E27FC236}">
                <a16:creationId xmlns:a16="http://schemas.microsoft.com/office/drawing/2014/main" id="{95A93B81-6C84-5098-BD70-25F4CD6A6236}"/>
              </a:ext>
            </a:extLst>
          </p:cNvPr>
          <p:cNvSpPr txBox="1"/>
          <p:nvPr/>
        </p:nvSpPr>
        <p:spPr>
          <a:xfrm>
            <a:off x="7497751" y="2041572"/>
            <a:ext cx="3570300" cy="619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18" name="gaoding-14">
            <a:extLst>
              <a:ext uri="{FF2B5EF4-FFF2-40B4-BE49-F238E27FC236}">
                <a16:creationId xmlns:a16="http://schemas.microsoft.com/office/drawing/2014/main" id="{2AF48E31-A1E4-EEF4-687F-639BE562155C}"/>
              </a:ext>
            </a:extLst>
          </p:cNvPr>
          <p:cNvSpPr txBox="1"/>
          <p:nvPr/>
        </p:nvSpPr>
        <p:spPr>
          <a:xfrm>
            <a:off x="7497751" y="4859791"/>
            <a:ext cx="17518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H"/>
                <a:ea typeface="OPPOSans H"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19" name="gaoding-15">
            <a:extLst>
              <a:ext uri="{FF2B5EF4-FFF2-40B4-BE49-F238E27FC236}">
                <a16:creationId xmlns:a16="http://schemas.microsoft.com/office/drawing/2014/main" id="{EDFF4759-3BE1-8000-2C7C-10D0873D2DF9}"/>
              </a:ext>
            </a:extLst>
          </p:cNvPr>
          <p:cNvSpPr txBox="1"/>
          <p:nvPr/>
        </p:nvSpPr>
        <p:spPr>
          <a:xfrm>
            <a:off x="7497751" y="5276094"/>
            <a:ext cx="3570299" cy="619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22" name="gaoding-14">
            <a:extLst>
              <a:ext uri="{FF2B5EF4-FFF2-40B4-BE49-F238E27FC236}">
                <a16:creationId xmlns:a16="http://schemas.microsoft.com/office/drawing/2014/main" id="{F6A26E82-FD10-AB8B-422D-CF0EFC496023}"/>
              </a:ext>
            </a:extLst>
          </p:cNvPr>
          <p:cNvSpPr txBox="1"/>
          <p:nvPr/>
        </p:nvSpPr>
        <p:spPr>
          <a:xfrm>
            <a:off x="7497751" y="3242530"/>
            <a:ext cx="17518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H"/>
                <a:ea typeface="OPPOSans H"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23" name="gaoding-15">
            <a:extLst>
              <a:ext uri="{FF2B5EF4-FFF2-40B4-BE49-F238E27FC236}">
                <a16:creationId xmlns:a16="http://schemas.microsoft.com/office/drawing/2014/main" id="{1A64CE8D-86F5-A162-43C8-C206DE451A5A}"/>
              </a:ext>
            </a:extLst>
          </p:cNvPr>
          <p:cNvSpPr txBox="1"/>
          <p:nvPr/>
        </p:nvSpPr>
        <p:spPr>
          <a:xfrm>
            <a:off x="7497751" y="3658833"/>
            <a:ext cx="3570299" cy="619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92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pic>
        <p:nvPicPr>
          <p:cNvPr id="8" name="图片 7" descr="蓝色的高楼&#10;&#10;描述已自动生成">
            <a:extLst>
              <a:ext uri="{FF2B5EF4-FFF2-40B4-BE49-F238E27FC236}">
                <a16:creationId xmlns:a16="http://schemas.microsoft.com/office/drawing/2014/main" id="{B8B3712C-4EF6-4ED5-9649-FB4D5518F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51" y="1480073"/>
            <a:ext cx="4160934" cy="237879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EFAA2BB-5695-41B7-9EBC-9B3BA77BD1BC}"/>
              </a:ext>
            </a:extLst>
          </p:cNvPr>
          <p:cNvGrpSpPr/>
          <p:nvPr/>
        </p:nvGrpSpPr>
        <p:grpSpPr>
          <a:xfrm>
            <a:off x="609600" y="1480073"/>
            <a:ext cx="3251200" cy="2378791"/>
            <a:chOff x="609600" y="1452980"/>
            <a:chExt cx="3251200" cy="2378791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D01A0BC-88D7-441E-BE96-952152FF3165}"/>
                </a:ext>
              </a:extLst>
            </p:cNvPr>
            <p:cNvSpPr/>
            <p:nvPr/>
          </p:nvSpPr>
          <p:spPr>
            <a:xfrm>
              <a:off x="609600" y="1452980"/>
              <a:ext cx="3251200" cy="2378791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DE29F68-3D3D-49E4-A347-982588598A83}"/>
                </a:ext>
              </a:extLst>
            </p:cNvPr>
            <p:cNvGrpSpPr/>
            <p:nvPr/>
          </p:nvGrpSpPr>
          <p:grpSpPr>
            <a:xfrm>
              <a:off x="950180" y="1836901"/>
              <a:ext cx="2570041" cy="1610949"/>
              <a:chOff x="941491" y="1732426"/>
              <a:chExt cx="2570041" cy="1610949"/>
            </a:xfrm>
          </p:grpSpPr>
          <p:sp>
            <p:nvSpPr>
              <p:cNvPr id="12" name="爱设计19">
                <a:extLst>
                  <a:ext uri="{FF2B5EF4-FFF2-40B4-BE49-F238E27FC236}">
                    <a16:creationId xmlns:a16="http://schemas.microsoft.com/office/drawing/2014/main" id="{83F33E22-0C81-4E99-BE3C-52B79A5E5E5B}"/>
                  </a:ext>
                </a:extLst>
              </p:cNvPr>
              <p:cNvSpPr txBox="1"/>
              <p:nvPr/>
            </p:nvSpPr>
            <p:spPr>
              <a:xfrm>
                <a:off x="941491" y="2274749"/>
                <a:ext cx="2570041" cy="10686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+mn-ea"/>
                    <a:sym typeface="+mn-lt"/>
                  </a:rPr>
                  <a:t>单击此处输入你的正文，文字是您思想的提炼请尽量言简意赅的阐述观点</a:t>
                </a:r>
              </a:p>
            </p:txBody>
          </p:sp>
          <p:sp>
            <p:nvSpPr>
              <p:cNvPr id="13" name="爱设计20">
                <a:extLst>
                  <a:ext uri="{FF2B5EF4-FFF2-40B4-BE49-F238E27FC236}">
                    <a16:creationId xmlns:a16="http://schemas.microsoft.com/office/drawing/2014/main" id="{AC8D857C-2C7C-41C1-A3AA-56A53A8C1ED1}"/>
                  </a:ext>
                </a:extLst>
              </p:cNvPr>
              <p:cNvSpPr txBox="1"/>
              <p:nvPr/>
            </p:nvSpPr>
            <p:spPr>
              <a:xfrm>
                <a:off x="1149293" y="1732426"/>
                <a:ext cx="2154436" cy="390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600" i="0" u="none" strike="noStrike" cap="none" spc="0" normalizeH="0" baseline="0">
                    <a:ln>
                      <a:noFill/>
                    </a:ln>
                    <a:gradFill flip="none" rotWithShape="1">
                      <a:gsLst>
                        <a:gs pos="18000">
                          <a:schemeClr val="accent1">
                            <a:lumMod val="74000"/>
                            <a:lumOff val="26000"/>
                          </a:schemeClr>
                        </a:gs>
                        <a:gs pos="93000">
                          <a:schemeClr val="accent1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+mj-ea"/>
                    <a:ea typeface="+mj-ea"/>
                    <a:cs typeface="阿里巴巴普惠体 2.0 95 ExtraBold" panose="00020600040101010101" pitchFamily="18" charset="-122"/>
                  </a:defRPr>
                </a:lvl1pPr>
              </a:lstStyle>
              <a:p>
                <a:pPr algn="ctr" defTabSz="7429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zh-CN" altLang="en-US" sz="2800" dirty="0">
                    <a:solidFill>
                      <a:schemeClr val="bg1"/>
                    </a:solidFill>
                    <a:latin typeface="+mj-lt"/>
                    <a:cs typeface="+mj-cs"/>
                    <a:sym typeface="+mn-lt"/>
                  </a:rPr>
                  <a:t>请添加小标题</a:t>
                </a:r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0B39BA9-071E-4676-B585-0C99143772C1}"/>
              </a:ext>
            </a:extLst>
          </p:cNvPr>
          <p:cNvGrpSpPr/>
          <p:nvPr/>
        </p:nvGrpSpPr>
        <p:grpSpPr>
          <a:xfrm>
            <a:off x="8328037" y="1480073"/>
            <a:ext cx="3251200" cy="2378791"/>
            <a:chOff x="8328037" y="1452980"/>
            <a:chExt cx="3251200" cy="237879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64695C4-7FF3-441B-8180-6E793D2771C9}"/>
                </a:ext>
              </a:extLst>
            </p:cNvPr>
            <p:cNvSpPr/>
            <p:nvPr/>
          </p:nvSpPr>
          <p:spPr>
            <a:xfrm>
              <a:off x="8328037" y="1452980"/>
              <a:ext cx="3251200" cy="2378791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3ABF7741-5BA5-4A26-9DB8-89B28F2FB8EC}"/>
                </a:ext>
              </a:extLst>
            </p:cNvPr>
            <p:cNvGrpSpPr/>
            <p:nvPr/>
          </p:nvGrpSpPr>
          <p:grpSpPr>
            <a:xfrm>
              <a:off x="8668617" y="1836901"/>
              <a:ext cx="2570041" cy="1610949"/>
              <a:chOff x="941491" y="1732426"/>
              <a:chExt cx="2570041" cy="1610949"/>
            </a:xfrm>
          </p:grpSpPr>
          <p:sp>
            <p:nvSpPr>
              <p:cNvPr id="17" name="爱设计19">
                <a:extLst>
                  <a:ext uri="{FF2B5EF4-FFF2-40B4-BE49-F238E27FC236}">
                    <a16:creationId xmlns:a16="http://schemas.microsoft.com/office/drawing/2014/main" id="{ABC52C66-4FAD-497B-BC49-8493E1A2293A}"/>
                  </a:ext>
                </a:extLst>
              </p:cNvPr>
              <p:cNvSpPr txBox="1"/>
              <p:nvPr/>
            </p:nvSpPr>
            <p:spPr>
              <a:xfrm>
                <a:off x="941491" y="2274749"/>
                <a:ext cx="2570041" cy="10686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+mn-ea"/>
                    <a:sym typeface="+mn-lt"/>
                  </a:rPr>
                  <a:t>单击此处输入你的正文，文字是您思想的提炼请尽量言简意赅的阐述观点</a:t>
                </a:r>
              </a:p>
            </p:txBody>
          </p:sp>
          <p:sp>
            <p:nvSpPr>
              <p:cNvPr id="18" name="爱设计20">
                <a:extLst>
                  <a:ext uri="{FF2B5EF4-FFF2-40B4-BE49-F238E27FC236}">
                    <a16:creationId xmlns:a16="http://schemas.microsoft.com/office/drawing/2014/main" id="{E1667833-2505-4DDF-AD69-05C243300E40}"/>
                  </a:ext>
                </a:extLst>
              </p:cNvPr>
              <p:cNvSpPr txBox="1"/>
              <p:nvPr/>
            </p:nvSpPr>
            <p:spPr>
              <a:xfrm>
                <a:off x="1149293" y="1732426"/>
                <a:ext cx="2154436" cy="390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600" i="0" u="none" strike="noStrike" cap="none" spc="0" normalizeH="0" baseline="0">
                    <a:ln>
                      <a:noFill/>
                    </a:ln>
                    <a:gradFill flip="none" rotWithShape="1">
                      <a:gsLst>
                        <a:gs pos="18000">
                          <a:schemeClr val="accent1">
                            <a:lumMod val="74000"/>
                            <a:lumOff val="26000"/>
                          </a:schemeClr>
                        </a:gs>
                        <a:gs pos="93000">
                          <a:schemeClr val="accent1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+mj-ea"/>
                    <a:ea typeface="+mj-ea"/>
                    <a:cs typeface="阿里巴巴普惠体 2.0 95 ExtraBold" panose="00020600040101010101" pitchFamily="18" charset="-122"/>
                  </a:defRPr>
                </a:lvl1pPr>
              </a:lstStyle>
              <a:p>
                <a:pPr algn="ctr" defTabSz="7429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zh-CN" altLang="en-US" sz="2800" dirty="0">
                    <a:solidFill>
                      <a:schemeClr val="bg1"/>
                    </a:solidFill>
                    <a:latin typeface="+mj-lt"/>
                    <a:cs typeface="+mj-cs"/>
                    <a:sym typeface="+mn-lt"/>
                  </a:rPr>
                  <a:t>请添加小标题</a:t>
                </a:r>
              </a:p>
            </p:txBody>
          </p:sp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7B137B6-B783-4D6D-BD61-33F5F8F39323}"/>
              </a:ext>
            </a:extLst>
          </p:cNvPr>
          <p:cNvGrpSpPr/>
          <p:nvPr/>
        </p:nvGrpSpPr>
        <p:grpSpPr>
          <a:xfrm>
            <a:off x="609600" y="4353223"/>
            <a:ext cx="5128469" cy="1500511"/>
            <a:chOff x="609600" y="4326130"/>
            <a:chExt cx="5128469" cy="1500511"/>
          </a:xfrm>
        </p:grpSpPr>
        <p:sp>
          <p:nvSpPr>
            <p:cNvPr id="21" name="爱设计19">
              <a:extLst>
                <a:ext uri="{FF2B5EF4-FFF2-40B4-BE49-F238E27FC236}">
                  <a16:creationId xmlns:a16="http://schemas.microsoft.com/office/drawing/2014/main" id="{A69FC39A-484C-4CE2-8E9D-49BC27EDEBD9}"/>
                </a:ext>
              </a:extLst>
            </p:cNvPr>
            <p:cNvSpPr txBox="1"/>
            <p:nvPr/>
          </p:nvSpPr>
          <p:spPr>
            <a:xfrm>
              <a:off x="1780333" y="4758015"/>
              <a:ext cx="3957736" cy="1068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22" name="爱设计20">
              <a:extLst>
                <a:ext uri="{FF2B5EF4-FFF2-40B4-BE49-F238E27FC236}">
                  <a16:creationId xmlns:a16="http://schemas.microsoft.com/office/drawing/2014/main" id="{7E1C2FCD-A852-4FD3-A080-8333B7F9A6E8}"/>
                </a:ext>
              </a:extLst>
            </p:cNvPr>
            <p:cNvSpPr txBox="1"/>
            <p:nvPr/>
          </p:nvSpPr>
          <p:spPr>
            <a:xfrm>
              <a:off x="1751305" y="4326130"/>
              <a:ext cx="2154436" cy="390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18000">
                        <a:schemeClr val="accent1">
                          <a:lumMod val="74000"/>
                          <a:lumOff val="26000"/>
                        </a:schemeClr>
                      </a:gs>
                      <a:gs pos="93000">
                        <a:schemeClr val="accent1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  <a:cs typeface="阿里巴巴普惠体 2.0 95 ExtraBold" panose="00020600040101010101" pitchFamily="18" charset="-122"/>
                </a:defRPr>
              </a:lvl1pPr>
            </a:lstStyle>
            <a:p>
              <a:pPr algn="ctr" defTabSz="742950">
                <a:lnSpc>
                  <a:spcPct val="90000"/>
                </a:lnSpc>
                <a:spcBef>
                  <a:spcPct val="0"/>
                </a:spcBef>
              </a:pPr>
              <a:r>
                <a:rPr lang="zh-CN" altLang="en-US" sz="2800" dirty="0">
                  <a:solidFill>
                    <a:schemeClr val="accent1"/>
                  </a:solidFill>
                  <a:latin typeface="+mj-lt"/>
                  <a:cs typeface="+mj-cs"/>
                  <a:sym typeface="+mn-lt"/>
                </a:rPr>
                <a:t>请添加小标题</a:t>
              </a: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C803548E-A0A9-4448-9EAE-A23AFF2E6B02}"/>
                </a:ext>
              </a:extLst>
            </p:cNvPr>
            <p:cNvGrpSpPr/>
            <p:nvPr/>
          </p:nvGrpSpPr>
          <p:grpSpPr>
            <a:xfrm>
              <a:off x="609600" y="4326130"/>
              <a:ext cx="933391" cy="933391"/>
              <a:chOff x="609600" y="4326130"/>
              <a:chExt cx="933391" cy="933391"/>
            </a:xfrm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5AAC8301-EDF9-480F-BA2C-376DFF51AE73}"/>
                  </a:ext>
                </a:extLst>
              </p:cNvPr>
              <p:cNvSpPr/>
              <p:nvPr/>
            </p:nvSpPr>
            <p:spPr>
              <a:xfrm>
                <a:off x="609600" y="4326130"/>
                <a:ext cx="933391" cy="933391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bar-chart_161189">
                <a:extLst>
                  <a:ext uri="{FF2B5EF4-FFF2-40B4-BE49-F238E27FC236}">
                    <a16:creationId xmlns:a16="http://schemas.microsoft.com/office/drawing/2014/main" id="{03DB4FFB-2A8E-48E0-8B9D-07149C43518C}"/>
                  </a:ext>
                </a:extLst>
              </p:cNvPr>
              <p:cNvSpPr/>
              <p:nvPr/>
            </p:nvSpPr>
            <p:spPr>
              <a:xfrm>
                <a:off x="822571" y="4538091"/>
                <a:ext cx="507448" cy="509468"/>
              </a:xfrm>
              <a:custGeom>
                <a:avLst/>
                <a:gdLst>
                  <a:gd name="connsiteX0" fmla="*/ 0 w 603122"/>
                  <a:gd name="connsiteY0" fmla="*/ 535803 h 605522"/>
                  <a:gd name="connsiteX1" fmla="*/ 603122 w 603122"/>
                  <a:gd name="connsiteY1" fmla="*/ 535803 h 605522"/>
                  <a:gd name="connsiteX2" fmla="*/ 603122 w 603122"/>
                  <a:gd name="connsiteY2" fmla="*/ 605522 h 605522"/>
                  <a:gd name="connsiteX3" fmla="*/ 0 w 603122"/>
                  <a:gd name="connsiteY3" fmla="*/ 605522 h 605522"/>
                  <a:gd name="connsiteX4" fmla="*/ 430801 w 603122"/>
                  <a:gd name="connsiteY4" fmla="*/ 144589 h 605522"/>
                  <a:gd name="connsiteX5" fmla="*/ 558807 w 603122"/>
                  <a:gd name="connsiteY5" fmla="*/ 144589 h 605522"/>
                  <a:gd name="connsiteX6" fmla="*/ 558807 w 603122"/>
                  <a:gd name="connsiteY6" fmla="*/ 506943 h 605522"/>
                  <a:gd name="connsiteX7" fmla="*/ 430801 w 603122"/>
                  <a:gd name="connsiteY7" fmla="*/ 506943 h 605522"/>
                  <a:gd name="connsiteX8" fmla="*/ 237735 w 603122"/>
                  <a:gd name="connsiteY8" fmla="*/ 59628 h 605522"/>
                  <a:gd name="connsiteX9" fmla="*/ 365811 w 603122"/>
                  <a:gd name="connsiteY9" fmla="*/ 59628 h 605522"/>
                  <a:gd name="connsiteX10" fmla="*/ 365811 w 603122"/>
                  <a:gd name="connsiteY10" fmla="*/ 506942 h 605522"/>
                  <a:gd name="connsiteX11" fmla="*/ 237735 w 603122"/>
                  <a:gd name="connsiteY11" fmla="*/ 506942 h 605522"/>
                  <a:gd name="connsiteX12" fmla="*/ 45303 w 603122"/>
                  <a:gd name="connsiteY12" fmla="*/ 0 h 605522"/>
                  <a:gd name="connsiteX13" fmla="*/ 169410 w 603122"/>
                  <a:gd name="connsiteY13" fmla="*/ 0 h 605522"/>
                  <a:gd name="connsiteX14" fmla="*/ 172752 w 603122"/>
                  <a:gd name="connsiteY14" fmla="*/ 3337 h 605522"/>
                  <a:gd name="connsiteX15" fmla="*/ 173309 w 603122"/>
                  <a:gd name="connsiteY15" fmla="*/ 3337 h 605522"/>
                  <a:gd name="connsiteX16" fmla="*/ 173309 w 603122"/>
                  <a:gd name="connsiteY16" fmla="*/ 506519 h 605522"/>
                  <a:gd name="connsiteX17" fmla="*/ 45303 w 603122"/>
                  <a:gd name="connsiteY17" fmla="*/ 506519 h 60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03122" h="605522">
                    <a:moveTo>
                      <a:pt x="0" y="535803"/>
                    </a:moveTo>
                    <a:lnTo>
                      <a:pt x="603122" y="535803"/>
                    </a:lnTo>
                    <a:lnTo>
                      <a:pt x="603122" y="605522"/>
                    </a:lnTo>
                    <a:lnTo>
                      <a:pt x="0" y="605522"/>
                    </a:lnTo>
                    <a:close/>
                    <a:moveTo>
                      <a:pt x="430801" y="144589"/>
                    </a:moveTo>
                    <a:lnTo>
                      <a:pt x="558807" y="144589"/>
                    </a:lnTo>
                    <a:lnTo>
                      <a:pt x="558807" y="506943"/>
                    </a:lnTo>
                    <a:lnTo>
                      <a:pt x="430801" y="506943"/>
                    </a:lnTo>
                    <a:close/>
                    <a:moveTo>
                      <a:pt x="237735" y="59628"/>
                    </a:moveTo>
                    <a:lnTo>
                      <a:pt x="365811" y="59628"/>
                    </a:lnTo>
                    <a:lnTo>
                      <a:pt x="365811" y="506942"/>
                    </a:lnTo>
                    <a:lnTo>
                      <a:pt x="237735" y="506942"/>
                    </a:lnTo>
                    <a:close/>
                    <a:moveTo>
                      <a:pt x="45303" y="0"/>
                    </a:moveTo>
                    <a:lnTo>
                      <a:pt x="169410" y="0"/>
                    </a:lnTo>
                    <a:cubicBezTo>
                      <a:pt x="171267" y="0"/>
                      <a:pt x="172752" y="1391"/>
                      <a:pt x="172752" y="3337"/>
                    </a:cubicBezTo>
                    <a:lnTo>
                      <a:pt x="173309" y="3337"/>
                    </a:lnTo>
                    <a:lnTo>
                      <a:pt x="173309" y="506519"/>
                    </a:lnTo>
                    <a:lnTo>
                      <a:pt x="45303" y="5065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CF86EFB-B997-43AD-AFDC-261CA2F2223B}"/>
              </a:ext>
            </a:extLst>
          </p:cNvPr>
          <p:cNvGrpSpPr/>
          <p:nvPr/>
        </p:nvGrpSpPr>
        <p:grpSpPr>
          <a:xfrm>
            <a:off x="6560458" y="4353223"/>
            <a:ext cx="5128469" cy="1500511"/>
            <a:chOff x="6560458" y="4326130"/>
            <a:chExt cx="5128469" cy="1500511"/>
          </a:xfrm>
        </p:grpSpPr>
        <p:sp>
          <p:nvSpPr>
            <p:cNvPr id="27" name="爱设计19">
              <a:extLst>
                <a:ext uri="{FF2B5EF4-FFF2-40B4-BE49-F238E27FC236}">
                  <a16:creationId xmlns:a16="http://schemas.microsoft.com/office/drawing/2014/main" id="{333369BC-E41C-4C00-97F0-A5D060A74ADB}"/>
                </a:ext>
              </a:extLst>
            </p:cNvPr>
            <p:cNvSpPr txBox="1"/>
            <p:nvPr/>
          </p:nvSpPr>
          <p:spPr>
            <a:xfrm>
              <a:off x="7731191" y="4758015"/>
              <a:ext cx="3957736" cy="1068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28" name="爱设计20">
              <a:extLst>
                <a:ext uri="{FF2B5EF4-FFF2-40B4-BE49-F238E27FC236}">
                  <a16:creationId xmlns:a16="http://schemas.microsoft.com/office/drawing/2014/main" id="{942F2FAF-67E1-4A1F-90B2-9329D9A2813E}"/>
                </a:ext>
              </a:extLst>
            </p:cNvPr>
            <p:cNvSpPr txBox="1"/>
            <p:nvPr/>
          </p:nvSpPr>
          <p:spPr>
            <a:xfrm>
              <a:off x="7702163" y="4326130"/>
              <a:ext cx="2154436" cy="390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18000">
                        <a:schemeClr val="accent1">
                          <a:lumMod val="74000"/>
                          <a:lumOff val="26000"/>
                        </a:schemeClr>
                      </a:gs>
                      <a:gs pos="93000">
                        <a:schemeClr val="accent1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  <a:cs typeface="阿里巴巴普惠体 2.0 95 ExtraBold" panose="00020600040101010101" pitchFamily="18" charset="-122"/>
                </a:defRPr>
              </a:lvl1pPr>
            </a:lstStyle>
            <a:p>
              <a:pPr algn="ctr" defTabSz="742950">
                <a:lnSpc>
                  <a:spcPct val="90000"/>
                </a:lnSpc>
                <a:spcBef>
                  <a:spcPct val="0"/>
                </a:spcBef>
              </a:pPr>
              <a:r>
                <a:rPr lang="zh-CN" altLang="en-US" sz="2800" dirty="0">
                  <a:solidFill>
                    <a:schemeClr val="accent1"/>
                  </a:solidFill>
                  <a:latin typeface="+mj-lt"/>
                  <a:cs typeface="+mj-cs"/>
                  <a:sym typeface="+mn-lt"/>
                </a:rPr>
                <a:t>请添加小标题</a:t>
              </a: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B778F1FE-CA5C-4511-9812-589D2A7ECED2}"/>
                </a:ext>
              </a:extLst>
            </p:cNvPr>
            <p:cNvGrpSpPr/>
            <p:nvPr/>
          </p:nvGrpSpPr>
          <p:grpSpPr>
            <a:xfrm>
              <a:off x="6560458" y="4326130"/>
              <a:ext cx="933391" cy="933391"/>
              <a:chOff x="6560458" y="4326130"/>
              <a:chExt cx="933391" cy="933391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870AD0A4-A2FB-4BFF-B4E4-556D1C4CD3BD}"/>
                  </a:ext>
                </a:extLst>
              </p:cNvPr>
              <p:cNvSpPr/>
              <p:nvPr/>
            </p:nvSpPr>
            <p:spPr>
              <a:xfrm>
                <a:off x="6560458" y="4326130"/>
                <a:ext cx="933391" cy="933391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iconfont-11837-5648589">
                <a:extLst>
                  <a:ext uri="{FF2B5EF4-FFF2-40B4-BE49-F238E27FC236}">
                    <a16:creationId xmlns:a16="http://schemas.microsoft.com/office/drawing/2014/main" id="{D01B4319-CDAD-4A6A-90AD-762DE0041D69}"/>
                  </a:ext>
                </a:extLst>
              </p:cNvPr>
              <p:cNvSpPr/>
              <p:nvPr/>
            </p:nvSpPr>
            <p:spPr>
              <a:xfrm>
                <a:off x="6751914" y="4532378"/>
                <a:ext cx="550478" cy="520894"/>
              </a:xfrm>
              <a:custGeom>
                <a:avLst/>
                <a:gdLst>
                  <a:gd name="T0" fmla="*/ 9262 w 13528"/>
                  <a:gd name="T1" fmla="*/ 11863 h 12800"/>
                  <a:gd name="T2" fmla="*/ 9262 w 13528"/>
                  <a:gd name="T3" fmla="*/ 728 h 12800"/>
                  <a:gd name="T4" fmla="*/ 8429 w 13528"/>
                  <a:gd name="T5" fmla="*/ 0 h 12800"/>
                  <a:gd name="T6" fmla="*/ 1769 w 13528"/>
                  <a:gd name="T7" fmla="*/ 0 h 12800"/>
                  <a:gd name="T8" fmla="*/ 1145 w 13528"/>
                  <a:gd name="T9" fmla="*/ 313 h 12800"/>
                  <a:gd name="T10" fmla="*/ 937 w 13528"/>
                  <a:gd name="T11" fmla="*/ 937 h 12800"/>
                  <a:gd name="T12" fmla="*/ 937 w 13528"/>
                  <a:gd name="T13" fmla="*/ 11967 h 12800"/>
                  <a:gd name="T14" fmla="*/ 417 w 13528"/>
                  <a:gd name="T15" fmla="*/ 11967 h 12800"/>
                  <a:gd name="T16" fmla="*/ 104 w 13528"/>
                  <a:gd name="T17" fmla="*/ 12280 h 12800"/>
                  <a:gd name="T18" fmla="*/ 208 w 13528"/>
                  <a:gd name="T19" fmla="*/ 12696 h 12800"/>
                  <a:gd name="T20" fmla="*/ 624 w 13528"/>
                  <a:gd name="T21" fmla="*/ 12800 h 12800"/>
                  <a:gd name="T22" fmla="*/ 13111 w 13528"/>
                  <a:gd name="T23" fmla="*/ 12800 h 12800"/>
                  <a:gd name="T24" fmla="*/ 13424 w 13528"/>
                  <a:gd name="T25" fmla="*/ 12487 h 12800"/>
                  <a:gd name="T26" fmla="*/ 13111 w 13528"/>
                  <a:gd name="T27" fmla="*/ 11967 h 12800"/>
                  <a:gd name="T28" fmla="*/ 12695 w 13528"/>
                  <a:gd name="T29" fmla="*/ 11967 h 12800"/>
                  <a:gd name="T30" fmla="*/ 12695 w 13528"/>
                  <a:gd name="T31" fmla="*/ 4996 h 12800"/>
                  <a:gd name="T32" fmla="*/ 12071 w 13528"/>
                  <a:gd name="T33" fmla="*/ 4372 h 12800"/>
                  <a:gd name="T34" fmla="*/ 10197 w 13528"/>
                  <a:gd name="T35" fmla="*/ 4372 h 12800"/>
                  <a:gd name="T36" fmla="*/ 10197 w 13528"/>
                  <a:gd name="T37" fmla="*/ 11759 h 12800"/>
                  <a:gd name="T38" fmla="*/ 10093 w 13528"/>
                  <a:gd name="T39" fmla="*/ 11863 h 12800"/>
                  <a:gd name="T40" fmla="*/ 9262 w 13528"/>
                  <a:gd name="T41" fmla="*/ 11863 h 12800"/>
                  <a:gd name="T42" fmla="*/ 3435 w 13528"/>
                  <a:gd name="T43" fmla="*/ 5203 h 12800"/>
                  <a:gd name="T44" fmla="*/ 3435 w 13528"/>
                  <a:gd name="T45" fmla="*/ 4370 h 12800"/>
                  <a:gd name="T46" fmla="*/ 6764 w 13528"/>
                  <a:gd name="T47" fmla="*/ 4370 h 12800"/>
                  <a:gd name="T48" fmla="*/ 6764 w 13528"/>
                  <a:gd name="T49" fmla="*/ 5203 h 12800"/>
                  <a:gd name="T50" fmla="*/ 3435 w 13528"/>
                  <a:gd name="T51" fmla="*/ 5203 h 12800"/>
                  <a:gd name="T52" fmla="*/ 3435 w 13528"/>
                  <a:gd name="T53" fmla="*/ 9678 h 12800"/>
                  <a:gd name="T54" fmla="*/ 3435 w 13528"/>
                  <a:gd name="T55" fmla="*/ 8845 h 12800"/>
                  <a:gd name="T56" fmla="*/ 6764 w 13528"/>
                  <a:gd name="T57" fmla="*/ 8845 h 12800"/>
                  <a:gd name="T58" fmla="*/ 6764 w 13528"/>
                  <a:gd name="T59" fmla="*/ 9678 h 12800"/>
                  <a:gd name="T60" fmla="*/ 3435 w 13528"/>
                  <a:gd name="T61" fmla="*/ 9678 h 12800"/>
                  <a:gd name="T62" fmla="*/ 3435 w 13528"/>
                  <a:gd name="T63" fmla="*/ 2185 h 12800"/>
                  <a:gd name="T64" fmla="*/ 6764 w 13528"/>
                  <a:gd name="T65" fmla="*/ 2185 h 12800"/>
                  <a:gd name="T66" fmla="*/ 6764 w 13528"/>
                  <a:gd name="T67" fmla="*/ 3018 h 12800"/>
                  <a:gd name="T68" fmla="*/ 3642 w 13528"/>
                  <a:gd name="T69" fmla="*/ 3018 h 12800"/>
                  <a:gd name="T70" fmla="*/ 3539 w 13528"/>
                  <a:gd name="T71" fmla="*/ 2914 h 12800"/>
                  <a:gd name="T72" fmla="*/ 3435 w 13528"/>
                  <a:gd name="T73" fmla="*/ 2185 h 12800"/>
                  <a:gd name="T74" fmla="*/ 3435 w 13528"/>
                  <a:gd name="T75" fmla="*/ 6660 h 12800"/>
                  <a:gd name="T76" fmla="*/ 6764 w 13528"/>
                  <a:gd name="T77" fmla="*/ 6660 h 12800"/>
                  <a:gd name="T78" fmla="*/ 6764 w 13528"/>
                  <a:gd name="T79" fmla="*/ 7493 h 12800"/>
                  <a:gd name="T80" fmla="*/ 3435 w 13528"/>
                  <a:gd name="T81" fmla="*/ 7493 h 12800"/>
                  <a:gd name="T82" fmla="*/ 3435 w 13528"/>
                  <a:gd name="T83" fmla="*/ 6660 h 12800"/>
                  <a:gd name="T84" fmla="*/ 3435 w 13528"/>
                  <a:gd name="T85" fmla="*/ 6660 h 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528" h="12800">
                    <a:moveTo>
                      <a:pt x="9262" y="11863"/>
                    </a:moveTo>
                    <a:lnTo>
                      <a:pt x="9262" y="728"/>
                    </a:lnTo>
                    <a:cubicBezTo>
                      <a:pt x="9262" y="311"/>
                      <a:pt x="8845" y="0"/>
                      <a:pt x="8429" y="0"/>
                    </a:cubicBezTo>
                    <a:lnTo>
                      <a:pt x="1769" y="0"/>
                    </a:lnTo>
                    <a:cubicBezTo>
                      <a:pt x="1456" y="0"/>
                      <a:pt x="1248" y="104"/>
                      <a:pt x="1145" y="313"/>
                    </a:cubicBezTo>
                    <a:cubicBezTo>
                      <a:pt x="937" y="520"/>
                      <a:pt x="937" y="730"/>
                      <a:pt x="937" y="937"/>
                    </a:cubicBezTo>
                    <a:lnTo>
                      <a:pt x="937" y="11967"/>
                    </a:lnTo>
                    <a:lnTo>
                      <a:pt x="417" y="11967"/>
                    </a:lnTo>
                    <a:cubicBezTo>
                      <a:pt x="210" y="11967"/>
                      <a:pt x="104" y="12070"/>
                      <a:pt x="104" y="12280"/>
                    </a:cubicBezTo>
                    <a:cubicBezTo>
                      <a:pt x="0" y="12487"/>
                      <a:pt x="104" y="12593"/>
                      <a:pt x="208" y="12696"/>
                    </a:cubicBezTo>
                    <a:cubicBezTo>
                      <a:pt x="311" y="12800"/>
                      <a:pt x="415" y="12800"/>
                      <a:pt x="624" y="12800"/>
                    </a:cubicBezTo>
                    <a:lnTo>
                      <a:pt x="13111" y="12800"/>
                    </a:lnTo>
                    <a:cubicBezTo>
                      <a:pt x="13319" y="12800"/>
                      <a:pt x="13424" y="12696"/>
                      <a:pt x="13424" y="12487"/>
                    </a:cubicBezTo>
                    <a:cubicBezTo>
                      <a:pt x="13528" y="12280"/>
                      <a:pt x="13321" y="11967"/>
                      <a:pt x="13111" y="11967"/>
                    </a:cubicBezTo>
                    <a:lnTo>
                      <a:pt x="12695" y="11967"/>
                    </a:lnTo>
                    <a:lnTo>
                      <a:pt x="12695" y="4996"/>
                    </a:lnTo>
                    <a:cubicBezTo>
                      <a:pt x="12695" y="4579"/>
                      <a:pt x="12487" y="4372"/>
                      <a:pt x="12071" y="4372"/>
                    </a:cubicBezTo>
                    <a:lnTo>
                      <a:pt x="10197" y="4372"/>
                    </a:lnTo>
                    <a:lnTo>
                      <a:pt x="10197" y="11759"/>
                    </a:lnTo>
                    <a:lnTo>
                      <a:pt x="10093" y="11863"/>
                    </a:lnTo>
                    <a:lnTo>
                      <a:pt x="9262" y="11863"/>
                    </a:lnTo>
                    <a:close/>
                    <a:moveTo>
                      <a:pt x="3435" y="5203"/>
                    </a:moveTo>
                    <a:lnTo>
                      <a:pt x="3435" y="4370"/>
                    </a:lnTo>
                    <a:lnTo>
                      <a:pt x="6764" y="4370"/>
                    </a:lnTo>
                    <a:lnTo>
                      <a:pt x="6764" y="5203"/>
                    </a:lnTo>
                    <a:lnTo>
                      <a:pt x="3435" y="5203"/>
                    </a:lnTo>
                    <a:close/>
                    <a:moveTo>
                      <a:pt x="3435" y="9678"/>
                    </a:moveTo>
                    <a:lnTo>
                      <a:pt x="3435" y="8845"/>
                    </a:lnTo>
                    <a:lnTo>
                      <a:pt x="6764" y="8845"/>
                    </a:lnTo>
                    <a:lnTo>
                      <a:pt x="6764" y="9678"/>
                    </a:lnTo>
                    <a:lnTo>
                      <a:pt x="3435" y="9678"/>
                    </a:lnTo>
                    <a:close/>
                    <a:moveTo>
                      <a:pt x="3435" y="2185"/>
                    </a:moveTo>
                    <a:lnTo>
                      <a:pt x="6764" y="2185"/>
                    </a:lnTo>
                    <a:lnTo>
                      <a:pt x="6764" y="3018"/>
                    </a:lnTo>
                    <a:lnTo>
                      <a:pt x="3642" y="3018"/>
                    </a:lnTo>
                    <a:cubicBezTo>
                      <a:pt x="3539" y="3018"/>
                      <a:pt x="3539" y="3018"/>
                      <a:pt x="3539" y="2914"/>
                    </a:cubicBezTo>
                    <a:cubicBezTo>
                      <a:pt x="3435" y="2601"/>
                      <a:pt x="3435" y="2394"/>
                      <a:pt x="3435" y="2185"/>
                    </a:cubicBezTo>
                    <a:close/>
                    <a:moveTo>
                      <a:pt x="3435" y="6660"/>
                    </a:moveTo>
                    <a:lnTo>
                      <a:pt x="6764" y="6660"/>
                    </a:lnTo>
                    <a:lnTo>
                      <a:pt x="6764" y="7493"/>
                    </a:lnTo>
                    <a:lnTo>
                      <a:pt x="3435" y="7493"/>
                    </a:lnTo>
                    <a:lnTo>
                      <a:pt x="3435" y="6660"/>
                    </a:lnTo>
                    <a:close/>
                    <a:moveTo>
                      <a:pt x="3435" y="6660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7696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513FF05-BF9A-447A-888B-3456CA4E7066}"/>
              </a:ext>
            </a:extLst>
          </p:cNvPr>
          <p:cNvGrpSpPr/>
          <p:nvPr/>
        </p:nvGrpSpPr>
        <p:grpSpPr>
          <a:xfrm>
            <a:off x="600405" y="1108121"/>
            <a:ext cx="3400369" cy="5247746"/>
            <a:chOff x="528916" y="1089554"/>
            <a:chExt cx="3400369" cy="524774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3C11029-E8B5-4EF2-B96B-4623BC8BED9B}"/>
                </a:ext>
              </a:extLst>
            </p:cNvPr>
            <p:cNvSpPr/>
            <p:nvPr/>
          </p:nvSpPr>
          <p:spPr>
            <a:xfrm>
              <a:off x="729102" y="1452980"/>
              <a:ext cx="3200183" cy="48843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279400" dist="101600" dir="5400000" sx="96000" sy="96000" algn="t" rotWithShape="0">
                <a:schemeClr val="accent1">
                  <a:lumMod val="100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F5A84D65-1402-4AF0-AE16-EF6409F8ED07}"/>
                </a:ext>
              </a:extLst>
            </p:cNvPr>
            <p:cNvSpPr/>
            <p:nvPr/>
          </p:nvSpPr>
          <p:spPr>
            <a:xfrm>
              <a:off x="528916" y="1089554"/>
              <a:ext cx="1030514" cy="103051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dirty="0">
                  <a:solidFill>
                    <a:schemeClr val="accent1"/>
                  </a:solidFill>
                  <a:latin typeface="+mj-ea"/>
                  <a:ea typeface="+mj-ea"/>
                </a:rPr>
                <a:t>1</a:t>
              </a:r>
              <a:endParaRPr lang="zh-CN" altLang="en-US" sz="54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27DA19C9-68A9-46B0-9111-320EA18A243F}"/>
                </a:ext>
              </a:extLst>
            </p:cNvPr>
            <p:cNvGrpSpPr/>
            <p:nvPr/>
          </p:nvGrpSpPr>
          <p:grpSpPr>
            <a:xfrm>
              <a:off x="1044173" y="2378500"/>
              <a:ext cx="2570041" cy="3033280"/>
              <a:chOff x="1518414" y="2378500"/>
              <a:chExt cx="2570041" cy="3033280"/>
            </a:xfrm>
          </p:grpSpPr>
          <p:sp>
            <p:nvSpPr>
              <p:cNvPr id="12" name="爱设计19">
                <a:extLst>
                  <a:ext uri="{FF2B5EF4-FFF2-40B4-BE49-F238E27FC236}">
                    <a16:creationId xmlns:a16="http://schemas.microsoft.com/office/drawing/2014/main" id="{259B8230-8172-40AC-A2BB-72AFE759E43D}"/>
                  </a:ext>
                </a:extLst>
              </p:cNvPr>
              <p:cNvSpPr txBox="1"/>
              <p:nvPr/>
            </p:nvSpPr>
            <p:spPr>
              <a:xfrm>
                <a:off x="1518414" y="3973822"/>
                <a:ext cx="2570041" cy="1437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+mn-ea"/>
                    <a:sym typeface="+mn-lt"/>
                  </a:rPr>
                  <a:t>单击此处输入你的正文，文字是您思想的提炼，为了最终演示发布的良好效果，请尽量言简意赅的阐述观点</a:t>
                </a:r>
              </a:p>
            </p:txBody>
          </p:sp>
          <p:sp>
            <p:nvSpPr>
              <p:cNvPr id="13" name="爱设计20">
                <a:extLst>
                  <a:ext uri="{FF2B5EF4-FFF2-40B4-BE49-F238E27FC236}">
                    <a16:creationId xmlns:a16="http://schemas.microsoft.com/office/drawing/2014/main" id="{7E75DCE7-C341-4CF3-BCF0-15D7138ABFDA}"/>
                  </a:ext>
                </a:extLst>
              </p:cNvPr>
              <p:cNvSpPr txBox="1"/>
              <p:nvPr/>
            </p:nvSpPr>
            <p:spPr>
              <a:xfrm>
                <a:off x="1726216" y="3431499"/>
                <a:ext cx="2154436" cy="390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600" i="0" u="none" strike="noStrike" cap="none" spc="0" normalizeH="0" baseline="0">
                    <a:ln>
                      <a:noFill/>
                    </a:ln>
                    <a:gradFill flip="none" rotWithShape="1">
                      <a:gsLst>
                        <a:gs pos="18000">
                          <a:schemeClr val="accent1">
                            <a:lumMod val="74000"/>
                            <a:lumOff val="26000"/>
                          </a:schemeClr>
                        </a:gs>
                        <a:gs pos="93000">
                          <a:schemeClr val="accent1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+mj-ea"/>
                    <a:ea typeface="+mj-ea"/>
                    <a:cs typeface="阿里巴巴普惠体 2.0 95 ExtraBold" panose="00020600040101010101" pitchFamily="18" charset="-122"/>
                  </a:defRPr>
                </a:lvl1pPr>
              </a:lstStyle>
              <a:p>
                <a:pPr algn="ctr" defTabSz="7429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zh-CN" altLang="en-US" sz="2800" dirty="0">
                    <a:solidFill>
                      <a:schemeClr val="bg1"/>
                    </a:solidFill>
                    <a:latin typeface="+mj-lt"/>
                    <a:cs typeface="+mj-cs"/>
                    <a:sym typeface="+mn-lt"/>
                  </a:rPr>
                  <a:t>请添加小标题</a:t>
                </a:r>
              </a:p>
            </p:txBody>
          </p:sp>
          <p:sp>
            <p:nvSpPr>
              <p:cNvPr id="14" name="iconfont-11253-5330839">
                <a:extLst>
                  <a:ext uri="{FF2B5EF4-FFF2-40B4-BE49-F238E27FC236}">
                    <a16:creationId xmlns:a16="http://schemas.microsoft.com/office/drawing/2014/main" id="{5E3E9208-7EF7-4E88-97A7-034C0105F835}"/>
                  </a:ext>
                </a:extLst>
              </p:cNvPr>
              <p:cNvSpPr/>
              <p:nvPr/>
            </p:nvSpPr>
            <p:spPr>
              <a:xfrm>
                <a:off x="2384667" y="2378500"/>
                <a:ext cx="837535" cy="717688"/>
              </a:xfrm>
              <a:custGeom>
                <a:avLst/>
                <a:gdLst>
                  <a:gd name="T0" fmla="*/ 10000 w 10000"/>
                  <a:gd name="T1" fmla="*/ 8035 h 8570"/>
                  <a:gd name="T2" fmla="*/ 9465 w 10000"/>
                  <a:gd name="T3" fmla="*/ 8570 h 8570"/>
                  <a:gd name="T4" fmla="*/ 7300 w 10000"/>
                  <a:gd name="T5" fmla="*/ 8414 h 8570"/>
                  <a:gd name="T6" fmla="*/ 7144 w 10000"/>
                  <a:gd name="T7" fmla="*/ 6249 h 8570"/>
                  <a:gd name="T8" fmla="*/ 7679 w 10000"/>
                  <a:gd name="T9" fmla="*/ 5714 h 8570"/>
                  <a:gd name="T10" fmla="*/ 8214 w 10000"/>
                  <a:gd name="T11" fmla="*/ 4643 h 8570"/>
                  <a:gd name="T12" fmla="*/ 5356 w 10000"/>
                  <a:gd name="T13" fmla="*/ 5714 h 8570"/>
                  <a:gd name="T14" fmla="*/ 6270 w 10000"/>
                  <a:gd name="T15" fmla="*/ 5870 h 8570"/>
                  <a:gd name="T16" fmla="*/ 6426 w 10000"/>
                  <a:gd name="T17" fmla="*/ 8035 h 8570"/>
                  <a:gd name="T18" fmla="*/ 5891 w 10000"/>
                  <a:gd name="T19" fmla="*/ 8570 h 8570"/>
                  <a:gd name="T20" fmla="*/ 3728 w 10000"/>
                  <a:gd name="T21" fmla="*/ 8414 h 8570"/>
                  <a:gd name="T22" fmla="*/ 3571 w 10000"/>
                  <a:gd name="T23" fmla="*/ 6249 h 8570"/>
                  <a:gd name="T24" fmla="*/ 4106 w 10000"/>
                  <a:gd name="T25" fmla="*/ 5714 h 8570"/>
                  <a:gd name="T26" fmla="*/ 4641 w 10000"/>
                  <a:gd name="T27" fmla="*/ 4643 h 8570"/>
                  <a:gd name="T28" fmla="*/ 1785 w 10000"/>
                  <a:gd name="T29" fmla="*/ 5714 h 8570"/>
                  <a:gd name="T30" fmla="*/ 2699 w 10000"/>
                  <a:gd name="T31" fmla="*/ 5870 h 8570"/>
                  <a:gd name="T32" fmla="*/ 2855 w 10000"/>
                  <a:gd name="T33" fmla="*/ 8035 h 8570"/>
                  <a:gd name="T34" fmla="*/ 2320 w 10000"/>
                  <a:gd name="T35" fmla="*/ 8570 h 8570"/>
                  <a:gd name="T36" fmla="*/ 156 w 10000"/>
                  <a:gd name="T37" fmla="*/ 8414 h 8570"/>
                  <a:gd name="T38" fmla="*/ 0 w 10000"/>
                  <a:gd name="T39" fmla="*/ 6249 h 8570"/>
                  <a:gd name="T40" fmla="*/ 535 w 10000"/>
                  <a:gd name="T41" fmla="*/ 5714 h 8570"/>
                  <a:gd name="T42" fmla="*/ 1070 w 10000"/>
                  <a:gd name="T43" fmla="*/ 4643 h 8570"/>
                  <a:gd name="T44" fmla="*/ 1785 w 10000"/>
                  <a:gd name="T45" fmla="*/ 3928 h 8570"/>
                  <a:gd name="T46" fmla="*/ 4641 w 10000"/>
                  <a:gd name="T47" fmla="*/ 2856 h 8570"/>
                  <a:gd name="T48" fmla="*/ 3728 w 10000"/>
                  <a:gd name="T49" fmla="*/ 2700 h 8570"/>
                  <a:gd name="T50" fmla="*/ 3571 w 10000"/>
                  <a:gd name="T51" fmla="*/ 535 h 8570"/>
                  <a:gd name="T52" fmla="*/ 4106 w 10000"/>
                  <a:gd name="T53" fmla="*/ 0 h 8570"/>
                  <a:gd name="T54" fmla="*/ 6270 w 10000"/>
                  <a:gd name="T55" fmla="*/ 156 h 8570"/>
                  <a:gd name="T56" fmla="*/ 6426 w 10000"/>
                  <a:gd name="T57" fmla="*/ 2321 h 8570"/>
                  <a:gd name="T58" fmla="*/ 5891 w 10000"/>
                  <a:gd name="T59" fmla="*/ 2856 h 8570"/>
                  <a:gd name="T60" fmla="*/ 5356 w 10000"/>
                  <a:gd name="T61" fmla="*/ 3928 h 8570"/>
                  <a:gd name="T62" fmla="*/ 8715 w 10000"/>
                  <a:gd name="T63" fmla="*/ 4140 h 8570"/>
                  <a:gd name="T64" fmla="*/ 8928 w 10000"/>
                  <a:gd name="T65" fmla="*/ 5714 h 8570"/>
                  <a:gd name="T66" fmla="*/ 9841 w 10000"/>
                  <a:gd name="T67" fmla="*/ 5870 h 8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000" h="8570">
                    <a:moveTo>
                      <a:pt x="10000" y="6249"/>
                    </a:moveTo>
                    <a:lnTo>
                      <a:pt x="10000" y="8035"/>
                    </a:lnTo>
                    <a:cubicBezTo>
                      <a:pt x="10000" y="8184"/>
                      <a:pt x="9949" y="8311"/>
                      <a:pt x="9844" y="8414"/>
                    </a:cubicBezTo>
                    <a:cubicBezTo>
                      <a:pt x="9739" y="8519"/>
                      <a:pt x="9613" y="8570"/>
                      <a:pt x="9465" y="8570"/>
                    </a:cubicBezTo>
                    <a:lnTo>
                      <a:pt x="7679" y="8570"/>
                    </a:lnTo>
                    <a:cubicBezTo>
                      <a:pt x="7530" y="8570"/>
                      <a:pt x="7403" y="8519"/>
                      <a:pt x="7300" y="8414"/>
                    </a:cubicBezTo>
                    <a:cubicBezTo>
                      <a:pt x="7195" y="8309"/>
                      <a:pt x="7144" y="8183"/>
                      <a:pt x="7144" y="8035"/>
                    </a:cubicBezTo>
                    <a:lnTo>
                      <a:pt x="7144" y="6249"/>
                    </a:lnTo>
                    <a:cubicBezTo>
                      <a:pt x="7144" y="6100"/>
                      <a:pt x="7195" y="5973"/>
                      <a:pt x="7300" y="5870"/>
                    </a:cubicBezTo>
                    <a:cubicBezTo>
                      <a:pt x="7405" y="5765"/>
                      <a:pt x="7531" y="5714"/>
                      <a:pt x="7679" y="5714"/>
                    </a:cubicBezTo>
                    <a:lnTo>
                      <a:pt x="8214" y="5714"/>
                    </a:lnTo>
                    <a:lnTo>
                      <a:pt x="8214" y="4643"/>
                    </a:lnTo>
                    <a:lnTo>
                      <a:pt x="5356" y="4643"/>
                    </a:lnTo>
                    <a:lnTo>
                      <a:pt x="5356" y="5714"/>
                    </a:lnTo>
                    <a:lnTo>
                      <a:pt x="5891" y="5714"/>
                    </a:lnTo>
                    <a:cubicBezTo>
                      <a:pt x="6040" y="5714"/>
                      <a:pt x="6168" y="5765"/>
                      <a:pt x="6270" y="5870"/>
                    </a:cubicBezTo>
                    <a:cubicBezTo>
                      <a:pt x="6375" y="5975"/>
                      <a:pt x="6426" y="6101"/>
                      <a:pt x="6426" y="6249"/>
                    </a:cubicBezTo>
                    <a:lnTo>
                      <a:pt x="6426" y="8035"/>
                    </a:lnTo>
                    <a:cubicBezTo>
                      <a:pt x="6426" y="8184"/>
                      <a:pt x="6375" y="8311"/>
                      <a:pt x="6270" y="8414"/>
                    </a:cubicBezTo>
                    <a:cubicBezTo>
                      <a:pt x="6165" y="8519"/>
                      <a:pt x="6039" y="8570"/>
                      <a:pt x="5891" y="8570"/>
                    </a:cubicBezTo>
                    <a:lnTo>
                      <a:pt x="4106" y="8570"/>
                    </a:lnTo>
                    <a:cubicBezTo>
                      <a:pt x="3958" y="8570"/>
                      <a:pt x="3830" y="8519"/>
                      <a:pt x="3728" y="8414"/>
                    </a:cubicBezTo>
                    <a:cubicBezTo>
                      <a:pt x="3623" y="8309"/>
                      <a:pt x="3571" y="8183"/>
                      <a:pt x="3571" y="8035"/>
                    </a:cubicBezTo>
                    <a:lnTo>
                      <a:pt x="3571" y="6249"/>
                    </a:lnTo>
                    <a:cubicBezTo>
                      <a:pt x="3571" y="6100"/>
                      <a:pt x="3623" y="5973"/>
                      <a:pt x="3728" y="5870"/>
                    </a:cubicBezTo>
                    <a:cubicBezTo>
                      <a:pt x="3833" y="5765"/>
                      <a:pt x="3959" y="5714"/>
                      <a:pt x="4106" y="5714"/>
                    </a:cubicBezTo>
                    <a:lnTo>
                      <a:pt x="4641" y="5714"/>
                    </a:lnTo>
                    <a:lnTo>
                      <a:pt x="4641" y="4643"/>
                    </a:lnTo>
                    <a:lnTo>
                      <a:pt x="1785" y="4643"/>
                    </a:lnTo>
                    <a:lnTo>
                      <a:pt x="1785" y="5714"/>
                    </a:lnTo>
                    <a:lnTo>
                      <a:pt x="2320" y="5714"/>
                    </a:lnTo>
                    <a:cubicBezTo>
                      <a:pt x="2469" y="5714"/>
                      <a:pt x="2596" y="5765"/>
                      <a:pt x="2699" y="5870"/>
                    </a:cubicBezTo>
                    <a:cubicBezTo>
                      <a:pt x="2804" y="5975"/>
                      <a:pt x="2855" y="6101"/>
                      <a:pt x="2855" y="6249"/>
                    </a:cubicBezTo>
                    <a:lnTo>
                      <a:pt x="2855" y="8035"/>
                    </a:lnTo>
                    <a:cubicBezTo>
                      <a:pt x="2855" y="8184"/>
                      <a:pt x="2804" y="8311"/>
                      <a:pt x="2699" y="8414"/>
                    </a:cubicBezTo>
                    <a:cubicBezTo>
                      <a:pt x="2594" y="8519"/>
                      <a:pt x="2468" y="8570"/>
                      <a:pt x="2320" y="8570"/>
                    </a:cubicBezTo>
                    <a:lnTo>
                      <a:pt x="535" y="8570"/>
                    </a:lnTo>
                    <a:cubicBezTo>
                      <a:pt x="386" y="8570"/>
                      <a:pt x="259" y="8519"/>
                      <a:pt x="156" y="8414"/>
                    </a:cubicBezTo>
                    <a:cubicBezTo>
                      <a:pt x="51" y="8310"/>
                      <a:pt x="0" y="8184"/>
                      <a:pt x="0" y="8035"/>
                    </a:cubicBezTo>
                    <a:lnTo>
                      <a:pt x="0" y="6249"/>
                    </a:lnTo>
                    <a:cubicBezTo>
                      <a:pt x="0" y="6100"/>
                      <a:pt x="51" y="5973"/>
                      <a:pt x="156" y="5870"/>
                    </a:cubicBezTo>
                    <a:cubicBezTo>
                      <a:pt x="261" y="5765"/>
                      <a:pt x="388" y="5714"/>
                      <a:pt x="535" y="5714"/>
                    </a:cubicBezTo>
                    <a:lnTo>
                      <a:pt x="1070" y="5714"/>
                    </a:lnTo>
                    <a:lnTo>
                      <a:pt x="1070" y="4643"/>
                    </a:lnTo>
                    <a:cubicBezTo>
                      <a:pt x="1070" y="4449"/>
                      <a:pt x="1140" y="4283"/>
                      <a:pt x="1283" y="4140"/>
                    </a:cubicBezTo>
                    <a:cubicBezTo>
                      <a:pt x="1424" y="3999"/>
                      <a:pt x="1591" y="3928"/>
                      <a:pt x="1785" y="3928"/>
                    </a:cubicBezTo>
                    <a:lnTo>
                      <a:pt x="4641" y="3928"/>
                    </a:lnTo>
                    <a:lnTo>
                      <a:pt x="4641" y="2856"/>
                    </a:lnTo>
                    <a:lnTo>
                      <a:pt x="4106" y="2856"/>
                    </a:lnTo>
                    <a:cubicBezTo>
                      <a:pt x="3958" y="2856"/>
                      <a:pt x="3830" y="2805"/>
                      <a:pt x="3728" y="2700"/>
                    </a:cubicBezTo>
                    <a:cubicBezTo>
                      <a:pt x="3623" y="2595"/>
                      <a:pt x="3571" y="2469"/>
                      <a:pt x="3571" y="2321"/>
                    </a:cubicBezTo>
                    <a:lnTo>
                      <a:pt x="3571" y="535"/>
                    </a:lnTo>
                    <a:cubicBezTo>
                      <a:pt x="3571" y="386"/>
                      <a:pt x="3623" y="259"/>
                      <a:pt x="3728" y="156"/>
                    </a:cubicBezTo>
                    <a:cubicBezTo>
                      <a:pt x="3833" y="51"/>
                      <a:pt x="3959" y="0"/>
                      <a:pt x="4106" y="0"/>
                    </a:cubicBezTo>
                    <a:lnTo>
                      <a:pt x="5891" y="0"/>
                    </a:lnTo>
                    <a:cubicBezTo>
                      <a:pt x="6040" y="0"/>
                      <a:pt x="6168" y="51"/>
                      <a:pt x="6270" y="156"/>
                    </a:cubicBezTo>
                    <a:cubicBezTo>
                      <a:pt x="6375" y="261"/>
                      <a:pt x="6426" y="388"/>
                      <a:pt x="6426" y="535"/>
                    </a:cubicBezTo>
                    <a:lnTo>
                      <a:pt x="6426" y="2321"/>
                    </a:lnTo>
                    <a:cubicBezTo>
                      <a:pt x="6426" y="2470"/>
                      <a:pt x="6375" y="2598"/>
                      <a:pt x="6270" y="2700"/>
                    </a:cubicBezTo>
                    <a:cubicBezTo>
                      <a:pt x="6165" y="2805"/>
                      <a:pt x="6039" y="2856"/>
                      <a:pt x="5891" y="2856"/>
                    </a:cubicBezTo>
                    <a:lnTo>
                      <a:pt x="5356" y="2856"/>
                    </a:lnTo>
                    <a:lnTo>
                      <a:pt x="5356" y="3928"/>
                    </a:lnTo>
                    <a:lnTo>
                      <a:pt x="8213" y="3928"/>
                    </a:lnTo>
                    <a:cubicBezTo>
                      <a:pt x="8406" y="3928"/>
                      <a:pt x="8573" y="3998"/>
                      <a:pt x="8715" y="4140"/>
                    </a:cubicBezTo>
                    <a:cubicBezTo>
                      <a:pt x="8856" y="4282"/>
                      <a:pt x="8928" y="4449"/>
                      <a:pt x="8928" y="4643"/>
                    </a:cubicBezTo>
                    <a:lnTo>
                      <a:pt x="8928" y="5714"/>
                    </a:lnTo>
                    <a:lnTo>
                      <a:pt x="9463" y="5714"/>
                    </a:lnTo>
                    <a:cubicBezTo>
                      <a:pt x="9611" y="5714"/>
                      <a:pt x="9739" y="5765"/>
                      <a:pt x="9841" y="5870"/>
                    </a:cubicBezTo>
                    <a:cubicBezTo>
                      <a:pt x="9949" y="5975"/>
                      <a:pt x="10000" y="6100"/>
                      <a:pt x="10000" y="6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C2AA03D-7710-4338-B396-81A514E3BF9E}"/>
              </a:ext>
            </a:extLst>
          </p:cNvPr>
          <p:cNvGrpSpPr/>
          <p:nvPr/>
        </p:nvGrpSpPr>
        <p:grpSpPr>
          <a:xfrm>
            <a:off x="4395816" y="1108121"/>
            <a:ext cx="3400369" cy="5247746"/>
            <a:chOff x="4395815" y="1108121"/>
            <a:chExt cx="3400369" cy="5247746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CBF82A9-D2CA-4CB3-93D6-06AE7DCE46BF}"/>
                </a:ext>
              </a:extLst>
            </p:cNvPr>
            <p:cNvSpPr/>
            <p:nvPr/>
          </p:nvSpPr>
          <p:spPr>
            <a:xfrm>
              <a:off x="4596001" y="1471547"/>
              <a:ext cx="3200183" cy="48843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279400" dist="101600" dir="5400000" sx="96000" sy="96000" algn="t" rotWithShape="0">
                <a:schemeClr val="accent1">
                  <a:lumMod val="100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29CC9F65-417B-4714-BDE4-106E3C2D01F7}"/>
                </a:ext>
              </a:extLst>
            </p:cNvPr>
            <p:cNvSpPr/>
            <p:nvPr/>
          </p:nvSpPr>
          <p:spPr>
            <a:xfrm>
              <a:off x="4395815" y="1108121"/>
              <a:ext cx="1030514" cy="103051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dirty="0">
                  <a:solidFill>
                    <a:schemeClr val="accent1"/>
                  </a:solidFill>
                  <a:latin typeface="+mj-ea"/>
                  <a:ea typeface="+mj-ea"/>
                </a:rPr>
                <a:t>2</a:t>
              </a:r>
              <a:endParaRPr lang="zh-CN" altLang="en-US" sz="54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爱设计19">
              <a:extLst>
                <a:ext uri="{FF2B5EF4-FFF2-40B4-BE49-F238E27FC236}">
                  <a16:creationId xmlns:a16="http://schemas.microsoft.com/office/drawing/2014/main" id="{2C90C5B8-9050-4794-B9CC-3D597B36BA9A}"/>
                </a:ext>
              </a:extLst>
            </p:cNvPr>
            <p:cNvSpPr txBox="1"/>
            <p:nvPr/>
          </p:nvSpPr>
          <p:spPr>
            <a:xfrm>
              <a:off x="4911072" y="3992389"/>
              <a:ext cx="2570041" cy="14379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19" name="爱设计20">
              <a:extLst>
                <a:ext uri="{FF2B5EF4-FFF2-40B4-BE49-F238E27FC236}">
                  <a16:creationId xmlns:a16="http://schemas.microsoft.com/office/drawing/2014/main" id="{C9CBA81B-9648-4654-AF24-929B0E97BD06}"/>
                </a:ext>
              </a:extLst>
            </p:cNvPr>
            <p:cNvSpPr txBox="1"/>
            <p:nvPr/>
          </p:nvSpPr>
          <p:spPr>
            <a:xfrm>
              <a:off x="5118874" y="3450066"/>
              <a:ext cx="2154436" cy="390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18000">
                        <a:schemeClr val="accent1">
                          <a:lumMod val="74000"/>
                          <a:lumOff val="26000"/>
                        </a:schemeClr>
                      </a:gs>
                      <a:gs pos="93000">
                        <a:schemeClr val="accent1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  <a:cs typeface="阿里巴巴普惠体 2.0 95 ExtraBold" panose="00020600040101010101" pitchFamily="18" charset="-122"/>
                </a:defRPr>
              </a:lvl1pPr>
            </a:lstStyle>
            <a:p>
              <a:pPr algn="ctr" defTabSz="742950">
                <a:lnSpc>
                  <a:spcPct val="90000"/>
                </a:lnSpc>
                <a:spcBef>
                  <a:spcPct val="0"/>
                </a:spcBef>
              </a:pPr>
              <a:r>
                <a:rPr lang="zh-CN" altLang="en-US" sz="2800" dirty="0">
                  <a:solidFill>
                    <a:schemeClr val="bg1"/>
                  </a:solidFill>
                  <a:latin typeface="+mj-lt"/>
                  <a:cs typeface="+mj-cs"/>
                  <a:sym typeface="+mn-lt"/>
                </a:rPr>
                <a:t>请添加小标题</a:t>
              </a:r>
            </a:p>
          </p:txBody>
        </p:sp>
        <p:sp>
          <p:nvSpPr>
            <p:cNvPr id="21" name="iconfont-1045-808576">
              <a:extLst>
                <a:ext uri="{FF2B5EF4-FFF2-40B4-BE49-F238E27FC236}">
                  <a16:creationId xmlns:a16="http://schemas.microsoft.com/office/drawing/2014/main" id="{2B075B4A-0B3D-4D4B-B78E-5E94C8544B6E}"/>
                </a:ext>
              </a:extLst>
            </p:cNvPr>
            <p:cNvSpPr/>
            <p:nvPr/>
          </p:nvSpPr>
          <p:spPr>
            <a:xfrm>
              <a:off x="5875750" y="2397067"/>
              <a:ext cx="640683" cy="717688"/>
            </a:xfrm>
            <a:custGeom>
              <a:avLst/>
              <a:gdLst>
                <a:gd name="T0" fmla="*/ 0 w 8180"/>
                <a:gd name="T1" fmla="*/ 0 h 9162"/>
                <a:gd name="T2" fmla="*/ 327 w 8180"/>
                <a:gd name="T3" fmla="*/ 0 h 9162"/>
                <a:gd name="T4" fmla="*/ 327 w 8180"/>
                <a:gd name="T5" fmla="*/ 8835 h 9162"/>
                <a:gd name="T6" fmla="*/ 8180 w 8180"/>
                <a:gd name="T7" fmla="*/ 8835 h 9162"/>
                <a:gd name="T8" fmla="*/ 8180 w 8180"/>
                <a:gd name="T9" fmla="*/ 9162 h 9162"/>
                <a:gd name="T10" fmla="*/ 0 w 8180"/>
                <a:gd name="T11" fmla="*/ 9162 h 9162"/>
                <a:gd name="T12" fmla="*/ 0 w 8180"/>
                <a:gd name="T13" fmla="*/ 0 h 9162"/>
                <a:gd name="T14" fmla="*/ 0 w 8180"/>
                <a:gd name="T15" fmla="*/ 0 h 9162"/>
                <a:gd name="T16" fmla="*/ 2945 w 8180"/>
                <a:gd name="T17" fmla="*/ 3927 h 9162"/>
                <a:gd name="T18" fmla="*/ 2945 w 8180"/>
                <a:gd name="T19" fmla="*/ 8181 h 9162"/>
                <a:gd name="T20" fmla="*/ 981 w 8180"/>
                <a:gd name="T21" fmla="*/ 8181 h 9162"/>
                <a:gd name="T22" fmla="*/ 981 w 8180"/>
                <a:gd name="T23" fmla="*/ 5890 h 9162"/>
                <a:gd name="T24" fmla="*/ 2945 w 8180"/>
                <a:gd name="T25" fmla="*/ 3927 h 9162"/>
                <a:gd name="T26" fmla="*/ 2945 w 8180"/>
                <a:gd name="T27" fmla="*/ 3927 h 9162"/>
                <a:gd name="T28" fmla="*/ 5563 w 8180"/>
                <a:gd name="T29" fmla="*/ 4254 h 9162"/>
                <a:gd name="T30" fmla="*/ 5563 w 8180"/>
                <a:gd name="T31" fmla="*/ 8181 h 9162"/>
                <a:gd name="T32" fmla="*/ 3599 w 8180"/>
                <a:gd name="T33" fmla="*/ 8181 h 9162"/>
                <a:gd name="T34" fmla="*/ 3599 w 8180"/>
                <a:gd name="T35" fmla="*/ 3927 h 9162"/>
                <a:gd name="T36" fmla="*/ 4581 w 8180"/>
                <a:gd name="T37" fmla="*/ 5235 h 9162"/>
                <a:gd name="T38" fmla="*/ 5563 w 8180"/>
                <a:gd name="T39" fmla="*/ 4254 h 9162"/>
                <a:gd name="T40" fmla="*/ 5563 w 8180"/>
                <a:gd name="T41" fmla="*/ 4254 h 9162"/>
                <a:gd name="T42" fmla="*/ 8180 w 8180"/>
                <a:gd name="T43" fmla="*/ 2290 h 9162"/>
                <a:gd name="T44" fmla="*/ 8180 w 8180"/>
                <a:gd name="T45" fmla="*/ 8181 h 9162"/>
                <a:gd name="T46" fmla="*/ 6217 w 8180"/>
                <a:gd name="T47" fmla="*/ 8181 h 9162"/>
                <a:gd name="T48" fmla="*/ 6217 w 8180"/>
                <a:gd name="T49" fmla="*/ 3927 h 9162"/>
                <a:gd name="T50" fmla="*/ 8180 w 8180"/>
                <a:gd name="T51" fmla="*/ 2290 h 9162"/>
                <a:gd name="T52" fmla="*/ 8180 w 8180"/>
                <a:gd name="T53" fmla="*/ 2290 h 9162"/>
                <a:gd name="T54" fmla="*/ 1309 w 8180"/>
                <a:gd name="T55" fmla="*/ 4581 h 9162"/>
                <a:gd name="T56" fmla="*/ 981 w 8180"/>
                <a:gd name="T57" fmla="*/ 4254 h 9162"/>
                <a:gd name="T58" fmla="*/ 3272 w 8180"/>
                <a:gd name="T59" fmla="*/ 1963 h 9162"/>
                <a:gd name="T60" fmla="*/ 4581 w 8180"/>
                <a:gd name="T61" fmla="*/ 3272 h 9162"/>
                <a:gd name="T62" fmla="*/ 7199 w 8180"/>
                <a:gd name="T63" fmla="*/ 981 h 9162"/>
                <a:gd name="T64" fmla="*/ 6544 w 8180"/>
                <a:gd name="T65" fmla="*/ 327 h 9162"/>
                <a:gd name="T66" fmla="*/ 8180 w 8180"/>
                <a:gd name="T67" fmla="*/ 327 h 9162"/>
                <a:gd name="T68" fmla="*/ 8180 w 8180"/>
                <a:gd name="T69" fmla="*/ 1963 h 9162"/>
                <a:gd name="T70" fmla="*/ 7526 w 8180"/>
                <a:gd name="T71" fmla="*/ 1309 h 9162"/>
                <a:gd name="T72" fmla="*/ 4581 w 8180"/>
                <a:gd name="T73" fmla="*/ 3927 h 9162"/>
                <a:gd name="T74" fmla="*/ 3272 w 8180"/>
                <a:gd name="T75" fmla="*/ 2618 h 9162"/>
                <a:gd name="T76" fmla="*/ 1309 w 8180"/>
                <a:gd name="T77" fmla="*/ 4581 h 9162"/>
                <a:gd name="T78" fmla="*/ 1309 w 8180"/>
                <a:gd name="T79" fmla="*/ 4581 h 9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180" h="9162">
                  <a:moveTo>
                    <a:pt x="0" y="0"/>
                  </a:moveTo>
                  <a:lnTo>
                    <a:pt x="327" y="0"/>
                  </a:lnTo>
                  <a:lnTo>
                    <a:pt x="327" y="8835"/>
                  </a:lnTo>
                  <a:lnTo>
                    <a:pt x="8180" y="8835"/>
                  </a:lnTo>
                  <a:lnTo>
                    <a:pt x="8180" y="9162"/>
                  </a:lnTo>
                  <a:lnTo>
                    <a:pt x="0" y="9162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  <a:moveTo>
                    <a:pt x="2945" y="3927"/>
                  </a:moveTo>
                  <a:lnTo>
                    <a:pt x="2945" y="8181"/>
                  </a:lnTo>
                  <a:lnTo>
                    <a:pt x="981" y="8181"/>
                  </a:lnTo>
                  <a:lnTo>
                    <a:pt x="981" y="5890"/>
                  </a:lnTo>
                  <a:lnTo>
                    <a:pt x="2945" y="3927"/>
                  </a:lnTo>
                  <a:close/>
                  <a:moveTo>
                    <a:pt x="2945" y="3927"/>
                  </a:moveTo>
                  <a:close/>
                  <a:moveTo>
                    <a:pt x="5563" y="4254"/>
                  </a:moveTo>
                  <a:lnTo>
                    <a:pt x="5563" y="8181"/>
                  </a:lnTo>
                  <a:lnTo>
                    <a:pt x="3599" y="8181"/>
                  </a:lnTo>
                  <a:lnTo>
                    <a:pt x="3599" y="3927"/>
                  </a:lnTo>
                  <a:lnTo>
                    <a:pt x="4581" y="5235"/>
                  </a:lnTo>
                  <a:lnTo>
                    <a:pt x="5563" y="4254"/>
                  </a:lnTo>
                  <a:close/>
                  <a:moveTo>
                    <a:pt x="5563" y="4254"/>
                  </a:moveTo>
                  <a:close/>
                  <a:moveTo>
                    <a:pt x="8180" y="2290"/>
                  </a:moveTo>
                  <a:lnTo>
                    <a:pt x="8180" y="8181"/>
                  </a:lnTo>
                  <a:lnTo>
                    <a:pt x="6217" y="8181"/>
                  </a:lnTo>
                  <a:lnTo>
                    <a:pt x="6217" y="3927"/>
                  </a:lnTo>
                  <a:lnTo>
                    <a:pt x="8180" y="2290"/>
                  </a:lnTo>
                  <a:close/>
                  <a:moveTo>
                    <a:pt x="8180" y="2290"/>
                  </a:moveTo>
                  <a:close/>
                  <a:moveTo>
                    <a:pt x="1309" y="4581"/>
                  </a:moveTo>
                  <a:lnTo>
                    <a:pt x="981" y="4254"/>
                  </a:lnTo>
                  <a:lnTo>
                    <a:pt x="3272" y="1963"/>
                  </a:lnTo>
                  <a:lnTo>
                    <a:pt x="4581" y="3272"/>
                  </a:lnTo>
                  <a:lnTo>
                    <a:pt x="7199" y="981"/>
                  </a:lnTo>
                  <a:lnTo>
                    <a:pt x="6544" y="327"/>
                  </a:lnTo>
                  <a:lnTo>
                    <a:pt x="8180" y="327"/>
                  </a:lnTo>
                  <a:lnTo>
                    <a:pt x="8180" y="1963"/>
                  </a:lnTo>
                  <a:lnTo>
                    <a:pt x="7526" y="1309"/>
                  </a:lnTo>
                  <a:lnTo>
                    <a:pt x="4581" y="3927"/>
                  </a:lnTo>
                  <a:lnTo>
                    <a:pt x="3272" y="2618"/>
                  </a:lnTo>
                  <a:lnTo>
                    <a:pt x="1309" y="4581"/>
                  </a:lnTo>
                  <a:close/>
                  <a:moveTo>
                    <a:pt x="1309" y="4581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EB11D7F-FB49-4BB4-AA19-95CC002EBA8C}"/>
              </a:ext>
            </a:extLst>
          </p:cNvPr>
          <p:cNvGrpSpPr/>
          <p:nvPr/>
        </p:nvGrpSpPr>
        <p:grpSpPr>
          <a:xfrm>
            <a:off x="8191227" y="1108121"/>
            <a:ext cx="3400369" cy="5247746"/>
            <a:chOff x="8178868" y="1108121"/>
            <a:chExt cx="3400369" cy="524774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F87E9BB-8AA8-42A9-A5FA-81F9628DA0F7}"/>
                </a:ext>
              </a:extLst>
            </p:cNvPr>
            <p:cNvSpPr/>
            <p:nvPr/>
          </p:nvSpPr>
          <p:spPr>
            <a:xfrm>
              <a:off x="8379054" y="1471547"/>
              <a:ext cx="3200183" cy="48843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279400" dist="101600" dir="5400000" sx="96000" sy="96000" algn="t" rotWithShape="0">
                <a:schemeClr val="accent1">
                  <a:lumMod val="100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E3A880A2-E2A7-45EF-AEB6-70B1DF645D8A}"/>
                </a:ext>
              </a:extLst>
            </p:cNvPr>
            <p:cNvSpPr/>
            <p:nvPr/>
          </p:nvSpPr>
          <p:spPr>
            <a:xfrm>
              <a:off x="8178868" y="1108121"/>
              <a:ext cx="1030514" cy="103051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dirty="0">
                  <a:solidFill>
                    <a:schemeClr val="accent1"/>
                  </a:solidFill>
                  <a:latin typeface="+mj-ea"/>
                  <a:ea typeface="+mj-ea"/>
                </a:rPr>
                <a:t>3</a:t>
              </a:r>
              <a:endParaRPr lang="zh-CN" altLang="en-US" sz="54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爱设计19">
              <a:extLst>
                <a:ext uri="{FF2B5EF4-FFF2-40B4-BE49-F238E27FC236}">
                  <a16:creationId xmlns:a16="http://schemas.microsoft.com/office/drawing/2014/main" id="{0E1AE61F-9B4D-4447-8AF1-69B01695DB77}"/>
                </a:ext>
              </a:extLst>
            </p:cNvPr>
            <p:cNvSpPr txBox="1"/>
            <p:nvPr/>
          </p:nvSpPr>
          <p:spPr>
            <a:xfrm>
              <a:off x="8694125" y="3992389"/>
              <a:ext cx="2570041" cy="14379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26" name="爱设计20">
              <a:extLst>
                <a:ext uri="{FF2B5EF4-FFF2-40B4-BE49-F238E27FC236}">
                  <a16:creationId xmlns:a16="http://schemas.microsoft.com/office/drawing/2014/main" id="{9A574844-32B8-4ABF-8739-B072F8AC68E5}"/>
                </a:ext>
              </a:extLst>
            </p:cNvPr>
            <p:cNvSpPr txBox="1"/>
            <p:nvPr/>
          </p:nvSpPr>
          <p:spPr>
            <a:xfrm>
              <a:off x="8901927" y="3450066"/>
              <a:ext cx="2154436" cy="390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18000">
                        <a:schemeClr val="accent1">
                          <a:lumMod val="74000"/>
                          <a:lumOff val="26000"/>
                        </a:schemeClr>
                      </a:gs>
                      <a:gs pos="93000">
                        <a:schemeClr val="accent1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  <a:cs typeface="阿里巴巴普惠体 2.0 95 ExtraBold" panose="00020600040101010101" pitchFamily="18" charset="-122"/>
                </a:defRPr>
              </a:lvl1pPr>
            </a:lstStyle>
            <a:p>
              <a:pPr algn="ctr" defTabSz="742950">
                <a:lnSpc>
                  <a:spcPct val="90000"/>
                </a:lnSpc>
                <a:spcBef>
                  <a:spcPct val="0"/>
                </a:spcBef>
              </a:pPr>
              <a:r>
                <a:rPr lang="zh-CN" altLang="en-US" sz="2800" dirty="0">
                  <a:solidFill>
                    <a:schemeClr val="bg1"/>
                  </a:solidFill>
                  <a:latin typeface="+mj-lt"/>
                  <a:cs typeface="+mj-cs"/>
                  <a:sym typeface="+mn-lt"/>
                </a:rPr>
                <a:t>请添加小标题</a:t>
              </a:r>
            </a:p>
          </p:txBody>
        </p:sp>
        <p:sp>
          <p:nvSpPr>
            <p:cNvPr id="27" name="iconfont-11843-5650931">
              <a:extLst>
                <a:ext uri="{FF2B5EF4-FFF2-40B4-BE49-F238E27FC236}">
                  <a16:creationId xmlns:a16="http://schemas.microsoft.com/office/drawing/2014/main" id="{43425A46-274F-4F1F-996B-DDE4985CAD60}"/>
                </a:ext>
              </a:extLst>
            </p:cNvPr>
            <p:cNvSpPr/>
            <p:nvPr/>
          </p:nvSpPr>
          <p:spPr>
            <a:xfrm>
              <a:off x="9648427" y="2397067"/>
              <a:ext cx="661436" cy="717688"/>
            </a:xfrm>
            <a:custGeom>
              <a:avLst/>
              <a:gdLst>
                <a:gd name="T0" fmla="*/ 9070 w 9625"/>
                <a:gd name="T1" fmla="*/ 4593 h 10445"/>
                <a:gd name="T2" fmla="*/ 9221 w 9625"/>
                <a:gd name="T3" fmla="*/ 4688 h 10445"/>
                <a:gd name="T4" fmla="*/ 9430 w 9625"/>
                <a:gd name="T5" fmla="*/ 5603 h 10445"/>
                <a:gd name="T6" fmla="*/ 9221 w 9625"/>
                <a:gd name="T7" fmla="*/ 5812 h 10445"/>
                <a:gd name="T8" fmla="*/ 5167 w 9625"/>
                <a:gd name="T9" fmla="*/ 8358 h 10445"/>
                <a:gd name="T10" fmla="*/ 4462 w 9625"/>
                <a:gd name="T11" fmla="*/ 8358 h 10445"/>
                <a:gd name="T12" fmla="*/ 403 w 9625"/>
                <a:gd name="T13" fmla="*/ 5807 h 10445"/>
                <a:gd name="T14" fmla="*/ 195 w 9625"/>
                <a:gd name="T15" fmla="*/ 4892 h 10445"/>
                <a:gd name="T16" fmla="*/ 403 w 9625"/>
                <a:gd name="T17" fmla="*/ 4683 h 10445"/>
                <a:gd name="T18" fmla="*/ 555 w 9625"/>
                <a:gd name="T19" fmla="*/ 4588 h 10445"/>
                <a:gd name="T20" fmla="*/ 4461 w 9625"/>
                <a:gd name="T21" fmla="*/ 7045 h 10445"/>
                <a:gd name="T22" fmla="*/ 5166 w 9625"/>
                <a:gd name="T23" fmla="*/ 7045 h 10445"/>
                <a:gd name="T24" fmla="*/ 9068 w 9625"/>
                <a:gd name="T25" fmla="*/ 4595 h 10445"/>
                <a:gd name="T26" fmla="*/ 9070 w 9625"/>
                <a:gd name="T27" fmla="*/ 4593 h 10445"/>
                <a:gd name="T28" fmla="*/ 9070 w 9625"/>
                <a:gd name="T29" fmla="*/ 6545 h 10445"/>
                <a:gd name="T30" fmla="*/ 9221 w 9625"/>
                <a:gd name="T31" fmla="*/ 6640 h 10445"/>
                <a:gd name="T32" fmla="*/ 9430 w 9625"/>
                <a:gd name="T33" fmla="*/ 7555 h 10445"/>
                <a:gd name="T34" fmla="*/ 9221 w 9625"/>
                <a:gd name="T35" fmla="*/ 7763 h 10445"/>
                <a:gd name="T36" fmla="*/ 5167 w 9625"/>
                <a:gd name="T37" fmla="*/ 10310 h 10445"/>
                <a:gd name="T38" fmla="*/ 4462 w 9625"/>
                <a:gd name="T39" fmla="*/ 10310 h 10445"/>
                <a:gd name="T40" fmla="*/ 403 w 9625"/>
                <a:gd name="T41" fmla="*/ 7758 h 10445"/>
                <a:gd name="T42" fmla="*/ 195 w 9625"/>
                <a:gd name="T43" fmla="*/ 6843 h 10445"/>
                <a:gd name="T44" fmla="*/ 403 w 9625"/>
                <a:gd name="T45" fmla="*/ 6634 h 10445"/>
                <a:gd name="T46" fmla="*/ 555 w 9625"/>
                <a:gd name="T47" fmla="*/ 6539 h 10445"/>
                <a:gd name="T48" fmla="*/ 4461 w 9625"/>
                <a:gd name="T49" fmla="*/ 8995 h 10445"/>
                <a:gd name="T50" fmla="*/ 5166 w 9625"/>
                <a:gd name="T51" fmla="*/ 8995 h 10445"/>
                <a:gd name="T52" fmla="*/ 9068 w 9625"/>
                <a:gd name="T53" fmla="*/ 6545 h 10445"/>
                <a:gd name="T54" fmla="*/ 9070 w 9625"/>
                <a:gd name="T55" fmla="*/ 6545 h 10445"/>
                <a:gd name="T56" fmla="*/ 5162 w 9625"/>
                <a:gd name="T57" fmla="*/ 137 h 10445"/>
                <a:gd name="T58" fmla="*/ 9220 w 9625"/>
                <a:gd name="T59" fmla="*/ 2688 h 10445"/>
                <a:gd name="T60" fmla="*/ 9428 w 9625"/>
                <a:gd name="T61" fmla="*/ 3603 h 10445"/>
                <a:gd name="T62" fmla="*/ 9220 w 9625"/>
                <a:gd name="T63" fmla="*/ 3812 h 10445"/>
                <a:gd name="T64" fmla="*/ 5167 w 9625"/>
                <a:gd name="T65" fmla="*/ 6357 h 10445"/>
                <a:gd name="T66" fmla="*/ 4462 w 9625"/>
                <a:gd name="T67" fmla="*/ 6357 h 10445"/>
                <a:gd name="T68" fmla="*/ 403 w 9625"/>
                <a:gd name="T69" fmla="*/ 3805 h 10445"/>
                <a:gd name="T70" fmla="*/ 195 w 9625"/>
                <a:gd name="T71" fmla="*/ 2890 h 10445"/>
                <a:gd name="T72" fmla="*/ 403 w 9625"/>
                <a:gd name="T73" fmla="*/ 2681 h 10445"/>
                <a:gd name="T74" fmla="*/ 4458 w 9625"/>
                <a:gd name="T75" fmla="*/ 135 h 10445"/>
                <a:gd name="T76" fmla="*/ 5163 w 9625"/>
                <a:gd name="T77" fmla="*/ 135 h 10445"/>
                <a:gd name="T78" fmla="*/ 5162 w 9625"/>
                <a:gd name="T79" fmla="*/ 137 h 10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25" h="10445">
                  <a:moveTo>
                    <a:pt x="9070" y="4593"/>
                  </a:moveTo>
                  <a:lnTo>
                    <a:pt x="9221" y="4688"/>
                  </a:lnTo>
                  <a:cubicBezTo>
                    <a:pt x="9531" y="4883"/>
                    <a:pt x="9625" y="5292"/>
                    <a:pt x="9430" y="5603"/>
                  </a:cubicBezTo>
                  <a:cubicBezTo>
                    <a:pt x="9377" y="5687"/>
                    <a:pt x="9306" y="5758"/>
                    <a:pt x="9221" y="5812"/>
                  </a:cubicBezTo>
                  <a:lnTo>
                    <a:pt x="5167" y="8358"/>
                  </a:lnTo>
                  <a:cubicBezTo>
                    <a:pt x="4951" y="8493"/>
                    <a:pt x="4677" y="8493"/>
                    <a:pt x="4462" y="8358"/>
                  </a:cubicBezTo>
                  <a:lnTo>
                    <a:pt x="403" y="5807"/>
                  </a:lnTo>
                  <a:cubicBezTo>
                    <a:pt x="93" y="5612"/>
                    <a:pt x="0" y="5203"/>
                    <a:pt x="195" y="4892"/>
                  </a:cubicBezTo>
                  <a:cubicBezTo>
                    <a:pt x="247" y="4808"/>
                    <a:pt x="318" y="4737"/>
                    <a:pt x="403" y="4683"/>
                  </a:cubicBezTo>
                  <a:lnTo>
                    <a:pt x="555" y="4588"/>
                  </a:lnTo>
                  <a:lnTo>
                    <a:pt x="4461" y="7045"/>
                  </a:lnTo>
                  <a:cubicBezTo>
                    <a:pt x="4677" y="7180"/>
                    <a:pt x="4951" y="7180"/>
                    <a:pt x="5166" y="7045"/>
                  </a:cubicBezTo>
                  <a:lnTo>
                    <a:pt x="9068" y="4595"/>
                  </a:lnTo>
                  <a:lnTo>
                    <a:pt x="9070" y="4593"/>
                  </a:lnTo>
                  <a:close/>
                  <a:moveTo>
                    <a:pt x="9070" y="6545"/>
                  </a:moveTo>
                  <a:lnTo>
                    <a:pt x="9221" y="6640"/>
                  </a:lnTo>
                  <a:cubicBezTo>
                    <a:pt x="9531" y="6835"/>
                    <a:pt x="9625" y="7243"/>
                    <a:pt x="9430" y="7555"/>
                  </a:cubicBezTo>
                  <a:cubicBezTo>
                    <a:pt x="9377" y="7638"/>
                    <a:pt x="9306" y="7710"/>
                    <a:pt x="9221" y="7763"/>
                  </a:cubicBezTo>
                  <a:lnTo>
                    <a:pt x="5167" y="10310"/>
                  </a:lnTo>
                  <a:cubicBezTo>
                    <a:pt x="4951" y="10445"/>
                    <a:pt x="4677" y="10445"/>
                    <a:pt x="4462" y="10310"/>
                  </a:cubicBezTo>
                  <a:lnTo>
                    <a:pt x="403" y="7758"/>
                  </a:lnTo>
                  <a:cubicBezTo>
                    <a:pt x="93" y="7563"/>
                    <a:pt x="0" y="7155"/>
                    <a:pt x="195" y="6843"/>
                  </a:cubicBezTo>
                  <a:cubicBezTo>
                    <a:pt x="247" y="6759"/>
                    <a:pt x="318" y="6688"/>
                    <a:pt x="403" y="6634"/>
                  </a:cubicBezTo>
                  <a:lnTo>
                    <a:pt x="555" y="6539"/>
                  </a:lnTo>
                  <a:lnTo>
                    <a:pt x="4461" y="8995"/>
                  </a:lnTo>
                  <a:cubicBezTo>
                    <a:pt x="4677" y="9130"/>
                    <a:pt x="4951" y="9130"/>
                    <a:pt x="5166" y="8995"/>
                  </a:cubicBezTo>
                  <a:lnTo>
                    <a:pt x="9068" y="6545"/>
                  </a:lnTo>
                  <a:lnTo>
                    <a:pt x="9070" y="6545"/>
                  </a:lnTo>
                  <a:close/>
                  <a:moveTo>
                    <a:pt x="5162" y="137"/>
                  </a:moveTo>
                  <a:lnTo>
                    <a:pt x="9220" y="2688"/>
                  </a:lnTo>
                  <a:cubicBezTo>
                    <a:pt x="9530" y="2883"/>
                    <a:pt x="9623" y="3292"/>
                    <a:pt x="9428" y="3603"/>
                  </a:cubicBezTo>
                  <a:cubicBezTo>
                    <a:pt x="9376" y="3687"/>
                    <a:pt x="9305" y="3758"/>
                    <a:pt x="9220" y="3812"/>
                  </a:cubicBezTo>
                  <a:lnTo>
                    <a:pt x="5167" y="6357"/>
                  </a:lnTo>
                  <a:cubicBezTo>
                    <a:pt x="4951" y="6492"/>
                    <a:pt x="4677" y="6492"/>
                    <a:pt x="4462" y="6357"/>
                  </a:cubicBezTo>
                  <a:lnTo>
                    <a:pt x="403" y="3805"/>
                  </a:lnTo>
                  <a:cubicBezTo>
                    <a:pt x="93" y="3610"/>
                    <a:pt x="0" y="3201"/>
                    <a:pt x="195" y="2890"/>
                  </a:cubicBezTo>
                  <a:cubicBezTo>
                    <a:pt x="247" y="2806"/>
                    <a:pt x="318" y="2735"/>
                    <a:pt x="403" y="2681"/>
                  </a:cubicBezTo>
                  <a:lnTo>
                    <a:pt x="4458" y="135"/>
                  </a:lnTo>
                  <a:cubicBezTo>
                    <a:pt x="4675" y="0"/>
                    <a:pt x="4948" y="0"/>
                    <a:pt x="5163" y="135"/>
                  </a:cubicBezTo>
                  <a:lnTo>
                    <a:pt x="5162" y="1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3675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-7029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pic>
        <p:nvPicPr>
          <p:cNvPr id="16" name="图片 15" descr="建筑的高楼&#10;&#10;描述已自动生成">
            <a:extLst>
              <a:ext uri="{FF2B5EF4-FFF2-40B4-BE49-F238E27FC236}">
                <a16:creationId xmlns:a16="http://schemas.microsoft.com/office/drawing/2014/main" id="{57425186-A630-4D94-881A-F1C7C9A8A0C5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368" y="1387767"/>
            <a:ext cx="5456032" cy="306993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96B5515-A5EF-422D-9B7C-2B3039216E5B}"/>
              </a:ext>
            </a:extLst>
          </p:cNvPr>
          <p:cNvSpPr/>
          <p:nvPr/>
        </p:nvSpPr>
        <p:spPr>
          <a:xfrm>
            <a:off x="6126368" y="4553416"/>
            <a:ext cx="2654775" cy="178388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E2E9C9E-6FE4-4BBD-B602-BBB5D572809C}"/>
              </a:ext>
            </a:extLst>
          </p:cNvPr>
          <p:cNvSpPr/>
          <p:nvPr/>
        </p:nvSpPr>
        <p:spPr>
          <a:xfrm>
            <a:off x="8927625" y="4553416"/>
            <a:ext cx="2654775" cy="178388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28573D5-D8FF-40E5-91F4-11DA3D0C5AE7}"/>
              </a:ext>
            </a:extLst>
          </p:cNvPr>
          <p:cNvGrpSpPr/>
          <p:nvPr/>
        </p:nvGrpSpPr>
        <p:grpSpPr>
          <a:xfrm>
            <a:off x="6482335" y="4808101"/>
            <a:ext cx="1942840" cy="1218730"/>
            <a:chOff x="6538319" y="4755655"/>
            <a:chExt cx="1942840" cy="1218730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2747AB2-5990-480E-988C-A87D6B82AE2F}"/>
                </a:ext>
              </a:extLst>
            </p:cNvPr>
            <p:cNvSpPr txBox="1"/>
            <p:nvPr/>
          </p:nvSpPr>
          <p:spPr>
            <a:xfrm>
              <a:off x="6538319" y="4755655"/>
              <a:ext cx="1942840" cy="83099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en-US" altLang="zh-CN" sz="5400" dirty="0">
                  <a:solidFill>
                    <a:schemeClr val="bg1"/>
                  </a:solidFill>
                  <a:latin typeface="+mj-ea"/>
                  <a:ea typeface="+mj-ea"/>
                </a:rPr>
                <a:t>10w</a:t>
              </a:r>
              <a:r>
                <a:rPr lang="en-US" altLang="zh-CN" sz="5400" baseline="30000" dirty="0">
                  <a:solidFill>
                    <a:schemeClr val="bg1"/>
                  </a:solidFill>
                  <a:latin typeface="+mj-ea"/>
                  <a:ea typeface="+mj-ea"/>
                </a:rPr>
                <a:t>+</a:t>
              </a:r>
              <a:endParaRPr lang="zh-CN" altLang="en-US" sz="5400" baseline="30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爱设计20">
              <a:extLst>
                <a:ext uri="{FF2B5EF4-FFF2-40B4-BE49-F238E27FC236}">
                  <a16:creationId xmlns:a16="http://schemas.microsoft.com/office/drawing/2014/main" id="{FFACE956-DE44-4B15-A6C4-347043DBFA92}"/>
                </a:ext>
              </a:extLst>
            </p:cNvPr>
            <p:cNvSpPr txBox="1"/>
            <p:nvPr/>
          </p:nvSpPr>
          <p:spPr>
            <a:xfrm>
              <a:off x="6586409" y="5639678"/>
              <a:ext cx="1846659" cy="3347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18000">
                        <a:schemeClr val="accent1">
                          <a:lumMod val="74000"/>
                          <a:lumOff val="26000"/>
                        </a:schemeClr>
                      </a:gs>
                      <a:gs pos="93000">
                        <a:schemeClr val="accent1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  <a:cs typeface="阿里巴巴普惠体 2.0 95 ExtraBold" panose="00020600040101010101" pitchFamily="18" charset="-122"/>
                </a:defRPr>
              </a:lvl1pPr>
            </a:lstStyle>
            <a:p>
              <a:pPr algn="ctr" defTabSz="742950">
                <a:lnSpc>
                  <a:spcPct val="90000"/>
                </a:lnSpc>
                <a:spcBef>
                  <a:spcPct val="0"/>
                </a:spcBef>
              </a:pPr>
              <a:r>
                <a:rPr lang="zh-CN" altLang="en-US" sz="2400" dirty="0">
                  <a:solidFill>
                    <a:schemeClr val="bg1"/>
                  </a:solidFill>
                  <a:latin typeface="+mj-lt"/>
                  <a:cs typeface="+mj-cs"/>
                  <a:sym typeface="+mn-lt"/>
                </a:rPr>
                <a:t>请添加小标题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3DE5ADF-7993-4CF0-917B-BB91F96173D3}"/>
              </a:ext>
            </a:extLst>
          </p:cNvPr>
          <p:cNvGrpSpPr/>
          <p:nvPr/>
        </p:nvGrpSpPr>
        <p:grpSpPr>
          <a:xfrm>
            <a:off x="9283592" y="4808101"/>
            <a:ext cx="1942840" cy="1218730"/>
            <a:chOff x="6538319" y="4755655"/>
            <a:chExt cx="1942840" cy="1218730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8CB90C0-F1CE-442D-A4BE-426DE453AE7A}"/>
                </a:ext>
              </a:extLst>
            </p:cNvPr>
            <p:cNvSpPr txBox="1"/>
            <p:nvPr/>
          </p:nvSpPr>
          <p:spPr>
            <a:xfrm>
              <a:off x="6538319" y="4755655"/>
              <a:ext cx="1942840" cy="83099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en-US" altLang="zh-CN" sz="5400" dirty="0">
                  <a:solidFill>
                    <a:schemeClr val="bg1"/>
                  </a:solidFill>
                  <a:latin typeface="+mj-ea"/>
                  <a:ea typeface="+mj-ea"/>
                </a:rPr>
                <a:t>20w</a:t>
              </a:r>
              <a:r>
                <a:rPr lang="en-US" altLang="zh-CN" sz="5400" baseline="30000" dirty="0">
                  <a:solidFill>
                    <a:schemeClr val="bg1"/>
                  </a:solidFill>
                  <a:latin typeface="+mj-ea"/>
                  <a:ea typeface="+mj-ea"/>
                </a:rPr>
                <a:t>+</a:t>
              </a:r>
              <a:endParaRPr lang="zh-CN" altLang="en-US" sz="5400" baseline="30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爱设计20">
              <a:extLst>
                <a:ext uri="{FF2B5EF4-FFF2-40B4-BE49-F238E27FC236}">
                  <a16:creationId xmlns:a16="http://schemas.microsoft.com/office/drawing/2014/main" id="{F019023C-823F-4BB0-AF66-660F0E9AA748}"/>
                </a:ext>
              </a:extLst>
            </p:cNvPr>
            <p:cNvSpPr txBox="1"/>
            <p:nvPr/>
          </p:nvSpPr>
          <p:spPr>
            <a:xfrm>
              <a:off x="6586409" y="5639678"/>
              <a:ext cx="1846659" cy="3347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18000">
                        <a:schemeClr val="accent1">
                          <a:lumMod val="74000"/>
                          <a:lumOff val="26000"/>
                        </a:schemeClr>
                      </a:gs>
                      <a:gs pos="93000">
                        <a:schemeClr val="accent1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  <a:cs typeface="阿里巴巴普惠体 2.0 95 ExtraBold" panose="00020600040101010101" pitchFamily="18" charset="-122"/>
                </a:defRPr>
              </a:lvl1pPr>
            </a:lstStyle>
            <a:p>
              <a:pPr algn="ctr" defTabSz="742950">
                <a:lnSpc>
                  <a:spcPct val="90000"/>
                </a:lnSpc>
                <a:spcBef>
                  <a:spcPct val="0"/>
                </a:spcBef>
              </a:pPr>
              <a:r>
                <a:rPr lang="zh-CN" altLang="en-US" sz="2400" dirty="0">
                  <a:solidFill>
                    <a:schemeClr val="bg1"/>
                  </a:solidFill>
                  <a:latin typeface="+mj-lt"/>
                  <a:cs typeface="+mj-cs"/>
                  <a:sym typeface="+mn-lt"/>
                </a:rPr>
                <a:t>请添加小标题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0C48387D-BAC3-4A8B-8C53-798338883977}"/>
              </a:ext>
            </a:extLst>
          </p:cNvPr>
          <p:cNvGrpSpPr/>
          <p:nvPr/>
        </p:nvGrpSpPr>
        <p:grpSpPr>
          <a:xfrm>
            <a:off x="623059" y="1387767"/>
            <a:ext cx="5092170" cy="2277843"/>
            <a:chOff x="661808" y="4072247"/>
            <a:chExt cx="5092170" cy="2277843"/>
          </a:xfrm>
        </p:grpSpPr>
        <p:sp>
          <p:nvSpPr>
            <p:cNvPr id="39" name="爱设计19">
              <a:extLst>
                <a:ext uri="{FF2B5EF4-FFF2-40B4-BE49-F238E27FC236}">
                  <a16:creationId xmlns:a16="http://schemas.microsoft.com/office/drawing/2014/main" id="{D685988F-1940-4D4A-B259-0CAAA1EFF453}"/>
                </a:ext>
              </a:extLst>
            </p:cNvPr>
            <p:cNvSpPr txBox="1"/>
            <p:nvPr/>
          </p:nvSpPr>
          <p:spPr>
            <a:xfrm>
              <a:off x="661808" y="4768698"/>
              <a:ext cx="5092170" cy="6992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40" name="爱设计20">
              <a:extLst>
                <a:ext uri="{FF2B5EF4-FFF2-40B4-BE49-F238E27FC236}">
                  <a16:creationId xmlns:a16="http://schemas.microsoft.com/office/drawing/2014/main" id="{3A11638B-5D2D-4F66-90CD-894BBD5A8A99}"/>
                </a:ext>
              </a:extLst>
            </p:cNvPr>
            <p:cNvSpPr txBox="1"/>
            <p:nvPr/>
          </p:nvSpPr>
          <p:spPr>
            <a:xfrm>
              <a:off x="661808" y="4072247"/>
              <a:ext cx="2154436" cy="390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18000">
                        <a:schemeClr val="accent1">
                          <a:lumMod val="74000"/>
                          <a:lumOff val="26000"/>
                        </a:schemeClr>
                      </a:gs>
                      <a:gs pos="93000">
                        <a:schemeClr val="accent1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  <a:cs typeface="阿里巴巴普惠体 2.0 95 ExtraBold" panose="00020600040101010101" pitchFamily="18" charset="-122"/>
                </a:defRPr>
              </a:lvl1pPr>
            </a:lstStyle>
            <a:p>
              <a:pPr defTabSz="742950">
                <a:lnSpc>
                  <a:spcPct val="90000"/>
                </a:lnSpc>
                <a:spcBef>
                  <a:spcPct val="0"/>
                </a:spcBef>
              </a:pPr>
              <a:r>
                <a:rPr lang="zh-CN" altLang="en-US" sz="2800" dirty="0">
                  <a:solidFill>
                    <a:schemeClr val="accent1"/>
                  </a:solidFill>
                  <a:latin typeface="+mj-lt"/>
                  <a:cs typeface="+mj-cs"/>
                  <a:sym typeface="+mn-lt"/>
                </a:rPr>
                <a:t>请添加小标题</a:t>
              </a:r>
            </a:p>
          </p:txBody>
        </p:sp>
        <p:sp>
          <p:nvSpPr>
            <p:cNvPr id="43" name="爱设计19">
              <a:extLst>
                <a:ext uri="{FF2B5EF4-FFF2-40B4-BE49-F238E27FC236}">
                  <a16:creationId xmlns:a16="http://schemas.microsoft.com/office/drawing/2014/main" id="{67DF0D1E-9BC3-4D27-A92F-DBAA80549930}"/>
                </a:ext>
              </a:extLst>
            </p:cNvPr>
            <p:cNvSpPr txBox="1"/>
            <p:nvPr/>
          </p:nvSpPr>
          <p:spPr>
            <a:xfrm>
              <a:off x="661808" y="5650796"/>
              <a:ext cx="5092170" cy="6992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F95FEC00-124F-450B-BB8B-203870EB3CC9}"/>
                </a:ext>
              </a:extLst>
            </p:cNvPr>
            <p:cNvCxnSpPr>
              <a:cxnSpLocks/>
            </p:cNvCxnSpPr>
            <p:nvPr/>
          </p:nvCxnSpPr>
          <p:spPr>
            <a:xfrm>
              <a:off x="661808" y="4649344"/>
              <a:ext cx="551543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图片 29" descr="建筑的高楼&#10;&#10;描述已自动生成">
            <a:extLst>
              <a:ext uri="{FF2B5EF4-FFF2-40B4-BE49-F238E27FC236}">
                <a16:creationId xmlns:a16="http://schemas.microsoft.com/office/drawing/2014/main" id="{93454D75-0ED4-439E-99DA-83E82B3E9F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556" b="35269"/>
          <a:stretch/>
        </p:blipFill>
        <p:spPr>
          <a:xfrm>
            <a:off x="623058" y="3878890"/>
            <a:ext cx="5092170" cy="24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83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背景图案&#10;&#10;描述已自动生成">
            <a:extLst>
              <a:ext uri="{FF2B5EF4-FFF2-40B4-BE49-F238E27FC236}">
                <a16:creationId xmlns:a16="http://schemas.microsoft.com/office/drawing/2014/main" id="{C1F638CD-62A4-DE6C-A3C0-F6FF59935058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E24CB62-76DB-7CEA-13B6-FB37560F4BB1}"/>
              </a:ext>
            </a:extLst>
          </p:cNvPr>
          <p:cNvSpPr/>
          <p:nvPr/>
        </p:nvSpPr>
        <p:spPr>
          <a:xfrm rot="5630820">
            <a:off x="933082" y="3810282"/>
            <a:ext cx="2170372" cy="4191596"/>
          </a:xfrm>
          <a:custGeom>
            <a:avLst/>
            <a:gdLst>
              <a:gd name="connsiteX0" fmla="*/ 0 w 2170372"/>
              <a:gd name="connsiteY0" fmla="*/ 4191596 h 4191596"/>
              <a:gd name="connsiteX1" fmla="*/ 1898327 w 2170372"/>
              <a:gd name="connsiteY1" fmla="*/ 0 h 4191596"/>
              <a:gd name="connsiteX2" fmla="*/ 2170372 w 2170372"/>
              <a:gd name="connsiteY2" fmla="*/ 4045652 h 419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372" h="4191596">
                <a:moveTo>
                  <a:pt x="0" y="4191596"/>
                </a:moveTo>
                <a:lnTo>
                  <a:pt x="1898327" y="0"/>
                </a:lnTo>
                <a:lnTo>
                  <a:pt x="2170372" y="4045652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1031E2-BA0F-65FB-E071-D3E870E251BA}"/>
              </a:ext>
            </a:extLst>
          </p:cNvPr>
          <p:cNvSpPr txBox="1"/>
          <p:nvPr/>
        </p:nvSpPr>
        <p:spPr>
          <a:xfrm>
            <a:off x="5720762" y="1816563"/>
            <a:ext cx="54711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800" b="0" i="0" u="none" strike="noStrike" kern="1200" cap="none" spc="0" normalizeH="0" baseline="0" noProof="0" dirty="0">
                <a:ln>
                  <a:gradFill>
                    <a:gsLst>
                      <a:gs pos="0">
                        <a:srgbClr val="1C2029"/>
                      </a:gs>
                      <a:gs pos="61000">
                        <a:srgbClr val="1C2029">
                          <a:alpha val="0"/>
                        </a:srgbClr>
                      </a:gs>
                      <a:gs pos="60000">
                        <a:srgbClr val="1C2029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PART 02</a:t>
            </a:r>
            <a:endParaRPr kumimoji="1" lang="zh-CN" altLang="en-US" sz="8800" b="0" i="0" u="none" strike="noStrike" kern="1200" cap="none" spc="0" normalizeH="0" baseline="0" noProof="0" dirty="0">
              <a:ln>
                <a:gradFill>
                  <a:gsLst>
                    <a:gs pos="0">
                      <a:srgbClr val="1C2029"/>
                    </a:gs>
                    <a:gs pos="61000">
                      <a:srgbClr val="1C2029">
                        <a:alpha val="0"/>
                      </a:srgbClr>
                    </a:gs>
                    <a:gs pos="60000">
                      <a:srgbClr val="1C2029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720763" y="2887255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kumimoji="1" lang="zh-CN" altLang="en-US" sz="7200" dirty="0">
                <a:solidFill>
                  <a:srgbClr val="556A40">
                    <a:lumMod val="75000"/>
                  </a:srgb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720763" y="3963249"/>
            <a:ext cx="1585370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1400" dirty="0">
                <a:solidFill>
                  <a:srgbClr val="FFFFFF">
                    <a:lumMod val="65000"/>
                  </a:srgb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results show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9" name="gaoding-14">
            <a:extLst>
              <a:ext uri="{FF2B5EF4-FFF2-40B4-BE49-F238E27FC236}">
                <a16:creationId xmlns:a16="http://schemas.microsoft.com/office/drawing/2014/main" id="{966CF93F-77B1-641F-97F2-710C33C5C53A}"/>
              </a:ext>
            </a:extLst>
          </p:cNvPr>
          <p:cNvSpPr txBox="1"/>
          <p:nvPr/>
        </p:nvSpPr>
        <p:spPr>
          <a:xfrm>
            <a:off x="5720763" y="4533550"/>
            <a:ext cx="5471112" cy="52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  <a:alpha val="50000"/>
                  </a:srgbClr>
                </a:solidFill>
                <a:effectLst/>
                <a:uLnTx/>
                <a:uFillTx/>
                <a:latin typeface="MiSans" panose="00000500000000000000" pitchFamily="2" charset="-122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9036D252-C410-B83C-FF37-5D7AFB550076}"/>
              </a:ext>
            </a:extLst>
          </p:cNvPr>
          <p:cNvSpPr/>
          <p:nvPr/>
        </p:nvSpPr>
        <p:spPr>
          <a:xfrm rot="3607449">
            <a:off x="-1041951" y="-1615916"/>
            <a:ext cx="6681526" cy="8296203"/>
          </a:xfrm>
          <a:custGeom>
            <a:avLst/>
            <a:gdLst>
              <a:gd name="connsiteX0" fmla="*/ 0 w 6681526"/>
              <a:gd name="connsiteY0" fmla="*/ 4880080 h 8296203"/>
              <a:gd name="connsiteX1" fmla="*/ 2803434 w 6681526"/>
              <a:gd name="connsiteY1" fmla="*/ 0 h 8296203"/>
              <a:gd name="connsiteX2" fmla="*/ 6681526 w 6681526"/>
              <a:gd name="connsiteY2" fmla="*/ 7016911 h 8296203"/>
              <a:gd name="connsiteX3" fmla="*/ 5946618 w 6681526"/>
              <a:gd name="connsiteY3" fmla="*/ 8296203 h 829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1526" h="8296203">
                <a:moveTo>
                  <a:pt x="0" y="4880080"/>
                </a:moveTo>
                <a:lnTo>
                  <a:pt x="2803434" y="0"/>
                </a:lnTo>
                <a:lnTo>
                  <a:pt x="6681526" y="7016911"/>
                </a:lnTo>
                <a:lnTo>
                  <a:pt x="5946618" y="8296203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pic>
        <p:nvPicPr>
          <p:cNvPr id="10" name="图片 9" descr="城市街道与高楼大厦&#10;&#10;描述已自动生成">
            <a:extLst>
              <a:ext uri="{FF2B5EF4-FFF2-40B4-BE49-F238E27FC236}">
                <a16:creationId xmlns:a16="http://schemas.microsoft.com/office/drawing/2014/main" id="{009E3A93-9180-F881-E7EF-4E3516D0EC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30" t="40306" r="47163" b="16472"/>
          <a:stretch/>
        </p:blipFill>
        <p:spPr>
          <a:xfrm>
            <a:off x="609600" y="1552746"/>
            <a:ext cx="3933234" cy="4447540"/>
          </a:xfrm>
          <a:custGeom>
            <a:avLst/>
            <a:gdLst>
              <a:gd name="connsiteX0" fmla="*/ 0 w 3933234"/>
              <a:gd name="connsiteY0" fmla="*/ 0 h 5549900"/>
              <a:gd name="connsiteX1" fmla="*/ 3933234 w 3933234"/>
              <a:gd name="connsiteY1" fmla="*/ 0 h 5549900"/>
              <a:gd name="connsiteX2" fmla="*/ 3933234 w 3933234"/>
              <a:gd name="connsiteY2" fmla="*/ 5549900 h 5549900"/>
              <a:gd name="connsiteX3" fmla="*/ 0 w 3933234"/>
              <a:gd name="connsiteY3" fmla="*/ 5549900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3234" h="5549900">
                <a:moveTo>
                  <a:pt x="0" y="0"/>
                </a:moveTo>
                <a:lnTo>
                  <a:pt x="3933234" y="0"/>
                </a:lnTo>
                <a:lnTo>
                  <a:pt x="3933234" y="5549900"/>
                </a:lnTo>
                <a:lnTo>
                  <a:pt x="0" y="5549900"/>
                </a:lnTo>
                <a:close/>
              </a:path>
            </a:pathLst>
          </a:custGeom>
          <a:effectLst>
            <a:outerShdw blurRad="177800" dist="101600" dir="2700000" algn="tl" rotWithShape="0">
              <a:schemeClr val="accent1">
                <a:lumMod val="50000"/>
                <a:alpha val="24000"/>
              </a:schemeClr>
            </a:outerShdw>
          </a:effectLst>
        </p:spPr>
      </p:pic>
      <p:grpSp>
        <p:nvGrpSpPr>
          <p:cNvPr id="11" name="爱设计-11">
            <a:extLst>
              <a:ext uri="{FF2B5EF4-FFF2-40B4-BE49-F238E27FC236}">
                <a16:creationId xmlns:a16="http://schemas.microsoft.com/office/drawing/2014/main" id="{3BD34094-3E1F-A37B-1294-86D14F634103}"/>
              </a:ext>
            </a:extLst>
          </p:cNvPr>
          <p:cNvGrpSpPr/>
          <p:nvPr/>
        </p:nvGrpSpPr>
        <p:grpSpPr>
          <a:xfrm rot="10800000">
            <a:off x="609600" y="598428"/>
            <a:ext cx="536828" cy="87372"/>
            <a:chOff x="6749798" y="5851669"/>
            <a:chExt cx="1352719" cy="220164"/>
          </a:xfr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</p:grpSpPr>
        <p:sp>
          <p:nvSpPr>
            <p:cNvPr id="12" name="爱设计-11-1">
              <a:extLst>
                <a:ext uri="{FF2B5EF4-FFF2-40B4-BE49-F238E27FC236}">
                  <a16:creationId xmlns:a16="http://schemas.microsoft.com/office/drawing/2014/main" id="{21A8B333-26CB-22DC-804E-B230A3D3B8BD}"/>
                </a:ext>
              </a:extLst>
            </p:cNvPr>
            <p:cNvSpPr/>
            <p:nvPr/>
          </p:nvSpPr>
          <p:spPr>
            <a:xfrm>
              <a:off x="7146086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爱设计-11-2">
              <a:extLst>
                <a:ext uri="{FF2B5EF4-FFF2-40B4-BE49-F238E27FC236}">
                  <a16:creationId xmlns:a16="http://schemas.microsoft.com/office/drawing/2014/main" id="{23D55CCD-6491-0DEC-F9D5-D7ED56594971}"/>
                </a:ext>
              </a:extLst>
            </p:cNvPr>
            <p:cNvSpPr/>
            <p:nvPr/>
          </p:nvSpPr>
          <p:spPr>
            <a:xfrm>
              <a:off x="7542374" y="5851669"/>
              <a:ext cx="560143" cy="220164"/>
            </a:xfrm>
            <a:custGeom>
              <a:avLst/>
              <a:gdLst>
                <a:gd name="connsiteX0" fmla="*/ 110082 w 560143"/>
                <a:gd name="connsiteY0" fmla="*/ 0 h 220164"/>
                <a:gd name="connsiteX1" fmla="*/ 187922 w 560143"/>
                <a:gd name="connsiteY1" fmla="*/ 32242 h 220164"/>
                <a:gd name="connsiteX2" fmla="*/ 195077 w 560143"/>
                <a:gd name="connsiteY2" fmla="*/ 42855 h 220164"/>
                <a:gd name="connsiteX3" fmla="*/ 195958 w 560143"/>
                <a:gd name="connsiteY3" fmla="*/ 41549 h 220164"/>
                <a:gd name="connsiteX4" fmla="*/ 202231 w 560143"/>
                <a:gd name="connsiteY4" fmla="*/ 50853 h 220164"/>
                <a:gd name="connsiteX5" fmla="*/ 280071 w 560143"/>
                <a:gd name="connsiteY5" fmla="*/ 83095 h 220164"/>
                <a:gd name="connsiteX6" fmla="*/ 357911 w 560143"/>
                <a:gd name="connsiteY6" fmla="*/ 50853 h 220164"/>
                <a:gd name="connsiteX7" fmla="*/ 364185 w 560143"/>
                <a:gd name="connsiteY7" fmla="*/ 41547 h 220164"/>
                <a:gd name="connsiteX8" fmla="*/ 365067 w 560143"/>
                <a:gd name="connsiteY8" fmla="*/ 42854 h 220164"/>
                <a:gd name="connsiteX9" fmla="*/ 372221 w 560143"/>
                <a:gd name="connsiteY9" fmla="*/ 32242 h 220164"/>
                <a:gd name="connsiteX10" fmla="*/ 450061 w 560143"/>
                <a:gd name="connsiteY10" fmla="*/ 0 h 220164"/>
                <a:gd name="connsiteX11" fmla="*/ 560143 w 560143"/>
                <a:gd name="connsiteY11" fmla="*/ 110082 h 220164"/>
                <a:gd name="connsiteX12" fmla="*/ 450061 w 560143"/>
                <a:gd name="connsiteY12" fmla="*/ 220164 h 220164"/>
                <a:gd name="connsiteX13" fmla="*/ 372221 w 560143"/>
                <a:gd name="connsiteY13" fmla="*/ 187922 h 220164"/>
                <a:gd name="connsiteX14" fmla="*/ 365067 w 560143"/>
                <a:gd name="connsiteY14" fmla="*/ 177310 h 220164"/>
                <a:gd name="connsiteX15" fmla="*/ 364453 w 560143"/>
                <a:gd name="connsiteY15" fmla="*/ 178222 h 220164"/>
                <a:gd name="connsiteX16" fmla="*/ 357912 w 560143"/>
                <a:gd name="connsiteY16" fmla="*/ 168520 h 220164"/>
                <a:gd name="connsiteX17" fmla="*/ 280072 w 560143"/>
                <a:gd name="connsiteY17" fmla="*/ 136278 h 220164"/>
                <a:gd name="connsiteX18" fmla="*/ 202232 w 560143"/>
                <a:gd name="connsiteY18" fmla="*/ 168520 h 220164"/>
                <a:gd name="connsiteX19" fmla="*/ 195691 w 560143"/>
                <a:gd name="connsiteY19" fmla="*/ 178222 h 220164"/>
                <a:gd name="connsiteX20" fmla="*/ 195077 w 560143"/>
                <a:gd name="connsiteY20" fmla="*/ 177310 h 220164"/>
                <a:gd name="connsiteX21" fmla="*/ 187922 w 560143"/>
                <a:gd name="connsiteY21" fmla="*/ 187922 h 220164"/>
                <a:gd name="connsiteX22" fmla="*/ 110082 w 560143"/>
                <a:gd name="connsiteY22" fmla="*/ 220164 h 220164"/>
                <a:gd name="connsiteX23" fmla="*/ 0 w 560143"/>
                <a:gd name="connsiteY23" fmla="*/ 110082 h 220164"/>
                <a:gd name="connsiteX24" fmla="*/ 110082 w 560143"/>
                <a:gd name="connsiteY24" fmla="*/ 0 h 22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60143" h="220164">
                  <a:moveTo>
                    <a:pt x="110082" y="0"/>
                  </a:moveTo>
                  <a:cubicBezTo>
                    <a:pt x="140481" y="0"/>
                    <a:pt x="168001" y="12322"/>
                    <a:pt x="187922" y="32242"/>
                  </a:cubicBezTo>
                  <a:lnTo>
                    <a:pt x="195077" y="42855"/>
                  </a:lnTo>
                  <a:lnTo>
                    <a:pt x="195958" y="41549"/>
                  </a:lnTo>
                  <a:lnTo>
                    <a:pt x="202231" y="50853"/>
                  </a:lnTo>
                  <a:cubicBezTo>
                    <a:pt x="222152" y="70774"/>
                    <a:pt x="249673" y="83095"/>
                    <a:pt x="280071" y="83095"/>
                  </a:cubicBezTo>
                  <a:cubicBezTo>
                    <a:pt x="310470" y="83095"/>
                    <a:pt x="337990" y="70774"/>
                    <a:pt x="357911" y="50853"/>
                  </a:cubicBezTo>
                  <a:lnTo>
                    <a:pt x="364185" y="41547"/>
                  </a:lnTo>
                  <a:lnTo>
                    <a:pt x="365067" y="42854"/>
                  </a:lnTo>
                  <a:lnTo>
                    <a:pt x="372221" y="32242"/>
                  </a:lnTo>
                  <a:cubicBezTo>
                    <a:pt x="392142" y="12322"/>
                    <a:pt x="419662" y="0"/>
                    <a:pt x="450061" y="0"/>
                  </a:cubicBezTo>
                  <a:cubicBezTo>
                    <a:pt x="510858" y="0"/>
                    <a:pt x="560143" y="49285"/>
                    <a:pt x="560143" y="110082"/>
                  </a:cubicBezTo>
                  <a:cubicBezTo>
                    <a:pt x="560143" y="170879"/>
                    <a:pt x="510858" y="220164"/>
                    <a:pt x="450061" y="220164"/>
                  </a:cubicBezTo>
                  <a:cubicBezTo>
                    <a:pt x="419662" y="220164"/>
                    <a:pt x="392142" y="207843"/>
                    <a:pt x="372221" y="187922"/>
                  </a:cubicBezTo>
                  <a:lnTo>
                    <a:pt x="365067" y="177310"/>
                  </a:lnTo>
                  <a:lnTo>
                    <a:pt x="364453" y="178222"/>
                  </a:lnTo>
                  <a:lnTo>
                    <a:pt x="357912" y="168520"/>
                  </a:lnTo>
                  <a:cubicBezTo>
                    <a:pt x="337991" y="148600"/>
                    <a:pt x="310470" y="136278"/>
                    <a:pt x="280072" y="136278"/>
                  </a:cubicBezTo>
                  <a:cubicBezTo>
                    <a:pt x="249674" y="136278"/>
                    <a:pt x="222153" y="148600"/>
                    <a:pt x="202232" y="168520"/>
                  </a:cubicBezTo>
                  <a:lnTo>
                    <a:pt x="195691" y="178222"/>
                  </a:lnTo>
                  <a:lnTo>
                    <a:pt x="195077" y="177310"/>
                  </a:lnTo>
                  <a:lnTo>
                    <a:pt x="187922" y="187922"/>
                  </a:lnTo>
                  <a:cubicBezTo>
                    <a:pt x="168001" y="207843"/>
                    <a:pt x="140481" y="220164"/>
                    <a:pt x="110082" y="220164"/>
                  </a:cubicBezTo>
                  <a:cubicBezTo>
                    <a:pt x="49285" y="220164"/>
                    <a:pt x="0" y="170879"/>
                    <a:pt x="0" y="110082"/>
                  </a:cubicBezTo>
                  <a:cubicBezTo>
                    <a:pt x="0" y="49285"/>
                    <a:pt x="49285" y="0"/>
                    <a:pt x="11008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爱设计-11-3">
              <a:extLst>
                <a:ext uri="{FF2B5EF4-FFF2-40B4-BE49-F238E27FC236}">
                  <a16:creationId xmlns:a16="http://schemas.microsoft.com/office/drawing/2014/main" id="{D343C07A-3DD9-6F6C-8D61-162735D1F1A6}"/>
                </a:ext>
              </a:extLst>
            </p:cNvPr>
            <p:cNvSpPr/>
            <p:nvPr/>
          </p:nvSpPr>
          <p:spPr>
            <a:xfrm>
              <a:off x="6749798" y="5851669"/>
              <a:ext cx="220164" cy="2201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F050318-0EAF-B242-3DF4-A135B5060068}"/>
              </a:ext>
            </a:extLst>
          </p:cNvPr>
          <p:cNvSpPr/>
          <p:nvPr/>
        </p:nvSpPr>
        <p:spPr>
          <a:xfrm rot="5400000">
            <a:off x="500191" y="5636920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18" name="gaoding-14">
            <a:extLst>
              <a:ext uri="{FF2B5EF4-FFF2-40B4-BE49-F238E27FC236}">
                <a16:creationId xmlns:a16="http://schemas.microsoft.com/office/drawing/2014/main" id="{1BEB6DAF-D8E4-54E7-89D6-8F8B9A36FC78}"/>
              </a:ext>
            </a:extLst>
          </p:cNvPr>
          <p:cNvSpPr txBox="1"/>
          <p:nvPr/>
        </p:nvSpPr>
        <p:spPr>
          <a:xfrm>
            <a:off x="10624441" y="6163922"/>
            <a:ext cx="974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50000"/>
                  </a:srgbClr>
                </a:solidFill>
                <a:effectLst/>
                <a:uLnTx/>
                <a:uFillTx/>
                <a:latin typeface="OPPOSans R"/>
                <a:ea typeface="OPPOSans R"/>
                <a:cs typeface="阿里巴巴普惠体 2.0 35 Thin" panose="00020600040101010101" pitchFamily="18" charset="-122"/>
              </a:rPr>
              <a:t>× DESIGN ×</a:t>
            </a:r>
          </a:p>
        </p:txBody>
      </p:sp>
    </p:spTree>
    <p:extLst>
      <p:ext uri="{BB962C8B-B14F-4D97-AF65-F5344CB8AC3E}">
        <p14:creationId xmlns:p14="http://schemas.microsoft.com/office/powerpoint/2010/main" val="3617154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背景图案&#10;&#10;描述已自动生成">
            <a:extLst>
              <a:ext uri="{FF2B5EF4-FFF2-40B4-BE49-F238E27FC236}">
                <a16:creationId xmlns:a16="http://schemas.microsoft.com/office/drawing/2014/main" id="{61C641B8-31A0-66BE-B92A-55893F3B6FD2}"/>
              </a:ext>
            </a:extLst>
          </p:cNvPr>
          <p:cNvPicPr>
            <a:picLocks/>
          </p:cNvPicPr>
          <p:nvPr/>
        </p:nvPicPr>
        <p:blipFill>
          <a:blip r:embed="rId3">
            <a:alphaModFix am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116" r="38849" b="38771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E9455-8418-FC96-6ACF-24BF5C802C49}"/>
              </a:ext>
            </a:extLst>
          </p:cNvPr>
          <p:cNvSpPr txBox="1"/>
          <p:nvPr/>
        </p:nvSpPr>
        <p:spPr>
          <a:xfrm>
            <a:off x="623059" y="266382"/>
            <a:ext cx="2462213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lvl="0">
              <a:defRPr/>
            </a:pPr>
            <a:r>
              <a:rPr kumimoji="1" lang="zh-CN" alt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4E0C0C-2079-1644-893E-216F48600F6A}"/>
              </a:ext>
            </a:extLst>
          </p:cNvPr>
          <p:cNvSpPr/>
          <p:nvPr/>
        </p:nvSpPr>
        <p:spPr>
          <a:xfrm>
            <a:off x="0" y="6753225"/>
            <a:ext cx="12192000" cy="1047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F0157D0-B3D9-A01D-59D7-554980B1A84A}"/>
              </a:ext>
            </a:extLst>
          </p:cNvPr>
          <p:cNvSpPr/>
          <p:nvPr/>
        </p:nvSpPr>
        <p:spPr>
          <a:xfrm rot="2317047">
            <a:off x="-647692" y="-78054"/>
            <a:ext cx="1539005" cy="2317014"/>
          </a:xfrm>
          <a:custGeom>
            <a:avLst/>
            <a:gdLst>
              <a:gd name="connsiteX0" fmla="*/ 0 w 1539005"/>
              <a:gd name="connsiteY0" fmla="*/ 390340 h 2317014"/>
              <a:gd name="connsiteX1" fmla="*/ 488666 w 1539005"/>
              <a:gd name="connsiteY1" fmla="*/ 0 h 2317014"/>
              <a:gd name="connsiteX2" fmla="*/ 1539005 w 1539005"/>
              <a:gd name="connsiteY2" fmla="*/ 2317014 h 23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005" h="2317014">
                <a:moveTo>
                  <a:pt x="0" y="390340"/>
                </a:moveTo>
                <a:lnTo>
                  <a:pt x="488666" y="0"/>
                </a:lnTo>
                <a:lnTo>
                  <a:pt x="1539005" y="23170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0A477948-6501-F6EA-2847-B0506B5778FA}"/>
              </a:ext>
            </a:extLst>
          </p:cNvPr>
          <p:cNvSpPr/>
          <p:nvPr/>
        </p:nvSpPr>
        <p:spPr>
          <a:xfrm rot="3572525">
            <a:off x="110252" y="-567057"/>
            <a:ext cx="636540" cy="1368571"/>
          </a:xfrm>
          <a:custGeom>
            <a:avLst/>
            <a:gdLst>
              <a:gd name="connsiteX0" fmla="*/ 0 w 636540"/>
              <a:gd name="connsiteY0" fmla="*/ 994250 h 1368571"/>
              <a:gd name="connsiteX1" fmla="*/ 584674 w 636540"/>
              <a:gd name="connsiteY1" fmla="*/ 0 h 1368571"/>
              <a:gd name="connsiteX2" fmla="*/ 636540 w 636540"/>
              <a:gd name="connsiteY2" fmla="*/ 1368571 h 13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540" h="1368571">
                <a:moveTo>
                  <a:pt x="0" y="994250"/>
                </a:moveTo>
                <a:lnTo>
                  <a:pt x="584674" y="0"/>
                </a:lnTo>
                <a:lnTo>
                  <a:pt x="636540" y="1368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" panose="00000500000000000000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8B9231-6BAC-4114-BCA5-E11305ED4F93}"/>
              </a:ext>
            </a:extLst>
          </p:cNvPr>
          <p:cNvGrpSpPr/>
          <p:nvPr/>
        </p:nvGrpSpPr>
        <p:grpSpPr>
          <a:xfrm>
            <a:off x="623059" y="1860268"/>
            <a:ext cx="4358159" cy="1459118"/>
            <a:chOff x="1009338" y="1845981"/>
            <a:chExt cx="4358159" cy="1459118"/>
          </a:xfrm>
        </p:grpSpPr>
        <p:sp>
          <p:nvSpPr>
            <p:cNvPr id="10" name="爱设计19">
              <a:extLst>
                <a:ext uri="{FF2B5EF4-FFF2-40B4-BE49-F238E27FC236}">
                  <a16:creationId xmlns:a16="http://schemas.microsoft.com/office/drawing/2014/main" id="{86D4DD98-04D1-4578-B736-6EA26FE85CCE}"/>
                </a:ext>
              </a:extLst>
            </p:cNvPr>
            <p:cNvSpPr txBox="1"/>
            <p:nvPr/>
          </p:nvSpPr>
          <p:spPr>
            <a:xfrm>
              <a:off x="1009338" y="2236473"/>
              <a:ext cx="4358159" cy="1068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单击此处输入你的正文，文字是您思想的提炼，为了最终演示发布的良好效果，请尽量言简意赅的阐述观点。</a:t>
              </a: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1F93C14-6518-4089-9170-B611B2F526C2}"/>
                </a:ext>
              </a:extLst>
            </p:cNvPr>
            <p:cNvGrpSpPr/>
            <p:nvPr/>
          </p:nvGrpSpPr>
          <p:grpSpPr>
            <a:xfrm>
              <a:off x="1009339" y="1845981"/>
              <a:ext cx="2471930" cy="390492"/>
              <a:chOff x="1060718" y="1845981"/>
              <a:chExt cx="2471930" cy="390492"/>
            </a:xfrm>
          </p:grpSpPr>
          <p:sp>
            <p:nvSpPr>
              <p:cNvPr id="12" name="爱设计20">
                <a:extLst>
                  <a:ext uri="{FF2B5EF4-FFF2-40B4-BE49-F238E27FC236}">
                    <a16:creationId xmlns:a16="http://schemas.microsoft.com/office/drawing/2014/main" id="{78FBABD2-D68C-4DEC-B2C0-69448CE9FE5F}"/>
                  </a:ext>
                </a:extLst>
              </p:cNvPr>
              <p:cNvSpPr txBox="1"/>
              <p:nvPr/>
            </p:nvSpPr>
            <p:spPr>
              <a:xfrm>
                <a:off x="1378212" y="1845981"/>
                <a:ext cx="2154436" cy="390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600" i="0" u="none" strike="noStrike" cap="none" spc="0" normalizeH="0" baseline="0">
                    <a:ln>
                      <a:noFill/>
                    </a:ln>
                    <a:gradFill flip="none" rotWithShape="1">
                      <a:gsLst>
                        <a:gs pos="18000">
                          <a:schemeClr val="accent1">
                            <a:lumMod val="74000"/>
                            <a:lumOff val="26000"/>
                          </a:schemeClr>
                        </a:gs>
                        <a:gs pos="93000">
                          <a:schemeClr val="accent1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+mj-ea"/>
                    <a:ea typeface="+mj-ea"/>
                    <a:cs typeface="阿里巴巴普惠体 2.0 95 ExtraBold" panose="00020600040101010101" pitchFamily="18" charset="-122"/>
                  </a:defRPr>
                </a:lvl1pPr>
              </a:lstStyle>
              <a:p>
                <a:pPr defTabSz="7429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zh-CN" altLang="en-US" sz="2800" dirty="0">
                    <a:solidFill>
                      <a:schemeClr val="accent1"/>
                    </a:solidFill>
                    <a:latin typeface="+mj-lt"/>
                    <a:cs typeface="+mj-cs"/>
                    <a:sym typeface="+mn-lt"/>
                  </a:rPr>
                  <a:t>请添加小标题</a:t>
                </a:r>
              </a:p>
            </p:txBody>
          </p:sp>
          <p:sp>
            <p:nvSpPr>
              <p:cNvPr id="13" name="圆: 空心 12">
                <a:extLst>
                  <a:ext uri="{FF2B5EF4-FFF2-40B4-BE49-F238E27FC236}">
                    <a16:creationId xmlns:a16="http://schemas.microsoft.com/office/drawing/2014/main" id="{B7A79A88-F0CD-4FD5-AB67-E8E4C41E59E6}"/>
                  </a:ext>
                </a:extLst>
              </p:cNvPr>
              <p:cNvSpPr/>
              <p:nvPr/>
            </p:nvSpPr>
            <p:spPr>
              <a:xfrm>
                <a:off x="1060718" y="1922234"/>
                <a:ext cx="237986" cy="237986"/>
              </a:xfrm>
              <a:prstGeom prst="donu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844557E-E474-405B-B89E-344D0765AFBC}"/>
              </a:ext>
            </a:extLst>
          </p:cNvPr>
          <p:cNvGrpSpPr/>
          <p:nvPr/>
        </p:nvGrpSpPr>
        <p:grpSpPr>
          <a:xfrm>
            <a:off x="623059" y="3946673"/>
            <a:ext cx="4358159" cy="1459118"/>
            <a:chOff x="1009338" y="1845981"/>
            <a:chExt cx="4358159" cy="1459118"/>
          </a:xfrm>
        </p:grpSpPr>
        <p:sp>
          <p:nvSpPr>
            <p:cNvPr id="15" name="爱设计19">
              <a:extLst>
                <a:ext uri="{FF2B5EF4-FFF2-40B4-BE49-F238E27FC236}">
                  <a16:creationId xmlns:a16="http://schemas.microsoft.com/office/drawing/2014/main" id="{A4DCA731-3B01-4A97-BFDC-E42F0BFD92F6}"/>
                </a:ext>
              </a:extLst>
            </p:cNvPr>
            <p:cNvSpPr txBox="1"/>
            <p:nvPr/>
          </p:nvSpPr>
          <p:spPr>
            <a:xfrm>
              <a:off x="1009338" y="2236473"/>
              <a:ext cx="4358159" cy="10686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单击此处输入你的正文，文字是您思想的提炼，为了最终演示发布的良好效果，请尽量言简意赅的阐述观点。</a:t>
              </a: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5458DEB2-E842-416F-903C-31E01CF35AD0}"/>
                </a:ext>
              </a:extLst>
            </p:cNvPr>
            <p:cNvGrpSpPr/>
            <p:nvPr/>
          </p:nvGrpSpPr>
          <p:grpSpPr>
            <a:xfrm>
              <a:off x="1009339" y="1845981"/>
              <a:ext cx="2471930" cy="390492"/>
              <a:chOff x="1060718" y="1845981"/>
              <a:chExt cx="2471930" cy="390492"/>
            </a:xfrm>
          </p:grpSpPr>
          <p:sp>
            <p:nvSpPr>
              <p:cNvPr id="17" name="爱设计20">
                <a:extLst>
                  <a:ext uri="{FF2B5EF4-FFF2-40B4-BE49-F238E27FC236}">
                    <a16:creationId xmlns:a16="http://schemas.microsoft.com/office/drawing/2014/main" id="{7AC25824-0D59-4FBE-B42E-86BCBA299C01}"/>
                  </a:ext>
                </a:extLst>
              </p:cNvPr>
              <p:cNvSpPr txBox="1"/>
              <p:nvPr/>
            </p:nvSpPr>
            <p:spPr>
              <a:xfrm>
                <a:off x="1378212" y="1845981"/>
                <a:ext cx="2154436" cy="390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600" i="0" u="none" strike="noStrike" cap="none" spc="0" normalizeH="0" baseline="0">
                    <a:ln>
                      <a:noFill/>
                    </a:ln>
                    <a:gradFill flip="none" rotWithShape="1">
                      <a:gsLst>
                        <a:gs pos="18000">
                          <a:schemeClr val="accent1">
                            <a:lumMod val="74000"/>
                            <a:lumOff val="26000"/>
                          </a:schemeClr>
                        </a:gs>
                        <a:gs pos="93000">
                          <a:schemeClr val="accent1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+mj-ea"/>
                    <a:ea typeface="+mj-ea"/>
                    <a:cs typeface="阿里巴巴普惠体 2.0 95 ExtraBold" panose="00020600040101010101" pitchFamily="18" charset="-122"/>
                  </a:defRPr>
                </a:lvl1pPr>
              </a:lstStyle>
              <a:p>
                <a:pPr defTabSz="7429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zh-CN" altLang="en-US" sz="2800" dirty="0">
                    <a:solidFill>
                      <a:schemeClr val="accent1"/>
                    </a:solidFill>
                    <a:latin typeface="+mj-lt"/>
                    <a:cs typeface="+mj-cs"/>
                    <a:sym typeface="+mn-lt"/>
                  </a:rPr>
                  <a:t>请添加小标题</a:t>
                </a:r>
              </a:p>
            </p:txBody>
          </p:sp>
          <p:sp>
            <p:nvSpPr>
              <p:cNvPr id="18" name="圆: 空心 17">
                <a:extLst>
                  <a:ext uri="{FF2B5EF4-FFF2-40B4-BE49-F238E27FC236}">
                    <a16:creationId xmlns:a16="http://schemas.microsoft.com/office/drawing/2014/main" id="{0523F9D1-C83B-4ABB-81C8-2E43C78F3654}"/>
                  </a:ext>
                </a:extLst>
              </p:cNvPr>
              <p:cNvSpPr/>
              <p:nvPr/>
            </p:nvSpPr>
            <p:spPr>
              <a:xfrm>
                <a:off x="1060718" y="1922234"/>
                <a:ext cx="237986" cy="237986"/>
              </a:xfrm>
              <a:prstGeom prst="donu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9" name="Picture 10">
            <a:extLst>
              <a:ext uri="{FF2B5EF4-FFF2-40B4-BE49-F238E27FC236}">
                <a16:creationId xmlns:a16="http://schemas.microsoft.com/office/drawing/2014/main" id="{BDC15E1E-4CE2-44ED-9BBB-C86E80E2E74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112" y="798512"/>
            <a:ext cx="7175500" cy="595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801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88cc63e0-4ac8-4e5d-bbbb-10a8d1919c41&quot;,&quot;Name&quot;:&quot;正常设计&quot;,&quot;Kind&quot;:&quot;Custom&quot;,&quot;OldGuidesSetting&quot;:{&quot;HeaderHeight&quot;:10.0,&quot;FooterHeight&quot;:6.0,&quot;SideMargin&quot;:5.0,&quot;TopMargin&quot;:0.0,&quot;BottomMargin&quot;:0.0,&quot;IntervalMargin&quot;:1.5}}"/>
</p:tagLst>
</file>

<file path=ppt/theme/theme1.xml><?xml version="1.0" encoding="utf-8"?>
<a:theme xmlns:a="http://schemas.openxmlformats.org/drawingml/2006/main" name="PPT模板">
  <a:themeElements>
    <a:clrScheme name="自定义 45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56A40"/>
      </a:accent1>
      <a:accent2>
        <a:srgbClr val="1C2029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66DCA"/>
      </a:hlink>
      <a:folHlink>
        <a:srgbClr val="BFBFBF"/>
      </a:folHlink>
    </a:clrScheme>
    <a:fontScheme name="自定义 1">
      <a:majorFont>
        <a:latin typeface="微软雅黑 Bold"/>
        <a:ea typeface="微软雅黑 Bold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88F92922-0720-4E66-9C5A-187022EB4E74}" vid="{FFD94023-FEBE-453C-9FD9-CF7EA935F59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纯空白模板</Template>
  <TotalTime>1366</TotalTime>
  <Words>1730</Words>
  <Application>Microsoft Office PowerPoint</Application>
  <PresentationFormat>宽屏</PresentationFormat>
  <Paragraphs>212</Paragraphs>
  <Slides>23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MiSans</vt:lpstr>
      <vt:lpstr>MiSans Semibold</vt:lpstr>
      <vt:lpstr>OPPOSans H</vt:lpstr>
      <vt:lpstr>OPPOSans R</vt:lpstr>
      <vt:lpstr>等线</vt:lpstr>
      <vt:lpstr>微软雅黑</vt:lpstr>
      <vt:lpstr>微软雅黑 Bold</vt:lpstr>
      <vt:lpstr>Arial</vt:lpstr>
      <vt:lpstr>PPT模板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超 朱</dc:creator>
  <cp:lastModifiedBy>超 朱</cp:lastModifiedBy>
  <cp:revision>101</cp:revision>
  <dcterms:created xsi:type="dcterms:W3CDTF">2022-11-16T05:16:49Z</dcterms:created>
  <dcterms:modified xsi:type="dcterms:W3CDTF">2023-06-28T02:47:11Z</dcterms:modified>
</cp:coreProperties>
</file>