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6" r:id="rId6"/>
    <p:sldId id="267" r:id="rId7"/>
    <p:sldId id="278" r:id="rId8"/>
    <p:sldId id="262" r:id="rId9"/>
    <p:sldId id="268" r:id="rId10"/>
    <p:sldId id="269" r:id="rId11"/>
    <p:sldId id="279" r:id="rId12"/>
    <p:sldId id="270" r:id="rId13"/>
    <p:sldId id="263" r:id="rId14"/>
    <p:sldId id="273" r:id="rId15"/>
    <p:sldId id="272" r:id="rId16"/>
    <p:sldId id="271" r:id="rId17"/>
    <p:sldId id="274" r:id="rId18"/>
    <p:sldId id="264" r:id="rId19"/>
    <p:sldId id="280" r:id="rId20"/>
    <p:sldId id="275" r:id="rId21"/>
    <p:sldId id="281" r:id="rId22"/>
    <p:sldId id="282" r:id="rId23"/>
    <p:sldId id="265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038" userDrawn="1">
          <p15:clr>
            <a:srgbClr val="A4A3A4"/>
          </p15:clr>
        </p15:guide>
        <p15:guide id="3" orient="horz" pos="1049" userDrawn="1">
          <p15:clr>
            <a:srgbClr val="A4A3A4"/>
          </p15:clr>
        </p15:guide>
        <p15:guide id="4" pos="642" userDrawn="1">
          <p15:clr>
            <a:srgbClr val="A4A3A4"/>
          </p15:clr>
        </p15:guide>
        <p15:guide id="5" pos="3681" userDrawn="1">
          <p15:clr>
            <a:srgbClr val="A4A3A4"/>
          </p15:clr>
        </p15:guide>
        <p15:guide id="6" orient="horz" pos="3634" userDrawn="1">
          <p15:clr>
            <a:srgbClr val="A4A3A4"/>
          </p15:clr>
        </p15:guide>
        <p15:guide id="7" orient="horz" pos="3407" userDrawn="1">
          <p15:clr>
            <a:srgbClr val="A4A3A4"/>
          </p15:clr>
        </p15:guide>
        <p15:guide id="8" orient="horz" pos="913" userDrawn="1">
          <p15:clr>
            <a:srgbClr val="A4A3A4"/>
          </p15:clr>
        </p15:guide>
        <p15:guide id="9" pos="3976" userDrawn="1">
          <p15:clr>
            <a:srgbClr val="A4A3A4"/>
          </p15:clr>
        </p15:guide>
        <p15:guide id="10" pos="5382" userDrawn="1">
          <p15:clr>
            <a:srgbClr val="A4A3A4"/>
          </p15:clr>
        </p15:guide>
        <p15:guide id="11" pos="71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8"/>
      </p:cViewPr>
      <p:guideLst>
        <p:guide pos="7038"/>
        <p:guide orient="horz" pos="1049"/>
        <p:guide pos="642"/>
        <p:guide pos="3681"/>
        <p:guide orient="horz" pos="3634"/>
        <p:guide orient="horz" pos="3407"/>
        <p:guide orient="horz" pos="913"/>
        <p:guide pos="3976"/>
        <p:guide pos="5382"/>
        <p:guide pos="71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40" b="0" i="0" u="none" strike="noStrike" kern="1200" spc="0" baseline="0">
                <a:solidFill>
                  <a:srgbClr val="2C2F38"/>
                </a:solidFill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MiSans" panose="00000500000000000000" pitchFamily="2" charset="-122"/>
              </a:defRPr>
            </a:pPr>
            <a:r>
              <a:rPr lang="zh-CN"/>
              <a:t>请添加小标题</a:t>
            </a:r>
            <a:endParaRPr lang="en-US"/>
          </a:p>
        </c:rich>
      </c:tx>
      <c:layout>
        <c:manualLayout>
          <c:xMode val="edge"/>
          <c:yMode val="edge"/>
          <c:x val="0.38000777676653913"/>
          <c:y val="0.848729335204147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40" b="0" i="0" u="none" strike="noStrike" kern="1200" spc="0" baseline="0">
              <a:solidFill>
                <a:srgbClr val="2C2F38"/>
              </a:solidFill>
              <a:latin typeface="MiSans" panose="00000500000000000000" pitchFamily="2" charset="-122"/>
              <a:ea typeface="MiSans" panose="00000500000000000000" pitchFamily="2" charset="-122"/>
              <a:cs typeface="+mn-ea"/>
              <a:sym typeface="MiSans" panose="00000500000000000000" pitchFamily="2" charset="-122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138325475405198E-2"/>
          <c:y val="3.5645820878346703E-2"/>
          <c:w val="0.95450634426848302"/>
          <c:h val="0.694413761481233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50800">
                <a:solidFill>
                  <a:srgbClr val="2C2F38"/>
                </a:solidFill>
              </a:ln>
              <a:effectLst/>
            </c:spPr>
          </c:marker>
          <c:dPt>
            <c:idx val="6"/>
            <c:marker>
              <c:symbol val="circle"/>
              <c:size val="8"/>
              <c:spPr>
                <a:solidFill>
                  <a:schemeClr val="bg1"/>
                </a:solidFill>
                <a:ln w="50800">
                  <a:solidFill>
                    <a:srgbClr val="2C2F38"/>
                  </a:solidFill>
                </a:ln>
                <a:effectLst/>
              </c:spPr>
            </c:marker>
            <c:bubble3D val="0"/>
            <c:spPr>
              <a:ln w="508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4C-4EAB-B872-5652384C6ADA}"/>
              </c:ext>
            </c:extLst>
          </c:dPt>
          <c:dPt>
            <c:idx val="7"/>
            <c:marker>
              <c:symbol val="circle"/>
              <c:size val="8"/>
              <c:spPr>
                <a:solidFill>
                  <a:schemeClr val="bg1"/>
                </a:solidFill>
                <a:ln w="50800">
                  <a:solidFill>
                    <a:srgbClr val="2C2F38"/>
                  </a:solidFill>
                </a:ln>
                <a:effectLst/>
              </c:spPr>
            </c:marker>
            <c:bubble3D val="0"/>
            <c:spPr>
              <a:ln w="508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4C-4EAB-B872-5652384C6ADA}"/>
              </c:ext>
            </c:extLst>
          </c:dPt>
          <c:dPt>
            <c:idx val="8"/>
            <c:marker>
              <c:symbol val="circle"/>
              <c:size val="8"/>
              <c:spPr>
                <a:solidFill>
                  <a:schemeClr val="bg1"/>
                </a:solidFill>
                <a:ln w="50800">
                  <a:solidFill>
                    <a:srgbClr val="2C2F38"/>
                  </a:solidFill>
                </a:ln>
                <a:effectLst/>
              </c:spPr>
            </c:marker>
            <c:bubble3D val="0"/>
            <c:spPr>
              <a:ln w="508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4C-4EAB-B872-5652384C6ADA}"/>
              </c:ext>
            </c:extLst>
          </c:dPt>
          <c:dPt>
            <c:idx val="9"/>
            <c:marker>
              <c:symbol val="circle"/>
              <c:size val="8"/>
              <c:spPr>
                <a:solidFill>
                  <a:schemeClr val="bg1"/>
                </a:solidFill>
                <a:ln w="50800">
                  <a:solidFill>
                    <a:srgbClr val="2C2F38"/>
                  </a:solidFill>
                </a:ln>
                <a:effectLst/>
              </c:spPr>
            </c:marker>
            <c:bubble3D val="0"/>
            <c:spPr>
              <a:ln w="508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B4C-4EAB-B872-5652384C6A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1200" b="0" i="0" u="none" strike="noStrike" kern="1200" baseline="0">
                    <a:solidFill>
                      <a:srgbClr val="2C2F38"/>
                    </a:solidFill>
                    <a:latin typeface="MiSans" panose="00000500000000000000" pitchFamily="2" charset="-122"/>
                    <a:ea typeface="MiSans" panose="00000500000000000000" pitchFamily="2" charset="-122"/>
                    <a:cs typeface="+mn-ea"/>
                    <a:sym typeface="MiSans" panose="00000500000000000000" pitchFamily="2" charset="-122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</c:v>
                </c:pt>
                <c:pt idx="1">
                  <c:v>10</c:v>
                </c:pt>
                <c:pt idx="2">
                  <c:v>25</c:v>
                </c:pt>
                <c:pt idx="3">
                  <c:v>20</c:v>
                </c:pt>
                <c:pt idx="4">
                  <c:v>42</c:v>
                </c:pt>
                <c:pt idx="5">
                  <c:v>45</c:v>
                </c:pt>
                <c:pt idx="6">
                  <c:v>50</c:v>
                </c:pt>
                <c:pt idx="7">
                  <c:v>39</c:v>
                </c:pt>
                <c:pt idx="8">
                  <c:v>52</c:v>
                </c:pt>
                <c:pt idx="9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B4C-4EAB-B872-5652384C6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9360208"/>
        <c:axId val="749360992"/>
      </c:lineChart>
      <c:catAx>
        <c:axId val="74936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2C2F38"/>
                </a:solidFill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MiSans" panose="00000500000000000000" pitchFamily="2" charset="-122"/>
              </a:defRPr>
            </a:pPr>
            <a:endParaRPr lang="en-US"/>
          </a:p>
        </c:txPr>
        <c:crossAx val="749360992"/>
        <c:crosses val="autoZero"/>
        <c:auto val="1"/>
        <c:lblAlgn val="ctr"/>
        <c:lblOffset val="100"/>
        <c:noMultiLvlLbl val="0"/>
      </c:catAx>
      <c:valAx>
        <c:axId val="74936099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2C2F38"/>
                </a:solidFill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MiSans" panose="00000500000000000000" pitchFamily="2" charset="-122"/>
              </a:defRPr>
            </a:pPr>
            <a:endParaRPr lang="en-US"/>
          </a:p>
        </c:txPr>
        <c:crossAx val="74936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>
          <a:solidFill>
            <a:srgbClr val="2C2F38"/>
          </a:solidFill>
          <a:latin typeface="MiSans" panose="00000500000000000000" pitchFamily="2" charset="-122"/>
          <a:ea typeface="MiSans" panose="00000500000000000000" pitchFamily="2" charset="-122"/>
          <a:cs typeface="+mn-ea"/>
          <a:sym typeface="MiSans" panose="00000500000000000000" pitchFamily="2" charset="-122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90-4DE0-829E-21BE026B8C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90-4DE0-829E-21BE026B8C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90-4DE0-829E-21BE026B8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8289343"/>
        <c:axId val="838291423"/>
      </c:barChart>
      <c:catAx>
        <c:axId val="838289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Sans" panose="00000500000000000000" pitchFamily="2" charset="-122"/>
                <a:ea typeface="MiSans" panose="00000500000000000000" pitchFamily="2" charset="-122"/>
                <a:cs typeface="+mn-cs"/>
                <a:sym typeface="MiSans" panose="00000500000000000000" pitchFamily="2" charset="-122"/>
              </a:defRPr>
            </a:pPr>
            <a:endParaRPr lang="en-US"/>
          </a:p>
        </c:txPr>
        <c:crossAx val="838291423"/>
        <c:crosses val="autoZero"/>
        <c:auto val="1"/>
        <c:lblAlgn val="ctr"/>
        <c:lblOffset val="100"/>
        <c:noMultiLvlLbl val="0"/>
      </c:catAx>
      <c:valAx>
        <c:axId val="838291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Sans" panose="00000500000000000000" pitchFamily="2" charset="-122"/>
                <a:ea typeface="MiSans" panose="00000500000000000000" pitchFamily="2" charset="-122"/>
                <a:cs typeface="+mn-cs"/>
                <a:sym typeface="MiSans" panose="00000500000000000000" pitchFamily="2" charset="-122"/>
              </a:defRPr>
            </a:pPr>
            <a:endParaRPr lang="en-US"/>
          </a:p>
        </c:txPr>
        <c:crossAx val="838289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Sans" panose="00000500000000000000" pitchFamily="2" charset="-122"/>
              <a:ea typeface="MiSans" panose="00000500000000000000" pitchFamily="2" charset="-122"/>
              <a:cs typeface="+mn-cs"/>
              <a:sym typeface="MiSans" panose="00000500000000000000" pitchFamily="2" charset="-122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iSans" panose="00000500000000000000" pitchFamily="2" charset="-122"/>
          <a:ea typeface="MiSans" panose="00000500000000000000" pitchFamily="2" charset="-122"/>
          <a:sym typeface="MiSans" panose="00000500000000000000" pitchFamily="2" charset="-122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页">
    <p:bg>
      <p:bgPr>
        <a:blipFill dpi="0" rotWithShape="1">
          <a:blip r:embed="rId8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>
            <a:extLst>
              <a:ext uri="{FF2B5EF4-FFF2-40B4-BE49-F238E27FC236}">
                <a16:creationId xmlns:a16="http://schemas.microsoft.com/office/drawing/2014/main" id="{8637B563-2B7B-2E50-CF36-47B251A1DF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4" r="19304"/>
          <a:stretch/>
        </p:blipFill>
        <p:spPr>
          <a:xfrm>
            <a:off x="5590988" y="0"/>
            <a:ext cx="7479709" cy="6858000"/>
          </a:xfrm>
          <a:custGeom>
            <a:avLst/>
            <a:gdLst>
              <a:gd name="connsiteX0" fmla="*/ 3857625 w 7479709"/>
              <a:gd name="connsiteY0" fmla="*/ 0 h 6858000"/>
              <a:gd name="connsiteX1" fmla="*/ 7479709 w 7479709"/>
              <a:gd name="connsiteY1" fmla="*/ 0 h 6858000"/>
              <a:gd name="connsiteX2" fmla="*/ 7479709 w 7479709"/>
              <a:gd name="connsiteY2" fmla="*/ 6858000 h 6858000"/>
              <a:gd name="connsiteX3" fmla="*/ 0 w 747970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79709" h="6858000">
                <a:moveTo>
                  <a:pt x="3857625" y="0"/>
                </a:moveTo>
                <a:lnTo>
                  <a:pt x="7479709" y="0"/>
                </a:lnTo>
                <a:lnTo>
                  <a:pt x="74797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3" name="等腰三角形 52">
            <a:extLst>
              <a:ext uri="{FF2B5EF4-FFF2-40B4-BE49-F238E27FC236}">
                <a16:creationId xmlns:a16="http://schemas.microsoft.com/office/drawing/2014/main" id="{F2BAA96C-C8F2-EA07-274B-761615B4EC24}"/>
              </a:ext>
            </a:extLst>
          </p:cNvPr>
          <p:cNvSpPr/>
          <p:nvPr/>
        </p:nvSpPr>
        <p:spPr>
          <a:xfrm>
            <a:off x="5587054" y="2149258"/>
            <a:ext cx="5462142" cy="4708743"/>
          </a:xfrm>
          <a:prstGeom prst="triangle">
            <a:avLst>
              <a:gd name="adj" fmla="val 4834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96DCADB1-EC6E-1A03-49B4-AC924934BA40}"/>
              </a:ext>
            </a:extLst>
          </p:cNvPr>
          <p:cNvCxnSpPr>
            <a:cxnSpLocks/>
          </p:cNvCxnSpPr>
          <p:nvPr/>
        </p:nvCxnSpPr>
        <p:spPr>
          <a:xfrm flipH="1">
            <a:off x="5499100" y="-508000"/>
            <a:ext cx="4216400" cy="75057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等腰三角形 51">
            <a:extLst>
              <a:ext uri="{FF2B5EF4-FFF2-40B4-BE49-F238E27FC236}">
                <a16:creationId xmlns:a16="http://schemas.microsoft.com/office/drawing/2014/main" id="{4216A3CC-9C9F-0B81-2D0E-087487AAE671}"/>
              </a:ext>
            </a:extLst>
          </p:cNvPr>
          <p:cNvSpPr/>
          <p:nvPr/>
        </p:nvSpPr>
        <p:spPr>
          <a:xfrm>
            <a:off x="5572134" y="2704719"/>
            <a:ext cx="4817806" cy="4153281"/>
          </a:xfrm>
          <a:prstGeom prst="triangle">
            <a:avLst>
              <a:gd name="adj" fmla="val 483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等腰三角形 53">
            <a:extLst>
              <a:ext uri="{FF2B5EF4-FFF2-40B4-BE49-F238E27FC236}">
                <a16:creationId xmlns:a16="http://schemas.microsoft.com/office/drawing/2014/main" id="{5F1D04DF-A086-EB43-2FC4-73151887F583}"/>
              </a:ext>
            </a:extLst>
          </p:cNvPr>
          <p:cNvSpPr/>
          <p:nvPr/>
        </p:nvSpPr>
        <p:spPr>
          <a:xfrm rot="10800000">
            <a:off x="7327394" y="-375554"/>
            <a:ext cx="1966721" cy="1695449"/>
          </a:xfrm>
          <a:prstGeom prst="triangle">
            <a:avLst>
              <a:gd name="adj" fmla="val 483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等腰三角形 59">
            <a:extLst>
              <a:ext uri="{FF2B5EF4-FFF2-40B4-BE49-F238E27FC236}">
                <a16:creationId xmlns:a16="http://schemas.microsoft.com/office/drawing/2014/main" id="{1F25F543-8BF6-0F2F-915D-3E69464ECF7F}"/>
              </a:ext>
            </a:extLst>
          </p:cNvPr>
          <p:cNvSpPr/>
          <p:nvPr/>
        </p:nvSpPr>
        <p:spPr>
          <a:xfrm rot="10800000">
            <a:off x="7109047" y="-623206"/>
            <a:ext cx="2403414" cy="2071908"/>
          </a:xfrm>
          <a:prstGeom prst="triangle">
            <a:avLst>
              <a:gd name="adj" fmla="val 48342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直角三角形 60">
            <a:extLst>
              <a:ext uri="{FF2B5EF4-FFF2-40B4-BE49-F238E27FC236}">
                <a16:creationId xmlns:a16="http://schemas.microsoft.com/office/drawing/2014/main" id="{5B51B858-7FC7-4BFC-B850-2E6A7F2A4C30}"/>
              </a:ext>
            </a:extLst>
          </p:cNvPr>
          <p:cNvSpPr/>
          <p:nvPr/>
        </p:nvSpPr>
        <p:spPr>
          <a:xfrm rot="5400000">
            <a:off x="-409575" y="409575"/>
            <a:ext cx="1609534" cy="79038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菱形 62">
            <a:extLst>
              <a:ext uri="{FF2B5EF4-FFF2-40B4-BE49-F238E27FC236}">
                <a16:creationId xmlns:a16="http://schemas.microsoft.com/office/drawing/2014/main" id="{236391BF-B679-8B7F-88DC-BCBF2C4DBD90}"/>
              </a:ext>
            </a:extLst>
          </p:cNvPr>
          <p:cNvSpPr/>
          <p:nvPr/>
        </p:nvSpPr>
        <p:spPr>
          <a:xfrm rot="597380">
            <a:off x="1149822" y="449564"/>
            <a:ext cx="466504" cy="466504"/>
          </a:xfrm>
          <a:prstGeom prst="diamond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菱形 63">
            <a:extLst>
              <a:ext uri="{FF2B5EF4-FFF2-40B4-BE49-F238E27FC236}">
                <a16:creationId xmlns:a16="http://schemas.microsoft.com/office/drawing/2014/main" id="{5F61FEAC-74E1-B6E2-B37B-95B94875FC4B}"/>
              </a:ext>
            </a:extLst>
          </p:cNvPr>
          <p:cNvSpPr/>
          <p:nvPr/>
        </p:nvSpPr>
        <p:spPr>
          <a:xfrm rot="597380">
            <a:off x="5935620" y="3686053"/>
            <a:ext cx="656344" cy="656344"/>
          </a:xfrm>
          <a:prstGeom prst="diamond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A0EB972B-6465-644A-5C82-8F52A6188BA3}"/>
              </a:ext>
            </a:extLst>
          </p:cNvPr>
          <p:cNvCxnSpPr/>
          <p:nvPr/>
        </p:nvCxnSpPr>
        <p:spPr>
          <a:xfrm>
            <a:off x="695325" y="6061435"/>
            <a:ext cx="32277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E7CCE8F4-2455-B810-FF3C-3BDB0107E163}"/>
              </a:ext>
            </a:extLst>
          </p:cNvPr>
          <p:cNvCxnSpPr/>
          <p:nvPr/>
        </p:nvCxnSpPr>
        <p:spPr>
          <a:xfrm>
            <a:off x="695325" y="6169321"/>
            <a:ext cx="32277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9A776C9D-2054-341C-7CFA-4EF3F7AEEE62}"/>
              </a:ext>
            </a:extLst>
          </p:cNvPr>
          <p:cNvCxnSpPr/>
          <p:nvPr/>
        </p:nvCxnSpPr>
        <p:spPr>
          <a:xfrm>
            <a:off x="695325" y="6289871"/>
            <a:ext cx="32277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941C79AE-CD38-8A21-C1F1-9E3B1E5EC049}"/>
              </a:ext>
            </a:extLst>
          </p:cNvPr>
          <p:cNvGrpSpPr/>
          <p:nvPr/>
        </p:nvGrpSpPr>
        <p:grpSpPr>
          <a:xfrm>
            <a:off x="8378351" y="5928261"/>
            <a:ext cx="380463" cy="380463"/>
            <a:chOff x="8458737" y="5928261"/>
            <a:chExt cx="380463" cy="380463"/>
          </a:xfrm>
        </p:grpSpPr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255A8F21-6928-A1F8-D641-EA82D9CC683B}"/>
                </a:ext>
              </a:extLst>
            </p:cNvPr>
            <p:cNvSpPr/>
            <p:nvPr userDrawn="1">
              <p:custDataLst>
                <p:tags r:id="rId5"/>
              </p:custDataLst>
            </p:nvPr>
          </p:nvSpPr>
          <p:spPr>
            <a:xfrm>
              <a:off x="8458737" y="5928261"/>
              <a:ext cx="380463" cy="3804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61863C9B-E101-4736-2CF5-34C312A15EE4}"/>
                </a:ext>
              </a:extLst>
            </p:cNvPr>
            <p:cNvSpPr/>
            <p:nvPr userDrawn="1">
              <p:custDataLst>
                <p:tags r:id="rId6"/>
              </p:custDataLst>
            </p:nvPr>
          </p:nvSpPr>
          <p:spPr>
            <a:xfrm>
              <a:off x="8543683" y="6045198"/>
              <a:ext cx="210571" cy="146589"/>
            </a:xfrm>
            <a:custGeom>
              <a:avLst/>
              <a:gdLst>
                <a:gd name="connsiteX0" fmla="*/ 238140 w 592199"/>
                <a:gd name="connsiteY0" fmla="*/ 237332 h 412260"/>
                <a:gd name="connsiteX1" fmla="*/ 248650 w 592199"/>
                <a:gd name="connsiteY1" fmla="*/ 237332 h 412260"/>
                <a:gd name="connsiteX2" fmla="*/ 275002 w 592199"/>
                <a:gd name="connsiteY2" fmla="*/ 259966 h 412260"/>
                <a:gd name="connsiteX3" fmla="*/ 317198 w 592199"/>
                <a:gd name="connsiteY3" fmla="*/ 259966 h 412260"/>
                <a:gd name="connsiteX4" fmla="*/ 343549 w 592199"/>
                <a:gd name="connsiteY4" fmla="*/ 237332 h 412260"/>
                <a:gd name="connsiteX5" fmla="*/ 354059 w 592199"/>
                <a:gd name="connsiteY5" fmla="*/ 237332 h 412260"/>
                <a:gd name="connsiteX6" fmla="*/ 540786 w 592199"/>
                <a:gd name="connsiteY6" fmla="*/ 398033 h 412260"/>
                <a:gd name="connsiteX7" fmla="*/ 543615 w 592199"/>
                <a:gd name="connsiteY7" fmla="*/ 404257 h 412260"/>
                <a:gd name="connsiteX8" fmla="*/ 535451 w 592199"/>
                <a:gd name="connsiteY8" fmla="*/ 412260 h 412260"/>
                <a:gd name="connsiteX9" fmla="*/ 55777 w 592199"/>
                <a:gd name="connsiteY9" fmla="*/ 412260 h 412260"/>
                <a:gd name="connsiteX10" fmla="*/ 49552 w 592199"/>
                <a:gd name="connsiteY10" fmla="*/ 409431 h 412260"/>
                <a:gd name="connsiteX11" fmla="*/ 50442 w 592199"/>
                <a:gd name="connsiteY11" fmla="*/ 398033 h 412260"/>
                <a:gd name="connsiteX12" fmla="*/ 13420 w 592199"/>
                <a:gd name="connsiteY12" fmla="*/ 35246 h 412260"/>
                <a:gd name="connsiteX13" fmla="*/ 205159 w 592199"/>
                <a:gd name="connsiteY13" fmla="*/ 199989 h 412260"/>
                <a:gd name="connsiteX14" fmla="*/ 206308 w 592199"/>
                <a:gd name="connsiteY14" fmla="*/ 201136 h 412260"/>
                <a:gd name="connsiteX15" fmla="*/ 205159 w 592199"/>
                <a:gd name="connsiteY15" fmla="*/ 212276 h 412260"/>
                <a:gd name="connsiteX16" fmla="*/ 13420 w 592199"/>
                <a:gd name="connsiteY16" fmla="*/ 377016 h 412260"/>
                <a:gd name="connsiteX17" fmla="*/ 8020 w 592199"/>
                <a:gd name="connsiteY17" fmla="*/ 379022 h 412260"/>
                <a:gd name="connsiteX18" fmla="*/ 0 w 592199"/>
                <a:gd name="connsiteY18" fmla="*/ 370874 h 412260"/>
                <a:gd name="connsiteX19" fmla="*/ 0 w 592199"/>
                <a:gd name="connsiteY19" fmla="*/ 41388 h 412260"/>
                <a:gd name="connsiteX20" fmla="*/ 2005 w 592199"/>
                <a:gd name="connsiteY20" fmla="*/ 35989 h 412260"/>
                <a:gd name="connsiteX21" fmla="*/ 13420 w 592199"/>
                <a:gd name="connsiteY21" fmla="*/ 35246 h 412260"/>
                <a:gd name="connsiteX22" fmla="*/ 584181 w 592199"/>
                <a:gd name="connsiteY22" fmla="*/ 33241 h 412260"/>
                <a:gd name="connsiteX23" fmla="*/ 592199 w 592199"/>
                <a:gd name="connsiteY23" fmla="*/ 41388 h 412260"/>
                <a:gd name="connsiteX24" fmla="*/ 592199 w 592199"/>
                <a:gd name="connsiteY24" fmla="*/ 370874 h 412260"/>
                <a:gd name="connsiteX25" fmla="*/ 590194 w 592199"/>
                <a:gd name="connsiteY25" fmla="*/ 376273 h 412260"/>
                <a:gd name="connsiteX26" fmla="*/ 578780 w 592199"/>
                <a:gd name="connsiteY26" fmla="*/ 377016 h 412260"/>
                <a:gd name="connsiteX27" fmla="*/ 386877 w 592199"/>
                <a:gd name="connsiteY27" fmla="*/ 212276 h 412260"/>
                <a:gd name="connsiteX28" fmla="*/ 385990 w 592199"/>
                <a:gd name="connsiteY28" fmla="*/ 211386 h 412260"/>
                <a:gd name="connsiteX29" fmla="*/ 386877 w 592199"/>
                <a:gd name="connsiteY29" fmla="*/ 199989 h 412260"/>
                <a:gd name="connsiteX30" fmla="*/ 578780 w 592199"/>
                <a:gd name="connsiteY30" fmla="*/ 35246 h 412260"/>
                <a:gd name="connsiteX31" fmla="*/ 584181 w 592199"/>
                <a:gd name="connsiteY31" fmla="*/ 33241 h 412260"/>
                <a:gd name="connsiteX32" fmla="*/ 55776 w 592199"/>
                <a:gd name="connsiteY32" fmla="*/ 0 h 412260"/>
                <a:gd name="connsiteX33" fmla="*/ 535452 w 592199"/>
                <a:gd name="connsiteY33" fmla="*/ 0 h 412260"/>
                <a:gd name="connsiteX34" fmla="*/ 541676 w 592199"/>
                <a:gd name="connsiteY34" fmla="*/ 2830 h 412260"/>
                <a:gd name="connsiteX35" fmla="*/ 540786 w 592199"/>
                <a:gd name="connsiteY35" fmla="*/ 14227 h 412260"/>
                <a:gd name="connsiteX36" fmla="*/ 306204 w 592199"/>
                <a:gd name="connsiteY36" fmla="*/ 215670 h 412260"/>
                <a:gd name="connsiteX37" fmla="*/ 285025 w 592199"/>
                <a:gd name="connsiteY37" fmla="*/ 215670 h 412260"/>
                <a:gd name="connsiteX38" fmla="*/ 50441 w 592199"/>
                <a:gd name="connsiteY38" fmla="*/ 14227 h 412260"/>
                <a:gd name="connsiteX39" fmla="*/ 47612 w 592199"/>
                <a:gd name="connsiteY39" fmla="*/ 8003 h 412260"/>
                <a:gd name="connsiteX40" fmla="*/ 55776 w 592199"/>
                <a:gd name="connsiteY40" fmla="*/ 0 h 41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92199" h="412260">
                  <a:moveTo>
                    <a:pt x="238140" y="237332"/>
                  </a:moveTo>
                  <a:cubicBezTo>
                    <a:pt x="241165" y="234746"/>
                    <a:pt x="245625" y="234746"/>
                    <a:pt x="248650" y="237332"/>
                  </a:cubicBezTo>
                  <a:lnTo>
                    <a:pt x="275002" y="259966"/>
                  </a:lnTo>
                  <a:cubicBezTo>
                    <a:pt x="287126" y="270411"/>
                    <a:pt x="305072" y="270411"/>
                    <a:pt x="317198" y="259966"/>
                  </a:cubicBezTo>
                  <a:lnTo>
                    <a:pt x="343549" y="237332"/>
                  </a:lnTo>
                  <a:cubicBezTo>
                    <a:pt x="346572" y="234746"/>
                    <a:pt x="351034" y="234746"/>
                    <a:pt x="354059" y="237332"/>
                  </a:cubicBezTo>
                  <a:lnTo>
                    <a:pt x="540786" y="398033"/>
                  </a:lnTo>
                  <a:cubicBezTo>
                    <a:pt x="542597" y="399585"/>
                    <a:pt x="543648" y="401864"/>
                    <a:pt x="543615" y="404257"/>
                  </a:cubicBezTo>
                  <a:cubicBezTo>
                    <a:pt x="543568" y="408720"/>
                    <a:pt x="539913" y="412309"/>
                    <a:pt x="535451" y="412260"/>
                  </a:cubicBezTo>
                  <a:lnTo>
                    <a:pt x="55777" y="412260"/>
                  </a:lnTo>
                  <a:cubicBezTo>
                    <a:pt x="53385" y="412292"/>
                    <a:pt x="51105" y="411242"/>
                    <a:pt x="49552" y="409431"/>
                  </a:cubicBezTo>
                  <a:cubicBezTo>
                    <a:pt x="46643" y="406036"/>
                    <a:pt x="47047" y="400927"/>
                    <a:pt x="50442" y="398033"/>
                  </a:cubicBezTo>
                  <a:close/>
                  <a:moveTo>
                    <a:pt x="13420" y="35246"/>
                  </a:moveTo>
                  <a:lnTo>
                    <a:pt x="205159" y="199989"/>
                  </a:lnTo>
                  <a:cubicBezTo>
                    <a:pt x="205580" y="200328"/>
                    <a:pt x="205969" y="200715"/>
                    <a:pt x="206308" y="201136"/>
                  </a:cubicBezTo>
                  <a:cubicBezTo>
                    <a:pt x="209056" y="204531"/>
                    <a:pt x="208556" y="209511"/>
                    <a:pt x="205159" y="212276"/>
                  </a:cubicBezTo>
                  <a:lnTo>
                    <a:pt x="13420" y="377016"/>
                  </a:lnTo>
                  <a:cubicBezTo>
                    <a:pt x="11934" y="378327"/>
                    <a:pt x="10008" y="379038"/>
                    <a:pt x="8020" y="379022"/>
                  </a:cubicBezTo>
                  <a:cubicBezTo>
                    <a:pt x="3541" y="378989"/>
                    <a:pt x="-32" y="375336"/>
                    <a:pt x="0" y="370874"/>
                  </a:cubicBezTo>
                  <a:lnTo>
                    <a:pt x="0" y="41388"/>
                  </a:lnTo>
                  <a:cubicBezTo>
                    <a:pt x="-15" y="39401"/>
                    <a:pt x="696" y="37476"/>
                    <a:pt x="2005" y="35989"/>
                  </a:cubicBezTo>
                  <a:cubicBezTo>
                    <a:pt x="4963" y="32627"/>
                    <a:pt x="10072" y="32303"/>
                    <a:pt x="13420" y="35246"/>
                  </a:cubicBezTo>
                  <a:close/>
                  <a:moveTo>
                    <a:pt x="584181" y="33241"/>
                  </a:moveTo>
                  <a:cubicBezTo>
                    <a:pt x="588658" y="33273"/>
                    <a:pt x="592231" y="36926"/>
                    <a:pt x="592199" y="41388"/>
                  </a:cubicBezTo>
                  <a:lnTo>
                    <a:pt x="592199" y="370874"/>
                  </a:lnTo>
                  <a:cubicBezTo>
                    <a:pt x="592214" y="372863"/>
                    <a:pt x="591503" y="374786"/>
                    <a:pt x="590194" y="376273"/>
                  </a:cubicBezTo>
                  <a:cubicBezTo>
                    <a:pt x="587236" y="379637"/>
                    <a:pt x="582127" y="379959"/>
                    <a:pt x="578780" y="377016"/>
                  </a:cubicBezTo>
                  <a:lnTo>
                    <a:pt x="386877" y="212276"/>
                  </a:lnTo>
                  <a:cubicBezTo>
                    <a:pt x="386555" y="212001"/>
                    <a:pt x="386265" y="211709"/>
                    <a:pt x="385990" y="211386"/>
                  </a:cubicBezTo>
                  <a:cubicBezTo>
                    <a:pt x="383094" y="207992"/>
                    <a:pt x="383483" y="202883"/>
                    <a:pt x="386877" y="199989"/>
                  </a:cubicBezTo>
                  <a:lnTo>
                    <a:pt x="578780" y="35246"/>
                  </a:lnTo>
                  <a:cubicBezTo>
                    <a:pt x="580268" y="33935"/>
                    <a:pt x="582191" y="33224"/>
                    <a:pt x="584181" y="33241"/>
                  </a:cubicBezTo>
                  <a:close/>
                  <a:moveTo>
                    <a:pt x="55776" y="0"/>
                  </a:moveTo>
                  <a:lnTo>
                    <a:pt x="535452" y="0"/>
                  </a:lnTo>
                  <a:cubicBezTo>
                    <a:pt x="537845" y="-32"/>
                    <a:pt x="540124" y="1020"/>
                    <a:pt x="541676" y="2830"/>
                  </a:cubicBezTo>
                  <a:cubicBezTo>
                    <a:pt x="544587" y="6226"/>
                    <a:pt x="544183" y="11333"/>
                    <a:pt x="540786" y="14227"/>
                  </a:cubicBezTo>
                  <a:lnTo>
                    <a:pt x="306204" y="215670"/>
                  </a:lnTo>
                  <a:cubicBezTo>
                    <a:pt x="300124" y="220940"/>
                    <a:pt x="291103" y="220940"/>
                    <a:pt x="285025" y="215670"/>
                  </a:cubicBezTo>
                  <a:lnTo>
                    <a:pt x="50441" y="14227"/>
                  </a:lnTo>
                  <a:cubicBezTo>
                    <a:pt x="48630" y="12676"/>
                    <a:pt x="47579" y="10396"/>
                    <a:pt x="47612" y="8003"/>
                  </a:cubicBezTo>
                  <a:cubicBezTo>
                    <a:pt x="47661" y="3541"/>
                    <a:pt x="51314" y="-47"/>
                    <a:pt x="557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16995380-3F7C-8136-8284-96D0B7FEB705}"/>
              </a:ext>
            </a:extLst>
          </p:cNvPr>
          <p:cNvGrpSpPr/>
          <p:nvPr/>
        </p:nvGrpSpPr>
        <p:grpSpPr>
          <a:xfrm>
            <a:off x="7790806" y="5928261"/>
            <a:ext cx="380463" cy="380463"/>
            <a:chOff x="7750542" y="5928261"/>
            <a:chExt cx="380463" cy="380463"/>
          </a:xfrm>
        </p:grpSpPr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6EDB4E7C-5D69-F67D-76D6-76DFABA40EA9}"/>
                </a:ext>
              </a:extLst>
            </p:cNvPr>
            <p:cNvSpPr/>
            <p:nvPr userDrawn="1">
              <p:custDataLst>
                <p:tags r:id="rId3"/>
              </p:custDataLst>
            </p:nvPr>
          </p:nvSpPr>
          <p:spPr>
            <a:xfrm>
              <a:off x="7750542" y="5928261"/>
              <a:ext cx="380463" cy="3804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F198C514-FB85-BAEA-BD0D-BD275285F7D2}"/>
                </a:ext>
              </a:extLst>
            </p:cNvPr>
            <p:cNvSpPr/>
            <p:nvPr userDrawn="1">
              <p:custDataLst>
                <p:tags r:id="rId4"/>
              </p:custDataLst>
            </p:nvPr>
          </p:nvSpPr>
          <p:spPr>
            <a:xfrm>
              <a:off x="7841611" y="6032718"/>
              <a:ext cx="198325" cy="171548"/>
            </a:xfrm>
            <a:custGeom>
              <a:avLst/>
              <a:gdLst>
                <a:gd name="connsiteX0" fmla="*/ 64668 w 557761"/>
                <a:gd name="connsiteY0" fmla="*/ 353120 h 482455"/>
                <a:gd name="connsiteX1" fmla="*/ 40418 w 557761"/>
                <a:gd name="connsiteY1" fmla="*/ 377372 h 482455"/>
                <a:gd name="connsiteX2" fmla="*/ 64668 w 557761"/>
                <a:gd name="connsiteY2" fmla="*/ 401621 h 482455"/>
                <a:gd name="connsiteX3" fmla="*/ 88919 w 557761"/>
                <a:gd name="connsiteY3" fmla="*/ 377372 h 482455"/>
                <a:gd name="connsiteX4" fmla="*/ 64668 w 557761"/>
                <a:gd name="connsiteY4" fmla="*/ 353120 h 482455"/>
                <a:gd name="connsiteX5" fmla="*/ 8084 w 557761"/>
                <a:gd name="connsiteY5" fmla="*/ 175283 h 482455"/>
                <a:gd name="connsiteX6" fmla="*/ 121253 w 557761"/>
                <a:gd name="connsiteY6" fmla="*/ 175283 h 482455"/>
                <a:gd name="connsiteX7" fmla="*/ 129336 w 557761"/>
                <a:gd name="connsiteY7" fmla="*/ 183368 h 482455"/>
                <a:gd name="connsiteX8" fmla="*/ 129336 w 557761"/>
                <a:gd name="connsiteY8" fmla="*/ 442040 h 482455"/>
                <a:gd name="connsiteX9" fmla="*/ 121253 w 557761"/>
                <a:gd name="connsiteY9" fmla="*/ 450122 h 482455"/>
                <a:gd name="connsiteX10" fmla="*/ 8084 w 557761"/>
                <a:gd name="connsiteY10" fmla="*/ 450122 h 482455"/>
                <a:gd name="connsiteX11" fmla="*/ 0 w 557761"/>
                <a:gd name="connsiteY11" fmla="*/ 442040 h 482455"/>
                <a:gd name="connsiteX12" fmla="*/ 0 w 557761"/>
                <a:gd name="connsiteY12" fmla="*/ 183368 h 482455"/>
                <a:gd name="connsiteX13" fmla="*/ 8084 w 557761"/>
                <a:gd name="connsiteY13" fmla="*/ 175283 h 482455"/>
                <a:gd name="connsiteX14" fmla="*/ 266787 w 557761"/>
                <a:gd name="connsiteY14" fmla="*/ 0 h 482455"/>
                <a:gd name="connsiteX15" fmla="*/ 331423 w 557761"/>
                <a:gd name="connsiteY15" fmla="*/ 64700 h 482455"/>
                <a:gd name="connsiteX16" fmla="*/ 331423 w 557761"/>
                <a:gd name="connsiteY16" fmla="*/ 126781 h 482455"/>
                <a:gd name="connsiteX17" fmla="*/ 363757 w 557761"/>
                <a:gd name="connsiteY17" fmla="*/ 159115 h 482455"/>
                <a:gd name="connsiteX18" fmla="*/ 511524 w 557761"/>
                <a:gd name="connsiteY18" fmla="*/ 159115 h 482455"/>
                <a:gd name="connsiteX19" fmla="*/ 511685 w 557761"/>
                <a:gd name="connsiteY19" fmla="*/ 159115 h 482455"/>
                <a:gd name="connsiteX20" fmla="*/ 557761 w 557761"/>
                <a:gd name="connsiteY20" fmla="*/ 205515 h 482455"/>
                <a:gd name="connsiteX21" fmla="*/ 557761 w 557761"/>
                <a:gd name="connsiteY21" fmla="*/ 209718 h 482455"/>
                <a:gd name="connsiteX22" fmla="*/ 513787 w 557761"/>
                <a:gd name="connsiteY22" fmla="*/ 255793 h 482455"/>
                <a:gd name="connsiteX23" fmla="*/ 525266 w 557761"/>
                <a:gd name="connsiteY23" fmla="*/ 284571 h 482455"/>
                <a:gd name="connsiteX24" fmla="*/ 495194 w 557761"/>
                <a:gd name="connsiteY24" fmla="*/ 325798 h 482455"/>
                <a:gd name="connsiteX25" fmla="*/ 509260 w 557761"/>
                <a:gd name="connsiteY25" fmla="*/ 359101 h 482455"/>
                <a:gd name="connsiteX26" fmla="*/ 509260 w 557761"/>
                <a:gd name="connsiteY26" fmla="*/ 371388 h 482455"/>
                <a:gd name="connsiteX27" fmla="*/ 487758 w 557761"/>
                <a:gd name="connsiteY27" fmla="*/ 410513 h 482455"/>
                <a:gd name="connsiteX28" fmla="*/ 493093 w 557761"/>
                <a:gd name="connsiteY28" fmla="*/ 431853 h 482455"/>
                <a:gd name="connsiteX29" fmla="*/ 493093 w 557761"/>
                <a:gd name="connsiteY29" fmla="*/ 436056 h 482455"/>
                <a:gd name="connsiteX30" fmla="*/ 493093 w 557761"/>
                <a:gd name="connsiteY30" fmla="*/ 436219 h 482455"/>
                <a:gd name="connsiteX31" fmla="*/ 446856 w 557761"/>
                <a:gd name="connsiteY31" fmla="*/ 482455 h 482455"/>
                <a:gd name="connsiteX32" fmla="*/ 321723 w 557761"/>
                <a:gd name="connsiteY32" fmla="*/ 482455 h 482455"/>
                <a:gd name="connsiteX33" fmla="*/ 207099 w 557761"/>
                <a:gd name="connsiteY33" fmla="*/ 453679 h 482455"/>
                <a:gd name="connsiteX34" fmla="*/ 187052 w 557761"/>
                <a:gd name="connsiteY34" fmla="*/ 443008 h 482455"/>
                <a:gd name="connsiteX35" fmla="*/ 169753 w 557761"/>
                <a:gd name="connsiteY35" fmla="*/ 414393 h 482455"/>
                <a:gd name="connsiteX36" fmla="*/ 169753 w 557761"/>
                <a:gd name="connsiteY36" fmla="*/ 207617 h 482455"/>
                <a:gd name="connsiteX37" fmla="*/ 234421 w 557761"/>
                <a:gd name="connsiteY37" fmla="*/ 97034 h 482455"/>
                <a:gd name="connsiteX38" fmla="*/ 234421 w 557761"/>
                <a:gd name="connsiteY38" fmla="*/ 32366 h 482455"/>
                <a:gd name="connsiteX39" fmla="*/ 264654 w 557761"/>
                <a:gd name="connsiteY39" fmla="*/ 32 h 482455"/>
                <a:gd name="connsiteX40" fmla="*/ 266787 w 557761"/>
                <a:gd name="connsiteY40" fmla="*/ 0 h 48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57761" h="482455">
                  <a:moveTo>
                    <a:pt x="64668" y="353120"/>
                  </a:moveTo>
                  <a:cubicBezTo>
                    <a:pt x="51281" y="353120"/>
                    <a:pt x="40418" y="363985"/>
                    <a:pt x="40418" y="377372"/>
                  </a:cubicBezTo>
                  <a:cubicBezTo>
                    <a:pt x="40418" y="390757"/>
                    <a:pt x="51281" y="401621"/>
                    <a:pt x="64668" y="401621"/>
                  </a:cubicBezTo>
                  <a:cubicBezTo>
                    <a:pt x="78055" y="401621"/>
                    <a:pt x="88919" y="390757"/>
                    <a:pt x="88919" y="377372"/>
                  </a:cubicBezTo>
                  <a:cubicBezTo>
                    <a:pt x="88919" y="363985"/>
                    <a:pt x="78055" y="353120"/>
                    <a:pt x="64668" y="353120"/>
                  </a:cubicBezTo>
                  <a:close/>
                  <a:moveTo>
                    <a:pt x="8084" y="175283"/>
                  </a:moveTo>
                  <a:lnTo>
                    <a:pt x="121253" y="175283"/>
                  </a:lnTo>
                  <a:cubicBezTo>
                    <a:pt x="125714" y="175283"/>
                    <a:pt x="129336" y="178905"/>
                    <a:pt x="129336" y="183368"/>
                  </a:cubicBezTo>
                  <a:lnTo>
                    <a:pt x="129336" y="442040"/>
                  </a:lnTo>
                  <a:cubicBezTo>
                    <a:pt x="129336" y="446500"/>
                    <a:pt x="125714" y="450122"/>
                    <a:pt x="121253" y="450122"/>
                  </a:cubicBezTo>
                  <a:lnTo>
                    <a:pt x="8084" y="450122"/>
                  </a:lnTo>
                  <a:cubicBezTo>
                    <a:pt x="3622" y="450122"/>
                    <a:pt x="0" y="446500"/>
                    <a:pt x="0" y="442040"/>
                  </a:cubicBezTo>
                  <a:lnTo>
                    <a:pt x="0" y="183368"/>
                  </a:lnTo>
                  <a:cubicBezTo>
                    <a:pt x="0" y="178905"/>
                    <a:pt x="3622" y="175283"/>
                    <a:pt x="8084" y="175283"/>
                  </a:cubicBezTo>
                  <a:close/>
                  <a:moveTo>
                    <a:pt x="266787" y="0"/>
                  </a:moveTo>
                  <a:cubicBezTo>
                    <a:pt x="302500" y="17"/>
                    <a:pt x="331440" y="28987"/>
                    <a:pt x="331423" y="64700"/>
                  </a:cubicBezTo>
                  <a:lnTo>
                    <a:pt x="331423" y="126781"/>
                  </a:lnTo>
                  <a:cubicBezTo>
                    <a:pt x="331423" y="144646"/>
                    <a:pt x="345892" y="159115"/>
                    <a:pt x="363757" y="159115"/>
                  </a:cubicBezTo>
                  <a:lnTo>
                    <a:pt x="511524" y="159115"/>
                  </a:lnTo>
                  <a:cubicBezTo>
                    <a:pt x="511572" y="159115"/>
                    <a:pt x="511636" y="159115"/>
                    <a:pt x="511685" y="159115"/>
                  </a:cubicBezTo>
                  <a:cubicBezTo>
                    <a:pt x="537228" y="159212"/>
                    <a:pt x="557858" y="179971"/>
                    <a:pt x="557761" y="205515"/>
                  </a:cubicBezTo>
                  <a:lnTo>
                    <a:pt x="557761" y="209718"/>
                  </a:lnTo>
                  <a:cubicBezTo>
                    <a:pt x="557793" y="234373"/>
                    <a:pt x="538410" y="254663"/>
                    <a:pt x="513787" y="255793"/>
                  </a:cubicBezTo>
                  <a:cubicBezTo>
                    <a:pt x="520836" y="263764"/>
                    <a:pt x="524909" y="273934"/>
                    <a:pt x="525266" y="284571"/>
                  </a:cubicBezTo>
                  <a:cubicBezTo>
                    <a:pt x="524458" y="303115"/>
                    <a:pt x="512607" y="319363"/>
                    <a:pt x="495194" y="325798"/>
                  </a:cubicBezTo>
                  <a:cubicBezTo>
                    <a:pt x="504248" y="334512"/>
                    <a:pt x="509324" y="346539"/>
                    <a:pt x="509260" y="359101"/>
                  </a:cubicBezTo>
                  <a:lnTo>
                    <a:pt x="509260" y="371388"/>
                  </a:lnTo>
                  <a:cubicBezTo>
                    <a:pt x="509277" y="387247"/>
                    <a:pt x="501160" y="402024"/>
                    <a:pt x="487758" y="410513"/>
                  </a:cubicBezTo>
                  <a:cubicBezTo>
                    <a:pt x="491282" y="417076"/>
                    <a:pt x="493110" y="424400"/>
                    <a:pt x="493093" y="431853"/>
                  </a:cubicBezTo>
                  <a:lnTo>
                    <a:pt x="493093" y="436056"/>
                  </a:lnTo>
                  <a:cubicBezTo>
                    <a:pt x="493093" y="436105"/>
                    <a:pt x="493093" y="436169"/>
                    <a:pt x="493093" y="436219"/>
                  </a:cubicBezTo>
                  <a:cubicBezTo>
                    <a:pt x="493093" y="461762"/>
                    <a:pt x="472399" y="482455"/>
                    <a:pt x="446856" y="482455"/>
                  </a:cubicBezTo>
                  <a:lnTo>
                    <a:pt x="321723" y="482455"/>
                  </a:lnTo>
                  <a:cubicBezTo>
                    <a:pt x="281725" y="482455"/>
                    <a:pt x="242342" y="472577"/>
                    <a:pt x="207099" y="453679"/>
                  </a:cubicBezTo>
                  <a:lnTo>
                    <a:pt x="187052" y="443008"/>
                  </a:lnTo>
                  <a:cubicBezTo>
                    <a:pt x="176413" y="437430"/>
                    <a:pt x="169753" y="426405"/>
                    <a:pt x="169753" y="414393"/>
                  </a:cubicBezTo>
                  <a:lnTo>
                    <a:pt x="169753" y="207617"/>
                  </a:lnTo>
                  <a:cubicBezTo>
                    <a:pt x="169753" y="175282"/>
                    <a:pt x="234421" y="142948"/>
                    <a:pt x="234421" y="97034"/>
                  </a:cubicBezTo>
                  <a:lnTo>
                    <a:pt x="234421" y="32366"/>
                  </a:lnTo>
                  <a:cubicBezTo>
                    <a:pt x="234389" y="15293"/>
                    <a:pt x="247629" y="1147"/>
                    <a:pt x="264654" y="32"/>
                  </a:cubicBezTo>
                  <a:cubicBezTo>
                    <a:pt x="265365" y="17"/>
                    <a:pt x="266076" y="0"/>
                    <a:pt x="2667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5AF3F8C9-88B2-F087-3165-4D609E55C499}"/>
              </a:ext>
            </a:extLst>
          </p:cNvPr>
          <p:cNvGrpSpPr/>
          <p:nvPr/>
        </p:nvGrpSpPr>
        <p:grpSpPr>
          <a:xfrm>
            <a:off x="7203261" y="5928261"/>
            <a:ext cx="380463" cy="380463"/>
            <a:chOff x="7283647" y="5928261"/>
            <a:chExt cx="380463" cy="380463"/>
          </a:xfrm>
        </p:grpSpPr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8B47C758-AE78-39D5-1152-0E7429F1A213}"/>
                </a:ext>
              </a:extLst>
            </p:cNvPr>
            <p:cNvSpPr/>
            <p:nvPr userDrawn="1">
              <p:custDataLst>
                <p:tags r:id="rId1"/>
              </p:custDataLst>
            </p:nvPr>
          </p:nvSpPr>
          <p:spPr>
            <a:xfrm>
              <a:off x="7283647" y="5928261"/>
              <a:ext cx="380463" cy="3804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25AACB07-670C-F682-D187-1339AF4EC09A}"/>
                </a:ext>
              </a:extLst>
            </p:cNvPr>
            <p:cNvSpPr/>
            <p:nvPr userDrawn="1">
              <p:custDataLst>
                <p:tags r:id="rId2"/>
              </p:custDataLst>
            </p:nvPr>
          </p:nvSpPr>
          <p:spPr>
            <a:xfrm>
              <a:off x="7372043" y="6022575"/>
              <a:ext cx="203671" cy="191835"/>
            </a:xfrm>
            <a:custGeom>
              <a:avLst/>
              <a:gdLst>
                <a:gd name="connsiteX0" fmla="*/ 546720 w 572796"/>
                <a:gd name="connsiteY0" fmla="*/ 609 h 539509"/>
                <a:gd name="connsiteX1" fmla="*/ 572177 w 572796"/>
                <a:gd name="connsiteY1" fmla="*/ 38602 h 539509"/>
                <a:gd name="connsiteX2" fmla="*/ 467898 w 572796"/>
                <a:gd name="connsiteY2" fmla="*/ 468805 h 539509"/>
                <a:gd name="connsiteX3" fmla="*/ 465210 w 572796"/>
                <a:gd name="connsiteY3" fmla="*/ 476031 h 539509"/>
                <a:gd name="connsiteX4" fmla="*/ 421662 w 572796"/>
                <a:gd name="connsiteY4" fmla="*/ 489984 h 539509"/>
                <a:gd name="connsiteX5" fmla="*/ 289578 w 572796"/>
                <a:gd name="connsiteY5" fmla="*/ 421759 h 539509"/>
                <a:gd name="connsiteX6" fmla="*/ 227172 w 572796"/>
                <a:gd name="connsiteY6" fmla="*/ 523934 h 539509"/>
                <a:gd name="connsiteX7" fmla="*/ 200115 w 572796"/>
                <a:gd name="connsiteY7" fmla="*/ 539504 h 539509"/>
                <a:gd name="connsiteX8" fmla="*/ 167192 w 572796"/>
                <a:gd name="connsiteY8" fmla="*/ 507767 h 539509"/>
                <a:gd name="connsiteX9" fmla="*/ 167192 w 572796"/>
                <a:gd name="connsiteY9" fmla="*/ 394598 h 539509"/>
                <a:gd name="connsiteX10" fmla="*/ 177217 w 572796"/>
                <a:gd name="connsiteY10" fmla="*/ 371157 h 539509"/>
                <a:gd name="connsiteX11" fmla="*/ 434595 w 572796"/>
                <a:gd name="connsiteY11" fmla="*/ 125579 h 539509"/>
                <a:gd name="connsiteX12" fmla="*/ 433704 w 572796"/>
                <a:gd name="connsiteY12" fmla="*/ 122913 h 539509"/>
                <a:gd name="connsiteX13" fmla="*/ 427804 w 572796"/>
                <a:gd name="connsiteY13" fmla="*/ 122185 h 539509"/>
                <a:gd name="connsiteX14" fmla="*/ 120632 w 572796"/>
                <a:gd name="connsiteY14" fmla="*/ 335912 h 539509"/>
                <a:gd name="connsiteX15" fmla="*/ 17487 w 572796"/>
                <a:gd name="connsiteY15" fmla="*/ 282561 h 539509"/>
                <a:gd name="connsiteX16" fmla="*/ 2698 w 572796"/>
                <a:gd name="connsiteY16" fmla="*/ 266749 h 539509"/>
                <a:gd name="connsiteX17" fmla="*/ 19427 w 572796"/>
                <a:gd name="connsiteY17" fmla="*/ 224199 h 539509"/>
                <a:gd name="connsiteX18" fmla="*/ 527878 w 572796"/>
                <a:gd name="connsiteY18" fmla="*/ 2549 h 539509"/>
                <a:gd name="connsiteX19" fmla="*/ 546720 w 572796"/>
                <a:gd name="connsiteY19" fmla="*/ 609 h 53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2796" h="539509">
                  <a:moveTo>
                    <a:pt x="546720" y="609"/>
                  </a:moveTo>
                  <a:cubicBezTo>
                    <a:pt x="564238" y="4068"/>
                    <a:pt x="575636" y="21075"/>
                    <a:pt x="572177" y="38602"/>
                  </a:cubicBezTo>
                  <a:lnTo>
                    <a:pt x="467898" y="468805"/>
                  </a:lnTo>
                  <a:cubicBezTo>
                    <a:pt x="467294" y="471311"/>
                    <a:pt x="466393" y="473736"/>
                    <a:pt x="465210" y="476031"/>
                  </a:cubicBezTo>
                  <a:cubicBezTo>
                    <a:pt x="457036" y="491908"/>
                    <a:pt x="437538" y="498164"/>
                    <a:pt x="421662" y="489984"/>
                  </a:cubicBezTo>
                  <a:lnTo>
                    <a:pt x="289578" y="421759"/>
                  </a:lnTo>
                  <a:lnTo>
                    <a:pt x="227172" y="523934"/>
                  </a:lnTo>
                  <a:cubicBezTo>
                    <a:pt x="221422" y="533424"/>
                    <a:pt x="211207" y="539293"/>
                    <a:pt x="200115" y="539504"/>
                  </a:cubicBezTo>
                  <a:cubicBezTo>
                    <a:pt x="182261" y="539826"/>
                    <a:pt x="167522" y="525616"/>
                    <a:pt x="167192" y="507767"/>
                  </a:cubicBezTo>
                  <a:lnTo>
                    <a:pt x="167192" y="394598"/>
                  </a:lnTo>
                  <a:cubicBezTo>
                    <a:pt x="167182" y="385738"/>
                    <a:pt x="170806" y="377267"/>
                    <a:pt x="177217" y="371157"/>
                  </a:cubicBezTo>
                  <a:lnTo>
                    <a:pt x="434595" y="125579"/>
                  </a:lnTo>
                  <a:cubicBezTo>
                    <a:pt x="434614" y="124609"/>
                    <a:pt x="434300" y="123672"/>
                    <a:pt x="433704" y="122913"/>
                  </a:cubicBezTo>
                  <a:cubicBezTo>
                    <a:pt x="432277" y="121085"/>
                    <a:pt x="429636" y="120762"/>
                    <a:pt x="427804" y="122185"/>
                  </a:cubicBezTo>
                  <a:lnTo>
                    <a:pt x="120632" y="335912"/>
                  </a:lnTo>
                  <a:lnTo>
                    <a:pt x="17487" y="282561"/>
                  </a:lnTo>
                  <a:cubicBezTo>
                    <a:pt x="10888" y="279150"/>
                    <a:pt x="5665" y="273572"/>
                    <a:pt x="2698" y="266749"/>
                  </a:cubicBezTo>
                  <a:cubicBezTo>
                    <a:pt x="-4434" y="250389"/>
                    <a:pt x="3056" y="231328"/>
                    <a:pt x="19427" y="224199"/>
                  </a:cubicBezTo>
                  <a:lnTo>
                    <a:pt x="527878" y="2549"/>
                  </a:lnTo>
                  <a:cubicBezTo>
                    <a:pt x="533826" y="42"/>
                    <a:pt x="540388" y="-637"/>
                    <a:pt x="546720" y="60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11236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页"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749968D-6E6D-56EB-5098-54EBBDA4A5F0}"/>
              </a:ext>
            </a:extLst>
          </p:cNvPr>
          <p:cNvSpPr/>
          <p:nvPr/>
        </p:nvSpPr>
        <p:spPr>
          <a:xfrm>
            <a:off x="0" y="0"/>
            <a:ext cx="12192000" cy="24511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A682E4D-0A44-B4B4-0FA1-341BEC447AF1}"/>
              </a:ext>
            </a:extLst>
          </p:cNvPr>
          <p:cNvSpPr/>
          <p:nvPr/>
        </p:nvSpPr>
        <p:spPr>
          <a:xfrm>
            <a:off x="0" y="0"/>
            <a:ext cx="12192000" cy="2324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6E2864E-90B3-7682-660D-5929E0D2E2B0}"/>
              </a:ext>
            </a:extLst>
          </p:cNvPr>
          <p:cNvSpPr txBox="1"/>
          <p:nvPr/>
        </p:nvSpPr>
        <p:spPr>
          <a:xfrm>
            <a:off x="533401" y="561886"/>
            <a:ext cx="11125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dirty="0">
                <a:solidFill>
                  <a:schemeClr val="accent2">
                    <a:lumMod val="20000"/>
                    <a:lumOff val="80000"/>
                    <a:alpha val="5000"/>
                  </a:schemeClr>
                </a:solidFill>
                <a:latin typeface="+mj-lt"/>
                <a:ea typeface="+mj-ea"/>
              </a:rPr>
              <a:t>CONTENTS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57BF40E-EF5E-967B-0003-757B7F75DCB5}"/>
              </a:ext>
            </a:extLst>
          </p:cNvPr>
          <p:cNvSpPr txBox="1"/>
          <p:nvPr/>
        </p:nvSpPr>
        <p:spPr>
          <a:xfrm>
            <a:off x="4451960" y="231026"/>
            <a:ext cx="328808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500" spc="600" dirty="0">
                <a:solidFill>
                  <a:schemeClr val="bg1"/>
                </a:solidFill>
                <a:latin typeface="+mj-ea"/>
                <a:ea typeface="+mj-ea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369448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01">
          <p15:clr>
            <a:srgbClr val="FBAE40"/>
          </p15:clr>
        </p15:guide>
        <p15:guide id="3" pos="687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过渡页"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B3F547-19C3-1703-DC6A-5E219CB5C3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4" r="19304"/>
          <a:stretch/>
        </p:blipFill>
        <p:spPr>
          <a:xfrm flipH="1">
            <a:off x="0" y="0"/>
            <a:ext cx="7479709" cy="6858000"/>
          </a:xfrm>
          <a:custGeom>
            <a:avLst/>
            <a:gdLst>
              <a:gd name="connsiteX0" fmla="*/ 3857625 w 7479709"/>
              <a:gd name="connsiteY0" fmla="*/ 0 h 6858000"/>
              <a:gd name="connsiteX1" fmla="*/ 7479709 w 7479709"/>
              <a:gd name="connsiteY1" fmla="*/ 0 h 6858000"/>
              <a:gd name="connsiteX2" fmla="*/ 7479709 w 7479709"/>
              <a:gd name="connsiteY2" fmla="*/ 6858000 h 6858000"/>
              <a:gd name="connsiteX3" fmla="*/ 0 w 747970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79709" h="6858000">
                <a:moveTo>
                  <a:pt x="3857625" y="0"/>
                </a:moveTo>
                <a:lnTo>
                  <a:pt x="7479709" y="0"/>
                </a:lnTo>
                <a:lnTo>
                  <a:pt x="74797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等腰三角形 2">
            <a:extLst>
              <a:ext uri="{FF2B5EF4-FFF2-40B4-BE49-F238E27FC236}">
                <a16:creationId xmlns:a16="http://schemas.microsoft.com/office/drawing/2014/main" id="{ADC81776-A8CF-B213-9FDA-B9263B2FF8A5}"/>
              </a:ext>
            </a:extLst>
          </p:cNvPr>
          <p:cNvSpPr/>
          <p:nvPr/>
        </p:nvSpPr>
        <p:spPr>
          <a:xfrm flipH="1">
            <a:off x="2021501" y="2149258"/>
            <a:ext cx="5462142" cy="4708743"/>
          </a:xfrm>
          <a:prstGeom prst="triangle">
            <a:avLst>
              <a:gd name="adj" fmla="val 4834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E6ED702-3CF8-2F7D-83AB-092AB2D1D2B4}"/>
              </a:ext>
            </a:extLst>
          </p:cNvPr>
          <p:cNvCxnSpPr>
            <a:cxnSpLocks/>
          </p:cNvCxnSpPr>
          <p:nvPr/>
        </p:nvCxnSpPr>
        <p:spPr>
          <a:xfrm>
            <a:off x="3355197" y="-508000"/>
            <a:ext cx="4216400" cy="75057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8AA2EEFF-774F-D617-C885-7B9D28761FA2}"/>
              </a:ext>
            </a:extLst>
          </p:cNvPr>
          <p:cNvSpPr/>
          <p:nvPr/>
        </p:nvSpPr>
        <p:spPr>
          <a:xfrm flipH="1">
            <a:off x="2680757" y="2704719"/>
            <a:ext cx="4817806" cy="4153281"/>
          </a:xfrm>
          <a:prstGeom prst="triangle">
            <a:avLst>
              <a:gd name="adj" fmla="val 483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38C95003-742F-9887-05E5-9F9954DD7CC2}"/>
              </a:ext>
            </a:extLst>
          </p:cNvPr>
          <p:cNvSpPr/>
          <p:nvPr/>
        </p:nvSpPr>
        <p:spPr>
          <a:xfrm rot="10800000" flipH="1">
            <a:off x="3776582" y="-375554"/>
            <a:ext cx="1966721" cy="1695449"/>
          </a:xfrm>
          <a:prstGeom prst="triangle">
            <a:avLst>
              <a:gd name="adj" fmla="val 483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EC72478-735F-5B46-D4C8-84823AE9BA6F}"/>
              </a:ext>
            </a:extLst>
          </p:cNvPr>
          <p:cNvSpPr/>
          <p:nvPr/>
        </p:nvSpPr>
        <p:spPr>
          <a:xfrm flipH="1">
            <a:off x="5688997" y="5979886"/>
            <a:ext cx="217715" cy="2177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161A6AF-8737-42B5-3EA4-36B334AEF73E}"/>
              </a:ext>
            </a:extLst>
          </p:cNvPr>
          <p:cNvSpPr/>
          <p:nvPr/>
        </p:nvSpPr>
        <p:spPr>
          <a:xfrm flipH="1">
            <a:off x="5216867" y="5979886"/>
            <a:ext cx="217715" cy="2177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A90840C-F99D-162A-8BDF-014DBB5A537B}"/>
              </a:ext>
            </a:extLst>
          </p:cNvPr>
          <p:cNvSpPr/>
          <p:nvPr/>
        </p:nvSpPr>
        <p:spPr>
          <a:xfrm flipH="1">
            <a:off x="4744737" y="5979886"/>
            <a:ext cx="217715" cy="2177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655DCB5-539A-DC83-21B0-8331AF1933C1}"/>
              </a:ext>
            </a:extLst>
          </p:cNvPr>
          <p:cNvSpPr/>
          <p:nvPr/>
        </p:nvSpPr>
        <p:spPr>
          <a:xfrm flipH="1">
            <a:off x="4272607" y="5979886"/>
            <a:ext cx="217715" cy="2177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4F529FEF-3E70-9FFD-625A-DC7E33379E51}"/>
              </a:ext>
            </a:extLst>
          </p:cNvPr>
          <p:cNvSpPr/>
          <p:nvPr/>
        </p:nvSpPr>
        <p:spPr>
          <a:xfrm rot="10800000" flipH="1">
            <a:off x="3558236" y="-623206"/>
            <a:ext cx="2403414" cy="2071908"/>
          </a:xfrm>
          <a:prstGeom prst="triangle">
            <a:avLst>
              <a:gd name="adj" fmla="val 48342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D16B138F-3540-B347-3A8D-A827CCD8302F}"/>
              </a:ext>
            </a:extLst>
          </p:cNvPr>
          <p:cNvCxnSpPr/>
          <p:nvPr/>
        </p:nvCxnSpPr>
        <p:spPr>
          <a:xfrm>
            <a:off x="11176000" y="6061435"/>
            <a:ext cx="32277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75E9DDB5-9450-BB22-B820-8C4F69CDE6DB}"/>
              </a:ext>
            </a:extLst>
          </p:cNvPr>
          <p:cNvCxnSpPr/>
          <p:nvPr/>
        </p:nvCxnSpPr>
        <p:spPr>
          <a:xfrm>
            <a:off x="11176000" y="6169321"/>
            <a:ext cx="32277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89BD5FB7-A141-6257-82A8-FE8579E79FCA}"/>
              </a:ext>
            </a:extLst>
          </p:cNvPr>
          <p:cNvCxnSpPr/>
          <p:nvPr/>
        </p:nvCxnSpPr>
        <p:spPr>
          <a:xfrm>
            <a:off x="11176000" y="6289871"/>
            <a:ext cx="32277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82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"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EDBFAEF3-5379-A6F6-3FAF-767713EB9A8E}"/>
              </a:ext>
            </a:extLst>
          </p:cNvPr>
          <p:cNvSpPr/>
          <p:nvPr/>
        </p:nvSpPr>
        <p:spPr>
          <a:xfrm>
            <a:off x="695325" y="810705"/>
            <a:ext cx="2717178" cy="973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9B121613-8E26-36B5-291C-EEEE132971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900" y="403225"/>
            <a:ext cx="3871405" cy="5429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输你的大标题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415EBAF-46C5-FEF5-F3B8-9225D63391E8}"/>
              </a:ext>
            </a:extLst>
          </p:cNvPr>
          <p:cNvSpPr/>
          <p:nvPr/>
        </p:nvSpPr>
        <p:spPr>
          <a:xfrm>
            <a:off x="0" y="6711886"/>
            <a:ext cx="12192000" cy="1932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A4392F4-9A96-F4B9-F9E3-727F2FF40090}"/>
              </a:ext>
            </a:extLst>
          </p:cNvPr>
          <p:cNvSpPr/>
          <p:nvPr/>
        </p:nvSpPr>
        <p:spPr>
          <a:xfrm>
            <a:off x="0" y="6765939"/>
            <a:ext cx="12192000" cy="193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932D9D76-C723-AAE2-4B4E-7FFC5297527B}"/>
              </a:ext>
            </a:extLst>
          </p:cNvPr>
          <p:cNvSpPr/>
          <p:nvPr/>
        </p:nvSpPr>
        <p:spPr>
          <a:xfrm>
            <a:off x="1" y="421334"/>
            <a:ext cx="449151" cy="485774"/>
          </a:xfrm>
          <a:custGeom>
            <a:avLst/>
            <a:gdLst>
              <a:gd name="connsiteX0" fmla="*/ 0 w 449151"/>
              <a:gd name="connsiteY0" fmla="*/ 0 h 485774"/>
              <a:gd name="connsiteX1" fmla="*/ 449151 w 449151"/>
              <a:gd name="connsiteY1" fmla="*/ 0 h 485774"/>
              <a:gd name="connsiteX2" fmla="*/ 209548 w 449151"/>
              <a:gd name="connsiteY2" fmla="*/ 485774 h 485774"/>
              <a:gd name="connsiteX3" fmla="*/ 0 w 449151"/>
              <a:gd name="connsiteY3" fmla="*/ 485774 h 48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151" h="485774">
                <a:moveTo>
                  <a:pt x="0" y="0"/>
                </a:moveTo>
                <a:lnTo>
                  <a:pt x="449151" y="0"/>
                </a:lnTo>
                <a:lnTo>
                  <a:pt x="209548" y="485774"/>
                </a:lnTo>
                <a:lnTo>
                  <a:pt x="0" y="4857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汉仪旗黑KW 55S" panose="00020600040101010101" pitchFamily="18" charset="-122"/>
              <a:cs typeface="+mn-cs"/>
            </a:endParaRPr>
          </a:p>
        </p:txBody>
      </p:sp>
      <p:sp>
        <p:nvSpPr>
          <p:cNvPr id="19" name="平行四边形 18">
            <a:extLst>
              <a:ext uri="{FF2B5EF4-FFF2-40B4-BE49-F238E27FC236}">
                <a16:creationId xmlns:a16="http://schemas.microsoft.com/office/drawing/2014/main" id="{A1093BD4-B84A-C7E8-8648-8A337465D85E}"/>
              </a:ext>
            </a:extLst>
          </p:cNvPr>
          <p:cNvSpPr/>
          <p:nvPr/>
        </p:nvSpPr>
        <p:spPr>
          <a:xfrm>
            <a:off x="-241300" y="382588"/>
            <a:ext cx="758226" cy="485774"/>
          </a:xfrm>
          <a:prstGeom prst="parallelogram">
            <a:avLst>
              <a:gd name="adj" fmla="val 49324"/>
            </a:avLst>
          </a:prstGeom>
          <a:noFill/>
          <a:ln w="6350">
            <a:gradFill flip="none" rotWithShape="1">
              <a:gsLst>
                <a:gs pos="7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汉仪旗黑KW 55S" panose="00020600040101010101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230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卡通画&#10;&#10;中度可信度描述已自动生成">
            <a:extLst>
              <a:ext uri="{FF2B5EF4-FFF2-40B4-BE49-F238E27FC236}">
                <a16:creationId xmlns:a16="http://schemas.microsoft.com/office/drawing/2014/main" id="{CDA262EB-556C-88FB-B561-8164C26E7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64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94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38">
          <p15:clr>
            <a:srgbClr val="F26B43"/>
          </p15:clr>
        </p15:guide>
        <p15:guide id="4" pos="7242">
          <p15:clr>
            <a:srgbClr val="F26B43"/>
          </p15:clr>
        </p15:guide>
        <p15:guide id="5" orient="horz" pos="572">
          <p15:clr>
            <a:srgbClr val="F26B43"/>
          </p15:clr>
        </p15:guide>
        <p15:guide id="6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image" Target="../media/image3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3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chart" Target="../charts/char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12EC7DB-8010-8F09-FDEA-B362F5F3F2C2}"/>
              </a:ext>
            </a:extLst>
          </p:cNvPr>
          <p:cNvSpPr txBox="1"/>
          <p:nvPr/>
        </p:nvSpPr>
        <p:spPr>
          <a:xfrm>
            <a:off x="694354" y="1486995"/>
            <a:ext cx="6253315" cy="184665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zh-CN" altLang="en-US" sz="6000" dirty="0">
                <a:solidFill>
                  <a:schemeClr val="accent1"/>
                </a:solidFill>
                <a:latin typeface="+mj-ea"/>
                <a:ea typeface="+mj-ea"/>
              </a:rPr>
              <a:t>深绿色简约</a:t>
            </a:r>
            <a:endParaRPr lang="en-US" altLang="zh-CN" sz="6000" dirty="0">
              <a:solidFill>
                <a:schemeClr val="accent1"/>
              </a:solidFill>
              <a:latin typeface="+mj-ea"/>
              <a:ea typeface="+mj-ea"/>
            </a:endParaRPr>
          </a:p>
          <a:p>
            <a:pPr algn="l"/>
            <a:r>
              <a:rPr lang="zh-CN" altLang="en-US" sz="6000" dirty="0">
                <a:solidFill>
                  <a:schemeClr val="accent1"/>
                </a:solidFill>
                <a:latin typeface="+mj-ea"/>
                <a:ea typeface="+mj-ea"/>
              </a:rPr>
              <a:t>年终总结</a:t>
            </a:r>
            <a:r>
              <a:rPr lang="en-US" altLang="zh-CN" sz="6000" dirty="0">
                <a:solidFill>
                  <a:schemeClr val="accent1"/>
                </a:solidFill>
                <a:latin typeface="+mj-ea"/>
                <a:ea typeface="+mj-ea"/>
              </a:rPr>
              <a:t>PPT</a:t>
            </a:r>
            <a:r>
              <a:rPr lang="zh-CN" altLang="en-US" sz="6000" dirty="0">
                <a:solidFill>
                  <a:schemeClr val="accent1"/>
                </a:solidFill>
                <a:latin typeface="+mj-ea"/>
                <a:ea typeface="+mj-ea"/>
              </a:rPr>
              <a:t>模板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BFB4A5D-A6A0-21F4-1DB5-0CA78ED10680}"/>
              </a:ext>
            </a:extLst>
          </p:cNvPr>
          <p:cNvSpPr txBox="1"/>
          <p:nvPr/>
        </p:nvSpPr>
        <p:spPr>
          <a:xfrm>
            <a:off x="728156" y="3374107"/>
            <a:ext cx="611351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dist"/>
            <a:r>
              <a:rPr lang="en-US" altLang="zh-CN" sz="2000" spc="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Contracted year-end summary template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6ABBB46-2C3E-FD29-4482-7406B12BDAEA}"/>
              </a:ext>
            </a:extLst>
          </p:cNvPr>
          <p:cNvCxnSpPr>
            <a:cxnSpLocks/>
          </p:cNvCxnSpPr>
          <p:nvPr/>
        </p:nvCxnSpPr>
        <p:spPr>
          <a:xfrm>
            <a:off x="694354" y="3844846"/>
            <a:ext cx="614731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A4F7A489-8B47-CF05-4B9D-AB03126CB283}"/>
              </a:ext>
            </a:extLst>
          </p:cNvPr>
          <p:cNvSpPr txBox="1"/>
          <p:nvPr/>
        </p:nvSpPr>
        <p:spPr>
          <a:xfrm>
            <a:off x="1158943" y="4055388"/>
            <a:ext cx="169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汇报人：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XXX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15BEA67-BD17-CD85-A270-78435F01583F}"/>
              </a:ext>
            </a:extLst>
          </p:cNvPr>
          <p:cNvSpPr txBox="1"/>
          <p:nvPr/>
        </p:nvSpPr>
        <p:spPr>
          <a:xfrm>
            <a:off x="3728195" y="4062676"/>
            <a:ext cx="2271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时间：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20XX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年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月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5BC918F9-99D1-5B5A-7FF9-0A058167AF1B}"/>
              </a:ext>
            </a:extLst>
          </p:cNvPr>
          <p:cNvSpPr/>
          <p:nvPr/>
        </p:nvSpPr>
        <p:spPr>
          <a:xfrm>
            <a:off x="713462" y="4054879"/>
            <a:ext cx="401128" cy="4011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A7E5502-CD8F-F7CB-90EF-E8CFA76C015B}"/>
              </a:ext>
            </a:extLst>
          </p:cNvPr>
          <p:cNvGrpSpPr/>
          <p:nvPr/>
        </p:nvGrpSpPr>
        <p:grpSpPr>
          <a:xfrm>
            <a:off x="827245" y="4146427"/>
            <a:ext cx="173563" cy="218032"/>
            <a:chOff x="976670" y="3894901"/>
            <a:chExt cx="277440" cy="348524"/>
          </a:xfrm>
          <a:solidFill>
            <a:schemeClr val="bg1"/>
          </a:solidFill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7E8C2D9A-5ECC-B487-E995-2C225EFAEC14}"/>
                </a:ext>
              </a:extLst>
            </p:cNvPr>
            <p:cNvSpPr/>
            <p:nvPr/>
          </p:nvSpPr>
          <p:spPr>
            <a:xfrm>
              <a:off x="976670" y="4080813"/>
              <a:ext cx="277440" cy="162612"/>
            </a:xfrm>
            <a:custGeom>
              <a:avLst/>
              <a:gdLst>
                <a:gd name="connsiteX0" fmla="*/ 302460 w 388183"/>
                <a:gd name="connsiteY0" fmla="*/ 695 h 227520"/>
                <a:gd name="connsiteX1" fmla="*/ 298600 w 388183"/>
                <a:gd name="connsiteY1" fmla="*/ 4141 h 227520"/>
                <a:gd name="connsiteX2" fmla="*/ 294533 w 388183"/>
                <a:gd name="connsiteY2" fmla="*/ 7450 h 227520"/>
                <a:gd name="connsiteX3" fmla="*/ 285849 w 388183"/>
                <a:gd name="connsiteY3" fmla="*/ 13929 h 227520"/>
                <a:gd name="connsiteX4" fmla="*/ 224713 w 388183"/>
                <a:gd name="connsiteY4" fmla="*/ 139578 h 227520"/>
                <a:gd name="connsiteX5" fmla="*/ 212513 w 388183"/>
                <a:gd name="connsiteY5" fmla="*/ 67207 h 227520"/>
                <a:gd name="connsiteX6" fmla="*/ 230640 w 388183"/>
                <a:gd name="connsiteY6" fmla="*/ 38190 h 227520"/>
                <a:gd name="connsiteX7" fmla="*/ 223748 w 388183"/>
                <a:gd name="connsiteY7" fmla="*/ 39500 h 227520"/>
                <a:gd name="connsiteX8" fmla="*/ 206379 w 388183"/>
                <a:gd name="connsiteY8" fmla="*/ 41567 h 227520"/>
                <a:gd name="connsiteX9" fmla="*/ 196592 w 388183"/>
                <a:gd name="connsiteY9" fmla="*/ 41912 h 227520"/>
                <a:gd name="connsiteX10" fmla="*/ 160130 w 388183"/>
                <a:gd name="connsiteY10" fmla="*/ 37570 h 227520"/>
                <a:gd name="connsiteX11" fmla="*/ 178534 w 388183"/>
                <a:gd name="connsiteY11" fmla="*/ 67276 h 227520"/>
                <a:gd name="connsiteX12" fmla="*/ 167023 w 388183"/>
                <a:gd name="connsiteY12" fmla="*/ 140888 h 227520"/>
                <a:gd name="connsiteX13" fmla="*/ 99821 w 388183"/>
                <a:gd name="connsiteY13" fmla="*/ 7794 h 227520"/>
                <a:gd name="connsiteX14" fmla="*/ 90792 w 388183"/>
                <a:gd name="connsiteY14" fmla="*/ -63 h 227520"/>
                <a:gd name="connsiteX15" fmla="*/ 89552 w 388183"/>
                <a:gd name="connsiteY15" fmla="*/ 1040 h 227520"/>
                <a:gd name="connsiteX16" fmla="*/ -50 w 388183"/>
                <a:gd name="connsiteY16" fmla="*/ 222564 h 227520"/>
                <a:gd name="connsiteX17" fmla="*/ -50 w 388183"/>
                <a:gd name="connsiteY17" fmla="*/ 227457 h 227520"/>
                <a:gd name="connsiteX18" fmla="*/ 388133 w 388183"/>
                <a:gd name="connsiteY18" fmla="*/ 227457 h 227520"/>
                <a:gd name="connsiteX19" fmla="*/ 388133 w 388183"/>
                <a:gd name="connsiteY19" fmla="*/ 222288 h 227520"/>
                <a:gd name="connsiteX20" fmla="*/ 302460 w 388183"/>
                <a:gd name="connsiteY20" fmla="*/ 695 h 22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8183" h="227520">
                  <a:moveTo>
                    <a:pt x="302460" y="695"/>
                  </a:moveTo>
                  <a:lnTo>
                    <a:pt x="298600" y="4141"/>
                  </a:lnTo>
                  <a:lnTo>
                    <a:pt x="294533" y="7450"/>
                  </a:lnTo>
                  <a:cubicBezTo>
                    <a:pt x="291707" y="9724"/>
                    <a:pt x="288813" y="11861"/>
                    <a:pt x="285849" y="13929"/>
                  </a:cubicBezTo>
                  <a:lnTo>
                    <a:pt x="224713" y="139578"/>
                  </a:lnTo>
                  <a:lnTo>
                    <a:pt x="212513" y="67207"/>
                  </a:lnTo>
                  <a:lnTo>
                    <a:pt x="230640" y="38190"/>
                  </a:lnTo>
                  <a:lnTo>
                    <a:pt x="223748" y="39500"/>
                  </a:lnTo>
                  <a:cubicBezTo>
                    <a:pt x="218027" y="40499"/>
                    <a:pt x="212169" y="41195"/>
                    <a:pt x="206379" y="41567"/>
                  </a:cubicBezTo>
                  <a:cubicBezTo>
                    <a:pt x="203139" y="41567"/>
                    <a:pt x="199900" y="41912"/>
                    <a:pt x="196592" y="41912"/>
                  </a:cubicBezTo>
                  <a:cubicBezTo>
                    <a:pt x="184323" y="41877"/>
                    <a:pt x="172054" y="40423"/>
                    <a:pt x="160130" y="37570"/>
                  </a:cubicBezTo>
                  <a:lnTo>
                    <a:pt x="178534" y="67276"/>
                  </a:lnTo>
                  <a:lnTo>
                    <a:pt x="167023" y="140888"/>
                  </a:lnTo>
                  <a:lnTo>
                    <a:pt x="99821" y="7794"/>
                  </a:lnTo>
                  <a:cubicBezTo>
                    <a:pt x="96720" y="5313"/>
                    <a:pt x="93687" y="2694"/>
                    <a:pt x="90792" y="-63"/>
                  </a:cubicBezTo>
                  <a:lnTo>
                    <a:pt x="89552" y="1040"/>
                  </a:lnTo>
                  <a:cubicBezTo>
                    <a:pt x="-1153" y="79476"/>
                    <a:pt x="-50" y="216774"/>
                    <a:pt x="-50" y="222564"/>
                  </a:cubicBezTo>
                  <a:lnTo>
                    <a:pt x="-50" y="227457"/>
                  </a:lnTo>
                  <a:lnTo>
                    <a:pt x="388133" y="227457"/>
                  </a:lnTo>
                  <a:lnTo>
                    <a:pt x="388133" y="222288"/>
                  </a:lnTo>
                  <a:cubicBezTo>
                    <a:pt x="381447" y="63692"/>
                    <a:pt x="318037" y="11309"/>
                    <a:pt x="302460" y="695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FDC2586C-F878-710F-2FFC-E25F828BB890}"/>
                </a:ext>
              </a:extLst>
            </p:cNvPr>
            <p:cNvSpPr/>
            <p:nvPr/>
          </p:nvSpPr>
          <p:spPr>
            <a:xfrm>
              <a:off x="1013223" y="3894901"/>
              <a:ext cx="208276" cy="208277"/>
            </a:xfrm>
            <a:custGeom>
              <a:avLst/>
              <a:gdLst>
                <a:gd name="connsiteX0" fmla="*/ 145655 w 291412"/>
                <a:gd name="connsiteY0" fmla="*/ -63 h 291413"/>
                <a:gd name="connsiteX1" fmla="*/ -51 w 291412"/>
                <a:gd name="connsiteY1" fmla="*/ 145643 h 291413"/>
                <a:gd name="connsiteX2" fmla="*/ 145655 w 291412"/>
                <a:gd name="connsiteY2" fmla="*/ 291350 h 291413"/>
                <a:gd name="connsiteX3" fmla="*/ 291362 w 291412"/>
                <a:gd name="connsiteY3" fmla="*/ 145643 h 291413"/>
                <a:gd name="connsiteX4" fmla="*/ 145655 w 291412"/>
                <a:gd name="connsiteY4" fmla="*/ -63 h 29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412" h="291413">
                  <a:moveTo>
                    <a:pt x="145655" y="-63"/>
                  </a:moveTo>
                  <a:cubicBezTo>
                    <a:pt x="65151" y="-63"/>
                    <a:pt x="-51" y="65174"/>
                    <a:pt x="-51" y="145643"/>
                  </a:cubicBezTo>
                  <a:cubicBezTo>
                    <a:pt x="-51" y="226113"/>
                    <a:pt x="65151" y="291350"/>
                    <a:pt x="145655" y="291350"/>
                  </a:cubicBezTo>
                  <a:cubicBezTo>
                    <a:pt x="226159" y="291350"/>
                    <a:pt x="291362" y="226113"/>
                    <a:pt x="291362" y="145643"/>
                  </a:cubicBezTo>
                  <a:cubicBezTo>
                    <a:pt x="291224" y="65222"/>
                    <a:pt x="226090" y="54"/>
                    <a:pt x="145655" y="-63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3" name="椭圆 12">
            <a:extLst>
              <a:ext uri="{FF2B5EF4-FFF2-40B4-BE49-F238E27FC236}">
                <a16:creationId xmlns:a16="http://schemas.microsoft.com/office/drawing/2014/main" id="{B4981F0A-1DBD-81D1-F6CC-6EF17AABABCB}"/>
              </a:ext>
            </a:extLst>
          </p:cNvPr>
          <p:cNvSpPr/>
          <p:nvPr/>
        </p:nvSpPr>
        <p:spPr>
          <a:xfrm>
            <a:off x="3289103" y="4062167"/>
            <a:ext cx="401128" cy="4011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iconfont-10774-5755513">
            <a:extLst>
              <a:ext uri="{FF2B5EF4-FFF2-40B4-BE49-F238E27FC236}">
                <a16:creationId xmlns:a16="http://schemas.microsoft.com/office/drawing/2014/main" id="{3657F973-9A1F-5236-715C-361074899C59}"/>
              </a:ext>
            </a:extLst>
          </p:cNvPr>
          <p:cNvSpPr/>
          <p:nvPr/>
        </p:nvSpPr>
        <p:spPr>
          <a:xfrm>
            <a:off x="3395355" y="4168204"/>
            <a:ext cx="188624" cy="189055"/>
          </a:xfrm>
          <a:custGeom>
            <a:avLst/>
            <a:gdLst>
              <a:gd name="T0" fmla="*/ 9819 w 12773"/>
              <a:gd name="T1" fmla="*/ 1304 h 12800"/>
              <a:gd name="T2" fmla="*/ 9287 w 12773"/>
              <a:gd name="T3" fmla="*/ 0 h 12800"/>
              <a:gd name="T4" fmla="*/ 8755 w 12773"/>
              <a:gd name="T5" fmla="*/ 1304 h 12800"/>
              <a:gd name="T6" fmla="*/ 3991 w 12773"/>
              <a:gd name="T7" fmla="*/ 532 h 12800"/>
              <a:gd name="T8" fmla="*/ 2927 w 12773"/>
              <a:gd name="T9" fmla="*/ 532 h 12800"/>
              <a:gd name="T10" fmla="*/ 1437 w 12773"/>
              <a:gd name="T11" fmla="*/ 1304 h 12800"/>
              <a:gd name="T12" fmla="*/ 0 w 12773"/>
              <a:gd name="T13" fmla="*/ 11363 h 12800"/>
              <a:gd name="T14" fmla="*/ 11336 w 12773"/>
              <a:gd name="T15" fmla="*/ 12800 h 12800"/>
              <a:gd name="T16" fmla="*/ 12773 w 12773"/>
              <a:gd name="T17" fmla="*/ 2741 h 12800"/>
              <a:gd name="T18" fmla="*/ 1437 w 12773"/>
              <a:gd name="T19" fmla="*/ 2422 h 12800"/>
              <a:gd name="T20" fmla="*/ 2953 w 12773"/>
              <a:gd name="T21" fmla="*/ 2661 h 12800"/>
              <a:gd name="T22" fmla="*/ 4018 w 12773"/>
              <a:gd name="T23" fmla="*/ 2661 h 12800"/>
              <a:gd name="T24" fmla="*/ 8755 w 12773"/>
              <a:gd name="T25" fmla="*/ 2422 h 12800"/>
              <a:gd name="T26" fmla="*/ 9287 w 12773"/>
              <a:gd name="T27" fmla="*/ 3193 h 12800"/>
              <a:gd name="T28" fmla="*/ 9819 w 12773"/>
              <a:gd name="T29" fmla="*/ 2422 h 12800"/>
              <a:gd name="T30" fmla="*/ 11655 w 12773"/>
              <a:gd name="T31" fmla="*/ 2741 h 12800"/>
              <a:gd name="T32" fmla="*/ 11096 w 12773"/>
              <a:gd name="T33" fmla="*/ 4284 h 12800"/>
              <a:gd name="T34" fmla="*/ 1117 w 12773"/>
              <a:gd name="T35" fmla="*/ 4444 h 12800"/>
              <a:gd name="T36" fmla="*/ 1437 w 12773"/>
              <a:gd name="T37" fmla="*/ 2422 h 12800"/>
              <a:gd name="T38" fmla="*/ 3885 w 12773"/>
              <a:gd name="T39" fmla="*/ 9048 h 12800"/>
              <a:gd name="T40" fmla="*/ 4390 w 12773"/>
              <a:gd name="T41" fmla="*/ 9607 h 12800"/>
              <a:gd name="T42" fmla="*/ 2474 w 12773"/>
              <a:gd name="T43" fmla="*/ 10112 h 12800"/>
              <a:gd name="T44" fmla="*/ 1969 w 12773"/>
              <a:gd name="T45" fmla="*/ 9553 h 12800"/>
              <a:gd name="T46" fmla="*/ 1969 w 12773"/>
              <a:gd name="T47" fmla="*/ 7478 h 12800"/>
              <a:gd name="T48" fmla="*/ 2474 w 12773"/>
              <a:gd name="T49" fmla="*/ 6919 h 12800"/>
              <a:gd name="T50" fmla="*/ 4390 w 12773"/>
              <a:gd name="T51" fmla="*/ 7425 h 12800"/>
              <a:gd name="T52" fmla="*/ 3885 w 12773"/>
              <a:gd name="T53" fmla="*/ 7983 h 12800"/>
              <a:gd name="T54" fmla="*/ 1969 w 12773"/>
              <a:gd name="T55" fmla="*/ 7478 h 12800"/>
              <a:gd name="T56" fmla="*/ 7025 w 12773"/>
              <a:gd name="T57" fmla="*/ 9048 h 12800"/>
              <a:gd name="T58" fmla="*/ 7531 w 12773"/>
              <a:gd name="T59" fmla="*/ 9607 h 12800"/>
              <a:gd name="T60" fmla="*/ 5615 w 12773"/>
              <a:gd name="T61" fmla="*/ 10112 h 12800"/>
              <a:gd name="T62" fmla="*/ 5109 w 12773"/>
              <a:gd name="T63" fmla="*/ 9553 h 12800"/>
              <a:gd name="T64" fmla="*/ 5109 w 12773"/>
              <a:gd name="T65" fmla="*/ 7478 h 12800"/>
              <a:gd name="T66" fmla="*/ 5615 w 12773"/>
              <a:gd name="T67" fmla="*/ 6919 h 12800"/>
              <a:gd name="T68" fmla="*/ 7531 w 12773"/>
              <a:gd name="T69" fmla="*/ 7425 h 12800"/>
              <a:gd name="T70" fmla="*/ 7025 w 12773"/>
              <a:gd name="T71" fmla="*/ 7983 h 12800"/>
              <a:gd name="T72" fmla="*/ 5109 w 12773"/>
              <a:gd name="T73" fmla="*/ 7478 h 12800"/>
              <a:gd name="T74" fmla="*/ 10192 w 12773"/>
              <a:gd name="T75" fmla="*/ 9048 h 12800"/>
              <a:gd name="T76" fmla="*/ 10697 w 12773"/>
              <a:gd name="T77" fmla="*/ 9607 h 12800"/>
              <a:gd name="T78" fmla="*/ 8781 w 12773"/>
              <a:gd name="T79" fmla="*/ 10112 h 12800"/>
              <a:gd name="T80" fmla="*/ 8276 w 12773"/>
              <a:gd name="T81" fmla="*/ 9553 h 12800"/>
              <a:gd name="T82" fmla="*/ 8276 w 12773"/>
              <a:gd name="T83" fmla="*/ 7478 h 12800"/>
              <a:gd name="T84" fmla="*/ 8781 w 12773"/>
              <a:gd name="T85" fmla="*/ 6919 h 12800"/>
              <a:gd name="T86" fmla="*/ 10697 w 12773"/>
              <a:gd name="T87" fmla="*/ 7425 h 12800"/>
              <a:gd name="T88" fmla="*/ 10192 w 12773"/>
              <a:gd name="T89" fmla="*/ 7983 h 12800"/>
              <a:gd name="T90" fmla="*/ 8276 w 12773"/>
              <a:gd name="T91" fmla="*/ 7478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773" h="12800">
                <a:moveTo>
                  <a:pt x="11336" y="1304"/>
                </a:moveTo>
                <a:lnTo>
                  <a:pt x="9819" y="1304"/>
                </a:lnTo>
                <a:lnTo>
                  <a:pt x="9819" y="532"/>
                </a:lnTo>
                <a:cubicBezTo>
                  <a:pt x="9819" y="240"/>
                  <a:pt x="9580" y="0"/>
                  <a:pt x="9287" y="0"/>
                </a:cubicBezTo>
                <a:cubicBezTo>
                  <a:pt x="8994" y="0"/>
                  <a:pt x="8755" y="240"/>
                  <a:pt x="8755" y="532"/>
                </a:cubicBezTo>
                <a:lnTo>
                  <a:pt x="8755" y="1304"/>
                </a:lnTo>
                <a:lnTo>
                  <a:pt x="3991" y="1304"/>
                </a:lnTo>
                <a:lnTo>
                  <a:pt x="3991" y="532"/>
                </a:lnTo>
                <a:cubicBezTo>
                  <a:pt x="3991" y="240"/>
                  <a:pt x="3752" y="0"/>
                  <a:pt x="3459" y="0"/>
                </a:cubicBezTo>
                <a:cubicBezTo>
                  <a:pt x="3166" y="0"/>
                  <a:pt x="2927" y="240"/>
                  <a:pt x="2927" y="532"/>
                </a:cubicBezTo>
                <a:lnTo>
                  <a:pt x="2927" y="1304"/>
                </a:lnTo>
                <a:lnTo>
                  <a:pt x="1437" y="1304"/>
                </a:lnTo>
                <a:cubicBezTo>
                  <a:pt x="638" y="1304"/>
                  <a:pt x="0" y="1943"/>
                  <a:pt x="0" y="2741"/>
                </a:cubicBezTo>
                <a:lnTo>
                  <a:pt x="0" y="11363"/>
                </a:lnTo>
                <a:cubicBezTo>
                  <a:pt x="0" y="12161"/>
                  <a:pt x="638" y="12800"/>
                  <a:pt x="1437" y="12800"/>
                </a:cubicBezTo>
                <a:lnTo>
                  <a:pt x="11336" y="12800"/>
                </a:lnTo>
                <a:cubicBezTo>
                  <a:pt x="12134" y="12800"/>
                  <a:pt x="12773" y="12161"/>
                  <a:pt x="12773" y="11363"/>
                </a:cubicBezTo>
                <a:lnTo>
                  <a:pt x="12773" y="2741"/>
                </a:lnTo>
                <a:cubicBezTo>
                  <a:pt x="12773" y="1943"/>
                  <a:pt x="12134" y="1304"/>
                  <a:pt x="11336" y="1304"/>
                </a:cubicBezTo>
                <a:close/>
                <a:moveTo>
                  <a:pt x="1437" y="2422"/>
                </a:moveTo>
                <a:lnTo>
                  <a:pt x="2953" y="2422"/>
                </a:lnTo>
                <a:lnTo>
                  <a:pt x="2953" y="2661"/>
                </a:lnTo>
                <a:cubicBezTo>
                  <a:pt x="2953" y="2954"/>
                  <a:pt x="3193" y="3193"/>
                  <a:pt x="3486" y="3193"/>
                </a:cubicBezTo>
                <a:cubicBezTo>
                  <a:pt x="3778" y="3193"/>
                  <a:pt x="4018" y="2954"/>
                  <a:pt x="4018" y="2661"/>
                </a:cubicBezTo>
                <a:lnTo>
                  <a:pt x="4018" y="2422"/>
                </a:lnTo>
                <a:lnTo>
                  <a:pt x="8755" y="2422"/>
                </a:lnTo>
                <a:lnTo>
                  <a:pt x="8755" y="2661"/>
                </a:lnTo>
                <a:cubicBezTo>
                  <a:pt x="8755" y="2954"/>
                  <a:pt x="8994" y="3193"/>
                  <a:pt x="9287" y="3193"/>
                </a:cubicBezTo>
                <a:cubicBezTo>
                  <a:pt x="9580" y="3193"/>
                  <a:pt x="9819" y="2954"/>
                  <a:pt x="9819" y="2661"/>
                </a:cubicBezTo>
                <a:lnTo>
                  <a:pt x="9819" y="2422"/>
                </a:lnTo>
                <a:lnTo>
                  <a:pt x="11336" y="2422"/>
                </a:lnTo>
                <a:cubicBezTo>
                  <a:pt x="11522" y="2422"/>
                  <a:pt x="11655" y="2581"/>
                  <a:pt x="11655" y="2741"/>
                </a:cubicBezTo>
                <a:lnTo>
                  <a:pt x="11655" y="4391"/>
                </a:lnTo>
                <a:cubicBezTo>
                  <a:pt x="11496" y="4311"/>
                  <a:pt x="11309" y="4284"/>
                  <a:pt x="11096" y="4284"/>
                </a:cubicBezTo>
                <a:lnTo>
                  <a:pt x="1756" y="4284"/>
                </a:lnTo>
                <a:cubicBezTo>
                  <a:pt x="1516" y="4284"/>
                  <a:pt x="1304" y="4338"/>
                  <a:pt x="1117" y="4444"/>
                </a:cubicBezTo>
                <a:lnTo>
                  <a:pt x="1117" y="2741"/>
                </a:lnTo>
                <a:cubicBezTo>
                  <a:pt x="1117" y="2581"/>
                  <a:pt x="1250" y="2422"/>
                  <a:pt x="1437" y="2422"/>
                </a:cubicBezTo>
                <a:close/>
                <a:moveTo>
                  <a:pt x="2474" y="9048"/>
                </a:moveTo>
                <a:lnTo>
                  <a:pt x="3885" y="9048"/>
                </a:lnTo>
                <a:cubicBezTo>
                  <a:pt x="4151" y="9048"/>
                  <a:pt x="4390" y="9287"/>
                  <a:pt x="4390" y="9553"/>
                </a:cubicBezTo>
                <a:lnTo>
                  <a:pt x="4390" y="9607"/>
                </a:lnTo>
                <a:cubicBezTo>
                  <a:pt x="4390" y="9899"/>
                  <a:pt x="4151" y="10112"/>
                  <a:pt x="3885" y="10112"/>
                </a:cubicBezTo>
                <a:lnTo>
                  <a:pt x="2474" y="10112"/>
                </a:lnTo>
                <a:cubicBezTo>
                  <a:pt x="2208" y="10112"/>
                  <a:pt x="1969" y="9873"/>
                  <a:pt x="1969" y="9607"/>
                </a:cubicBezTo>
                <a:lnTo>
                  <a:pt x="1969" y="9553"/>
                </a:lnTo>
                <a:cubicBezTo>
                  <a:pt x="1969" y="9287"/>
                  <a:pt x="2182" y="9048"/>
                  <a:pt x="2474" y="9048"/>
                </a:cubicBezTo>
                <a:close/>
                <a:moveTo>
                  <a:pt x="1969" y="7478"/>
                </a:moveTo>
                <a:lnTo>
                  <a:pt x="1969" y="7425"/>
                </a:lnTo>
                <a:cubicBezTo>
                  <a:pt x="1969" y="7132"/>
                  <a:pt x="2208" y="6919"/>
                  <a:pt x="2474" y="6919"/>
                </a:cubicBezTo>
                <a:lnTo>
                  <a:pt x="3885" y="6919"/>
                </a:lnTo>
                <a:cubicBezTo>
                  <a:pt x="4151" y="6919"/>
                  <a:pt x="4390" y="7158"/>
                  <a:pt x="4390" y="7425"/>
                </a:cubicBezTo>
                <a:lnTo>
                  <a:pt x="4390" y="7478"/>
                </a:lnTo>
                <a:cubicBezTo>
                  <a:pt x="4390" y="7770"/>
                  <a:pt x="4151" y="7983"/>
                  <a:pt x="3885" y="7983"/>
                </a:cubicBezTo>
                <a:lnTo>
                  <a:pt x="2474" y="7983"/>
                </a:lnTo>
                <a:cubicBezTo>
                  <a:pt x="2182" y="7983"/>
                  <a:pt x="1969" y="7744"/>
                  <a:pt x="1969" y="7478"/>
                </a:cubicBezTo>
                <a:close/>
                <a:moveTo>
                  <a:pt x="5615" y="9048"/>
                </a:moveTo>
                <a:lnTo>
                  <a:pt x="7025" y="9048"/>
                </a:lnTo>
                <a:cubicBezTo>
                  <a:pt x="7291" y="9048"/>
                  <a:pt x="7531" y="9287"/>
                  <a:pt x="7531" y="9553"/>
                </a:cubicBezTo>
                <a:lnTo>
                  <a:pt x="7531" y="9607"/>
                </a:lnTo>
                <a:cubicBezTo>
                  <a:pt x="7531" y="9899"/>
                  <a:pt x="7291" y="10112"/>
                  <a:pt x="7025" y="10112"/>
                </a:cubicBezTo>
                <a:lnTo>
                  <a:pt x="5615" y="10112"/>
                </a:lnTo>
                <a:cubicBezTo>
                  <a:pt x="5348" y="10112"/>
                  <a:pt x="5109" y="9873"/>
                  <a:pt x="5109" y="9607"/>
                </a:cubicBezTo>
                <a:lnTo>
                  <a:pt x="5109" y="9553"/>
                </a:lnTo>
                <a:cubicBezTo>
                  <a:pt x="5109" y="9287"/>
                  <a:pt x="5348" y="9048"/>
                  <a:pt x="5615" y="9048"/>
                </a:cubicBezTo>
                <a:close/>
                <a:moveTo>
                  <a:pt x="5109" y="7478"/>
                </a:moveTo>
                <a:lnTo>
                  <a:pt x="5109" y="7425"/>
                </a:lnTo>
                <a:cubicBezTo>
                  <a:pt x="5109" y="7132"/>
                  <a:pt x="5348" y="6919"/>
                  <a:pt x="5615" y="6919"/>
                </a:cubicBezTo>
                <a:lnTo>
                  <a:pt x="7025" y="6919"/>
                </a:lnTo>
                <a:cubicBezTo>
                  <a:pt x="7291" y="6919"/>
                  <a:pt x="7531" y="7158"/>
                  <a:pt x="7531" y="7425"/>
                </a:cubicBezTo>
                <a:lnTo>
                  <a:pt x="7531" y="7478"/>
                </a:lnTo>
                <a:cubicBezTo>
                  <a:pt x="7531" y="7770"/>
                  <a:pt x="7291" y="7983"/>
                  <a:pt x="7025" y="7983"/>
                </a:cubicBezTo>
                <a:lnTo>
                  <a:pt x="5615" y="7983"/>
                </a:lnTo>
                <a:cubicBezTo>
                  <a:pt x="5348" y="7983"/>
                  <a:pt x="5109" y="7744"/>
                  <a:pt x="5109" y="7478"/>
                </a:cubicBezTo>
                <a:close/>
                <a:moveTo>
                  <a:pt x="8781" y="9048"/>
                </a:moveTo>
                <a:lnTo>
                  <a:pt x="10192" y="9048"/>
                </a:lnTo>
                <a:cubicBezTo>
                  <a:pt x="10458" y="9048"/>
                  <a:pt x="10697" y="9287"/>
                  <a:pt x="10697" y="9553"/>
                </a:cubicBezTo>
                <a:lnTo>
                  <a:pt x="10697" y="9607"/>
                </a:lnTo>
                <a:cubicBezTo>
                  <a:pt x="10697" y="9899"/>
                  <a:pt x="10458" y="10112"/>
                  <a:pt x="10192" y="10112"/>
                </a:cubicBezTo>
                <a:lnTo>
                  <a:pt x="8781" y="10112"/>
                </a:lnTo>
                <a:cubicBezTo>
                  <a:pt x="8515" y="10112"/>
                  <a:pt x="8276" y="9873"/>
                  <a:pt x="8276" y="9607"/>
                </a:cubicBezTo>
                <a:lnTo>
                  <a:pt x="8276" y="9553"/>
                </a:lnTo>
                <a:cubicBezTo>
                  <a:pt x="8276" y="9287"/>
                  <a:pt x="8515" y="9048"/>
                  <a:pt x="8781" y="9048"/>
                </a:cubicBezTo>
                <a:close/>
                <a:moveTo>
                  <a:pt x="8276" y="7478"/>
                </a:moveTo>
                <a:lnTo>
                  <a:pt x="8276" y="7425"/>
                </a:lnTo>
                <a:cubicBezTo>
                  <a:pt x="8276" y="7132"/>
                  <a:pt x="8515" y="6919"/>
                  <a:pt x="8781" y="6919"/>
                </a:cubicBezTo>
                <a:lnTo>
                  <a:pt x="10192" y="6919"/>
                </a:lnTo>
                <a:cubicBezTo>
                  <a:pt x="10458" y="6919"/>
                  <a:pt x="10697" y="7158"/>
                  <a:pt x="10697" y="7425"/>
                </a:cubicBezTo>
                <a:lnTo>
                  <a:pt x="10697" y="7478"/>
                </a:lnTo>
                <a:cubicBezTo>
                  <a:pt x="10697" y="7770"/>
                  <a:pt x="10458" y="7983"/>
                  <a:pt x="10192" y="7983"/>
                </a:cubicBezTo>
                <a:lnTo>
                  <a:pt x="8781" y="7983"/>
                </a:lnTo>
                <a:cubicBezTo>
                  <a:pt x="8515" y="7983"/>
                  <a:pt x="8276" y="7744"/>
                  <a:pt x="8276" y="74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4" descr="卡通画&#10;&#10;中度可信度描述已自动生成">
            <a:extLst>
              <a:ext uri="{FF2B5EF4-FFF2-40B4-BE49-F238E27FC236}">
                <a16:creationId xmlns:a16="http://schemas.microsoft.com/office/drawing/2014/main" id="{F8D5AEFD-91AA-DD86-B2BC-7B46DD892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11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0E624-4DF9-9CC0-87E7-265E97DF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工作成果展示</a:t>
            </a:r>
          </a:p>
        </p:txBody>
      </p:sp>
      <p:pic>
        <p:nvPicPr>
          <p:cNvPr id="3" name="图片 2" descr="卡通画&#10;&#10;中度可信度描述已自动生成">
            <a:extLst>
              <a:ext uri="{FF2B5EF4-FFF2-40B4-BE49-F238E27FC236}">
                <a16:creationId xmlns:a16="http://schemas.microsoft.com/office/drawing/2014/main" id="{5CCF9EE9-B25E-7B3F-625A-26290B656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64D0E908-2D1A-8F67-83E3-FE45000BDE2F}"/>
              </a:ext>
            </a:extLst>
          </p:cNvPr>
          <p:cNvSpPr/>
          <p:nvPr/>
        </p:nvSpPr>
        <p:spPr>
          <a:xfrm>
            <a:off x="778619" y="4779604"/>
            <a:ext cx="1727522" cy="56497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930" tIns="64465" rIns="128930" bIns="64465" rtlCol="0" anchor="ctr"/>
          <a:lstStyle/>
          <a:p>
            <a:pPr algn="ctr"/>
            <a:endParaRPr kumimoji="1" lang="zh-CN" altLang="en-US" sz="1428" dirty="0">
              <a:latin typeface="汉仪旗黑KW 55S" panose="00020600040101010101" pitchFamily="18" charset="-122"/>
              <a:ea typeface="汉仪旗黑KW 55S" panose="00020600040101010101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3E1E4C3-7F1B-88A0-3CB1-FF435C9FB82C}"/>
              </a:ext>
            </a:extLst>
          </p:cNvPr>
          <p:cNvSpPr txBox="1"/>
          <p:nvPr/>
        </p:nvSpPr>
        <p:spPr>
          <a:xfrm>
            <a:off x="2640476" y="4682714"/>
            <a:ext cx="4886802" cy="749589"/>
          </a:xfrm>
          <a:prstGeom prst="rect">
            <a:avLst/>
          </a:prstGeom>
          <a:noFill/>
          <a:effectLst/>
        </p:spPr>
        <p:txBody>
          <a:bodyPr wrap="square" lIns="128930" tIns="64465" rIns="128930" bIns="64465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cs typeface="+mn-ea"/>
                <a:sym typeface="汉仪旗黑KW 55S" panose="00020600040101010101" pitchFamily="18" charset="-122"/>
              </a:rPr>
              <a:t>单击此处输入你的正文，文字是您思想的提炼请尽量言简意赅的阐述观点。请尽量言简意赅的阐述观点。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293DE55-0D13-D1A0-6D55-E489E8034CD2}"/>
              </a:ext>
            </a:extLst>
          </p:cNvPr>
          <p:cNvSpPr txBox="1"/>
          <p:nvPr/>
        </p:nvSpPr>
        <p:spPr>
          <a:xfrm>
            <a:off x="841854" y="4868253"/>
            <a:ext cx="1645373" cy="407188"/>
          </a:xfrm>
          <a:prstGeom prst="rect">
            <a:avLst/>
          </a:prstGeom>
          <a:noFill/>
          <a:effectLst/>
        </p:spPr>
        <p:txBody>
          <a:bodyPr wrap="none" lIns="128930" tIns="64465" rIns="128930" bIns="64465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  <a:latin typeface="汉仪旗黑 85S" panose="00020600040101010101" pitchFamily="18" charset="-122"/>
                <a:ea typeface="汉仪旗黑 85S" panose="00020600040101010101" pitchFamily="18" charset="-122"/>
                <a:sym typeface="汉仪旗黑 85S" panose="00020600040101010101" pitchFamily="18" charset="-122"/>
              </a:rPr>
              <a:t>请添加小标题</a:t>
            </a:r>
          </a:p>
        </p:txBody>
      </p:sp>
      <p:sp>
        <p:nvSpPr>
          <p:cNvPr id="29" name="圆角右箭头 28">
            <a:extLst>
              <a:ext uri="{FF2B5EF4-FFF2-40B4-BE49-F238E27FC236}">
                <a16:creationId xmlns:a16="http://schemas.microsoft.com/office/drawing/2014/main" id="{D737A53F-6F7B-6BFA-E4EC-527A3DAA4088}"/>
              </a:ext>
            </a:extLst>
          </p:cNvPr>
          <p:cNvSpPr/>
          <p:nvPr/>
        </p:nvSpPr>
        <p:spPr>
          <a:xfrm>
            <a:off x="1415347" y="3913597"/>
            <a:ext cx="454065" cy="642262"/>
          </a:xfrm>
          <a:prstGeom prst="bentArrow">
            <a:avLst>
              <a:gd name="adj1" fmla="val 17906"/>
              <a:gd name="adj2" fmla="val 19489"/>
              <a:gd name="adj3" fmla="val 23982"/>
              <a:gd name="adj4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930" tIns="64465" rIns="128930" bIns="64465" rtlCol="0" anchor="ctr"/>
          <a:lstStyle/>
          <a:p>
            <a:pPr algn="ctr"/>
            <a:endParaRPr kumimoji="1" lang="zh-CN" altLang="en-US" sz="1428" dirty="0">
              <a:solidFill>
                <a:schemeClr val="tx1"/>
              </a:solidFill>
              <a:latin typeface="汉仪旗黑KW 55S" panose="00020600040101010101" pitchFamily="18" charset="-122"/>
              <a:ea typeface="汉仪旗黑KW 55S" panose="00020600040101010101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F43EFE7-41A4-5018-2C8D-42C389FF94BB}"/>
              </a:ext>
            </a:extLst>
          </p:cNvPr>
          <p:cNvSpPr/>
          <p:nvPr/>
        </p:nvSpPr>
        <p:spPr>
          <a:xfrm>
            <a:off x="2108147" y="3791748"/>
            <a:ext cx="1727522" cy="5649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930" tIns="64465" rIns="128930" bIns="64465" rtlCol="0" anchor="ctr"/>
          <a:lstStyle/>
          <a:p>
            <a:pPr algn="ctr"/>
            <a:endParaRPr kumimoji="1" lang="zh-CN" altLang="en-US" sz="1428" dirty="0">
              <a:ea typeface="汉仪旗黑KW 55S" panose="00020600040101010101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CF791AA-6CB1-D2AA-12A8-0362560D59C3}"/>
              </a:ext>
            </a:extLst>
          </p:cNvPr>
          <p:cNvSpPr txBox="1"/>
          <p:nvPr/>
        </p:nvSpPr>
        <p:spPr>
          <a:xfrm>
            <a:off x="4003873" y="3709195"/>
            <a:ext cx="4886802" cy="749589"/>
          </a:xfrm>
          <a:prstGeom prst="rect">
            <a:avLst/>
          </a:prstGeom>
          <a:noFill/>
          <a:effectLst/>
        </p:spPr>
        <p:txBody>
          <a:bodyPr wrap="square" lIns="128930" tIns="64465" rIns="128930" bIns="64465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cs typeface="+mn-ea"/>
                <a:sym typeface="汉仪旗黑KW 55S" panose="00020600040101010101" pitchFamily="18" charset="-122"/>
              </a:rPr>
              <a:t>单击此处输入你的正文，文字是您思想的提炼请尽量言简意赅的阐述观点。请尽量言简意赅的阐述观点。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EDFD314-5E41-F2C4-BF49-A769E3B83F8D}"/>
              </a:ext>
            </a:extLst>
          </p:cNvPr>
          <p:cNvSpPr txBox="1"/>
          <p:nvPr/>
        </p:nvSpPr>
        <p:spPr>
          <a:xfrm>
            <a:off x="2171382" y="3880396"/>
            <a:ext cx="1645373" cy="407188"/>
          </a:xfrm>
          <a:prstGeom prst="rect">
            <a:avLst/>
          </a:prstGeom>
          <a:noFill/>
          <a:effectLst/>
        </p:spPr>
        <p:txBody>
          <a:bodyPr wrap="none" lIns="128930" tIns="64465" rIns="128930" bIns="64465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  <a:latin typeface="汉仪旗黑 85S" panose="00020600040101010101" pitchFamily="18" charset="-122"/>
                <a:ea typeface="汉仪旗黑 85S" panose="00020600040101010101" pitchFamily="18" charset="-122"/>
                <a:sym typeface="汉仪旗黑 85S" panose="00020600040101010101" pitchFamily="18" charset="-122"/>
              </a:rPr>
              <a:t>请添加小标题</a:t>
            </a:r>
          </a:p>
        </p:txBody>
      </p:sp>
      <p:sp>
        <p:nvSpPr>
          <p:cNvPr id="33" name="圆角右箭头 32">
            <a:extLst>
              <a:ext uri="{FF2B5EF4-FFF2-40B4-BE49-F238E27FC236}">
                <a16:creationId xmlns:a16="http://schemas.microsoft.com/office/drawing/2014/main" id="{61A99299-431E-991E-9F58-BD979DDE521C}"/>
              </a:ext>
            </a:extLst>
          </p:cNvPr>
          <p:cNvSpPr/>
          <p:nvPr/>
        </p:nvSpPr>
        <p:spPr>
          <a:xfrm>
            <a:off x="2744875" y="2925739"/>
            <a:ext cx="454065" cy="642262"/>
          </a:xfrm>
          <a:prstGeom prst="bentArrow">
            <a:avLst>
              <a:gd name="adj1" fmla="val 17906"/>
              <a:gd name="adj2" fmla="val 19489"/>
              <a:gd name="adj3" fmla="val 23982"/>
              <a:gd name="adj4" fmla="val 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930" tIns="64465" rIns="128930" bIns="64465" rtlCol="0" anchor="ctr"/>
          <a:lstStyle/>
          <a:p>
            <a:pPr algn="ctr"/>
            <a:endParaRPr kumimoji="1" lang="zh-CN" altLang="en-US" sz="1428" dirty="0">
              <a:solidFill>
                <a:schemeClr val="tx1"/>
              </a:solidFill>
              <a:latin typeface="汉仪旗黑KW 55S" panose="00020600040101010101" pitchFamily="18" charset="-122"/>
              <a:ea typeface="汉仪旗黑KW 55S" panose="00020600040101010101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F432445D-5B05-B1BB-6C5B-396C04B8D16F}"/>
              </a:ext>
            </a:extLst>
          </p:cNvPr>
          <p:cNvSpPr/>
          <p:nvPr/>
        </p:nvSpPr>
        <p:spPr>
          <a:xfrm>
            <a:off x="3463086" y="2762891"/>
            <a:ext cx="1727522" cy="56497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930" tIns="64465" rIns="128930" bIns="64465" rtlCol="0" anchor="ctr"/>
          <a:lstStyle/>
          <a:p>
            <a:pPr algn="ctr"/>
            <a:endParaRPr kumimoji="1" lang="zh-CN" altLang="en-US" sz="1428" dirty="0">
              <a:ea typeface="汉仪旗黑KW 55S" panose="00020600040101010101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306B52B-5B67-767B-A47B-6067BF86F0E6}"/>
              </a:ext>
            </a:extLst>
          </p:cNvPr>
          <p:cNvSpPr txBox="1"/>
          <p:nvPr/>
        </p:nvSpPr>
        <p:spPr>
          <a:xfrm>
            <a:off x="5361447" y="2670584"/>
            <a:ext cx="4886802" cy="749589"/>
          </a:xfrm>
          <a:prstGeom prst="rect">
            <a:avLst/>
          </a:prstGeom>
          <a:noFill/>
          <a:effectLst/>
        </p:spPr>
        <p:txBody>
          <a:bodyPr wrap="square" lIns="128930" tIns="64465" rIns="128930" bIns="64465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cs typeface="+mn-ea"/>
                <a:sym typeface="汉仪旗黑KW 55S" panose="00020600040101010101" pitchFamily="18" charset="-122"/>
              </a:rPr>
              <a:t>单击此处输入你的正文，文字是您思想的提炼请尽量言简意赅的阐述观点。请尽量言简意赅的阐述观点。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331A7C1-59EA-BF40-50C2-EAEF625CABBD}"/>
              </a:ext>
            </a:extLst>
          </p:cNvPr>
          <p:cNvSpPr txBox="1"/>
          <p:nvPr/>
        </p:nvSpPr>
        <p:spPr>
          <a:xfrm>
            <a:off x="3526321" y="2851540"/>
            <a:ext cx="1645373" cy="407188"/>
          </a:xfrm>
          <a:prstGeom prst="rect">
            <a:avLst/>
          </a:prstGeom>
          <a:noFill/>
          <a:effectLst/>
        </p:spPr>
        <p:txBody>
          <a:bodyPr wrap="none" lIns="128930" tIns="64465" rIns="128930" bIns="64465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  <a:latin typeface="汉仪旗黑 85S" panose="00020600040101010101" pitchFamily="18" charset="-122"/>
                <a:ea typeface="汉仪旗黑 85S" panose="00020600040101010101" pitchFamily="18" charset="-122"/>
                <a:sym typeface="汉仪旗黑 85S" panose="00020600040101010101" pitchFamily="18" charset="-122"/>
              </a:rPr>
              <a:t>请添加小标题</a:t>
            </a:r>
          </a:p>
        </p:txBody>
      </p:sp>
      <p:sp>
        <p:nvSpPr>
          <p:cNvPr id="37" name="圆角右箭头 36">
            <a:extLst>
              <a:ext uri="{FF2B5EF4-FFF2-40B4-BE49-F238E27FC236}">
                <a16:creationId xmlns:a16="http://schemas.microsoft.com/office/drawing/2014/main" id="{DFAEAA25-899D-FF29-711A-3298FF198AE0}"/>
              </a:ext>
            </a:extLst>
          </p:cNvPr>
          <p:cNvSpPr/>
          <p:nvPr/>
        </p:nvSpPr>
        <p:spPr>
          <a:xfrm>
            <a:off x="4099814" y="1896884"/>
            <a:ext cx="454065" cy="642262"/>
          </a:xfrm>
          <a:prstGeom prst="bentArrow">
            <a:avLst>
              <a:gd name="adj1" fmla="val 17906"/>
              <a:gd name="adj2" fmla="val 19489"/>
              <a:gd name="adj3" fmla="val 23982"/>
              <a:gd name="adj4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930" tIns="64465" rIns="128930" bIns="64465" rtlCol="0" anchor="ctr"/>
          <a:lstStyle/>
          <a:p>
            <a:pPr algn="ctr"/>
            <a:endParaRPr kumimoji="1" lang="zh-CN" altLang="en-US" sz="1428" dirty="0">
              <a:solidFill>
                <a:schemeClr val="tx1"/>
              </a:solidFill>
              <a:latin typeface="汉仪旗黑KW 55S" panose="00020600040101010101" pitchFamily="18" charset="-122"/>
              <a:ea typeface="汉仪旗黑KW 55S" panose="00020600040101010101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599A0F0C-8B22-58A1-C97F-F6A77D4FAFF1}"/>
              </a:ext>
            </a:extLst>
          </p:cNvPr>
          <p:cNvSpPr/>
          <p:nvPr/>
        </p:nvSpPr>
        <p:spPr>
          <a:xfrm>
            <a:off x="4738668" y="1734035"/>
            <a:ext cx="1727522" cy="5649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930" tIns="64465" rIns="128930" bIns="64465" rtlCol="0" anchor="ctr"/>
          <a:lstStyle/>
          <a:p>
            <a:pPr algn="ctr"/>
            <a:endParaRPr kumimoji="1" lang="zh-CN" altLang="en-US" sz="1428" dirty="0">
              <a:ea typeface="汉仪旗黑KW 55S" panose="00020600040101010101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1BBFDEA-858F-F89D-23FA-3A6D5C2FAA68}"/>
              </a:ext>
            </a:extLst>
          </p:cNvPr>
          <p:cNvSpPr txBox="1"/>
          <p:nvPr/>
        </p:nvSpPr>
        <p:spPr>
          <a:xfrm>
            <a:off x="6650979" y="1641728"/>
            <a:ext cx="4907896" cy="749589"/>
          </a:xfrm>
          <a:prstGeom prst="rect">
            <a:avLst/>
          </a:prstGeom>
          <a:noFill/>
          <a:effectLst/>
        </p:spPr>
        <p:txBody>
          <a:bodyPr wrap="square" lIns="128930" tIns="64465" rIns="128930" bIns="64465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cs typeface="+mn-ea"/>
                <a:sym typeface="汉仪旗黑KW 55S" panose="00020600040101010101" pitchFamily="18" charset="-122"/>
              </a:rPr>
              <a:t>单击此处输入你的正文，文字是您思想的提炼请尽量言简意赅的阐述观点。请尽量言简意赅的阐述观点。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3D3456E-7DE0-706C-C1C7-19EE24DA2D6D}"/>
              </a:ext>
            </a:extLst>
          </p:cNvPr>
          <p:cNvSpPr txBox="1"/>
          <p:nvPr/>
        </p:nvSpPr>
        <p:spPr>
          <a:xfrm>
            <a:off x="4801901" y="1822684"/>
            <a:ext cx="1645373" cy="407188"/>
          </a:xfrm>
          <a:prstGeom prst="rect">
            <a:avLst/>
          </a:prstGeom>
          <a:noFill/>
          <a:effectLst/>
        </p:spPr>
        <p:txBody>
          <a:bodyPr wrap="none" lIns="128930" tIns="64465" rIns="128930" bIns="64465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  <a:latin typeface="汉仪旗黑 85S" panose="00020600040101010101" pitchFamily="18" charset="-122"/>
                <a:ea typeface="汉仪旗黑 85S" panose="00020600040101010101" pitchFamily="18" charset="-122"/>
                <a:sym typeface="汉仪旗黑 85S" panose="00020600040101010101" pitchFamily="18" charset="-122"/>
              </a:rPr>
              <a:t>请添加小标题</a:t>
            </a:r>
          </a:p>
        </p:txBody>
      </p:sp>
    </p:spTree>
    <p:extLst>
      <p:ext uri="{BB962C8B-B14F-4D97-AF65-F5344CB8AC3E}">
        <p14:creationId xmlns:p14="http://schemas.microsoft.com/office/powerpoint/2010/main" val="184732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0E624-4DF9-9CC0-87E7-265E97DF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工作成果展示</a:t>
            </a:r>
          </a:p>
        </p:txBody>
      </p:sp>
      <p:pic>
        <p:nvPicPr>
          <p:cNvPr id="5" name="图片 4" descr="卡通画&#10;&#10;中度可信度描述已自动生成">
            <a:extLst>
              <a:ext uri="{FF2B5EF4-FFF2-40B4-BE49-F238E27FC236}">
                <a16:creationId xmlns:a16="http://schemas.microsoft.com/office/drawing/2014/main" id="{14E50806-EB08-8FF8-D91C-7A3CA7D1D7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6" name="www.pptcool.com3">
            <a:extLst>
              <a:ext uri="{FF2B5EF4-FFF2-40B4-BE49-F238E27FC236}">
                <a16:creationId xmlns:a16="http://schemas.microsoft.com/office/drawing/2014/main" id="{845A40DC-5237-F1E6-4104-E0D35B54539D}"/>
              </a:ext>
            </a:extLst>
          </p:cNvPr>
          <p:cNvSpPr/>
          <p:nvPr/>
        </p:nvSpPr>
        <p:spPr>
          <a:xfrm>
            <a:off x="640083" y="3899590"/>
            <a:ext cx="10911836" cy="1999519"/>
          </a:xfrm>
          <a:prstGeom prst="ellipse">
            <a:avLst/>
          </a:prstGeom>
          <a:noFill/>
          <a:ln w="12700">
            <a:gradFill flip="none" rotWithShape="1">
              <a:gsLst>
                <a:gs pos="55000">
                  <a:schemeClr val="accent1">
                    <a:alpha val="25000"/>
                  </a:schemeClr>
                </a:gs>
                <a:gs pos="10000">
                  <a:schemeClr val="accent1">
                    <a:alpha val="0"/>
                  </a:schemeClr>
                </a:gs>
                <a:gs pos="100000">
                  <a:schemeClr val="accent1">
                    <a:alpha val="44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www.pptcool.com4">
            <a:extLst>
              <a:ext uri="{FF2B5EF4-FFF2-40B4-BE49-F238E27FC236}">
                <a16:creationId xmlns:a16="http://schemas.microsoft.com/office/drawing/2014/main" id="{B437616B-244A-4B53-7A01-77A141F56ED0}"/>
              </a:ext>
            </a:extLst>
          </p:cNvPr>
          <p:cNvSpPr/>
          <p:nvPr/>
        </p:nvSpPr>
        <p:spPr>
          <a:xfrm>
            <a:off x="1583179" y="4183025"/>
            <a:ext cx="9025643" cy="1488297"/>
          </a:xfrm>
          <a:prstGeom prst="ellipse">
            <a:avLst/>
          </a:prstGeom>
          <a:gradFill>
            <a:gsLst>
              <a:gs pos="3700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  <a:ln w="635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www.pptcool.com5">
            <a:extLst>
              <a:ext uri="{FF2B5EF4-FFF2-40B4-BE49-F238E27FC236}">
                <a16:creationId xmlns:a16="http://schemas.microsoft.com/office/drawing/2014/main" id="{3F05DB22-25EC-821D-940D-95515D54A0A2}"/>
              </a:ext>
            </a:extLst>
          </p:cNvPr>
          <p:cNvSpPr txBox="1"/>
          <p:nvPr/>
        </p:nvSpPr>
        <p:spPr>
          <a:xfrm>
            <a:off x="4419600" y="1665288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>
                  <a:reflection blurRad="190500" stA="60000" endA="900" endPos="60000" dist="29997" dir="5400000" sy="-100000" algn="bl" rotWithShape="0"/>
                </a:effectLst>
                <a:uLnTx/>
                <a:uFillTx/>
                <a:cs typeface="+mn-ea"/>
              </a:defRPr>
            </a:lvl1pPr>
          </a:lstStyle>
          <a:p>
            <a:r>
              <a:rPr lang="zh-CN" altLang="en-US" sz="4000" dirty="0">
                <a:effectLst>
                  <a:reflection blurRad="127000" stA="40000" endPos="50000" dist="29997" dir="5400000" sy="-100000" algn="bl" rotWithShape="0"/>
                </a:effectLst>
                <a:latin typeface="+mj-ea"/>
                <a:ea typeface="+mj-ea"/>
                <a:cs typeface="+mn-cs"/>
                <a:sym typeface="+mn-lt"/>
              </a:rPr>
              <a:t>添加小标题</a:t>
            </a:r>
          </a:p>
        </p:txBody>
      </p:sp>
      <p:sp>
        <p:nvSpPr>
          <p:cNvPr id="9" name="www.pptcool.com6">
            <a:extLst>
              <a:ext uri="{FF2B5EF4-FFF2-40B4-BE49-F238E27FC236}">
                <a16:creationId xmlns:a16="http://schemas.microsoft.com/office/drawing/2014/main" id="{09FFC937-F9FA-4058-843E-0A804E4EDF9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78819" y="1665289"/>
            <a:ext cx="2771368" cy="1836983"/>
          </a:xfrm>
          <a:prstGeom prst="roundRect">
            <a:avLst>
              <a:gd name="adj" fmla="val 8970"/>
            </a:avLst>
          </a:prstGeom>
          <a:solidFill>
            <a:schemeClr val="bg1"/>
          </a:solidFill>
          <a:ln w="15812">
            <a:solidFill>
              <a:schemeClr val="accent1"/>
            </a:solidFill>
          </a:ln>
          <a:effectLst>
            <a:outerShdw blurRad="337312" dist="115951" dir="5400000" algn="t" rotWithShape="0">
              <a:schemeClr val="accent1">
                <a:lumMod val="50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5895" tIns="37948" rIns="75895" bIns="37948" rtlCol="0" anchor="ctr">
            <a:noAutofit/>
          </a:bodyPr>
          <a:lstStyle/>
          <a:p>
            <a:pPr algn="ctr" defTabSz="914377">
              <a:defRPr/>
            </a:pPr>
            <a:endParaRPr lang="zh-CN" altLang="en-US" sz="1495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www.pptcool.com7">
            <a:extLst>
              <a:ext uri="{FF2B5EF4-FFF2-40B4-BE49-F238E27FC236}">
                <a16:creationId xmlns:a16="http://schemas.microsoft.com/office/drawing/2014/main" id="{2DF6F930-7001-3432-7EFF-20F12018F51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75849" y="3498420"/>
            <a:ext cx="1177307" cy="597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  <a:latin typeface="+mn-ea"/>
              <a:sym typeface="+mn-lt"/>
            </a:endParaRPr>
          </a:p>
        </p:txBody>
      </p:sp>
      <p:sp>
        <p:nvSpPr>
          <p:cNvPr id="32" name="www.pptcool.com8">
            <a:extLst>
              <a:ext uri="{FF2B5EF4-FFF2-40B4-BE49-F238E27FC236}">
                <a16:creationId xmlns:a16="http://schemas.microsoft.com/office/drawing/2014/main" id="{3A7E0843-054D-69FC-E220-F7F89A44665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79115" y="1907778"/>
            <a:ext cx="1370776" cy="383183"/>
          </a:xfrm>
          <a:prstGeom prst="hexagon">
            <a:avLst>
              <a:gd name="adj" fmla="val 31600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zh-CN" altLang="en-US" dirty="0">
              <a:sym typeface="+mn-lt"/>
            </a:endParaRPr>
          </a:p>
        </p:txBody>
      </p:sp>
      <p:sp>
        <p:nvSpPr>
          <p:cNvPr id="34" name="www.pptcool.com9">
            <a:extLst>
              <a:ext uri="{FF2B5EF4-FFF2-40B4-BE49-F238E27FC236}">
                <a16:creationId xmlns:a16="http://schemas.microsoft.com/office/drawing/2014/main" id="{52247C04-B1B7-80C8-17AA-06AF2DBF254B}"/>
              </a:ext>
            </a:extLst>
          </p:cNvPr>
          <p:cNvSpPr txBox="1"/>
          <p:nvPr/>
        </p:nvSpPr>
        <p:spPr>
          <a:xfrm>
            <a:off x="1124240" y="2395593"/>
            <a:ext cx="2280525" cy="809402"/>
          </a:xfrm>
          <a:prstGeom prst="rect">
            <a:avLst/>
          </a:prstGeom>
          <a:noFill/>
          <a:effectLst/>
        </p:spPr>
        <p:txBody>
          <a:bodyPr wrap="square" lIns="75895" tIns="37948" rIns="75895" bIns="37948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20000"/>
              </a:lnSpc>
              <a:spcBef>
                <a:spcPts val="1000"/>
              </a:spcBef>
              <a:buClrTx/>
              <a:buSzTx/>
              <a:buFontTx/>
              <a:buNone/>
              <a:tabLst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1245" dirty="0">
                <a:sym typeface="+mn-lt"/>
              </a:rPr>
              <a:t>单击此处输入你的正文，文字是您思想的提炼请尽量言简意赅的阐述观点。</a:t>
            </a:r>
          </a:p>
        </p:txBody>
      </p:sp>
      <p:sp>
        <p:nvSpPr>
          <p:cNvPr id="35" name="www.pptcool.com10">
            <a:extLst>
              <a:ext uri="{FF2B5EF4-FFF2-40B4-BE49-F238E27FC236}">
                <a16:creationId xmlns:a16="http://schemas.microsoft.com/office/drawing/2014/main" id="{3E438589-1473-A830-C1EB-1E724CE6742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675849" y="1920550"/>
            <a:ext cx="1177307" cy="357804"/>
          </a:xfrm>
          <a:prstGeom prst="rect">
            <a:avLst/>
          </a:prstGeom>
          <a:noFill/>
          <a:effectLst/>
        </p:spPr>
        <p:txBody>
          <a:bodyPr wrap="square" lIns="75895" tIns="37948" rIns="75895" bIns="37948" rtlCol="0">
            <a:spAutoFit/>
          </a:bodyPr>
          <a:lstStyle>
            <a:defPPr>
              <a:defRPr lang="zh-CN"/>
            </a:defPPr>
            <a:lvl1pPr algn="ctr">
              <a:defRPr sz="2200" b="1"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bg1"/>
                    </a:gs>
                  </a:gsLst>
                  <a:lin ang="16200000" scaled="1"/>
                  <a:tileRect/>
                </a:gradFill>
                <a:effectLst>
                  <a:outerShdw blurRad="101600" dist="241300" dir="5400000" sx="92000" sy="92000" algn="t" rotWithShape="0">
                    <a:schemeClr val="accent1">
                      <a:alpha val="40000"/>
                    </a:schemeClr>
                  </a:outerShdw>
                </a:effectLst>
                <a:cs typeface="+mn-ea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CN" altLang="en-US" sz="1827" dirty="0">
                <a:solidFill>
                  <a:schemeClr val="bg1"/>
                </a:solidFill>
                <a:effectLst>
                  <a:outerShdw blurRad="84328" dist="200279" dir="5400000" sx="92000" sy="92000" algn="t" rotWithShape="0">
                    <a:schemeClr val="accent1">
                      <a:alpha val="40000"/>
                    </a:schemeClr>
                  </a:outerShdw>
                </a:effectLst>
                <a:sym typeface="+mn-lt"/>
              </a:rPr>
              <a:t>小标题</a:t>
            </a:r>
          </a:p>
        </p:txBody>
      </p:sp>
      <p:sp>
        <p:nvSpPr>
          <p:cNvPr id="36" name="www.pptcool.com11">
            <a:extLst>
              <a:ext uri="{FF2B5EF4-FFF2-40B4-BE49-F238E27FC236}">
                <a16:creationId xmlns:a16="http://schemas.microsoft.com/office/drawing/2014/main" id="{669FBAB8-1635-6FC5-9461-B406CB872CE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541815" y="1665289"/>
            <a:ext cx="2771368" cy="1836983"/>
          </a:xfrm>
          <a:prstGeom prst="roundRect">
            <a:avLst>
              <a:gd name="adj" fmla="val 8970"/>
            </a:avLst>
          </a:prstGeom>
          <a:solidFill>
            <a:schemeClr val="bg1"/>
          </a:solidFill>
          <a:ln w="15812">
            <a:solidFill>
              <a:schemeClr val="accent1"/>
            </a:solidFill>
          </a:ln>
          <a:effectLst>
            <a:outerShdw blurRad="337312" dist="115951" dir="5400000" algn="t" rotWithShape="0">
              <a:schemeClr val="accent1">
                <a:lumMod val="50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5895" tIns="37948" rIns="75895" bIns="37948" rtlCol="0" anchor="ctr">
            <a:noAutofit/>
          </a:bodyPr>
          <a:lstStyle/>
          <a:p>
            <a:pPr algn="ctr" defTabSz="914377"/>
            <a:endParaRPr lang="zh-CN" altLang="en-US" sz="1495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7" name="www.pptcool.com12">
            <a:extLst>
              <a:ext uri="{FF2B5EF4-FFF2-40B4-BE49-F238E27FC236}">
                <a16:creationId xmlns:a16="http://schemas.microsoft.com/office/drawing/2014/main" id="{289BEB91-7658-10DD-705D-AB565EB9EAE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338845" y="3498420"/>
            <a:ext cx="1177307" cy="597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  <a:latin typeface="+mn-ea"/>
              <a:sym typeface="+mn-lt"/>
            </a:endParaRPr>
          </a:p>
        </p:txBody>
      </p:sp>
      <p:sp>
        <p:nvSpPr>
          <p:cNvPr id="38" name="www.pptcool.com13">
            <a:extLst>
              <a:ext uri="{FF2B5EF4-FFF2-40B4-BE49-F238E27FC236}">
                <a16:creationId xmlns:a16="http://schemas.microsoft.com/office/drawing/2014/main" id="{F643F431-75F2-68B7-DCC8-796BFECDA20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42111" y="1911235"/>
            <a:ext cx="1370776" cy="357211"/>
          </a:xfrm>
          <a:prstGeom prst="hexagon">
            <a:avLst>
              <a:gd name="adj" fmla="val 31600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zh-CN" altLang="en-US" dirty="0">
              <a:sym typeface="+mn-lt"/>
            </a:endParaRPr>
          </a:p>
        </p:txBody>
      </p:sp>
      <p:sp>
        <p:nvSpPr>
          <p:cNvPr id="39" name="www.pptcool.com14">
            <a:extLst>
              <a:ext uri="{FF2B5EF4-FFF2-40B4-BE49-F238E27FC236}">
                <a16:creationId xmlns:a16="http://schemas.microsoft.com/office/drawing/2014/main" id="{F9DAE5AA-D15E-AC48-645F-7E652487871A}"/>
              </a:ext>
            </a:extLst>
          </p:cNvPr>
          <p:cNvSpPr txBox="1"/>
          <p:nvPr/>
        </p:nvSpPr>
        <p:spPr>
          <a:xfrm>
            <a:off x="8787236" y="2395593"/>
            <a:ext cx="2280525" cy="809402"/>
          </a:xfrm>
          <a:prstGeom prst="rect">
            <a:avLst/>
          </a:prstGeom>
          <a:noFill/>
          <a:effectLst/>
        </p:spPr>
        <p:txBody>
          <a:bodyPr wrap="square" lIns="75895" tIns="37948" rIns="75895" bIns="37948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20000"/>
              </a:lnSpc>
              <a:spcBef>
                <a:spcPts val="1000"/>
              </a:spcBef>
              <a:buClrTx/>
              <a:buSzTx/>
              <a:buFontTx/>
              <a:buNone/>
              <a:tabLst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1245" dirty="0">
                <a:sym typeface="+mn-lt"/>
              </a:rPr>
              <a:t>单击此处输入你的正文，文字是您思想的提炼请尽量言简意赅的阐述观点。</a:t>
            </a:r>
          </a:p>
        </p:txBody>
      </p:sp>
      <p:sp>
        <p:nvSpPr>
          <p:cNvPr id="40" name="www.pptcool.com15">
            <a:extLst>
              <a:ext uri="{FF2B5EF4-FFF2-40B4-BE49-F238E27FC236}">
                <a16:creationId xmlns:a16="http://schemas.microsoft.com/office/drawing/2014/main" id="{BD625282-5A5A-BB38-7DB2-FC9FD822EA2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338846" y="1911023"/>
            <a:ext cx="1177306" cy="357804"/>
          </a:xfrm>
          <a:prstGeom prst="rect">
            <a:avLst/>
          </a:prstGeom>
          <a:noFill/>
          <a:effectLst/>
        </p:spPr>
        <p:txBody>
          <a:bodyPr wrap="square" lIns="75895" tIns="37948" rIns="75895" bIns="37948" rtlCol="0">
            <a:spAutoFit/>
          </a:bodyPr>
          <a:lstStyle>
            <a:defPPr>
              <a:defRPr lang="zh-CN"/>
            </a:defPPr>
            <a:lvl1pPr algn="ctr">
              <a:defRPr sz="1827" b="1">
                <a:solidFill>
                  <a:schemeClr val="bg1"/>
                </a:solidFill>
                <a:effectLst>
                  <a:outerShdw blurRad="84328" dist="200279" dir="5400000" sx="92000" sy="92000" algn="t" rotWithShape="0">
                    <a:schemeClr val="accent1">
                      <a:alpha val="40000"/>
                    </a:schemeClr>
                  </a:outerShdw>
                </a:effectLst>
                <a:cs typeface="+mn-ea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CN" altLang="en-US" sz="1827" dirty="0">
                <a:solidFill>
                  <a:schemeClr val="bg1"/>
                </a:solidFill>
                <a:effectLst>
                  <a:outerShdw blurRad="84328" dist="200279" dir="5400000" sx="92000" sy="92000" algn="t" rotWithShape="0">
                    <a:schemeClr val="accent1">
                      <a:alpha val="40000"/>
                    </a:schemeClr>
                  </a:outerShdw>
                </a:effectLst>
                <a:sym typeface="+mn-lt"/>
              </a:rPr>
              <a:t>小标题</a:t>
            </a:r>
          </a:p>
        </p:txBody>
      </p:sp>
      <p:sp>
        <p:nvSpPr>
          <p:cNvPr id="41" name="www.pptcool.com16">
            <a:extLst>
              <a:ext uri="{FF2B5EF4-FFF2-40B4-BE49-F238E27FC236}">
                <a16:creationId xmlns:a16="http://schemas.microsoft.com/office/drawing/2014/main" id="{16975601-3E3E-6BB8-70D7-1336CF35566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293591" y="3126619"/>
            <a:ext cx="2771368" cy="1836983"/>
          </a:xfrm>
          <a:prstGeom prst="roundRect">
            <a:avLst>
              <a:gd name="adj" fmla="val 8970"/>
            </a:avLst>
          </a:prstGeom>
          <a:solidFill>
            <a:schemeClr val="bg1"/>
          </a:solidFill>
          <a:ln w="15812">
            <a:solidFill>
              <a:schemeClr val="accent1"/>
            </a:solidFill>
          </a:ln>
          <a:effectLst>
            <a:outerShdw blurRad="337312" dist="115951" dir="5400000" algn="t" rotWithShape="0">
              <a:schemeClr val="accent1">
                <a:lumMod val="50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5895" tIns="37948" rIns="75895" bIns="37948" rtlCol="0" anchor="ctr">
            <a:noAutofit/>
          </a:bodyPr>
          <a:lstStyle/>
          <a:p>
            <a:pPr algn="ctr" defTabSz="914377"/>
            <a:endParaRPr lang="zh-CN" altLang="en-US" sz="1495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" name="www.pptcool.com17">
            <a:extLst>
              <a:ext uri="{FF2B5EF4-FFF2-40B4-BE49-F238E27FC236}">
                <a16:creationId xmlns:a16="http://schemas.microsoft.com/office/drawing/2014/main" id="{DF7893A0-D068-4949-95DC-D4C44941EC3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090621" y="4959751"/>
            <a:ext cx="1177307" cy="597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  <a:latin typeface="+mn-ea"/>
              <a:sym typeface="+mn-lt"/>
            </a:endParaRPr>
          </a:p>
        </p:txBody>
      </p:sp>
      <p:sp>
        <p:nvSpPr>
          <p:cNvPr id="43" name="www.pptcool.com18">
            <a:extLst>
              <a:ext uri="{FF2B5EF4-FFF2-40B4-BE49-F238E27FC236}">
                <a16:creationId xmlns:a16="http://schemas.microsoft.com/office/drawing/2014/main" id="{CEB955D7-7AB2-F9EA-B165-2BF2A47A5E0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993887" y="3372565"/>
            <a:ext cx="1370776" cy="357211"/>
          </a:xfrm>
          <a:prstGeom prst="hexagon">
            <a:avLst>
              <a:gd name="adj" fmla="val 31600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zh-CN" altLang="en-US" dirty="0">
              <a:sym typeface="+mn-lt"/>
            </a:endParaRPr>
          </a:p>
        </p:txBody>
      </p:sp>
      <p:sp>
        <p:nvSpPr>
          <p:cNvPr id="44" name="www.pptcool.com19">
            <a:extLst>
              <a:ext uri="{FF2B5EF4-FFF2-40B4-BE49-F238E27FC236}">
                <a16:creationId xmlns:a16="http://schemas.microsoft.com/office/drawing/2014/main" id="{0ED91584-BAF0-2A69-F006-655BE65A2228}"/>
              </a:ext>
            </a:extLst>
          </p:cNvPr>
          <p:cNvSpPr txBox="1"/>
          <p:nvPr/>
        </p:nvSpPr>
        <p:spPr>
          <a:xfrm>
            <a:off x="3539012" y="3856923"/>
            <a:ext cx="2280525" cy="809402"/>
          </a:xfrm>
          <a:prstGeom prst="rect">
            <a:avLst/>
          </a:prstGeom>
          <a:noFill/>
          <a:effectLst/>
        </p:spPr>
        <p:txBody>
          <a:bodyPr wrap="square" lIns="75895" tIns="37948" rIns="75895" bIns="37948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20000"/>
              </a:lnSpc>
              <a:spcBef>
                <a:spcPts val="1000"/>
              </a:spcBef>
              <a:buClrTx/>
              <a:buSzTx/>
              <a:buFontTx/>
              <a:buNone/>
              <a:tabLst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1245" dirty="0">
                <a:sym typeface="+mn-lt"/>
              </a:rPr>
              <a:t>单击此处输入你的正文，文字是您思想的提炼请尽量言简意赅的阐述观点。</a:t>
            </a:r>
          </a:p>
        </p:txBody>
      </p:sp>
      <p:sp>
        <p:nvSpPr>
          <p:cNvPr id="45" name="www.pptcool.com20">
            <a:extLst>
              <a:ext uri="{FF2B5EF4-FFF2-40B4-BE49-F238E27FC236}">
                <a16:creationId xmlns:a16="http://schemas.microsoft.com/office/drawing/2014/main" id="{52457694-3B3C-525E-FB5C-3001E9A9DCC7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090624" y="3372355"/>
            <a:ext cx="1177306" cy="357804"/>
          </a:xfrm>
          <a:prstGeom prst="rect">
            <a:avLst/>
          </a:prstGeom>
          <a:noFill/>
          <a:effectLst/>
        </p:spPr>
        <p:txBody>
          <a:bodyPr wrap="square" lIns="75895" tIns="37948" rIns="75895" bIns="37948" rtlCol="0">
            <a:spAutoFit/>
          </a:bodyPr>
          <a:lstStyle>
            <a:defPPr>
              <a:defRPr lang="zh-CN"/>
            </a:defPPr>
            <a:lvl1pPr algn="ctr">
              <a:defRPr sz="1827" b="1">
                <a:solidFill>
                  <a:schemeClr val="bg1"/>
                </a:solidFill>
                <a:effectLst>
                  <a:outerShdw blurRad="84328" dist="200279" dir="5400000" sx="92000" sy="92000" algn="t" rotWithShape="0">
                    <a:schemeClr val="accent1">
                      <a:alpha val="40000"/>
                    </a:schemeClr>
                  </a:outerShdw>
                </a:effectLst>
                <a:cs typeface="+mn-ea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CN" altLang="en-US" sz="1827" dirty="0">
                <a:solidFill>
                  <a:schemeClr val="bg1"/>
                </a:solidFill>
                <a:effectLst>
                  <a:outerShdw blurRad="84328" dist="200279" dir="5400000" sx="92000" sy="92000" algn="t" rotWithShape="0">
                    <a:schemeClr val="accent1">
                      <a:alpha val="40000"/>
                    </a:schemeClr>
                  </a:outerShdw>
                </a:effectLst>
                <a:sym typeface="+mn-lt"/>
              </a:rPr>
              <a:t>小标题</a:t>
            </a:r>
          </a:p>
        </p:txBody>
      </p:sp>
      <p:sp>
        <p:nvSpPr>
          <p:cNvPr id="46" name="www.pptcool.com21">
            <a:extLst>
              <a:ext uri="{FF2B5EF4-FFF2-40B4-BE49-F238E27FC236}">
                <a16:creationId xmlns:a16="http://schemas.microsoft.com/office/drawing/2014/main" id="{C9276679-A315-4B93-2849-0C5F39EE18FB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127043" y="3126619"/>
            <a:ext cx="2771368" cy="1836983"/>
          </a:xfrm>
          <a:prstGeom prst="roundRect">
            <a:avLst>
              <a:gd name="adj" fmla="val 8970"/>
            </a:avLst>
          </a:prstGeom>
          <a:solidFill>
            <a:schemeClr val="bg1"/>
          </a:solidFill>
          <a:ln w="15812">
            <a:solidFill>
              <a:schemeClr val="accent1"/>
            </a:solidFill>
          </a:ln>
          <a:effectLst>
            <a:outerShdw blurRad="337312" dist="115951" dir="5400000" algn="t" rotWithShape="0">
              <a:schemeClr val="accent1">
                <a:lumMod val="50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5895" tIns="37948" rIns="75895" bIns="37948" rtlCol="0" anchor="ctr">
            <a:noAutofit/>
          </a:bodyPr>
          <a:lstStyle/>
          <a:p>
            <a:pPr algn="ctr" defTabSz="914377"/>
            <a:endParaRPr lang="zh-CN" altLang="en-US" sz="1495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7" name="www.pptcool.com22">
            <a:extLst>
              <a:ext uri="{FF2B5EF4-FFF2-40B4-BE49-F238E27FC236}">
                <a16:creationId xmlns:a16="http://schemas.microsoft.com/office/drawing/2014/main" id="{C4E018FE-7C03-CB3C-41E8-7C944C7538B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924073" y="4959751"/>
            <a:ext cx="1177307" cy="597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  <a:latin typeface="+mn-ea"/>
              <a:sym typeface="+mn-lt"/>
            </a:endParaRPr>
          </a:p>
        </p:txBody>
      </p:sp>
      <p:sp>
        <p:nvSpPr>
          <p:cNvPr id="48" name="www.pptcool.com23">
            <a:extLst>
              <a:ext uri="{FF2B5EF4-FFF2-40B4-BE49-F238E27FC236}">
                <a16:creationId xmlns:a16="http://schemas.microsoft.com/office/drawing/2014/main" id="{DB1A8182-1524-2A55-83DB-25DB515B6BE0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827339" y="3372565"/>
            <a:ext cx="1370776" cy="357211"/>
          </a:xfrm>
          <a:prstGeom prst="hexagon">
            <a:avLst>
              <a:gd name="adj" fmla="val 31600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zh-CN" altLang="en-US" dirty="0">
              <a:sym typeface="+mn-lt"/>
            </a:endParaRPr>
          </a:p>
        </p:txBody>
      </p:sp>
      <p:sp>
        <p:nvSpPr>
          <p:cNvPr id="49" name="www.pptcool.com24">
            <a:extLst>
              <a:ext uri="{FF2B5EF4-FFF2-40B4-BE49-F238E27FC236}">
                <a16:creationId xmlns:a16="http://schemas.microsoft.com/office/drawing/2014/main" id="{B97C2213-57D7-217A-6C02-3D524F21A239}"/>
              </a:ext>
            </a:extLst>
          </p:cNvPr>
          <p:cNvSpPr txBox="1"/>
          <p:nvPr/>
        </p:nvSpPr>
        <p:spPr>
          <a:xfrm>
            <a:off x="6372464" y="3856923"/>
            <a:ext cx="2280525" cy="809402"/>
          </a:xfrm>
          <a:prstGeom prst="rect">
            <a:avLst/>
          </a:prstGeom>
          <a:noFill/>
          <a:effectLst/>
        </p:spPr>
        <p:txBody>
          <a:bodyPr wrap="square" lIns="75895" tIns="37948" rIns="75895" bIns="37948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20000"/>
              </a:lnSpc>
              <a:spcBef>
                <a:spcPts val="1000"/>
              </a:spcBef>
              <a:buClrTx/>
              <a:buSzTx/>
              <a:buFontTx/>
              <a:buNone/>
              <a:tabLst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1245" dirty="0">
                <a:sym typeface="+mn-lt"/>
              </a:rPr>
              <a:t>单击此处输入你的正文，文字是您思想的提炼请尽量言简意赅的阐述观点。</a:t>
            </a:r>
          </a:p>
        </p:txBody>
      </p:sp>
      <p:sp>
        <p:nvSpPr>
          <p:cNvPr id="50" name="www.pptcool.com25">
            <a:extLst>
              <a:ext uri="{FF2B5EF4-FFF2-40B4-BE49-F238E27FC236}">
                <a16:creationId xmlns:a16="http://schemas.microsoft.com/office/drawing/2014/main" id="{41F0AB9B-C7A6-01A8-9C05-83BDD780926A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6924077" y="3372355"/>
            <a:ext cx="1177306" cy="357804"/>
          </a:xfrm>
          <a:prstGeom prst="rect">
            <a:avLst/>
          </a:prstGeom>
          <a:noFill/>
          <a:effectLst/>
        </p:spPr>
        <p:txBody>
          <a:bodyPr wrap="square" lIns="75895" tIns="37948" rIns="75895" bIns="37948" rtlCol="0">
            <a:spAutoFit/>
          </a:bodyPr>
          <a:lstStyle>
            <a:defPPr>
              <a:defRPr lang="zh-CN"/>
            </a:defPPr>
            <a:lvl1pPr algn="ctr">
              <a:defRPr sz="1827" b="1">
                <a:solidFill>
                  <a:schemeClr val="bg1"/>
                </a:solidFill>
                <a:effectLst>
                  <a:outerShdw blurRad="84328" dist="200279" dir="5400000" sx="92000" sy="92000" algn="t" rotWithShape="0">
                    <a:schemeClr val="accent1">
                      <a:alpha val="40000"/>
                    </a:schemeClr>
                  </a:outerShdw>
                </a:effectLst>
                <a:cs typeface="+mn-ea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CN" altLang="en-US" sz="1827" dirty="0">
                <a:solidFill>
                  <a:schemeClr val="bg1"/>
                </a:solidFill>
                <a:effectLst>
                  <a:outerShdw blurRad="84328" dist="200279" dir="5400000" sx="92000" sy="92000" algn="t" rotWithShape="0">
                    <a:schemeClr val="accent1">
                      <a:alpha val="40000"/>
                    </a:schemeClr>
                  </a:outerShdw>
                </a:effectLst>
                <a:sym typeface="+mn-lt"/>
              </a:rPr>
              <a:t>小标题</a:t>
            </a:r>
          </a:p>
        </p:txBody>
      </p:sp>
    </p:spTree>
    <p:extLst>
      <p:ext uri="{BB962C8B-B14F-4D97-AF65-F5344CB8AC3E}">
        <p14:creationId xmlns:p14="http://schemas.microsoft.com/office/powerpoint/2010/main" val="1714599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0E624-4DF9-9CC0-87E7-265E97DF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工作成果展示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21A6F26-DA26-1BEF-63AF-35CF4A722944}"/>
              </a:ext>
            </a:extLst>
          </p:cNvPr>
          <p:cNvGrpSpPr/>
          <p:nvPr/>
        </p:nvGrpSpPr>
        <p:grpSpPr>
          <a:xfrm>
            <a:off x="2171700" y="2901334"/>
            <a:ext cx="7797800" cy="381001"/>
            <a:chOff x="2171700" y="3100387"/>
            <a:chExt cx="7797800" cy="381001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40D2E2AA-B41D-5900-CB8C-012F08DBAFDD}"/>
                </a:ext>
              </a:extLst>
            </p:cNvPr>
            <p:cNvCxnSpPr/>
            <p:nvPr/>
          </p:nvCxnSpPr>
          <p:spPr>
            <a:xfrm>
              <a:off x="2171700" y="3295650"/>
              <a:ext cx="77978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99FE2EDB-A822-574B-EC1C-4EA2803E0F40}"/>
                </a:ext>
              </a:extLst>
            </p:cNvPr>
            <p:cNvCxnSpPr>
              <a:cxnSpLocks/>
            </p:cNvCxnSpPr>
            <p:nvPr/>
          </p:nvCxnSpPr>
          <p:spPr>
            <a:xfrm>
              <a:off x="2171700" y="3295650"/>
              <a:ext cx="0" cy="18573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D8DCD145-0B63-0F9D-9EE7-035CF4EE50EB}"/>
                </a:ext>
              </a:extLst>
            </p:cNvPr>
            <p:cNvCxnSpPr>
              <a:cxnSpLocks/>
            </p:cNvCxnSpPr>
            <p:nvPr/>
          </p:nvCxnSpPr>
          <p:spPr>
            <a:xfrm>
              <a:off x="4785360" y="3295650"/>
              <a:ext cx="0" cy="18573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BFA22F9-3BFC-FB76-8D83-6B28B87E3FA5}"/>
                </a:ext>
              </a:extLst>
            </p:cNvPr>
            <p:cNvCxnSpPr>
              <a:cxnSpLocks/>
            </p:cNvCxnSpPr>
            <p:nvPr/>
          </p:nvCxnSpPr>
          <p:spPr>
            <a:xfrm>
              <a:off x="7406640" y="3295650"/>
              <a:ext cx="0" cy="18573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5728B522-6BC0-D1B9-2419-0DB090816C3B}"/>
                </a:ext>
              </a:extLst>
            </p:cNvPr>
            <p:cNvCxnSpPr>
              <a:cxnSpLocks/>
            </p:cNvCxnSpPr>
            <p:nvPr/>
          </p:nvCxnSpPr>
          <p:spPr>
            <a:xfrm>
              <a:off x="9969500" y="3295650"/>
              <a:ext cx="0" cy="18573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4F8C79A4-9683-B289-0F5A-75A7D5D1445C}"/>
                </a:ext>
              </a:extLst>
            </p:cNvPr>
            <p:cNvCxnSpPr>
              <a:cxnSpLocks/>
            </p:cNvCxnSpPr>
            <p:nvPr/>
          </p:nvCxnSpPr>
          <p:spPr>
            <a:xfrm>
              <a:off x="3466263" y="3100387"/>
              <a:ext cx="0" cy="18573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C375CFF-9F1B-AFF1-75C6-F8ED7CC5542A}"/>
              </a:ext>
            </a:extLst>
          </p:cNvPr>
          <p:cNvGrpSpPr/>
          <p:nvPr/>
        </p:nvGrpSpPr>
        <p:grpSpPr>
          <a:xfrm>
            <a:off x="2764303" y="1299259"/>
            <a:ext cx="1415068" cy="1415068"/>
            <a:chOff x="2764303" y="1498312"/>
            <a:chExt cx="1415068" cy="1415068"/>
          </a:xfrm>
        </p:grpSpPr>
        <p:sp>
          <p:nvSpPr>
            <p:cNvPr id="13" name="不完整圆 12">
              <a:extLst>
                <a:ext uri="{FF2B5EF4-FFF2-40B4-BE49-F238E27FC236}">
                  <a16:creationId xmlns:a16="http://schemas.microsoft.com/office/drawing/2014/main" id="{A644D56F-7DD2-F7FD-8F1F-4D5D81BAE718}"/>
                </a:ext>
              </a:extLst>
            </p:cNvPr>
            <p:cNvSpPr/>
            <p:nvPr/>
          </p:nvSpPr>
          <p:spPr>
            <a:xfrm>
              <a:off x="2764303" y="1498312"/>
              <a:ext cx="1415068" cy="1415068"/>
            </a:xfrm>
            <a:prstGeom prst="pie">
              <a:avLst>
                <a:gd name="adj1" fmla="val 16134733"/>
                <a:gd name="adj2" fmla="val 2794741"/>
              </a:avLst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  <a:effectLst>
              <a:outerShdw blurRad="254000" sx="102000" sy="102000" algn="ctr" rotWithShape="0">
                <a:schemeClr val="accent1">
                  <a:lumMod val="90000"/>
                  <a:lumOff val="1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汉仪旗黑KW 55S" panose="00020600040101010101" pitchFamily="18" charset="-122"/>
                <a:ea typeface="汉仪旗黑KW 55S" panose="00020600040101010101" pitchFamily="18" charset="-122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4" name="不完整圆 13">
              <a:extLst>
                <a:ext uri="{FF2B5EF4-FFF2-40B4-BE49-F238E27FC236}">
                  <a16:creationId xmlns:a16="http://schemas.microsoft.com/office/drawing/2014/main" id="{319BB97B-08DD-CF39-8447-C4B9DA050713}"/>
                </a:ext>
              </a:extLst>
            </p:cNvPr>
            <p:cNvSpPr/>
            <p:nvPr/>
          </p:nvSpPr>
          <p:spPr>
            <a:xfrm>
              <a:off x="2764303" y="1498312"/>
              <a:ext cx="1415068" cy="1415068"/>
            </a:xfrm>
            <a:prstGeom prst="pie">
              <a:avLst>
                <a:gd name="adj1" fmla="val 2534400"/>
                <a:gd name="adj2" fmla="val 1620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bg1"/>
              </a:solidFill>
            </a:ln>
            <a:effectLst>
              <a:outerShdw blurRad="254000" sx="102000" sy="102000" algn="ctr" rotWithShape="0">
                <a:schemeClr val="accent2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汉仪旗黑KW 55S" panose="00020600040101010101" pitchFamily="18" charset="-122"/>
                <a:ea typeface="汉仪旗黑KW 55S" panose="00020600040101010101" pitchFamily="18" charset="-122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26ECD960-2858-DD5C-81A4-39F750DCD041}"/>
                </a:ext>
              </a:extLst>
            </p:cNvPr>
            <p:cNvSpPr/>
            <p:nvPr/>
          </p:nvSpPr>
          <p:spPr>
            <a:xfrm>
              <a:off x="2988430" y="1722440"/>
              <a:ext cx="966814" cy="9668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汉仪旗黑KW 55S" panose="00020600040101010101" pitchFamily="18" charset="-122"/>
                <a:ea typeface="汉仪旗黑KW 55S" panose="00020600040101010101" pitchFamily="18" charset="-122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6" name="文本框 2">
              <a:extLst>
                <a:ext uri="{FF2B5EF4-FFF2-40B4-BE49-F238E27FC236}">
                  <a16:creationId xmlns:a16="http://schemas.microsoft.com/office/drawing/2014/main" id="{577FBB42-D553-BD14-B07E-E197EE68887B}"/>
                </a:ext>
              </a:extLst>
            </p:cNvPr>
            <p:cNvSpPr txBox="1"/>
            <p:nvPr/>
          </p:nvSpPr>
          <p:spPr bwMode="auto">
            <a:xfrm>
              <a:off x="3038100" y="1989594"/>
              <a:ext cx="856326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字魂105号-简雅黑" panose="00000500000000000000" pitchFamily="2" charset="-122"/>
                  <a:sym typeface="字魂105号-简雅黑" panose="00000500000000000000" pitchFamily="2" charset="-122"/>
                </a:rPr>
                <a:t>45%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2DAB996-ADC6-6B37-88AD-0E922FB06548}"/>
              </a:ext>
            </a:extLst>
          </p:cNvPr>
          <p:cNvGrpSpPr/>
          <p:nvPr/>
        </p:nvGrpSpPr>
        <p:grpSpPr>
          <a:xfrm>
            <a:off x="1452222" y="3478867"/>
            <a:ext cx="1415068" cy="1415068"/>
            <a:chOff x="1452222" y="3677920"/>
            <a:chExt cx="1415068" cy="1415068"/>
          </a:xfrm>
        </p:grpSpPr>
        <p:sp>
          <p:nvSpPr>
            <p:cNvPr id="18" name="不完整圆 17">
              <a:extLst>
                <a:ext uri="{FF2B5EF4-FFF2-40B4-BE49-F238E27FC236}">
                  <a16:creationId xmlns:a16="http://schemas.microsoft.com/office/drawing/2014/main" id="{866D073A-F65C-88D5-574F-32E804E76C37}"/>
                </a:ext>
              </a:extLst>
            </p:cNvPr>
            <p:cNvSpPr/>
            <p:nvPr/>
          </p:nvSpPr>
          <p:spPr>
            <a:xfrm>
              <a:off x="1452222" y="3677920"/>
              <a:ext cx="1415068" cy="1415068"/>
            </a:xfrm>
            <a:prstGeom prst="pie">
              <a:avLst>
                <a:gd name="adj1" fmla="val 16134733"/>
                <a:gd name="adj2" fmla="val 7745554"/>
              </a:avLst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  <a:effectLst>
              <a:outerShdw blurRad="254000" sx="102000" sy="102000" algn="ctr" rotWithShape="0">
                <a:schemeClr val="accent1">
                  <a:lumMod val="90000"/>
                  <a:lumOff val="1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汉仪旗黑KW 55S" panose="00020600040101010101" pitchFamily="18" charset="-122"/>
                <a:ea typeface="汉仪旗黑KW 55S" panose="00020600040101010101" pitchFamily="18" charset="-122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9" name="不完整圆 18">
              <a:extLst>
                <a:ext uri="{FF2B5EF4-FFF2-40B4-BE49-F238E27FC236}">
                  <a16:creationId xmlns:a16="http://schemas.microsoft.com/office/drawing/2014/main" id="{2A0EDF98-11B1-0940-D279-A3DBF18F044C}"/>
                </a:ext>
              </a:extLst>
            </p:cNvPr>
            <p:cNvSpPr/>
            <p:nvPr/>
          </p:nvSpPr>
          <p:spPr>
            <a:xfrm>
              <a:off x="1452222" y="3677920"/>
              <a:ext cx="1415068" cy="1415068"/>
            </a:xfrm>
            <a:prstGeom prst="pie">
              <a:avLst>
                <a:gd name="adj1" fmla="val 7487998"/>
                <a:gd name="adj2" fmla="val 1620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bg1"/>
              </a:solidFill>
            </a:ln>
            <a:effectLst>
              <a:outerShdw blurRad="254000" sx="102000" sy="102000" algn="ctr" rotWithShape="0">
                <a:schemeClr val="accent2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汉仪旗黑KW 55S" panose="00020600040101010101" pitchFamily="18" charset="-122"/>
                <a:ea typeface="汉仪旗黑KW 55S" panose="00020600040101010101" pitchFamily="18" charset="-122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751C4DB5-3607-DBE4-F43B-B1EFCE6F05F2}"/>
                </a:ext>
              </a:extLst>
            </p:cNvPr>
            <p:cNvSpPr/>
            <p:nvPr/>
          </p:nvSpPr>
          <p:spPr>
            <a:xfrm>
              <a:off x="1676349" y="3902048"/>
              <a:ext cx="966814" cy="9668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汉仪旗黑KW 55S" panose="00020600040101010101" pitchFamily="18" charset="-122"/>
                <a:ea typeface="汉仪旗黑KW 55S" panose="00020600040101010101" pitchFamily="18" charset="-122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21" name="文本框 2">
              <a:extLst>
                <a:ext uri="{FF2B5EF4-FFF2-40B4-BE49-F238E27FC236}">
                  <a16:creationId xmlns:a16="http://schemas.microsoft.com/office/drawing/2014/main" id="{6CFCFA28-8AAA-CA75-7C02-04EC2C7E7E3B}"/>
                </a:ext>
              </a:extLst>
            </p:cNvPr>
            <p:cNvSpPr txBox="1"/>
            <p:nvPr/>
          </p:nvSpPr>
          <p:spPr bwMode="auto">
            <a:xfrm>
              <a:off x="1731592" y="4154621"/>
              <a:ext cx="856326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dist" defTabSz="457200" fontAlgn="auto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字魂105号-简雅黑" panose="00000500000000000000" pitchFamily="2" charset="-122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en-US" altLang="zh-CN" dirty="0">
                  <a:sym typeface="字魂105号-简雅黑" panose="00000500000000000000" pitchFamily="2" charset="-122"/>
                </a:rPr>
                <a:t>60%</a:t>
              </a:r>
              <a:endParaRPr lang="zh-CN" altLang="en-US" dirty="0"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39BBFB0-9B6B-526A-3EEF-3920D07AA164}"/>
              </a:ext>
            </a:extLst>
          </p:cNvPr>
          <p:cNvGrpSpPr/>
          <p:nvPr/>
        </p:nvGrpSpPr>
        <p:grpSpPr>
          <a:xfrm>
            <a:off x="4076385" y="3478867"/>
            <a:ext cx="1415068" cy="1415068"/>
            <a:chOff x="4076385" y="3677920"/>
            <a:chExt cx="1415068" cy="1415068"/>
          </a:xfrm>
        </p:grpSpPr>
        <p:sp>
          <p:nvSpPr>
            <p:cNvPr id="23" name="不完整圆 22">
              <a:extLst>
                <a:ext uri="{FF2B5EF4-FFF2-40B4-BE49-F238E27FC236}">
                  <a16:creationId xmlns:a16="http://schemas.microsoft.com/office/drawing/2014/main" id="{6D30956D-3EAE-FBA6-1D30-5102BA8AD035}"/>
                </a:ext>
              </a:extLst>
            </p:cNvPr>
            <p:cNvSpPr/>
            <p:nvPr/>
          </p:nvSpPr>
          <p:spPr>
            <a:xfrm>
              <a:off x="4076385" y="3677920"/>
              <a:ext cx="1415068" cy="1415068"/>
            </a:xfrm>
            <a:prstGeom prst="pie">
              <a:avLst>
                <a:gd name="adj1" fmla="val 16134733"/>
                <a:gd name="adj2" fmla="val 9690"/>
              </a:avLst>
            </a:prstGeom>
            <a:solidFill>
              <a:schemeClr val="accent3"/>
            </a:solidFill>
            <a:ln w="25400">
              <a:solidFill>
                <a:schemeClr val="bg1"/>
              </a:solidFill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汉仪旗黑KW 55S" panose="00020600040101010101" pitchFamily="18" charset="-122"/>
                <a:ea typeface="汉仪旗黑KW 55S" panose="00020600040101010101" pitchFamily="18" charset="-122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24" name="不完整圆 23">
              <a:extLst>
                <a:ext uri="{FF2B5EF4-FFF2-40B4-BE49-F238E27FC236}">
                  <a16:creationId xmlns:a16="http://schemas.microsoft.com/office/drawing/2014/main" id="{2DC58C97-C3D1-A47B-6B29-0F4532EB6724}"/>
                </a:ext>
              </a:extLst>
            </p:cNvPr>
            <p:cNvSpPr/>
            <p:nvPr/>
          </p:nvSpPr>
          <p:spPr>
            <a:xfrm>
              <a:off x="4076385" y="3677920"/>
              <a:ext cx="1415068" cy="1415068"/>
            </a:xfrm>
            <a:prstGeom prst="pie">
              <a:avLst>
                <a:gd name="adj1" fmla="val 21413598"/>
                <a:gd name="adj2" fmla="val 1620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bg1"/>
              </a:solidFill>
            </a:ln>
            <a:effectLst>
              <a:outerShdw blurRad="254000" sx="102000" sy="102000" algn="ctr" rotWithShape="0">
                <a:schemeClr val="accent2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汉仪旗黑KW 55S" panose="00020600040101010101" pitchFamily="18" charset="-122"/>
                <a:ea typeface="汉仪旗黑KW 55S" panose="00020600040101010101" pitchFamily="18" charset="-122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1F143E5F-F89B-EF54-1325-D024EF5044C8}"/>
                </a:ext>
              </a:extLst>
            </p:cNvPr>
            <p:cNvSpPr/>
            <p:nvPr/>
          </p:nvSpPr>
          <p:spPr>
            <a:xfrm>
              <a:off x="4300512" y="3902048"/>
              <a:ext cx="966814" cy="9668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汉仪旗黑KW 55S" panose="00020600040101010101" pitchFamily="18" charset="-122"/>
                <a:ea typeface="汉仪旗黑KW 55S" panose="00020600040101010101" pitchFamily="18" charset="-122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26" name="文本框 2">
              <a:extLst>
                <a:ext uri="{FF2B5EF4-FFF2-40B4-BE49-F238E27FC236}">
                  <a16:creationId xmlns:a16="http://schemas.microsoft.com/office/drawing/2014/main" id="{B5C16BB7-EA7C-1166-EE1A-2AE59403AFF5}"/>
                </a:ext>
              </a:extLst>
            </p:cNvPr>
            <p:cNvSpPr txBox="1"/>
            <p:nvPr/>
          </p:nvSpPr>
          <p:spPr bwMode="auto">
            <a:xfrm>
              <a:off x="4369821" y="4154621"/>
              <a:ext cx="856326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dist" defTabSz="457200" fontAlgn="auto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字魂105号-简雅黑" panose="00000500000000000000" pitchFamily="2" charset="-122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en-US" altLang="zh-CN" dirty="0">
                  <a:sym typeface="字魂105号-简雅黑" panose="00000500000000000000" pitchFamily="2" charset="-122"/>
                </a:rPr>
                <a:t>25%</a:t>
              </a:r>
              <a:endParaRPr lang="zh-CN" altLang="en-US" dirty="0"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C659A43A-F9AD-D02C-74C4-E91C02DE971E}"/>
              </a:ext>
            </a:extLst>
          </p:cNvPr>
          <p:cNvGrpSpPr/>
          <p:nvPr/>
        </p:nvGrpSpPr>
        <p:grpSpPr>
          <a:xfrm>
            <a:off x="6700548" y="3478867"/>
            <a:ext cx="1415068" cy="1415068"/>
            <a:chOff x="6700548" y="3677920"/>
            <a:chExt cx="1415068" cy="1415068"/>
          </a:xfrm>
        </p:grpSpPr>
        <p:sp>
          <p:nvSpPr>
            <p:cNvPr id="28" name="不完整圆 27">
              <a:extLst>
                <a:ext uri="{FF2B5EF4-FFF2-40B4-BE49-F238E27FC236}">
                  <a16:creationId xmlns:a16="http://schemas.microsoft.com/office/drawing/2014/main" id="{EB40F1F0-BF22-4AA0-F3DE-1410C8005DC9}"/>
                </a:ext>
              </a:extLst>
            </p:cNvPr>
            <p:cNvSpPr/>
            <p:nvPr/>
          </p:nvSpPr>
          <p:spPr>
            <a:xfrm>
              <a:off x="6700548" y="3677920"/>
              <a:ext cx="1415068" cy="1415068"/>
            </a:xfrm>
            <a:prstGeom prst="pie">
              <a:avLst>
                <a:gd name="adj1" fmla="val 16134733"/>
                <a:gd name="adj2" fmla="val 5529427"/>
              </a:avLst>
            </a:prstGeom>
            <a:solidFill>
              <a:schemeClr val="accent3"/>
            </a:solidFill>
            <a:ln w="25400">
              <a:solidFill>
                <a:schemeClr val="bg1"/>
              </a:solidFill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汉仪旗黑KW 55S" panose="00020600040101010101" pitchFamily="18" charset="-122"/>
                <a:ea typeface="汉仪旗黑KW 55S" panose="00020600040101010101" pitchFamily="18" charset="-122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29" name="不完整圆 28">
              <a:extLst>
                <a:ext uri="{FF2B5EF4-FFF2-40B4-BE49-F238E27FC236}">
                  <a16:creationId xmlns:a16="http://schemas.microsoft.com/office/drawing/2014/main" id="{FF6EBD74-7EF7-F0F0-F017-FD32F4521F38}"/>
                </a:ext>
              </a:extLst>
            </p:cNvPr>
            <p:cNvSpPr/>
            <p:nvPr/>
          </p:nvSpPr>
          <p:spPr>
            <a:xfrm>
              <a:off x="6700548" y="3677920"/>
              <a:ext cx="1415068" cy="1415068"/>
            </a:xfrm>
            <a:prstGeom prst="pie">
              <a:avLst>
                <a:gd name="adj1" fmla="val 5152103"/>
                <a:gd name="adj2" fmla="val 1620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bg1"/>
              </a:solidFill>
            </a:ln>
            <a:effectLst>
              <a:outerShdw blurRad="254000" sx="102000" sy="102000" algn="ctr" rotWithShape="0">
                <a:schemeClr val="accent2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汉仪旗黑KW 55S" panose="00020600040101010101" pitchFamily="18" charset="-122"/>
                <a:ea typeface="汉仪旗黑KW 55S" panose="00020600040101010101" pitchFamily="18" charset="-122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85FDD23C-2513-D6C4-02C4-A4C2C05A029E}"/>
                </a:ext>
              </a:extLst>
            </p:cNvPr>
            <p:cNvSpPr/>
            <p:nvPr/>
          </p:nvSpPr>
          <p:spPr>
            <a:xfrm>
              <a:off x="6924675" y="3902048"/>
              <a:ext cx="966814" cy="9668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汉仪旗黑KW 55S" panose="00020600040101010101" pitchFamily="18" charset="-122"/>
                <a:ea typeface="汉仪旗黑KW 55S" panose="00020600040101010101" pitchFamily="18" charset="-122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31" name="文本框 2">
              <a:extLst>
                <a:ext uri="{FF2B5EF4-FFF2-40B4-BE49-F238E27FC236}">
                  <a16:creationId xmlns:a16="http://schemas.microsoft.com/office/drawing/2014/main" id="{68C4BA4F-1B18-820A-1B49-80054EC4C193}"/>
                </a:ext>
              </a:extLst>
            </p:cNvPr>
            <p:cNvSpPr txBox="1"/>
            <p:nvPr/>
          </p:nvSpPr>
          <p:spPr bwMode="auto">
            <a:xfrm>
              <a:off x="6990745" y="4154621"/>
              <a:ext cx="856326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dist" defTabSz="457200" fontAlgn="auto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字魂105号-简雅黑" panose="00000500000000000000" pitchFamily="2" charset="-122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en-US" altLang="zh-CN" dirty="0">
                  <a:sym typeface="字魂105号-简雅黑" panose="00000500000000000000" pitchFamily="2" charset="-122"/>
                </a:rPr>
                <a:t>51%</a:t>
              </a:r>
              <a:endParaRPr lang="zh-CN" altLang="en-US" dirty="0"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6A7F262-967D-CFD9-352F-CEFA7CDEB059}"/>
              </a:ext>
            </a:extLst>
          </p:cNvPr>
          <p:cNvGrpSpPr/>
          <p:nvPr/>
        </p:nvGrpSpPr>
        <p:grpSpPr>
          <a:xfrm>
            <a:off x="9324711" y="3478867"/>
            <a:ext cx="1415068" cy="1415068"/>
            <a:chOff x="9324711" y="3677920"/>
            <a:chExt cx="1415068" cy="1415068"/>
          </a:xfrm>
        </p:grpSpPr>
        <p:sp>
          <p:nvSpPr>
            <p:cNvPr id="33" name="不完整圆 32">
              <a:extLst>
                <a:ext uri="{FF2B5EF4-FFF2-40B4-BE49-F238E27FC236}">
                  <a16:creationId xmlns:a16="http://schemas.microsoft.com/office/drawing/2014/main" id="{9C6F0DDE-5E0B-C8D4-E2B0-093BA5C4F92E}"/>
                </a:ext>
              </a:extLst>
            </p:cNvPr>
            <p:cNvSpPr/>
            <p:nvPr/>
          </p:nvSpPr>
          <p:spPr>
            <a:xfrm>
              <a:off x="9324711" y="3677920"/>
              <a:ext cx="1415068" cy="1415068"/>
            </a:xfrm>
            <a:prstGeom prst="pie">
              <a:avLst>
                <a:gd name="adj1" fmla="val 16134733"/>
                <a:gd name="adj2" fmla="val 2794741"/>
              </a:avLst>
            </a:prstGeom>
            <a:solidFill>
              <a:schemeClr val="accent3"/>
            </a:solidFill>
            <a:ln w="25400">
              <a:solidFill>
                <a:schemeClr val="bg1"/>
              </a:solidFill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汉仪旗黑KW 55S" panose="00020600040101010101" pitchFamily="18" charset="-122"/>
                <a:ea typeface="汉仪旗黑KW 55S" panose="00020600040101010101" pitchFamily="18" charset="-122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34" name="不完整圆 33">
              <a:extLst>
                <a:ext uri="{FF2B5EF4-FFF2-40B4-BE49-F238E27FC236}">
                  <a16:creationId xmlns:a16="http://schemas.microsoft.com/office/drawing/2014/main" id="{41C9A399-D90A-AC26-5D0A-043A3F8924E5}"/>
                </a:ext>
              </a:extLst>
            </p:cNvPr>
            <p:cNvSpPr/>
            <p:nvPr/>
          </p:nvSpPr>
          <p:spPr>
            <a:xfrm>
              <a:off x="9324711" y="3677920"/>
              <a:ext cx="1415068" cy="1415068"/>
            </a:xfrm>
            <a:prstGeom prst="pie">
              <a:avLst>
                <a:gd name="adj1" fmla="val 2534400"/>
                <a:gd name="adj2" fmla="val 1620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bg1"/>
              </a:solidFill>
            </a:ln>
            <a:effectLst>
              <a:outerShdw blurRad="254000" sx="102000" sy="102000" algn="ctr" rotWithShape="0">
                <a:schemeClr val="accent2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汉仪旗黑KW 55S" panose="00020600040101010101" pitchFamily="18" charset="-122"/>
                <a:ea typeface="汉仪旗黑KW 55S" panose="00020600040101010101" pitchFamily="18" charset="-122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63500099-DDF2-4C22-BF26-3EF63537E1FC}"/>
                </a:ext>
              </a:extLst>
            </p:cNvPr>
            <p:cNvSpPr/>
            <p:nvPr/>
          </p:nvSpPr>
          <p:spPr>
            <a:xfrm>
              <a:off x="9548838" y="3902048"/>
              <a:ext cx="966814" cy="9668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汉仪旗黑KW 55S" panose="00020600040101010101" pitchFamily="18" charset="-122"/>
                <a:ea typeface="汉仪旗黑KW 55S" panose="00020600040101010101" pitchFamily="18" charset="-122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36" name="文本框 2">
              <a:extLst>
                <a:ext uri="{FF2B5EF4-FFF2-40B4-BE49-F238E27FC236}">
                  <a16:creationId xmlns:a16="http://schemas.microsoft.com/office/drawing/2014/main" id="{F3E9F778-D5A7-B7FE-F838-AB4B3FB3496C}"/>
                </a:ext>
              </a:extLst>
            </p:cNvPr>
            <p:cNvSpPr txBox="1"/>
            <p:nvPr/>
          </p:nvSpPr>
          <p:spPr bwMode="auto">
            <a:xfrm>
              <a:off x="9604081" y="4157557"/>
              <a:ext cx="856326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dist" defTabSz="457200" fontAlgn="auto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字魂105号-简雅黑" panose="00000500000000000000" pitchFamily="2" charset="-122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en-US" altLang="zh-CN" dirty="0">
                  <a:sym typeface="字魂105号-简雅黑" panose="00000500000000000000" pitchFamily="2" charset="-122"/>
                </a:rPr>
                <a:t>48%</a:t>
              </a:r>
              <a:endParaRPr lang="zh-CN" altLang="en-US" dirty="0"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37" name="PA_组合 8">
            <a:extLst>
              <a:ext uri="{FF2B5EF4-FFF2-40B4-BE49-F238E27FC236}">
                <a16:creationId xmlns:a16="http://schemas.microsoft.com/office/drawing/2014/main" id="{6E4DD7F3-DB05-9F77-1009-9D6DDBB18C0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610288" y="1462329"/>
            <a:ext cx="5592703" cy="1043323"/>
            <a:chOff x="2037058" y="3454349"/>
            <a:chExt cx="8416901" cy="1043323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3D95449-3838-AC5D-5615-6A901D53B833}"/>
                </a:ext>
              </a:extLst>
            </p:cNvPr>
            <p:cNvSpPr/>
            <p:nvPr/>
          </p:nvSpPr>
          <p:spPr>
            <a:xfrm>
              <a:off x="2073986" y="3861344"/>
              <a:ext cx="8379973" cy="6363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字魂105号-简雅黑" panose="00000500000000000000" pitchFamily="2" charset="-122"/>
                </a:rPr>
                <a:t>单击此处输入你的正文，文字是您思想的提炼请尽量言简意赅的阐述观点。单击此处输入你的正文，尽量言简意赅的阐述观点。</a:t>
              </a: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D05A5B90-D194-4327-2FEF-FCE60777C309}"/>
                </a:ext>
              </a:extLst>
            </p:cNvPr>
            <p:cNvSpPr/>
            <p:nvPr/>
          </p:nvSpPr>
          <p:spPr>
            <a:xfrm>
              <a:off x="2037058" y="3454349"/>
              <a:ext cx="2657021" cy="44050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accent1"/>
                  </a:solidFill>
                  <a:latin typeface="+mj-ea"/>
                  <a:ea typeface="+mj-ea"/>
                  <a:cs typeface="字魂105号-简雅黑" panose="00000500000000000000" pitchFamily="2" charset="-122"/>
                  <a:sym typeface="字魂105号-简雅黑" panose="00000500000000000000" pitchFamily="2" charset="-122"/>
                </a:rPr>
                <a:t>请添加小标题</a:t>
              </a:r>
            </a:p>
          </p:txBody>
        </p:sp>
      </p:grpSp>
      <p:grpSp>
        <p:nvGrpSpPr>
          <p:cNvPr id="40" name="PA_组合 8">
            <a:extLst>
              <a:ext uri="{FF2B5EF4-FFF2-40B4-BE49-F238E27FC236}">
                <a16:creationId xmlns:a16="http://schemas.microsoft.com/office/drawing/2014/main" id="{20829232-CC66-1888-ABCB-839067DACBA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144436" y="5090467"/>
            <a:ext cx="2030638" cy="1171695"/>
            <a:chOff x="1456444" y="3468417"/>
            <a:chExt cx="3056069" cy="1171695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9C1FB2D-2F2E-3527-F3EE-762FB6E11EDC}"/>
                </a:ext>
              </a:extLst>
            </p:cNvPr>
            <p:cNvSpPr/>
            <p:nvPr/>
          </p:nvSpPr>
          <p:spPr>
            <a:xfrm>
              <a:off x="1456444" y="3841432"/>
              <a:ext cx="3056069" cy="7986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字魂105号-简雅黑" panose="00000500000000000000" pitchFamily="2" charset="-122"/>
                </a:rPr>
                <a:t>单击此处输入你的正文，文字是您思想的提炼请尽量言简意赅的阐述观点。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字魂105号-简雅黑" panose="00000500000000000000" pitchFamily="2" charset="-122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E1257A08-D39D-EC96-EAA5-6A5BF1419D59}"/>
                </a:ext>
              </a:extLst>
            </p:cNvPr>
            <p:cNvSpPr/>
            <p:nvPr/>
          </p:nvSpPr>
          <p:spPr>
            <a:xfrm>
              <a:off x="1677139" y="3468417"/>
              <a:ext cx="2657019" cy="40568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accent1"/>
                  </a:solidFill>
                  <a:latin typeface="+mj-ea"/>
                  <a:ea typeface="+mj-ea"/>
                  <a:sym typeface="字魂105号-简雅黑" panose="00000500000000000000" pitchFamily="2" charset="-122"/>
                </a:rPr>
                <a:t>请添加小标题</a:t>
              </a:r>
            </a:p>
          </p:txBody>
        </p:sp>
      </p:grpSp>
      <p:grpSp>
        <p:nvGrpSpPr>
          <p:cNvPr id="43" name="PA_组合 8">
            <a:extLst>
              <a:ext uri="{FF2B5EF4-FFF2-40B4-BE49-F238E27FC236}">
                <a16:creationId xmlns:a16="http://schemas.microsoft.com/office/drawing/2014/main" id="{2A84DA07-17F1-BB81-0CF0-39571E09736C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768599" y="5118063"/>
            <a:ext cx="2030638" cy="1171695"/>
            <a:chOff x="1456444" y="3468417"/>
            <a:chExt cx="3056069" cy="1171695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B3272ED0-7810-10C0-2AD1-3915AABB9AF0}"/>
                </a:ext>
              </a:extLst>
            </p:cNvPr>
            <p:cNvSpPr/>
            <p:nvPr/>
          </p:nvSpPr>
          <p:spPr>
            <a:xfrm>
              <a:off x="1456444" y="3841432"/>
              <a:ext cx="3056069" cy="7986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字魂105号-简雅黑" panose="00000500000000000000" pitchFamily="2" charset="-122"/>
                </a:rPr>
                <a:t>单击此处输入你的正文，文字是您思想的提炼请尽量言简意赅的阐述观点。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字魂105号-简雅黑" panose="00000500000000000000" pitchFamily="2" charset="-122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FA05F77B-6B40-48D0-443E-F0C2B6ABBE32}"/>
                </a:ext>
              </a:extLst>
            </p:cNvPr>
            <p:cNvSpPr/>
            <p:nvPr/>
          </p:nvSpPr>
          <p:spPr>
            <a:xfrm>
              <a:off x="1677139" y="3468417"/>
              <a:ext cx="2657019" cy="40568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sym typeface="字魂105号-简雅黑" panose="00000500000000000000" pitchFamily="2" charset="-122"/>
                </a:rPr>
                <a:t>请添加小标题</a:t>
              </a:r>
            </a:p>
          </p:txBody>
        </p:sp>
      </p:grpSp>
      <p:grpSp>
        <p:nvGrpSpPr>
          <p:cNvPr id="46" name="PA_组合 8">
            <a:extLst>
              <a:ext uri="{FF2B5EF4-FFF2-40B4-BE49-F238E27FC236}">
                <a16:creationId xmlns:a16="http://schemas.microsoft.com/office/drawing/2014/main" id="{3FDA8E58-06E9-1948-7CD4-65522D716CD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420895" y="5090467"/>
            <a:ext cx="2030638" cy="1171695"/>
            <a:chOff x="1456444" y="3468417"/>
            <a:chExt cx="3056069" cy="1171695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F318E829-0CEB-AB03-922D-99E5EF957023}"/>
                </a:ext>
              </a:extLst>
            </p:cNvPr>
            <p:cNvSpPr/>
            <p:nvPr/>
          </p:nvSpPr>
          <p:spPr>
            <a:xfrm>
              <a:off x="1456444" y="3841432"/>
              <a:ext cx="3056069" cy="7986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字魂105号-简雅黑" panose="00000500000000000000" pitchFamily="2" charset="-122"/>
                </a:rPr>
                <a:t>单击此处输入你的正文，文字是您思想的提炼请尽量言简意赅的阐述观点。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字魂105号-简雅黑" panose="00000500000000000000" pitchFamily="2" charset="-122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29EEF384-3676-9B91-F871-EBFD139C9432}"/>
                </a:ext>
              </a:extLst>
            </p:cNvPr>
            <p:cNvSpPr/>
            <p:nvPr/>
          </p:nvSpPr>
          <p:spPr>
            <a:xfrm>
              <a:off x="1677139" y="3468417"/>
              <a:ext cx="2657019" cy="40568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sym typeface="字魂105号-简雅黑" panose="00000500000000000000" pitchFamily="2" charset="-122"/>
                </a:rPr>
                <a:t>请添加小标题</a:t>
              </a:r>
            </a:p>
          </p:txBody>
        </p:sp>
      </p:grpSp>
      <p:grpSp>
        <p:nvGrpSpPr>
          <p:cNvPr id="49" name="PA_组合 8">
            <a:extLst>
              <a:ext uri="{FF2B5EF4-FFF2-40B4-BE49-F238E27FC236}">
                <a16:creationId xmlns:a16="http://schemas.microsoft.com/office/drawing/2014/main" id="{464F9870-054E-9841-78E0-932FC190D14B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9016925" y="5090467"/>
            <a:ext cx="2030638" cy="1171695"/>
            <a:chOff x="1456444" y="3468417"/>
            <a:chExt cx="3056069" cy="1171695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D7E8F761-7710-2B99-7B40-A91F8B15B79B}"/>
                </a:ext>
              </a:extLst>
            </p:cNvPr>
            <p:cNvSpPr/>
            <p:nvPr/>
          </p:nvSpPr>
          <p:spPr>
            <a:xfrm>
              <a:off x="1456444" y="3841432"/>
              <a:ext cx="3056069" cy="7986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字魂105号-简雅黑" panose="00000500000000000000" pitchFamily="2" charset="-122"/>
                </a:rPr>
                <a:t>单击此处输入你的正文，文字是您思想的提炼请尽量言简意赅的阐述观点。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字魂105号-简雅黑" panose="00000500000000000000" pitchFamily="2" charset="-122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0CEDDD21-78E6-03BB-1777-8CFE4B517153}"/>
                </a:ext>
              </a:extLst>
            </p:cNvPr>
            <p:cNvSpPr/>
            <p:nvPr/>
          </p:nvSpPr>
          <p:spPr>
            <a:xfrm>
              <a:off x="1677139" y="3468417"/>
              <a:ext cx="2657019" cy="40568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sym typeface="字魂105号-简雅黑" panose="00000500000000000000" pitchFamily="2" charset="-122"/>
                </a:rPr>
                <a:t>请添加小标题</a:t>
              </a:r>
            </a:p>
          </p:txBody>
        </p:sp>
      </p:grpSp>
      <p:pic>
        <p:nvPicPr>
          <p:cNvPr id="3" name="图片 2" descr="卡通画&#10;&#10;中度可信度描述已自动生成">
            <a:extLst>
              <a:ext uri="{FF2B5EF4-FFF2-40B4-BE49-F238E27FC236}">
                <a16:creationId xmlns:a16="http://schemas.microsoft.com/office/drawing/2014/main" id="{BD002023-F51C-E3BD-7D8F-B4BA48698A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12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oding-14">
            <a:extLst>
              <a:ext uri="{FF2B5EF4-FFF2-40B4-BE49-F238E27FC236}">
                <a16:creationId xmlns:a16="http://schemas.microsoft.com/office/drawing/2014/main" id="{54CF6B5D-BC8A-8EE5-AE9D-1A1331D6E3A9}"/>
              </a:ext>
            </a:extLst>
          </p:cNvPr>
          <p:cNvSpPr txBox="1"/>
          <p:nvPr/>
        </p:nvSpPr>
        <p:spPr>
          <a:xfrm>
            <a:off x="7073900" y="2359027"/>
            <a:ext cx="511566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阿里巴巴普惠体 2.0 95 ExtraBold" panose="00020600040101010101" pitchFamily="18" charset="-122"/>
              </a:rPr>
              <a:t>存在主要问题</a:t>
            </a:r>
          </a:p>
        </p:txBody>
      </p:sp>
      <p:sp>
        <p:nvSpPr>
          <p:cNvPr id="3" name="gaoding-14">
            <a:extLst>
              <a:ext uri="{FF2B5EF4-FFF2-40B4-BE49-F238E27FC236}">
                <a16:creationId xmlns:a16="http://schemas.microsoft.com/office/drawing/2014/main" id="{4EB8E2E6-6F2D-6FB7-53B9-88C564CA4118}"/>
              </a:ext>
            </a:extLst>
          </p:cNvPr>
          <p:cNvSpPr txBox="1"/>
          <p:nvPr/>
        </p:nvSpPr>
        <p:spPr>
          <a:xfrm>
            <a:off x="7130795" y="3168503"/>
            <a:ext cx="358418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阿里巴巴普惠体 2.0 35 Thin" panose="00020600040101010101" pitchFamily="18" charset="-122"/>
              </a:rPr>
              <a:t>Major problems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18B4DB-B4D6-633C-B0C3-F8CC1D57154F}"/>
              </a:ext>
            </a:extLst>
          </p:cNvPr>
          <p:cNvSpPr/>
          <p:nvPr/>
        </p:nvSpPr>
        <p:spPr>
          <a:xfrm>
            <a:off x="7099931" y="1171356"/>
            <a:ext cx="977901" cy="97790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1511AF8-FF6B-2B6E-44D0-A89AC9A1B3DE}"/>
              </a:ext>
            </a:extLst>
          </p:cNvPr>
          <p:cNvSpPr txBox="1"/>
          <p:nvPr/>
        </p:nvSpPr>
        <p:spPr>
          <a:xfrm>
            <a:off x="7177551" y="1337141"/>
            <a:ext cx="8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zh-CN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Rectangle 39">
            <a:extLst>
              <a:ext uri="{FF2B5EF4-FFF2-40B4-BE49-F238E27FC236}">
                <a16:creationId xmlns:a16="http://schemas.microsoft.com/office/drawing/2014/main" id="{0DAB1659-78CC-1AB0-9E72-6E4BD74144FB}"/>
              </a:ext>
            </a:extLst>
          </p:cNvPr>
          <p:cNvSpPr/>
          <p:nvPr/>
        </p:nvSpPr>
        <p:spPr>
          <a:xfrm>
            <a:off x="7022643" y="3779844"/>
            <a:ext cx="4381957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单击此处输入你的正文，文字是您思想的提炼 为了最终演示发布的良好效果，请尽量言简意赅的阐述观点。</a:t>
            </a:r>
          </a:p>
        </p:txBody>
      </p:sp>
      <p:pic>
        <p:nvPicPr>
          <p:cNvPr id="7" name="图片 6" descr="卡通画&#10;&#10;中度可信度描述已自动生成">
            <a:extLst>
              <a:ext uri="{FF2B5EF4-FFF2-40B4-BE49-F238E27FC236}">
                <a16:creationId xmlns:a16="http://schemas.microsoft.com/office/drawing/2014/main" id="{D86A1FD9-B25F-9FC8-6538-D70A92524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35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3FAD92CA-CB90-ED4C-2E50-11126C948F52}"/>
              </a:ext>
            </a:extLst>
          </p:cNvPr>
          <p:cNvSpPr/>
          <p:nvPr/>
        </p:nvSpPr>
        <p:spPr>
          <a:xfrm>
            <a:off x="695325" y="1474237"/>
            <a:ext cx="6327516" cy="4509794"/>
          </a:xfrm>
          <a:prstGeom prst="roundRect">
            <a:avLst>
              <a:gd name="adj" fmla="val 2800"/>
            </a:avLst>
          </a:prstGeom>
          <a:blipFill>
            <a:blip r:embed="rId2"/>
            <a:stretch>
              <a:fillRect l="-15525" r="-15525"/>
            </a:stretch>
          </a:blip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15C4C44-7477-24C3-9B41-3E06F5641A37}"/>
              </a:ext>
            </a:extLst>
          </p:cNvPr>
          <p:cNvGrpSpPr/>
          <p:nvPr/>
        </p:nvGrpSpPr>
        <p:grpSpPr>
          <a:xfrm>
            <a:off x="6437172" y="3657598"/>
            <a:ext cx="4988065" cy="2338873"/>
            <a:chOff x="6437172" y="3813110"/>
            <a:chExt cx="4988065" cy="2338873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8C7289D6-36A5-F91F-E447-E3FD85786C50}"/>
                </a:ext>
              </a:extLst>
            </p:cNvPr>
            <p:cNvSpPr/>
            <p:nvPr/>
          </p:nvSpPr>
          <p:spPr>
            <a:xfrm>
              <a:off x="6437172" y="3813110"/>
              <a:ext cx="4988065" cy="2338873"/>
            </a:xfrm>
            <a:prstGeom prst="roundRect">
              <a:avLst>
                <a:gd name="adj" fmla="val 4699"/>
              </a:avLst>
            </a:prstGeom>
            <a:ln>
              <a:noFill/>
            </a:ln>
            <a:effectLst>
              <a:outerShdw blurRad="152400" sx="103000" sy="103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F23B0BF-2700-B93C-4466-E45A420494DF}"/>
                </a:ext>
              </a:extLst>
            </p:cNvPr>
            <p:cNvSpPr/>
            <p:nvPr/>
          </p:nvSpPr>
          <p:spPr>
            <a:xfrm>
              <a:off x="6437174" y="3813110"/>
              <a:ext cx="4875447" cy="2334537"/>
            </a:xfrm>
            <a:custGeom>
              <a:avLst/>
              <a:gdLst>
                <a:gd name="connsiteX0" fmla="*/ 88426 w 4875447"/>
                <a:gd name="connsiteY0" fmla="*/ 4336 h 2334537"/>
                <a:gd name="connsiteX1" fmla="*/ 88426 w 4875447"/>
                <a:gd name="connsiteY1" fmla="*/ 2334537 h 2334537"/>
                <a:gd name="connsiteX2" fmla="*/ 67125 w 4875447"/>
                <a:gd name="connsiteY2" fmla="*/ 2330236 h 2334537"/>
                <a:gd name="connsiteX3" fmla="*/ 0 w 4875447"/>
                <a:gd name="connsiteY3" fmla="*/ 2228969 h 2334537"/>
                <a:gd name="connsiteX4" fmla="*/ 0 w 4875447"/>
                <a:gd name="connsiteY4" fmla="*/ 109904 h 2334537"/>
                <a:gd name="connsiteX5" fmla="*/ 67125 w 4875447"/>
                <a:gd name="connsiteY5" fmla="*/ 8637 h 2334537"/>
                <a:gd name="connsiteX6" fmla="*/ 109904 w 4875447"/>
                <a:gd name="connsiteY6" fmla="*/ 0 h 2334537"/>
                <a:gd name="connsiteX7" fmla="*/ 4861172 w 4875447"/>
                <a:gd name="connsiteY7" fmla="*/ 0 h 2334537"/>
                <a:gd name="connsiteX8" fmla="*/ 4875447 w 4875447"/>
                <a:gd name="connsiteY8" fmla="*/ 2882 h 2334537"/>
                <a:gd name="connsiteX9" fmla="*/ 95630 w 4875447"/>
                <a:gd name="connsiteY9" fmla="*/ 2882 h 233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75447" h="2334537">
                  <a:moveTo>
                    <a:pt x="88426" y="4336"/>
                  </a:moveTo>
                  <a:lnTo>
                    <a:pt x="88426" y="2334537"/>
                  </a:lnTo>
                  <a:lnTo>
                    <a:pt x="67125" y="2330236"/>
                  </a:lnTo>
                  <a:cubicBezTo>
                    <a:pt x="27679" y="2313552"/>
                    <a:pt x="0" y="2274493"/>
                    <a:pt x="0" y="2228969"/>
                  </a:cubicBezTo>
                  <a:lnTo>
                    <a:pt x="0" y="109904"/>
                  </a:lnTo>
                  <a:cubicBezTo>
                    <a:pt x="0" y="64381"/>
                    <a:pt x="27679" y="25321"/>
                    <a:pt x="67125" y="8637"/>
                  </a:cubicBezTo>
                  <a:close/>
                  <a:moveTo>
                    <a:pt x="109904" y="0"/>
                  </a:moveTo>
                  <a:lnTo>
                    <a:pt x="4861172" y="0"/>
                  </a:lnTo>
                  <a:lnTo>
                    <a:pt x="4875447" y="2882"/>
                  </a:lnTo>
                  <a:lnTo>
                    <a:pt x="95630" y="288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524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6500E624-4DF9-9CC0-87E7-265E97DF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存在主要问题</a:t>
            </a:r>
          </a:p>
        </p:txBody>
      </p:sp>
      <p:pic>
        <p:nvPicPr>
          <p:cNvPr id="3" name="图片 2" descr="卡通画&#10;&#10;中度可信度描述已自动生成">
            <a:extLst>
              <a:ext uri="{FF2B5EF4-FFF2-40B4-BE49-F238E27FC236}">
                <a16:creationId xmlns:a16="http://schemas.microsoft.com/office/drawing/2014/main" id="{B3E32753-AF48-F21C-AE0B-9AE318CB1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0EA52C0B-352A-C2AE-E821-855C579C3AB4}"/>
              </a:ext>
            </a:extLst>
          </p:cNvPr>
          <p:cNvGrpSpPr/>
          <p:nvPr/>
        </p:nvGrpSpPr>
        <p:grpSpPr>
          <a:xfrm>
            <a:off x="6960636" y="3943065"/>
            <a:ext cx="4083009" cy="1602899"/>
            <a:chOff x="7022841" y="4098577"/>
            <a:chExt cx="4083009" cy="1602899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1AD82C0-A59B-CF5A-6BBF-5CC7165A0646}"/>
                </a:ext>
              </a:extLst>
            </p:cNvPr>
            <p:cNvSpPr txBox="1"/>
            <p:nvPr/>
          </p:nvSpPr>
          <p:spPr>
            <a:xfrm>
              <a:off x="7022841" y="4098577"/>
              <a:ext cx="2107038" cy="499521"/>
            </a:xfrm>
            <a:prstGeom prst="rect">
              <a:avLst/>
            </a:prstGeom>
            <a:noFill/>
            <a:effectLst/>
          </p:spPr>
          <p:txBody>
            <a:bodyPr wrap="none" lIns="128930" tIns="64465" rIns="128930" bIns="64465" rtlCol="0">
              <a:spAutoFit/>
            </a:bodyPr>
            <a:lstStyle/>
            <a:p>
              <a:r>
                <a:rPr kumimoji="1" lang="zh-CN" altLang="en-US" sz="2400" dirty="0">
                  <a:solidFill>
                    <a:schemeClr val="bg1"/>
                  </a:solidFill>
                  <a:latin typeface="汉仪旗黑 85S" panose="00020600040101010101" pitchFamily="18" charset="-122"/>
                  <a:ea typeface="汉仪旗黑 85S" panose="00020600040101010101" pitchFamily="18" charset="-122"/>
                  <a:sym typeface="汉仪旗黑 85S" panose="00020600040101010101" pitchFamily="18" charset="-122"/>
                </a:rPr>
                <a:t>请添加小标题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4D571D1-ED0C-9197-6929-24993CEC7145}"/>
                </a:ext>
              </a:extLst>
            </p:cNvPr>
            <p:cNvSpPr txBox="1"/>
            <p:nvPr/>
          </p:nvSpPr>
          <p:spPr>
            <a:xfrm>
              <a:off x="7085045" y="4785071"/>
              <a:ext cx="4020805" cy="916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zh-CN" altLang="en-US" sz="1400" dirty="0">
                  <a:solidFill>
                    <a:schemeClr val="bg1"/>
                  </a:solidFill>
                  <a:latin typeface="汉仪旗黑KW 55S" panose="00020600040101010101" pitchFamily="18" charset="-122"/>
                  <a:ea typeface="汉仪旗黑KW 55S" panose="00020600040101010101" pitchFamily="18" charset="-122"/>
                  <a:cs typeface="+mn-ea"/>
                  <a:sym typeface="汉仪旗黑KW 55S" panose="00020600040101010101" pitchFamily="18" charset="-122"/>
                </a:rPr>
                <a:t>单击此处输入你的正文，文字是您思想的提炼请尽量言简意赅的阐述观点。文字是您思想的提炼请尽量言简意赅的阐述观点。</a:t>
              </a:r>
            </a:p>
          </p:txBody>
        </p:sp>
        <p:cxnSp>
          <p:nvCxnSpPr>
            <p:cNvPr id="16" name="直接连接符 4">
              <a:extLst>
                <a:ext uri="{FF2B5EF4-FFF2-40B4-BE49-F238E27FC236}">
                  <a16:creationId xmlns:a16="http://schemas.microsoft.com/office/drawing/2014/main" id="{573B36D8-94C7-CB15-73B2-0F3A53DA178C}"/>
                </a:ext>
              </a:extLst>
            </p:cNvPr>
            <p:cNvCxnSpPr>
              <a:cxnSpLocks/>
            </p:cNvCxnSpPr>
            <p:nvPr/>
          </p:nvCxnSpPr>
          <p:spPr>
            <a:xfrm>
              <a:off x="7174553" y="4690815"/>
              <a:ext cx="765110" cy="0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prstDash val="solid"/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A083CADB-AD0B-2D9C-2EA8-0C74F90A2B9E}"/>
              </a:ext>
            </a:extLst>
          </p:cNvPr>
          <p:cNvSpPr txBox="1"/>
          <p:nvPr/>
        </p:nvSpPr>
        <p:spPr>
          <a:xfrm>
            <a:off x="7374982" y="1362323"/>
            <a:ext cx="2107038" cy="499521"/>
          </a:xfrm>
          <a:prstGeom prst="rect">
            <a:avLst/>
          </a:prstGeom>
          <a:noFill/>
          <a:effectLst/>
        </p:spPr>
        <p:txBody>
          <a:bodyPr wrap="none" lIns="128930" tIns="64465" rIns="128930" bIns="64465" rtlCol="0">
            <a:spAutoFit/>
          </a:bodyPr>
          <a:lstStyle/>
          <a:p>
            <a:r>
              <a:rPr kumimoji="1" lang="zh-CN" altLang="en-US" sz="2400" dirty="0">
                <a:solidFill>
                  <a:schemeClr val="accent1"/>
                </a:solidFill>
                <a:latin typeface="汉仪旗黑 85S" panose="00020600040101010101" pitchFamily="18" charset="-122"/>
                <a:ea typeface="汉仪旗黑 85S" panose="00020600040101010101" pitchFamily="18" charset="-122"/>
                <a:sym typeface="汉仪旗黑 85S" panose="00020600040101010101" pitchFamily="18" charset="-122"/>
              </a:rPr>
              <a:t>请添加小标题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B333514-185B-5674-F109-2A2923036B91}"/>
              </a:ext>
            </a:extLst>
          </p:cNvPr>
          <p:cNvSpPr txBox="1"/>
          <p:nvPr/>
        </p:nvSpPr>
        <p:spPr>
          <a:xfrm>
            <a:off x="7412307" y="2117758"/>
            <a:ext cx="4151454" cy="916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cs typeface="+mn-ea"/>
                <a:sym typeface="汉仪旗黑KW 55S" panose="00020600040101010101" pitchFamily="18" charset="-122"/>
              </a:rPr>
              <a:t>单击此处输入你的正文，文字是您思想的提炼请尽量言简意赅的阐述观点。文字是您思想的提炼请尽量言简意赅的阐述观点。</a:t>
            </a:r>
          </a:p>
        </p:txBody>
      </p:sp>
      <p:cxnSp>
        <p:nvCxnSpPr>
          <p:cNvPr id="22" name="直接连接符 4">
            <a:extLst>
              <a:ext uri="{FF2B5EF4-FFF2-40B4-BE49-F238E27FC236}">
                <a16:creationId xmlns:a16="http://schemas.microsoft.com/office/drawing/2014/main" id="{A4EBF98D-DA87-5333-AEA7-8E1023B58014}"/>
              </a:ext>
            </a:extLst>
          </p:cNvPr>
          <p:cNvCxnSpPr>
            <a:cxnSpLocks/>
          </p:cNvCxnSpPr>
          <p:nvPr/>
        </p:nvCxnSpPr>
        <p:spPr>
          <a:xfrm>
            <a:off x="7526694" y="1979442"/>
            <a:ext cx="765110" cy="0"/>
          </a:xfrm>
          <a:prstGeom prst="line">
            <a:avLst/>
          </a:prstGeom>
          <a:noFill/>
          <a:ln w="34925">
            <a:solidFill>
              <a:schemeClr val="accent2">
                <a:lumMod val="60000"/>
                <a:lumOff val="40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188406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0E624-4DF9-9CC0-87E7-265E97DF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存在主要问题</a:t>
            </a:r>
          </a:p>
        </p:txBody>
      </p:sp>
      <p:pic>
        <p:nvPicPr>
          <p:cNvPr id="3" name="图片 2" descr="卡通画&#10;&#10;中度可信度描述已自动生成">
            <a:extLst>
              <a:ext uri="{FF2B5EF4-FFF2-40B4-BE49-F238E27FC236}">
                <a16:creationId xmlns:a16="http://schemas.microsoft.com/office/drawing/2014/main" id="{409A921D-C7B8-CBF1-E880-0915B0903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8DCC0AF5-D63C-71DB-2160-DD152D1558E1}"/>
              </a:ext>
            </a:extLst>
          </p:cNvPr>
          <p:cNvSpPr/>
          <p:nvPr/>
        </p:nvSpPr>
        <p:spPr>
          <a:xfrm>
            <a:off x="914391" y="1346541"/>
            <a:ext cx="4971076" cy="4843995"/>
          </a:xfrm>
          <a:prstGeom prst="roundRect">
            <a:avLst>
              <a:gd name="adj" fmla="val 2660"/>
            </a:avLst>
          </a:prstGeom>
          <a:blipFill>
            <a:blip r:embed="rId3"/>
            <a:stretch>
              <a:fillRect l="-36519" r="-36519"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F5A5C1D-9204-9D64-E386-867B38157B54}"/>
              </a:ext>
            </a:extLst>
          </p:cNvPr>
          <p:cNvGrpSpPr/>
          <p:nvPr/>
        </p:nvGrpSpPr>
        <p:grpSpPr>
          <a:xfrm>
            <a:off x="6306533" y="1346540"/>
            <a:ext cx="4971076" cy="1278471"/>
            <a:chOff x="6200797" y="1346540"/>
            <a:chExt cx="4971076" cy="1278471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ABDA356D-AFD3-EB56-09FB-189AA2DA0216}"/>
                </a:ext>
              </a:extLst>
            </p:cNvPr>
            <p:cNvSpPr/>
            <p:nvPr/>
          </p:nvSpPr>
          <p:spPr>
            <a:xfrm>
              <a:off x="6200797" y="1346540"/>
              <a:ext cx="4971076" cy="1278471"/>
            </a:xfrm>
            <a:prstGeom prst="roundRect">
              <a:avLst>
                <a:gd name="adj" fmla="val 8396"/>
              </a:avLst>
            </a:prstGeom>
            <a:ln>
              <a:noFill/>
            </a:ln>
            <a:effectLst>
              <a:outerShdw blurRad="152400" sx="104000" sy="104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412DF5BA-C8C6-1916-DEA1-D677FB0A1DCF}"/>
                </a:ext>
              </a:extLst>
            </p:cNvPr>
            <p:cNvSpPr/>
            <p:nvPr/>
          </p:nvSpPr>
          <p:spPr>
            <a:xfrm>
              <a:off x="6503932" y="1551811"/>
              <a:ext cx="867928" cy="8679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97ABA1BF-6E13-9778-0609-34E1D4DF13DE}"/>
                </a:ext>
              </a:extLst>
            </p:cNvPr>
            <p:cNvSpPr txBox="1"/>
            <p:nvPr/>
          </p:nvSpPr>
          <p:spPr>
            <a:xfrm>
              <a:off x="7371860" y="1485008"/>
              <a:ext cx="1799261" cy="437966"/>
            </a:xfrm>
            <a:prstGeom prst="rect">
              <a:avLst/>
            </a:prstGeom>
            <a:noFill/>
            <a:effectLst/>
          </p:spPr>
          <p:txBody>
            <a:bodyPr wrap="none" lIns="128930" tIns="64465" rIns="128930" bIns="64465" rtlCol="0">
              <a:spAutoFit/>
            </a:bodyPr>
            <a:lstStyle/>
            <a:p>
              <a:r>
                <a:rPr kumimoji="1" lang="zh-CN" altLang="en-US" sz="2000" dirty="0">
                  <a:solidFill>
                    <a:schemeClr val="bg1"/>
                  </a:solidFill>
                  <a:latin typeface="汉仪旗黑 85S" panose="00020600040101010101" pitchFamily="18" charset="-122"/>
                  <a:ea typeface="汉仪旗黑 85S" panose="00020600040101010101" pitchFamily="18" charset="-122"/>
                  <a:sym typeface="汉仪旗黑 85S" panose="00020600040101010101" pitchFamily="18" charset="-122"/>
                </a:rPr>
                <a:t>请添加小标题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F4AA4FEA-1C90-B6E9-6EF0-6B95955F0772}"/>
                </a:ext>
              </a:extLst>
            </p:cNvPr>
            <p:cNvSpPr txBox="1"/>
            <p:nvPr/>
          </p:nvSpPr>
          <p:spPr>
            <a:xfrm>
              <a:off x="7412305" y="1853294"/>
              <a:ext cx="3632042" cy="636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zh-CN" altLang="en-US" sz="1400" dirty="0">
                  <a:solidFill>
                    <a:schemeClr val="bg1"/>
                  </a:solidFill>
                  <a:latin typeface="汉仪旗黑KW 55S" panose="00020600040101010101" pitchFamily="18" charset="-122"/>
                  <a:ea typeface="汉仪旗黑KW 55S" panose="00020600040101010101" pitchFamily="18" charset="-122"/>
                  <a:cs typeface="+mn-ea"/>
                  <a:sym typeface="汉仪旗黑KW 55S" panose="00020600040101010101" pitchFamily="18" charset="-122"/>
                </a:rPr>
                <a:t>单击此处输入你的正文，文字是您思想的提炼请尽量言简意赅的阐述观点。</a:t>
              </a: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ACC6E63C-A60A-5D8D-98AD-686433DB7A8B}"/>
                </a:ext>
              </a:extLst>
            </p:cNvPr>
            <p:cNvSpPr/>
            <p:nvPr/>
          </p:nvSpPr>
          <p:spPr>
            <a:xfrm>
              <a:off x="6728543" y="1752047"/>
              <a:ext cx="418706" cy="467456"/>
            </a:xfrm>
            <a:custGeom>
              <a:avLst/>
              <a:gdLst>
                <a:gd name="connsiteX0" fmla="*/ 0 w 542436"/>
                <a:gd name="connsiteY0" fmla="*/ 384440 h 605592"/>
                <a:gd name="connsiteX1" fmla="*/ 72330 w 542436"/>
                <a:gd name="connsiteY1" fmla="*/ 384440 h 605592"/>
                <a:gd name="connsiteX2" fmla="*/ 72330 w 542436"/>
                <a:gd name="connsiteY2" fmla="*/ 605592 h 605592"/>
                <a:gd name="connsiteX3" fmla="*/ 0 w 542436"/>
                <a:gd name="connsiteY3" fmla="*/ 605592 h 605592"/>
                <a:gd name="connsiteX4" fmla="*/ 117491 w 542436"/>
                <a:gd name="connsiteY4" fmla="*/ 285860 h 605592"/>
                <a:gd name="connsiteX5" fmla="*/ 189821 w 542436"/>
                <a:gd name="connsiteY5" fmla="*/ 285860 h 605592"/>
                <a:gd name="connsiteX6" fmla="*/ 189821 w 542436"/>
                <a:gd name="connsiteY6" fmla="*/ 605592 h 605592"/>
                <a:gd name="connsiteX7" fmla="*/ 117491 w 542436"/>
                <a:gd name="connsiteY7" fmla="*/ 605592 h 605592"/>
                <a:gd name="connsiteX8" fmla="*/ 470106 w 542436"/>
                <a:gd name="connsiteY8" fmla="*/ 218470 h 605592"/>
                <a:gd name="connsiteX9" fmla="*/ 542436 w 542436"/>
                <a:gd name="connsiteY9" fmla="*/ 218470 h 605592"/>
                <a:gd name="connsiteX10" fmla="*/ 542436 w 542436"/>
                <a:gd name="connsiteY10" fmla="*/ 605592 h 605592"/>
                <a:gd name="connsiteX11" fmla="*/ 470106 w 542436"/>
                <a:gd name="connsiteY11" fmla="*/ 605592 h 605592"/>
                <a:gd name="connsiteX12" fmla="*/ 352545 w 542436"/>
                <a:gd name="connsiteY12" fmla="*/ 115657 h 605592"/>
                <a:gd name="connsiteX13" fmla="*/ 424875 w 542436"/>
                <a:gd name="connsiteY13" fmla="*/ 115657 h 605592"/>
                <a:gd name="connsiteX14" fmla="*/ 424875 w 542436"/>
                <a:gd name="connsiteY14" fmla="*/ 605592 h 605592"/>
                <a:gd name="connsiteX15" fmla="*/ 352545 w 542436"/>
                <a:gd name="connsiteY15" fmla="*/ 605592 h 605592"/>
                <a:gd name="connsiteX16" fmla="*/ 234983 w 542436"/>
                <a:gd name="connsiteY16" fmla="*/ 0 h 605592"/>
                <a:gd name="connsiteX17" fmla="*/ 307313 w 542436"/>
                <a:gd name="connsiteY17" fmla="*/ 0 h 605592"/>
                <a:gd name="connsiteX18" fmla="*/ 307313 w 542436"/>
                <a:gd name="connsiteY18" fmla="*/ 605592 h 605592"/>
                <a:gd name="connsiteX19" fmla="*/ 234983 w 542436"/>
                <a:gd name="connsiteY19" fmla="*/ 605592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2436" h="605592">
                  <a:moveTo>
                    <a:pt x="0" y="384440"/>
                  </a:moveTo>
                  <a:lnTo>
                    <a:pt x="72330" y="384440"/>
                  </a:lnTo>
                  <a:lnTo>
                    <a:pt x="72330" y="605592"/>
                  </a:lnTo>
                  <a:lnTo>
                    <a:pt x="0" y="605592"/>
                  </a:lnTo>
                  <a:close/>
                  <a:moveTo>
                    <a:pt x="117491" y="285860"/>
                  </a:moveTo>
                  <a:lnTo>
                    <a:pt x="189821" y="285860"/>
                  </a:lnTo>
                  <a:lnTo>
                    <a:pt x="189821" y="605592"/>
                  </a:lnTo>
                  <a:lnTo>
                    <a:pt x="117491" y="605592"/>
                  </a:lnTo>
                  <a:close/>
                  <a:moveTo>
                    <a:pt x="470106" y="218470"/>
                  </a:moveTo>
                  <a:lnTo>
                    <a:pt x="542436" y="218470"/>
                  </a:lnTo>
                  <a:lnTo>
                    <a:pt x="542436" y="605592"/>
                  </a:lnTo>
                  <a:lnTo>
                    <a:pt x="470106" y="605592"/>
                  </a:lnTo>
                  <a:close/>
                  <a:moveTo>
                    <a:pt x="352545" y="115657"/>
                  </a:moveTo>
                  <a:lnTo>
                    <a:pt x="424875" y="115657"/>
                  </a:lnTo>
                  <a:lnTo>
                    <a:pt x="424875" y="605592"/>
                  </a:lnTo>
                  <a:lnTo>
                    <a:pt x="352545" y="605592"/>
                  </a:lnTo>
                  <a:close/>
                  <a:moveTo>
                    <a:pt x="234983" y="0"/>
                  </a:moveTo>
                  <a:lnTo>
                    <a:pt x="307313" y="0"/>
                  </a:lnTo>
                  <a:lnTo>
                    <a:pt x="307313" y="605592"/>
                  </a:lnTo>
                  <a:lnTo>
                    <a:pt x="234983" y="6055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54713FA5-F1CA-04E9-99C2-340F69EC7E22}"/>
              </a:ext>
            </a:extLst>
          </p:cNvPr>
          <p:cNvGrpSpPr/>
          <p:nvPr/>
        </p:nvGrpSpPr>
        <p:grpSpPr>
          <a:xfrm>
            <a:off x="6306533" y="3129303"/>
            <a:ext cx="4971076" cy="1278471"/>
            <a:chOff x="6200797" y="3129303"/>
            <a:chExt cx="4971076" cy="1278471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325390EE-FBC6-F386-9FB4-2259CAC54320}"/>
                </a:ext>
              </a:extLst>
            </p:cNvPr>
            <p:cNvGrpSpPr/>
            <p:nvPr/>
          </p:nvGrpSpPr>
          <p:grpSpPr>
            <a:xfrm>
              <a:off x="6200797" y="3129303"/>
              <a:ext cx="4971076" cy="1278471"/>
              <a:chOff x="6200797" y="1346540"/>
              <a:chExt cx="4971076" cy="1278471"/>
            </a:xfrm>
          </p:grpSpPr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200D8AE8-3B89-51CB-3917-032D08417410}"/>
                  </a:ext>
                </a:extLst>
              </p:cNvPr>
              <p:cNvSpPr/>
              <p:nvPr/>
            </p:nvSpPr>
            <p:spPr>
              <a:xfrm>
                <a:off x="6200797" y="1346540"/>
                <a:ext cx="4971076" cy="1278471"/>
              </a:xfrm>
              <a:prstGeom prst="roundRect">
                <a:avLst>
                  <a:gd name="adj" fmla="val 8882"/>
                </a:avLst>
              </a:prstGeom>
              <a:ln>
                <a:noFill/>
              </a:ln>
              <a:effectLst>
                <a:outerShdw blurRad="152400" sx="104000" sy="104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8EB0E9B9-6680-5C94-250E-779A4A70BAD6}"/>
                  </a:ext>
                </a:extLst>
              </p:cNvPr>
              <p:cNvSpPr/>
              <p:nvPr/>
            </p:nvSpPr>
            <p:spPr>
              <a:xfrm>
                <a:off x="6503932" y="1551811"/>
                <a:ext cx="867928" cy="8679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666B1D48-68A8-2685-47F6-57C4AB4F5378}"/>
                  </a:ext>
                </a:extLst>
              </p:cNvPr>
              <p:cNvSpPr txBox="1"/>
              <p:nvPr/>
            </p:nvSpPr>
            <p:spPr>
              <a:xfrm>
                <a:off x="7371860" y="1485008"/>
                <a:ext cx="1799261" cy="437966"/>
              </a:xfrm>
              <a:prstGeom prst="rect">
                <a:avLst/>
              </a:prstGeom>
              <a:noFill/>
              <a:effectLst/>
            </p:spPr>
            <p:txBody>
              <a:bodyPr wrap="none" lIns="128930" tIns="64465" rIns="128930" bIns="64465" rtlCol="0">
                <a:spAutoFit/>
              </a:bodyPr>
              <a:lstStyle/>
              <a:p>
                <a:r>
                  <a:rPr kumimoji="1" lang="zh-CN" altLang="en-US" sz="2000" dirty="0">
                    <a:solidFill>
                      <a:schemeClr val="bg1"/>
                    </a:solidFill>
                    <a:latin typeface="汉仪旗黑 85S" panose="00020600040101010101" pitchFamily="18" charset="-122"/>
                    <a:ea typeface="汉仪旗黑 85S" panose="00020600040101010101" pitchFamily="18" charset="-122"/>
                    <a:sym typeface="汉仪旗黑 85S" panose="00020600040101010101" pitchFamily="18" charset="-122"/>
                  </a:rPr>
                  <a:t>请添加小标题</a:t>
                </a: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4F183B43-A99A-E8DE-6EDF-8E5125E0BC65}"/>
                  </a:ext>
                </a:extLst>
              </p:cNvPr>
              <p:cNvSpPr txBox="1"/>
              <p:nvPr/>
            </p:nvSpPr>
            <p:spPr>
              <a:xfrm>
                <a:off x="7412305" y="1853294"/>
                <a:ext cx="3632042" cy="636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kumimoji="1" lang="zh-CN" altLang="en-US" sz="1400" dirty="0">
                    <a:solidFill>
                      <a:schemeClr val="bg1"/>
                    </a:solidFill>
                    <a:latin typeface="汉仪旗黑KW 55S" panose="00020600040101010101" pitchFamily="18" charset="-122"/>
                    <a:ea typeface="汉仪旗黑KW 55S" panose="00020600040101010101" pitchFamily="18" charset="-122"/>
                    <a:cs typeface="+mn-ea"/>
                    <a:sym typeface="汉仪旗黑KW 55S" panose="00020600040101010101" pitchFamily="18" charset="-122"/>
                  </a:rPr>
                  <a:t>单击此处输入你的正文，文字是您思想的提炼请尽量言简意赅的阐述观点。</a:t>
                </a:r>
              </a:p>
            </p:txBody>
          </p: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1E2A4CE2-8645-A9E0-6B0C-171E9EE50B41}"/>
                </a:ext>
              </a:extLst>
            </p:cNvPr>
            <p:cNvSpPr/>
            <p:nvPr/>
          </p:nvSpPr>
          <p:spPr>
            <a:xfrm>
              <a:off x="6728543" y="3536145"/>
              <a:ext cx="418706" cy="418076"/>
            </a:xfrm>
            <a:custGeom>
              <a:avLst/>
              <a:gdLst>
                <a:gd name="connsiteX0" fmla="*/ 0 w 607639"/>
                <a:gd name="connsiteY0" fmla="*/ 229272 h 606726"/>
                <a:gd name="connsiteX1" fmla="*/ 30351 w 607639"/>
                <a:gd name="connsiteY1" fmla="*/ 249447 h 606726"/>
                <a:gd name="connsiteX2" fmla="*/ 60791 w 607639"/>
                <a:gd name="connsiteY2" fmla="*/ 269533 h 606726"/>
                <a:gd name="connsiteX3" fmla="*/ 286953 w 607639"/>
                <a:gd name="connsiteY3" fmla="*/ 419643 h 606726"/>
                <a:gd name="connsiteX4" fmla="*/ 303775 w 607639"/>
                <a:gd name="connsiteY4" fmla="*/ 424709 h 606726"/>
                <a:gd name="connsiteX5" fmla="*/ 320597 w 607639"/>
                <a:gd name="connsiteY5" fmla="*/ 419643 h 606726"/>
                <a:gd name="connsiteX6" fmla="*/ 546848 w 607639"/>
                <a:gd name="connsiteY6" fmla="*/ 269533 h 606726"/>
                <a:gd name="connsiteX7" fmla="*/ 577199 w 607639"/>
                <a:gd name="connsiteY7" fmla="*/ 249447 h 606726"/>
                <a:gd name="connsiteX8" fmla="*/ 607639 w 607639"/>
                <a:gd name="connsiteY8" fmla="*/ 229272 h 606726"/>
                <a:gd name="connsiteX9" fmla="*/ 607639 w 607639"/>
                <a:gd name="connsiteY9" fmla="*/ 576331 h 606726"/>
                <a:gd name="connsiteX10" fmla="*/ 577199 w 607639"/>
                <a:gd name="connsiteY10" fmla="*/ 606726 h 606726"/>
                <a:gd name="connsiteX11" fmla="*/ 30351 w 607639"/>
                <a:gd name="connsiteY11" fmla="*/ 606726 h 606726"/>
                <a:gd name="connsiteX12" fmla="*/ 0 w 607639"/>
                <a:gd name="connsiteY12" fmla="*/ 576331 h 606726"/>
                <a:gd name="connsiteX13" fmla="*/ 303829 w 607639"/>
                <a:gd name="connsiteY13" fmla="*/ 0 h 606726"/>
                <a:gd name="connsiteX14" fmla="*/ 320694 w 607639"/>
                <a:gd name="connsiteY14" fmla="*/ 5066 h 606726"/>
                <a:gd name="connsiteX15" fmla="*/ 577719 w 607639"/>
                <a:gd name="connsiteY15" fmla="*/ 176236 h 606726"/>
                <a:gd name="connsiteX16" fmla="*/ 550308 w 607639"/>
                <a:gd name="connsiteY16" fmla="*/ 194456 h 606726"/>
                <a:gd name="connsiteX17" fmla="*/ 522896 w 607639"/>
                <a:gd name="connsiteY17" fmla="*/ 212675 h 606726"/>
                <a:gd name="connsiteX18" fmla="*/ 303784 w 607639"/>
                <a:gd name="connsiteY18" fmla="*/ 357983 h 606726"/>
                <a:gd name="connsiteX19" fmla="*/ 84761 w 607639"/>
                <a:gd name="connsiteY19" fmla="*/ 212675 h 606726"/>
                <a:gd name="connsiteX20" fmla="*/ 57260 w 607639"/>
                <a:gd name="connsiteY20" fmla="*/ 194456 h 606726"/>
                <a:gd name="connsiteX21" fmla="*/ 29849 w 607639"/>
                <a:gd name="connsiteY21" fmla="*/ 176236 h 606726"/>
                <a:gd name="connsiteX22" fmla="*/ 286964 w 607639"/>
                <a:gd name="connsiteY22" fmla="*/ 5066 h 606726"/>
                <a:gd name="connsiteX23" fmla="*/ 303829 w 607639"/>
                <a:gd name="connsiteY23" fmla="*/ 0 h 60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7639" h="606726">
                  <a:moveTo>
                    <a:pt x="0" y="229272"/>
                  </a:moveTo>
                  <a:lnTo>
                    <a:pt x="30351" y="249447"/>
                  </a:lnTo>
                  <a:lnTo>
                    <a:pt x="60791" y="269533"/>
                  </a:lnTo>
                  <a:lnTo>
                    <a:pt x="286953" y="419643"/>
                  </a:lnTo>
                  <a:cubicBezTo>
                    <a:pt x="292115" y="423021"/>
                    <a:pt x="297990" y="424709"/>
                    <a:pt x="303775" y="424709"/>
                  </a:cubicBezTo>
                  <a:cubicBezTo>
                    <a:pt x="309649" y="424709"/>
                    <a:pt x="315524" y="423021"/>
                    <a:pt x="320597" y="419643"/>
                  </a:cubicBezTo>
                  <a:lnTo>
                    <a:pt x="546848" y="269533"/>
                  </a:lnTo>
                  <a:lnTo>
                    <a:pt x="577199" y="249447"/>
                  </a:lnTo>
                  <a:lnTo>
                    <a:pt x="607639" y="229272"/>
                  </a:lnTo>
                  <a:lnTo>
                    <a:pt x="607639" y="576331"/>
                  </a:lnTo>
                  <a:cubicBezTo>
                    <a:pt x="607639" y="593128"/>
                    <a:pt x="594021" y="606726"/>
                    <a:pt x="577199" y="606726"/>
                  </a:cubicBezTo>
                  <a:lnTo>
                    <a:pt x="30351" y="606726"/>
                  </a:lnTo>
                  <a:cubicBezTo>
                    <a:pt x="13618" y="606726"/>
                    <a:pt x="0" y="593128"/>
                    <a:pt x="0" y="576331"/>
                  </a:cubicBezTo>
                  <a:close/>
                  <a:moveTo>
                    <a:pt x="303829" y="0"/>
                  </a:moveTo>
                  <a:cubicBezTo>
                    <a:pt x="309702" y="0"/>
                    <a:pt x="315576" y="1689"/>
                    <a:pt x="320694" y="5066"/>
                  </a:cubicBezTo>
                  <a:lnTo>
                    <a:pt x="577719" y="176236"/>
                  </a:lnTo>
                  <a:lnTo>
                    <a:pt x="550308" y="194456"/>
                  </a:lnTo>
                  <a:lnTo>
                    <a:pt x="522896" y="212675"/>
                  </a:lnTo>
                  <a:lnTo>
                    <a:pt x="303784" y="357983"/>
                  </a:lnTo>
                  <a:lnTo>
                    <a:pt x="84761" y="212675"/>
                  </a:lnTo>
                  <a:lnTo>
                    <a:pt x="57260" y="194456"/>
                  </a:lnTo>
                  <a:lnTo>
                    <a:pt x="29849" y="176236"/>
                  </a:lnTo>
                  <a:lnTo>
                    <a:pt x="286964" y="5066"/>
                  </a:lnTo>
                  <a:cubicBezTo>
                    <a:pt x="292081" y="1689"/>
                    <a:pt x="297955" y="0"/>
                    <a:pt x="303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DCC8E5F3-0293-57A4-C4D5-025609BD75E2}"/>
              </a:ext>
            </a:extLst>
          </p:cNvPr>
          <p:cNvGrpSpPr/>
          <p:nvPr/>
        </p:nvGrpSpPr>
        <p:grpSpPr>
          <a:xfrm>
            <a:off x="6306533" y="4912065"/>
            <a:ext cx="4971076" cy="1278471"/>
            <a:chOff x="6200797" y="4912065"/>
            <a:chExt cx="4971076" cy="1278471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7440B983-0293-410F-18FC-5B152F5B0B81}"/>
                </a:ext>
              </a:extLst>
            </p:cNvPr>
            <p:cNvGrpSpPr/>
            <p:nvPr/>
          </p:nvGrpSpPr>
          <p:grpSpPr>
            <a:xfrm>
              <a:off x="6200797" y="4912065"/>
              <a:ext cx="4971076" cy="1278471"/>
              <a:chOff x="6200797" y="1346540"/>
              <a:chExt cx="4971076" cy="1278471"/>
            </a:xfrm>
          </p:grpSpPr>
          <p:sp>
            <p:nvSpPr>
              <p:cNvPr id="45" name="矩形: 圆角 44">
                <a:extLst>
                  <a:ext uri="{FF2B5EF4-FFF2-40B4-BE49-F238E27FC236}">
                    <a16:creationId xmlns:a16="http://schemas.microsoft.com/office/drawing/2014/main" id="{A8AEED54-36EC-3CFA-F735-AD5ADDC16C31}"/>
                  </a:ext>
                </a:extLst>
              </p:cNvPr>
              <p:cNvSpPr/>
              <p:nvPr/>
            </p:nvSpPr>
            <p:spPr>
              <a:xfrm>
                <a:off x="6200797" y="1346540"/>
                <a:ext cx="4971076" cy="1278471"/>
              </a:xfrm>
              <a:prstGeom prst="roundRect">
                <a:avLst>
                  <a:gd name="adj" fmla="val 8882"/>
                </a:avLst>
              </a:prstGeom>
              <a:ln>
                <a:noFill/>
              </a:ln>
              <a:effectLst>
                <a:outerShdw blurRad="152400" sx="104000" sy="104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7CEF6BF3-B67E-A14A-C130-C896845CE243}"/>
                  </a:ext>
                </a:extLst>
              </p:cNvPr>
              <p:cNvSpPr/>
              <p:nvPr/>
            </p:nvSpPr>
            <p:spPr>
              <a:xfrm>
                <a:off x="6503932" y="1551811"/>
                <a:ext cx="867928" cy="8679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1486A114-65A3-5E1C-07BB-90B397855E99}"/>
                  </a:ext>
                </a:extLst>
              </p:cNvPr>
              <p:cNvSpPr txBox="1"/>
              <p:nvPr/>
            </p:nvSpPr>
            <p:spPr>
              <a:xfrm>
                <a:off x="7371860" y="1485008"/>
                <a:ext cx="1799261" cy="437966"/>
              </a:xfrm>
              <a:prstGeom prst="rect">
                <a:avLst/>
              </a:prstGeom>
              <a:noFill/>
              <a:effectLst/>
            </p:spPr>
            <p:txBody>
              <a:bodyPr wrap="none" lIns="128930" tIns="64465" rIns="128930" bIns="64465" rtlCol="0">
                <a:spAutoFit/>
              </a:bodyPr>
              <a:lstStyle/>
              <a:p>
                <a:r>
                  <a:rPr kumimoji="1" lang="zh-CN" altLang="en-US" sz="2000" dirty="0">
                    <a:solidFill>
                      <a:schemeClr val="bg1"/>
                    </a:solidFill>
                    <a:latin typeface="汉仪旗黑 85S" panose="00020600040101010101" pitchFamily="18" charset="-122"/>
                    <a:ea typeface="汉仪旗黑 85S" panose="00020600040101010101" pitchFamily="18" charset="-122"/>
                    <a:sym typeface="汉仪旗黑 85S" panose="00020600040101010101" pitchFamily="18" charset="-122"/>
                  </a:rPr>
                  <a:t>请添加小标题</a:t>
                </a: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D07D474D-B6B5-1904-2F1B-24E1B087298A}"/>
                  </a:ext>
                </a:extLst>
              </p:cNvPr>
              <p:cNvSpPr txBox="1"/>
              <p:nvPr/>
            </p:nvSpPr>
            <p:spPr>
              <a:xfrm>
                <a:off x="7412305" y="1853294"/>
                <a:ext cx="3632042" cy="636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kumimoji="1" lang="zh-CN" altLang="en-US" sz="1400" dirty="0">
                    <a:solidFill>
                      <a:schemeClr val="bg1"/>
                    </a:solidFill>
                    <a:latin typeface="汉仪旗黑KW 55S" panose="00020600040101010101" pitchFamily="18" charset="-122"/>
                    <a:ea typeface="汉仪旗黑KW 55S" panose="00020600040101010101" pitchFamily="18" charset="-122"/>
                    <a:cs typeface="+mn-ea"/>
                    <a:sym typeface="汉仪旗黑KW 55S" panose="00020600040101010101" pitchFamily="18" charset="-122"/>
                  </a:rPr>
                  <a:t>单击此处输入你的正文，文字是您思想的提炼请尽量言简意赅的阐述观点。</a:t>
                </a:r>
              </a:p>
            </p:txBody>
          </p:sp>
        </p:grp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64F388DF-3AFD-4986-B6E6-C172EB19DB68}"/>
                </a:ext>
              </a:extLst>
            </p:cNvPr>
            <p:cNvSpPr/>
            <p:nvPr/>
          </p:nvSpPr>
          <p:spPr>
            <a:xfrm>
              <a:off x="6723579" y="5355465"/>
              <a:ext cx="418706" cy="391670"/>
            </a:xfrm>
            <a:custGeom>
              <a:avLst/>
              <a:gdLst>
                <a:gd name="connsiteX0" fmla="*/ 121219 w 567319"/>
                <a:gd name="connsiteY0" fmla="*/ 504885 h 530687"/>
                <a:gd name="connsiteX1" fmla="*/ 446099 w 567319"/>
                <a:gd name="connsiteY1" fmla="*/ 504885 h 530687"/>
                <a:gd name="connsiteX2" fmla="*/ 459015 w 567319"/>
                <a:gd name="connsiteY2" fmla="*/ 517786 h 530687"/>
                <a:gd name="connsiteX3" fmla="*/ 446099 w 567319"/>
                <a:gd name="connsiteY3" fmla="*/ 530687 h 530687"/>
                <a:gd name="connsiteX4" fmla="*/ 121219 w 567319"/>
                <a:gd name="connsiteY4" fmla="*/ 530687 h 530687"/>
                <a:gd name="connsiteX5" fmla="*/ 108303 w 567319"/>
                <a:gd name="connsiteY5" fmla="*/ 517786 h 530687"/>
                <a:gd name="connsiteX6" fmla="*/ 121219 w 567319"/>
                <a:gd name="connsiteY6" fmla="*/ 504885 h 530687"/>
                <a:gd name="connsiteX7" fmla="*/ 195730 w 567319"/>
                <a:gd name="connsiteY7" fmla="*/ 411686 h 530687"/>
                <a:gd name="connsiteX8" fmla="*/ 195730 w 567319"/>
                <a:gd name="connsiteY8" fmla="*/ 446407 h 530687"/>
                <a:gd name="connsiteX9" fmla="*/ 371589 w 567319"/>
                <a:gd name="connsiteY9" fmla="*/ 446407 h 530687"/>
                <a:gd name="connsiteX10" fmla="*/ 371589 w 567319"/>
                <a:gd name="connsiteY10" fmla="*/ 411686 h 530687"/>
                <a:gd name="connsiteX11" fmla="*/ 508648 w 567319"/>
                <a:gd name="connsiteY11" fmla="*/ 59481 h 530687"/>
                <a:gd name="connsiteX12" fmla="*/ 515603 w 567319"/>
                <a:gd name="connsiteY12" fmla="*/ 77344 h 530687"/>
                <a:gd name="connsiteX13" fmla="*/ 438112 w 567319"/>
                <a:gd name="connsiteY13" fmla="*/ 267880 h 530687"/>
                <a:gd name="connsiteX14" fmla="*/ 429170 w 567319"/>
                <a:gd name="connsiteY14" fmla="*/ 275819 h 530687"/>
                <a:gd name="connsiteX15" fmla="*/ 417249 w 567319"/>
                <a:gd name="connsiteY15" fmla="*/ 272842 h 530687"/>
                <a:gd name="connsiteX16" fmla="*/ 307966 w 567319"/>
                <a:gd name="connsiteY16" fmla="*/ 180551 h 530687"/>
                <a:gd name="connsiteX17" fmla="*/ 251338 w 567319"/>
                <a:gd name="connsiteY17" fmla="*/ 223223 h 530687"/>
                <a:gd name="connsiteX18" fmla="*/ 236436 w 567319"/>
                <a:gd name="connsiteY18" fmla="*/ 224215 h 530687"/>
                <a:gd name="connsiteX19" fmla="*/ 158945 w 567319"/>
                <a:gd name="connsiteY19" fmla="*/ 179558 h 530687"/>
                <a:gd name="connsiteX20" fmla="*/ 79467 w 567319"/>
                <a:gd name="connsiteY20" fmla="*/ 271849 h 530687"/>
                <a:gd name="connsiteX21" fmla="*/ 69532 w 567319"/>
                <a:gd name="connsiteY21" fmla="*/ 275819 h 530687"/>
                <a:gd name="connsiteX22" fmla="*/ 60591 w 567319"/>
                <a:gd name="connsiteY22" fmla="*/ 272842 h 530687"/>
                <a:gd name="connsiteX23" fmla="*/ 59598 w 567319"/>
                <a:gd name="connsiteY23" fmla="*/ 253987 h 530687"/>
                <a:gd name="connsiteX24" fmla="*/ 146030 w 567319"/>
                <a:gd name="connsiteY24" fmla="*/ 154749 h 530687"/>
                <a:gd name="connsiteX25" fmla="*/ 162919 w 567319"/>
                <a:gd name="connsiteY25" fmla="*/ 151772 h 530687"/>
                <a:gd name="connsiteX26" fmla="*/ 242397 w 567319"/>
                <a:gd name="connsiteY26" fmla="*/ 197421 h 530687"/>
                <a:gd name="connsiteX27" fmla="*/ 300019 w 567319"/>
                <a:gd name="connsiteY27" fmla="*/ 152764 h 530687"/>
                <a:gd name="connsiteX28" fmla="*/ 316908 w 567319"/>
                <a:gd name="connsiteY28" fmla="*/ 152764 h 530687"/>
                <a:gd name="connsiteX29" fmla="*/ 420229 w 567319"/>
                <a:gd name="connsiteY29" fmla="*/ 241086 h 530687"/>
                <a:gd name="connsiteX30" fmla="*/ 491759 w 567319"/>
                <a:gd name="connsiteY30" fmla="*/ 67420 h 530687"/>
                <a:gd name="connsiteX31" fmla="*/ 508648 w 567319"/>
                <a:gd name="connsiteY31" fmla="*/ 59481 h 530687"/>
                <a:gd name="connsiteX32" fmla="*/ 26826 w 567319"/>
                <a:gd name="connsiteY32" fmla="*/ 25792 h 530687"/>
                <a:gd name="connsiteX33" fmla="*/ 26826 w 567319"/>
                <a:gd name="connsiteY33" fmla="*/ 306533 h 530687"/>
                <a:gd name="connsiteX34" fmla="*/ 540493 w 567319"/>
                <a:gd name="connsiteY34" fmla="*/ 306533 h 530687"/>
                <a:gd name="connsiteX35" fmla="*/ 540493 w 567319"/>
                <a:gd name="connsiteY35" fmla="*/ 25792 h 530687"/>
                <a:gd name="connsiteX36" fmla="*/ 12916 w 567319"/>
                <a:gd name="connsiteY36" fmla="*/ 0 h 530687"/>
                <a:gd name="connsiteX37" fmla="*/ 554403 w 567319"/>
                <a:gd name="connsiteY37" fmla="*/ 0 h 530687"/>
                <a:gd name="connsiteX38" fmla="*/ 567319 w 567319"/>
                <a:gd name="connsiteY38" fmla="*/ 12896 h 530687"/>
                <a:gd name="connsiteX39" fmla="*/ 567319 w 567319"/>
                <a:gd name="connsiteY39" fmla="*/ 398790 h 530687"/>
                <a:gd name="connsiteX40" fmla="*/ 554403 w 567319"/>
                <a:gd name="connsiteY40" fmla="*/ 411686 h 530687"/>
                <a:gd name="connsiteX41" fmla="*/ 397422 w 567319"/>
                <a:gd name="connsiteY41" fmla="*/ 411686 h 530687"/>
                <a:gd name="connsiteX42" fmla="*/ 397422 w 567319"/>
                <a:gd name="connsiteY42" fmla="*/ 460295 h 530687"/>
                <a:gd name="connsiteX43" fmla="*/ 384505 w 567319"/>
                <a:gd name="connsiteY43" fmla="*/ 473191 h 530687"/>
                <a:gd name="connsiteX44" fmla="*/ 182814 w 567319"/>
                <a:gd name="connsiteY44" fmla="*/ 473191 h 530687"/>
                <a:gd name="connsiteX45" fmla="*/ 169898 w 567319"/>
                <a:gd name="connsiteY45" fmla="*/ 460295 h 530687"/>
                <a:gd name="connsiteX46" fmla="*/ 169898 w 567319"/>
                <a:gd name="connsiteY46" fmla="*/ 411686 h 530687"/>
                <a:gd name="connsiteX47" fmla="*/ 12916 w 567319"/>
                <a:gd name="connsiteY47" fmla="*/ 411686 h 530687"/>
                <a:gd name="connsiteX48" fmla="*/ 0 w 567319"/>
                <a:gd name="connsiteY48" fmla="*/ 398790 h 530687"/>
                <a:gd name="connsiteX49" fmla="*/ 0 w 567319"/>
                <a:gd name="connsiteY49" fmla="*/ 12896 h 530687"/>
                <a:gd name="connsiteX50" fmla="*/ 12916 w 567319"/>
                <a:gd name="connsiteY50" fmla="*/ 0 h 53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67319" h="530687">
                  <a:moveTo>
                    <a:pt x="121219" y="504885"/>
                  </a:moveTo>
                  <a:lnTo>
                    <a:pt x="446099" y="504885"/>
                  </a:lnTo>
                  <a:cubicBezTo>
                    <a:pt x="453054" y="504885"/>
                    <a:pt x="459015" y="510840"/>
                    <a:pt x="459015" y="517786"/>
                  </a:cubicBezTo>
                  <a:cubicBezTo>
                    <a:pt x="459015" y="524733"/>
                    <a:pt x="453054" y="530687"/>
                    <a:pt x="446099" y="530687"/>
                  </a:cubicBezTo>
                  <a:lnTo>
                    <a:pt x="121219" y="530687"/>
                  </a:lnTo>
                  <a:cubicBezTo>
                    <a:pt x="114264" y="530687"/>
                    <a:pt x="108303" y="524733"/>
                    <a:pt x="108303" y="517786"/>
                  </a:cubicBezTo>
                  <a:cubicBezTo>
                    <a:pt x="108303" y="510840"/>
                    <a:pt x="114264" y="504885"/>
                    <a:pt x="121219" y="504885"/>
                  </a:cubicBezTo>
                  <a:close/>
                  <a:moveTo>
                    <a:pt x="195730" y="411686"/>
                  </a:moveTo>
                  <a:lnTo>
                    <a:pt x="195730" y="446407"/>
                  </a:lnTo>
                  <a:lnTo>
                    <a:pt x="371589" y="446407"/>
                  </a:lnTo>
                  <a:lnTo>
                    <a:pt x="371589" y="411686"/>
                  </a:lnTo>
                  <a:close/>
                  <a:moveTo>
                    <a:pt x="508648" y="59481"/>
                  </a:moveTo>
                  <a:cubicBezTo>
                    <a:pt x="515603" y="62458"/>
                    <a:pt x="518583" y="70397"/>
                    <a:pt x="515603" y="77344"/>
                  </a:cubicBezTo>
                  <a:lnTo>
                    <a:pt x="438112" y="267880"/>
                  </a:lnTo>
                  <a:cubicBezTo>
                    <a:pt x="436125" y="271849"/>
                    <a:pt x="433144" y="274826"/>
                    <a:pt x="429170" y="275819"/>
                  </a:cubicBezTo>
                  <a:cubicBezTo>
                    <a:pt x="424203" y="276811"/>
                    <a:pt x="420229" y="275819"/>
                    <a:pt x="417249" y="272842"/>
                  </a:cubicBezTo>
                  <a:lnTo>
                    <a:pt x="307966" y="180551"/>
                  </a:lnTo>
                  <a:lnTo>
                    <a:pt x="251338" y="223223"/>
                  </a:lnTo>
                  <a:cubicBezTo>
                    <a:pt x="247364" y="227192"/>
                    <a:pt x="241404" y="227192"/>
                    <a:pt x="236436" y="224215"/>
                  </a:cubicBezTo>
                  <a:lnTo>
                    <a:pt x="158945" y="179558"/>
                  </a:lnTo>
                  <a:lnTo>
                    <a:pt x="79467" y="271849"/>
                  </a:lnTo>
                  <a:cubicBezTo>
                    <a:pt x="76487" y="274826"/>
                    <a:pt x="73506" y="275819"/>
                    <a:pt x="69532" y="275819"/>
                  </a:cubicBezTo>
                  <a:cubicBezTo>
                    <a:pt x="66552" y="275819"/>
                    <a:pt x="63572" y="274826"/>
                    <a:pt x="60591" y="272842"/>
                  </a:cubicBezTo>
                  <a:cubicBezTo>
                    <a:pt x="55624" y="267880"/>
                    <a:pt x="54630" y="259941"/>
                    <a:pt x="59598" y="253987"/>
                  </a:cubicBezTo>
                  <a:lnTo>
                    <a:pt x="146030" y="154749"/>
                  </a:lnTo>
                  <a:cubicBezTo>
                    <a:pt x="150004" y="149787"/>
                    <a:pt x="157952" y="148795"/>
                    <a:pt x="162919" y="151772"/>
                  </a:cubicBezTo>
                  <a:lnTo>
                    <a:pt x="242397" y="197421"/>
                  </a:lnTo>
                  <a:lnTo>
                    <a:pt x="300019" y="152764"/>
                  </a:lnTo>
                  <a:cubicBezTo>
                    <a:pt x="304986" y="148795"/>
                    <a:pt x="311940" y="148795"/>
                    <a:pt x="316908" y="152764"/>
                  </a:cubicBezTo>
                  <a:lnTo>
                    <a:pt x="420229" y="241086"/>
                  </a:lnTo>
                  <a:lnTo>
                    <a:pt x="491759" y="67420"/>
                  </a:lnTo>
                  <a:cubicBezTo>
                    <a:pt x="494740" y="60473"/>
                    <a:pt x="501694" y="57496"/>
                    <a:pt x="508648" y="59481"/>
                  </a:cubicBezTo>
                  <a:close/>
                  <a:moveTo>
                    <a:pt x="26826" y="25792"/>
                  </a:moveTo>
                  <a:lnTo>
                    <a:pt x="26826" y="306533"/>
                  </a:lnTo>
                  <a:lnTo>
                    <a:pt x="540493" y="306533"/>
                  </a:lnTo>
                  <a:lnTo>
                    <a:pt x="540493" y="25792"/>
                  </a:lnTo>
                  <a:close/>
                  <a:moveTo>
                    <a:pt x="12916" y="0"/>
                  </a:moveTo>
                  <a:lnTo>
                    <a:pt x="554403" y="0"/>
                  </a:lnTo>
                  <a:cubicBezTo>
                    <a:pt x="561358" y="0"/>
                    <a:pt x="567319" y="5952"/>
                    <a:pt x="567319" y="12896"/>
                  </a:cubicBezTo>
                  <a:lnTo>
                    <a:pt x="567319" y="398790"/>
                  </a:lnTo>
                  <a:cubicBezTo>
                    <a:pt x="567319" y="405734"/>
                    <a:pt x="561358" y="411686"/>
                    <a:pt x="554403" y="411686"/>
                  </a:cubicBezTo>
                  <a:lnTo>
                    <a:pt x="397422" y="411686"/>
                  </a:lnTo>
                  <a:lnTo>
                    <a:pt x="397422" y="460295"/>
                  </a:lnTo>
                  <a:cubicBezTo>
                    <a:pt x="397422" y="467239"/>
                    <a:pt x="391460" y="473191"/>
                    <a:pt x="384505" y="473191"/>
                  </a:cubicBezTo>
                  <a:lnTo>
                    <a:pt x="182814" y="473191"/>
                  </a:lnTo>
                  <a:cubicBezTo>
                    <a:pt x="174866" y="473191"/>
                    <a:pt x="169898" y="467239"/>
                    <a:pt x="169898" y="460295"/>
                  </a:cubicBezTo>
                  <a:lnTo>
                    <a:pt x="169898" y="411686"/>
                  </a:lnTo>
                  <a:lnTo>
                    <a:pt x="12916" y="411686"/>
                  </a:lnTo>
                  <a:cubicBezTo>
                    <a:pt x="5961" y="411686"/>
                    <a:pt x="0" y="405734"/>
                    <a:pt x="0" y="398790"/>
                  </a:cubicBezTo>
                  <a:lnTo>
                    <a:pt x="0" y="12896"/>
                  </a:lnTo>
                  <a:cubicBezTo>
                    <a:pt x="0" y="5952"/>
                    <a:pt x="5961" y="0"/>
                    <a:pt x="129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2609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0E624-4DF9-9CC0-87E7-265E97DF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存在主要问题</a:t>
            </a:r>
          </a:p>
        </p:txBody>
      </p:sp>
      <p:pic>
        <p:nvPicPr>
          <p:cNvPr id="3" name="图片 2" descr="卡通画&#10;&#10;中度可信度描述已自动生成">
            <a:extLst>
              <a:ext uri="{FF2B5EF4-FFF2-40B4-BE49-F238E27FC236}">
                <a16:creationId xmlns:a16="http://schemas.microsoft.com/office/drawing/2014/main" id="{015685F1-3206-AC86-C1D6-A768F517CE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4" name="圆角矩形 16">
            <a:extLst>
              <a:ext uri="{FF2B5EF4-FFF2-40B4-BE49-F238E27FC236}">
                <a16:creationId xmlns:a16="http://schemas.microsoft.com/office/drawing/2014/main" id="{A8729404-DCFB-58F3-43AF-A8EB399E53B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700000">
            <a:off x="1839925" y="2996093"/>
            <a:ext cx="1415068" cy="1415068"/>
          </a:xfrm>
          <a:prstGeom prst="roundRect">
            <a:avLst>
              <a:gd name="adj" fmla="val 6319"/>
            </a:avLst>
          </a:prstGeom>
          <a:noFill/>
          <a:ln w="34544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358" tIns="62179" rIns="124358" bIns="62179" rtlCol="0" anchor="ctr"/>
          <a:lstStyle/>
          <a:p>
            <a:pPr algn="ctr"/>
            <a:endParaRPr lang="zh-CN" altLang="en-US" sz="2856" dirty="0">
              <a:solidFill>
                <a:schemeClr val="tx1">
                  <a:lumMod val="75000"/>
                  <a:lumOff val="25000"/>
                </a:schemeClr>
              </a:solidFill>
              <a:latin typeface="汉仪旗黑KW 55S" panose="00020600040101010101" pitchFamily="18" charset="-122"/>
              <a:ea typeface="汉仪旗黑KW 55S" panose="00020600040101010101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5" name="圆角矩形 17">
            <a:extLst>
              <a:ext uri="{FF2B5EF4-FFF2-40B4-BE49-F238E27FC236}">
                <a16:creationId xmlns:a16="http://schemas.microsoft.com/office/drawing/2014/main" id="{77B6A9B1-DCCE-BBA9-F239-16A868AF182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2700000">
            <a:off x="4177155" y="2996093"/>
            <a:ext cx="1415068" cy="1415068"/>
          </a:xfrm>
          <a:prstGeom prst="roundRect">
            <a:avLst>
              <a:gd name="adj" fmla="val 6319"/>
            </a:avLst>
          </a:prstGeom>
          <a:noFill/>
          <a:ln w="34544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358" tIns="62179" rIns="124358" bIns="62179" rtlCol="0" anchor="ctr"/>
          <a:lstStyle/>
          <a:p>
            <a:pPr algn="ctr"/>
            <a:endParaRPr lang="zh-CN" altLang="en-US" sz="2856" dirty="0">
              <a:solidFill>
                <a:schemeClr val="tx1">
                  <a:lumMod val="75000"/>
                  <a:lumOff val="25000"/>
                </a:schemeClr>
              </a:solidFill>
              <a:latin typeface="汉仪旗黑KW 55S" panose="00020600040101010101" pitchFamily="18" charset="-122"/>
              <a:ea typeface="汉仪旗黑KW 55S" panose="00020600040101010101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6" name="圆角矩形 18">
            <a:extLst>
              <a:ext uri="{FF2B5EF4-FFF2-40B4-BE49-F238E27FC236}">
                <a16:creationId xmlns:a16="http://schemas.microsoft.com/office/drawing/2014/main" id="{9F5D6584-9B67-147F-D3F6-5711F462900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2700000">
            <a:off x="6514386" y="2973448"/>
            <a:ext cx="1415068" cy="1415068"/>
          </a:xfrm>
          <a:prstGeom prst="roundRect">
            <a:avLst>
              <a:gd name="adj" fmla="val 6319"/>
            </a:avLst>
          </a:prstGeom>
          <a:noFill/>
          <a:ln w="34544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358" tIns="62179" rIns="124358" bIns="62179" rtlCol="0" anchor="ctr"/>
          <a:lstStyle/>
          <a:p>
            <a:pPr algn="ctr"/>
            <a:endParaRPr lang="zh-CN" altLang="en-US" sz="2856" dirty="0">
              <a:solidFill>
                <a:schemeClr val="tx1">
                  <a:lumMod val="75000"/>
                  <a:lumOff val="25000"/>
                </a:schemeClr>
              </a:solidFill>
              <a:latin typeface="汉仪旗黑KW 55S" panose="00020600040101010101" pitchFamily="18" charset="-122"/>
              <a:ea typeface="汉仪旗黑KW 55S" panose="00020600040101010101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7" name="圆角矩形 19">
            <a:extLst>
              <a:ext uri="{FF2B5EF4-FFF2-40B4-BE49-F238E27FC236}">
                <a16:creationId xmlns:a16="http://schemas.microsoft.com/office/drawing/2014/main" id="{0AF51C49-A774-68AC-EFEA-EFD131A4914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2700000">
            <a:off x="8851616" y="2973446"/>
            <a:ext cx="1415068" cy="1415068"/>
          </a:xfrm>
          <a:prstGeom prst="roundRect">
            <a:avLst>
              <a:gd name="adj" fmla="val 6319"/>
            </a:avLst>
          </a:prstGeom>
          <a:noFill/>
          <a:ln w="34544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358" tIns="62179" rIns="124358" bIns="62179" rtlCol="0" anchor="ctr"/>
          <a:lstStyle/>
          <a:p>
            <a:pPr algn="ctr"/>
            <a:endParaRPr lang="zh-CN" altLang="en-US" sz="2856" dirty="0">
              <a:solidFill>
                <a:schemeClr val="tx1">
                  <a:lumMod val="75000"/>
                  <a:lumOff val="25000"/>
                </a:schemeClr>
              </a:solidFill>
              <a:latin typeface="汉仪旗黑KW 55S" panose="00020600040101010101" pitchFamily="18" charset="-122"/>
              <a:ea typeface="汉仪旗黑KW 55S" panose="00020600040101010101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8" name="任意多边形 20">
            <a:extLst>
              <a:ext uri="{FF2B5EF4-FFF2-40B4-BE49-F238E27FC236}">
                <a16:creationId xmlns:a16="http://schemas.microsoft.com/office/drawing/2014/main" id="{F6F83F02-4D64-1210-E9EA-A5438E4A0224}"/>
              </a:ext>
            </a:extLst>
          </p:cNvPr>
          <p:cNvSpPr/>
          <p:nvPr/>
        </p:nvSpPr>
        <p:spPr>
          <a:xfrm>
            <a:off x="1725942" y="2051047"/>
            <a:ext cx="1978661" cy="1171277"/>
          </a:xfrm>
          <a:custGeom>
            <a:avLst/>
            <a:gdLst>
              <a:gd name="connsiteX0" fmla="*/ 0 w 1940313"/>
              <a:gd name="connsiteY0" fmla="*/ 791737 h 1148576"/>
              <a:gd name="connsiteX1" fmla="*/ 791737 w 1940313"/>
              <a:gd name="connsiteY1" fmla="*/ 0 h 1148576"/>
              <a:gd name="connsiteX2" fmla="*/ 1940313 w 1940313"/>
              <a:gd name="connsiteY2" fmla="*/ 1148576 h 114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0313" h="1148576">
                <a:moveTo>
                  <a:pt x="0" y="791737"/>
                </a:moveTo>
                <a:lnTo>
                  <a:pt x="791737" y="0"/>
                </a:lnTo>
                <a:lnTo>
                  <a:pt x="1940313" y="1148576"/>
                </a:lnTo>
              </a:path>
            </a:pathLst>
          </a:custGeom>
          <a:noFill/>
          <a:ln w="17272">
            <a:solidFill>
              <a:schemeClr val="accent2">
                <a:lumMod val="60000"/>
                <a:lumOff val="40000"/>
              </a:schemeClr>
            </a:solidFill>
            <a:prstDash val="dash"/>
            <a:headEnd type="oval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358" tIns="62179" rIns="124358" bIns="62179" rtlCol="0" anchor="ctr"/>
          <a:lstStyle/>
          <a:p>
            <a:pPr algn="ctr"/>
            <a:endParaRPr lang="zh-CN" altLang="en-US" sz="2856" dirty="0">
              <a:solidFill>
                <a:schemeClr val="tx1">
                  <a:lumMod val="75000"/>
                  <a:lumOff val="25000"/>
                </a:schemeClr>
              </a:solidFill>
              <a:latin typeface="汉仪旗黑KW 55S" panose="00020600040101010101" pitchFamily="18" charset="-122"/>
              <a:ea typeface="汉仪旗黑KW 55S" panose="00020600040101010101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9" name="任意多边形 21">
            <a:extLst>
              <a:ext uri="{FF2B5EF4-FFF2-40B4-BE49-F238E27FC236}">
                <a16:creationId xmlns:a16="http://schemas.microsoft.com/office/drawing/2014/main" id="{1BD3CB62-AD06-A958-EDA1-2D223958A601}"/>
              </a:ext>
            </a:extLst>
          </p:cNvPr>
          <p:cNvSpPr/>
          <p:nvPr/>
        </p:nvSpPr>
        <p:spPr>
          <a:xfrm flipV="1">
            <a:off x="4063272" y="4220936"/>
            <a:ext cx="1978661" cy="1171277"/>
          </a:xfrm>
          <a:custGeom>
            <a:avLst/>
            <a:gdLst>
              <a:gd name="connsiteX0" fmla="*/ 0 w 1940313"/>
              <a:gd name="connsiteY0" fmla="*/ 791737 h 1148576"/>
              <a:gd name="connsiteX1" fmla="*/ 791737 w 1940313"/>
              <a:gd name="connsiteY1" fmla="*/ 0 h 1148576"/>
              <a:gd name="connsiteX2" fmla="*/ 1940313 w 1940313"/>
              <a:gd name="connsiteY2" fmla="*/ 1148576 h 114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0313" h="1148576">
                <a:moveTo>
                  <a:pt x="0" y="791737"/>
                </a:moveTo>
                <a:lnTo>
                  <a:pt x="791737" y="0"/>
                </a:lnTo>
                <a:lnTo>
                  <a:pt x="1940313" y="1148576"/>
                </a:lnTo>
              </a:path>
            </a:pathLst>
          </a:custGeom>
          <a:noFill/>
          <a:ln w="17272">
            <a:solidFill>
              <a:schemeClr val="accent2">
                <a:lumMod val="60000"/>
                <a:lumOff val="40000"/>
              </a:schemeClr>
            </a:solidFill>
            <a:prstDash val="dash"/>
            <a:headEnd type="oval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358" tIns="62179" rIns="124358" bIns="62179" rtlCol="0" anchor="ctr"/>
          <a:lstStyle/>
          <a:p>
            <a:pPr algn="ctr"/>
            <a:endParaRPr lang="zh-CN" altLang="en-US" sz="2856" dirty="0">
              <a:solidFill>
                <a:schemeClr val="tx1">
                  <a:lumMod val="75000"/>
                  <a:lumOff val="25000"/>
                </a:schemeClr>
              </a:solidFill>
              <a:latin typeface="汉仪旗黑KW 55S" panose="00020600040101010101" pitchFamily="18" charset="-122"/>
              <a:ea typeface="汉仪旗黑KW 55S" panose="00020600040101010101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10" name="任意多边形 22">
            <a:extLst>
              <a:ext uri="{FF2B5EF4-FFF2-40B4-BE49-F238E27FC236}">
                <a16:creationId xmlns:a16="http://schemas.microsoft.com/office/drawing/2014/main" id="{3F2153A7-1750-BF9A-DC95-413B9B5FE4C1}"/>
              </a:ext>
            </a:extLst>
          </p:cNvPr>
          <p:cNvSpPr/>
          <p:nvPr/>
        </p:nvSpPr>
        <p:spPr>
          <a:xfrm>
            <a:off x="6400696" y="2051047"/>
            <a:ext cx="1978661" cy="1171277"/>
          </a:xfrm>
          <a:custGeom>
            <a:avLst/>
            <a:gdLst>
              <a:gd name="connsiteX0" fmla="*/ 0 w 1940313"/>
              <a:gd name="connsiteY0" fmla="*/ 791737 h 1148576"/>
              <a:gd name="connsiteX1" fmla="*/ 791737 w 1940313"/>
              <a:gd name="connsiteY1" fmla="*/ 0 h 1148576"/>
              <a:gd name="connsiteX2" fmla="*/ 1940313 w 1940313"/>
              <a:gd name="connsiteY2" fmla="*/ 1148576 h 114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0313" h="1148576">
                <a:moveTo>
                  <a:pt x="0" y="791737"/>
                </a:moveTo>
                <a:lnTo>
                  <a:pt x="791737" y="0"/>
                </a:lnTo>
                <a:lnTo>
                  <a:pt x="1940313" y="1148576"/>
                </a:lnTo>
              </a:path>
            </a:pathLst>
          </a:custGeom>
          <a:noFill/>
          <a:ln w="17272">
            <a:solidFill>
              <a:schemeClr val="accent2">
                <a:lumMod val="60000"/>
                <a:lumOff val="40000"/>
              </a:schemeClr>
            </a:solidFill>
            <a:prstDash val="dash"/>
            <a:headEnd type="oval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358" tIns="62179" rIns="124358" bIns="62179" rtlCol="0" anchor="ctr"/>
          <a:lstStyle/>
          <a:p>
            <a:pPr algn="ctr"/>
            <a:endParaRPr lang="zh-CN" altLang="en-US" sz="2856" dirty="0">
              <a:solidFill>
                <a:schemeClr val="tx1">
                  <a:lumMod val="75000"/>
                  <a:lumOff val="25000"/>
                </a:schemeClr>
              </a:solidFill>
              <a:latin typeface="汉仪旗黑KW 55S" panose="00020600040101010101" pitchFamily="18" charset="-122"/>
              <a:ea typeface="汉仪旗黑KW 55S" panose="00020600040101010101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11" name="任意多边形 23">
            <a:extLst>
              <a:ext uri="{FF2B5EF4-FFF2-40B4-BE49-F238E27FC236}">
                <a16:creationId xmlns:a16="http://schemas.microsoft.com/office/drawing/2014/main" id="{20714728-8567-E880-DA1D-9066E020CAD5}"/>
              </a:ext>
            </a:extLst>
          </p:cNvPr>
          <p:cNvSpPr/>
          <p:nvPr/>
        </p:nvSpPr>
        <p:spPr>
          <a:xfrm flipV="1">
            <a:off x="8715282" y="4220936"/>
            <a:ext cx="1978661" cy="1171277"/>
          </a:xfrm>
          <a:custGeom>
            <a:avLst/>
            <a:gdLst>
              <a:gd name="connsiteX0" fmla="*/ 0 w 1940313"/>
              <a:gd name="connsiteY0" fmla="*/ 791737 h 1148576"/>
              <a:gd name="connsiteX1" fmla="*/ 791737 w 1940313"/>
              <a:gd name="connsiteY1" fmla="*/ 0 h 1148576"/>
              <a:gd name="connsiteX2" fmla="*/ 1940313 w 1940313"/>
              <a:gd name="connsiteY2" fmla="*/ 1148576 h 114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0313" h="1148576">
                <a:moveTo>
                  <a:pt x="0" y="791737"/>
                </a:moveTo>
                <a:lnTo>
                  <a:pt x="791737" y="0"/>
                </a:lnTo>
                <a:lnTo>
                  <a:pt x="1940313" y="1148576"/>
                </a:lnTo>
              </a:path>
            </a:pathLst>
          </a:custGeom>
          <a:noFill/>
          <a:ln w="17272">
            <a:solidFill>
              <a:schemeClr val="accent2">
                <a:lumMod val="60000"/>
                <a:lumOff val="40000"/>
              </a:schemeClr>
            </a:solidFill>
            <a:prstDash val="dash"/>
            <a:headEnd type="oval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358" tIns="62179" rIns="124358" bIns="62179" rtlCol="0" anchor="ctr"/>
          <a:lstStyle/>
          <a:p>
            <a:pPr algn="ctr"/>
            <a:endParaRPr lang="zh-CN" altLang="en-US" sz="2856" dirty="0">
              <a:solidFill>
                <a:schemeClr val="tx1">
                  <a:lumMod val="75000"/>
                  <a:lumOff val="25000"/>
                </a:schemeClr>
              </a:solidFill>
              <a:latin typeface="汉仪旗黑KW 55S" panose="00020600040101010101" pitchFamily="18" charset="-122"/>
              <a:ea typeface="汉仪旗黑KW 55S" panose="00020600040101010101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D1FF1DE7-294D-49DC-EE78-8F5165B1D315}"/>
              </a:ext>
            </a:extLst>
          </p:cNvPr>
          <p:cNvGrpSpPr/>
          <p:nvPr/>
        </p:nvGrpSpPr>
        <p:grpSpPr>
          <a:xfrm>
            <a:off x="1157339" y="4836614"/>
            <a:ext cx="2718786" cy="1525153"/>
            <a:chOff x="1157339" y="4594018"/>
            <a:chExt cx="2718786" cy="1525153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1FA14738-B902-B093-645C-49CAE69E8391}"/>
                </a:ext>
              </a:extLst>
            </p:cNvPr>
            <p:cNvGrpSpPr/>
            <p:nvPr/>
          </p:nvGrpSpPr>
          <p:grpSpPr>
            <a:xfrm>
              <a:off x="1157339" y="4594018"/>
              <a:ext cx="2718786" cy="1525153"/>
              <a:chOff x="-374269" y="5033012"/>
              <a:chExt cx="3625887" cy="2034006"/>
            </a:xfrm>
          </p:grpSpPr>
          <p:sp>
            <p:nvSpPr>
              <p:cNvPr id="35" name="文本框 48">
                <a:extLst>
                  <a:ext uri="{FF2B5EF4-FFF2-40B4-BE49-F238E27FC236}">
                    <a16:creationId xmlns:a16="http://schemas.microsoft.com/office/drawing/2014/main" id="{F9E01ABF-06C7-DD63-F27C-6D586C460A4A}"/>
                  </a:ext>
                </a:extLst>
              </p:cNvPr>
              <p:cNvSpPr txBox="1"/>
              <p:nvPr/>
            </p:nvSpPr>
            <p:spPr>
              <a:xfrm>
                <a:off x="-24767" y="5033012"/>
                <a:ext cx="2926880" cy="660024"/>
              </a:xfrm>
              <a:prstGeom prst="rect">
                <a:avLst/>
              </a:prstGeom>
              <a:noFill/>
              <a:effectLst/>
            </p:spPr>
            <p:txBody>
              <a:bodyPr wrap="square" lIns="124358" tIns="62179" rIns="124358" bIns="62179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accent1"/>
                    </a:solidFill>
                    <a:latin typeface="汉仪旗黑 85S" panose="00020600040101010101" pitchFamily="18" charset="-122"/>
                    <a:ea typeface="汉仪旗黑 85S" panose="00020600040101010101" pitchFamily="18" charset="-122"/>
                    <a:sym typeface="汉仪旗黑 85S" panose="00020600040101010101" pitchFamily="18" charset="-122"/>
                  </a:rPr>
                  <a:t>请添加小标题</a:t>
                </a: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7FCA9AB6-113C-8676-677A-17BB9FF43C62}"/>
                  </a:ext>
                </a:extLst>
              </p:cNvPr>
              <p:cNvSpPr/>
              <p:nvPr/>
            </p:nvSpPr>
            <p:spPr>
              <a:xfrm>
                <a:off x="-374269" y="5800534"/>
                <a:ext cx="3625887" cy="1266484"/>
              </a:xfrm>
              <a:prstGeom prst="rect">
                <a:avLst/>
              </a:prstGeom>
              <a:effectLst/>
            </p:spPr>
            <p:txBody>
              <a:bodyPr wrap="square" lIns="124358" tIns="62179" rIns="124358" bIns="62179">
                <a:spAutoFit/>
              </a:bodyPr>
              <a:lstStyle/>
              <a:p>
                <a:pPr algn="ctr">
                  <a:lnSpc>
                    <a:spcPct val="130000"/>
                  </a:lnSpc>
                  <a:buNone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汉仪旗黑KW 55S" panose="00020600040101010101" pitchFamily="18" charset="-122"/>
                    <a:ea typeface="汉仪旗黑KW 55S" panose="00020600040101010101" pitchFamily="18" charset="-122"/>
                    <a:sym typeface="思源宋体 CN" panose="02020400000000000000" pitchFamily="18" charset="-122"/>
                  </a:rPr>
                  <a:t>单击此处输入你的正文，文字是您思想的，请尽量言简意赅的阐述观点。</a:t>
                </a:r>
              </a:p>
            </p:txBody>
          </p:sp>
        </p:grpSp>
        <p:cxnSp>
          <p:nvCxnSpPr>
            <p:cNvPr id="47" name="直接连接符 4">
              <a:extLst>
                <a:ext uri="{FF2B5EF4-FFF2-40B4-BE49-F238E27FC236}">
                  <a16:creationId xmlns:a16="http://schemas.microsoft.com/office/drawing/2014/main" id="{D9C4FB51-BEDA-FC26-863B-6BA30FF96672}"/>
                </a:ext>
              </a:extLst>
            </p:cNvPr>
            <p:cNvCxnSpPr>
              <a:cxnSpLocks/>
            </p:cNvCxnSpPr>
            <p:nvPr/>
          </p:nvCxnSpPr>
          <p:spPr>
            <a:xfrm>
              <a:off x="1642188" y="5113802"/>
              <a:ext cx="1772816" cy="0"/>
            </a:xfrm>
            <a:prstGeom prst="line">
              <a:avLst/>
            </a:prstGeom>
            <a:noFill/>
            <a:ln w="3175">
              <a:solidFill>
                <a:schemeClr val="accent2">
                  <a:lumMod val="60000"/>
                  <a:lumOff val="40000"/>
                </a:schemeClr>
              </a:solidFill>
              <a:prstDash val="dash"/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0C650221-5CDF-D74B-528B-907697D32809}"/>
              </a:ext>
            </a:extLst>
          </p:cNvPr>
          <p:cNvGrpSpPr/>
          <p:nvPr/>
        </p:nvGrpSpPr>
        <p:grpSpPr>
          <a:xfrm>
            <a:off x="5856799" y="4836614"/>
            <a:ext cx="2718786" cy="1525153"/>
            <a:chOff x="1157339" y="4594018"/>
            <a:chExt cx="2718786" cy="1525153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8054E2B9-7D32-FDAD-2791-61C2D9844A41}"/>
                </a:ext>
              </a:extLst>
            </p:cNvPr>
            <p:cNvGrpSpPr/>
            <p:nvPr/>
          </p:nvGrpSpPr>
          <p:grpSpPr>
            <a:xfrm>
              <a:off x="1157339" y="4594018"/>
              <a:ext cx="2718786" cy="1525153"/>
              <a:chOff x="-374269" y="5033012"/>
              <a:chExt cx="3625887" cy="2034006"/>
            </a:xfrm>
          </p:grpSpPr>
          <p:sp>
            <p:nvSpPr>
              <p:cNvPr id="54" name="文本框 48">
                <a:extLst>
                  <a:ext uri="{FF2B5EF4-FFF2-40B4-BE49-F238E27FC236}">
                    <a16:creationId xmlns:a16="http://schemas.microsoft.com/office/drawing/2014/main" id="{6E6D20A9-E050-33F3-275D-F2380E286548}"/>
                  </a:ext>
                </a:extLst>
              </p:cNvPr>
              <p:cNvSpPr txBox="1"/>
              <p:nvPr/>
            </p:nvSpPr>
            <p:spPr>
              <a:xfrm>
                <a:off x="-24767" y="5033012"/>
                <a:ext cx="2926880" cy="660024"/>
              </a:xfrm>
              <a:prstGeom prst="rect">
                <a:avLst/>
              </a:prstGeom>
              <a:noFill/>
              <a:effectLst/>
            </p:spPr>
            <p:txBody>
              <a:bodyPr wrap="square" lIns="124358" tIns="62179" rIns="124358" bIns="62179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accent1"/>
                    </a:solidFill>
                    <a:latin typeface="汉仪旗黑 85S" panose="00020600040101010101" pitchFamily="18" charset="-122"/>
                    <a:ea typeface="汉仪旗黑 85S" panose="00020600040101010101" pitchFamily="18" charset="-122"/>
                    <a:sym typeface="汉仪旗黑 85S" panose="00020600040101010101" pitchFamily="18" charset="-122"/>
                  </a:rPr>
                  <a:t>请添加小标题</a:t>
                </a: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F0EFB511-4789-CE08-523B-26C16A6A3461}"/>
                  </a:ext>
                </a:extLst>
              </p:cNvPr>
              <p:cNvSpPr/>
              <p:nvPr/>
            </p:nvSpPr>
            <p:spPr>
              <a:xfrm>
                <a:off x="-374269" y="5800534"/>
                <a:ext cx="3625887" cy="1266484"/>
              </a:xfrm>
              <a:prstGeom prst="rect">
                <a:avLst/>
              </a:prstGeom>
              <a:effectLst/>
            </p:spPr>
            <p:txBody>
              <a:bodyPr wrap="square" lIns="124358" tIns="62179" rIns="124358" bIns="62179">
                <a:spAutoFit/>
              </a:bodyPr>
              <a:lstStyle/>
              <a:p>
                <a:pPr algn="ctr">
                  <a:lnSpc>
                    <a:spcPct val="130000"/>
                  </a:lnSpc>
                  <a:buNone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汉仪旗黑KW 55S" panose="00020600040101010101" pitchFamily="18" charset="-122"/>
                    <a:ea typeface="汉仪旗黑KW 55S" panose="00020600040101010101" pitchFamily="18" charset="-122"/>
                    <a:sym typeface="思源宋体 CN" panose="02020400000000000000" pitchFamily="18" charset="-122"/>
                  </a:rPr>
                  <a:t>单击此处输入你的正文，文字是您思想的，请尽量言简意赅的阐述观点。</a:t>
                </a:r>
              </a:p>
            </p:txBody>
          </p:sp>
        </p:grpSp>
        <p:cxnSp>
          <p:nvCxnSpPr>
            <p:cNvPr id="53" name="直接连接符 4">
              <a:extLst>
                <a:ext uri="{FF2B5EF4-FFF2-40B4-BE49-F238E27FC236}">
                  <a16:creationId xmlns:a16="http://schemas.microsoft.com/office/drawing/2014/main" id="{2731179B-B588-E406-8031-BC0607854219}"/>
                </a:ext>
              </a:extLst>
            </p:cNvPr>
            <p:cNvCxnSpPr>
              <a:cxnSpLocks/>
            </p:cNvCxnSpPr>
            <p:nvPr/>
          </p:nvCxnSpPr>
          <p:spPr>
            <a:xfrm>
              <a:off x="1642188" y="5113802"/>
              <a:ext cx="1772816" cy="0"/>
            </a:xfrm>
            <a:prstGeom prst="line">
              <a:avLst/>
            </a:prstGeom>
            <a:noFill/>
            <a:ln w="3175">
              <a:solidFill>
                <a:schemeClr val="accent2">
                  <a:lumMod val="60000"/>
                  <a:lumOff val="40000"/>
                </a:schemeClr>
              </a:solidFill>
              <a:prstDash val="dash"/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156270E4-34E5-51C0-5436-80DF7500F416}"/>
              </a:ext>
            </a:extLst>
          </p:cNvPr>
          <p:cNvGrpSpPr/>
          <p:nvPr/>
        </p:nvGrpSpPr>
        <p:grpSpPr>
          <a:xfrm>
            <a:off x="3522350" y="1051651"/>
            <a:ext cx="2718786" cy="1525153"/>
            <a:chOff x="1157339" y="4594018"/>
            <a:chExt cx="2718786" cy="1525153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751DC609-19A7-DC1C-63B3-DCF7F072DD80}"/>
                </a:ext>
              </a:extLst>
            </p:cNvPr>
            <p:cNvGrpSpPr/>
            <p:nvPr/>
          </p:nvGrpSpPr>
          <p:grpSpPr>
            <a:xfrm>
              <a:off x="1157339" y="4594018"/>
              <a:ext cx="2718786" cy="1525153"/>
              <a:chOff x="-374269" y="5033012"/>
              <a:chExt cx="3625887" cy="2034006"/>
            </a:xfrm>
          </p:grpSpPr>
          <p:sp>
            <p:nvSpPr>
              <p:cNvPr id="59" name="文本框 48">
                <a:extLst>
                  <a:ext uri="{FF2B5EF4-FFF2-40B4-BE49-F238E27FC236}">
                    <a16:creationId xmlns:a16="http://schemas.microsoft.com/office/drawing/2014/main" id="{9FCFE179-44D6-EA60-DCE5-12CC85C34FFA}"/>
                  </a:ext>
                </a:extLst>
              </p:cNvPr>
              <p:cNvSpPr txBox="1"/>
              <p:nvPr/>
            </p:nvSpPr>
            <p:spPr>
              <a:xfrm>
                <a:off x="-24767" y="5033012"/>
                <a:ext cx="2926880" cy="660024"/>
              </a:xfrm>
              <a:prstGeom prst="rect">
                <a:avLst/>
              </a:prstGeom>
              <a:noFill/>
              <a:effectLst/>
            </p:spPr>
            <p:txBody>
              <a:bodyPr wrap="square" lIns="124358" tIns="62179" rIns="124358" bIns="62179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accent1"/>
                    </a:solidFill>
                    <a:latin typeface="汉仪旗黑 85S" panose="00020600040101010101" pitchFamily="18" charset="-122"/>
                    <a:ea typeface="汉仪旗黑 85S" panose="00020600040101010101" pitchFamily="18" charset="-122"/>
                    <a:sym typeface="汉仪旗黑 85S" panose="00020600040101010101" pitchFamily="18" charset="-122"/>
                  </a:rPr>
                  <a:t>请添加小标题</a:t>
                </a: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764ECEA6-CA49-FFA5-D13A-B85F837479B8}"/>
                  </a:ext>
                </a:extLst>
              </p:cNvPr>
              <p:cNvSpPr/>
              <p:nvPr/>
            </p:nvSpPr>
            <p:spPr>
              <a:xfrm>
                <a:off x="-374269" y="5800534"/>
                <a:ext cx="3625887" cy="1266484"/>
              </a:xfrm>
              <a:prstGeom prst="rect">
                <a:avLst/>
              </a:prstGeom>
              <a:effectLst/>
            </p:spPr>
            <p:txBody>
              <a:bodyPr wrap="square" lIns="124358" tIns="62179" rIns="124358" bIns="62179">
                <a:spAutoFit/>
              </a:bodyPr>
              <a:lstStyle/>
              <a:p>
                <a:pPr algn="ctr">
                  <a:lnSpc>
                    <a:spcPct val="130000"/>
                  </a:lnSpc>
                  <a:buNone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汉仪旗黑KW 55S" panose="00020600040101010101" pitchFamily="18" charset="-122"/>
                    <a:ea typeface="汉仪旗黑KW 55S" panose="00020600040101010101" pitchFamily="18" charset="-122"/>
                    <a:sym typeface="思源宋体 CN" panose="02020400000000000000" pitchFamily="18" charset="-122"/>
                  </a:rPr>
                  <a:t>单击此处输入你的正文，文字是您思想的，请尽量言简意赅的阐述观点。</a:t>
                </a:r>
              </a:p>
            </p:txBody>
          </p:sp>
        </p:grpSp>
        <p:cxnSp>
          <p:nvCxnSpPr>
            <p:cNvPr id="58" name="直接连接符 4">
              <a:extLst>
                <a:ext uri="{FF2B5EF4-FFF2-40B4-BE49-F238E27FC236}">
                  <a16:creationId xmlns:a16="http://schemas.microsoft.com/office/drawing/2014/main" id="{3537404D-568D-C0FD-AD96-4D92C169493F}"/>
                </a:ext>
              </a:extLst>
            </p:cNvPr>
            <p:cNvCxnSpPr>
              <a:cxnSpLocks/>
            </p:cNvCxnSpPr>
            <p:nvPr/>
          </p:nvCxnSpPr>
          <p:spPr>
            <a:xfrm>
              <a:off x="1642188" y="5113802"/>
              <a:ext cx="1772816" cy="0"/>
            </a:xfrm>
            <a:prstGeom prst="line">
              <a:avLst/>
            </a:prstGeom>
            <a:noFill/>
            <a:ln w="3175">
              <a:solidFill>
                <a:schemeClr val="accent2">
                  <a:lumMod val="60000"/>
                  <a:lumOff val="40000"/>
                </a:schemeClr>
              </a:solidFill>
              <a:prstDash val="dash"/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2FAAE4B1-8850-2333-D938-50CED5FEB3DC}"/>
              </a:ext>
            </a:extLst>
          </p:cNvPr>
          <p:cNvGrpSpPr/>
          <p:nvPr/>
        </p:nvGrpSpPr>
        <p:grpSpPr>
          <a:xfrm>
            <a:off x="8199757" y="1051651"/>
            <a:ext cx="2718786" cy="1525153"/>
            <a:chOff x="1157339" y="4594018"/>
            <a:chExt cx="2718786" cy="1525153"/>
          </a:xfrm>
        </p:grpSpPr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13358AC7-10F2-8CEB-BB24-EE97977FCB23}"/>
                </a:ext>
              </a:extLst>
            </p:cNvPr>
            <p:cNvGrpSpPr/>
            <p:nvPr/>
          </p:nvGrpSpPr>
          <p:grpSpPr>
            <a:xfrm>
              <a:off x="1157339" y="4594018"/>
              <a:ext cx="2718786" cy="1525153"/>
              <a:chOff x="-374269" y="5033012"/>
              <a:chExt cx="3625887" cy="2034006"/>
            </a:xfrm>
          </p:grpSpPr>
          <p:sp>
            <p:nvSpPr>
              <p:cNvPr id="64" name="文本框 48">
                <a:extLst>
                  <a:ext uri="{FF2B5EF4-FFF2-40B4-BE49-F238E27FC236}">
                    <a16:creationId xmlns:a16="http://schemas.microsoft.com/office/drawing/2014/main" id="{331C4E44-2D93-11A2-76AE-6F6AE0C8054C}"/>
                  </a:ext>
                </a:extLst>
              </p:cNvPr>
              <p:cNvSpPr txBox="1"/>
              <p:nvPr/>
            </p:nvSpPr>
            <p:spPr>
              <a:xfrm>
                <a:off x="-24767" y="5033012"/>
                <a:ext cx="2926880" cy="660024"/>
              </a:xfrm>
              <a:prstGeom prst="rect">
                <a:avLst/>
              </a:prstGeom>
              <a:noFill/>
              <a:effectLst/>
            </p:spPr>
            <p:txBody>
              <a:bodyPr wrap="square" lIns="124358" tIns="62179" rIns="124358" bIns="62179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accent1"/>
                    </a:solidFill>
                    <a:latin typeface="汉仪旗黑 85S" panose="00020600040101010101" pitchFamily="18" charset="-122"/>
                    <a:ea typeface="汉仪旗黑 85S" panose="00020600040101010101" pitchFamily="18" charset="-122"/>
                    <a:sym typeface="汉仪旗黑 85S" panose="00020600040101010101" pitchFamily="18" charset="-122"/>
                  </a:rPr>
                  <a:t>请添加小标题</a:t>
                </a:r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2ACCAAC4-8E3F-07FB-FF0C-104A071A5161}"/>
                  </a:ext>
                </a:extLst>
              </p:cNvPr>
              <p:cNvSpPr/>
              <p:nvPr/>
            </p:nvSpPr>
            <p:spPr>
              <a:xfrm>
                <a:off x="-374269" y="5800534"/>
                <a:ext cx="3625887" cy="1266484"/>
              </a:xfrm>
              <a:prstGeom prst="rect">
                <a:avLst/>
              </a:prstGeom>
              <a:effectLst/>
            </p:spPr>
            <p:txBody>
              <a:bodyPr wrap="square" lIns="124358" tIns="62179" rIns="124358" bIns="62179">
                <a:spAutoFit/>
              </a:bodyPr>
              <a:lstStyle/>
              <a:p>
                <a:pPr algn="ctr">
                  <a:lnSpc>
                    <a:spcPct val="130000"/>
                  </a:lnSpc>
                  <a:buNone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汉仪旗黑KW 55S" panose="00020600040101010101" pitchFamily="18" charset="-122"/>
                    <a:ea typeface="汉仪旗黑KW 55S" panose="00020600040101010101" pitchFamily="18" charset="-122"/>
                    <a:sym typeface="思源宋体 CN" panose="02020400000000000000" pitchFamily="18" charset="-122"/>
                  </a:rPr>
                  <a:t>单击此处输入你的正文，文字是您思想的，请尽量言简意赅的阐述观点。</a:t>
                </a:r>
              </a:p>
            </p:txBody>
          </p:sp>
        </p:grpSp>
        <p:cxnSp>
          <p:nvCxnSpPr>
            <p:cNvPr id="63" name="直接连接符 4">
              <a:extLst>
                <a:ext uri="{FF2B5EF4-FFF2-40B4-BE49-F238E27FC236}">
                  <a16:creationId xmlns:a16="http://schemas.microsoft.com/office/drawing/2014/main" id="{FA8EC6CE-199A-8AB2-2B9D-619A88ACB0BF}"/>
                </a:ext>
              </a:extLst>
            </p:cNvPr>
            <p:cNvCxnSpPr>
              <a:cxnSpLocks/>
            </p:cNvCxnSpPr>
            <p:nvPr/>
          </p:nvCxnSpPr>
          <p:spPr>
            <a:xfrm>
              <a:off x="1642188" y="5113802"/>
              <a:ext cx="1772816" cy="0"/>
            </a:xfrm>
            <a:prstGeom prst="line">
              <a:avLst/>
            </a:prstGeom>
            <a:noFill/>
            <a:ln w="3175">
              <a:solidFill>
                <a:schemeClr val="accent2">
                  <a:lumMod val="60000"/>
                  <a:lumOff val="40000"/>
                </a:schemeClr>
              </a:solidFill>
              <a:prstDash val="dash"/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A4BB0B21-AA78-8130-20B4-E7EE64E172C7}"/>
              </a:ext>
            </a:extLst>
          </p:cNvPr>
          <p:cNvSpPr/>
          <p:nvPr/>
        </p:nvSpPr>
        <p:spPr>
          <a:xfrm>
            <a:off x="2174095" y="3291439"/>
            <a:ext cx="707499" cy="706434"/>
          </a:xfrm>
          <a:custGeom>
            <a:avLst/>
            <a:gdLst>
              <a:gd name="connsiteX0" fmla="*/ 0 w 607639"/>
              <a:gd name="connsiteY0" fmla="*/ 229272 h 606726"/>
              <a:gd name="connsiteX1" fmla="*/ 30351 w 607639"/>
              <a:gd name="connsiteY1" fmla="*/ 249447 h 606726"/>
              <a:gd name="connsiteX2" fmla="*/ 60791 w 607639"/>
              <a:gd name="connsiteY2" fmla="*/ 269533 h 606726"/>
              <a:gd name="connsiteX3" fmla="*/ 286953 w 607639"/>
              <a:gd name="connsiteY3" fmla="*/ 419643 h 606726"/>
              <a:gd name="connsiteX4" fmla="*/ 303775 w 607639"/>
              <a:gd name="connsiteY4" fmla="*/ 424709 h 606726"/>
              <a:gd name="connsiteX5" fmla="*/ 320597 w 607639"/>
              <a:gd name="connsiteY5" fmla="*/ 419643 h 606726"/>
              <a:gd name="connsiteX6" fmla="*/ 546848 w 607639"/>
              <a:gd name="connsiteY6" fmla="*/ 269533 h 606726"/>
              <a:gd name="connsiteX7" fmla="*/ 577199 w 607639"/>
              <a:gd name="connsiteY7" fmla="*/ 249447 h 606726"/>
              <a:gd name="connsiteX8" fmla="*/ 607639 w 607639"/>
              <a:gd name="connsiteY8" fmla="*/ 229272 h 606726"/>
              <a:gd name="connsiteX9" fmla="*/ 607639 w 607639"/>
              <a:gd name="connsiteY9" fmla="*/ 576331 h 606726"/>
              <a:gd name="connsiteX10" fmla="*/ 577199 w 607639"/>
              <a:gd name="connsiteY10" fmla="*/ 606726 h 606726"/>
              <a:gd name="connsiteX11" fmla="*/ 30351 w 607639"/>
              <a:gd name="connsiteY11" fmla="*/ 606726 h 606726"/>
              <a:gd name="connsiteX12" fmla="*/ 0 w 607639"/>
              <a:gd name="connsiteY12" fmla="*/ 576331 h 606726"/>
              <a:gd name="connsiteX13" fmla="*/ 303829 w 607639"/>
              <a:gd name="connsiteY13" fmla="*/ 0 h 606726"/>
              <a:gd name="connsiteX14" fmla="*/ 320694 w 607639"/>
              <a:gd name="connsiteY14" fmla="*/ 5066 h 606726"/>
              <a:gd name="connsiteX15" fmla="*/ 577719 w 607639"/>
              <a:gd name="connsiteY15" fmla="*/ 176236 h 606726"/>
              <a:gd name="connsiteX16" fmla="*/ 550308 w 607639"/>
              <a:gd name="connsiteY16" fmla="*/ 194456 h 606726"/>
              <a:gd name="connsiteX17" fmla="*/ 522896 w 607639"/>
              <a:gd name="connsiteY17" fmla="*/ 212675 h 606726"/>
              <a:gd name="connsiteX18" fmla="*/ 303784 w 607639"/>
              <a:gd name="connsiteY18" fmla="*/ 357983 h 606726"/>
              <a:gd name="connsiteX19" fmla="*/ 84761 w 607639"/>
              <a:gd name="connsiteY19" fmla="*/ 212675 h 606726"/>
              <a:gd name="connsiteX20" fmla="*/ 57260 w 607639"/>
              <a:gd name="connsiteY20" fmla="*/ 194456 h 606726"/>
              <a:gd name="connsiteX21" fmla="*/ 29849 w 607639"/>
              <a:gd name="connsiteY21" fmla="*/ 176236 h 606726"/>
              <a:gd name="connsiteX22" fmla="*/ 286964 w 607639"/>
              <a:gd name="connsiteY22" fmla="*/ 5066 h 606726"/>
              <a:gd name="connsiteX23" fmla="*/ 303829 w 607639"/>
              <a:gd name="connsiteY23" fmla="*/ 0 h 60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7639" h="606726">
                <a:moveTo>
                  <a:pt x="0" y="229272"/>
                </a:moveTo>
                <a:lnTo>
                  <a:pt x="30351" y="249447"/>
                </a:lnTo>
                <a:lnTo>
                  <a:pt x="60791" y="269533"/>
                </a:lnTo>
                <a:lnTo>
                  <a:pt x="286953" y="419643"/>
                </a:lnTo>
                <a:cubicBezTo>
                  <a:pt x="292115" y="423021"/>
                  <a:pt x="297990" y="424709"/>
                  <a:pt x="303775" y="424709"/>
                </a:cubicBezTo>
                <a:cubicBezTo>
                  <a:pt x="309649" y="424709"/>
                  <a:pt x="315524" y="423021"/>
                  <a:pt x="320597" y="419643"/>
                </a:cubicBezTo>
                <a:lnTo>
                  <a:pt x="546848" y="269533"/>
                </a:lnTo>
                <a:lnTo>
                  <a:pt x="577199" y="249447"/>
                </a:lnTo>
                <a:lnTo>
                  <a:pt x="607639" y="229272"/>
                </a:lnTo>
                <a:lnTo>
                  <a:pt x="607639" y="576331"/>
                </a:lnTo>
                <a:cubicBezTo>
                  <a:pt x="607639" y="593128"/>
                  <a:pt x="594021" y="606726"/>
                  <a:pt x="577199" y="606726"/>
                </a:cubicBezTo>
                <a:lnTo>
                  <a:pt x="30351" y="606726"/>
                </a:lnTo>
                <a:cubicBezTo>
                  <a:pt x="13618" y="606726"/>
                  <a:pt x="0" y="593128"/>
                  <a:pt x="0" y="576331"/>
                </a:cubicBezTo>
                <a:close/>
                <a:moveTo>
                  <a:pt x="303829" y="0"/>
                </a:moveTo>
                <a:cubicBezTo>
                  <a:pt x="309702" y="0"/>
                  <a:pt x="315576" y="1689"/>
                  <a:pt x="320694" y="5066"/>
                </a:cubicBezTo>
                <a:lnTo>
                  <a:pt x="577719" y="176236"/>
                </a:lnTo>
                <a:lnTo>
                  <a:pt x="550308" y="194456"/>
                </a:lnTo>
                <a:lnTo>
                  <a:pt x="522896" y="212675"/>
                </a:lnTo>
                <a:lnTo>
                  <a:pt x="303784" y="357983"/>
                </a:lnTo>
                <a:lnTo>
                  <a:pt x="84761" y="212675"/>
                </a:lnTo>
                <a:lnTo>
                  <a:pt x="57260" y="194456"/>
                </a:lnTo>
                <a:lnTo>
                  <a:pt x="29849" y="176236"/>
                </a:lnTo>
                <a:lnTo>
                  <a:pt x="286964" y="5066"/>
                </a:lnTo>
                <a:cubicBezTo>
                  <a:pt x="292081" y="1689"/>
                  <a:pt x="297955" y="0"/>
                  <a:pt x="3038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3AF5DB03-C151-7EA0-8D02-AE81D82D9E7E}"/>
              </a:ext>
            </a:extLst>
          </p:cNvPr>
          <p:cNvSpPr/>
          <p:nvPr/>
        </p:nvSpPr>
        <p:spPr>
          <a:xfrm>
            <a:off x="4506525" y="3347295"/>
            <a:ext cx="750434" cy="606874"/>
          </a:xfrm>
          <a:custGeom>
            <a:avLst/>
            <a:gdLst>
              <a:gd name="connsiteX0" fmla="*/ 567532 w 1059803"/>
              <a:gd name="connsiteY0" fmla="*/ 652009 h 857058"/>
              <a:gd name="connsiteX1" fmla="*/ 639722 w 1059803"/>
              <a:gd name="connsiteY1" fmla="*/ 652009 h 857058"/>
              <a:gd name="connsiteX2" fmla="*/ 639722 w 1059803"/>
              <a:gd name="connsiteY2" fmla="*/ 724198 h 857058"/>
              <a:gd name="connsiteX3" fmla="*/ 567532 w 1059803"/>
              <a:gd name="connsiteY3" fmla="*/ 724198 h 857058"/>
              <a:gd name="connsiteX4" fmla="*/ 437745 w 1059803"/>
              <a:gd name="connsiteY4" fmla="*/ 652009 h 857058"/>
              <a:gd name="connsiteX5" fmla="*/ 509935 w 1059803"/>
              <a:gd name="connsiteY5" fmla="*/ 652009 h 857058"/>
              <a:gd name="connsiteX6" fmla="*/ 509935 w 1059803"/>
              <a:gd name="connsiteY6" fmla="*/ 724198 h 857058"/>
              <a:gd name="connsiteX7" fmla="*/ 437745 w 1059803"/>
              <a:gd name="connsiteY7" fmla="*/ 724198 h 857058"/>
              <a:gd name="connsiteX8" fmla="*/ 567532 w 1059803"/>
              <a:gd name="connsiteY8" fmla="*/ 516078 h 857058"/>
              <a:gd name="connsiteX9" fmla="*/ 639722 w 1059803"/>
              <a:gd name="connsiteY9" fmla="*/ 516078 h 857058"/>
              <a:gd name="connsiteX10" fmla="*/ 639722 w 1059803"/>
              <a:gd name="connsiteY10" fmla="*/ 588268 h 857058"/>
              <a:gd name="connsiteX11" fmla="*/ 567532 w 1059803"/>
              <a:gd name="connsiteY11" fmla="*/ 588268 h 857058"/>
              <a:gd name="connsiteX12" fmla="*/ 437745 w 1059803"/>
              <a:gd name="connsiteY12" fmla="*/ 516078 h 857058"/>
              <a:gd name="connsiteX13" fmla="*/ 509935 w 1059803"/>
              <a:gd name="connsiteY13" fmla="*/ 516078 h 857058"/>
              <a:gd name="connsiteX14" fmla="*/ 509935 w 1059803"/>
              <a:gd name="connsiteY14" fmla="*/ 588268 h 857058"/>
              <a:gd name="connsiteX15" fmla="*/ 437745 w 1059803"/>
              <a:gd name="connsiteY15" fmla="*/ 588268 h 857058"/>
              <a:gd name="connsiteX16" fmla="*/ 567532 w 1059803"/>
              <a:gd name="connsiteY16" fmla="*/ 379379 h 857058"/>
              <a:gd name="connsiteX17" fmla="*/ 639722 w 1059803"/>
              <a:gd name="connsiteY17" fmla="*/ 379379 h 857058"/>
              <a:gd name="connsiteX18" fmla="*/ 639722 w 1059803"/>
              <a:gd name="connsiteY18" fmla="*/ 451568 h 857058"/>
              <a:gd name="connsiteX19" fmla="*/ 567532 w 1059803"/>
              <a:gd name="connsiteY19" fmla="*/ 451568 h 857058"/>
              <a:gd name="connsiteX20" fmla="*/ 437745 w 1059803"/>
              <a:gd name="connsiteY20" fmla="*/ 379379 h 857058"/>
              <a:gd name="connsiteX21" fmla="*/ 509935 w 1059803"/>
              <a:gd name="connsiteY21" fmla="*/ 379379 h 857058"/>
              <a:gd name="connsiteX22" fmla="*/ 509935 w 1059803"/>
              <a:gd name="connsiteY22" fmla="*/ 451568 h 857058"/>
              <a:gd name="connsiteX23" fmla="*/ 437745 w 1059803"/>
              <a:gd name="connsiteY23" fmla="*/ 451568 h 857058"/>
              <a:gd name="connsiteX24" fmla="*/ 765669 w 1059803"/>
              <a:gd name="connsiteY24" fmla="*/ 335605 h 857058"/>
              <a:gd name="connsiteX25" fmla="*/ 765669 w 1059803"/>
              <a:gd name="connsiteY25" fmla="*/ 781797 h 857058"/>
              <a:gd name="connsiteX26" fmla="*/ 933088 w 1059803"/>
              <a:gd name="connsiteY26" fmla="*/ 781797 h 857058"/>
              <a:gd name="connsiteX27" fmla="*/ 933088 w 1059803"/>
              <a:gd name="connsiteY27" fmla="*/ 742630 h 857058"/>
              <a:gd name="connsiteX28" fmla="*/ 810212 w 1059803"/>
              <a:gd name="connsiteY28" fmla="*/ 742630 h 857058"/>
              <a:gd name="connsiteX29" fmla="*/ 810212 w 1059803"/>
              <a:gd name="connsiteY29" fmla="*/ 696552 h 857058"/>
              <a:gd name="connsiteX30" fmla="*/ 933088 w 1059803"/>
              <a:gd name="connsiteY30" fmla="*/ 696552 h 857058"/>
              <a:gd name="connsiteX31" fmla="*/ 933088 w 1059803"/>
              <a:gd name="connsiteY31" fmla="*/ 641257 h 857058"/>
              <a:gd name="connsiteX32" fmla="*/ 810212 w 1059803"/>
              <a:gd name="connsiteY32" fmla="*/ 641257 h 857058"/>
              <a:gd name="connsiteX33" fmla="*/ 810212 w 1059803"/>
              <a:gd name="connsiteY33" fmla="*/ 595179 h 857058"/>
              <a:gd name="connsiteX34" fmla="*/ 933088 w 1059803"/>
              <a:gd name="connsiteY34" fmla="*/ 595179 h 857058"/>
              <a:gd name="connsiteX35" fmla="*/ 933088 w 1059803"/>
              <a:gd name="connsiteY35" fmla="*/ 539885 h 857058"/>
              <a:gd name="connsiteX36" fmla="*/ 810212 w 1059803"/>
              <a:gd name="connsiteY36" fmla="*/ 539885 h 857058"/>
              <a:gd name="connsiteX37" fmla="*/ 810212 w 1059803"/>
              <a:gd name="connsiteY37" fmla="*/ 493807 h 857058"/>
              <a:gd name="connsiteX38" fmla="*/ 933088 w 1059803"/>
              <a:gd name="connsiteY38" fmla="*/ 493807 h 857058"/>
              <a:gd name="connsiteX39" fmla="*/ 933088 w 1059803"/>
              <a:gd name="connsiteY39" fmla="*/ 438512 h 857058"/>
              <a:gd name="connsiteX40" fmla="*/ 810212 w 1059803"/>
              <a:gd name="connsiteY40" fmla="*/ 438512 h 857058"/>
              <a:gd name="connsiteX41" fmla="*/ 810212 w 1059803"/>
              <a:gd name="connsiteY41" fmla="*/ 392434 h 857058"/>
              <a:gd name="connsiteX42" fmla="*/ 933088 w 1059803"/>
              <a:gd name="connsiteY42" fmla="*/ 392434 h 857058"/>
              <a:gd name="connsiteX43" fmla="*/ 933088 w 1059803"/>
              <a:gd name="connsiteY43" fmla="*/ 335605 h 857058"/>
              <a:gd name="connsiteX44" fmla="*/ 567532 w 1059803"/>
              <a:gd name="connsiteY44" fmla="*/ 242680 h 857058"/>
              <a:gd name="connsiteX45" fmla="*/ 639722 w 1059803"/>
              <a:gd name="connsiteY45" fmla="*/ 242680 h 857058"/>
              <a:gd name="connsiteX46" fmla="*/ 639722 w 1059803"/>
              <a:gd name="connsiteY46" fmla="*/ 314869 h 857058"/>
              <a:gd name="connsiteX47" fmla="*/ 567532 w 1059803"/>
              <a:gd name="connsiteY47" fmla="*/ 314869 h 857058"/>
              <a:gd name="connsiteX48" fmla="*/ 437745 w 1059803"/>
              <a:gd name="connsiteY48" fmla="*/ 242680 h 857058"/>
              <a:gd name="connsiteX49" fmla="*/ 509935 w 1059803"/>
              <a:gd name="connsiteY49" fmla="*/ 242680 h 857058"/>
              <a:gd name="connsiteX50" fmla="*/ 509935 w 1059803"/>
              <a:gd name="connsiteY50" fmla="*/ 314869 h 857058"/>
              <a:gd name="connsiteX51" fmla="*/ 437745 w 1059803"/>
              <a:gd name="connsiteY51" fmla="*/ 314869 h 857058"/>
              <a:gd name="connsiteX52" fmla="*/ 130555 w 1059803"/>
              <a:gd name="connsiteY52" fmla="*/ 214264 h 857058"/>
              <a:gd name="connsiteX53" fmla="*/ 130555 w 1059803"/>
              <a:gd name="connsiteY53" fmla="*/ 277238 h 857058"/>
              <a:gd name="connsiteX54" fmla="*/ 251896 w 1059803"/>
              <a:gd name="connsiteY54" fmla="*/ 277238 h 857058"/>
              <a:gd name="connsiteX55" fmla="*/ 251896 w 1059803"/>
              <a:gd name="connsiteY55" fmla="*/ 323316 h 857058"/>
              <a:gd name="connsiteX56" fmla="*/ 130555 w 1059803"/>
              <a:gd name="connsiteY56" fmla="*/ 323316 h 857058"/>
              <a:gd name="connsiteX57" fmla="*/ 130555 w 1059803"/>
              <a:gd name="connsiteY57" fmla="*/ 377843 h 857058"/>
              <a:gd name="connsiteX58" fmla="*/ 251896 w 1059803"/>
              <a:gd name="connsiteY58" fmla="*/ 377843 h 857058"/>
              <a:gd name="connsiteX59" fmla="*/ 251896 w 1059803"/>
              <a:gd name="connsiteY59" fmla="*/ 423921 h 857058"/>
              <a:gd name="connsiteX60" fmla="*/ 130555 w 1059803"/>
              <a:gd name="connsiteY60" fmla="*/ 423921 h 857058"/>
              <a:gd name="connsiteX61" fmla="*/ 130555 w 1059803"/>
              <a:gd name="connsiteY61" fmla="*/ 478447 h 857058"/>
              <a:gd name="connsiteX62" fmla="*/ 251896 w 1059803"/>
              <a:gd name="connsiteY62" fmla="*/ 478447 h 857058"/>
              <a:gd name="connsiteX63" fmla="*/ 251896 w 1059803"/>
              <a:gd name="connsiteY63" fmla="*/ 524525 h 857058"/>
              <a:gd name="connsiteX64" fmla="*/ 130555 w 1059803"/>
              <a:gd name="connsiteY64" fmla="*/ 524525 h 857058"/>
              <a:gd name="connsiteX65" fmla="*/ 130555 w 1059803"/>
              <a:gd name="connsiteY65" fmla="*/ 578284 h 857058"/>
              <a:gd name="connsiteX66" fmla="*/ 251896 w 1059803"/>
              <a:gd name="connsiteY66" fmla="*/ 578284 h 857058"/>
              <a:gd name="connsiteX67" fmla="*/ 251896 w 1059803"/>
              <a:gd name="connsiteY67" fmla="*/ 624362 h 857058"/>
              <a:gd name="connsiteX68" fmla="*/ 130555 w 1059803"/>
              <a:gd name="connsiteY68" fmla="*/ 624362 h 857058"/>
              <a:gd name="connsiteX69" fmla="*/ 130555 w 1059803"/>
              <a:gd name="connsiteY69" fmla="*/ 678888 h 857058"/>
              <a:gd name="connsiteX70" fmla="*/ 251896 w 1059803"/>
              <a:gd name="connsiteY70" fmla="*/ 678888 h 857058"/>
              <a:gd name="connsiteX71" fmla="*/ 251896 w 1059803"/>
              <a:gd name="connsiteY71" fmla="*/ 724966 h 857058"/>
              <a:gd name="connsiteX72" fmla="*/ 130555 w 1059803"/>
              <a:gd name="connsiteY72" fmla="*/ 724966 h 857058"/>
              <a:gd name="connsiteX73" fmla="*/ 130555 w 1059803"/>
              <a:gd name="connsiteY73" fmla="*/ 781797 h 857058"/>
              <a:gd name="connsiteX74" fmla="*/ 312565 w 1059803"/>
              <a:gd name="connsiteY74" fmla="*/ 781797 h 857058"/>
              <a:gd name="connsiteX75" fmla="*/ 312565 w 1059803"/>
              <a:gd name="connsiteY75" fmla="*/ 214264 h 857058"/>
              <a:gd name="connsiteX76" fmla="*/ 567532 w 1059803"/>
              <a:gd name="connsiteY76" fmla="*/ 105980 h 857058"/>
              <a:gd name="connsiteX77" fmla="*/ 639722 w 1059803"/>
              <a:gd name="connsiteY77" fmla="*/ 105980 h 857058"/>
              <a:gd name="connsiteX78" fmla="*/ 639722 w 1059803"/>
              <a:gd name="connsiteY78" fmla="*/ 178169 h 857058"/>
              <a:gd name="connsiteX79" fmla="*/ 567532 w 1059803"/>
              <a:gd name="connsiteY79" fmla="*/ 178169 h 857058"/>
              <a:gd name="connsiteX80" fmla="*/ 437745 w 1059803"/>
              <a:gd name="connsiteY80" fmla="*/ 105980 h 857058"/>
              <a:gd name="connsiteX81" fmla="*/ 509935 w 1059803"/>
              <a:gd name="connsiteY81" fmla="*/ 105980 h 857058"/>
              <a:gd name="connsiteX82" fmla="*/ 509935 w 1059803"/>
              <a:gd name="connsiteY82" fmla="*/ 178169 h 857058"/>
              <a:gd name="connsiteX83" fmla="*/ 437745 w 1059803"/>
              <a:gd name="connsiteY83" fmla="*/ 178169 h 857058"/>
              <a:gd name="connsiteX84" fmla="*/ 387058 w 1059803"/>
              <a:gd name="connsiteY84" fmla="*/ 75261 h 857058"/>
              <a:gd name="connsiteX85" fmla="*/ 387058 w 1059803"/>
              <a:gd name="connsiteY85" fmla="*/ 767205 h 857058"/>
              <a:gd name="connsiteX86" fmla="*/ 690408 w 1059803"/>
              <a:gd name="connsiteY86" fmla="*/ 767205 h 857058"/>
              <a:gd name="connsiteX87" fmla="*/ 690408 w 1059803"/>
              <a:gd name="connsiteY87" fmla="*/ 75261 h 857058"/>
              <a:gd name="connsiteX88" fmla="*/ 312565 w 1059803"/>
              <a:gd name="connsiteY88" fmla="*/ 0 h 857058"/>
              <a:gd name="connsiteX89" fmla="*/ 765669 w 1059803"/>
              <a:gd name="connsiteY89" fmla="*/ 0 h 857058"/>
              <a:gd name="connsiteX90" fmla="*/ 765669 w 1059803"/>
              <a:gd name="connsiteY90" fmla="*/ 260343 h 857058"/>
              <a:gd name="connsiteX91" fmla="*/ 1008349 w 1059803"/>
              <a:gd name="connsiteY91" fmla="*/ 260343 h 857058"/>
              <a:gd name="connsiteX92" fmla="*/ 1008349 w 1059803"/>
              <a:gd name="connsiteY92" fmla="*/ 781797 h 857058"/>
              <a:gd name="connsiteX93" fmla="*/ 1059803 w 1059803"/>
              <a:gd name="connsiteY93" fmla="*/ 781797 h 857058"/>
              <a:gd name="connsiteX94" fmla="*/ 1059803 w 1059803"/>
              <a:gd name="connsiteY94" fmla="*/ 857058 h 857058"/>
              <a:gd name="connsiteX95" fmla="*/ 0 w 1059803"/>
              <a:gd name="connsiteY95" fmla="*/ 857058 h 857058"/>
              <a:gd name="connsiteX96" fmla="*/ 0 w 1059803"/>
              <a:gd name="connsiteY96" fmla="*/ 781797 h 857058"/>
              <a:gd name="connsiteX97" fmla="*/ 55294 w 1059803"/>
              <a:gd name="connsiteY97" fmla="*/ 781797 h 857058"/>
              <a:gd name="connsiteX98" fmla="*/ 55294 w 1059803"/>
              <a:gd name="connsiteY98" fmla="*/ 139003 h 857058"/>
              <a:gd name="connsiteX99" fmla="*/ 312565 w 1059803"/>
              <a:gd name="connsiteY99" fmla="*/ 139003 h 85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059803" h="857058">
                <a:moveTo>
                  <a:pt x="567532" y="652009"/>
                </a:moveTo>
                <a:lnTo>
                  <a:pt x="639722" y="652009"/>
                </a:lnTo>
                <a:lnTo>
                  <a:pt x="639722" y="724198"/>
                </a:lnTo>
                <a:lnTo>
                  <a:pt x="567532" y="724198"/>
                </a:lnTo>
                <a:close/>
                <a:moveTo>
                  <a:pt x="437745" y="652009"/>
                </a:moveTo>
                <a:lnTo>
                  <a:pt x="509935" y="652009"/>
                </a:lnTo>
                <a:lnTo>
                  <a:pt x="509935" y="724198"/>
                </a:lnTo>
                <a:lnTo>
                  <a:pt x="437745" y="724198"/>
                </a:lnTo>
                <a:close/>
                <a:moveTo>
                  <a:pt x="567532" y="516078"/>
                </a:moveTo>
                <a:lnTo>
                  <a:pt x="639722" y="516078"/>
                </a:lnTo>
                <a:lnTo>
                  <a:pt x="639722" y="588268"/>
                </a:lnTo>
                <a:lnTo>
                  <a:pt x="567532" y="588268"/>
                </a:lnTo>
                <a:close/>
                <a:moveTo>
                  <a:pt x="437745" y="516078"/>
                </a:moveTo>
                <a:lnTo>
                  <a:pt x="509935" y="516078"/>
                </a:lnTo>
                <a:lnTo>
                  <a:pt x="509935" y="588268"/>
                </a:lnTo>
                <a:lnTo>
                  <a:pt x="437745" y="588268"/>
                </a:lnTo>
                <a:close/>
                <a:moveTo>
                  <a:pt x="567532" y="379379"/>
                </a:moveTo>
                <a:lnTo>
                  <a:pt x="639722" y="379379"/>
                </a:lnTo>
                <a:lnTo>
                  <a:pt x="639722" y="451568"/>
                </a:lnTo>
                <a:lnTo>
                  <a:pt x="567532" y="451568"/>
                </a:lnTo>
                <a:close/>
                <a:moveTo>
                  <a:pt x="437745" y="379379"/>
                </a:moveTo>
                <a:lnTo>
                  <a:pt x="509935" y="379379"/>
                </a:lnTo>
                <a:lnTo>
                  <a:pt x="509935" y="451568"/>
                </a:lnTo>
                <a:lnTo>
                  <a:pt x="437745" y="451568"/>
                </a:lnTo>
                <a:close/>
                <a:moveTo>
                  <a:pt x="765669" y="335605"/>
                </a:moveTo>
                <a:lnTo>
                  <a:pt x="765669" y="781797"/>
                </a:lnTo>
                <a:lnTo>
                  <a:pt x="933088" y="781797"/>
                </a:lnTo>
                <a:lnTo>
                  <a:pt x="933088" y="742630"/>
                </a:lnTo>
                <a:lnTo>
                  <a:pt x="810212" y="742630"/>
                </a:lnTo>
                <a:lnTo>
                  <a:pt x="810212" y="696552"/>
                </a:lnTo>
                <a:lnTo>
                  <a:pt x="933088" y="696552"/>
                </a:lnTo>
                <a:lnTo>
                  <a:pt x="933088" y="641257"/>
                </a:lnTo>
                <a:lnTo>
                  <a:pt x="810212" y="641257"/>
                </a:lnTo>
                <a:lnTo>
                  <a:pt x="810212" y="595179"/>
                </a:lnTo>
                <a:lnTo>
                  <a:pt x="933088" y="595179"/>
                </a:lnTo>
                <a:lnTo>
                  <a:pt x="933088" y="539885"/>
                </a:lnTo>
                <a:lnTo>
                  <a:pt x="810212" y="539885"/>
                </a:lnTo>
                <a:lnTo>
                  <a:pt x="810212" y="493807"/>
                </a:lnTo>
                <a:lnTo>
                  <a:pt x="933088" y="493807"/>
                </a:lnTo>
                <a:lnTo>
                  <a:pt x="933088" y="438512"/>
                </a:lnTo>
                <a:lnTo>
                  <a:pt x="810212" y="438512"/>
                </a:lnTo>
                <a:lnTo>
                  <a:pt x="810212" y="392434"/>
                </a:lnTo>
                <a:lnTo>
                  <a:pt x="933088" y="392434"/>
                </a:lnTo>
                <a:lnTo>
                  <a:pt x="933088" y="335605"/>
                </a:lnTo>
                <a:close/>
                <a:moveTo>
                  <a:pt x="567532" y="242680"/>
                </a:moveTo>
                <a:lnTo>
                  <a:pt x="639722" y="242680"/>
                </a:lnTo>
                <a:lnTo>
                  <a:pt x="639722" y="314869"/>
                </a:lnTo>
                <a:lnTo>
                  <a:pt x="567532" y="314869"/>
                </a:lnTo>
                <a:close/>
                <a:moveTo>
                  <a:pt x="437745" y="242680"/>
                </a:moveTo>
                <a:lnTo>
                  <a:pt x="509935" y="242680"/>
                </a:lnTo>
                <a:lnTo>
                  <a:pt x="509935" y="314869"/>
                </a:lnTo>
                <a:lnTo>
                  <a:pt x="437745" y="314869"/>
                </a:lnTo>
                <a:close/>
                <a:moveTo>
                  <a:pt x="130555" y="214264"/>
                </a:moveTo>
                <a:lnTo>
                  <a:pt x="130555" y="277238"/>
                </a:lnTo>
                <a:lnTo>
                  <a:pt x="251896" y="277238"/>
                </a:lnTo>
                <a:lnTo>
                  <a:pt x="251896" y="323316"/>
                </a:lnTo>
                <a:lnTo>
                  <a:pt x="130555" y="323316"/>
                </a:lnTo>
                <a:lnTo>
                  <a:pt x="130555" y="377843"/>
                </a:lnTo>
                <a:lnTo>
                  <a:pt x="251896" y="377843"/>
                </a:lnTo>
                <a:lnTo>
                  <a:pt x="251896" y="423921"/>
                </a:lnTo>
                <a:lnTo>
                  <a:pt x="130555" y="423921"/>
                </a:lnTo>
                <a:lnTo>
                  <a:pt x="130555" y="478447"/>
                </a:lnTo>
                <a:lnTo>
                  <a:pt x="251896" y="478447"/>
                </a:lnTo>
                <a:lnTo>
                  <a:pt x="251896" y="524525"/>
                </a:lnTo>
                <a:lnTo>
                  <a:pt x="130555" y="524525"/>
                </a:lnTo>
                <a:lnTo>
                  <a:pt x="130555" y="578284"/>
                </a:lnTo>
                <a:lnTo>
                  <a:pt x="251896" y="578284"/>
                </a:lnTo>
                <a:lnTo>
                  <a:pt x="251896" y="624362"/>
                </a:lnTo>
                <a:lnTo>
                  <a:pt x="130555" y="624362"/>
                </a:lnTo>
                <a:lnTo>
                  <a:pt x="130555" y="678888"/>
                </a:lnTo>
                <a:lnTo>
                  <a:pt x="251896" y="678888"/>
                </a:lnTo>
                <a:lnTo>
                  <a:pt x="251896" y="724966"/>
                </a:lnTo>
                <a:lnTo>
                  <a:pt x="130555" y="724966"/>
                </a:lnTo>
                <a:lnTo>
                  <a:pt x="130555" y="781797"/>
                </a:lnTo>
                <a:lnTo>
                  <a:pt x="312565" y="781797"/>
                </a:lnTo>
                <a:lnTo>
                  <a:pt x="312565" y="214264"/>
                </a:lnTo>
                <a:close/>
                <a:moveTo>
                  <a:pt x="567532" y="105980"/>
                </a:moveTo>
                <a:lnTo>
                  <a:pt x="639722" y="105980"/>
                </a:lnTo>
                <a:lnTo>
                  <a:pt x="639722" y="178169"/>
                </a:lnTo>
                <a:lnTo>
                  <a:pt x="567532" y="178169"/>
                </a:lnTo>
                <a:close/>
                <a:moveTo>
                  <a:pt x="437745" y="105980"/>
                </a:moveTo>
                <a:lnTo>
                  <a:pt x="509935" y="105980"/>
                </a:lnTo>
                <a:lnTo>
                  <a:pt x="509935" y="178169"/>
                </a:lnTo>
                <a:lnTo>
                  <a:pt x="437745" y="178169"/>
                </a:lnTo>
                <a:close/>
                <a:moveTo>
                  <a:pt x="387058" y="75261"/>
                </a:moveTo>
                <a:lnTo>
                  <a:pt x="387058" y="767205"/>
                </a:lnTo>
                <a:lnTo>
                  <a:pt x="690408" y="767205"/>
                </a:lnTo>
                <a:lnTo>
                  <a:pt x="690408" y="75261"/>
                </a:lnTo>
                <a:close/>
                <a:moveTo>
                  <a:pt x="312565" y="0"/>
                </a:moveTo>
                <a:lnTo>
                  <a:pt x="765669" y="0"/>
                </a:lnTo>
                <a:lnTo>
                  <a:pt x="765669" y="260343"/>
                </a:lnTo>
                <a:lnTo>
                  <a:pt x="1008349" y="260343"/>
                </a:lnTo>
                <a:lnTo>
                  <a:pt x="1008349" y="781797"/>
                </a:lnTo>
                <a:lnTo>
                  <a:pt x="1059803" y="781797"/>
                </a:lnTo>
                <a:lnTo>
                  <a:pt x="1059803" y="857058"/>
                </a:lnTo>
                <a:lnTo>
                  <a:pt x="0" y="857058"/>
                </a:lnTo>
                <a:lnTo>
                  <a:pt x="0" y="781797"/>
                </a:lnTo>
                <a:lnTo>
                  <a:pt x="55294" y="781797"/>
                </a:lnTo>
                <a:lnTo>
                  <a:pt x="55294" y="139003"/>
                </a:lnTo>
                <a:lnTo>
                  <a:pt x="312565" y="139003"/>
                </a:lnTo>
                <a:close/>
              </a:path>
            </a:pathLst>
          </a:custGeom>
          <a:solidFill>
            <a:schemeClr val="accent1"/>
          </a:solidFill>
          <a:ln w="767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BBC8629A-98C1-805E-F53B-423990D82BCA}"/>
              </a:ext>
            </a:extLst>
          </p:cNvPr>
          <p:cNvSpPr/>
          <p:nvPr/>
        </p:nvSpPr>
        <p:spPr>
          <a:xfrm>
            <a:off x="6917725" y="3343177"/>
            <a:ext cx="613044" cy="654696"/>
          </a:xfrm>
          <a:custGeom>
            <a:avLst/>
            <a:gdLst>
              <a:gd name="T0" fmla="*/ 6073 w 6383"/>
              <a:gd name="T1" fmla="*/ 665 h 6827"/>
              <a:gd name="T2" fmla="*/ 5851 w 6383"/>
              <a:gd name="T3" fmla="*/ 665 h 6827"/>
              <a:gd name="T4" fmla="*/ 3502 w 6383"/>
              <a:gd name="T5" fmla="*/ 665 h 6827"/>
              <a:gd name="T6" fmla="*/ 3502 w 6383"/>
              <a:gd name="T7" fmla="*/ 310 h 6827"/>
              <a:gd name="T8" fmla="*/ 3191 w 6383"/>
              <a:gd name="T9" fmla="*/ 0 h 6827"/>
              <a:gd name="T10" fmla="*/ 2881 w 6383"/>
              <a:gd name="T11" fmla="*/ 310 h 6827"/>
              <a:gd name="T12" fmla="*/ 2881 w 6383"/>
              <a:gd name="T13" fmla="*/ 665 h 6827"/>
              <a:gd name="T14" fmla="*/ 532 w 6383"/>
              <a:gd name="T15" fmla="*/ 665 h 6827"/>
              <a:gd name="T16" fmla="*/ 310 w 6383"/>
              <a:gd name="T17" fmla="*/ 665 h 6827"/>
              <a:gd name="T18" fmla="*/ 0 w 6383"/>
              <a:gd name="T19" fmla="*/ 975 h 6827"/>
              <a:gd name="T20" fmla="*/ 221 w 6383"/>
              <a:gd name="T21" fmla="*/ 1273 h 6827"/>
              <a:gd name="T22" fmla="*/ 221 w 6383"/>
              <a:gd name="T23" fmla="*/ 4965 h 6827"/>
              <a:gd name="T24" fmla="*/ 532 w 6383"/>
              <a:gd name="T25" fmla="*/ 5275 h 6827"/>
              <a:gd name="T26" fmla="*/ 2517 w 6383"/>
              <a:gd name="T27" fmla="*/ 5275 h 6827"/>
              <a:gd name="T28" fmla="*/ 1626 w 6383"/>
              <a:gd name="T29" fmla="*/ 6314 h 6827"/>
              <a:gd name="T30" fmla="*/ 1660 w 6383"/>
              <a:gd name="T31" fmla="*/ 6752 h 6827"/>
              <a:gd name="T32" fmla="*/ 1861 w 6383"/>
              <a:gd name="T33" fmla="*/ 6827 h 6827"/>
              <a:gd name="T34" fmla="*/ 2097 w 6383"/>
              <a:gd name="T35" fmla="*/ 6718 h 6827"/>
              <a:gd name="T36" fmla="*/ 2881 w 6383"/>
              <a:gd name="T37" fmla="*/ 5804 h 6827"/>
              <a:gd name="T38" fmla="*/ 2881 w 6383"/>
              <a:gd name="T39" fmla="*/ 6516 h 6827"/>
              <a:gd name="T40" fmla="*/ 3191 w 6383"/>
              <a:gd name="T41" fmla="*/ 6827 h 6827"/>
              <a:gd name="T42" fmla="*/ 3502 w 6383"/>
              <a:gd name="T43" fmla="*/ 6516 h 6827"/>
              <a:gd name="T44" fmla="*/ 3502 w 6383"/>
              <a:gd name="T45" fmla="*/ 5804 h 6827"/>
              <a:gd name="T46" fmla="*/ 4286 w 6383"/>
              <a:gd name="T47" fmla="*/ 6718 h 6827"/>
              <a:gd name="T48" fmla="*/ 4521 w 6383"/>
              <a:gd name="T49" fmla="*/ 6827 h 6827"/>
              <a:gd name="T50" fmla="*/ 4723 w 6383"/>
              <a:gd name="T51" fmla="*/ 6752 h 6827"/>
              <a:gd name="T52" fmla="*/ 4757 w 6383"/>
              <a:gd name="T53" fmla="*/ 6314 h 6827"/>
              <a:gd name="T54" fmla="*/ 3866 w 6383"/>
              <a:gd name="T55" fmla="*/ 5275 h 6827"/>
              <a:gd name="T56" fmla="*/ 5851 w 6383"/>
              <a:gd name="T57" fmla="*/ 5275 h 6827"/>
              <a:gd name="T58" fmla="*/ 6161 w 6383"/>
              <a:gd name="T59" fmla="*/ 4965 h 6827"/>
              <a:gd name="T60" fmla="*/ 6161 w 6383"/>
              <a:gd name="T61" fmla="*/ 1273 h 6827"/>
              <a:gd name="T62" fmla="*/ 6383 w 6383"/>
              <a:gd name="T63" fmla="*/ 975 h 6827"/>
              <a:gd name="T64" fmla="*/ 6073 w 6383"/>
              <a:gd name="T65" fmla="*/ 665 h 6827"/>
              <a:gd name="T66" fmla="*/ 4519 w 6383"/>
              <a:gd name="T67" fmla="*/ 2525 h 6827"/>
              <a:gd name="T68" fmla="*/ 3632 w 6383"/>
              <a:gd name="T69" fmla="*/ 3411 h 6827"/>
              <a:gd name="T70" fmla="*/ 3194 w 6383"/>
              <a:gd name="T71" fmla="*/ 3411 h 6827"/>
              <a:gd name="T72" fmla="*/ 2970 w 6383"/>
              <a:gd name="T73" fmla="*/ 3187 h 6827"/>
              <a:gd name="T74" fmla="*/ 2303 w 6383"/>
              <a:gd name="T75" fmla="*/ 3854 h 6827"/>
              <a:gd name="T76" fmla="*/ 2083 w 6383"/>
              <a:gd name="T77" fmla="*/ 3945 h 6827"/>
              <a:gd name="T78" fmla="*/ 1864 w 6383"/>
              <a:gd name="T79" fmla="*/ 3854 h 6827"/>
              <a:gd name="T80" fmla="*/ 1864 w 6383"/>
              <a:gd name="T81" fmla="*/ 3416 h 6827"/>
              <a:gd name="T82" fmla="*/ 2750 w 6383"/>
              <a:gd name="T83" fmla="*/ 2529 h 6827"/>
              <a:gd name="T84" fmla="*/ 3189 w 6383"/>
              <a:gd name="T85" fmla="*/ 2529 h 6827"/>
              <a:gd name="T86" fmla="*/ 3413 w 6383"/>
              <a:gd name="T87" fmla="*/ 2753 h 6827"/>
              <a:gd name="T88" fmla="*/ 4080 w 6383"/>
              <a:gd name="T89" fmla="*/ 2086 h 6827"/>
              <a:gd name="T90" fmla="*/ 4519 w 6383"/>
              <a:gd name="T91" fmla="*/ 2086 h 6827"/>
              <a:gd name="T92" fmla="*/ 4519 w 6383"/>
              <a:gd name="T93" fmla="*/ 2525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383" h="6827">
                <a:moveTo>
                  <a:pt x="6073" y="665"/>
                </a:moveTo>
                <a:lnTo>
                  <a:pt x="5851" y="665"/>
                </a:lnTo>
                <a:lnTo>
                  <a:pt x="3502" y="665"/>
                </a:lnTo>
                <a:lnTo>
                  <a:pt x="3502" y="310"/>
                </a:lnTo>
                <a:cubicBezTo>
                  <a:pt x="3502" y="139"/>
                  <a:pt x="3363" y="0"/>
                  <a:pt x="3191" y="0"/>
                </a:cubicBezTo>
                <a:cubicBezTo>
                  <a:pt x="3020" y="0"/>
                  <a:pt x="2881" y="139"/>
                  <a:pt x="2881" y="310"/>
                </a:cubicBezTo>
                <a:lnTo>
                  <a:pt x="2881" y="665"/>
                </a:lnTo>
                <a:lnTo>
                  <a:pt x="532" y="665"/>
                </a:lnTo>
                <a:lnTo>
                  <a:pt x="310" y="665"/>
                </a:lnTo>
                <a:cubicBezTo>
                  <a:pt x="139" y="665"/>
                  <a:pt x="0" y="804"/>
                  <a:pt x="0" y="975"/>
                </a:cubicBezTo>
                <a:cubicBezTo>
                  <a:pt x="0" y="1116"/>
                  <a:pt x="93" y="1234"/>
                  <a:pt x="221" y="1273"/>
                </a:cubicBezTo>
                <a:lnTo>
                  <a:pt x="221" y="4965"/>
                </a:lnTo>
                <a:cubicBezTo>
                  <a:pt x="221" y="5136"/>
                  <a:pt x="360" y="5275"/>
                  <a:pt x="532" y="5275"/>
                </a:cubicBezTo>
                <a:lnTo>
                  <a:pt x="2517" y="5275"/>
                </a:lnTo>
                <a:lnTo>
                  <a:pt x="1626" y="6314"/>
                </a:lnTo>
                <a:cubicBezTo>
                  <a:pt x="1514" y="6445"/>
                  <a:pt x="1529" y="6640"/>
                  <a:pt x="1660" y="6752"/>
                </a:cubicBezTo>
                <a:cubicBezTo>
                  <a:pt x="1718" y="6802"/>
                  <a:pt x="1790" y="6827"/>
                  <a:pt x="1861" y="6827"/>
                </a:cubicBezTo>
                <a:cubicBezTo>
                  <a:pt x="1949" y="6827"/>
                  <a:pt x="2036" y="6790"/>
                  <a:pt x="2097" y="6718"/>
                </a:cubicBezTo>
                <a:lnTo>
                  <a:pt x="2881" y="5804"/>
                </a:lnTo>
                <a:lnTo>
                  <a:pt x="2881" y="6516"/>
                </a:lnTo>
                <a:cubicBezTo>
                  <a:pt x="2881" y="6688"/>
                  <a:pt x="3020" y="6827"/>
                  <a:pt x="3191" y="6827"/>
                </a:cubicBezTo>
                <a:cubicBezTo>
                  <a:pt x="3363" y="6827"/>
                  <a:pt x="3502" y="6688"/>
                  <a:pt x="3502" y="6516"/>
                </a:cubicBezTo>
                <a:lnTo>
                  <a:pt x="3502" y="5804"/>
                </a:lnTo>
                <a:lnTo>
                  <a:pt x="4286" y="6718"/>
                </a:lnTo>
                <a:cubicBezTo>
                  <a:pt x="4347" y="6790"/>
                  <a:pt x="4434" y="6827"/>
                  <a:pt x="4521" y="6827"/>
                </a:cubicBezTo>
                <a:cubicBezTo>
                  <a:pt x="4593" y="6827"/>
                  <a:pt x="4665" y="6802"/>
                  <a:pt x="4723" y="6752"/>
                </a:cubicBezTo>
                <a:cubicBezTo>
                  <a:pt x="4853" y="6640"/>
                  <a:pt x="4868" y="6445"/>
                  <a:pt x="4757" y="6314"/>
                </a:cubicBezTo>
                <a:lnTo>
                  <a:pt x="3866" y="5275"/>
                </a:lnTo>
                <a:lnTo>
                  <a:pt x="5851" y="5275"/>
                </a:lnTo>
                <a:cubicBezTo>
                  <a:pt x="6022" y="5275"/>
                  <a:pt x="6161" y="5136"/>
                  <a:pt x="6161" y="4965"/>
                </a:cubicBezTo>
                <a:lnTo>
                  <a:pt x="6161" y="1273"/>
                </a:lnTo>
                <a:cubicBezTo>
                  <a:pt x="6290" y="1234"/>
                  <a:pt x="6383" y="1116"/>
                  <a:pt x="6383" y="975"/>
                </a:cubicBezTo>
                <a:cubicBezTo>
                  <a:pt x="6383" y="804"/>
                  <a:pt x="6244" y="665"/>
                  <a:pt x="6073" y="665"/>
                </a:cubicBezTo>
                <a:close/>
                <a:moveTo>
                  <a:pt x="4519" y="2525"/>
                </a:moveTo>
                <a:lnTo>
                  <a:pt x="3632" y="3411"/>
                </a:lnTo>
                <a:cubicBezTo>
                  <a:pt x="3511" y="3532"/>
                  <a:pt x="3315" y="3532"/>
                  <a:pt x="3194" y="3411"/>
                </a:cubicBezTo>
                <a:lnTo>
                  <a:pt x="2970" y="3187"/>
                </a:lnTo>
                <a:lnTo>
                  <a:pt x="2303" y="3854"/>
                </a:lnTo>
                <a:cubicBezTo>
                  <a:pt x="2242" y="3915"/>
                  <a:pt x="2163" y="3945"/>
                  <a:pt x="2083" y="3945"/>
                </a:cubicBezTo>
                <a:cubicBezTo>
                  <a:pt x="2004" y="3945"/>
                  <a:pt x="1924" y="3915"/>
                  <a:pt x="1864" y="3854"/>
                </a:cubicBezTo>
                <a:cubicBezTo>
                  <a:pt x="1743" y="3733"/>
                  <a:pt x="1743" y="3537"/>
                  <a:pt x="1864" y="3416"/>
                </a:cubicBezTo>
                <a:lnTo>
                  <a:pt x="2750" y="2529"/>
                </a:lnTo>
                <a:cubicBezTo>
                  <a:pt x="2871" y="2408"/>
                  <a:pt x="3068" y="2408"/>
                  <a:pt x="3189" y="2529"/>
                </a:cubicBezTo>
                <a:lnTo>
                  <a:pt x="3413" y="2753"/>
                </a:lnTo>
                <a:lnTo>
                  <a:pt x="4080" y="2086"/>
                </a:lnTo>
                <a:cubicBezTo>
                  <a:pt x="4201" y="1965"/>
                  <a:pt x="4398" y="1965"/>
                  <a:pt x="4519" y="2086"/>
                </a:cubicBezTo>
                <a:cubicBezTo>
                  <a:pt x="4640" y="2207"/>
                  <a:pt x="4640" y="2403"/>
                  <a:pt x="4519" y="25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85190851-69FF-246A-5D3A-845FF8C3063D}"/>
              </a:ext>
            </a:extLst>
          </p:cNvPr>
          <p:cNvSpPr/>
          <p:nvPr/>
        </p:nvSpPr>
        <p:spPr>
          <a:xfrm>
            <a:off x="9263635" y="3344484"/>
            <a:ext cx="627062" cy="653389"/>
          </a:xfrm>
          <a:custGeom>
            <a:avLst/>
            <a:gdLst>
              <a:gd name="connsiteX0" fmla="*/ 481014 w 582275"/>
              <a:gd name="connsiteY0" fmla="*/ 455005 h 606721"/>
              <a:gd name="connsiteX1" fmla="*/ 582275 w 582275"/>
              <a:gd name="connsiteY1" fmla="*/ 455005 h 606721"/>
              <a:gd name="connsiteX2" fmla="*/ 582275 w 582275"/>
              <a:gd name="connsiteY2" fmla="*/ 606721 h 606721"/>
              <a:gd name="connsiteX3" fmla="*/ 481014 w 582275"/>
              <a:gd name="connsiteY3" fmla="*/ 606721 h 606721"/>
              <a:gd name="connsiteX4" fmla="*/ 329086 w 582275"/>
              <a:gd name="connsiteY4" fmla="*/ 353885 h 606721"/>
              <a:gd name="connsiteX5" fmla="*/ 430418 w 582275"/>
              <a:gd name="connsiteY5" fmla="*/ 353885 h 606721"/>
              <a:gd name="connsiteX6" fmla="*/ 430418 w 582275"/>
              <a:gd name="connsiteY6" fmla="*/ 606721 h 606721"/>
              <a:gd name="connsiteX7" fmla="*/ 329086 w 582275"/>
              <a:gd name="connsiteY7" fmla="*/ 606721 h 606721"/>
              <a:gd name="connsiteX8" fmla="*/ 177159 w 582275"/>
              <a:gd name="connsiteY8" fmla="*/ 278098 h 606721"/>
              <a:gd name="connsiteX9" fmla="*/ 278491 w 582275"/>
              <a:gd name="connsiteY9" fmla="*/ 278098 h 606721"/>
              <a:gd name="connsiteX10" fmla="*/ 278491 w 582275"/>
              <a:gd name="connsiteY10" fmla="*/ 606721 h 606721"/>
              <a:gd name="connsiteX11" fmla="*/ 177159 w 582275"/>
              <a:gd name="connsiteY11" fmla="*/ 606721 h 606721"/>
              <a:gd name="connsiteX12" fmla="*/ 25373 w 582275"/>
              <a:gd name="connsiteY12" fmla="*/ 227503 h 606721"/>
              <a:gd name="connsiteX13" fmla="*/ 126564 w 582275"/>
              <a:gd name="connsiteY13" fmla="*/ 227503 h 606721"/>
              <a:gd name="connsiteX14" fmla="*/ 126564 w 582275"/>
              <a:gd name="connsiteY14" fmla="*/ 606721 h 606721"/>
              <a:gd name="connsiteX15" fmla="*/ 25373 w 582275"/>
              <a:gd name="connsiteY15" fmla="*/ 606721 h 606721"/>
              <a:gd name="connsiteX16" fmla="*/ 23017 w 582275"/>
              <a:gd name="connsiteY16" fmla="*/ 106 h 606721"/>
              <a:gd name="connsiteX17" fmla="*/ 41532 w 582275"/>
              <a:gd name="connsiteY17" fmla="*/ 5873 h 606721"/>
              <a:gd name="connsiteX18" fmla="*/ 151913 w 582275"/>
              <a:gd name="connsiteY18" fmla="*/ 97692 h 606721"/>
              <a:gd name="connsiteX19" fmla="*/ 151913 w 582275"/>
              <a:gd name="connsiteY19" fmla="*/ 50582 h 606721"/>
              <a:gd name="connsiteX20" fmla="*/ 177193 w 582275"/>
              <a:gd name="connsiteY20" fmla="*/ 25250 h 606721"/>
              <a:gd name="connsiteX21" fmla="*/ 202563 w 582275"/>
              <a:gd name="connsiteY21" fmla="*/ 50582 h 606721"/>
              <a:gd name="connsiteX22" fmla="*/ 202563 w 582275"/>
              <a:gd name="connsiteY22" fmla="*/ 151735 h 606721"/>
              <a:gd name="connsiteX23" fmla="*/ 202385 w 582275"/>
              <a:gd name="connsiteY23" fmla="*/ 154312 h 606721"/>
              <a:gd name="connsiteX24" fmla="*/ 202385 w 582275"/>
              <a:gd name="connsiteY24" fmla="*/ 154490 h 606721"/>
              <a:gd name="connsiteX25" fmla="*/ 202029 w 582275"/>
              <a:gd name="connsiteY25" fmla="*/ 156712 h 606721"/>
              <a:gd name="connsiteX26" fmla="*/ 201762 w 582275"/>
              <a:gd name="connsiteY26" fmla="*/ 157779 h 606721"/>
              <a:gd name="connsiteX27" fmla="*/ 201406 w 582275"/>
              <a:gd name="connsiteY27" fmla="*/ 159112 h 606721"/>
              <a:gd name="connsiteX28" fmla="*/ 201050 w 582275"/>
              <a:gd name="connsiteY28" fmla="*/ 160268 h 606721"/>
              <a:gd name="connsiteX29" fmla="*/ 200605 w 582275"/>
              <a:gd name="connsiteY29" fmla="*/ 161512 h 606721"/>
              <a:gd name="connsiteX30" fmla="*/ 199982 w 582275"/>
              <a:gd name="connsiteY30" fmla="*/ 162756 h 606721"/>
              <a:gd name="connsiteX31" fmla="*/ 199536 w 582275"/>
              <a:gd name="connsiteY31" fmla="*/ 163734 h 606721"/>
              <a:gd name="connsiteX32" fmla="*/ 198290 w 582275"/>
              <a:gd name="connsiteY32" fmla="*/ 165690 h 606721"/>
              <a:gd name="connsiteX33" fmla="*/ 198201 w 582275"/>
              <a:gd name="connsiteY33" fmla="*/ 165867 h 606721"/>
              <a:gd name="connsiteX34" fmla="*/ 196688 w 582275"/>
              <a:gd name="connsiteY34" fmla="*/ 167823 h 606721"/>
              <a:gd name="connsiteX35" fmla="*/ 196688 w 582275"/>
              <a:gd name="connsiteY35" fmla="*/ 167912 h 606721"/>
              <a:gd name="connsiteX36" fmla="*/ 196154 w 582275"/>
              <a:gd name="connsiteY36" fmla="*/ 168445 h 606721"/>
              <a:gd name="connsiteX37" fmla="*/ 194997 w 582275"/>
              <a:gd name="connsiteY37" fmla="*/ 169689 h 606721"/>
              <a:gd name="connsiteX38" fmla="*/ 194106 w 582275"/>
              <a:gd name="connsiteY38" fmla="*/ 170489 h 606721"/>
              <a:gd name="connsiteX39" fmla="*/ 193216 w 582275"/>
              <a:gd name="connsiteY39" fmla="*/ 171289 h 606721"/>
              <a:gd name="connsiteX40" fmla="*/ 192059 w 582275"/>
              <a:gd name="connsiteY40" fmla="*/ 172178 h 606721"/>
              <a:gd name="connsiteX41" fmla="*/ 191169 w 582275"/>
              <a:gd name="connsiteY41" fmla="*/ 172800 h 606721"/>
              <a:gd name="connsiteX42" fmla="*/ 190012 w 582275"/>
              <a:gd name="connsiteY42" fmla="*/ 173512 h 606721"/>
              <a:gd name="connsiteX43" fmla="*/ 189032 w 582275"/>
              <a:gd name="connsiteY43" fmla="*/ 174045 h 606721"/>
              <a:gd name="connsiteX44" fmla="*/ 187964 w 582275"/>
              <a:gd name="connsiteY44" fmla="*/ 174578 h 606721"/>
              <a:gd name="connsiteX45" fmla="*/ 186807 w 582275"/>
              <a:gd name="connsiteY45" fmla="*/ 175112 h 606721"/>
              <a:gd name="connsiteX46" fmla="*/ 185739 w 582275"/>
              <a:gd name="connsiteY46" fmla="*/ 175467 h 606721"/>
              <a:gd name="connsiteX47" fmla="*/ 184493 w 582275"/>
              <a:gd name="connsiteY47" fmla="*/ 175912 h 606721"/>
              <a:gd name="connsiteX48" fmla="*/ 183424 w 582275"/>
              <a:gd name="connsiteY48" fmla="*/ 176178 h 606721"/>
              <a:gd name="connsiteX49" fmla="*/ 182089 w 582275"/>
              <a:gd name="connsiteY49" fmla="*/ 176534 h 606721"/>
              <a:gd name="connsiteX50" fmla="*/ 180932 w 582275"/>
              <a:gd name="connsiteY50" fmla="*/ 176711 h 606721"/>
              <a:gd name="connsiteX51" fmla="*/ 179686 w 582275"/>
              <a:gd name="connsiteY51" fmla="*/ 176889 h 606721"/>
              <a:gd name="connsiteX52" fmla="*/ 177905 w 582275"/>
              <a:gd name="connsiteY52" fmla="*/ 176978 h 606721"/>
              <a:gd name="connsiteX53" fmla="*/ 177193 w 582275"/>
              <a:gd name="connsiteY53" fmla="*/ 176978 h 606721"/>
              <a:gd name="connsiteX54" fmla="*/ 177104 w 582275"/>
              <a:gd name="connsiteY54" fmla="*/ 176978 h 606721"/>
              <a:gd name="connsiteX55" fmla="*/ 75982 w 582275"/>
              <a:gd name="connsiteY55" fmla="*/ 176978 h 606721"/>
              <a:gd name="connsiteX56" fmla="*/ 50612 w 582275"/>
              <a:gd name="connsiteY56" fmla="*/ 151735 h 606721"/>
              <a:gd name="connsiteX57" fmla="*/ 75982 w 582275"/>
              <a:gd name="connsiteY57" fmla="*/ 126402 h 606721"/>
              <a:gd name="connsiteX58" fmla="*/ 107315 w 582275"/>
              <a:gd name="connsiteY58" fmla="*/ 126402 h 606721"/>
              <a:gd name="connsiteX59" fmla="*/ 9130 w 582275"/>
              <a:gd name="connsiteY59" fmla="*/ 44716 h 606721"/>
              <a:gd name="connsiteX60" fmla="*/ 5837 w 582275"/>
              <a:gd name="connsiteY60" fmla="*/ 9073 h 606721"/>
              <a:gd name="connsiteX61" fmla="*/ 23017 w 582275"/>
              <a:gd name="connsiteY61" fmla="*/ 106 h 60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2275" h="606721">
                <a:moveTo>
                  <a:pt x="481014" y="455005"/>
                </a:moveTo>
                <a:lnTo>
                  <a:pt x="582275" y="455005"/>
                </a:lnTo>
                <a:lnTo>
                  <a:pt x="582275" y="606721"/>
                </a:lnTo>
                <a:lnTo>
                  <a:pt x="481014" y="606721"/>
                </a:lnTo>
                <a:close/>
                <a:moveTo>
                  <a:pt x="329086" y="353885"/>
                </a:moveTo>
                <a:lnTo>
                  <a:pt x="430418" y="353885"/>
                </a:lnTo>
                <a:lnTo>
                  <a:pt x="430418" y="606721"/>
                </a:lnTo>
                <a:lnTo>
                  <a:pt x="329086" y="606721"/>
                </a:lnTo>
                <a:close/>
                <a:moveTo>
                  <a:pt x="177159" y="278098"/>
                </a:moveTo>
                <a:lnTo>
                  <a:pt x="278491" y="278098"/>
                </a:lnTo>
                <a:lnTo>
                  <a:pt x="278491" y="606721"/>
                </a:lnTo>
                <a:lnTo>
                  <a:pt x="177159" y="606721"/>
                </a:lnTo>
                <a:close/>
                <a:moveTo>
                  <a:pt x="25373" y="227503"/>
                </a:moveTo>
                <a:lnTo>
                  <a:pt x="126564" y="227503"/>
                </a:lnTo>
                <a:lnTo>
                  <a:pt x="126564" y="606721"/>
                </a:lnTo>
                <a:lnTo>
                  <a:pt x="25373" y="606721"/>
                </a:lnTo>
                <a:close/>
                <a:moveTo>
                  <a:pt x="23017" y="106"/>
                </a:moveTo>
                <a:cubicBezTo>
                  <a:pt x="29470" y="-483"/>
                  <a:pt x="36147" y="1384"/>
                  <a:pt x="41532" y="5873"/>
                </a:cubicBezTo>
                <a:lnTo>
                  <a:pt x="151913" y="97692"/>
                </a:lnTo>
                <a:lnTo>
                  <a:pt x="151913" y="50582"/>
                </a:lnTo>
                <a:cubicBezTo>
                  <a:pt x="151913" y="36627"/>
                  <a:pt x="163218" y="25250"/>
                  <a:pt x="177193" y="25250"/>
                </a:cubicBezTo>
                <a:cubicBezTo>
                  <a:pt x="191169" y="25250"/>
                  <a:pt x="202563" y="36627"/>
                  <a:pt x="202563" y="50582"/>
                </a:cubicBezTo>
                <a:lnTo>
                  <a:pt x="202563" y="151735"/>
                </a:lnTo>
                <a:cubicBezTo>
                  <a:pt x="202563" y="152623"/>
                  <a:pt x="202474" y="153423"/>
                  <a:pt x="202385" y="154312"/>
                </a:cubicBezTo>
                <a:cubicBezTo>
                  <a:pt x="202385" y="154312"/>
                  <a:pt x="202385" y="154401"/>
                  <a:pt x="202385" y="154490"/>
                </a:cubicBezTo>
                <a:cubicBezTo>
                  <a:pt x="202296" y="155201"/>
                  <a:pt x="202207" y="156001"/>
                  <a:pt x="202029" y="156712"/>
                </a:cubicBezTo>
                <a:cubicBezTo>
                  <a:pt x="201940" y="157068"/>
                  <a:pt x="201851" y="157423"/>
                  <a:pt x="201762" y="157779"/>
                </a:cubicBezTo>
                <a:cubicBezTo>
                  <a:pt x="201673" y="158223"/>
                  <a:pt x="201584" y="158668"/>
                  <a:pt x="201406" y="159112"/>
                </a:cubicBezTo>
                <a:cubicBezTo>
                  <a:pt x="201317" y="159556"/>
                  <a:pt x="201139" y="159912"/>
                  <a:pt x="201050" y="160268"/>
                </a:cubicBezTo>
                <a:cubicBezTo>
                  <a:pt x="200872" y="160712"/>
                  <a:pt x="200783" y="161068"/>
                  <a:pt x="200605" y="161512"/>
                </a:cubicBezTo>
                <a:cubicBezTo>
                  <a:pt x="200427" y="161868"/>
                  <a:pt x="200160" y="162312"/>
                  <a:pt x="199982" y="162756"/>
                </a:cubicBezTo>
                <a:cubicBezTo>
                  <a:pt x="199803" y="163112"/>
                  <a:pt x="199714" y="163379"/>
                  <a:pt x="199536" y="163734"/>
                </a:cubicBezTo>
                <a:cubicBezTo>
                  <a:pt x="199180" y="164356"/>
                  <a:pt x="198735" y="165067"/>
                  <a:pt x="198290" y="165690"/>
                </a:cubicBezTo>
                <a:cubicBezTo>
                  <a:pt x="198290" y="165690"/>
                  <a:pt x="198290" y="165778"/>
                  <a:pt x="198201" y="165867"/>
                </a:cubicBezTo>
                <a:cubicBezTo>
                  <a:pt x="197756" y="166490"/>
                  <a:pt x="197222" y="167201"/>
                  <a:pt x="196688" y="167823"/>
                </a:cubicBezTo>
                <a:cubicBezTo>
                  <a:pt x="196688" y="167823"/>
                  <a:pt x="196688" y="167912"/>
                  <a:pt x="196688" y="167912"/>
                </a:cubicBezTo>
                <a:cubicBezTo>
                  <a:pt x="196510" y="168090"/>
                  <a:pt x="196332" y="168267"/>
                  <a:pt x="196154" y="168445"/>
                </a:cubicBezTo>
                <a:cubicBezTo>
                  <a:pt x="195798" y="168890"/>
                  <a:pt x="195442" y="169245"/>
                  <a:pt x="194997" y="169689"/>
                </a:cubicBezTo>
                <a:cubicBezTo>
                  <a:pt x="194730" y="169956"/>
                  <a:pt x="194373" y="170223"/>
                  <a:pt x="194106" y="170489"/>
                </a:cubicBezTo>
                <a:cubicBezTo>
                  <a:pt x="193839" y="170756"/>
                  <a:pt x="193483" y="171023"/>
                  <a:pt x="193216" y="171289"/>
                </a:cubicBezTo>
                <a:cubicBezTo>
                  <a:pt x="192860" y="171645"/>
                  <a:pt x="192415" y="171912"/>
                  <a:pt x="192059" y="172178"/>
                </a:cubicBezTo>
                <a:cubicBezTo>
                  <a:pt x="191792" y="172356"/>
                  <a:pt x="191525" y="172534"/>
                  <a:pt x="191169" y="172800"/>
                </a:cubicBezTo>
                <a:cubicBezTo>
                  <a:pt x="190813" y="173067"/>
                  <a:pt x="190457" y="173245"/>
                  <a:pt x="190012" y="173512"/>
                </a:cubicBezTo>
                <a:cubicBezTo>
                  <a:pt x="189745" y="173689"/>
                  <a:pt x="189389" y="173867"/>
                  <a:pt x="189032" y="174045"/>
                </a:cubicBezTo>
                <a:cubicBezTo>
                  <a:pt x="188676" y="174223"/>
                  <a:pt x="188320" y="174400"/>
                  <a:pt x="187964" y="174578"/>
                </a:cubicBezTo>
                <a:cubicBezTo>
                  <a:pt x="187608" y="174756"/>
                  <a:pt x="187163" y="174934"/>
                  <a:pt x="186807" y="175112"/>
                </a:cubicBezTo>
                <a:cubicBezTo>
                  <a:pt x="186451" y="175200"/>
                  <a:pt x="186095" y="175378"/>
                  <a:pt x="185739" y="175467"/>
                </a:cubicBezTo>
                <a:cubicBezTo>
                  <a:pt x="185383" y="175645"/>
                  <a:pt x="184938" y="175823"/>
                  <a:pt x="184493" y="175912"/>
                </a:cubicBezTo>
                <a:cubicBezTo>
                  <a:pt x="184137" y="176000"/>
                  <a:pt x="183781" y="176089"/>
                  <a:pt x="183424" y="176178"/>
                </a:cubicBezTo>
                <a:cubicBezTo>
                  <a:pt x="182979" y="176267"/>
                  <a:pt x="182534" y="176445"/>
                  <a:pt x="182089" y="176534"/>
                </a:cubicBezTo>
                <a:cubicBezTo>
                  <a:pt x="181733" y="176623"/>
                  <a:pt x="181288" y="176623"/>
                  <a:pt x="180932" y="176711"/>
                </a:cubicBezTo>
                <a:cubicBezTo>
                  <a:pt x="180487" y="176711"/>
                  <a:pt x="180042" y="176800"/>
                  <a:pt x="179686" y="176889"/>
                </a:cubicBezTo>
                <a:cubicBezTo>
                  <a:pt x="179063" y="176889"/>
                  <a:pt x="178529" y="176978"/>
                  <a:pt x="177905" y="176978"/>
                </a:cubicBezTo>
                <a:cubicBezTo>
                  <a:pt x="177727" y="176978"/>
                  <a:pt x="177460" y="176978"/>
                  <a:pt x="177193" y="176978"/>
                </a:cubicBezTo>
                <a:lnTo>
                  <a:pt x="177104" y="176978"/>
                </a:lnTo>
                <a:lnTo>
                  <a:pt x="75982" y="176978"/>
                </a:lnTo>
                <a:cubicBezTo>
                  <a:pt x="61917" y="176978"/>
                  <a:pt x="50612" y="165690"/>
                  <a:pt x="50612" y="151735"/>
                </a:cubicBezTo>
                <a:cubicBezTo>
                  <a:pt x="50612" y="137779"/>
                  <a:pt x="61917" y="126402"/>
                  <a:pt x="75982" y="126402"/>
                </a:cubicBezTo>
                <a:lnTo>
                  <a:pt x="107315" y="126402"/>
                </a:lnTo>
                <a:lnTo>
                  <a:pt x="9130" y="44716"/>
                </a:lnTo>
                <a:cubicBezTo>
                  <a:pt x="-1641" y="35738"/>
                  <a:pt x="-3065" y="19828"/>
                  <a:pt x="5837" y="9073"/>
                </a:cubicBezTo>
                <a:cubicBezTo>
                  <a:pt x="10332" y="3739"/>
                  <a:pt x="16563" y="695"/>
                  <a:pt x="23017" y="1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53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0E624-4DF9-9CC0-87E7-265E97DF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存在主要问题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B837C92-C648-44F0-AA72-B93408098A53}"/>
              </a:ext>
            </a:extLst>
          </p:cNvPr>
          <p:cNvGrpSpPr/>
          <p:nvPr/>
        </p:nvGrpSpPr>
        <p:grpSpPr>
          <a:xfrm>
            <a:off x="1520708" y="2687765"/>
            <a:ext cx="9144363" cy="2017635"/>
            <a:chOff x="1520708" y="2420183"/>
            <a:chExt cx="9144363" cy="201763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F7039D03-201B-B030-BF7C-34C2ECCE0422}"/>
                </a:ext>
              </a:extLst>
            </p:cNvPr>
            <p:cNvSpPr txBox="1"/>
            <p:nvPr/>
          </p:nvSpPr>
          <p:spPr>
            <a:xfrm>
              <a:off x="2017770" y="3105834"/>
              <a:ext cx="1029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1"/>
                  </a:solidFill>
                  <a:latin typeface="汉仪旗黑 85S" panose="00020600040101010101" pitchFamily="18" charset="-122"/>
                  <a:ea typeface="汉仪旗黑 85S" panose="00020600040101010101" pitchFamily="18" charset="-122"/>
                  <a:sym typeface="汉仪旗黑 85S" panose="00020600040101010101" pitchFamily="18" charset="-122"/>
                </a:rPr>
                <a:t>01</a:t>
              </a:r>
              <a:endParaRPr lang="zh-CN" altLang="en-US" sz="3600" dirty="0">
                <a:solidFill>
                  <a:schemeClr val="accent1"/>
                </a:solidFill>
                <a:latin typeface="汉仪旗黑 85S" panose="00020600040101010101" pitchFamily="18" charset="-122"/>
                <a:ea typeface="汉仪旗黑 85S" panose="00020600040101010101" pitchFamily="18" charset="-122"/>
                <a:sym typeface="汉仪旗黑 85S" panose="00020600040101010101" pitchFamily="18" charset="-122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9442E359-29F0-F828-3E5D-F18A6232F51F}"/>
                </a:ext>
              </a:extLst>
            </p:cNvPr>
            <p:cNvGrpSpPr/>
            <p:nvPr/>
          </p:nvGrpSpPr>
          <p:grpSpPr>
            <a:xfrm>
              <a:off x="1520708" y="2420183"/>
              <a:ext cx="9144363" cy="2017635"/>
              <a:chOff x="1404906" y="2715279"/>
              <a:chExt cx="9382157" cy="2070102"/>
            </a:xfrm>
          </p:grpSpPr>
          <p:sp>
            <p:nvSpPr>
              <p:cNvPr id="5" name="Freeform 19">
                <a:extLst>
                  <a:ext uri="{FF2B5EF4-FFF2-40B4-BE49-F238E27FC236}">
                    <a16:creationId xmlns:a16="http://schemas.microsoft.com/office/drawing/2014/main" id="{69E8F144-77C4-3861-07D1-2A12FC4C5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119" y="2715279"/>
                <a:ext cx="2066925" cy="1035050"/>
              </a:xfrm>
              <a:custGeom>
                <a:avLst/>
                <a:gdLst>
                  <a:gd name="T0" fmla="*/ 627 w 627"/>
                  <a:gd name="T1" fmla="*/ 313 h 313"/>
                  <a:gd name="T2" fmla="*/ 555 w 627"/>
                  <a:gd name="T3" fmla="*/ 313 h 313"/>
                  <a:gd name="T4" fmla="*/ 313 w 627"/>
                  <a:gd name="T5" fmla="*/ 72 h 313"/>
                  <a:gd name="T6" fmla="*/ 72 w 627"/>
                  <a:gd name="T7" fmla="*/ 313 h 313"/>
                  <a:gd name="T8" fmla="*/ 0 w 627"/>
                  <a:gd name="T9" fmla="*/ 313 h 313"/>
                  <a:gd name="T10" fmla="*/ 313 w 627"/>
                  <a:gd name="T11" fmla="*/ 0 h 313"/>
                  <a:gd name="T12" fmla="*/ 627 w 627"/>
                  <a:gd name="T13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7" h="313">
                    <a:moveTo>
                      <a:pt x="627" y="313"/>
                    </a:moveTo>
                    <a:cubicBezTo>
                      <a:pt x="555" y="313"/>
                      <a:pt x="555" y="313"/>
                      <a:pt x="555" y="313"/>
                    </a:cubicBezTo>
                    <a:cubicBezTo>
                      <a:pt x="555" y="180"/>
                      <a:pt x="446" y="72"/>
                      <a:pt x="313" y="72"/>
                    </a:cubicBezTo>
                    <a:cubicBezTo>
                      <a:pt x="180" y="72"/>
                      <a:pt x="72" y="180"/>
                      <a:pt x="72" y="313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0" y="140"/>
                      <a:pt x="141" y="0"/>
                      <a:pt x="313" y="0"/>
                    </a:cubicBezTo>
                    <a:cubicBezTo>
                      <a:pt x="486" y="0"/>
                      <a:pt x="627" y="140"/>
                      <a:pt x="627" y="31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旗黑KW 55S" panose="00020600040101010101" pitchFamily="18" charset="-122"/>
                  <a:ea typeface="汉仪旗黑KW 55S" panose="00020600040101010101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6" name="Freeform 21">
                <a:extLst>
                  <a:ext uri="{FF2B5EF4-FFF2-40B4-BE49-F238E27FC236}">
                    <a16:creationId xmlns:a16="http://schemas.microsoft.com/office/drawing/2014/main" id="{338C9D3F-68DC-B36C-4444-969DA6696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4513" y="2715279"/>
                <a:ext cx="2062163" cy="1035050"/>
              </a:xfrm>
              <a:custGeom>
                <a:avLst/>
                <a:gdLst>
                  <a:gd name="T0" fmla="*/ 626 w 626"/>
                  <a:gd name="T1" fmla="*/ 313 h 313"/>
                  <a:gd name="T2" fmla="*/ 554 w 626"/>
                  <a:gd name="T3" fmla="*/ 313 h 313"/>
                  <a:gd name="T4" fmla="*/ 313 w 626"/>
                  <a:gd name="T5" fmla="*/ 72 h 313"/>
                  <a:gd name="T6" fmla="*/ 72 w 626"/>
                  <a:gd name="T7" fmla="*/ 313 h 313"/>
                  <a:gd name="T8" fmla="*/ 0 w 626"/>
                  <a:gd name="T9" fmla="*/ 313 h 313"/>
                  <a:gd name="T10" fmla="*/ 313 w 626"/>
                  <a:gd name="T11" fmla="*/ 0 h 313"/>
                  <a:gd name="T12" fmla="*/ 626 w 626"/>
                  <a:gd name="T13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6" h="313">
                    <a:moveTo>
                      <a:pt x="626" y="313"/>
                    </a:moveTo>
                    <a:cubicBezTo>
                      <a:pt x="554" y="313"/>
                      <a:pt x="554" y="313"/>
                      <a:pt x="554" y="313"/>
                    </a:cubicBezTo>
                    <a:cubicBezTo>
                      <a:pt x="554" y="180"/>
                      <a:pt x="446" y="72"/>
                      <a:pt x="313" y="72"/>
                    </a:cubicBezTo>
                    <a:cubicBezTo>
                      <a:pt x="180" y="72"/>
                      <a:pt x="72" y="180"/>
                      <a:pt x="72" y="313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0" y="140"/>
                      <a:pt x="140" y="0"/>
                      <a:pt x="313" y="0"/>
                    </a:cubicBezTo>
                    <a:cubicBezTo>
                      <a:pt x="486" y="0"/>
                      <a:pt x="626" y="140"/>
                      <a:pt x="626" y="31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旗黑KW 55S" panose="00020600040101010101" pitchFamily="18" charset="-122"/>
                  <a:ea typeface="汉仪旗黑KW 55S" panose="00020600040101010101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7" name="Freeform 23">
                <a:extLst>
                  <a:ext uri="{FF2B5EF4-FFF2-40B4-BE49-F238E27FC236}">
                    <a16:creationId xmlns:a16="http://schemas.microsoft.com/office/drawing/2014/main" id="{886018F4-4FF4-AC87-92B5-1293C41CF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0138" y="3750329"/>
                <a:ext cx="2066925" cy="1035050"/>
              </a:xfrm>
              <a:custGeom>
                <a:avLst/>
                <a:gdLst>
                  <a:gd name="T0" fmla="*/ 0 w 627"/>
                  <a:gd name="T1" fmla="*/ 0 h 313"/>
                  <a:gd name="T2" fmla="*/ 72 w 627"/>
                  <a:gd name="T3" fmla="*/ 0 h 313"/>
                  <a:gd name="T4" fmla="*/ 313 w 627"/>
                  <a:gd name="T5" fmla="*/ 241 h 313"/>
                  <a:gd name="T6" fmla="*/ 555 w 627"/>
                  <a:gd name="T7" fmla="*/ 0 h 313"/>
                  <a:gd name="T8" fmla="*/ 627 w 627"/>
                  <a:gd name="T9" fmla="*/ 0 h 313"/>
                  <a:gd name="T10" fmla="*/ 313 w 627"/>
                  <a:gd name="T11" fmla="*/ 313 h 313"/>
                  <a:gd name="T12" fmla="*/ 0 w 627"/>
                  <a:gd name="T13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7" h="313">
                    <a:moveTo>
                      <a:pt x="0" y="0"/>
                    </a:moveTo>
                    <a:cubicBezTo>
                      <a:pt x="72" y="0"/>
                      <a:pt x="72" y="0"/>
                      <a:pt x="72" y="0"/>
                    </a:cubicBezTo>
                    <a:cubicBezTo>
                      <a:pt x="72" y="133"/>
                      <a:pt x="180" y="241"/>
                      <a:pt x="313" y="241"/>
                    </a:cubicBezTo>
                    <a:cubicBezTo>
                      <a:pt x="446" y="241"/>
                      <a:pt x="555" y="133"/>
                      <a:pt x="555" y="0"/>
                    </a:cubicBezTo>
                    <a:cubicBezTo>
                      <a:pt x="627" y="0"/>
                      <a:pt x="627" y="0"/>
                      <a:pt x="627" y="0"/>
                    </a:cubicBezTo>
                    <a:cubicBezTo>
                      <a:pt x="627" y="173"/>
                      <a:pt x="486" y="313"/>
                      <a:pt x="313" y="313"/>
                    </a:cubicBezTo>
                    <a:cubicBezTo>
                      <a:pt x="141" y="313"/>
                      <a:pt x="0" y="173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旗黑KW 55S" panose="00020600040101010101" pitchFamily="18" charset="-122"/>
                  <a:ea typeface="汉仪旗黑KW 55S" panose="00020600040101010101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8" name="Freeform 25">
                <a:extLst>
                  <a:ext uri="{FF2B5EF4-FFF2-40B4-BE49-F238E27FC236}">
                    <a16:creationId xmlns:a16="http://schemas.microsoft.com/office/drawing/2014/main" id="{E5E4107F-D692-8134-4E45-6F01F04FA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301" y="3750329"/>
                <a:ext cx="2063750" cy="1035050"/>
              </a:xfrm>
              <a:custGeom>
                <a:avLst/>
                <a:gdLst>
                  <a:gd name="T0" fmla="*/ 0 w 626"/>
                  <a:gd name="T1" fmla="*/ 0 h 313"/>
                  <a:gd name="T2" fmla="*/ 72 w 626"/>
                  <a:gd name="T3" fmla="*/ 0 h 313"/>
                  <a:gd name="T4" fmla="*/ 313 w 626"/>
                  <a:gd name="T5" fmla="*/ 241 h 313"/>
                  <a:gd name="T6" fmla="*/ 554 w 626"/>
                  <a:gd name="T7" fmla="*/ 0 h 313"/>
                  <a:gd name="T8" fmla="*/ 626 w 626"/>
                  <a:gd name="T9" fmla="*/ 0 h 313"/>
                  <a:gd name="T10" fmla="*/ 313 w 626"/>
                  <a:gd name="T11" fmla="*/ 313 h 313"/>
                  <a:gd name="T12" fmla="*/ 0 w 626"/>
                  <a:gd name="T13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6" h="313">
                    <a:moveTo>
                      <a:pt x="0" y="0"/>
                    </a:moveTo>
                    <a:cubicBezTo>
                      <a:pt x="72" y="0"/>
                      <a:pt x="72" y="0"/>
                      <a:pt x="72" y="0"/>
                    </a:cubicBezTo>
                    <a:cubicBezTo>
                      <a:pt x="72" y="133"/>
                      <a:pt x="180" y="241"/>
                      <a:pt x="313" y="241"/>
                    </a:cubicBezTo>
                    <a:cubicBezTo>
                      <a:pt x="446" y="241"/>
                      <a:pt x="554" y="133"/>
                      <a:pt x="554" y="0"/>
                    </a:cubicBezTo>
                    <a:cubicBezTo>
                      <a:pt x="626" y="0"/>
                      <a:pt x="626" y="0"/>
                      <a:pt x="626" y="0"/>
                    </a:cubicBezTo>
                    <a:cubicBezTo>
                      <a:pt x="626" y="173"/>
                      <a:pt x="485" y="313"/>
                      <a:pt x="313" y="313"/>
                    </a:cubicBezTo>
                    <a:cubicBezTo>
                      <a:pt x="140" y="313"/>
                      <a:pt x="0" y="173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旗黑KW 55S" panose="00020600040101010101" pitchFamily="18" charset="-122"/>
                  <a:ea typeface="汉仪旗黑KW 55S" panose="00020600040101010101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9" name="Freeform 27">
                <a:extLst>
                  <a:ext uri="{FF2B5EF4-FFF2-40B4-BE49-F238E27FC236}">
                    <a16:creationId xmlns:a16="http://schemas.microsoft.com/office/drawing/2014/main" id="{946AA01F-0578-37C5-B2FF-6D0352855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4906" y="3750330"/>
                <a:ext cx="2063750" cy="1035051"/>
              </a:xfrm>
              <a:custGeom>
                <a:avLst/>
                <a:gdLst>
                  <a:gd name="T0" fmla="*/ 0 w 626"/>
                  <a:gd name="T1" fmla="*/ 0 h 313"/>
                  <a:gd name="T2" fmla="*/ 72 w 626"/>
                  <a:gd name="T3" fmla="*/ 0 h 313"/>
                  <a:gd name="T4" fmla="*/ 313 w 626"/>
                  <a:gd name="T5" fmla="*/ 241 h 313"/>
                  <a:gd name="T6" fmla="*/ 554 w 626"/>
                  <a:gd name="T7" fmla="*/ 0 h 313"/>
                  <a:gd name="T8" fmla="*/ 626 w 626"/>
                  <a:gd name="T9" fmla="*/ 0 h 313"/>
                  <a:gd name="T10" fmla="*/ 313 w 626"/>
                  <a:gd name="T11" fmla="*/ 313 h 313"/>
                  <a:gd name="T12" fmla="*/ 0 w 626"/>
                  <a:gd name="T13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6" h="313">
                    <a:moveTo>
                      <a:pt x="0" y="0"/>
                    </a:moveTo>
                    <a:cubicBezTo>
                      <a:pt x="72" y="0"/>
                      <a:pt x="72" y="0"/>
                      <a:pt x="72" y="0"/>
                    </a:cubicBezTo>
                    <a:cubicBezTo>
                      <a:pt x="72" y="133"/>
                      <a:pt x="180" y="241"/>
                      <a:pt x="313" y="241"/>
                    </a:cubicBezTo>
                    <a:cubicBezTo>
                      <a:pt x="446" y="241"/>
                      <a:pt x="554" y="133"/>
                      <a:pt x="554" y="0"/>
                    </a:cubicBezTo>
                    <a:cubicBezTo>
                      <a:pt x="626" y="0"/>
                      <a:pt x="626" y="0"/>
                      <a:pt x="626" y="0"/>
                    </a:cubicBezTo>
                    <a:cubicBezTo>
                      <a:pt x="626" y="173"/>
                      <a:pt x="486" y="313"/>
                      <a:pt x="313" y="313"/>
                    </a:cubicBezTo>
                    <a:cubicBezTo>
                      <a:pt x="140" y="313"/>
                      <a:pt x="0" y="173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旗黑KW 55S" panose="00020600040101010101" pitchFamily="18" charset="-122"/>
                  <a:ea typeface="汉仪旗黑KW 55S" panose="00020600040101010101" pitchFamily="18" charset="-122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A947DADA-8901-86CE-41F6-842432D9BE19}"/>
                </a:ext>
              </a:extLst>
            </p:cNvPr>
            <p:cNvGrpSpPr/>
            <p:nvPr/>
          </p:nvGrpSpPr>
          <p:grpSpPr>
            <a:xfrm>
              <a:off x="1520708" y="2420183"/>
              <a:ext cx="9144363" cy="2017635"/>
              <a:chOff x="1404906" y="2715279"/>
              <a:chExt cx="9382157" cy="2070102"/>
            </a:xfrm>
            <a:gradFill>
              <a:gsLst>
                <a:gs pos="0">
                  <a:srgbClr val="2E7E49"/>
                </a:gs>
                <a:gs pos="48000">
                  <a:srgbClr val="2CA43A"/>
                </a:gs>
                <a:gs pos="100000">
                  <a:srgbClr val="183813"/>
                </a:gs>
              </a:gsLst>
              <a:lin ang="2700000" scaled="0"/>
            </a:gradFill>
          </p:grpSpPr>
          <p:sp>
            <p:nvSpPr>
              <p:cNvPr id="11" name="Freeform 18">
                <a:extLst>
                  <a:ext uri="{FF2B5EF4-FFF2-40B4-BE49-F238E27FC236}">
                    <a16:creationId xmlns:a16="http://schemas.microsoft.com/office/drawing/2014/main" id="{F22CC290-87D2-679B-0C3A-A08EEB8BB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4906" y="2715279"/>
                <a:ext cx="2063750" cy="1035050"/>
              </a:xfrm>
              <a:custGeom>
                <a:avLst/>
                <a:gdLst>
                  <a:gd name="T0" fmla="*/ 626 w 626"/>
                  <a:gd name="T1" fmla="*/ 313 h 313"/>
                  <a:gd name="T2" fmla="*/ 554 w 626"/>
                  <a:gd name="T3" fmla="*/ 313 h 313"/>
                  <a:gd name="T4" fmla="*/ 313 w 626"/>
                  <a:gd name="T5" fmla="*/ 72 h 313"/>
                  <a:gd name="T6" fmla="*/ 72 w 626"/>
                  <a:gd name="T7" fmla="*/ 313 h 313"/>
                  <a:gd name="T8" fmla="*/ 0 w 626"/>
                  <a:gd name="T9" fmla="*/ 313 h 313"/>
                  <a:gd name="T10" fmla="*/ 313 w 626"/>
                  <a:gd name="T11" fmla="*/ 0 h 313"/>
                  <a:gd name="T12" fmla="*/ 626 w 626"/>
                  <a:gd name="T13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6" h="313">
                    <a:moveTo>
                      <a:pt x="626" y="313"/>
                    </a:moveTo>
                    <a:cubicBezTo>
                      <a:pt x="554" y="313"/>
                      <a:pt x="554" y="313"/>
                      <a:pt x="554" y="313"/>
                    </a:cubicBezTo>
                    <a:cubicBezTo>
                      <a:pt x="554" y="180"/>
                      <a:pt x="446" y="72"/>
                      <a:pt x="313" y="72"/>
                    </a:cubicBezTo>
                    <a:cubicBezTo>
                      <a:pt x="180" y="72"/>
                      <a:pt x="72" y="180"/>
                      <a:pt x="72" y="313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0" y="140"/>
                      <a:pt x="140" y="0"/>
                      <a:pt x="313" y="0"/>
                    </a:cubicBezTo>
                    <a:cubicBezTo>
                      <a:pt x="486" y="0"/>
                      <a:pt x="626" y="140"/>
                      <a:pt x="626" y="3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旗黑KW 55S" panose="00020600040101010101" pitchFamily="18" charset="-122"/>
                  <a:ea typeface="汉仪旗黑KW 55S" panose="00020600040101010101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5B3147CC-FF01-44A5-7F8B-59C13DE22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301" y="2715279"/>
                <a:ext cx="2063750" cy="1035050"/>
              </a:xfrm>
              <a:custGeom>
                <a:avLst/>
                <a:gdLst>
                  <a:gd name="T0" fmla="*/ 626 w 626"/>
                  <a:gd name="T1" fmla="*/ 313 h 313"/>
                  <a:gd name="T2" fmla="*/ 554 w 626"/>
                  <a:gd name="T3" fmla="*/ 313 h 313"/>
                  <a:gd name="T4" fmla="*/ 313 w 626"/>
                  <a:gd name="T5" fmla="*/ 72 h 313"/>
                  <a:gd name="T6" fmla="*/ 72 w 626"/>
                  <a:gd name="T7" fmla="*/ 313 h 313"/>
                  <a:gd name="T8" fmla="*/ 0 w 626"/>
                  <a:gd name="T9" fmla="*/ 313 h 313"/>
                  <a:gd name="T10" fmla="*/ 313 w 626"/>
                  <a:gd name="T11" fmla="*/ 0 h 313"/>
                  <a:gd name="T12" fmla="*/ 626 w 626"/>
                  <a:gd name="T13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6" h="313">
                    <a:moveTo>
                      <a:pt x="626" y="313"/>
                    </a:moveTo>
                    <a:cubicBezTo>
                      <a:pt x="554" y="313"/>
                      <a:pt x="554" y="313"/>
                      <a:pt x="554" y="313"/>
                    </a:cubicBezTo>
                    <a:cubicBezTo>
                      <a:pt x="554" y="180"/>
                      <a:pt x="446" y="72"/>
                      <a:pt x="313" y="72"/>
                    </a:cubicBezTo>
                    <a:cubicBezTo>
                      <a:pt x="180" y="72"/>
                      <a:pt x="72" y="180"/>
                      <a:pt x="72" y="313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0" y="140"/>
                      <a:pt x="140" y="0"/>
                      <a:pt x="313" y="0"/>
                    </a:cubicBezTo>
                    <a:cubicBezTo>
                      <a:pt x="485" y="0"/>
                      <a:pt x="626" y="140"/>
                      <a:pt x="626" y="3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旗黑KW 55S" panose="00020600040101010101" pitchFamily="18" charset="-122"/>
                  <a:ea typeface="汉仪旗黑KW 55S" panose="00020600040101010101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3" name="Freeform 22">
                <a:extLst>
                  <a:ext uri="{FF2B5EF4-FFF2-40B4-BE49-F238E27FC236}">
                    <a16:creationId xmlns:a16="http://schemas.microsoft.com/office/drawing/2014/main" id="{DF879FB4-06FA-38D0-D5C6-52723794C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0138" y="2715279"/>
                <a:ext cx="2066925" cy="1035050"/>
              </a:xfrm>
              <a:custGeom>
                <a:avLst/>
                <a:gdLst>
                  <a:gd name="T0" fmla="*/ 627 w 627"/>
                  <a:gd name="T1" fmla="*/ 313 h 313"/>
                  <a:gd name="T2" fmla="*/ 555 w 627"/>
                  <a:gd name="T3" fmla="*/ 313 h 313"/>
                  <a:gd name="T4" fmla="*/ 313 w 627"/>
                  <a:gd name="T5" fmla="*/ 72 h 313"/>
                  <a:gd name="T6" fmla="*/ 72 w 627"/>
                  <a:gd name="T7" fmla="*/ 313 h 313"/>
                  <a:gd name="T8" fmla="*/ 0 w 627"/>
                  <a:gd name="T9" fmla="*/ 313 h 313"/>
                  <a:gd name="T10" fmla="*/ 313 w 627"/>
                  <a:gd name="T11" fmla="*/ 0 h 313"/>
                  <a:gd name="T12" fmla="*/ 627 w 627"/>
                  <a:gd name="T13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7" h="313">
                    <a:moveTo>
                      <a:pt x="627" y="313"/>
                    </a:moveTo>
                    <a:cubicBezTo>
                      <a:pt x="555" y="313"/>
                      <a:pt x="555" y="313"/>
                      <a:pt x="555" y="313"/>
                    </a:cubicBezTo>
                    <a:cubicBezTo>
                      <a:pt x="555" y="180"/>
                      <a:pt x="446" y="72"/>
                      <a:pt x="313" y="72"/>
                    </a:cubicBezTo>
                    <a:cubicBezTo>
                      <a:pt x="180" y="72"/>
                      <a:pt x="72" y="180"/>
                      <a:pt x="72" y="313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0" y="140"/>
                      <a:pt x="141" y="0"/>
                      <a:pt x="313" y="0"/>
                    </a:cubicBezTo>
                    <a:cubicBezTo>
                      <a:pt x="486" y="0"/>
                      <a:pt x="627" y="140"/>
                      <a:pt x="627" y="3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旗黑KW 55S" panose="00020600040101010101" pitchFamily="18" charset="-122"/>
                  <a:ea typeface="汉仪旗黑KW 55S" panose="00020600040101010101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4" name="Freeform 24">
                <a:extLst>
                  <a:ext uri="{FF2B5EF4-FFF2-40B4-BE49-F238E27FC236}">
                    <a16:creationId xmlns:a16="http://schemas.microsoft.com/office/drawing/2014/main" id="{4DCE73F5-B03B-5ADD-D293-351FC3420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4513" y="3750329"/>
                <a:ext cx="2062163" cy="1035050"/>
              </a:xfrm>
              <a:custGeom>
                <a:avLst/>
                <a:gdLst>
                  <a:gd name="T0" fmla="*/ 0 w 626"/>
                  <a:gd name="T1" fmla="*/ 0 h 313"/>
                  <a:gd name="T2" fmla="*/ 72 w 626"/>
                  <a:gd name="T3" fmla="*/ 0 h 313"/>
                  <a:gd name="T4" fmla="*/ 313 w 626"/>
                  <a:gd name="T5" fmla="*/ 241 h 313"/>
                  <a:gd name="T6" fmla="*/ 554 w 626"/>
                  <a:gd name="T7" fmla="*/ 0 h 313"/>
                  <a:gd name="T8" fmla="*/ 626 w 626"/>
                  <a:gd name="T9" fmla="*/ 0 h 313"/>
                  <a:gd name="T10" fmla="*/ 313 w 626"/>
                  <a:gd name="T11" fmla="*/ 313 h 313"/>
                  <a:gd name="T12" fmla="*/ 0 w 626"/>
                  <a:gd name="T13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6" h="313">
                    <a:moveTo>
                      <a:pt x="0" y="0"/>
                    </a:moveTo>
                    <a:cubicBezTo>
                      <a:pt x="72" y="0"/>
                      <a:pt x="72" y="0"/>
                      <a:pt x="72" y="0"/>
                    </a:cubicBezTo>
                    <a:cubicBezTo>
                      <a:pt x="72" y="133"/>
                      <a:pt x="180" y="241"/>
                      <a:pt x="313" y="241"/>
                    </a:cubicBezTo>
                    <a:cubicBezTo>
                      <a:pt x="446" y="241"/>
                      <a:pt x="554" y="133"/>
                      <a:pt x="554" y="0"/>
                    </a:cubicBezTo>
                    <a:cubicBezTo>
                      <a:pt x="626" y="0"/>
                      <a:pt x="626" y="0"/>
                      <a:pt x="626" y="0"/>
                    </a:cubicBezTo>
                    <a:cubicBezTo>
                      <a:pt x="626" y="173"/>
                      <a:pt x="486" y="313"/>
                      <a:pt x="313" y="313"/>
                    </a:cubicBezTo>
                    <a:cubicBezTo>
                      <a:pt x="140" y="313"/>
                      <a:pt x="0" y="173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旗黑KW 55S" panose="00020600040101010101" pitchFamily="18" charset="-122"/>
                  <a:ea typeface="汉仪旗黑KW 55S" panose="00020600040101010101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5" name="Freeform 26">
                <a:extLst>
                  <a:ext uri="{FF2B5EF4-FFF2-40B4-BE49-F238E27FC236}">
                    <a16:creationId xmlns:a16="http://schemas.microsoft.com/office/drawing/2014/main" id="{9A8FF417-3688-D9C0-0629-443E96785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120" y="3750330"/>
                <a:ext cx="2066925" cy="1035051"/>
              </a:xfrm>
              <a:custGeom>
                <a:avLst/>
                <a:gdLst>
                  <a:gd name="T0" fmla="*/ 0 w 627"/>
                  <a:gd name="T1" fmla="*/ 0 h 313"/>
                  <a:gd name="T2" fmla="*/ 72 w 627"/>
                  <a:gd name="T3" fmla="*/ 0 h 313"/>
                  <a:gd name="T4" fmla="*/ 313 w 627"/>
                  <a:gd name="T5" fmla="*/ 241 h 313"/>
                  <a:gd name="T6" fmla="*/ 555 w 627"/>
                  <a:gd name="T7" fmla="*/ 0 h 313"/>
                  <a:gd name="T8" fmla="*/ 627 w 627"/>
                  <a:gd name="T9" fmla="*/ 0 h 313"/>
                  <a:gd name="T10" fmla="*/ 313 w 627"/>
                  <a:gd name="T11" fmla="*/ 313 h 313"/>
                  <a:gd name="T12" fmla="*/ 0 w 627"/>
                  <a:gd name="T13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7" h="313">
                    <a:moveTo>
                      <a:pt x="0" y="0"/>
                    </a:moveTo>
                    <a:cubicBezTo>
                      <a:pt x="72" y="0"/>
                      <a:pt x="72" y="0"/>
                      <a:pt x="72" y="0"/>
                    </a:cubicBezTo>
                    <a:cubicBezTo>
                      <a:pt x="72" y="133"/>
                      <a:pt x="180" y="241"/>
                      <a:pt x="313" y="241"/>
                    </a:cubicBezTo>
                    <a:cubicBezTo>
                      <a:pt x="446" y="241"/>
                      <a:pt x="555" y="133"/>
                      <a:pt x="555" y="0"/>
                    </a:cubicBezTo>
                    <a:cubicBezTo>
                      <a:pt x="627" y="0"/>
                      <a:pt x="627" y="0"/>
                      <a:pt x="627" y="0"/>
                    </a:cubicBezTo>
                    <a:cubicBezTo>
                      <a:pt x="627" y="173"/>
                      <a:pt x="486" y="313"/>
                      <a:pt x="313" y="313"/>
                    </a:cubicBezTo>
                    <a:cubicBezTo>
                      <a:pt x="141" y="313"/>
                      <a:pt x="0" y="173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旗黑KW 55S" panose="00020600040101010101" pitchFamily="18" charset="-122"/>
                  <a:ea typeface="汉仪旗黑KW 55S" panose="00020600040101010101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DC2AE9FA-29A2-AA18-E8CF-2912ACBE2953}"/>
                </a:ext>
              </a:extLst>
            </p:cNvPr>
            <p:cNvSpPr txBox="1"/>
            <p:nvPr/>
          </p:nvSpPr>
          <p:spPr>
            <a:xfrm>
              <a:off x="3800267" y="3105834"/>
              <a:ext cx="1029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1"/>
                  </a:solidFill>
                  <a:latin typeface="汉仪旗黑 85S" panose="00020600040101010101" pitchFamily="18" charset="-122"/>
                  <a:ea typeface="汉仪旗黑 85S" panose="00020600040101010101" pitchFamily="18" charset="-122"/>
                  <a:sym typeface="汉仪旗黑 85S" panose="00020600040101010101" pitchFamily="18" charset="-122"/>
                </a:rPr>
                <a:t>02</a:t>
              </a:r>
              <a:endParaRPr lang="zh-CN" altLang="en-US" sz="3600" dirty="0">
                <a:solidFill>
                  <a:schemeClr val="accent1"/>
                </a:solidFill>
                <a:latin typeface="汉仪旗黑 85S" panose="00020600040101010101" pitchFamily="18" charset="-122"/>
                <a:ea typeface="汉仪旗黑 85S" panose="00020600040101010101" pitchFamily="18" charset="-122"/>
                <a:sym typeface="汉仪旗黑 85S" panose="00020600040101010101" pitchFamily="18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A5D22CC-AAF7-1BE5-2861-CEE32FAC9DE8}"/>
                </a:ext>
              </a:extLst>
            </p:cNvPr>
            <p:cNvSpPr txBox="1"/>
            <p:nvPr/>
          </p:nvSpPr>
          <p:spPr>
            <a:xfrm>
              <a:off x="5580395" y="3105834"/>
              <a:ext cx="1029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1"/>
                  </a:solidFill>
                  <a:latin typeface="汉仪旗黑 85S" panose="00020600040101010101" pitchFamily="18" charset="-122"/>
                  <a:ea typeface="汉仪旗黑 85S" panose="00020600040101010101" pitchFamily="18" charset="-122"/>
                  <a:sym typeface="汉仪旗黑 85S" panose="00020600040101010101" pitchFamily="18" charset="-122"/>
                </a:rPr>
                <a:t>03</a:t>
              </a:r>
              <a:endParaRPr lang="zh-CN" altLang="en-US" sz="3600" dirty="0">
                <a:solidFill>
                  <a:schemeClr val="accent1"/>
                </a:solidFill>
                <a:latin typeface="汉仪旗黑 85S" panose="00020600040101010101" pitchFamily="18" charset="-122"/>
                <a:ea typeface="汉仪旗黑 85S" panose="00020600040101010101" pitchFamily="18" charset="-122"/>
                <a:sym typeface="汉仪旗黑 85S" panose="00020600040101010101" pitchFamily="18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FC3546C-E2F0-AA32-7BB0-C7485E61CF62}"/>
                </a:ext>
              </a:extLst>
            </p:cNvPr>
            <p:cNvSpPr txBox="1"/>
            <p:nvPr/>
          </p:nvSpPr>
          <p:spPr>
            <a:xfrm>
              <a:off x="7368792" y="3105834"/>
              <a:ext cx="1029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1"/>
                  </a:solidFill>
                  <a:latin typeface="汉仪旗黑 85S" panose="00020600040101010101" pitchFamily="18" charset="-122"/>
                  <a:ea typeface="汉仪旗黑 85S" panose="00020600040101010101" pitchFamily="18" charset="-122"/>
                  <a:sym typeface="汉仪旗黑 85S" panose="00020600040101010101" pitchFamily="18" charset="-122"/>
                </a:rPr>
                <a:t>04</a:t>
              </a:r>
              <a:endParaRPr lang="zh-CN" altLang="en-US" sz="3600" dirty="0">
                <a:solidFill>
                  <a:schemeClr val="accent1"/>
                </a:solidFill>
                <a:latin typeface="汉仪旗黑 85S" panose="00020600040101010101" pitchFamily="18" charset="-122"/>
                <a:ea typeface="汉仪旗黑 85S" panose="00020600040101010101" pitchFamily="18" charset="-122"/>
                <a:sym typeface="汉仪旗黑 85S" panose="00020600040101010101" pitchFamily="18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5BF6C0B2-5647-D82D-87C2-7233FD51E282}"/>
                </a:ext>
              </a:extLst>
            </p:cNvPr>
            <p:cNvSpPr txBox="1"/>
            <p:nvPr/>
          </p:nvSpPr>
          <p:spPr>
            <a:xfrm>
              <a:off x="9148481" y="3105834"/>
              <a:ext cx="1029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1"/>
                  </a:solidFill>
                  <a:latin typeface="汉仪旗黑 85S" panose="00020600040101010101" pitchFamily="18" charset="-122"/>
                  <a:ea typeface="汉仪旗黑 85S" panose="00020600040101010101" pitchFamily="18" charset="-122"/>
                  <a:sym typeface="汉仪旗黑 85S" panose="00020600040101010101" pitchFamily="18" charset="-122"/>
                </a:rPr>
                <a:t>05</a:t>
              </a:r>
              <a:endParaRPr lang="zh-CN" altLang="en-US" sz="3600" dirty="0">
                <a:solidFill>
                  <a:schemeClr val="accent1"/>
                </a:solidFill>
                <a:latin typeface="汉仪旗黑 85S" panose="00020600040101010101" pitchFamily="18" charset="-122"/>
                <a:ea typeface="汉仪旗黑 85S" panose="00020600040101010101" pitchFamily="18" charset="-122"/>
                <a:sym typeface="汉仪旗黑 85S" panose="00020600040101010101" pitchFamily="18" charset="-122"/>
              </a:endParaRPr>
            </a:p>
          </p:txBody>
        </p:sp>
      </p:grpSp>
      <p:grpSp>
        <p:nvGrpSpPr>
          <p:cNvPr id="24" name="PA_组合 8">
            <a:extLst>
              <a:ext uri="{FF2B5EF4-FFF2-40B4-BE49-F238E27FC236}">
                <a16:creationId xmlns:a16="http://schemas.microsoft.com/office/drawing/2014/main" id="{EABBA52D-7F06-ADDD-E3E0-13515A9F6EC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57711" y="4885570"/>
            <a:ext cx="2597203" cy="1356910"/>
            <a:chOff x="1051277" y="3468417"/>
            <a:chExt cx="3908738" cy="135691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9C90F307-A99C-5E48-A806-9A25C7A196D2}"/>
                </a:ext>
              </a:extLst>
            </p:cNvPr>
            <p:cNvSpPr/>
            <p:nvPr/>
          </p:nvSpPr>
          <p:spPr>
            <a:xfrm>
              <a:off x="1051277" y="3908922"/>
              <a:ext cx="3908738" cy="91640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字魂105号-简雅黑" panose="00000500000000000000" pitchFamily="2" charset="-122"/>
                </a:rPr>
                <a:t>单击此处输入你的正文，文字是您思想的提炼请尽量言简意赅的阐述观点。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字魂105号-简雅黑" panose="00000500000000000000" pitchFamily="2" charset="-122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1526FD7D-BFFC-C960-8BF4-A51719F891C3}"/>
                </a:ext>
              </a:extLst>
            </p:cNvPr>
            <p:cNvSpPr/>
            <p:nvPr/>
          </p:nvSpPr>
          <p:spPr>
            <a:xfrm>
              <a:off x="1677139" y="3468417"/>
              <a:ext cx="2657019" cy="44050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accent1"/>
                  </a:solidFill>
                  <a:latin typeface="+mj-ea"/>
                  <a:ea typeface="+mj-ea"/>
                  <a:sym typeface="字魂105号-简雅黑" panose="00000500000000000000" pitchFamily="2" charset="-122"/>
                </a:rPr>
                <a:t>请添加小标题</a:t>
              </a:r>
            </a:p>
          </p:txBody>
        </p:sp>
      </p:grpSp>
      <p:grpSp>
        <p:nvGrpSpPr>
          <p:cNvPr id="27" name="PA_组合 8">
            <a:extLst>
              <a:ext uri="{FF2B5EF4-FFF2-40B4-BE49-F238E27FC236}">
                <a16:creationId xmlns:a16="http://schemas.microsoft.com/office/drawing/2014/main" id="{ED646CA7-CD0F-AF27-8D11-28026762A42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047433" y="1293975"/>
            <a:ext cx="2597203" cy="1356910"/>
            <a:chOff x="1051277" y="3468417"/>
            <a:chExt cx="3908738" cy="135691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9A84404-F9C5-2EEB-753B-1DF8CECCAC1F}"/>
                </a:ext>
              </a:extLst>
            </p:cNvPr>
            <p:cNvSpPr/>
            <p:nvPr/>
          </p:nvSpPr>
          <p:spPr>
            <a:xfrm>
              <a:off x="1051277" y="3908922"/>
              <a:ext cx="3908738" cy="91640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字魂105号-简雅黑" panose="00000500000000000000" pitchFamily="2" charset="-122"/>
                </a:rPr>
                <a:t>单击此处输入你的正文，文字是您思想的提炼请尽量言简意赅的阐述观点。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字魂105号-简雅黑" panose="00000500000000000000" pitchFamily="2" charset="-122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408294F2-8DA5-7895-D16E-31D1453F0EE5}"/>
                </a:ext>
              </a:extLst>
            </p:cNvPr>
            <p:cNvSpPr/>
            <p:nvPr/>
          </p:nvSpPr>
          <p:spPr>
            <a:xfrm>
              <a:off x="1677139" y="3468417"/>
              <a:ext cx="2657019" cy="44050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accent1"/>
                  </a:solidFill>
                  <a:latin typeface="+mj-ea"/>
                  <a:ea typeface="+mj-ea"/>
                  <a:sym typeface="字魂105号-简雅黑" panose="00000500000000000000" pitchFamily="2" charset="-122"/>
                </a:rPr>
                <a:t>请添加小标题</a:t>
              </a:r>
            </a:p>
          </p:txBody>
        </p:sp>
      </p:grpSp>
      <p:grpSp>
        <p:nvGrpSpPr>
          <p:cNvPr id="31" name="PA_组合 8">
            <a:extLst>
              <a:ext uri="{FF2B5EF4-FFF2-40B4-BE49-F238E27FC236}">
                <a16:creationId xmlns:a16="http://schemas.microsoft.com/office/drawing/2014/main" id="{195E0418-483B-BDE8-590A-10C87DA58329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797398" y="4885570"/>
            <a:ext cx="2597203" cy="1356910"/>
            <a:chOff x="1051277" y="3468417"/>
            <a:chExt cx="3908738" cy="1356910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617113D9-2781-F8EF-EE6F-FCB25DBC6EC7}"/>
                </a:ext>
              </a:extLst>
            </p:cNvPr>
            <p:cNvSpPr/>
            <p:nvPr/>
          </p:nvSpPr>
          <p:spPr>
            <a:xfrm>
              <a:off x="1051277" y="3908922"/>
              <a:ext cx="3908738" cy="91640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字魂105号-简雅黑" panose="00000500000000000000" pitchFamily="2" charset="-122"/>
                </a:rPr>
                <a:t>单击此处输入你的正文，文字是您思想的提炼请尽量言简意赅的阐述观点。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字魂105号-简雅黑" panose="00000500000000000000" pitchFamily="2" charset="-122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84189D5B-3CD1-E506-99B0-A8273AB725FC}"/>
                </a:ext>
              </a:extLst>
            </p:cNvPr>
            <p:cNvSpPr/>
            <p:nvPr/>
          </p:nvSpPr>
          <p:spPr>
            <a:xfrm>
              <a:off x="1677139" y="3468417"/>
              <a:ext cx="2657019" cy="44050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accent1"/>
                  </a:solidFill>
                  <a:latin typeface="+mj-ea"/>
                  <a:ea typeface="+mj-ea"/>
                  <a:sym typeface="字魂105号-简雅黑" panose="00000500000000000000" pitchFamily="2" charset="-122"/>
                </a:rPr>
                <a:t>请添加小标题</a:t>
              </a:r>
            </a:p>
          </p:txBody>
        </p:sp>
      </p:grpSp>
      <p:grpSp>
        <p:nvGrpSpPr>
          <p:cNvPr id="34" name="PA_组合 8">
            <a:extLst>
              <a:ext uri="{FF2B5EF4-FFF2-40B4-BE49-F238E27FC236}">
                <a16:creationId xmlns:a16="http://schemas.microsoft.com/office/drawing/2014/main" id="{852F1429-11E1-D057-52CC-C194D5946205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359200" y="4885570"/>
            <a:ext cx="2597203" cy="1356910"/>
            <a:chOff x="1051277" y="3468417"/>
            <a:chExt cx="3908738" cy="1356910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52D819E3-9A74-3B43-2E43-2BFDCBF065DB}"/>
                </a:ext>
              </a:extLst>
            </p:cNvPr>
            <p:cNvSpPr/>
            <p:nvPr/>
          </p:nvSpPr>
          <p:spPr>
            <a:xfrm>
              <a:off x="1051277" y="3908922"/>
              <a:ext cx="3908738" cy="91640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字魂105号-简雅黑" panose="00000500000000000000" pitchFamily="2" charset="-122"/>
                </a:rPr>
                <a:t>单击此处输入你的正文，文字是您思想的提炼请尽量言简意赅的阐述观点。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字魂105号-简雅黑" panose="00000500000000000000" pitchFamily="2" charset="-122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5F79A8D-BC3C-ED58-DF07-820F3D65F642}"/>
                </a:ext>
              </a:extLst>
            </p:cNvPr>
            <p:cNvSpPr/>
            <p:nvPr/>
          </p:nvSpPr>
          <p:spPr>
            <a:xfrm>
              <a:off x="1677139" y="3468417"/>
              <a:ext cx="2657019" cy="44050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accent1"/>
                  </a:solidFill>
                  <a:latin typeface="+mj-ea"/>
                  <a:ea typeface="+mj-ea"/>
                  <a:sym typeface="字魂105号-简雅黑" panose="00000500000000000000" pitchFamily="2" charset="-122"/>
                </a:rPr>
                <a:t>请添加小标题</a:t>
              </a:r>
            </a:p>
          </p:txBody>
        </p:sp>
      </p:grpSp>
      <p:grpSp>
        <p:nvGrpSpPr>
          <p:cNvPr id="40" name="PA_组合 8">
            <a:extLst>
              <a:ext uri="{FF2B5EF4-FFF2-40B4-BE49-F238E27FC236}">
                <a16:creationId xmlns:a16="http://schemas.microsoft.com/office/drawing/2014/main" id="{309EF4A0-E1D8-137E-03F7-C85304C73F6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577525" y="1293975"/>
            <a:ext cx="2597203" cy="1356910"/>
            <a:chOff x="1051277" y="3468417"/>
            <a:chExt cx="3908738" cy="135691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590526D0-FEF6-4B63-5B8E-4143E6D1A1CC}"/>
                </a:ext>
              </a:extLst>
            </p:cNvPr>
            <p:cNvSpPr/>
            <p:nvPr/>
          </p:nvSpPr>
          <p:spPr>
            <a:xfrm>
              <a:off x="1051277" y="3908922"/>
              <a:ext cx="3908738" cy="91640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字魂105号-简雅黑" panose="00000500000000000000" pitchFamily="2" charset="-122"/>
                </a:rPr>
                <a:t>单击此处输入你的正文，文字是您思想的提炼请尽量言简意赅的阐述观点。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字魂105号-简雅黑" panose="00000500000000000000" pitchFamily="2" charset="-122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763AEA5-7ABF-5D30-966C-8D240819C6C3}"/>
                </a:ext>
              </a:extLst>
            </p:cNvPr>
            <p:cNvSpPr/>
            <p:nvPr/>
          </p:nvSpPr>
          <p:spPr>
            <a:xfrm>
              <a:off x="1677139" y="3468417"/>
              <a:ext cx="2657019" cy="44050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accent1"/>
                  </a:solidFill>
                  <a:latin typeface="+mj-ea"/>
                  <a:ea typeface="+mj-ea"/>
                  <a:sym typeface="字魂105号-简雅黑" panose="00000500000000000000" pitchFamily="2" charset="-122"/>
                </a:rPr>
                <a:t>请添加小标题</a:t>
              </a:r>
            </a:p>
          </p:txBody>
        </p:sp>
      </p:grpSp>
      <p:pic>
        <p:nvPicPr>
          <p:cNvPr id="16" name="图片 15" descr="卡通画&#10;&#10;中度可信度描述已自动生成">
            <a:extLst>
              <a:ext uri="{FF2B5EF4-FFF2-40B4-BE49-F238E27FC236}">
                <a16:creationId xmlns:a16="http://schemas.microsoft.com/office/drawing/2014/main" id="{3AE7E4B5-9C09-D63B-4DF3-508C465F04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14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oding-14">
            <a:extLst>
              <a:ext uri="{FF2B5EF4-FFF2-40B4-BE49-F238E27FC236}">
                <a16:creationId xmlns:a16="http://schemas.microsoft.com/office/drawing/2014/main" id="{54CF6B5D-BC8A-8EE5-AE9D-1A1331D6E3A9}"/>
              </a:ext>
            </a:extLst>
          </p:cNvPr>
          <p:cNvSpPr txBox="1"/>
          <p:nvPr/>
        </p:nvSpPr>
        <p:spPr>
          <a:xfrm>
            <a:off x="7073900" y="2359027"/>
            <a:ext cx="511566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阿里巴巴普惠体 2.0 95 ExtraBold" panose="00020600040101010101" pitchFamily="18" charset="-122"/>
              </a:rPr>
              <a:t>明年工作计划</a:t>
            </a:r>
          </a:p>
        </p:txBody>
      </p:sp>
      <p:sp>
        <p:nvSpPr>
          <p:cNvPr id="3" name="gaoding-14">
            <a:extLst>
              <a:ext uri="{FF2B5EF4-FFF2-40B4-BE49-F238E27FC236}">
                <a16:creationId xmlns:a16="http://schemas.microsoft.com/office/drawing/2014/main" id="{4EB8E2E6-6F2D-6FB7-53B9-88C564CA4118}"/>
              </a:ext>
            </a:extLst>
          </p:cNvPr>
          <p:cNvSpPr txBox="1"/>
          <p:nvPr/>
        </p:nvSpPr>
        <p:spPr>
          <a:xfrm>
            <a:off x="7130795" y="3168503"/>
            <a:ext cx="382956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阿里巴巴普惠体 2.0 35 Thin" panose="00020600040101010101" pitchFamily="18" charset="-122"/>
              </a:rPr>
              <a:t>Work Plan for next year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18B4DB-B4D6-633C-B0C3-F8CC1D57154F}"/>
              </a:ext>
            </a:extLst>
          </p:cNvPr>
          <p:cNvSpPr/>
          <p:nvPr/>
        </p:nvSpPr>
        <p:spPr>
          <a:xfrm>
            <a:off x="7099931" y="1171356"/>
            <a:ext cx="977901" cy="97790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1511AF8-FF6B-2B6E-44D0-A89AC9A1B3DE}"/>
              </a:ext>
            </a:extLst>
          </p:cNvPr>
          <p:cNvSpPr txBox="1"/>
          <p:nvPr/>
        </p:nvSpPr>
        <p:spPr>
          <a:xfrm>
            <a:off x="7177551" y="1337141"/>
            <a:ext cx="8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zh-CN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Rectangle 39">
            <a:extLst>
              <a:ext uri="{FF2B5EF4-FFF2-40B4-BE49-F238E27FC236}">
                <a16:creationId xmlns:a16="http://schemas.microsoft.com/office/drawing/2014/main" id="{0DAB1659-78CC-1AB0-9E72-6E4BD74144FB}"/>
              </a:ext>
            </a:extLst>
          </p:cNvPr>
          <p:cNvSpPr/>
          <p:nvPr/>
        </p:nvSpPr>
        <p:spPr>
          <a:xfrm>
            <a:off x="7022643" y="3779844"/>
            <a:ext cx="4381957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单击此处输入你的正文，文字是您思想的提炼 为了最终演示发布的良好效果，请尽量言简意赅的阐述观点。</a:t>
            </a:r>
          </a:p>
        </p:txBody>
      </p:sp>
      <p:pic>
        <p:nvPicPr>
          <p:cNvPr id="7" name="图片 6" descr="卡通画&#10;&#10;中度可信度描述已自动生成">
            <a:extLst>
              <a:ext uri="{FF2B5EF4-FFF2-40B4-BE49-F238E27FC236}">
                <a16:creationId xmlns:a16="http://schemas.microsoft.com/office/drawing/2014/main" id="{70D6C478-CF55-9F5D-1F0A-61A7E4F80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73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0E624-4DF9-9CC0-87E7-265E97DF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明年工作计划</a:t>
            </a:r>
          </a:p>
        </p:txBody>
      </p:sp>
      <p:pic>
        <p:nvPicPr>
          <p:cNvPr id="3" name="图片 2" descr="卡通画&#10;&#10;中度可信度描述已自动生成">
            <a:extLst>
              <a:ext uri="{FF2B5EF4-FFF2-40B4-BE49-F238E27FC236}">
                <a16:creationId xmlns:a16="http://schemas.microsoft.com/office/drawing/2014/main" id="{A89065A0-0B63-6163-3DBA-AF680353E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4" name="www.pptcool.com1">
            <a:extLst>
              <a:ext uri="{FF2B5EF4-FFF2-40B4-BE49-F238E27FC236}">
                <a16:creationId xmlns:a16="http://schemas.microsoft.com/office/drawing/2014/main" id="{278F31A7-1287-9541-21A8-3A31B9063AE3}"/>
              </a:ext>
            </a:extLst>
          </p:cNvPr>
          <p:cNvSpPr/>
          <p:nvPr/>
        </p:nvSpPr>
        <p:spPr>
          <a:xfrm>
            <a:off x="1" y="3248204"/>
            <a:ext cx="12192000" cy="1921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www.pptcool.com4">
            <a:extLst>
              <a:ext uri="{FF2B5EF4-FFF2-40B4-BE49-F238E27FC236}">
                <a16:creationId xmlns:a16="http://schemas.microsoft.com/office/drawing/2014/main" id="{4D140A9A-E9C4-730A-FAC7-C8D8E8CDDFBB}"/>
              </a:ext>
            </a:extLst>
          </p:cNvPr>
          <p:cNvSpPr/>
          <p:nvPr/>
        </p:nvSpPr>
        <p:spPr>
          <a:xfrm>
            <a:off x="6869913" y="2355490"/>
            <a:ext cx="3351859" cy="3983466"/>
          </a:xfrm>
          <a:prstGeom prst="roundRect">
            <a:avLst>
              <a:gd name="adj" fmla="val 6167"/>
            </a:avLst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www.pptcool.com9">
            <a:extLst>
              <a:ext uri="{FF2B5EF4-FFF2-40B4-BE49-F238E27FC236}">
                <a16:creationId xmlns:a16="http://schemas.microsoft.com/office/drawing/2014/main" id="{41D561F2-5FA3-3C11-9EB5-310B61E592C8}"/>
              </a:ext>
            </a:extLst>
          </p:cNvPr>
          <p:cNvSpPr/>
          <p:nvPr/>
        </p:nvSpPr>
        <p:spPr>
          <a:xfrm>
            <a:off x="7688836" y="3079667"/>
            <a:ext cx="1693561" cy="599770"/>
          </a:xfrm>
          <a:prstGeom prst="roundRect">
            <a:avLst>
              <a:gd name="adj" fmla="val 11029"/>
            </a:avLst>
          </a:prstGeom>
          <a:solidFill>
            <a:schemeClr val="accent1"/>
          </a:solidFill>
          <a:ln w="38100">
            <a:noFill/>
          </a:ln>
          <a:effectLst>
            <a:outerShdw blurRad="152400" dist="63500" dir="2700000" sx="104000" sy="104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www.pptcool.com5">
            <a:extLst>
              <a:ext uri="{FF2B5EF4-FFF2-40B4-BE49-F238E27FC236}">
                <a16:creationId xmlns:a16="http://schemas.microsoft.com/office/drawing/2014/main" id="{B765C85D-580E-17A7-B220-D7D2E7230026}"/>
              </a:ext>
            </a:extLst>
          </p:cNvPr>
          <p:cNvSpPr txBox="1"/>
          <p:nvPr/>
        </p:nvSpPr>
        <p:spPr>
          <a:xfrm>
            <a:off x="7731866" y="3090146"/>
            <a:ext cx="1607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gradFill flip="none" rotWithShape="1">
                  <a:gsLst>
                    <a:gs pos="0">
                      <a:schemeClr val="accent2">
                        <a:lumMod val="90000"/>
                        <a:lumOff val="10000"/>
                      </a:schemeClr>
                    </a:gs>
                    <a:gs pos="80000">
                      <a:schemeClr val="accent2">
                        <a:lumMod val="9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defRPr>
            </a:lvl1pPr>
          </a:lstStyle>
          <a:p>
            <a:r>
              <a:rPr lang="zh-CN" altLang="en-US" sz="32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小标题</a:t>
            </a:r>
          </a:p>
        </p:txBody>
      </p:sp>
      <p:sp>
        <p:nvSpPr>
          <p:cNvPr id="8" name="www.pptcool.com7">
            <a:extLst>
              <a:ext uri="{FF2B5EF4-FFF2-40B4-BE49-F238E27FC236}">
                <a16:creationId xmlns:a16="http://schemas.microsoft.com/office/drawing/2014/main" id="{28ED4587-395D-DD74-52B9-8E7889E6C232}"/>
              </a:ext>
            </a:extLst>
          </p:cNvPr>
          <p:cNvSpPr txBox="1"/>
          <p:nvPr/>
        </p:nvSpPr>
        <p:spPr>
          <a:xfrm>
            <a:off x="8028714" y="5194541"/>
            <a:ext cx="1034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02</a:t>
            </a:r>
          </a:p>
        </p:txBody>
      </p:sp>
      <p:sp>
        <p:nvSpPr>
          <p:cNvPr id="9" name="www.pptcool.com8">
            <a:extLst>
              <a:ext uri="{FF2B5EF4-FFF2-40B4-BE49-F238E27FC236}">
                <a16:creationId xmlns:a16="http://schemas.microsoft.com/office/drawing/2014/main" id="{77E60D8E-C12F-3304-71CE-2B08172B01C1}"/>
              </a:ext>
            </a:extLst>
          </p:cNvPr>
          <p:cNvSpPr/>
          <p:nvPr/>
        </p:nvSpPr>
        <p:spPr>
          <a:xfrm>
            <a:off x="1970229" y="2355490"/>
            <a:ext cx="3351859" cy="3983466"/>
          </a:xfrm>
          <a:prstGeom prst="roundRect">
            <a:avLst>
              <a:gd name="adj" fmla="val 6167"/>
            </a:avLst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www.pptcool.com9">
            <a:extLst>
              <a:ext uri="{FF2B5EF4-FFF2-40B4-BE49-F238E27FC236}">
                <a16:creationId xmlns:a16="http://schemas.microsoft.com/office/drawing/2014/main" id="{80EAF25B-216C-326A-E281-61E4E865950B}"/>
              </a:ext>
            </a:extLst>
          </p:cNvPr>
          <p:cNvSpPr/>
          <p:nvPr/>
        </p:nvSpPr>
        <p:spPr>
          <a:xfrm>
            <a:off x="3149646" y="1848931"/>
            <a:ext cx="993025" cy="993023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152400" dist="63500" dir="2700000" sx="104000" sy="104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www.pptcool.com10">
            <a:extLst>
              <a:ext uri="{FF2B5EF4-FFF2-40B4-BE49-F238E27FC236}">
                <a16:creationId xmlns:a16="http://schemas.microsoft.com/office/drawing/2014/main" id="{98500816-9FDF-7D9C-42A0-156D403E1E6D}"/>
              </a:ext>
            </a:extLst>
          </p:cNvPr>
          <p:cNvSpPr/>
          <p:nvPr/>
        </p:nvSpPr>
        <p:spPr>
          <a:xfrm>
            <a:off x="3378082" y="2137091"/>
            <a:ext cx="545285" cy="420766"/>
          </a:xfrm>
          <a:custGeom>
            <a:avLst/>
            <a:gdLst>
              <a:gd name="connsiteX0" fmla="*/ 162751 w 607601"/>
              <a:gd name="connsiteY0" fmla="*/ 310026 h 468852"/>
              <a:gd name="connsiteX1" fmla="*/ 138275 w 607601"/>
              <a:gd name="connsiteY1" fmla="*/ 325402 h 468852"/>
              <a:gd name="connsiteX2" fmla="*/ 192034 w 607601"/>
              <a:gd name="connsiteY2" fmla="*/ 410814 h 468852"/>
              <a:gd name="connsiteX3" fmla="*/ 196573 w 607601"/>
              <a:gd name="connsiteY3" fmla="*/ 411347 h 468852"/>
              <a:gd name="connsiteX4" fmla="*/ 216510 w 607601"/>
              <a:gd name="connsiteY4" fmla="*/ 395438 h 468852"/>
              <a:gd name="connsiteX5" fmla="*/ 201112 w 607601"/>
              <a:gd name="connsiteY5" fmla="*/ 370996 h 468852"/>
              <a:gd name="connsiteX6" fmla="*/ 182065 w 607601"/>
              <a:gd name="connsiteY6" fmla="*/ 357487 h 468852"/>
              <a:gd name="connsiteX7" fmla="*/ 178149 w 607601"/>
              <a:gd name="connsiteY7" fmla="*/ 334467 h 468852"/>
              <a:gd name="connsiteX8" fmla="*/ 162751 w 607601"/>
              <a:gd name="connsiteY8" fmla="*/ 310026 h 468852"/>
              <a:gd name="connsiteX9" fmla="*/ 396479 w 607601"/>
              <a:gd name="connsiteY9" fmla="*/ 158576 h 468852"/>
              <a:gd name="connsiteX10" fmla="*/ 428877 w 607601"/>
              <a:gd name="connsiteY10" fmla="*/ 198038 h 468852"/>
              <a:gd name="connsiteX11" fmla="*/ 350641 w 607601"/>
              <a:gd name="connsiteY11" fmla="*/ 262120 h 468852"/>
              <a:gd name="connsiteX12" fmla="*/ 364526 w 607601"/>
              <a:gd name="connsiteY12" fmla="*/ 360420 h 468852"/>
              <a:gd name="connsiteX13" fmla="*/ 228348 w 607601"/>
              <a:gd name="connsiteY13" fmla="*/ 468852 h 468852"/>
              <a:gd name="connsiteX14" fmla="*/ 197285 w 607601"/>
              <a:gd name="connsiteY14" fmla="*/ 465386 h 468852"/>
              <a:gd name="connsiteX15" fmla="*/ 92170 w 607601"/>
              <a:gd name="connsiteY15" fmla="*/ 298294 h 468852"/>
              <a:gd name="connsiteX16" fmla="*/ 129018 w 607601"/>
              <a:gd name="connsiteY16" fmla="*/ 231190 h 468852"/>
              <a:gd name="connsiteX17" fmla="*/ 119317 w 607601"/>
              <a:gd name="connsiteY17" fmla="*/ 217503 h 468852"/>
              <a:gd name="connsiteX18" fmla="*/ 160971 w 607601"/>
              <a:gd name="connsiteY18" fmla="*/ 187817 h 468852"/>
              <a:gd name="connsiteX19" fmla="*/ 171118 w 607601"/>
              <a:gd name="connsiteY19" fmla="*/ 202127 h 468852"/>
              <a:gd name="connsiteX20" fmla="*/ 259411 w 607601"/>
              <a:gd name="connsiteY20" fmla="*/ 193328 h 468852"/>
              <a:gd name="connsiteX21" fmla="*/ 318243 w 607601"/>
              <a:gd name="connsiteY21" fmla="*/ 222658 h 468852"/>
              <a:gd name="connsiteX22" fmla="*/ 68772 w 607601"/>
              <a:gd name="connsiteY22" fmla="*/ 41096 h 468852"/>
              <a:gd name="connsiteX23" fmla="*/ 101817 w 607601"/>
              <a:gd name="connsiteY23" fmla="*/ 41918 h 468852"/>
              <a:gd name="connsiteX24" fmla="*/ 153899 w 607601"/>
              <a:gd name="connsiteY24" fmla="*/ 78708 h 468852"/>
              <a:gd name="connsiteX25" fmla="*/ 164582 w 607601"/>
              <a:gd name="connsiteY25" fmla="*/ 141445 h 468852"/>
              <a:gd name="connsiteX26" fmla="*/ 83299 w 607601"/>
              <a:gd name="connsiteY26" fmla="*/ 206137 h 468852"/>
              <a:gd name="connsiteX27" fmla="*/ 64781 w 607601"/>
              <a:gd name="connsiteY27" fmla="*/ 204093 h 468852"/>
              <a:gd name="connsiteX28" fmla="*/ 2104 w 607601"/>
              <a:gd name="connsiteY28" fmla="*/ 104478 h 468852"/>
              <a:gd name="connsiteX29" fmla="*/ 68772 w 607601"/>
              <a:gd name="connsiteY29" fmla="*/ 41096 h 468852"/>
              <a:gd name="connsiteX30" fmla="*/ 486188 w 607601"/>
              <a:gd name="connsiteY30" fmla="*/ 1452 h 468852"/>
              <a:gd name="connsiteX31" fmla="*/ 526729 w 607601"/>
              <a:gd name="connsiteY31" fmla="*/ 2618 h 468852"/>
              <a:gd name="connsiteX32" fmla="*/ 604964 w 607601"/>
              <a:gd name="connsiteY32" fmla="*/ 126934 h 468852"/>
              <a:gd name="connsiteX33" fmla="*/ 503677 w 607601"/>
              <a:gd name="connsiteY33" fmla="*/ 207619 h 468852"/>
              <a:gd name="connsiteX34" fmla="*/ 480536 w 607601"/>
              <a:gd name="connsiteY34" fmla="*/ 204953 h 468852"/>
              <a:gd name="connsiteX35" fmla="*/ 402301 w 607601"/>
              <a:gd name="connsiteY35" fmla="*/ 80727 h 468852"/>
              <a:gd name="connsiteX36" fmla="*/ 448316 w 607601"/>
              <a:gd name="connsiteY36" fmla="*/ 15947 h 468852"/>
              <a:gd name="connsiteX37" fmla="*/ 486188 w 607601"/>
              <a:gd name="connsiteY37" fmla="*/ 1452 h 46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7601" h="468852">
                <a:moveTo>
                  <a:pt x="162751" y="310026"/>
                </a:moveTo>
                <a:cubicBezTo>
                  <a:pt x="151715" y="307537"/>
                  <a:pt x="140767" y="314381"/>
                  <a:pt x="138275" y="325402"/>
                </a:cubicBezTo>
                <a:cubicBezTo>
                  <a:pt x="129463" y="363708"/>
                  <a:pt x="153584" y="402104"/>
                  <a:pt x="192034" y="410814"/>
                </a:cubicBezTo>
                <a:cubicBezTo>
                  <a:pt x="193547" y="411170"/>
                  <a:pt x="195060" y="411347"/>
                  <a:pt x="196573" y="411347"/>
                </a:cubicBezTo>
                <a:cubicBezTo>
                  <a:pt x="205919" y="411347"/>
                  <a:pt x="214285" y="404948"/>
                  <a:pt x="216510" y="395438"/>
                </a:cubicBezTo>
                <a:cubicBezTo>
                  <a:pt x="219003" y="384417"/>
                  <a:pt x="212149" y="373485"/>
                  <a:pt x="201112" y="370996"/>
                </a:cubicBezTo>
                <a:cubicBezTo>
                  <a:pt x="193102" y="369219"/>
                  <a:pt x="186338" y="364419"/>
                  <a:pt x="182065" y="357487"/>
                </a:cubicBezTo>
                <a:cubicBezTo>
                  <a:pt x="177704" y="350554"/>
                  <a:pt x="176280" y="342377"/>
                  <a:pt x="178149" y="334467"/>
                </a:cubicBezTo>
                <a:cubicBezTo>
                  <a:pt x="180641" y="323446"/>
                  <a:pt x="173699" y="312514"/>
                  <a:pt x="162751" y="310026"/>
                </a:cubicBezTo>
                <a:close/>
                <a:moveTo>
                  <a:pt x="396479" y="158576"/>
                </a:moveTo>
                <a:cubicBezTo>
                  <a:pt x="404401" y="173952"/>
                  <a:pt x="415437" y="187373"/>
                  <a:pt x="428877" y="198038"/>
                </a:cubicBezTo>
                <a:lnTo>
                  <a:pt x="350641" y="262120"/>
                </a:lnTo>
                <a:cubicBezTo>
                  <a:pt x="366662" y="291094"/>
                  <a:pt x="372448" y="325757"/>
                  <a:pt x="364526" y="360420"/>
                </a:cubicBezTo>
                <a:cubicBezTo>
                  <a:pt x="349840" y="424946"/>
                  <a:pt x="292076" y="468852"/>
                  <a:pt x="228348" y="468852"/>
                </a:cubicBezTo>
                <a:cubicBezTo>
                  <a:pt x="218113" y="468852"/>
                  <a:pt x="207699" y="467697"/>
                  <a:pt x="197285" y="465386"/>
                </a:cubicBezTo>
                <a:cubicBezTo>
                  <a:pt x="122165" y="448232"/>
                  <a:pt x="74992" y="373307"/>
                  <a:pt x="92170" y="298294"/>
                </a:cubicBezTo>
                <a:cubicBezTo>
                  <a:pt x="98044" y="272519"/>
                  <a:pt x="110861" y="249499"/>
                  <a:pt x="129018" y="231190"/>
                </a:cubicBezTo>
                <a:lnTo>
                  <a:pt x="119317" y="217503"/>
                </a:lnTo>
                <a:cubicBezTo>
                  <a:pt x="135605" y="211281"/>
                  <a:pt x="149934" y="200971"/>
                  <a:pt x="160971" y="187817"/>
                </a:cubicBezTo>
                <a:lnTo>
                  <a:pt x="171118" y="202127"/>
                </a:lnTo>
                <a:cubicBezTo>
                  <a:pt x="198709" y="189684"/>
                  <a:pt x="229416" y="186484"/>
                  <a:pt x="259411" y="193328"/>
                </a:cubicBezTo>
                <a:cubicBezTo>
                  <a:pt x="281840" y="198483"/>
                  <a:pt x="301777" y="208704"/>
                  <a:pt x="318243" y="222658"/>
                </a:cubicBezTo>
                <a:close/>
                <a:moveTo>
                  <a:pt x="68772" y="41096"/>
                </a:moveTo>
                <a:cubicBezTo>
                  <a:pt x="79426" y="39202"/>
                  <a:pt x="90622" y="39363"/>
                  <a:pt x="101817" y="41918"/>
                </a:cubicBezTo>
                <a:cubicBezTo>
                  <a:pt x="123540" y="46806"/>
                  <a:pt x="142058" y="59869"/>
                  <a:pt x="153899" y="78708"/>
                </a:cubicBezTo>
                <a:cubicBezTo>
                  <a:pt x="165740" y="97546"/>
                  <a:pt x="169479" y="119851"/>
                  <a:pt x="164582" y="141445"/>
                </a:cubicBezTo>
                <a:cubicBezTo>
                  <a:pt x="155769" y="180011"/>
                  <a:pt x="121314" y="206137"/>
                  <a:pt x="83299" y="206137"/>
                </a:cubicBezTo>
                <a:cubicBezTo>
                  <a:pt x="77156" y="206137"/>
                  <a:pt x="71013" y="205515"/>
                  <a:pt x="64781" y="204093"/>
                </a:cubicBezTo>
                <a:cubicBezTo>
                  <a:pt x="19999" y="193874"/>
                  <a:pt x="-8134" y="149176"/>
                  <a:pt x="2104" y="104478"/>
                </a:cubicBezTo>
                <a:cubicBezTo>
                  <a:pt x="9717" y="70955"/>
                  <a:pt x="36809" y="46778"/>
                  <a:pt x="68772" y="41096"/>
                </a:cubicBezTo>
                <a:close/>
                <a:moveTo>
                  <a:pt x="486188" y="1452"/>
                </a:moveTo>
                <a:cubicBezTo>
                  <a:pt x="499472" y="-803"/>
                  <a:pt x="513201" y="-447"/>
                  <a:pt x="526729" y="2618"/>
                </a:cubicBezTo>
                <a:cubicBezTo>
                  <a:pt x="582624" y="15325"/>
                  <a:pt x="617781" y="71130"/>
                  <a:pt x="604964" y="126934"/>
                </a:cubicBezTo>
                <a:cubicBezTo>
                  <a:pt x="594017" y="174918"/>
                  <a:pt x="551027" y="207619"/>
                  <a:pt x="503677" y="207619"/>
                </a:cubicBezTo>
                <a:cubicBezTo>
                  <a:pt x="496023" y="207619"/>
                  <a:pt x="488279" y="206730"/>
                  <a:pt x="480536" y="204953"/>
                </a:cubicBezTo>
                <a:cubicBezTo>
                  <a:pt x="424641" y="192246"/>
                  <a:pt x="389573" y="136531"/>
                  <a:pt x="402301" y="80727"/>
                </a:cubicBezTo>
                <a:cubicBezTo>
                  <a:pt x="408442" y="53713"/>
                  <a:pt x="424819" y="30698"/>
                  <a:pt x="448316" y="15947"/>
                </a:cubicBezTo>
                <a:cubicBezTo>
                  <a:pt x="460064" y="8572"/>
                  <a:pt x="472904" y="3707"/>
                  <a:pt x="486188" y="1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reflection blurRad="317500" stA="50000" endA="300" endPos="4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www.pptcool.com11">
            <a:extLst>
              <a:ext uri="{FF2B5EF4-FFF2-40B4-BE49-F238E27FC236}">
                <a16:creationId xmlns:a16="http://schemas.microsoft.com/office/drawing/2014/main" id="{0B479905-9D52-C58D-826A-4C8930548F78}"/>
              </a:ext>
            </a:extLst>
          </p:cNvPr>
          <p:cNvSpPr/>
          <p:nvPr/>
        </p:nvSpPr>
        <p:spPr>
          <a:xfrm>
            <a:off x="3368949" y="2186901"/>
            <a:ext cx="163585" cy="126229"/>
          </a:xfrm>
          <a:custGeom>
            <a:avLst/>
            <a:gdLst>
              <a:gd name="connsiteX0" fmla="*/ 162751 w 607601"/>
              <a:gd name="connsiteY0" fmla="*/ 310026 h 468852"/>
              <a:gd name="connsiteX1" fmla="*/ 138275 w 607601"/>
              <a:gd name="connsiteY1" fmla="*/ 325402 h 468852"/>
              <a:gd name="connsiteX2" fmla="*/ 192034 w 607601"/>
              <a:gd name="connsiteY2" fmla="*/ 410814 h 468852"/>
              <a:gd name="connsiteX3" fmla="*/ 196573 w 607601"/>
              <a:gd name="connsiteY3" fmla="*/ 411347 h 468852"/>
              <a:gd name="connsiteX4" fmla="*/ 216510 w 607601"/>
              <a:gd name="connsiteY4" fmla="*/ 395438 h 468852"/>
              <a:gd name="connsiteX5" fmla="*/ 201112 w 607601"/>
              <a:gd name="connsiteY5" fmla="*/ 370996 h 468852"/>
              <a:gd name="connsiteX6" fmla="*/ 182065 w 607601"/>
              <a:gd name="connsiteY6" fmla="*/ 357487 h 468852"/>
              <a:gd name="connsiteX7" fmla="*/ 178149 w 607601"/>
              <a:gd name="connsiteY7" fmla="*/ 334467 h 468852"/>
              <a:gd name="connsiteX8" fmla="*/ 162751 w 607601"/>
              <a:gd name="connsiteY8" fmla="*/ 310026 h 468852"/>
              <a:gd name="connsiteX9" fmla="*/ 396479 w 607601"/>
              <a:gd name="connsiteY9" fmla="*/ 158576 h 468852"/>
              <a:gd name="connsiteX10" fmla="*/ 428877 w 607601"/>
              <a:gd name="connsiteY10" fmla="*/ 198038 h 468852"/>
              <a:gd name="connsiteX11" fmla="*/ 350641 w 607601"/>
              <a:gd name="connsiteY11" fmla="*/ 262120 h 468852"/>
              <a:gd name="connsiteX12" fmla="*/ 364526 w 607601"/>
              <a:gd name="connsiteY12" fmla="*/ 360420 h 468852"/>
              <a:gd name="connsiteX13" fmla="*/ 228348 w 607601"/>
              <a:gd name="connsiteY13" fmla="*/ 468852 h 468852"/>
              <a:gd name="connsiteX14" fmla="*/ 197285 w 607601"/>
              <a:gd name="connsiteY14" fmla="*/ 465386 h 468852"/>
              <a:gd name="connsiteX15" fmla="*/ 92170 w 607601"/>
              <a:gd name="connsiteY15" fmla="*/ 298294 h 468852"/>
              <a:gd name="connsiteX16" fmla="*/ 129018 w 607601"/>
              <a:gd name="connsiteY16" fmla="*/ 231190 h 468852"/>
              <a:gd name="connsiteX17" fmla="*/ 119317 w 607601"/>
              <a:gd name="connsiteY17" fmla="*/ 217503 h 468852"/>
              <a:gd name="connsiteX18" fmla="*/ 160971 w 607601"/>
              <a:gd name="connsiteY18" fmla="*/ 187817 h 468852"/>
              <a:gd name="connsiteX19" fmla="*/ 171118 w 607601"/>
              <a:gd name="connsiteY19" fmla="*/ 202127 h 468852"/>
              <a:gd name="connsiteX20" fmla="*/ 259411 w 607601"/>
              <a:gd name="connsiteY20" fmla="*/ 193328 h 468852"/>
              <a:gd name="connsiteX21" fmla="*/ 318243 w 607601"/>
              <a:gd name="connsiteY21" fmla="*/ 222658 h 468852"/>
              <a:gd name="connsiteX22" fmla="*/ 68772 w 607601"/>
              <a:gd name="connsiteY22" fmla="*/ 41096 h 468852"/>
              <a:gd name="connsiteX23" fmla="*/ 101817 w 607601"/>
              <a:gd name="connsiteY23" fmla="*/ 41918 h 468852"/>
              <a:gd name="connsiteX24" fmla="*/ 153899 w 607601"/>
              <a:gd name="connsiteY24" fmla="*/ 78708 h 468852"/>
              <a:gd name="connsiteX25" fmla="*/ 164582 w 607601"/>
              <a:gd name="connsiteY25" fmla="*/ 141445 h 468852"/>
              <a:gd name="connsiteX26" fmla="*/ 83299 w 607601"/>
              <a:gd name="connsiteY26" fmla="*/ 206137 h 468852"/>
              <a:gd name="connsiteX27" fmla="*/ 64781 w 607601"/>
              <a:gd name="connsiteY27" fmla="*/ 204093 h 468852"/>
              <a:gd name="connsiteX28" fmla="*/ 2104 w 607601"/>
              <a:gd name="connsiteY28" fmla="*/ 104478 h 468852"/>
              <a:gd name="connsiteX29" fmla="*/ 68772 w 607601"/>
              <a:gd name="connsiteY29" fmla="*/ 41096 h 468852"/>
              <a:gd name="connsiteX30" fmla="*/ 486188 w 607601"/>
              <a:gd name="connsiteY30" fmla="*/ 1452 h 468852"/>
              <a:gd name="connsiteX31" fmla="*/ 526729 w 607601"/>
              <a:gd name="connsiteY31" fmla="*/ 2618 h 468852"/>
              <a:gd name="connsiteX32" fmla="*/ 604964 w 607601"/>
              <a:gd name="connsiteY32" fmla="*/ 126934 h 468852"/>
              <a:gd name="connsiteX33" fmla="*/ 503677 w 607601"/>
              <a:gd name="connsiteY33" fmla="*/ 207619 h 468852"/>
              <a:gd name="connsiteX34" fmla="*/ 480536 w 607601"/>
              <a:gd name="connsiteY34" fmla="*/ 204953 h 468852"/>
              <a:gd name="connsiteX35" fmla="*/ 402301 w 607601"/>
              <a:gd name="connsiteY35" fmla="*/ 80727 h 468852"/>
              <a:gd name="connsiteX36" fmla="*/ 448316 w 607601"/>
              <a:gd name="connsiteY36" fmla="*/ 15947 h 468852"/>
              <a:gd name="connsiteX37" fmla="*/ 486188 w 607601"/>
              <a:gd name="connsiteY37" fmla="*/ 1452 h 46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7601" h="468852">
                <a:moveTo>
                  <a:pt x="162751" y="310026"/>
                </a:moveTo>
                <a:cubicBezTo>
                  <a:pt x="151715" y="307537"/>
                  <a:pt x="140767" y="314381"/>
                  <a:pt x="138275" y="325402"/>
                </a:cubicBezTo>
                <a:cubicBezTo>
                  <a:pt x="129463" y="363708"/>
                  <a:pt x="153584" y="402104"/>
                  <a:pt x="192034" y="410814"/>
                </a:cubicBezTo>
                <a:cubicBezTo>
                  <a:pt x="193547" y="411170"/>
                  <a:pt x="195060" y="411347"/>
                  <a:pt x="196573" y="411347"/>
                </a:cubicBezTo>
                <a:cubicBezTo>
                  <a:pt x="205919" y="411347"/>
                  <a:pt x="214285" y="404948"/>
                  <a:pt x="216510" y="395438"/>
                </a:cubicBezTo>
                <a:cubicBezTo>
                  <a:pt x="219003" y="384417"/>
                  <a:pt x="212149" y="373485"/>
                  <a:pt x="201112" y="370996"/>
                </a:cubicBezTo>
                <a:cubicBezTo>
                  <a:pt x="193102" y="369219"/>
                  <a:pt x="186338" y="364419"/>
                  <a:pt x="182065" y="357487"/>
                </a:cubicBezTo>
                <a:cubicBezTo>
                  <a:pt x="177704" y="350554"/>
                  <a:pt x="176280" y="342377"/>
                  <a:pt x="178149" y="334467"/>
                </a:cubicBezTo>
                <a:cubicBezTo>
                  <a:pt x="180641" y="323446"/>
                  <a:pt x="173699" y="312514"/>
                  <a:pt x="162751" y="310026"/>
                </a:cubicBezTo>
                <a:close/>
                <a:moveTo>
                  <a:pt x="396479" y="158576"/>
                </a:moveTo>
                <a:cubicBezTo>
                  <a:pt x="404401" y="173952"/>
                  <a:pt x="415437" y="187373"/>
                  <a:pt x="428877" y="198038"/>
                </a:cubicBezTo>
                <a:lnTo>
                  <a:pt x="350641" y="262120"/>
                </a:lnTo>
                <a:cubicBezTo>
                  <a:pt x="366662" y="291094"/>
                  <a:pt x="372448" y="325757"/>
                  <a:pt x="364526" y="360420"/>
                </a:cubicBezTo>
                <a:cubicBezTo>
                  <a:pt x="349840" y="424946"/>
                  <a:pt x="292076" y="468852"/>
                  <a:pt x="228348" y="468852"/>
                </a:cubicBezTo>
                <a:cubicBezTo>
                  <a:pt x="218113" y="468852"/>
                  <a:pt x="207699" y="467697"/>
                  <a:pt x="197285" y="465386"/>
                </a:cubicBezTo>
                <a:cubicBezTo>
                  <a:pt x="122165" y="448232"/>
                  <a:pt x="74992" y="373307"/>
                  <a:pt x="92170" y="298294"/>
                </a:cubicBezTo>
                <a:cubicBezTo>
                  <a:pt x="98044" y="272519"/>
                  <a:pt x="110861" y="249499"/>
                  <a:pt x="129018" y="231190"/>
                </a:cubicBezTo>
                <a:lnTo>
                  <a:pt x="119317" y="217503"/>
                </a:lnTo>
                <a:cubicBezTo>
                  <a:pt x="135605" y="211281"/>
                  <a:pt x="149934" y="200971"/>
                  <a:pt x="160971" y="187817"/>
                </a:cubicBezTo>
                <a:lnTo>
                  <a:pt x="171118" y="202127"/>
                </a:lnTo>
                <a:cubicBezTo>
                  <a:pt x="198709" y="189684"/>
                  <a:pt x="229416" y="186484"/>
                  <a:pt x="259411" y="193328"/>
                </a:cubicBezTo>
                <a:cubicBezTo>
                  <a:pt x="281840" y="198483"/>
                  <a:pt x="301777" y="208704"/>
                  <a:pt x="318243" y="222658"/>
                </a:cubicBezTo>
                <a:close/>
                <a:moveTo>
                  <a:pt x="68772" y="41096"/>
                </a:moveTo>
                <a:cubicBezTo>
                  <a:pt x="79426" y="39202"/>
                  <a:pt x="90622" y="39363"/>
                  <a:pt x="101817" y="41918"/>
                </a:cubicBezTo>
                <a:cubicBezTo>
                  <a:pt x="123540" y="46806"/>
                  <a:pt x="142058" y="59869"/>
                  <a:pt x="153899" y="78708"/>
                </a:cubicBezTo>
                <a:cubicBezTo>
                  <a:pt x="165740" y="97546"/>
                  <a:pt x="169479" y="119851"/>
                  <a:pt x="164582" y="141445"/>
                </a:cubicBezTo>
                <a:cubicBezTo>
                  <a:pt x="155769" y="180011"/>
                  <a:pt x="121314" y="206137"/>
                  <a:pt x="83299" y="206137"/>
                </a:cubicBezTo>
                <a:cubicBezTo>
                  <a:pt x="77156" y="206137"/>
                  <a:pt x="71013" y="205515"/>
                  <a:pt x="64781" y="204093"/>
                </a:cubicBezTo>
                <a:cubicBezTo>
                  <a:pt x="19999" y="193874"/>
                  <a:pt x="-8134" y="149176"/>
                  <a:pt x="2104" y="104478"/>
                </a:cubicBezTo>
                <a:cubicBezTo>
                  <a:pt x="9717" y="70955"/>
                  <a:pt x="36809" y="46778"/>
                  <a:pt x="68772" y="41096"/>
                </a:cubicBezTo>
                <a:close/>
                <a:moveTo>
                  <a:pt x="486188" y="1452"/>
                </a:moveTo>
                <a:cubicBezTo>
                  <a:pt x="499472" y="-803"/>
                  <a:pt x="513201" y="-447"/>
                  <a:pt x="526729" y="2618"/>
                </a:cubicBezTo>
                <a:cubicBezTo>
                  <a:pt x="582624" y="15325"/>
                  <a:pt x="617781" y="71130"/>
                  <a:pt x="604964" y="126934"/>
                </a:cubicBezTo>
                <a:cubicBezTo>
                  <a:pt x="594017" y="174918"/>
                  <a:pt x="551027" y="207619"/>
                  <a:pt x="503677" y="207619"/>
                </a:cubicBezTo>
                <a:cubicBezTo>
                  <a:pt x="496023" y="207619"/>
                  <a:pt x="488279" y="206730"/>
                  <a:pt x="480536" y="204953"/>
                </a:cubicBezTo>
                <a:cubicBezTo>
                  <a:pt x="424641" y="192246"/>
                  <a:pt x="389573" y="136531"/>
                  <a:pt x="402301" y="80727"/>
                </a:cubicBezTo>
                <a:cubicBezTo>
                  <a:pt x="408442" y="53713"/>
                  <a:pt x="424819" y="30698"/>
                  <a:pt x="448316" y="15947"/>
                </a:cubicBezTo>
                <a:cubicBezTo>
                  <a:pt x="460064" y="8572"/>
                  <a:pt x="472904" y="3707"/>
                  <a:pt x="486188" y="1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reflection blurRad="317500" stA="50000" endA="300" endPos="4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www.pptcool.com13">
            <a:extLst>
              <a:ext uri="{FF2B5EF4-FFF2-40B4-BE49-F238E27FC236}">
                <a16:creationId xmlns:a16="http://schemas.microsoft.com/office/drawing/2014/main" id="{FC463980-C54F-E7AA-B7AA-63C68A0E84D0}"/>
              </a:ext>
            </a:extLst>
          </p:cNvPr>
          <p:cNvSpPr txBox="1"/>
          <p:nvPr/>
        </p:nvSpPr>
        <p:spPr>
          <a:xfrm>
            <a:off x="2279411" y="3778333"/>
            <a:ext cx="2733493" cy="1151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单击此处输入你的正文文字是您思想的提炼，请尽量言简意赅的阐述观点</a:t>
            </a:r>
          </a:p>
        </p:txBody>
      </p:sp>
      <p:sp>
        <p:nvSpPr>
          <p:cNvPr id="15" name="www.pptcool.com14">
            <a:extLst>
              <a:ext uri="{FF2B5EF4-FFF2-40B4-BE49-F238E27FC236}">
                <a16:creationId xmlns:a16="http://schemas.microsoft.com/office/drawing/2014/main" id="{F27834E2-465C-3219-35B6-3623E139371B}"/>
              </a:ext>
            </a:extLst>
          </p:cNvPr>
          <p:cNvSpPr/>
          <p:nvPr/>
        </p:nvSpPr>
        <p:spPr>
          <a:xfrm>
            <a:off x="8049330" y="1848931"/>
            <a:ext cx="993025" cy="993023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152400" dist="63500" dir="2700000" sx="104000" sy="104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www.pptcool.com15">
            <a:extLst>
              <a:ext uri="{FF2B5EF4-FFF2-40B4-BE49-F238E27FC236}">
                <a16:creationId xmlns:a16="http://schemas.microsoft.com/office/drawing/2014/main" id="{68D649F1-35E5-F4DB-8981-D012DA7E2920}"/>
              </a:ext>
            </a:extLst>
          </p:cNvPr>
          <p:cNvSpPr/>
          <p:nvPr/>
        </p:nvSpPr>
        <p:spPr>
          <a:xfrm>
            <a:off x="8274818" y="2087458"/>
            <a:ext cx="542048" cy="515968"/>
          </a:xfrm>
          <a:custGeom>
            <a:avLst/>
            <a:gdLst>
              <a:gd name="T0" fmla="*/ 4336 w 4423"/>
              <a:gd name="T1" fmla="*/ 1638 h 4217"/>
              <a:gd name="T2" fmla="*/ 3785 w 4423"/>
              <a:gd name="T3" fmla="*/ 1189 h 4217"/>
              <a:gd name="T4" fmla="*/ 3785 w 4423"/>
              <a:gd name="T5" fmla="*/ 471 h 4217"/>
              <a:gd name="T6" fmla="*/ 3638 w 4423"/>
              <a:gd name="T7" fmla="*/ 324 h 4217"/>
              <a:gd name="T8" fmla="*/ 3292 w 4423"/>
              <a:gd name="T9" fmla="*/ 324 h 4217"/>
              <a:gd name="T10" fmla="*/ 3145 w 4423"/>
              <a:gd name="T11" fmla="*/ 471 h 4217"/>
              <a:gd name="T12" fmla="*/ 3145 w 4423"/>
              <a:gd name="T13" fmla="*/ 667 h 4217"/>
              <a:gd name="T14" fmla="*/ 2409 w 4423"/>
              <a:gd name="T15" fmla="*/ 67 h 4217"/>
              <a:gd name="T16" fmla="*/ 2211 w 4423"/>
              <a:gd name="T17" fmla="*/ 0 h 4217"/>
              <a:gd name="T18" fmla="*/ 2014 w 4423"/>
              <a:gd name="T19" fmla="*/ 67 h 4217"/>
              <a:gd name="T20" fmla="*/ 87 w 4423"/>
              <a:gd name="T21" fmla="*/ 1638 h 4217"/>
              <a:gd name="T22" fmla="*/ 16 w 4423"/>
              <a:gd name="T23" fmla="*/ 1802 h 4217"/>
              <a:gd name="T24" fmla="*/ 174 w 4423"/>
              <a:gd name="T25" fmla="*/ 1884 h 4217"/>
              <a:gd name="T26" fmla="*/ 438 w 4423"/>
              <a:gd name="T27" fmla="*/ 1884 h 4217"/>
              <a:gd name="T28" fmla="*/ 438 w 4423"/>
              <a:gd name="T29" fmla="*/ 3950 h 4217"/>
              <a:gd name="T30" fmla="*/ 705 w 4423"/>
              <a:gd name="T31" fmla="*/ 4217 h 4217"/>
              <a:gd name="T32" fmla="*/ 1538 w 4423"/>
              <a:gd name="T33" fmla="*/ 4217 h 4217"/>
              <a:gd name="T34" fmla="*/ 1798 w 4423"/>
              <a:gd name="T35" fmla="*/ 3950 h 4217"/>
              <a:gd name="T36" fmla="*/ 1798 w 4423"/>
              <a:gd name="T37" fmla="*/ 3103 h 4217"/>
              <a:gd name="T38" fmla="*/ 1938 w 4423"/>
              <a:gd name="T39" fmla="*/ 2964 h 4217"/>
              <a:gd name="T40" fmla="*/ 2498 w 4423"/>
              <a:gd name="T41" fmla="*/ 2964 h 4217"/>
              <a:gd name="T42" fmla="*/ 2625 w 4423"/>
              <a:gd name="T43" fmla="*/ 3103 h 4217"/>
              <a:gd name="T44" fmla="*/ 2625 w 4423"/>
              <a:gd name="T45" fmla="*/ 3950 h 4217"/>
              <a:gd name="T46" fmla="*/ 2898 w 4423"/>
              <a:gd name="T47" fmla="*/ 4217 h 4217"/>
              <a:gd name="T48" fmla="*/ 3718 w 4423"/>
              <a:gd name="T49" fmla="*/ 4217 h 4217"/>
              <a:gd name="T50" fmla="*/ 3985 w 4423"/>
              <a:gd name="T51" fmla="*/ 3950 h 4217"/>
              <a:gd name="T52" fmla="*/ 3985 w 4423"/>
              <a:gd name="T53" fmla="*/ 1884 h 4217"/>
              <a:gd name="T54" fmla="*/ 4249 w 4423"/>
              <a:gd name="T55" fmla="*/ 1884 h 4217"/>
              <a:gd name="T56" fmla="*/ 4407 w 4423"/>
              <a:gd name="T57" fmla="*/ 1802 h 4217"/>
              <a:gd name="T58" fmla="*/ 4336 w 4423"/>
              <a:gd name="T59" fmla="*/ 1638 h 4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423" h="4217">
                <a:moveTo>
                  <a:pt x="4336" y="1638"/>
                </a:moveTo>
                <a:lnTo>
                  <a:pt x="3785" y="1189"/>
                </a:lnTo>
                <a:lnTo>
                  <a:pt x="3785" y="471"/>
                </a:lnTo>
                <a:cubicBezTo>
                  <a:pt x="3785" y="390"/>
                  <a:pt x="3719" y="324"/>
                  <a:pt x="3638" y="324"/>
                </a:cubicBezTo>
                <a:lnTo>
                  <a:pt x="3292" y="324"/>
                </a:lnTo>
                <a:cubicBezTo>
                  <a:pt x="3211" y="324"/>
                  <a:pt x="3145" y="390"/>
                  <a:pt x="3145" y="471"/>
                </a:cubicBezTo>
                <a:lnTo>
                  <a:pt x="3145" y="667"/>
                </a:lnTo>
                <a:lnTo>
                  <a:pt x="2409" y="67"/>
                </a:lnTo>
                <a:cubicBezTo>
                  <a:pt x="2356" y="24"/>
                  <a:pt x="2285" y="0"/>
                  <a:pt x="2211" y="0"/>
                </a:cubicBezTo>
                <a:cubicBezTo>
                  <a:pt x="2137" y="0"/>
                  <a:pt x="2067" y="24"/>
                  <a:pt x="2014" y="67"/>
                </a:cubicBezTo>
                <a:lnTo>
                  <a:pt x="87" y="1638"/>
                </a:lnTo>
                <a:cubicBezTo>
                  <a:pt x="0" y="1709"/>
                  <a:pt x="5" y="1771"/>
                  <a:pt x="16" y="1802"/>
                </a:cubicBezTo>
                <a:cubicBezTo>
                  <a:pt x="27" y="1833"/>
                  <a:pt x="62" y="1884"/>
                  <a:pt x="174" y="1884"/>
                </a:cubicBezTo>
                <a:lnTo>
                  <a:pt x="438" y="1884"/>
                </a:lnTo>
                <a:lnTo>
                  <a:pt x="438" y="3950"/>
                </a:lnTo>
                <a:cubicBezTo>
                  <a:pt x="438" y="4097"/>
                  <a:pt x="558" y="4217"/>
                  <a:pt x="705" y="4217"/>
                </a:cubicBezTo>
                <a:lnTo>
                  <a:pt x="1538" y="4217"/>
                </a:lnTo>
                <a:cubicBezTo>
                  <a:pt x="1684" y="4217"/>
                  <a:pt x="1798" y="4100"/>
                  <a:pt x="1798" y="3950"/>
                </a:cubicBezTo>
                <a:lnTo>
                  <a:pt x="1798" y="3103"/>
                </a:lnTo>
                <a:cubicBezTo>
                  <a:pt x="1798" y="3030"/>
                  <a:pt x="1865" y="2964"/>
                  <a:pt x="1938" y="2964"/>
                </a:cubicBezTo>
                <a:lnTo>
                  <a:pt x="2498" y="2964"/>
                </a:lnTo>
                <a:cubicBezTo>
                  <a:pt x="2568" y="2964"/>
                  <a:pt x="2625" y="3026"/>
                  <a:pt x="2625" y="3103"/>
                </a:cubicBezTo>
                <a:lnTo>
                  <a:pt x="2625" y="3950"/>
                </a:lnTo>
                <a:cubicBezTo>
                  <a:pt x="2625" y="4095"/>
                  <a:pt x="2750" y="4217"/>
                  <a:pt x="2898" y="4217"/>
                </a:cubicBezTo>
                <a:lnTo>
                  <a:pt x="3718" y="4217"/>
                </a:lnTo>
                <a:cubicBezTo>
                  <a:pt x="3865" y="4217"/>
                  <a:pt x="3985" y="4097"/>
                  <a:pt x="3985" y="3950"/>
                </a:cubicBezTo>
                <a:lnTo>
                  <a:pt x="3985" y="1884"/>
                </a:lnTo>
                <a:lnTo>
                  <a:pt x="4249" y="1884"/>
                </a:lnTo>
                <a:cubicBezTo>
                  <a:pt x="4361" y="1884"/>
                  <a:pt x="4396" y="1833"/>
                  <a:pt x="4407" y="1802"/>
                </a:cubicBezTo>
                <a:cubicBezTo>
                  <a:pt x="4418" y="1771"/>
                  <a:pt x="4423" y="1709"/>
                  <a:pt x="4336" y="16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reflection blurRad="317500" stA="50000" endA="300" endPos="4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www.pptcool.com16">
            <a:extLst>
              <a:ext uri="{FF2B5EF4-FFF2-40B4-BE49-F238E27FC236}">
                <a16:creationId xmlns:a16="http://schemas.microsoft.com/office/drawing/2014/main" id="{17130DE6-1624-B400-6431-5DACE75A2554}"/>
              </a:ext>
            </a:extLst>
          </p:cNvPr>
          <p:cNvSpPr txBox="1"/>
          <p:nvPr/>
        </p:nvSpPr>
        <p:spPr>
          <a:xfrm>
            <a:off x="3129030" y="5194542"/>
            <a:ext cx="1034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01</a:t>
            </a:r>
          </a:p>
        </p:txBody>
      </p:sp>
      <p:sp>
        <p:nvSpPr>
          <p:cNvPr id="18" name="www.pptcool.com17">
            <a:extLst>
              <a:ext uri="{FF2B5EF4-FFF2-40B4-BE49-F238E27FC236}">
                <a16:creationId xmlns:a16="http://schemas.microsoft.com/office/drawing/2014/main" id="{EA4DA435-2066-007E-652F-F2C55B1FCE3F}"/>
              </a:ext>
            </a:extLst>
          </p:cNvPr>
          <p:cNvSpPr/>
          <p:nvPr/>
        </p:nvSpPr>
        <p:spPr>
          <a:xfrm>
            <a:off x="5565311" y="3678121"/>
            <a:ext cx="1061381" cy="106138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VS</a:t>
            </a:r>
            <a:endParaRPr lang="zh-CN" altLang="en-US" sz="3600" b="1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9" name="www.pptcool.com13">
            <a:extLst>
              <a:ext uri="{FF2B5EF4-FFF2-40B4-BE49-F238E27FC236}">
                <a16:creationId xmlns:a16="http://schemas.microsoft.com/office/drawing/2014/main" id="{442AF68F-BF83-6BBA-9EFB-8A31F0287C2B}"/>
              </a:ext>
            </a:extLst>
          </p:cNvPr>
          <p:cNvSpPr txBox="1"/>
          <p:nvPr/>
        </p:nvSpPr>
        <p:spPr>
          <a:xfrm>
            <a:off x="7179096" y="3782199"/>
            <a:ext cx="2733493" cy="1151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单击此处输入你的正文文字是您思想的提炼，请尽量言简意赅的阐述观点</a:t>
            </a:r>
          </a:p>
        </p:txBody>
      </p:sp>
      <p:sp>
        <p:nvSpPr>
          <p:cNvPr id="7" name="www.pptcool.com9">
            <a:extLst>
              <a:ext uri="{FF2B5EF4-FFF2-40B4-BE49-F238E27FC236}">
                <a16:creationId xmlns:a16="http://schemas.microsoft.com/office/drawing/2014/main" id="{D643FD66-579A-1EB6-017F-0819ECB33A8F}"/>
              </a:ext>
            </a:extLst>
          </p:cNvPr>
          <p:cNvSpPr/>
          <p:nvPr/>
        </p:nvSpPr>
        <p:spPr>
          <a:xfrm>
            <a:off x="2799376" y="3079667"/>
            <a:ext cx="1693561" cy="599770"/>
          </a:xfrm>
          <a:prstGeom prst="roundRect">
            <a:avLst>
              <a:gd name="adj" fmla="val 11029"/>
            </a:avLst>
          </a:prstGeom>
          <a:solidFill>
            <a:schemeClr val="accent1"/>
          </a:solidFill>
          <a:ln w="38100">
            <a:noFill/>
          </a:ln>
          <a:effectLst>
            <a:outerShdw blurRad="152400" dist="63500" dir="2700000" sx="104000" sy="104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www.pptcool.com12">
            <a:extLst>
              <a:ext uri="{FF2B5EF4-FFF2-40B4-BE49-F238E27FC236}">
                <a16:creationId xmlns:a16="http://schemas.microsoft.com/office/drawing/2014/main" id="{64C55304-A782-FA78-BF25-83786D2C7E0F}"/>
              </a:ext>
            </a:extLst>
          </p:cNvPr>
          <p:cNvSpPr txBox="1"/>
          <p:nvPr/>
        </p:nvSpPr>
        <p:spPr>
          <a:xfrm>
            <a:off x="2842407" y="3090146"/>
            <a:ext cx="1607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gradFill flip="none" rotWithShape="1"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80000">
                      <a:schemeClr val="accent1">
                        <a:lumMod val="90000"/>
                      </a:schemeClr>
                    </a:gs>
                  </a:gsLst>
                  <a:lin ang="13500000" scaled="1"/>
                  <a:tileRect/>
                </a:gradFill>
              </a:defRPr>
            </a:lvl1pPr>
          </a:lstStyle>
          <a:p>
            <a:r>
              <a:rPr lang="zh-CN" altLang="en-US" sz="32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小标题</a:t>
            </a:r>
          </a:p>
        </p:txBody>
      </p:sp>
    </p:spTree>
    <p:extLst>
      <p:ext uri="{BB962C8B-B14F-4D97-AF65-F5344CB8AC3E}">
        <p14:creationId xmlns:p14="http://schemas.microsoft.com/office/powerpoint/2010/main" val="322634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2B0458A-03C0-D79C-DDDE-E09BBE3CF89E}"/>
              </a:ext>
            </a:extLst>
          </p:cNvPr>
          <p:cNvSpPr/>
          <p:nvPr/>
        </p:nvSpPr>
        <p:spPr>
          <a:xfrm>
            <a:off x="1263476" y="3429000"/>
            <a:ext cx="4546600" cy="9779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gaoding-14">
            <a:extLst>
              <a:ext uri="{FF2B5EF4-FFF2-40B4-BE49-F238E27FC236}">
                <a16:creationId xmlns:a16="http://schemas.microsoft.com/office/drawing/2014/main" id="{DAA81B36-8505-6C54-2663-894A0D27646B}"/>
              </a:ext>
            </a:extLst>
          </p:cNvPr>
          <p:cNvSpPr txBox="1"/>
          <p:nvPr/>
        </p:nvSpPr>
        <p:spPr>
          <a:xfrm>
            <a:off x="2498205" y="3531454"/>
            <a:ext cx="309562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阿里巴巴普惠体 2.0 95 ExtraBold" panose="00020600040101010101" pitchFamily="18" charset="-122"/>
              </a:rPr>
              <a:t>年度工作回顾</a:t>
            </a:r>
          </a:p>
        </p:txBody>
      </p:sp>
      <p:sp>
        <p:nvSpPr>
          <p:cNvPr id="4" name="gaoding-14">
            <a:extLst>
              <a:ext uri="{FF2B5EF4-FFF2-40B4-BE49-F238E27FC236}">
                <a16:creationId xmlns:a16="http://schemas.microsoft.com/office/drawing/2014/main" id="{709DC284-6AB1-543B-6262-2BAD8E0E30ED}"/>
              </a:ext>
            </a:extLst>
          </p:cNvPr>
          <p:cNvSpPr txBox="1"/>
          <p:nvPr/>
        </p:nvSpPr>
        <p:spPr>
          <a:xfrm>
            <a:off x="2528459" y="4066402"/>
            <a:ext cx="30351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阿里巴巴普惠体 2.0 35 Thin" panose="00020600040101010101" pitchFamily="18" charset="-122"/>
              </a:rPr>
              <a:t>Annual Work Review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2A6D67D-3428-AEF2-9A64-8D352172534A}"/>
              </a:ext>
            </a:extLst>
          </p:cNvPr>
          <p:cNvSpPr/>
          <p:nvPr/>
        </p:nvSpPr>
        <p:spPr>
          <a:xfrm>
            <a:off x="1263476" y="3429000"/>
            <a:ext cx="977901" cy="9779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DC86CCD-AAAA-FD1E-3DC9-47026F3CBD65}"/>
              </a:ext>
            </a:extLst>
          </p:cNvPr>
          <p:cNvSpPr txBox="1"/>
          <p:nvPr/>
        </p:nvSpPr>
        <p:spPr>
          <a:xfrm>
            <a:off x="1341096" y="3594785"/>
            <a:ext cx="8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zh-CN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55DDC92-A68E-CEFF-0081-F4E817DCFE7C}"/>
              </a:ext>
            </a:extLst>
          </p:cNvPr>
          <p:cNvSpPr/>
          <p:nvPr/>
        </p:nvSpPr>
        <p:spPr>
          <a:xfrm>
            <a:off x="6381924" y="3429000"/>
            <a:ext cx="4546600" cy="9779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gaoding-14">
            <a:extLst>
              <a:ext uri="{FF2B5EF4-FFF2-40B4-BE49-F238E27FC236}">
                <a16:creationId xmlns:a16="http://schemas.microsoft.com/office/drawing/2014/main" id="{D32976F0-DA6F-5C21-FD57-FEC0433305C7}"/>
              </a:ext>
            </a:extLst>
          </p:cNvPr>
          <p:cNvSpPr txBox="1"/>
          <p:nvPr/>
        </p:nvSpPr>
        <p:spPr>
          <a:xfrm>
            <a:off x="7616654" y="3531454"/>
            <a:ext cx="309562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阿里巴巴普惠体 2.0 95 ExtraBold" panose="00020600040101010101" pitchFamily="18" charset="-122"/>
              </a:rPr>
              <a:t>年度工作回顾</a:t>
            </a:r>
          </a:p>
        </p:txBody>
      </p:sp>
      <p:sp>
        <p:nvSpPr>
          <p:cNvPr id="9" name="gaoding-14">
            <a:extLst>
              <a:ext uri="{FF2B5EF4-FFF2-40B4-BE49-F238E27FC236}">
                <a16:creationId xmlns:a16="http://schemas.microsoft.com/office/drawing/2014/main" id="{4EBCD6E8-7281-F885-376B-F29555555A4C}"/>
              </a:ext>
            </a:extLst>
          </p:cNvPr>
          <p:cNvSpPr txBox="1"/>
          <p:nvPr/>
        </p:nvSpPr>
        <p:spPr>
          <a:xfrm>
            <a:off x="7646908" y="4066402"/>
            <a:ext cx="30351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阿里巴巴普惠体 2.0 35 Thin" panose="00020600040101010101" pitchFamily="18" charset="-122"/>
              </a:rPr>
              <a:t>Annual Work Review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7AE11E3-7B88-DB3D-7D8E-B3DEA2E9896E}"/>
              </a:ext>
            </a:extLst>
          </p:cNvPr>
          <p:cNvSpPr/>
          <p:nvPr/>
        </p:nvSpPr>
        <p:spPr>
          <a:xfrm>
            <a:off x="6381924" y="3429000"/>
            <a:ext cx="977901" cy="977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A4A4BA6-530B-0801-BAF0-3B96F7A2EFF8}"/>
              </a:ext>
            </a:extLst>
          </p:cNvPr>
          <p:cNvSpPr txBox="1"/>
          <p:nvPr/>
        </p:nvSpPr>
        <p:spPr>
          <a:xfrm>
            <a:off x="6459544" y="3594785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zh-CN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5E902FF-D619-B20F-4639-B71903E34B6E}"/>
              </a:ext>
            </a:extLst>
          </p:cNvPr>
          <p:cNvSpPr/>
          <p:nvPr/>
        </p:nvSpPr>
        <p:spPr>
          <a:xfrm>
            <a:off x="1263476" y="4878349"/>
            <a:ext cx="4546600" cy="9779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gaoding-14">
            <a:extLst>
              <a:ext uri="{FF2B5EF4-FFF2-40B4-BE49-F238E27FC236}">
                <a16:creationId xmlns:a16="http://schemas.microsoft.com/office/drawing/2014/main" id="{6437B12C-73C6-A71B-D5DB-B91B702842BF}"/>
              </a:ext>
            </a:extLst>
          </p:cNvPr>
          <p:cNvSpPr txBox="1"/>
          <p:nvPr/>
        </p:nvSpPr>
        <p:spPr>
          <a:xfrm>
            <a:off x="2498205" y="4980803"/>
            <a:ext cx="309562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阿里巴巴普惠体 2.0 95 ExtraBold" panose="00020600040101010101" pitchFamily="18" charset="-122"/>
              </a:rPr>
              <a:t>年度工作回顾</a:t>
            </a:r>
          </a:p>
        </p:txBody>
      </p:sp>
      <p:sp>
        <p:nvSpPr>
          <p:cNvPr id="14" name="gaoding-14">
            <a:extLst>
              <a:ext uri="{FF2B5EF4-FFF2-40B4-BE49-F238E27FC236}">
                <a16:creationId xmlns:a16="http://schemas.microsoft.com/office/drawing/2014/main" id="{BD3F29C1-8F35-9C5D-EFE0-283A831CD4C2}"/>
              </a:ext>
            </a:extLst>
          </p:cNvPr>
          <p:cNvSpPr txBox="1"/>
          <p:nvPr/>
        </p:nvSpPr>
        <p:spPr>
          <a:xfrm>
            <a:off x="2528459" y="5515751"/>
            <a:ext cx="30351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阿里巴巴普惠体 2.0 35 Thin" panose="00020600040101010101" pitchFamily="18" charset="-122"/>
              </a:rPr>
              <a:t>Annual Work Review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48E8B9D-32C9-12BD-3E6F-ECBE53A0B50B}"/>
              </a:ext>
            </a:extLst>
          </p:cNvPr>
          <p:cNvSpPr/>
          <p:nvPr/>
        </p:nvSpPr>
        <p:spPr>
          <a:xfrm>
            <a:off x="1263476" y="4878349"/>
            <a:ext cx="977901" cy="977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DA0E818-D001-30D0-B9C0-906E28DA100C}"/>
              </a:ext>
            </a:extLst>
          </p:cNvPr>
          <p:cNvSpPr txBox="1"/>
          <p:nvPr/>
        </p:nvSpPr>
        <p:spPr>
          <a:xfrm>
            <a:off x="1341096" y="5044134"/>
            <a:ext cx="78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zh-CN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7A641A8-2C08-056F-53A0-074BF3AC76D3}"/>
              </a:ext>
            </a:extLst>
          </p:cNvPr>
          <p:cNvSpPr/>
          <p:nvPr/>
        </p:nvSpPr>
        <p:spPr>
          <a:xfrm>
            <a:off x="6381924" y="4878349"/>
            <a:ext cx="4546600" cy="9779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gaoding-14">
            <a:extLst>
              <a:ext uri="{FF2B5EF4-FFF2-40B4-BE49-F238E27FC236}">
                <a16:creationId xmlns:a16="http://schemas.microsoft.com/office/drawing/2014/main" id="{D3775B6E-9196-3987-8115-5165375D5AE6}"/>
              </a:ext>
            </a:extLst>
          </p:cNvPr>
          <p:cNvSpPr txBox="1"/>
          <p:nvPr/>
        </p:nvSpPr>
        <p:spPr>
          <a:xfrm>
            <a:off x="7616654" y="4980803"/>
            <a:ext cx="309562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阿里巴巴普惠体 2.0 95 ExtraBold" panose="00020600040101010101" pitchFamily="18" charset="-122"/>
              </a:rPr>
              <a:t>年度工作回顾</a:t>
            </a:r>
          </a:p>
        </p:txBody>
      </p:sp>
      <p:sp>
        <p:nvSpPr>
          <p:cNvPr id="19" name="gaoding-14">
            <a:extLst>
              <a:ext uri="{FF2B5EF4-FFF2-40B4-BE49-F238E27FC236}">
                <a16:creationId xmlns:a16="http://schemas.microsoft.com/office/drawing/2014/main" id="{FE2B6A9E-CC37-8F81-D2FC-54E6BBA31A23}"/>
              </a:ext>
            </a:extLst>
          </p:cNvPr>
          <p:cNvSpPr txBox="1"/>
          <p:nvPr/>
        </p:nvSpPr>
        <p:spPr>
          <a:xfrm>
            <a:off x="7646908" y="5515751"/>
            <a:ext cx="30351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阿里巴巴普惠体 2.0 35 Thin" panose="00020600040101010101" pitchFamily="18" charset="-122"/>
              </a:rPr>
              <a:t>Annual Work Review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729F534-23B2-9211-D996-2AF37E2CC6CA}"/>
              </a:ext>
            </a:extLst>
          </p:cNvPr>
          <p:cNvSpPr/>
          <p:nvPr/>
        </p:nvSpPr>
        <p:spPr>
          <a:xfrm>
            <a:off x="6381924" y="4878349"/>
            <a:ext cx="977901" cy="9779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4307B3B-B5A2-1B31-DDA8-D9E8CE66F329}"/>
              </a:ext>
            </a:extLst>
          </p:cNvPr>
          <p:cNvSpPr txBox="1"/>
          <p:nvPr/>
        </p:nvSpPr>
        <p:spPr>
          <a:xfrm>
            <a:off x="6459544" y="5044134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zh-CN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2" name="图片 21" descr="卡通画&#10;&#10;中度可信度描述已自动生成">
            <a:extLst>
              <a:ext uri="{FF2B5EF4-FFF2-40B4-BE49-F238E27FC236}">
                <a16:creationId xmlns:a16="http://schemas.microsoft.com/office/drawing/2014/main" id="{CC03ECA7-ACD8-6C58-3C85-1313FED5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69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8C2933A-C407-3811-09D6-434FACA01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0" b="38651"/>
          <a:stretch/>
        </p:blipFill>
        <p:spPr>
          <a:xfrm>
            <a:off x="1" y="1505339"/>
            <a:ext cx="12191999" cy="269965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500E624-4DF9-9CC0-87E7-265E97DF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明年工作计划</a:t>
            </a:r>
          </a:p>
        </p:txBody>
      </p:sp>
      <p:pic>
        <p:nvPicPr>
          <p:cNvPr id="3" name="图片 2" descr="卡通画&#10;&#10;中度可信度描述已自动生成">
            <a:extLst>
              <a:ext uri="{FF2B5EF4-FFF2-40B4-BE49-F238E27FC236}">
                <a16:creationId xmlns:a16="http://schemas.microsoft.com/office/drawing/2014/main" id="{83579C6D-CCB5-1854-F3B7-06168794A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930E1272-92F1-2703-A9B5-88B31AC62E35}"/>
              </a:ext>
            </a:extLst>
          </p:cNvPr>
          <p:cNvSpPr/>
          <p:nvPr/>
        </p:nvSpPr>
        <p:spPr>
          <a:xfrm>
            <a:off x="-1" y="1505339"/>
            <a:ext cx="12192000" cy="2699657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alpha val="0"/>
                  <a:lumMod val="100000"/>
                </a:schemeClr>
              </a:gs>
              <a:gs pos="34000">
                <a:schemeClr val="accent1"/>
              </a:gs>
            </a:gsLst>
            <a:lin ang="10800000" scaled="1"/>
            <a:tileRect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BE0B1B10-93C4-812F-010D-DC3E8E74A4C4}"/>
              </a:ext>
            </a:extLst>
          </p:cNvPr>
          <p:cNvSpPr/>
          <p:nvPr/>
        </p:nvSpPr>
        <p:spPr>
          <a:xfrm>
            <a:off x="1398231" y="3862935"/>
            <a:ext cx="4343205" cy="2164640"/>
          </a:xfrm>
          <a:prstGeom prst="roundRect">
            <a:avLst>
              <a:gd name="adj" fmla="val 2017"/>
            </a:avLst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92FF4A14-94FD-C400-7D6E-A9FD4D1D1F99}"/>
              </a:ext>
            </a:extLst>
          </p:cNvPr>
          <p:cNvSpPr/>
          <p:nvPr/>
        </p:nvSpPr>
        <p:spPr>
          <a:xfrm>
            <a:off x="6450564" y="3862935"/>
            <a:ext cx="4343205" cy="2164640"/>
          </a:xfrm>
          <a:prstGeom prst="roundRect">
            <a:avLst>
              <a:gd name="adj" fmla="val 2017"/>
            </a:avLst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8DBAA78-5976-1DC0-5078-15F519562D60}"/>
              </a:ext>
            </a:extLst>
          </p:cNvPr>
          <p:cNvGrpSpPr/>
          <p:nvPr/>
        </p:nvGrpSpPr>
        <p:grpSpPr>
          <a:xfrm>
            <a:off x="1804596" y="4106614"/>
            <a:ext cx="740228" cy="740228"/>
            <a:chOff x="1658234" y="4093464"/>
            <a:chExt cx="867928" cy="867928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5B0CDD97-71DC-6F36-ECE6-43CAEB1EB1D7}"/>
                </a:ext>
              </a:extLst>
            </p:cNvPr>
            <p:cNvSpPr/>
            <p:nvPr/>
          </p:nvSpPr>
          <p:spPr>
            <a:xfrm>
              <a:off x="1658234" y="4093464"/>
              <a:ext cx="867928" cy="8679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C11E7A75-36B7-ACE3-EC49-5A54187E0F1A}"/>
                </a:ext>
              </a:extLst>
            </p:cNvPr>
            <p:cNvSpPr/>
            <p:nvPr/>
          </p:nvSpPr>
          <p:spPr>
            <a:xfrm>
              <a:off x="1882845" y="4295035"/>
              <a:ext cx="418706" cy="418076"/>
            </a:xfrm>
            <a:custGeom>
              <a:avLst/>
              <a:gdLst>
                <a:gd name="connsiteX0" fmla="*/ 0 w 607639"/>
                <a:gd name="connsiteY0" fmla="*/ 229272 h 606726"/>
                <a:gd name="connsiteX1" fmla="*/ 30351 w 607639"/>
                <a:gd name="connsiteY1" fmla="*/ 249447 h 606726"/>
                <a:gd name="connsiteX2" fmla="*/ 60791 w 607639"/>
                <a:gd name="connsiteY2" fmla="*/ 269533 h 606726"/>
                <a:gd name="connsiteX3" fmla="*/ 286953 w 607639"/>
                <a:gd name="connsiteY3" fmla="*/ 419643 h 606726"/>
                <a:gd name="connsiteX4" fmla="*/ 303775 w 607639"/>
                <a:gd name="connsiteY4" fmla="*/ 424709 h 606726"/>
                <a:gd name="connsiteX5" fmla="*/ 320597 w 607639"/>
                <a:gd name="connsiteY5" fmla="*/ 419643 h 606726"/>
                <a:gd name="connsiteX6" fmla="*/ 546848 w 607639"/>
                <a:gd name="connsiteY6" fmla="*/ 269533 h 606726"/>
                <a:gd name="connsiteX7" fmla="*/ 577199 w 607639"/>
                <a:gd name="connsiteY7" fmla="*/ 249447 h 606726"/>
                <a:gd name="connsiteX8" fmla="*/ 607639 w 607639"/>
                <a:gd name="connsiteY8" fmla="*/ 229272 h 606726"/>
                <a:gd name="connsiteX9" fmla="*/ 607639 w 607639"/>
                <a:gd name="connsiteY9" fmla="*/ 576331 h 606726"/>
                <a:gd name="connsiteX10" fmla="*/ 577199 w 607639"/>
                <a:gd name="connsiteY10" fmla="*/ 606726 h 606726"/>
                <a:gd name="connsiteX11" fmla="*/ 30351 w 607639"/>
                <a:gd name="connsiteY11" fmla="*/ 606726 h 606726"/>
                <a:gd name="connsiteX12" fmla="*/ 0 w 607639"/>
                <a:gd name="connsiteY12" fmla="*/ 576331 h 606726"/>
                <a:gd name="connsiteX13" fmla="*/ 303829 w 607639"/>
                <a:gd name="connsiteY13" fmla="*/ 0 h 606726"/>
                <a:gd name="connsiteX14" fmla="*/ 320694 w 607639"/>
                <a:gd name="connsiteY14" fmla="*/ 5066 h 606726"/>
                <a:gd name="connsiteX15" fmla="*/ 577719 w 607639"/>
                <a:gd name="connsiteY15" fmla="*/ 176236 h 606726"/>
                <a:gd name="connsiteX16" fmla="*/ 550308 w 607639"/>
                <a:gd name="connsiteY16" fmla="*/ 194456 h 606726"/>
                <a:gd name="connsiteX17" fmla="*/ 522896 w 607639"/>
                <a:gd name="connsiteY17" fmla="*/ 212675 h 606726"/>
                <a:gd name="connsiteX18" fmla="*/ 303784 w 607639"/>
                <a:gd name="connsiteY18" fmla="*/ 357983 h 606726"/>
                <a:gd name="connsiteX19" fmla="*/ 84761 w 607639"/>
                <a:gd name="connsiteY19" fmla="*/ 212675 h 606726"/>
                <a:gd name="connsiteX20" fmla="*/ 57260 w 607639"/>
                <a:gd name="connsiteY20" fmla="*/ 194456 h 606726"/>
                <a:gd name="connsiteX21" fmla="*/ 29849 w 607639"/>
                <a:gd name="connsiteY21" fmla="*/ 176236 h 606726"/>
                <a:gd name="connsiteX22" fmla="*/ 286964 w 607639"/>
                <a:gd name="connsiteY22" fmla="*/ 5066 h 606726"/>
                <a:gd name="connsiteX23" fmla="*/ 303829 w 607639"/>
                <a:gd name="connsiteY23" fmla="*/ 0 h 60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7639" h="606726">
                  <a:moveTo>
                    <a:pt x="0" y="229272"/>
                  </a:moveTo>
                  <a:lnTo>
                    <a:pt x="30351" y="249447"/>
                  </a:lnTo>
                  <a:lnTo>
                    <a:pt x="60791" y="269533"/>
                  </a:lnTo>
                  <a:lnTo>
                    <a:pt x="286953" y="419643"/>
                  </a:lnTo>
                  <a:cubicBezTo>
                    <a:pt x="292115" y="423021"/>
                    <a:pt x="297990" y="424709"/>
                    <a:pt x="303775" y="424709"/>
                  </a:cubicBezTo>
                  <a:cubicBezTo>
                    <a:pt x="309649" y="424709"/>
                    <a:pt x="315524" y="423021"/>
                    <a:pt x="320597" y="419643"/>
                  </a:cubicBezTo>
                  <a:lnTo>
                    <a:pt x="546848" y="269533"/>
                  </a:lnTo>
                  <a:lnTo>
                    <a:pt x="577199" y="249447"/>
                  </a:lnTo>
                  <a:lnTo>
                    <a:pt x="607639" y="229272"/>
                  </a:lnTo>
                  <a:lnTo>
                    <a:pt x="607639" y="576331"/>
                  </a:lnTo>
                  <a:cubicBezTo>
                    <a:pt x="607639" y="593128"/>
                    <a:pt x="594021" y="606726"/>
                    <a:pt x="577199" y="606726"/>
                  </a:cubicBezTo>
                  <a:lnTo>
                    <a:pt x="30351" y="606726"/>
                  </a:lnTo>
                  <a:cubicBezTo>
                    <a:pt x="13618" y="606726"/>
                    <a:pt x="0" y="593128"/>
                    <a:pt x="0" y="576331"/>
                  </a:cubicBezTo>
                  <a:close/>
                  <a:moveTo>
                    <a:pt x="303829" y="0"/>
                  </a:moveTo>
                  <a:cubicBezTo>
                    <a:pt x="309702" y="0"/>
                    <a:pt x="315576" y="1689"/>
                    <a:pt x="320694" y="5066"/>
                  </a:cubicBezTo>
                  <a:lnTo>
                    <a:pt x="577719" y="176236"/>
                  </a:lnTo>
                  <a:lnTo>
                    <a:pt x="550308" y="194456"/>
                  </a:lnTo>
                  <a:lnTo>
                    <a:pt x="522896" y="212675"/>
                  </a:lnTo>
                  <a:lnTo>
                    <a:pt x="303784" y="357983"/>
                  </a:lnTo>
                  <a:lnTo>
                    <a:pt x="84761" y="212675"/>
                  </a:lnTo>
                  <a:lnTo>
                    <a:pt x="57260" y="194456"/>
                  </a:lnTo>
                  <a:lnTo>
                    <a:pt x="29849" y="176236"/>
                  </a:lnTo>
                  <a:lnTo>
                    <a:pt x="286964" y="5066"/>
                  </a:lnTo>
                  <a:cubicBezTo>
                    <a:pt x="292081" y="1689"/>
                    <a:pt x="297955" y="0"/>
                    <a:pt x="3038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74DE925C-1C77-936E-370A-0BE692C0E569}"/>
              </a:ext>
            </a:extLst>
          </p:cNvPr>
          <p:cNvSpPr/>
          <p:nvPr/>
        </p:nvSpPr>
        <p:spPr>
          <a:xfrm>
            <a:off x="1711391" y="4945224"/>
            <a:ext cx="3812331" cy="9164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字魂105号-简雅黑" panose="00000500000000000000" pitchFamily="2" charset="-122"/>
              </a:rPr>
              <a:t>单击此处输入你的正文，文字是您思想的提炼请尽量言简意赅的阐述观点，文字是您思想的提炼，请尽量言简意赅的阐述观点。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字魂105号-简雅黑" panose="00000500000000000000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C4EA164-3C90-D560-9240-E5C5D36E9790}"/>
              </a:ext>
            </a:extLst>
          </p:cNvPr>
          <p:cNvSpPr/>
          <p:nvPr/>
        </p:nvSpPr>
        <p:spPr>
          <a:xfrm>
            <a:off x="2613758" y="4204996"/>
            <a:ext cx="2155319" cy="5101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  <a:sym typeface="字魂105号-简雅黑" panose="00000500000000000000" pitchFamily="2" charset="-122"/>
              </a:rPr>
              <a:t>请添加小标题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37BCD700-E58A-425E-59E9-3ABF420B7D44}"/>
              </a:ext>
            </a:extLst>
          </p:cNvPr>
          <p:cNvSpPr/>
          <p:nvPr/>
        </p:nvSpPr>
        <p:spPr>
          <a:xfrm>
            <a:off x="6832454" y="4106614"/>
            <a:ext cx="740228" cy="7402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552EB81-2250-1824-7BCF-01F02BE33C80}"/>
              </a:ext>
            </a:extLst>
          </p:cNvPr>
          <p:cNvSpPr/>
          <p:nvPr/>
        </p:nvSpPr>
        <p:spPr>
          <a:xfrm>
            <a:off x="6739249" y="4945224"/>
            <a:ext cx="3812331" cy="9164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字魂105号-简雅黑" panose="00000500000000000000" pitchFamily="2" charset="-122"/>
              </a:rPr>
              <a:t>单击此处输入你的正文，文字是您思想的提炼请尽量言简意赅的阐述观点，文字是您思想的提炼，请尽量言简意赅的阐述观点。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字魂105号-简雅黑" panose="00000500000000000000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351E49C-DCD9-DA48-8DCF-89E7987B77DB}"/>
              </a:ext>
            </a:extLst>
          </p:cNvPr>
          <p:cNvSpPr/>
          <p:nvPr/>
        </p:nvSpPr>
        <p:spPr>
          <a:xfrm>
            <a:off x="7641616" y="4204996"/>
            <a:ext cx="2155319" cy="5101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  <a:sym typeface="字魂105号-简雅黑" panose="00000500000000000000" pitchFamily="2" charset="-122"/>
              </a:rPr>
              <a:t>请添加小标题</a:t>
            </a: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2C6D8B42-35C6-04AE-3AE7-C76E8EDF6770}"/>
              </a:ext>
            </a:extLst>
          </p:cNvPr>
          <p:cNvSpPr/>
          <p:nvPr/>
        </p:nvSpPr>
        <p:spPr>
          <a:xfrm>
            <a:off x="7006624" y="4303378"/>
            <a:ext cx="381177" cy="356564"/>
          </a:xfrm>
          <a:custGeom>
            <a:avLst/>
            <a:gdLst>
              <a:gd name="connsiteX0" fmla="*/ 121219 w 567319"/>
              <a:gd name="connsiteY0" fmla="*/ 504885 h 530687"/>
              <a:gd name="connsiteX1" fmla="*/ 446099 w 567319"/>
              <a:gd name="connsiteY1" fmla="*/ 504885 h 530687"/>
              <a:gd name="connsiteX2" fmla="*/ 459015 w 567319"/>
              <a:gd name="connsiteY2" fmla="*/ 517786 h 530687"/>
              <a:gd name="connsiteX3" fmla="*/ 446099 w 567319"/>
              <a:gd name="connsiteY3" fmla="*/ 530687 h 530687"/>
              <a:gd name="connsiteX4" fmla="*/ 121219 w 567319"/>
              <a:gd name="connsiteY4" fmla="*/ 530687 h 530687"/>
              <a:gd name="connsiteX5" fmla="*/ 108303 w 567319"/>
              <a:gd name="connsiteY5" fmla="*/ 517786 h 530687"/>
              <a:gd name="connsiteX6" fmla="*/ 121219 w 567319"/>
              <a:gd name="connsiteY6" fmla="*/ 504885 h 530687"/>
              <a:gd name="connsiteX7" fmla="*/ 195730 w 567319"/>
              <a:gd name="connsiteY7" fmla="*/ 411686 h 530687"/>
              <a:gd name="connsiteX8" fmla="*/ 195730 w 567319"/>
              <a:gd name="connsiteY8" fmla="*/ 446407 h 530687"/>
              <a:gd name="connsiteX9" fmla="*/ 371589 w 567319"/>
              <a:gd name="connsiteY9" fmla="*/ 446407 h 530687"/>
              <a:gd name="connsiteX10" fmla="*/ 371589 w 567319"/>
              <a:gd name="connsiteY10" fmla="*/ 411686 h 530687"/>
              <a:gd name="connsiteX11" fmla="*/ 508648 w 567319"/>
              <a:gd name="connsiteY11" fmla="*/ 59481 h 530687"/>
              <a:gd name="connsiteX12" fmla="*/ 515603 w 567319"/>
              <a:gd name="connsiteY12" fmla="*/ 77344 h 530687"/>
              <a:gd name="connsiteX13" fmla="*/ 438112 w 567319"/>
              <a:gd name="connsiteY13" fmla="*/ 267880 h 530687"/>
              <a:gd name="connsiteX14" fmla="*/ 429170 w 567319"/>
              <a:gd name="connsiteY14" fmla="*/ 275819 h 530687"/>
              <a:gd name="connsiteX15" fmla="*/ 417249 w 567319"/>
              <a:gd name="connsiteY15" fmla="*/ 272842 h 530687"/>
              <a:gd name="connsiteX16" fmla="*/ 307966 w 567319"/>
              <a:gd name="connsiteY16" fmla="*/ 180551 h 530687"/>
              <a:gd name="connsiteX17" fmla="*/ 251338 w 567319"/>
              <a:gd name="connsiteY17" fmla="*/ 223223 h 530687"/>
              <a:gd name="connsiteX18" fmla="*/ 236436 w 567319"/>
              <a:gd name="connsiteY18" fmla="*/ 224215 h 530687"/>
              <a:gd name="connsiteX19" fmla="*/ 158945 w 567319"/>
              <a:gd name="connsiteY19" fmla="*/ 179558 h 530687"/>
              <a:gd name="connsiteX20" fmla="*/ 79467 w 567319"/>
              <a:gd name="connsiteY20" fmla="*/ 271849 h 530687"/>
              <a:gd name="connsiteX21" fmla="*/ 69532 w 567319"/>
              <a:gd name="connsiteY21" fmla="*/ 275819 h 530687"/>
              <a:gd name="connsiteX22" fmla="*/ 60591 w 567319"/>
              <a:gd name="connsiteY22" fmla="*/ 272842 h 530687"/>
              <a:gd name="connsiteX23" fmla="*/ 59598 w 567319"/>
              <a:gd name="connsiteY23" fmla="*/ 253987 h 530687"/>
              <a:gd name="connsiteX24" fmla="*/ 146030 w 567319"/>
              <a:gd name="connsiteY24" fmla="*/ 154749 h 530687"/>
              <a:gd name="connsiteX25" fmla="*/ 162919 w 567319"/>
              <a:gd name="connsiteY25" fmla="*/ 151772 h 530687"/>
              <a:gd name="connsiteX26" fmla="*/ 242397 w 567319"/>
              <a:gd name="connsiteY26" fmla="*/ 197421 h 530687"/>
              <a:gd name="connsiteX27" fmla="*/ 300019 w 567319"/>
              <a:gd name="connsiteY27" fmla="*/ 152764 h 530687"/>
              <a:gd name="connsiteX28" fmla="*/ 316908 w 567319"/>
              <a:gd name="connsiteY28" fmla="*/ 152764 h 530687"/>
              <a:gd name="connsiteX29" fmla="*/ 420229 w 567319"/>
              <a:gd name="connsiteY29" fmla="*/ 241086 h 530687"/>
              <a:gd name="connsiteX30" fmla="*/ 491759 w 567319"/>
              <a:gd name="connsiteY30" fmla="*/ 67420 h 530687"/>
              <a:gd name="connsiteX31" fmla="*/ 508648 w 567319"/>
              <a:gd name="connsiteY31" fmla="*/ 59481 h 530687"/>
              <a:gd name="connsiteX32" fmla="*/ 26826 w 567319"/>
              <a:gd name="connsiteY32" fmla="*/ 25792 h 530687"/>
              <a:gd name="connsiteX33" fmla="*/ 26826 w 567319"/>
              <a:gd name="connsiteY33" fmla="*/ 306533 h 530687"/>
              <a:gd name="connsiteX34" fmla="*/ 540493 w 567319"/>
              <a:gd name="connsiteY34" fmla="*/ 306533 h 530687"/>
              <a:gd name="connsiteX35" fmla="*/ 540493 w 567319"/>
              <a:gd name="connsiteY35" fmla="*/ 25792 h 530687"/>
              <a:gd name="connsiteX36" fmla="*/ 12916 w 567319"/>
              <a:gd name="connsiteY36" fmla="*/ 0 h 530687"/>
              <a:gd name="connsiteX37" fmla="*/ 554403 w 567319"/>
              <a:gd name="connsiteY37" fmla="*/ 0 h 530687"/>
              <a:gd name="connsiteX38" fmla="*/ 567319 w 567319"/>
              <a:gd name="connsiteY38" fmla="*/ 12896 h 530687"/>
              <a:gd name="connsiteX39" fmla="*/ 567319 w 567319"/>
              <a:gd name="connsiteY39" fmla="*/ 398790 h 530687"/>
              <a:gd name="connsiteX40" fmla="*/ 554403 w 567319"/>
              <a:gd name="connsiteY40" fmla="*/ 411686 h 530687"/>
              <a:gd name="connsiteX41" fmla="*/ 397422 w 567319"/>
              <a:gd name="connsiteY41" fmla="*/ 411686 h 530687"/>
              <a:gd name="connsiteX42" fmla="*/ 397422 w 567319"/>
              <a:gd name="connsiteY42" fmla="*/ 460295 h 530687"/>
              <a:gd name="connsiteX43" fmla="*/ 384505 w 567319"/>
              <a:gd name="connsiteY43" fmla="*/ 473191 h 530687"/>
              <a:gd name="connsiteX44" fmla="*/ 182814 w 567319"/>
              <a:gd name="connsiteY44" fmla="*/ 473191 h 530687"/>
              <a:gd name="connsiteX45" fmla="*/ 169898 w 567319"/>
              <a:gd name="connsiteY45" fmla="*/ 460295 h 530687"/>
              <a:gd name="connsiteX46" fmla="*/ 169898 w 567319"/>
              <a:gd name="connsiteY46" fmla="*/ 411686 h 530687"/>
              <a:gd name="connsiteX47" fmla="*/ 12916 w 567319"/>
              <a:gd name="connsiteY47" fmla="*/ 411686 h 530687"/>
              <a:gd name="connsiteX48" fmla="*/ 0 w 567319"/>
              <a:gd name="connsiteY48" fmla="*/ 398790 h 530687"/>
              <a:gd name="connsiteX49" fmla="*/ 0 w 567319"/>
              <a:gd name="connsiteY49" fmla="*/ 12896 h 530687"/>
              <a:gd name="connsiteX50" fmla="*/ 12916 w 567319"/>
              <a:gd name="connsiteY50" fmla="*/ 0 h 53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67319" h="530687">
                <a:moveTo>
                  <a:pt x="121219" y="504885"/>
                </a:moveTo>
                <a:lnTo>
                  <a:pt x="446099" y="504885"/>
                </a:lnTo>
                <a:cubicBezTo>
                  <a:pt x="453054" y="504885"/>
                  <a:pt x="459015" y="510840"/>
                  <a:pt x="459015" y="517786"/>
                </a:cubicBezTo>
                <a:cubicBezTo>
                  <a:pt x="459015" y="524733"/>
                  <a:pt x="453054" y="530687"/>
                  <a:pt x="446099" y="530687"/>
                </a:cubicBezTo>
                <a:lnTo>
                  <a:pt x="121219" y="530687"/>
                </a:lnTo>
                <a:cubicBezTo>
                  <a:pt x="114264" y="530687"/>
                  <a:pt x="108303" y="524733"/>
                  <a:pt x="108303" y="517786"/>
                </a:cubicBezTo>
                <a:cubicBezTo>
                  <a:pt x="108303" y="510840"/>
                  <a:pt x="114264" y="504885"/>
                  <a:pt x="121219" y="504885"/>
                </a:cubicBezTo>
                <a:close/>
                <a:moveTo>
                  <a:pt x="195730" y="411686"/>
                </a:moveTo>
                <a:lnTo>
                  <a:pt x="195730" y="446407"/>
                </a:lnTo>
                <a:lnTo>
                  <a:pt x="371589" y="446407"/>
                </a:lnTo>
                <a:lnTo>
                  <a:pt x="371589" y="411686"/>
                </a:lnTo>
                <a:close/>
                <a:moveTo>
                  <a:pt x="508648" y="59481"/>
                </a:moveTo>
                <a:cubicBezTo>
                  <a:pt x="515603" y="62458"/>
                  <a:pt x="518583" y="70397"/>
                  <a:pt x="515603" y="77344"/>
                </a:cubicBezTo>
                <a:lnTo>
                  <a:pt x="438112" y="267880"/>
                </a:lnTo>
                <a:cubicBezTo>
                  <a:pt x="436125" y="271849"/>
                  <a:pt x="433144" y="274826"/>
                  <a:pt x="429170" y="275819"/>
                </a:cubicBezTo>
                <a:cubicBezTo>
                  <a:pt x="424203" y="276811"/>
                  <a:pt x="420229" y="275819"/>
                  <a:pt x="417249" y="272842"/>
                </a:cubicBezTo>
                <a:lnTo>
                  <a:pt x="307966" y="180551"/>
                </a:lnTo>
                <a:lnTo>
                  <a:pt x="251338" y="223223"/>
                </a:lnTo>
                <a:cubicBezTo>
                  <a:pt x="247364" y="227192"/>
                  <a:pt x="241404" y="227192"/>
                  <a:pt x="236436" y="224215"/>
                </a:cubicBezTo>
                <a:lnTo>
                  <a:pt x="158945" y="179558"/>
                </a:lnTo>
                <a:lnTo>
                  <a:pt x="79467" y="271849"/>
                </a:lnTo>
                <a:cubicBezTo>
                  <a:pt x="76487" y="274826"/>
                  <a:pt x="73506" y="275819"/>
                  <a:pt x="69532" y="275819"/>
                </a:cubicBezTo>
                <a:cubicBezTo>
                  <a:pt x="66552" y="275819"/>
                  <a:pt x="63572" y="274826"/>
                  <a:pt x="60591" y="272842"/>
                </a:cubicBezTo>
                <a:cubicBezTo>
                  <a:pt x="55624" y="267880"/>
                  <a:pt x="54630" y="259941"/>
                  <a:pt x="59598" y="253987"/>
                </a:cubicBezTo>
                <a:lnTo>
                  <a:pt x="146030" y="154749"/>
                </a:lnTo>
                <a:cubicBezTo>
                  <a:pt x="150004" y="149787"/>
                  <a:pt x="157952" y="148795"/>
                  <a:pt x="162919" y="151772"/>
                </a:cubicBezTo>
                <a:lnTo>
                  <a:pt x="242397" y="197421"/>
                </a:lnTo>
                <a:lnTo>
                  <a:pt x="300019" y="152764"/>
                </a:lnTo>
                <a:cubicBezTo>
                  <a:pt x="304986" y="148795"/>
                  <a:pt x="311940" y="148795"/>
                  <a:pt x="316908" y="152764"/>
                </a:cubicBezTo>
                <a:lnTo>
                  <a:pt x="420229" y="241086"/>
                </a:lnTo>
                <a:lnTo>
                  <a:pt x="491759" y="67420"/>
                </a:lnTo>
                <a:cubicBezTo>
                  <a:pt x="494740" y="60473"/>
                  <a:pt x="501694" y="57496"/>
                  <a:pt x="508648" y="59481"/>
                </a:cubicBezTo>
                <a:close/>
                <a:moveTo>
                  <a:pt x="26826" y="25792"/>
                </a:moveTo>
                <a:lnTo>
                  <a:pt x="26826" y="306533"/>
                </a:lnTo>
                <a:lnTo>
                  <a:pt x="540493" y="306533"/>
                </a:lnTo>
                <a:lnTo>
                  <a:pt x="540493" y="25792"/>
                </a:lnTo>
                <a:close/>
                <a:moveTo>
                  <a:pt x="12916" y="0"/>
                </a:moveTo>
                <a:lnTo>
                  <a:pt x="554403" y="0"/>
                </a:lnTo>
                <a:cubicBezTo>
                  <a:pt x="561358" y="0"/>
                  <a:pt x="567319" y="5952"/>
                  <a:pt x="567319" y="12896"/>
                </a:cubicBezTo>
                <a:lnTo>
                  <a:pt x="567319" y="398790"/>
                </a:lnTo>
                <a:cubicBezTo>
                  <a:pt x="567319" y="405734"/>
                  <a:pt x="561358" y="411686"/>
                  <a:pt x="554403" y="411686"/>
                </a:cubicBezTo>
                <a:lnTo>
                  <a:pt x="397422" y="411686"/>
                </a:lnTo>
                <a:lnTo>
                  <a:pt x="397422" y="460295"/>
                </a:lnTo>
                <a:cubicBezTo>
                  <a:pt x="397422" y="467239"/>
                  <a:pt x="391460" y="473191"/>
                  <a:pt x="384505" y="473191"/>
                </a:cubicBezTo>
                <a:lnTo>
                  <a:pt x="182814" y="473191"/>
                </a:lnTo>
                <a:cubicBezTo>
                  <a:pt x="174866" y="473191"/>
                  <a:pt x="169898" y="467239"/>
                  <a:pt x="169898" y="460295"/>
                </a:cubicBezTo>
                <a:lnTo>
                  <a:pt x="169898" y="411686"/>
                </a:lnTo>
                <a:lnTo>
                  <a:pt x="12916" y="411686"/>
                </a:lnTo>
                <a:cubicBezTo>
                  <a:pt x="5961" y="411686"/>
                  <a:pt x="0" y="405734"/>
                  <a:pt x="0" y="398790"/>
                </a:cubicBezTo>
                <a:lnTo>
                  <a:pt x="0" y="12896"/>
                </a:lnTo>
                <a:cubicBezTo>
                  <a:pt x="0" y="5952"/>
                  <a:pt x="5961" y="0"/>
                  <a:pt x="129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D4BCB66-EA1F-09D6-BD78-F31283C9FFE9}"/>
              </a:ext>
            </a:extLst>
          </p:cNvPr>
          <p:cNvSpPr txBox="1"/>
          <p:nvPr/>
        </p:nvSpPr>
        <p:spPr>
          <a:xfrm>
            <a:off x="1262422" y="1845942"/>
            <a:ext cx="2107038" cy="499521"/>
          </a:xfrm>
          <a:prstGeom prst="rect">
            <a:avLst/>
          </a:prstGeom>
          <a:noFill/>
          <a:effectLst/>
        </p:spPr>
        <p:txBody>
          <a:bodyPr wrap="none" lIns="128930" tIns="64465" rIns="128930" bIns="64465" rtlCol="0">
            <a:spAutoFit/>
          </a:bodyPr>
          <a:lstStyle/>
          <a:p>
            <a:r>
              <a:rPr kumimoji="1" lang="zh-CN" altLang="en-US" sz="2400" dirty="0">
                <a:solidFill>
                  <a:schemeClr val="bg1"/>
                </a:solidFill>
                <a:latin typeface="汉仪旗黑 85S" panose="00020600040101010101" pitchFamily="18" charset="-122"/>
                <a:ea typeface="汉仪旗黑 85S" panose="00020600040101010101" pitchFamily="18" charset="-122"/>
                <a:sym typeface="汉仪旗黑 85S" panose="00020600040101010101" pitchFamily="18" charset="-122"/>
              </a:rPr>
              <a:t>请添加小标题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B9D7015-62A3-98C2-D0B7-1DD993ED5FBB}"/>
              </a:ext>
            </a:extLst>
          </p:cNvPr>
          <p:cNvSpPr txBox="1"/>
          <p:nvPr/>
        </p:nvSpPr>
        <p:spPr>
          <a:xfrm>
            <a:off x="1302514" y="2498146"/>
            <a:ext cx="6220408" cy="71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600" dirty="0">
                <a:solidFill>
                  <a:schemeClr val="bg1"/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cs typeface="+mn-ea"/>
                <a:sym typeface="汉仪旗黑KW 55S" panose="00020600040101010101" pitchFamily="18" charset="-122"/>
              </a:rPr>
              <a:t>单击此处输入你的正文，文字是您思想的提炼请尽量言简意赅的阐述观点。单击此处输入你的正文，请尽量言简意赅的阐述观点。</a:t>
            </a:r>
          </a:p>
        </p:txBody>
      </p:sp>
    </p:spTree>
    <p:extLst>
      <p:ext uri="{BB962C8B-B14F-4D97-AF65-F5344CB8AC3E}">
        <p14:creationId xmlns:p14="http://schemas.microsoft.com/office/powerpoint/2010/main" val="3051028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76E3314-BE18-875E-AF08-ECABAEE1B183}"/>
              </a:ext>
            </a:extLst>
          </p:cNvPr>
          <p:cNvGrpSpPr/>
          <p:nvPr/>
        </p:nvGrpSpPr>
        <p:grpSpPr>
          <a:xfrm>
            <a:off x="2078264" y="3053400"/>
            <a:ext cx="8035471" cy="926868"/>
            <a:chOff x="2171700" y="3023723"/>
            <a:chExt cx="7797800" cy="50930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E1CE25E-8586-BC88-9052-23697272AA7C}"/>
                </a:ext>
              </a:extLst>
            </p:cNvPr>
            <p:cNvCxnSpPr/>
            <p:nvPr/>
          </p:nvCxnSpPr>
          <p:spPr>
            <a:xfrm>
              <a:off x="2171700" y="3295650"/>
              <a:ext cx="77978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28463744-D57B-021E-5332-9DCD1D280F8C}"/>
                </a:ext>
              </a:extLst>
            </p:cNvPr>
            <p:cNvCxnSpPr>
              <a:cxnSpLocks/>
            </p:cNvCxnSpPr>
            <p:nvPr/>
          </p:nvCxnSpPr>
          <p:spPr>
            <a:xfrm>
              <a:off x="2171700" y="3295650"/>
              <a:ext cx="0" cy="23738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457588D2-ACBF-53BA-CB91-D61119CE4D7E}"/>
                </a:ext>
              </a:extLst>
            </p:cNvPr>
            <p:cNvCxnSpPr>
              <a:cxnSpLocks/>
            </p:cNvCxnSpPr>
            <p:nvPr/>
          </p:nvCxnSpPr>
          <p:spPr>
            <a:xfrm>
              <a:off x="4785360" y="3295650"/>
              <a:ext cx="0" cy="23738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8094150D-8675-1920-59A9-0420A55EF186}"/>
                </a:ext>
              </a:extLst>
            </p:cNvPr>
            <p:cNvCxnSpPr>
              <a:cxnSpLocks/>
            </p:cNvCxnSpPr>
            <p:nvPr/>
          </p:nvCxnSpPr>
          <p:spPr>
            <a:xfrm>
              <a:off x="7406640" y="3295650"/>
              <a:ext cx="0" cy="23738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683BB80-71A1-0FF8-805C-4A239D2BBB63}"/>
                </a:ext>
              </a:extLst>
            </p:cNvPr>
            <p:cNvCxnSpPr>
              <a:cxnSpLocks/>
            </p:cNvCxnSpPr>
            <p:nvPr/>
          </p:nvCxnSpPr>
          <p:spPr>
            <a:xfrm>
              <a:off x="9969500" y="3295650"/>
              <a:ext cx="0" cy="23738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EA45C775-9D75-1DFC-3F8C-62D282BAC7F3}"/>
                </a:ext>
              </a:extLst>
            </p:cNvPr>
            <p:cNvCxnSpPr>
              <a:cxnSpLocks/>
            </p:cNvCxnSpPr>
            <p:nvPr/>
          </p:nvCxnSpPr>
          <p:spPr>
            <a:xfrm>
              <a:off x="6070600" y="3023723"/>
              <a:ext cx="0" cy="26862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6500E624-4DF9-9CC0-87E7-265E97DF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明年工作计划</a:t>
            </a:r>
          </a:p>
        </p:txBody>
      </p:sp>
      <p:pic>
        <p:nvPicPr>
          <p:cNvPr id="3" name="图片 2" descr="卡通画&#10;&#10;中度可信度描述已自动生成">
            <a:extLst>
              <a:ext uri="{FF2B5EF4-FFF2-40B4-BE49-F238E27FC236}">
                <a16:creationId xmlns:a16="http://schemas.microsoft.com/office/drawing/2014/main" id="{A8559691-3041-1185-6C1C-4851E6154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20A64335-6648-E92C-5FF5-233A7471BE00}"/>
              </a:ext>
            </a:extLst>
          </p:cNvPr>
          <p:cNvGrpSpPr/>
          <p:nvPr/>
        </p:nvGrpSpPr>
        <p:grpSpPr>
          <a:xfrm>
            <a:off x="2444974" y="1665288"/>
            <a:ext cx="7370825" cy="1393276"/>
            <a:chOff x="2444974" y="1665288"/>
            <a:chExt cx="7370825" cy="1393276"/>
          </a:xfrm>
        </p:grpSpPr>
        <p:sp>
          <p:nvSpPr>
            <p:cNvPr id="22" name="www.pptcool.com4">
              <a:extLst>
                <a:ext uri="{FF2B5EF4-FFF2-40B4-BE49-F238E27FC236}">
                  <a16:creationId xmlns:a16="http://schemas.microsoft.com/office/drawing/2014/main" id="{50E4B258-3B90-7AAC-55B3-98F323A23407}"/>
                </a:ext>
              </a:extLst>
            </p:cNvPr>
            <p:cNvSpPr/>
            <p:nvPr/>
          </p:nvSpPr>
          <p:spPr>
            <a:xfrm>
              <a:off x="2494734" y="1713192"/>
              <a:ext cx="7321065" cy="1345372"/>
            </a:xfrm>
            <a:prstGeom prst="roundRect">
              <a:avLst>
                <a:gd name="adj" fmla="val 6167"/>
              </a:avLst>
            </a:prstGeom>
            <a:solidFill>
              <a:schemeClr val="accent1"/>
            </a:solidFill>
            <a:ln w="19050">
              <a:noFill/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www.pptcool.com4">
              <a:extLst>
                <a:ext uri="{FF2B5EF4-FFF2-40B4-BE49-F238E27FC236}">
                  <a16:creationId xmlns:a16="http://schemas.microsoft.com/office/drawing/2014/main" id="{4DCB3929-2AE9-E8EE-525A-201908262C04}"/>
                </a:ext>
              </a:extLst>
            </p:cNvPr>
            <p:cNvSpPr/>
            <p:nvPr/>
          </p:nvSpPr>
          <p:spPr>
            <a:xfrm>
              <a:off x="2444974" y="1665288"/>
              <a:ext cx="7321065" cy="1345372"/>
            </a:xfrm>
            <a:prstGeom prst="roundRect">
              <a:avLst>
                <a:gd name="adj" fmla="val 6167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0" name="www.pptcool.com4">
            <a:extLst>
              <a:ext uri="{FF2B5EF4-FFF2-40B4-BE49-F238E27FC236}">
                <a16:creationId xmlns:a16="http://schemas.microsoft.com/office/drawing/2014/main" id="{34DF1ECB-C763-7F6B-AF85-F1EE2F29487A}"/>
              </a:ext>
            </a:extLst>
          </p:cNvPr>
          <p:cNvSpPr/>
          <p:nvPr/>
        </p:nvSpPr>
        <p:spPr>
          <a:xfrm>
            <a:off x="5075115" y="1470674"/>
            <a:ext cx="2041768" cy="389228"/>
          </a:xfrm>
          <a:prstGeom prst="roundRect">
            <a:avLst>
              <a:gd name="adj" fmla="val 17587"/>
            </a:avLst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请添加小标题</a:t>
            </a:r>
          </a:p>
        </p:txBody>
      </p:sp>
      <p:sp>
        <p:nvSpPr>
          <p:cNvPr id="21" name="www.pptcool.com13">
            <a:extLst>
              <a:ext uri="{FF2B5EF4-FFF2-40B4-BE49-F238E27FC236}">
                <a16:creationId xmlns:a16="http://schemas.microsoft.com/office/drawing/2014/main" id="{C99782E9-BA66-6999-5084-15886F840ED3}"/>
              </a:ext>
            </a:extLst>
          </p:cNvPr>
          <p:cNvSpPr txBox="1"/>
          <p:nvPr/>
        </p:nvSpPr>
        <p:spPr>
          <a:xfrm>
            <a:off x="2651466" y="2005865"/>
            <a:ext cx="6889066" cy="71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单击此处输入你的正文，文字是您思想的提炼，请尽量言简意赅的阐述观点。单击此处输入你的正文，文字是您思想的提炼，请尽量言简意赅的阐述观点。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589D3C19-C99C-5492-283D-0415F4577BE6}"/>
              </a:ext>
            </a:extLst>
          </p:cNvPr>
          <p:cNvGrpSpPr/>
          <p:nvPr/>
        </p:nvGrpSpPr>
        <p:grpSpPr>
          <a:xfrm>
            <a:off x="1006021" y="3980268"/>
            <a:ext cx="2144486" cy="1778224"/>
            <a:chOff x="1006021" y="3980268"/>
            <a:chExt cx="2144486" cy="1778224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7D259CED-0B88-3179-B10D-9D99CA772018}"/>
                </a:ext>
              </a:extLst>
            </p:cNvPr>
            <p:cNvGrpSpPr/>
            <p:nvPr/>
          </p:nvGrpSpPr>
          <p:grpSpPr>
            <a:xfrm>
              <a:off x="1006021" y="3980268"/>
              <a:ext cx="2144486" cy="1778224"/>
              <a:chOff x="1006021" y="4051589"/>
              <a:chExt cx="2144486" cy="1778224"/>
            </a:xfrm>
          </p:grpSpPr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CAC0B675-1F5C-D1C8-0646-309FAFE8D696}"/>
                  </a:ext>
                </a:extLst>
              </p:cNvPr>
              <p:cNvGrpSpPr/>
              <p:nvPr/>
            </p:nvGrpSpPr>
            <p:grpSpPr>
              <a:xfrm>
                <a:off x="1006021" y="4218502"/>
                <a:ext cx="2144486" cy="1611311"/>
                <a:chOff x="2444974" y="1665288"/>
                <a:chExt cx="7481593" cy="1393276"/>
              </a:xfrm>
            </p:grpSpPr>
            <p:sp>
              <p:nvSpPr>
                <p:cNvPr id="25" name="www.pptcool.com4">
                  <a:extLst>
                    <a:ext uri="{FF2B5EF4-FFF2-40B4-BE49-F238E27FC236}">
                      <a16:creationId xmlns:a16="http://schemas.microsoft.com/office/drawing/2014/main" id="{2B876845-293A-5FEE-E499-0ECC591575D3}"/>
                    </a:ext>
                  </a:extLst>
                </p:cNvPr>
                <p:cNvSpPr/>
                <p:nvPr/>
              </p:nvSpPr>
              <p:spPr>
                <a:xfrm>
                  <a:off x="2605502" y="1713192"/>
                  <a:ext cx="7321065" cy="1345372"/>
                </a:xfrm>
                <a:prstGeom prst="roundRect">
                  <a:avLst>
                    <a:gd name="adj" fmla="val 6167"/>
                  </a:avLst>
                </a:prstGeom>
                <a:solidFill>
                  <a:schemeClr val="accent1"/>
                </a:solidFill>
                <a:ln w="19050">
                  <a:noFill/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www.pptcool.com4">
                  <a:extLst>
                    <a:ext uri="{FF2B5EF4-FFF2-40B4-BE49-F238E27FC236}">
                      <a16:creationId xmlns:a16="http://schemas.microsoft.com/office/drawing/2014/main" id="{1D92E1F5-38E9-FBBD-8D52-DC7DA01A5B2F}"/>
                    </a:ext>
                  </a:extLst>
                </p:cNvPr>
                <p:cNvSpPr/>
                <p:nvPr/>
              </p:nvSpPr>
              <p:spPr>
                <a:xfrm>
                  <a:off x="2444974" y="1665288"/>
                  <a:ext cx="7321065" cy="1345372"/>
                </a:xfrm>
                <a:prstGeom prst="roundRect">
                  <a:avLst>
                    <a:gd name="adj" fmla="val 6167"/>
                  </a:avLst>
                </a:prstGeom>
                <a:solidFill>
                  <a:schemeClr val="bg1"/>
                </a:solidFill>
                <a:ln w="1905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8" name="www.pptcool.com4">
                <a:extLst>
                  <a:ext uri="{FF2B5EF4-FFF2-40B4-BE49-F238E27FC236}">
                    <a16:creationId xmlns:a16="http://schemas.microsoft.com/office/drawing/2014/main" id="{12E94B47-F874-70D5-B926-75FF007288CE}"/>
                  </a:ext>
                </a:extLst>
              </p:cNvPr>
              <p:cNvSpPr/>
              <p:nvPr/>
            </p:nvSpPr>
            <p:spPr>
              <a:xfrm>
                <a:off x="1476712" y="4051589"/>
                <a:ext cx="1249116" cy="389228"/>
              </a:xfrm>
              <a:prstGeom prst="roundRect">
                <a:avLst>
                  <a:gd name="adj" fmla="val 19219"/>
                </a:avLst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dirty="0">
                    <a:solidFill>
                      <a:schemeClr val="accent1"/>
                    </a:solidFill>
                    <a:latin typeface="+mj-ea"/>
                    <a:ea typeface="+mj-ea"/>
                    <a:cs typeface="+mn-ea"/>
                    <a:sym typeface="+mn-lt"/>
                  </a:rPr>
                  <a:t>小标题</a:t>
                </a:r>
              </a:p>
            </p:txBody>
          </p:sp>
        </p:grpSp>
        <p:sp>
          <p:nvSpPr>
            <p:cNvPr id="40" name="www.pptcool.com13">
              <a:extLst>
                <a:ext uri="{FF2B5EF4-FFF2-40B4-BE49-F238E27FC236}">
                  <a16:creationId xmlns:a16="http://schemas.microsoft.com/office/drawing/2014/main" id="{11AF026E-CEAA-08CA-97AF-322CEE2E2240}"/>
                </a:ext>
              </a:extLst>
            </p:cNvPr>
            <p:cNvSpPr txBox="1"/>
            <p:nvPr/>
          </p:nvSpPr>
          <p:spPr>
            <a:xfrm>
              <a:off x="1189046" y="4510206"/>
              <a:ext cx="1824447" cy="916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单击此处输入你的正文，请尽量言简意赅的阐述观点。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9455C6F3-AAA6-3182-7908-50B3337B5374}"/>
              </a:ext>
            </a:extLst>
          </p:cNvPr>
          <p:cNvGrpSpPr/>
          <p:nvPr/>
        </p:nvGrpSpPr>
        <p:grpSpPr>
          <a:xfrm>
            <a:off x="3699343" y="3980268"/>
            <a:ext cx="2144486" cy="1778224"/>
            <a:chOff x="1006021" y="3980268"/>
            <a:chExt cx="2144486" cy="1778224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4FAF651F-CE9D-5A40-8688-56BCBB52FE3D}"/>
                </a:ext>
              </a:extLst>
            </p:cNvPr>
            <p:cNvGrpSpPr/>
            <p:nvPr/>
          </p:nvGrpSpPr>
          <p:grpSpPr>
            <a:xfrm>
              <a:off x="1006021" y="3980268"/>
              <a:ext cx="2144486" cy="1778224"/>
              <a:chOff x="1006021" y="4051589"/>
              <a:chExt cx="2144486" cy="1778224"/>
            </a:xfrm>
          </p:grpSpPr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B8F58832-E22D-3512-C1BE-12D14B7AD275}"/>
                  </a:ext>
                </a:extLst>
              </p:cNvPr>
              <p:cNvGrpSpPr/>
              <p:nvPr/>
            </p:nvGrpSpPr>
            <p:grpSpPr>
              <a:xfrm>
                <a:off x="1006021" y="4218502"/>
                <a:ext cx="2144486" cy="1611311"/>
                <a:chOff x="2444974" y="1665288"/>
                <a:chExt cx="7481593" cy="1393276"/>
              </a:xfrm>
            </p:grpSpPr>
            <p:sp>
              <p:nvSpPr>
                <p:cNvPr id="47" name="www.pptcool.com4">
                  <a:extLst>
                    <a:ext uri="{FF2B5EF4-FFF2-40B4-BE49-F238E27FC236}">
                      <a16:creationId xmlns:a16="http://schemas.microsoft.com/office/drawing/2014/main" id="{ABC5EDCC-76E4-8C46-9D60-67E882A425FD}"/>
                    </a:ext>
                  </a:extLst>
                </p:cNvPr>
                <p:cNvSpPr/>
                <p:nvPr/>
              </p:nvSpPr>
              <p:spPr>
                <a:xfrm>
                  <a:off x="2605502" y="1713192"/>
                  <a:ext cx="7321065" cy="1345372"/>
                </a:xfrm>
                <a:prstGeom prst="roundRect">
                  <a:avLst>
                    <a:gd name="adj" fmla="val 6167"/>
                  </a:avLst>
                </a:prstGeom>
                <a:solidFill>
                  <a:schemeClr val="accent1"/>
                </a:solidFill>
                <a:ln w="19050">
                  <a:noFill/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www.pptcool.com4">
                  <a:extLst>
                    <a:ext uri="{FF2B5EF4-FFF2-40B4-BE49-F238E27FC236}">
                      <a16:creationId xmlns:a16="http://schemas.microsoft.com/office/drawing/2014/main" id="{1C2FC810-AA41-F8F4-37D8-1123B3EC35A9}"/>
                    </a:ext>
                  </a:extLst>
                </p:cNvPr>
                <p:cNvSpPr/>
                <p:nvPr/>
              </p:nvSpPr>
              <p:spPr>
                <a:xfrm>
                  <a:off x="2444974" y="1665288"/>
                  <a:ext cx="7321065" cy="1345372"/>
                </a:xfrm>
                <a:prstGeom prst="roundRect">
                  <a:avLst>
                    <a:gd name="adj" fmla="val 6167"/>
                  </a:avLst>
                </a:prstGeom>
                <a:solidFill>
                  <a:schemeClr val="bg1"/>
                </a:solidFill>
                <a:ln w="1905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6" name="www.pptcool.com4">
                <a:extLst>
                  <a:ext uri="{FF2B5EF4-FFF2-40B4-BE49-F238E27FC236}">
                    <a16:creationId xmlns:a16="http://schemas.microsoft.com/office/drawing/2014/main" id="{70346598-9870-BBEC-85F6-90373D7AAB71}"/>
                  </a:ext>
                </a:extLst>
              </p:cNvPr>
              <p:cNvSpPr/>
              <p:nvPr/>
            </p:nvSpPr>
            <p:spPr>
              <a:xfrm>
                <a:off x="1476712" y="4051589"/>
                <a:ext cx="1249116" cy="389228"/>
              </a:xfrm>
              <a:prstGeom prst="roundRect">
                <a:avLst>
                  <a:gd name="adj" fmla="val 19219"/>
                </a:avLst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dirty="0">
                    <a:solidFill>
                      <a:schemeClr val="accent1"/>
                    </a:solidFill>
                    <a:latin typeface="+mj-ea"/>
                    <a:ea typeface="+mj-ea"/>
                    <a:cs typeface="+mn-ea"/>
                    <a:sym typeface="+mn-lt"/>
                  </a:rPr>
                  <a:t>小标题</a:t>
                </a:r>
              </a:p>
            </p:txBody>
          </p:sp>
        </p:grpSp>
        <p:sp>
          <p:nvSpPr>
            <p:cNvPr id="44" name="www.pptcool.com13">
              <a:extLst>
                <a:ext uri="{FF2B5EF4-FFF2-40B4-BE49-F238E27FC236}">
                  <a16:creationId xmlns:a16="http://schemas.microsoft.com/office/drawing/2014/main" id="{153710C5-50E5-5CEF-AD90-EA0F64F3FC2A}"/>
                </a:ext>
              </a:extLst>
            </p:cNvPr>
            <p:cNvSpPr txBox="1"/>
            <p:nvPr/>
          </p:nvSpPr>
          <p:spPr>
            <a:xfrm>
              <a:off x="1189046" y="4510206"/>
              <a:ext cx="1824447" cy="916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单击此处输入你的正文，请尽量言简意赅的阐述观点。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B40EECD3-AA76-50B4-75F1-4787E9B0EEE7}"/>
              </a:ext>
            </a:extLst>
          </p:cNvPr>
          <p:cNvGrpSpPr/>
          <p:nvPr/>
        </p:nvGrpSpPr>
        <p:grpSpPr>
          <a:xfrm>
            <a:off x="6392665" y="3980268"/>
            <a:ext cx="2144486" cy="1778224"/>
            <a:chOff x="1006021" y="3980268"/>
            <a:chExt cx="2144486" cy="1778224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D34EDB8C-7522-9292-AB7E-C559D6B36ECE}"/>
                </a:ext>
              </a:extLst>
            </p:cNvPr>
            <p:cNvGrpSpPr/>
            <p:nvPr/>
          </p:nvGrpSpPr>
          <p:grpSpPr>
            <a:xfrm>
              <a:off x="1006021" y="3980268"/>
              <a:ext cx="2144486" cy="1778224"/>
              <a:chOff x="1006021" y="4051589"/>
              <a:chExt cx="2144486" cy="1778224"/>
            </a:xfrm>
          </p:grpSpPr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id="{6EDF0D5A-2B0B-F894-1293-58FCEF189A3F}"/>
                  </a:ext>
                </a:extLst>
              </p:cNvPr>
              <p:cNvGrpSpPr/>
              <p:nvPr/>
            </p:nvGrpSpPr>
            <p:grpSpPr>
              <a:xfrm>
                <a:off x="1006021" y="4218502"/>
                <a:ext cx="2144486" cy="1611311"/>
                <a:chOff x="2444974" y="1665288"/>
                <a:chExt cx="7481593" cy="1393276"/>
              </a:xfrm>
            </p:grpSpPr>
            <p:sp>
              <p:nvSpPr>
                <p:cNvPr id="54" name="www.pptcool.com4">
                  <a:extLst>
                    <a:ext uri="{FF2B5EF4-FFF2-40B4-BE49-F238E27FC236}">
                      <a16:creationId xmlns:a16="http://schemas.microsoft.com/office/drawing/2014/main" id="{ECABC757-C3CE-8F0E-8B35-9EEFA3D53F29}"/>
                    </a:ext>
                  </a:extLst>
                </p:cNvPr>
                <p:cNvSpPr/>
                <p:nvPr/>
              </p:nvSpPr>
              <p:spPr>
                <a:xfrm>
                  <a:off x="2605502" y="1713192"/>
                  <a:ext cx="7321065" cy="1345372"/>
                </a:xfrm>
                <a:prstGeom prst="roundRect">
                  <a:avLst>
                    <a:gd name="adj" fmla="val 6167"/>
                  </a:avLst>
                </a:prstGeom>
                <a:solidFill>
                  <a:schemeClr val="accent1"/>
                </a:solidFill>
                <a:ln w="19050">
                  <a:noFill/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www.pptcool.com4">
                  <a:extLst>
                    <a:ext uri="{FF2B5EF4-FFF2-40B4-BE49-F238E27FC236}">
                      <a16:creationId xmlns:a16="http://schemas.microsoft.com/office/drawing/2014/main" id="{8FC3632F-93CD-073A-BDB7-CF50B73DEA22}"/>
                    </a:ext>
                  </a:extLst>
                </p:cNvPr>
                <p:cNvSpPr/>
                <p:nvPr/>
              </p:nvSpPr>
              <p:spPr>
                <a:xfrm>
                  <a:off x="2444974" y="1665288"/>
                  <a:ext cx="7321065" cy="1345372"/>
                </a:xfrm>
                <a:prstGeom prst="roundRect">
                  <a:avLst>
                    <a:gd name="adj" fmla="val 6167"/>
                  </a:avLst>
                </a:prstGeom>
                <a:solidFill>
                  <a:schemeClr val="bg1"/>
                </a:solidFill>
                <a:ln w="1905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3" name="www.pptcool.com4">
                <a:extLst>
                  <a:ext uri="{FF2B5EF4-FFF2-40B4-BE49-F238E27FC236}">
                    <a16:creationId xmlns:a16="http://schemas.microsoft.com/office/drawing/2014/main" id="{EBD4566A-4591-B425-4CBD-414D6B1B143B}"/>
                  </a:ext>
                </a:extLst>
              </p:cNvPr>
              <p:cNvSpPr/>
              <p:nvPr/>
            </p:nvSpPr>
            <p:spPr>
              <a:xfrm>
                <a:off x="1476712" y="4051589"/>
                <a:ext cx="1249116" cy="389228"/>
              </a:xfrm>
              <a:prstGeom prst="roundRect">
                <a:avLst>
                  <a:gd name="adj" fmla="val 19219"/>
                </a:avLst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dirty="0">
                    <a:solidFill>
                      <a:schemeClr val="accent1"/>
                    </a:solidFill>
                    <a:latin typeface="+mj-ea"/>
                    <a:ea typeface="+mj-ea"/>
                    <a:cs typeface="+mn-ea"/>
                    <a:sym typeface="+mn-lt"/>
                  </a:rPr>
                  <a:t>小标题</a:t>
                </a:r>
              </a:p>
            </p:txBody>
          </p:sp>
        </p:grpSp>
        <p:sp>
          <p:nvSpPr>
            <p:cNvPr id="51" name="www.pptcool.com13">
              <a:extLst>
                <a:ext uri="{FF2B5EF4-FFF2-40B4-BE49-F238E27FC236}">
                  <a16:creationId xmlns:a16="http://schemas.microsoft.com/office/drawing/2014/main" id="{E4B37543-EB3A-2306-6228-6B5D932FFF51}"/>
                </a:ext>
              </a:extLst>
            </p:cNvPr>
            <p:cNvSpPr txBox="1"/>
            <p:nvPr/>
          </p:nvSpPr>
          <p:spPr>
            <a:xfrm>
              <a:off x="1189046" y="4510206"/>
              <a:ext cx="1824447" cy="916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单击此处输入你的正文，请尽量言简意赅的阐述观点。</a:t>
              </a: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488322F2-3141-E835-240C-290E324200B2}"/>
              </a:ext>
            </a:extLst>
          </p:cNvPr>
          <p:cNvGrpSpPr/>
          <p:nvPr/>
        </p:nvGrpSpPr>
        <p:grpSpPr>
          <a:xfrm>
            <a:off x="9085987" y="3980268"/>
            <a:ext cx="2144486" cy="1778224"/>
            <a:chOff x="1006021" y="3980268"/>
            <a:chExt cx="2144486" cy="1778224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D313D791-61AC-CD6F-F6A9-1851A83D4F6F}"/>
                </a:ext>
              </a:extLst>
            </p:cNvPr>
            <p:cNvGrpSpPr/>
            <p:nvPr/>
          </p:nvGrpSpPr>
          <p:grpSpPr>
            <a:xfrm>
              <a:off x="1006021" y="3980268"/>
              <a:ext cx="2144486" cy="1778224"/>
              <a:chOff x="1006021" y="4051589"/>
              <a:chExt cx="2144486" cy="1778224"/>
            </a:xfrm>
          </p:grpSpPr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A0F94B9A-3BBE-B70A-1577-2455688C5B33}"/>
                  </a:ext>
                </a:extLst>
              </p:cNvPr>
              <p:cNvGrpSpPr/>
              <p:nvPr/>
            </p:nvGrpSpPr>
            <p:grpSpPr>
              <a:xfrm>
                <a:off x="1006021" y="4218502"/>
                <a:ext cx="2144486" cy="1611311"/>
                <a:chOff x="2444974" y="1665288"/>
                <a:chExt cx="7481593" cy="1393276"/>
              </a:xfrm>
            </p:grpSpPr>
            <p:sp>
              <p:nvSpPr>
                <p:cNvPr id="61" name="www.pptcool.com4">
                  <a:extLst>
                    <a:ext uri="{FF2B5EF4-FFF2-40B4-BE49-F238E27FC236}">
                      <a16:creationId xmlns:a16="http://schemas.microsoft.com/office/drawing/2014/main" id="{EA7F9E41-3440-F3A9-9E64-7956FDF2B357}"/>
                    </a:ext>
                  </a:extLst>
                </p:cNvPr>
                <p:cNvSpPr/>
                <p:nvPr/>
              </p:nvSpPr>
              <p:spPr>
                <a:xfrm>
                  <a:off x="2605502" y="1713192"/>
                  <a:ext cx="7321065" cy="1345372"/>
                </a:xfrm>
                <a:prstGeom prst="roundRect">
                  <a:avLst>
                    <a:gd name="adj" fmla="val 6167"/>
                  </a:avLst>
                </a:prstGeom>
                <a:solidFill>
                  <a:schemeClr val="accent1"/>
                </a:solidFill>
                <a:ln w="19050">
                  <a:noFill/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www.pptcool.com4">
                  <a:extLst>
                    <a:ext uri="{FF2B5EF4-FFF2-40B4-BE49-F238E27FC236}">
                      <a16:creationId xmlns:a16="http://schemas.microsoft.com/office/drawing/2014/main" id="{71113504-8675-9886-E39A-9C243E1FE9C7}"/>
                    </a:ext>
                  </a:extLst>
                </p:cNvPr>
                <p:cNvSpPr/>
                <p:nvPr/>
              </p:nvSpPr>
              <p:spPr>
                <a:xfrm>
                  <a:off x="2444974" y="1665288"/>
                  <a:ext cx="7321065" cy="1345372"/>
                </a:xfrm>
                <a:prstGeom prst="roundRect">
                  <a:avLst>
                    <a:gd name="adj" fmla="val 6167"/>
                  </a:avLst>
                </a:prstGeom>
                <a:solidFill>
                  <a:schemeClr val="bg1"/>
                </a:solidFill>
                <a:ln w="1905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0" name="www.pptcool.com4">
                <a:extLst>
                  <a:ext uri="{FF2B5EF4-FFF2-40B4-BE49-F238E27FC236}">
                    <a16:creationId xmlns:a16="http://schemas.microsoft.com/office/drawing/2014/main" id="{BC388B69-9460-C619-8643-737346365B2E}"/>
                  </a:ext>
                </a:extLst>
              </p:cNvPr>
              <p:cNvSpPr/>
              <p:nvPr/>
            </p:nvSpPr>
            <p:spPr>
              <a:xfrm>
                <a:off x="1476712" y="4051589"/>
                <a:ext cx="1249116" cy="389228"/>
              </a:xfrm>
              <a:prstGeom prst="roundRect">
                <a:avLst>
                  <a:gd name="adj" fmla="val 19219"/>
                </a:avLst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dirty="0">
                    <a:solidFill>
                      <a:schemeClr val="accent1"/>
                    </a:solidFill>
                    <a:latin typeface="+mj-ea"/>
                    <a:ea typeface="+mj-ea"/>
                    <a:cs typeface="+mn-ea"/>
                    <a:sym typeface="+mn-lt"/>
                  </a:rPr>
                  <a:t>小标题</a:t>
                </a:r>
              </a:p>
            </p:txBody>
          </p:sp>
        </p:grpSp>
        <p:sp>
          <p:nvSpPr>
            <p:cNvPr id="58" name="www.pptcool.com13">
              <a:extLst>
                <a:ext uri="{FF2B5EF4-FFF2-40B4-BE49-F238E27FC236}">
                  <a16:creationId xmlns:a16="http://schemas.microsoft.com/office/drawing/2014/main" id="{C3BCD590-D7FB-6F43-226F-6074BFD5DB88}"/>
                </a:ext>
              </a:extLst>
            </p:cNvPr>
            <p:cNvSpPr txBox="1"/>
            <p:nvPr/>
          </p:nvSpPr>
          <p:spPr>
            <a:xfrm>
              <a:off x="1189046" y="4510206"/>
              <a:ext cx="1824447" cy="916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单击此处输入你的正文，请尽量言简意赅的阐述观点。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696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0E624-4DF9-9CC0-87E7-265E97DF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明年工作计划</a:t>
            </a:r>
          </a:p>
        </p:txBody>
      </p:sp>
      <p:pic>
        <p:nvPicPr>
          <p:cNvPr id="3" name="图片 2" descr="卡通画&#10;&#10;中度可信度描述已自动生成">
            <a:extLst>
              <a:ext uri="{FF2B5EF4-FFF2-40B4-BE49-F238E27FC236}">
                <a16:creationId xmlns:a16="http://schemas.microsoft.com/office/drawing/2014/main" id="{F09FA244-57A2-E945-710C-C459BEFC2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grpSp>
        <p:nvGrpSpPr>
          <p:cNvPr id="4" name="íŝ1îďè">
            <a:extLst>
              <a:ext uri="{FF2B5EF4-FFF2-40B4-BE49-F238E27FC236}">
                <a16:creationId xmlns:a16="http://schemas.microsoft.com/office/drawing/2014/main" id="{C09951FF-3778-EDBE-2DD5-E9D62D5C9FD4}"/>
              </a:ext>
            </a:extLst>
          </p:cNvPr>
          <p:cNvGrpSpPr/>
          <p:nvPr/>
        </p:nvGrpSpPr>
        <p:grpSpPr>
          <a:xfrm>
            <a:off x="7571435" y="1845522"/>
            <a:ext cx="910585" cy="3286124"/>
            <a:chOff x="7339013" y="2190964"/>
            <a:chExt cx="798513" cy="2881679"/>
          </a:xfrm>
        </p:grpSpPr>
        <p:sp>
          <p:nvSpPr>
            <p:cNvPr id="5" name="îš1iďe">
              <a:extLst>
                <a:ext uri="{FF2B5EF4-FFF2-40B4-BE49-F238E27FC236}">
                  <a16:creationId xmlns:a16="http://schemas.microsoft.com/office/drawing/2014/main" id="{51E9881D-BEC4-063A-80AD-6CBACAA49FBD}"/>
                </a:ext>
              </a:extLst>
            </p:cNvPr>
            <p:cNvSpPr/>
            <p:nvPr/>
          </p:nvSpPr>
          <p:spPr bwMode="auto">
            <a:xfrm>
              <a:off x="7345363" y="2190964"/>
              <a:ext cx="792163" cy="519113"/>
            </a:xfrm>
            <a:custGeom>
              <a:avLst/>
              <a:gdLst>
                <a:gd name="T0" fmla="*/ 458 w 499"/>
                <a:gd name="T1" fmla="*/ 0 h 327"/>
                <a:gd name="T2" fmla="*/ 474 w 499"/>
                <a:gd name="T3" fmla="*/ 3 h 327"/>
                <a:gd name="T4" fmla="*/ 488 w 499"/>
                <a:gd name="T5" fmla="*/ 13 h 327"/>
                <a:gd name="T6" fmla="*/ 496 w 499"/>
                <a:gd name="T7" fmla="*/ 27 h 327"/>
                <a:gd name="T8" fmla="*/ 499 w 499"/>
                <a:gd name="T9" fmla="*/ 43 h 327"/>
                <a:gd name="T10" fmla="*/ 496 w 499"/>
                <a:gd name="T11" fmla="*/ 58 h 327"/>
                <a:gd name="T12" fmla="*/ 488 w 499"/>
                <a:gd name="T13" fmla="*/ 71 h 327"/>
                <a:gd name="T14" fmla="*/ 474 w 499"/>
                <a:gd name="T15" fmla="*/ 81 h 327"/>
                <a:gd name="T16" fmla="*/ 458 w 499"/>
                <a:gd name="T17" fmla="*/ 84 h 327"/>
                <a:gd name="T18" fmla="*/ 440 w 499"/>
                <a:gd name="T19" fmla="*/ 81 h 327"/>
                <a:gd name="T20" fmla="*/ 427 w 499"/>
                <a:gd name="T21" fmla="*/ 69 h 327"/>
                <a:gd name="T22" fmla="*/ 418 w 499"/>
                <a:gd name="T23" fmla="*/ 55 h 327"/>
                <a:gd name="T24" fmla="*/ 379 w 499"/>
                <a:gd name="T25" fmla="*/ 63 h 327"/>
                <a:gd name="T26" fmla="*/ 341 w 499"/>
                <a:gd name="T27" fmla="*/ 76 h 327"/>
                <a:gd name="T28" fmla="*/ 305 w 499"/>
                <a:gd name="T29" fmla="*/ 94 h 327"/>
                <a:gd name="T30" fmla="*/ 272 w 499"/>
                <a:gd name="T31" fmla="*/ 117 h 327"/>
                <a:gd name="T32" fmla="*/ 79 w 499"/>
                <a:gd name="T33" fmla="*/ 267 h 327"/>
                <a:gd name="T34" fmla="*/ 82 w 499"/>
                <a:gd name="T35" fmla="*/ 276 h 327"/>
                <a:gd name="T36" fmla="*/ 84 w 499"/>
                <a:gd name="T37" fmla="*/ 284 h 327"/>
                <a:gd name="T38" fmla="*/ 80 w 499"/>
                <a:gd name="T39" fmla="*/ 300 h 327"/>
                <a:gd name="T40" fmla="*/ 71 w 499"/>
                <a:gd name="T41" fmla="*/ 314 h 327"/>
                <a:gd name="T42" fmla="*/ 57 w 499"/>
                <a:gd name="T43" fmla="*/ 324 h 327"/>
                <a:gd name="T44" fmla="*/ 41 w 499"/>
                <a:gd name="T45" fmla="*/ 327 h 327"/>
                <a:gd name="T46" fmla="*/ 24 w 499"/>
                <a:gd name="T47" fmla="*/ 324 h 327"/>
                <a:gd name="T48" fmla="*/ 11 w 499"/>
                <a:gd name="T49" fmla="*/ 314 h 327"/>
                <a:gd name="T50" fmla="*/ 3 w 499"/>
                <a:gd name="T51" fmla="*/ 300 h 327"/>
                <a:gd name="T52" fmla="*/ 0 w 499"/>
                <a:gd name="T53" fmla="*/ 284 h 327"/>
                <a:gd name="T54" fmla="*/ 3 w 499"/>
                <a:gd name="T55" fmla="*/ 267 h 327"/>
                <a:gd name="T56" fmla="*/ 11 w 499"/>
                <a:gd name="T57" fmla="*/ 254 h 327"/>
                <a:gd name="T58" fmla="*/ 24 w 499"/>
                <a:gd name="T59" fmla="*/ 246 h 327"/>
                <a:gd name="T60" fmla="*/ 41 w 499"/>
                <a:gd name="T61" fmla="*/ 243 h 327"/>
                <a:gd name="T62" fmla="*/ 51 w 499"/>
                <a:gd name="T63" fmla="*/ 244 h 327"/>
                <a:gd name="T64" fmla="*/ 59 w 499"/>
                <a:gd name="T65" fmla="*/ 246 h 327"/>
                <a:gd name="T66" fmla="*/ 67 w 499"/>
                <a:gd name="T67" fmla="*/ 251 h 327"/>
                <a:gd name="T68" fmla="*/ 258 w 499"/>
                <a:gd name="T69" fmla="*/ 101 h 327"/>
                <a:gd name="T70" fmla="*/ 295 w 499"/>
                <a:gd name="T71" fmla="*/ 76 h 327"/>
                <a:gd name="T72" fmla="*/ 333 w 499"/>
                <a:gd name="T73" fmla="*/ 56 h 327"/>
                <a:gd name="T74" fmla="*/ 374 w 499"/>
                <a:gd name="T75" fmla="*/ 43 h 327"/>
                <a:gd name="T76" fmla="*/ 417 w 499"/>
                <a:gd name="T77" fmla="*/ 35 h 327"/>
                <a:gd name="T78" fmla="*/ 423 w 499"/>
                <a:gd name="T79" fmla="*/ 17 h 327"/>
                <a:gd name="T80" fmla="*/ 438 w 499"/>
                <a:gd name="T81" fmla="*/ 5 h 327"/>
                <a:gd name="T82" fmla="*/ 458 w 499"/>
                <a:gd name="T83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9" h="327">
                  <a:moveTo>
                    <a:pt x="458" y="0"/>
                  </a:moveTo>
                  <a:lnTo>
                    <a:pt x="474" y="3"/>
                  </a:lnTo>
                  <a:lnTo>
                    <a:pt x="488" y="13"/>
                  </a:lnTo>
                  <a:lnTo>
                    <a:pt x="496" y="27"/>
                  </a:lnTo>
                  <a:lnTo>
                    <a:pt x="499" y="43"/>
                  </a:lnTo>
                  <a:lnTo>
                    <a:pt x="496" y="58"/>
                  </a:lnTo>
                  <a:lnTo>
                    <a:pt x="488" y="71"/>
                  </a:lnTo>
                  <a:lnTo>
                    <a:pt x="474" y="81"/>
                  </a:lnTo>
                  <a:lnTo>
                    <a:pt x="458" y="84"/>
                  </a:lnTo>
                  <a:lnTo>
                    <a:pt x="440" y="81"/>
                  </a:lnTo>
                  <a:lnTo>
                    <a:pt x="427" y="69"/>
                  </a:lnTo>
                  <a:lnTo>
                    <a:pt x="418" y="55"/>
                  </a:lnTo>
                  <a:lnTo>
                    <a:pt x="379" y="63"/>
                  </a:lnTo>
                  <a:lnTo>
                    <a:pt x="341" y="76"/>
                  </a:lnTo>
                  <a:lnTo>
                    <a:pt x="305" y="94"/>
                  </a:lnTo>
                  <a:lnTo>
                    <a:pt x="272" y="117"/>
                  </a:lnTo>
                  <a:lnTo>
                    <a:pt x="79" y="267"/>
                  </a:lnTo>
                  <a:lnTo>
                    <a:pt x="82" y="276"/>
                  </a:lnTo>
                  <a:lnTo>
                    <a:pt x="84" y="284"/>
                  </a:lnTo>
                  <a:lnTo>
                    <a:pt x="80" y="300"/>
                  </a:lnTo>
                  <a:lnTo>
                    <a:pt x="71" y="314"/>
                  </a:lnTo>
                  <a:lnTo>
                    <a:pt x="57" y="324"/>
                  </a:lnTo>
                  <a:lnTo>
                    <a:pt x="41" y="327"/>
                  </a:lnTo>
                  <a:lnTo>
                    <a:pt x="24" y="324"/>
                  </a:lnTo>
                  <a:lnTo>
                    <a:pt x="11" y="314"/>
                  </a:lnTo>
                  <a:lnTo>
                    <a:pt x="3" y="300"/>
                  </a:lnTo>
                  <a:lnTo>
                    <a:pt x="0" y="284"/>
                  </a:lnTo>
                  <a:lnTo>
                    <a:pt x="3" y="267"/>
                  </a:lnTo>
                  <a:lnTo>
                    <a:pt x="11" y="254"/>
                  </a:lnTo>
                  <a:lnTo>
                    <a:pt x="24" y="246"/>
                  </a:lnTo>
                  <a:lnTo>
                    <a:pt x="41" y="243"/>
                  </a:lnTo>
                  <a:lnTo>
                    <a:pt x="51" y="244"/>
                  </a:lnTo>
                  <a:lnTo>
                    <a:pt x="59" y="246"/>
                  </a:lnTo>
                  <a:lnTo>
                    <a:pt x="67" y="251"/>
                  </a:lnTo>
                  <a:lnTo>
                    <a:pt x="258" y="101"/>
                  </a:lnTo>
                  <a:lnTo>
                    <a:pt x="295" y="76"/>
                  </a:lnTo>
                  <a:lnTo>
                    <a:pt x="333" y="56"/>
                  </a:lnTo>
                  <a:lnTo>
                    <a:pt x="374" y="43"/>
                  </a:lnTo>
                  <a:lnTo>
                    <a:pt x="417" y="35"/>
                  </a:lnTo>
                  <a:lnTo>
                    <a:pt x="423" y="17"/>
                  </a:lnTo>
                  <a:lnTo>
                    <a:pt x="438" y="5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6" name="ïśľïḓê">
              <a:extLst>
                <a:ext uri="{FF2B5EF4-FFF2-40B4-BE49-F238E27FC236}">
                  <a16:creationId xmlns:a16="http://schemas.microsoft.com/office/drawing/2014/main" id="{3187BF44-C4E2-8D44-1B2B-2A5A8B7851BF}"/>
                </a:ext>
              </a:extLst>
            </p:cNvPr>
            <p:cNvSpPr/>
            <p:nvPr/>
          </p:nvSpPr>
          <p:spPr bwMode="auto">
            <a:xfrm>
              <a:off x="7450138" y="3566319"/>
              <a:ext cx="677863" cy="131763"/>
            </a:xfrm>
            <a:custGeom>
              <a:avLst/>
              <a:gdLst>
                <a:gd name="T0" fmla="*/ 42 w 427"/>
                <a:gd name="T1" fmla="*/ 0 h 83"/>
                <a:gd name="T2" fmla="*/ 61 w 427"/>
                <a:gd name="T3" fmla="*/ 3 h 83"/>
                <a:gd name="T4" fmla="*/ 74 w 427"/>
                <a:gd name="T5" fmla="*/ 15 h 83"/>
                <a:gd name="T6" fmla="*/ 82 w 427"/>
                <a:gd name="T7" fmla="*/ 32 h 83"/>
                <a:gd name="T8" fmla="*/ 344 w 427"/>
                <a:gd name="T9" fmla="*/ 32 h 83"/>
                <a:gd name="T10" fmla="*/ 352 w 427"/>
                <a:gd name="T11" fmla="*/ 15 h 83"/>
                <a:gd name="T12" fmla="*/ 367 w 427"/>
                <a:gd name="T13" fmla="*/ 3 h 83"/>
                <a:gd name="T14" fmla="*/ 385 w 427"/>
                <a:gd name="T15" fmla="*/ 0 h 83"/>
                <a:gd name="T16" fmla="*/ 402 w 427"/>
                <a:gd name="T17" fmla="*/ 3 h 83"/>
                <a:gd name="T18" fmla="*/ 415 w 427"/>
                <a:gd name="T19" fmla="*/ 12 h 83"/>
                <a:gd name="T20" fmla="*/ 423 w 427"/>
                <a:gd name="T21" fmla="*/ 25 h 83"/>
                <a:gd name="T22" fmla="*/ 427 w 427"/>
                <a:gd name="T23" fmla="*/ 41 h 83"/>
                <a:gd name="T24" fmla="*/ 423 w 427"/>
                <a:gd name="T25" fmla="*/ 58 h 83"/>
                <a:gd name="T26" fmla="*/ 415 w 427"/>
                <a:gd name="T27" fmla="*/ 71 h 83"/>
                <a:gd name="T28" fmla="*/ 402 w 427"/>
                <a:gd name="T29" fmla="*/ 79 h 83"/>
                <a:gd name="T30" fmla="*/ 385 w 427"/>
                <a:gd name="T31" fmla="*/ 83 h 83"/>
                <a:gd name="T32" fmla="*/ 367 w 427"/>
                <a:gd name="T33" fmla="*/ 79 h 83"/>
                <a:gd name="T34" fmla="*/ 352 w 427"/>
                <a:gd name="T35" fmla="*/ 68 h 83"/>
                <a:gd name="T36" fmla="*/ 344 w 427"/>
                <a:gd name="T37" fmla="*/ 51 h 83"/>
                <a:gd name="T38" fmla="*/ 82 w 427"/>
                <a:gd name="T39" fmla="*/ 51 h 83"/>
                <a:gd name="T40" fmla="*/ 74 w 427"/>
                <a:gd name="T41" fmla="*/ 68 h 83"/>
                <a:gd name="T42" fmla="*/ 61 w 427"/>
                <a:gd name="T43" fmla="*/ 79 h 83"/>
                <a:gd name="T44" fmla="*/ 42 w 427"/>
                <a:gd name="T45" fmla="*/ 83 h 83"/>
                <a:gd name="T46" fmla="*/ 26 w 427"/>
                <a:gd name="T47" fmla="*/ 79 h 83"/>
                <a:gd name="T48" fmla="*/ 13 w 427"/>
                <a:gd name="T49" fmla="*/ 71 h 83"/>
                <a:gd name="T50" fmla="*/ 3 w 427"/>
                <a:gd name="T51" fmla="*/ 58 h 83"/>
                <a:gd name="T52" fmla="*/ 0 w 427"/>
                <a:gd name="T53" fmla="*/ 41 h 83"/>
                <a:gd name="T54" fmla="*/ 3 w 427"/>
                <a:gd name="T55" fmla="*/ 25 h 83"/>
                <a:gd name="T56" fmla="*/ 13 w 427"/>
                <a:gd name="T57" fmla="*/ 12 h 83"/>
                <a:gd name="T58" fmla="*/ 26 w 427"/>
                <a:gd name="T59" fmla="*/ 3 h 83"/>
                <a:gd name="T60" fmla="*/ 42 w 427"/>
                <a:gd name="T6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83">
                  <a:moveTo>
                    <a:pt x="42" y="0"/>
                  </a:moveTo>
                  <a:lnTo>
                    <a:pt x="61" y="3"/>
                  </a:lnTo>
                  <a:lnTo>
                    <a:pt x="74" y="15"/>
                  </a:lnTo>
                  <a:lnTo>
                    <a:pt x="82" y="32"/>
                  </a:lnTo>
                  <a:lnTo>
                    <a:pt x="344" y="32"/>
                  </a:lnTo>
                  <a:lnTo>
                    <a:pt x="352" y="15"/>
                  </a:lnTo>
                  <a:lnTo>
                    <a:pt x="367" y="3"/>
                  </a:lnTo>
                  <a:lnTo>
                    <a:pt x="385" y="0"/>
                  </a:lnTo>
                  <a:lnTo>
                    <a:pt x="402" y="3"/>
                  </a:lnTo>
                  <a:lnTo>
                    <a:pt x="415" y="12"/>
                  </a:lnTo>
                  <a:lnTo>
                    <a:pt x="423" y="25"/>
                  </a:lnTo>
                  <a:lnTo>
                    <a:pt x="427" y="41"/>
                  </a:lnTo>
                  <a:lnTo>
                    <a:pt x="423" y="58"/>
                  </a:lnTo>
                  <a:lnTo>
                    <a:pt x="415" y="71"/>
                  </a:lnTo>
                  <a:lnTo>
                    <a:pt x="402" y="79"/>
                  </a:lnTo>
                  <a:lnTo>
                    <a:pt x="385" y="83"/>
                  </a:lnTo>
                  <a:lnTo>
                    <a:pt x="367" y="79"/>
                  </a:lnTo>
                  <a:lnTo>
                    <a:pt x="352" y="68"/>
                  </a:lnTo>
                  <a:lnTo>
                    <a:pt x="344" y="51"/>
                  </a:lnTo>
                  <a:lnTo>
                    <a:pt x="82" y="51"/>
                  </a:lnTo>
                  <a:lnTo>
                    <a:pt x="74" y="68"/>
                  </a:lnTo>
                  <a:lnTo>
                    <a:pt x="61" y="79"/>
                  </a:lnTo>
                  <a:lnTo>
                    <a:pt x="42" y="83"/>
                  </a:lnTo>
                  <a:lnTo>
                    <a:pt x="26" y="79"/>
                  </a:lnTo>
                  <a:lnTo>
                    <a:pt x="13" y="71"/>
                  </a:lnTo>
                  <a:lnTo>
                    <a:pt x="3" y="58"/>
                  </a:lnTo>
                  <a:lnTo>
                    <a:pt x="0" y="41"/>
                  </a:lnTo>
                  <a:lnTo>
                    <a:pt x="3" y="25"/>
                  </a:lnTo>
                  <a:lnTo>
                    <a:pt x="13" y="12"/>
                  </a:lnTo>
                  <a:lnTo>
                    <a:pt x="26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7" name="îSľiḑê">
              <a:extLst>
                <a:ext uri="{FF2B5EF4-FFF2-40B4-BE49-F238E27FC236}">
                  <a16:creationId xmlns:a16="http://schemas.microsoft.com/office/drawing/2014/main" id="{B77A6271-DD0F-8D04-FBB2-45EAE4B7E11C}"/>
                </a:ext>
              </a:extLst>
            </p:cNvPr>
            <p:cNvSpPr/>
            <p:nvPr/>
          </p:nvSpPr>
          <p:spPr bwMode="auto">
            <a:xfrm>
              <a:off x="7339013" y="4555118"/>
              <a:ext cx="793750" cy="517525"/>
            </a:xfrm>
            <a:custGeom>
              <a:avLst/>
              <a:gdLst>
                <a:gd name="T0" fmla="*/ 42 w 500"/>
                <a:gd name="T1" fmla="*/ 0 h 326"/>
                <a:gd name="T2" fmla="*/ 58 w 500"/>
                <a:gd name="T3" fmla="*/ 3 h 326"/>
                <a:gd name="T4" fmla="*/ 71 w 500"/>
                <a:gd name="T5" fmla="*/ 13 h 326"/>
                <a:gd name="T6" fmla="*/ 81 w 500"/>
                <a:gd name="T7" fmla="*/ 26 h 326"/>
                <a:gd name="T8" fmla="*/ 84 w 500"/>
                <a:gd name="T9" fmla="*/ 43 h 326"/>
                <a:gd name="T10" fmla="*/ 83 w 500"/>
                <a:gd name="T11" fmla="*/ 51 h 326"/>
                <a:gd name="T12" fmla="*/ 81 w 500"/>
                <a:gd name="T13" fmla="*/ 59 h 326"/>
                <a:gd name="T14" fmla="*/ 272 w 500"/>
                <a:gd name="T15" fmla="*/ 209 h 326"/>
                <a:gd name="T16" fmla="*/ 305 w 500"/>
                <a:gd name="T17" fmla="*/ 232 h 326"/>
                <a:gd name="T18" fmla="*/ 342 w 500"/>
                <a:gd name="T19" fmla="*/ 251 h 326"/>
                <a:gd name="T20" fmla="*/ 379 w 500"/>
                <a:gd name="T21" fmla="*/ 264 h 326"/>
                <a:gd name="T22" fmla="*/ 419 w 500"/>
                <a:gd name="T23" fmla="*/ 272 h 326"/>
                <a:gd name="T24" fmla="*/ 427 w 500"/>
                <a:gd name="T25" fmla="*/ 257 h 326"/>
                <a:gd name="T26" fmla="*/ 440 w 500"/>
                <a:gd name="T27" fmla="*/ 246 h 326"/>
                <a:gd name="T28" fmla="*/ 459 w 500"/>
                <a:gd name="T29" fmla="*/ 242 h 326"/>
                <a:gd name="T30" fmla="*/ 475 w 500"/>
                <a:gd name="T31" fmla="*/ 246 h 326"/>
                <a:gd name="T32" fmla="*/ 488 w 500"/>
                <a:gd name="T33" fmla="*/ 256 h 326"/>
                <a:gd name="T34" fmla="*/ 497 w 500"/>
                <a:gd name="T35" fmla="*/ 269 h 326"/>
                <a:gd name="T36" fmla="*/ 500 w 500"/>
                <a:gd name="T37" fmla="*/ 284 h 326"/>
                <a:gd name="T38" fmla="*/ 497 w 500"/>
                <a:gd name="T39" fmla="*/ 300 h 326"/>
                <a:gd name="T40" fmla="*/ 488 w 500"/>
                <a:gd name="T41" fmla="*/ 313 h 326"/>
                <a:gd name="T42" fmla="*/ 475 w 500"/>
                <a:gd name="T43" fmla="*/ 323 h 326"/>
                <a:gd name="T44" fmla="*/ 459 w 500"/>
                <a:gd name="T45" fmla="*/ 326 h 326"/>
                <a:gd name="T46" fmla="*/ 439 w 500"/>
                <a:gd name="T47" fmla="*/ 322 h 326"/>
                <a:gd name="T48" fmla="*/ 426 w 500"/>
                <a:gd name="T49" fmla="*/ 310 h 326"/>
                <a:gd name="T50" fmla="*/ 417 w 500"/>
                <a:gd name="T51" fmla="*/ 292 h 326"/>
                <a:gd name="T52" fmla="*/ 375 w 500"/>
                <a:gd name="T53" fmla="*/ 284 h 326"/>
                <a:gd name="T54" fmla="*/ 333 w 500"/>
                <a:gd name="T55" fmla="*/ 269 h 326"/>
                <a:gd name="T56" fmla="*/ 295 w 500"/>
                <a:gd name="T57" fmla="*/ 251 h 326"/>
                <a:gd name="T58" fmla="*/ 259 w 500"/>
                <a:gd name="T59" fmla="*/ 226 h 326"/>
                <a:gd name="T60" fmla="*/ 68 w 500"/>
                <a:gd name="T61" fmla="*/ 76 h 326"/>
                <a:gd name="T62" fmla="*/ 60 w 500"/>
                <a:gd name="T63" fmla="*/ 81 h 326"/>
                <a:gd name="T64" fmla="*/ 51 w 500"/>
                <a:gd name="T65" fmla="*/ 82 h 326"/>
                <a:gd name="T66" fmla="*/ 42 w 500"/>
                <a:gd name="T67" fmla="*/ 84 h 326"/>
                <a:gd name="T68" fmla="*/ 27 w 500"/>
                <a:gd name="T69" fmla="*/ 81 h 326"/>
                <a:gd name="T70" fmla="*/ 12 w 500"/>
                <a:gd name="T71" fmla="*/ 72 h 326"/>
                <a:gd name="T72" fmla="*/ 4 w 500"/>
                <a:gd name="T73" fmla="*/ 59 h 326"/>
                <a:gd name="T74" fmla="*/ 0 w 500"/>
                <a:gd name="T75" fmla="*/ 43 h 326"/>
                <a:gd name="T76" fmla="*/ 4 w 500"/>
                <a:gd name="T77" fmla="*/ 26 h 326"/>
                <a:gd name="T78" fmla="*/ 12 w 500"/>
                <a:gd name="T79" fmla="*/ 13 h 326"/>
                <a:gd name="T80" fmla="*/ 27 w 500"/>
                <a:gd name="T81" fmla="*/ 3 h 326"/>
                <a:gd name="T82" fmla="*/ 42 w 500"/>
                <a:gd name="T83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0" h="326">
                  <a:moveTo>
                    <a:pt x="42" y="0"/>
                  </a:moveTo>
                  <a:lnTo>
                    <a:pt x="58" y="3"/>
                  </a:lnTo>
                  <a:lnTo>
                    <a:pt x="71" y="13"/>
                  </a:lnTo>
                  <a:lnTo>
                    <a:pt x="81" y="26"/>
                  </a:lnTo>
                  <a:lnTo>
                    <a:pt x="84" y="43"/>
                  </a:lnTo>
                  <a:lnTo>
                    <a:pt x="83" y="51"/>
                  </a:lnTo>
                  <a:lnTo>
                    <a:pt x="81" y="59"/>
                  </a:lnTo>
                  <a:lnTo>
                    <a:pt x="272" y="209"/>
                  </a:lnTo>
                  <a:lnTo>
                    <a:pt x="305" y="232"/>
                  </a:lnTo>
                  <a:lnTo>
                    <a:pt x="342" y="251"/>
                  </a:lnTo>
                  <a:lnTo>
                    <a:pt x="379" y="264"/>
                  </a:lnTo>
                  <a:lnTo>
                    <a:pt x="419" y="272"/>
                  </a:lnTo>
                  <a:lnTo>
                    <a:pt x="427" y="257"/>
                  </a:lnTo>
                  <a:lnTo>
                    <a:pt x="440" y="246"/>
                  </a:lnTo>
                  <a:lnTo>
                    <a:pt x="459" y="242"/>
                  </a:lnTo>
                  <a:lnTo>
                    <a:pt x="475" y="246"/>
                  </a:lnTo>
                  <a:lnTo>
                    <a:pt x="488" y="256"/>
                  </a:lnTo>
                  <a:lnTo>
                    <a:pt x="497" y="269"/>
                  </a:lnTo>
                  <a:lnTo>
                    <a:pt x="500" y="284"/>
                  </a:lnTo>
                  <a:lnTo>
                    <a:pt x="497" y="300"/>
                  </a:lnTo>
                  <a:lnTo>
                    <a:pt x="488" y="313"/>
                  </a:lnTo>
                  <a:lnTo>
                    <a:pt x="475" y="323"/>
                  </a:lnTo>
                  <a:lnTo>
                    <a:pt x="459" y="326"/>
                  </a:lnTo>
                  <a:lnTo>
                    <a:pt x="439" y="322"/>
                  </a:lnTo>
                  <a:lnTo>
                    <a:pt x="426" y="310"/>
                  </a:lnTo>
                  <a:lnTo>
                    <a:pt x="417" y="292"/>
                  </a:lnTo>
                  <a:lnTo>
                    <a:pt x="375" y="284"/>
                  </a:lnTo>
                  <a:lnTo>
                    <a:pt x="333" y="269"/>
                  </a:lnTo>
                  <a:lnTo>
                    <a:pt x="295" y="251"/>
                  </a:lnTo>
                  <a:lnTo>
                    <a:pt x="259" y="226"/>
                  </a:lnTo>
                  <a:lnTo>
                    <a:pt x="68" y="76"/>
                  </a:lnTo>
                  <a:lnTo>
                    <a:pt x="60" y="81"/>
                  </a:lnTo>
                  <a:lnTo>
                    <a:pt x="51" y="82"/>
                  </a:lnTo>
                  <a:lnTo>
                    <a:pt x="42" y="84"/>
                  </a:lnTo>
                  <a:lnTo>
                    <a:pt x="27" y="81"/>
                  </a:lnTo>
                  <a:lnTo>
                    <a:pt x="12" y="72"/>
                  </a:lnTo>
                  <a:lnTo>
                    <a:pt x="4" y="59"/>
                  </a:lnTo>
                  <a:lnTo>
                    <a:pt x="0" y="43"/>
                  </a:lnTo>
                  <a:lnTo>
                    <a:pt x="4" y="26"/>
                  </a:lnTo>
                  <a:lnTo>
                    <a:pt x="12" y="13"/>
                  </a:lnTo>
                  <a:lnTo>
                    <a:pt x="27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8" name="îṥļiḑe">
            <a:extLst>
              <a:ext uri="{FF2B5EF4-FFF2-40B4-BE49-F238E27FC236}">
                <a16:creationId xmlns:a16="http://schemas.microsoft.com/office/drawing/2014/main" id="{00D9DA5B-A3F9-508D-B44F-220A0297082B}"/>
              </a:ext>
            </a:extLst>
          </p:cNvPr>
          <p:cNvGrpSpPr/>
          <p:nvPr/>
        </p:nvGrpSpPr>
        <p:grpSpPr>
          <a:xfrm>
            <a:off x="3796212" y="1845522"/>
            <a:ext cx="912396" cy="3286124"/>
            <a:chOff x="4070351" y="2190964"/>
            <a:chExt cx="800101" cy="2881679"/>
          </a:xfrm>
        </p:grpSpPr>
        <p:sp>
          <p:nvSpPr>
            <p:cNvPr id="9" name="iŝḻiḍê">
              <a:extLst>
                <a:ext uri="{FF2B5EF4-FFF2-40B4-BE49-F238E27FC236}">
                  <a16:creationId xmlns:a16="http://schemas.microsoft.com/office/drawing/2014/main" id="{D9B40EA4-523E-7F99-C8A1-E6B8DB49C27E}"/>
                </a:ext>
              </a:extLst>
            </p:cNvPr>
            <p:cNvSpPr/>
            <p:nvPr/>
          </p:nvSpPr>
          <p:spPr bwMode="auto">
            <a:xfrm>
              <a:off x="4078289" y="2190964"/>
              <a:ext cx="792163" cy="519113"/>
            </a:xfrm>
            <a:custGeom>
              <a:avLst/>
              <a:gdLst>
                <a:gd name="connsiteX0" fmla="*/ 66675 w 793750"/>
                <a:gd name="connsiteY0" fmla="*/ 0 h 515937"/>
                <a:gd name="connsiteX1" fmla="*/ 92075 w 793750"/>
                <a:gd name="connsiteY1" fmla="*/ 4762 h 515937"/>
                <a:gd name="connsiteX2" fmla="*/ 112712 w 793750"/>
                <a:gd name="connsiteY2" fmla="*/ 19050 h 515937"/>
                <a:gd name="connsiteX3" fmla="*/ 128587 w 793750"/>
                <a:gd name="connsiteY3" fmla="*/ 39687 h 515937"/>
                <a:gd name="connsiteX4" fmla="*/ 131499 w 793750"/>
                <a:gd name="connsiteY4" fmla="*/ 55214 h 515937"/>
                <a:gd name="connsiteX5" fmla="*/ 152400 w 793750"/>
                <a:gd name="connsiteY5" fmla="*/ 57149 h 515937"/>
                <a:gd name="connsiteX6" fmla="*/ 233362 w 793750"/>
                <a:gd name="connsiteY6" fmla="*/ 79374 h 515937"/>
                <a:gd name="connsiteX7" fmla="*/ 311150 w 793750"/>
                <a:gd name="connsiteY7" fmla="*/ 112712 h 515937"/>
                <a:gd name="connsiteX8" fmla="*/ 382588 w 793750"/>
                <a:gd name="connsiteY8" fmla="*/ 160337 h 515937"/>
                <a:gd name="connsiteX9" fmla="*/ 688000 w 793750"/>
                <a:gd name="connsiteY9" fmla="*/ 398940 h 515937"/>
                <a:gd name="connsiteX10" fmla="*/ 701675 w 793750"/>
                <a:gd name="connsiteY10" fmla="*/ 390525 h 515937"/>
                <a:gd name="connsiteX11" fmla="*/ 728663 w 793750"/>
                <a:gd name="connsiteY11" fmla="*/ 385762 h 515937"/>
                <a:gd name="connsiteX12" fmla="*/ 754063 w 793750"/>
                <a:gd name="connsiteY12" fmla="*/ 390525 h 515937"/>
                <a:gd name="connsiteX13" fmla="*/ 774700 w 793750"/>
                <a:gd name="connsiteY13" fmla="*/ 403225 h 515937"/>
                <a:gd name="connsiteX14" fmla="*/ 788988 w 793750"/>
                <a:gd name="connsiteY14" fmla="*/ 423862 h 515937"/>
                <a:gd name="connsiteX15" fmla="*/ 793750 w 793750"/>
                <a:gd name="connsiteY15" fmla="*/ 450850 h 515937"/>
                <a:gd name="connsiteX16" fmla="*/ 788988 w 793750"/>
                <a:gd name="connsiteY16" fmla="*/ 476250 h 515937"/>
                <a:gd name="connsiteX17" fmla="*/ 774700 w 793750"/>
                <a:gd name="connsiteY17" fmla="*/ 498475 h 515937"/>
                <a:gd name="connsiteX18" fmla="*/ 754063 w 793750"/>
                <a:gd name="connsiteY18" fmla="*/ 511175 h 515937"/>
                <a:gd name="connsiteX19" fmla="*/ 728663 w 793750"/>
                <a:gd name="connsiteY19" fmla="*/ 515937 h 515937"/>
                <a:gd name="connsiteX20" fmla="*/ 701675 w 793750"/>
                <a:gd name="connsiteY20" fmla="*/ 511175 h 515937"/>
                <a:gd name="connsiteX21" fmla="*/ 681038 w 793750"/>
                <a:gd name="connsiteY21" fmla="*/ 498475 h 515937"/>
                <a:gd name="connsiteX22" fmla="*/ 665163 w 793750"/>
                <a:gd name="connsiteY22" fmla="*/ 476250 h 515937"/>
                <a:gd name="connsiteX23" fmla="*/ 660400 w 793750"/>
                <a:gd name="connsiteY23" fmla="*/ 450850 h 515937"/>
                <a:gd name="connsiteX24" fmla="*/ 665163 w 793750"/>
                <a:gd name="connsiteY24" fmla="*/ 423862 h 515937"/>
                <a:gd name="connsiteX25" fmla="*/ 665759 w 793750"/>
                <a:gd name="connsiteY25" fmla="*/ 423088 h 515937"/>
                <a:gd name="connsiteX26" fmla="*/ 361950 w 793750"/>
                <a:gd name="connsiteY26" fmla="*/ 185737 h 515937"/>
                <a:gd name="connsiteX27" fmla="*/ 296862 w 793750"/>
                <a:gd name="connsiteY27" fmla="*/ 141287 h 515937"/>
                <a:gd name="connsiteX28" fmla="*/ 222250 w 793750"/>
                <a:gd name="connsiteY28" fmla="*/ 109537 h 515937"/>
                <a:gd name="connsiteX29" fmla="*/ 147637 w 793750"/>
                <a:gd name="connsiteY29" fmla="*/ 88899 h 515937"/>
                <a:gd name="connsiteX30" fmla="*/ 129462 w 793750"/>
                <a:gd name="connsiteY30" fmla="*/ 87118 h 515937"/>
                <a:gd name="connsiteX31" fmla="*/ 128587 w 793750"/>
                <a:gd name="connsiteY31" fmla="*/ 92075 h 515937"/>
                <a:gd name="connsiteX32" fmla="*/ 112712 w 793750"/>
                <a:gd name="connsiteY32" fmla="*/ 112712 h 515937"/>
                <a:gd name="connsiteX33" fmla="*/ 92075 w 793750"/>
                <a:gd name="connsiteY33" fmla="*/ 128587 h 515937"/>
                <a:gd name="connsiteX34" fmla="*/ 66675 w 793750"/>
                <a:gd name="connsiteY34" fmla="*/ 133350 h 515937"/>
                <a:gd name="connsiteX35" fmla="*/ 39687 w 793750"/>
                <a:gd name="connsiteY35" fmla="*/ 128587 h 515937"/>
                <a:gd name="connsiteX36" fmla="*/ 19050 w 793750"/>
                <a:gd name="connsiteY36" fmla="*/ 112712 h 515937"/>
                <a:gd name="connsiteX37" fmla="*/ 6350 w 793750"/>
                <a:gd name="connsiteY37" fmla="*/ 92075 h 515937"/>
                <a:gd name="connsiteX38" fmla="*/ 0 w 793750"/>
                <a:gd name="connsiteY38" fmla="*/ 65087 h 515937"/>
                <a:gd name="connsiteX39" fmla="*/ 6350 w 793750"/>
                <a:gd name="connsiteY39" fmla="*/ 39687 h 515937"/>
                <a:gd name="connsiteX40" fmla="*/ 19050 w 793750"/>
                <a:gd name="connsiteY40" fmla="*/ 19050 h 515937"/>
                <a:gd name="connsiteX41" fmla="*/ 39687 w 793750"/>
                <a:gd name="connsiteY41" fmla="*/ 4762 h 51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93750" h="515937">
                  <a:moveTo>
                    <a:pt x="66675" y="0"/>
                  </a:moveTo>
                  <a:lnTo>
                    <a:pt x="92075" y="4762"/>
                  </a:lnTo>
                  <a:lnTo>
                    <a:pt x="112712" y="19050"/>
                  </a:lnTo>
                  <a:lnTo>
                    <a:pt x="128587" y="39687"/>
                  </a:lnTo>
                  <a:lnTo>
                    <a:pt x="131499" y="55214"/>
                  </a:lnTo>
                  <a:lnTo>
                    <a:pt x="152400" y="57149"/>
                  </a:lnTo>
                  <a:lnTo>
                    <a:pt x="233362" y="79374"/>
                  </a:lnTo>
                  <a:lnTo>
                    <a:pt x="311150" y="112712"/>
                  </a:lnTo>
                  <a:lnTo>
                    <a:pt x="382588" y="160337"/>
                  </a:lnTo>
                  <a:lnTo>
                    <a:pt x="688000" y="398940"/>
                  </a:lnTo>
                  <a:lnTo>
                    <a:pt x="701675" y="390525"/>
                  </a:lnTo>
                  <a:lnTo>
                    <a:pt x="728663" y="385762"/>
                  </a:lnTo>
                  <a:lnTo>
                    <a:pt x="754063" y="390525"/>
                  </a:lnTo>
                  <a:lnTo>
                    <a:pt x="774700" y="403225"/>
                  </a:lnTo>
                  <a:lnTo>
                    <a:pt x="788988" y="423862"/>
                  </a:lnTo>
                  <a:lnTo>
                    <a:pt x="793750" y="450850"/>
                  </a:lnTo>
                  <a:lnTo>
                    <a:pt x="788988" y="476250"/>
                  </a:lnTo>
                  <a:lnTo>
                    <a:pt x="774700" y="498475"/>
                  </a:lnTo>
                  <a:lnTo>
                    <a:pt x="754063" y="511175"/>
                  </a:lnTo>
                  <a:lnTo>
                    <a:pt x="728663" y="515937"/>
                  </a:lnTo>
                  <a:lnTo>
                    <a:pt x="701675" y="511175"/>
                  </a:lnTo>
                  <a:lnTo>
                    <a:pt x="681038" y="498475"/>
                  </a:lnTo>
                  <a:lnTo>
                    <a:pt x="665163" y="476250"/>
                  </a:lnTo>
                  <a:lnTo>
                    <a:pt x="660400" y="450850"/>
                  </a:lnTo>
                  <a:lnTo>
                    <a:pt x="665163" y="423862"/>
                  </a:lnTo>
                  <a:lnTo>
                    <a:pt x="665759" y="423088"/>
                  </a:lnTo>
                  <a:lnTo>
                    <a:pt x="361950" y="185737"/>
                  </a:lnTo>
                  <a:lnTo>
                    <a:pt x="296862" y="141287"/>
                  </a:lnTo>
                  <a:lnTo>
                    <a:pt x="222250" y="109537"/>
                  </a:lnTo>
                  <a:lnTo>
                    <a:pt x="147637" y="88899"/>
                  </a:lnTo>
                  <a:lnTo>
                    <a:pt x="129462" y="87118"/>
                  </a:lnTo>
                  <a:lnTo>
                    <a:pt x="128587" y="92075"/>
                  </a:lnTo>
                  <a:lnTo>
                    <a:pt x="112712" y="112712"/>
                  </a:lnTo>
                  <a:lnTo>
                    <a:pt x="92075" y="128587"/>
                  </a:lnTo>
                  <a:lnTo>
                    <a:pt x="66675" y="133350"/>
                  </a:lnTo>
                  <a:lnTo>
                    <a:pt x="39687" y="128587"/>
                  </a:lnTo>
                  <a:lnTo>
                    <a:pt x="19050" y="112712"/>
                  </a:lnTo>
                  <a:lnTo>
                    <a:pt x="6350" y="92075"/>
                  </a:lnTo>
                  <a:lnTo>
                    <a:pt x="0" y="65087"/>
                  </a:lnTo>
                  <a:lnTo>
                    <a:pt x="6350" y="39687"/>
                  </a:lnTo>
                  <a:lnTo>
                    <a:pt x="19050" y="19050"/>
                  </a:lnTo>
                  <a:lnTo>
                    <a:pt x="39687" y="476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0" name="iŝļídê">
              <a:extLst>
                <a:ext uri="{FF2B5EF4-FFF2-40B4-BE49-F238E27FC236}">
                  <a16:creationId xmlns:a16="http://schemas.microsoft.com/office/drawing/2014/main" id="{68743892-3232-57F3-1731-B5B1FCEC015F}"/>
                </a:ext>
              </a:extLst>
            </p:cNvPr>
            <p:cNvSpPr/>
            <p:nvPr/>
          </p:nvSpPr>
          <p:spPr bwMode="auto">
            <a:xfrm>
              <a:off x="4078288" y="3566319"/>
              <a:ext cx="677863" cy="131763"/>
            </a:xfrm>
            <a:custGeom>
              <a:avLst/>
              <a:gdLst>
                <a:gd name="T0" fmla="*/ 42 w 427"/>
                <a:gd name="T1" fmla="*/ 0 h 83"/>
                <a:gd name="T2" fmla="*/ 60 w 427"/>
                <a:gd name="T3" fmla="*/ 3 h 83"/>
                <a:gd name="T4" fmla="*/ 74 w 427"/>
                <a:gd name="T5" fmla="*/ 15 h 83"/>
                <a:gd name="T6" fmla="*/ 83 w 427"/>
                <a:gd name="T7" fmla="*/ 32 h 83"/>
                <a:gd name="T8" fmla="*/ 345 w 427"/>
                <a:gd name="T9" fmla="*/ 32 h 83"/>
                <a:gd name="T10" fmla="*/ 353 w 427"/>
                <a:gd name="T11" fmla="*/ 15 h 83"/>
                <a:gd name="T12" fmla="*/ 366 w 427"/>
                <a:gd name="T13" fmla="*/ 3 h 83"/>
                <a:gd name="T14" fmla="*/ 384 w 427"/>
                <a:gd name="T15" fmla="*/ 0 h 83"/>
                <a:gd name="T16" fmla="*/ 401 w 427"/>
                <a:gd name="T17" fmla="*/ 3 h 83"/>
                <a:gd name="T18" fmla="*/ 414 w 427"/>
                <a:gd name="T19" fmla="*/ 12 h 83"/>
                <a:gd name="T20" fmla="*/ 424 w 427"/>
                <a:gd name="T21" fmla="*/ 25 h 83"/>
                <a:gd name="T22" fmla="*/ 427 w 427"/>
                <a:gd name="T23" fmla="*/ 41 h 83"/>
                <a:gd name="T24" fmla="*/ 424 w 427"/>
                <a:gd name="T25" fmla="*/ 58 h 83"/>
                <a:gd name="T26" fmla="*/ 414 w 427"/>
                <a:gd name="T27" fmla="*/ 71 h 83"/>
                <a:gd name="T28" fmla="*/ 401 w 427"/>
                <a:gd name="T29" fmla="*/ 79 h 83"/>
                <a:gd name="T30" fmla="*/ 384 w 427"/>
                <a:gd name="T31" fmla="*/ 83 h 83"/>
                <a:gd name="T32" fmla="*/ 366 w 427"/>
                <a:gd name="T33" fmla="*/ 79 h 83"/>
                <a:gd name="T34" fmla="*/ 353 w 427"/>
                <a:gd name="T35" fmla="*/ 68 h 83"/>
                <a:gd name="T36" fmla="*/ 345 w 427"/>
                <a:gd name="T37" fmla="*/ 51 h 83"/>
                <a:gd name="T38" fmla="*/ 83 w 427"/>
                <a:gd name="T39" fmla="*/ 51 h 83"/>
                <a:gd name="T40" fmla="*/ 74 w 427"/>
                <a:gd name="T41" fmla="*/ 68 h 83"/>
                <a:gd name="T42" fmla="*/ 60 w 427"/>
                <a:gd name="T43" fmla="*/ 79 h 83"/>
                <a:gd name="T44" fmla="*/ 42 w 427"/>
                <a:gd name="T45" fmla="*/ 83 h 83"/>
                <a:gd name="T46" fmla="*/ 25 w 427"/>
                <a:gd name="T47" fmla="*/ 79 h 83"/>
                <a:gd name="T48" fmla="*/ 12 w 427"/>
                <a:gd name="T49" fmla="*/ 71 h 83"/>
                <a:gd name="T50" fmla="*/ 4 w 427"/>
                <a:gd name="T51" fmla="*/ 58 h 83"/>
                <a:gd name="T52" fmla="*/ 0 w 427"/>
                <a:gd name="T53" fmla="*/ 41 h 83"/>
                <a:gd name="T54" fmla="*/ 4 w 427"/>
                <a:gd name="T55" fmla="*/ 25 h 83"/>
                <a:gd name="T56" fmla="*/ 12 w 427"/>
                <a:gd name="T57" fmla="*/ 12 h 83"/>
                <a:gd name="T58" fmla="*/ 25 w 427"/>
                <a:gd name="T59" fmla="*/ 3 h 83"/>
                <a:gd name="T60" fmla="*/ 42 w 427"/>
                <a:gd name="T6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83">
                  <a:moveTo>
                    <a:pt x="42" y="0"/>
                  </a:moveTo>
                  <a:lnTo>
                    <a:pt x="60" y="3"/>
                  </a:lnTo>
                  <a:lnTo>
                    <a:pt x="74" y="15"/>
                  </a:lnTo>
                  <a:lnTo>
                    <a:pt x="83" y="32"/>
                  </a:lnTo>
                  <a:lnTo>
                    <a:pt x="345" y="32"/>
                  </a:lnTo>
                  <a:lnTo>
                    <a:pt x="353" y="15"/>
                  </a:lnTo>
                  <a:lnTo>
                    <a:pt x="366" y="3"/>
                  </a:lnTo>
                  <a:lnTo>
                    <a:pt x="384" y="0"/>
                  </a:lnTo>
                  <a:lnTo>
                    <a:pt x="401" y="3"/>
                  </a:lnTo>
                  <a:lnTo>
                    <a:pt x="414" y="12"/>
                  </a:lnTo>
                  <a:lnTo>
                    <a:pt x="424" y="25"/>
                  </a:lnTo>
                  <a:lnTo>
                    <a:pt x="427" y="41"/>
                  </a:lnTo>
                  <a:lnTo>
                    <a:pt x="424" y="58"/>
                  </a:lnTo>
                  <a:lnTo>
                    <a:pt x="414" y="71"/>
                  </a:lnTo>
                  <a:lnTo>
                    <a:pt x="401" y="79"/>
                  </a:lnTo>
                  <a:lnTo>
                    <a:pt x="384" y="83"/>
                  </a:lnTo>
                  <a:lnTo>
                    <a:pt x="366" y="79"/>
                  </a:lnTo>
                  <a:lnTo>
                    <a:pt x="353" y="68"/>
                  </a:lnTo>
                  <a:lnTo>
                    <a:pt x="345" y="51"/>
                  </a:lnTo>
                  <a:lnTo>
                    <a:pt x="83" y="51"/>
                  </a:lnTo>
                  <a:lnTo>
                    <a:pt x="74" y="68"/>
                  </a:lnTo>
                  <a:lnTo>
                    <a:pt x="60" y="79"/>
                  </a:lnTo>
                  <a:lnTo>
                    <a:pt x="42" y="83"/>
                  </a:lnTo>
                  <a:lnTo>
                    <a:pt x="25" y="79"/>
                  </a:lnTo>
                  <a:lnTo>
                    <a:pt x="12" y="71"/>
                  </a:lnTo>
                  <a:lnTo>
                    <a:pt x="4" y="58"/>
                  </a:lnTo>
                  <a:lnTo>
                    <a:pt x="0" y="41"/>
                  </a:lnTo>
                  <a:lnTo>
                    <a:pt x="4" y="25"/>
                  </a:lnTo>
                  <a:lnTo>
                    <a:pt x="12" y="12"/>
                  </a:lnTo>
                  <a:lnTo>
                    <a:pt x="25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1" name="îṣḷíďè">
              <a:extLst>
                <a:ext uri="{FF2B5EF4-FFF2-40B4-BE49-F238E27FC236}">
                  <a16:creationId xmlns:a16="http://schemas.microsoft.com/office/drawing/2014/main" id="{17AB6B55-49E9-39CF-41DA-BA1628D83093}"/>
                </a:ext>
              </a:extLst>
            </p:cNvPr>
            <p:cNvSpPr/>
            <p:nvPr/>
          </p:nvSpPr>
          <p:spPr bwMode="auto">
            <a:xfrm>
              <a:off x="4070351" y="4555118"/>
              <a:ext cx="793750" cy="517525"/>
            </a:xfrm>
            <a:custGeom>
              <a:avLst/>
              <a:gdLst>
                <a:gd name="T0" fmla="*/ 459 w 500"/>
                <a:gd name="T1" fmla="*/ 0 h 327"/>
                <a:gd name="T2" fmla="*/ 475 w 500"/>
                <a:gd name="T3" fmla="*/ 4 h 327"/>
                <a:gd name="T4" fmla="*/ 488 w 500"/>
                <a:gd name="T5" fmla="*/ 14 h 327"/>
                <a:gd name="T6" fmla="*/ 497 w 500"/>
                <a:gd name="T7" fmla="*/ 27 h 327"/>
                <a:gd name="T8" fmla="*/ 500 w 500"/>
                <a:gd name="T9" fmla="*/ 43 h 327"/>
                <a:gd name="T10" fmla="*/ 497 w 500"/>
                <a:gd name="T11" fmla="*/ 60 h 327"/>
                <a:gd name="T12" fmla="*/ 488 w 500"/>
                <a:gd name="T13" fmla="*/ 73 h 327"/>
                <a:gd name="T14" fmla="*/ 475 w 500"/>
                <a:gd name="T15" fmla="*/ 81 h 327"/>
                <a:gd name="T16" fmla="*/ 459 w 500"/>
                <a:gd name="T17" fmla="*/ 84 h 327"/>
                <a:gd name="T18" fmla="*/ 449 w 500"/>
                <a:gd name="T19" fmla="*/ 83 h 327"/>
                <a:gd name="T20" fmla="*/ 441 w 500"/>
                <a:gd name="T21" fmla="*/ 81 h 327"/>
                <a:gd name="T22" fmla="*/ 434 w 500"/>
                <a:gd name="T23" fmla="*/ 76 h 327"/>
                <a:gd name="T24" fmla="*/ 241 w 500"/>
                <a:gd name="T25" fmla="*/ 226 h 327"/>
                <a:gd name="T26" fmla="*/ 206 w 500"/>
                <a:gd name="T27" fmla="*/ 251 h 327"/>
                <a:gd name="T28" fmla="*/ 167 w 500"/>
                <a:gd name="T29" fmla="*/ 269 h 327"/>
                <a:gd name="T30" fmla="*/ 126 w 500"/>
                <a:gd name="T31" fmla="*/ 284 h 327"/>
                <a:gd name="T32" fmla="*/ 84 w 500"/>
                <a:gd name="T33" fmla="*/ 292 h 327"/>
                <a:gd name="T34" fmla="*/ 76 w 500"/>
                <a:gd name="T35" fmla="*/ 311 h 327"/>
                <a:gd name="T36" fmla="*/ 61 w 500"/>
                <a:gd name="T37" fmla="*/ 322 h 327"/>
                <a:gd name="T38" fmla="*/ 43 w 500"/>
                <a:gd name="T39" fmla="*/ 327 h 327"/>
                <a:gd name="T40" fmla="*/ 27 w 500"/>
                <a:gd name="T41" fmla="*/ 324 h 327"/>
                <a:gd name="T42" fmla="*/ 14 w 500"/>
                <a:gd name="T43" fmla="*/ 314 h 327"/>
                <a:gd name="T44" fmla="*/ 4 w 500"/>
                <a:gd name="T45" fmla="*/ 301 h 327"/>
                <a:gd name="T46" fmla="*/ 0 w 500"/>
                <a:gd name="T47" fmla="*/ 284 h 327"/>
                <a:gd name="T48" fmla="*/ 4 w 500"/>
                <a:gd name="T49" fmla="*/ 269 h 327"/>
                <a:gd name="T50" fmla="*/ 14 w 500"/>
                <a:gd name="T51" fmla="*/ 254 h 327"/>
                <a:gd name="T52" fmla="*/ 27 w 500"/>
                <a:gd name="T53" fmla="*/ 246 h 327"/>
                <a:gd name="T54" fmla="*/ 43 w 500"/>
                <a:gd name="T55" fmla="*/ 243 h 327"/>
                <a:gd name="T56" fmla="*/ 60 w 500"/>
                <a:gd name="T57" fmla="*/ 246 h 327"/>
                <a:gd name="T58" fmla="*/ 75 w 500"/>
                <a:gd name="T59" fmla="*/ 258 h 327"/>
                <a:gd name="T60" fmla="*/ 83 w 500"/>
                <a:gd name="T61" fmla="*/ 273 h 327"/>
                <a:gd name="T62" fmla="*/ 122 w 500"/>
                <a:gd name="T63" fmla="*/ 264 h 327"/>
                <a:gd name="T64" fmla="*/ 160 w 500"/>
                <a:gd name="T65" fmla="*/ 251 h 327"/>
                <a:gd name="T66" fmla="*/ 195 w 500"/>
                <a:gd name="T67" fmla="*/ 233 h 327"/>
                <a:gd name="T68" fmla="*/ 230 w 500"/>
                <a:gd name="T69" fmla="*/ 210 h 327"/>
                <a:gd name="T70" fmla="*/ 421 w 500"/>
                <a:gd name="T71" fmla="*/ 60 h 327"/>
                <a:gd name="T72" fmla="*/ 417 w 500"/>
                <a:gd name="T73" fmla="*/ 51 h 327"/>
                <a:gd name="T74" fmla="*/ 417 w 500"/>
                <a:gd name="T75" fmla="*/ 43 h 327"/>
                <a:gd name="T76" fmla="*/ 421 w 500"/>
                <a:gd name="T77" fmla="*/ 27 h 327"/>
                <a:gd name="T78" fmla="*/ 429 w 500"/>
                <a:gd name="T79" fmla="*/ 14 h 327"/>
                <a:gd name="T80" fmla="*/ 442 w 500"/>
                <a:gd name="T81" fmla="*/ 4 h 327"/>
                <a:gd name="T82" fmla="*/ 459 w 500"/>
                <a:gd name="T83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0" h="327">
                  <a:moveTo>
                    <a:pt x="459" y="0"/>
                  </a:moveTo>
                  <a:lnTo>
                    <a:pt x="475" y="4"/>
                  </a:lnTo>
                  <a:lnTo>
                    <a:pt x="488" y="14"/>
                  </a:lnTo>
                  <a:lnTo>
                    <a:pt x="497" y="27"/>
                  </a:lnTo>
                  <a:lnTo>
                    <a:pt x="500" y="43"/>
                  </a:lnTo>
                  <a:lnTo>
                    <a:pt x="497" y="60"/>
                  </a:lnTo>
                  <a:lnTo>
                    <a:pt x="488" y="73"/>
                  </a:lnTo>
                  <a:lnTo>
                    <a:pt x="475" y="81"/>
                  </a:lnTo>
                  <a:lnTo>
                    <a:pt x="459" y="84"/>
                  </a:lnTo>
                  <a:lnTo>
                    <a:pt x="449" y="83"/>
                  </a:lnTo>
                  <a:lnTo>
                    <a:pt x="441" y="81"/>
                  </a:lnTo>
                  <a:lnTo>
                    <a:pt x="434" y="76"/>
                  </a:lnTo>
                  <a:lnTo>
                    <a:pt x="241" y="226"/>
                  </a:lnTo>
                  <a:lnTo>
                    <a:pt x="206" y="251"/>
                  </a:lnTo>
                  <a:lnTo>
                    <a:pt x="167" y="269"/>
                  </a:lnTo>
                  <a:lnTo>
                    <a:pt x="126" y="284"/>
                  </a:lnTo>
                  <a:lnTo>
                    <a:pt x="84" y="292"/>
                  </a:lnTo>
                  <a:lnTo>
                    <a:pt x="76" y="311"/>
                  </a:lnTo>
                  <a:lnTo>
                    <a:pt x="61" y="322"/>
                  </a:lnTo>
                  <a:lnTo>
                    <a:pt x="43" y="327"/>
                  </a:lnTo>
                  <a:lnTo>
                    <a:pt x="27" y="324"/>
                  </a:lnTo>
                  <a:lnTo>
                    <a:pt x="14" y="314"/>
                  </a:lnTo>
                  <a:lnTo>
                    <a:pt x="4" y="301"/>
                  </a:lnTo>
                  <a:lnTo>
                    <a:pt x="0" y="284"/>
                  </a:lnTo>
                  <a:lnTo>
                    <a:pt x="4" y="269"/>
                  </a:lnTo>
                  <a:lnTo>
                    <a:pt x="14" y="254"/>
                  </a:lnTo>
                  <a:lnTo>
                    <a:pt x="27" y="246"/>
                  </a:lnTo>
                  <a:lnTo>
                    <a:pt x="43" y="243"/>
                  </a:lnTo>
                  <a:lnTo>
                    <a:pt x="60" y="246"/>
                  </a:lnTo>
                  <a:lnTo>
                    <a:pt x="75" y="258"/>
                  </a:lnTo>
                  <a:lnTo>
                    <a:pt x="83" y="273"/>
                  </a:lnTo>
                  <a:lnTo>
                    <a:pt x="122" y="264"/>
                  </a:lnTo>
                  <a:lnTo>
                    <a:pt x="160" y="251"/>
                  </a:lnTo>
                  <a:lnTo>
                    <a:pt x="195" y="233"/>
                  </a:lnTo>
                  <a:lnTo>
                    <a:pt x="230" y="210"/>
                  </a:lnTo>
                  <a:lnTo>
                    <a:pt x="421" y="60"/>
                  </a:lnTo>
                  <a:lnTo>
                    <a:pt x="417" y="51"/>
                  </a:lnTo>
                  <a:lnTo>
                    <a:pt x="417" y="43"/>
                  </a:lnTo>
                  <a:lnTo>
                    <a:pt x="421" y="27"/>
                  </a:lnTo>
                  <a:lnTo>
                    <a:pt x="429" y="14"/>
                  </a:lnTo>
                  <a:lnTo>
                    <a:pt x="442" y="4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155B861-F123-361C-CCE6-BACD65F6AE6D}"/>
              </a:ext>
            </a:extLst>
          </p:cNvPr>
          <p:cNvGrpSpPr/>
          <p:nvPr/>
        </p:nvGrpSpPr>
        <p:grpSpPr>
          <a:xfrm>
            <a:off x="4853799" y="2205981"/>
            <a:ext cx="2572446" cy="2565205"/>
            <a:chOff x="4804333" y="2641698"/>
            <a:chExt cx="2572446" cy="2565205"/>
          </a:xfrm>
        </p:grpSpPr>
        <p:sp>
          <p:nvSpPr>
            <p:cNvPr id="13" name="ïṥḷîḍê">
              <a:extLst>
                <a:ext uri="{FF2B5EF4-FFF2-40B4-BE49-F238E27FC236}">
                  <a16:creationId xmlns:a16="http://schemas.microsoft.com/office/drawing/2014/main" id="{4BA2151B-0FFC-98C8-9CC5-6049CBCA62D1}"/>
                </a:ext>
              </a:extLst>
            </p:cNvPr>
            <p:cNvSpPr/>
            <p:nvPr/>
          </p:nvSpPr>
          <p:spPr bwMode="auto">
            <a:xfrm>
              <a:off x="6114995" y="2641698"/>
              <a:ext cx="1075322" cy="740416"/>
            </a:xfrm>
            <a:custGeom>
              <a:avLst/>
              <a:gdLst>
                <a:gd name="T0" fmla="*/ 0 w 594"/>
                <a:gd name="T1" fmla="*/ 0 h 409"/>
                <a:gd name="T2" fmla="*/ 83 w 594"/>
                <a:gd name="T3" fmla="*/ 5 h 409"/>
                <a:gd name="T4" fmla="*/ 162 w 594"/>
                <a:gd name="T5" fmla="*/ 19 h 409"/>
                <a:gd name="T6" fmla="*/ 238 w 594"/>
                <a:gd name="T7" fmla="*/ 43 h 409"/>
                <a:gd name="T8" fmla="*/ 308 w 594"/>
                <a:gd name="T9" fmla="*/ 74 h 409"/>
                <a:gd name="T10" fmla="*/ 376 w 594"/>
                <a:gd name="T11" fmla="*/ 112 h 409"/>
                <a:gd name="T12" fmla="*/ 439 w 594"/>
                <a:gd name="T13" fmla="*/ 158 h 409"/>
                <a:gd name="T14" fmla="*/ 496 w 594"/>
                <a:gd name="T15" fmla="*/ 212 h 409"/>
                <a:gd name="T16" fmla="*/ 547 w 594"/>
                <a:gd name="T17" fmla="*/ 274 h 409"/>
                <a:gd name="T18" fmla="*/ 594 w 594"/>
                <a:gd name="T19" fmla="*/ 341 h 409"/>
                <a:gd name="T20" fmla="*/ 478 w 594"/>
                <a:gd name="T21" fmla="*/ 409 h 409"/>
                <a:gd name="T22" fmla="*/ 437 w 594"/>
                <a:gd name="T23" fmla="*/ 351 h 409"/>
                <a:gd name="T24" fmla="*/ 391 w 594"/>
                <a:gd name="T25" fmla="*/ 298 h 409"/>
                <a:gd name="T26" fmla="*/ 336 w 594"/>
                <a:gd name="T27" fmla="*/ 252 h 409"/>
                <a:gd name="T28" fmla="*/ 279 w 594"/>
                <a:gd name="T29" fmla="*/ 212 h 409"/>
                <a:gd name="T30" fmla="*/ 214 w 594"/>
                <a:gd name="T31" fmla="*/ 179 h 409"/>
                <a:gd name="T32" fmla="*/ 147 w 594"/>
                <a:gd name="T33" fmla="*/ 155 h 409"/>
                <a:gd name="T34" fmla="*/ 76 w 594"/>
                <a:gd name="T35" fmla="*/ 140 h 409"/>
                <a:gd name="T36" fmla="*/ 0 w 594"/>
                <a:gd name="T37" fmla="*/ 133 h 409"/>
                <a:gd name="T38" fmla="*/ 0 w 594"/>
                <a:gd name="T3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4" h="409">
                  <a:moveTo>
                    <a:pt x="0" y="0"/>
                  </a:moveTo>
                  <a:lnTo>
                    <a:pt x="83" y="5"/>
                  </a:lnTo>
                  <a:lnTo>
                    <a:pt x="162" y="19"/>
                  </a:lnTo>
                  <a:lnTo>
                    <a:pt x="238" y="43"/>
                  </a:lnTo>
                  <a:lnTo>
                    <a:pt x="308" y="74"/>
                  </a:lnTo>
                  <a:lnTo>
                    <a:pt x="376" y="112"/>
                  </a:lnTo>
                  <a:lnTo>
                    <a:pt x="439" y="158"/>
                  </a:lnTo>
                  <a:lnTo>
                    <a:pt x="496" y="212"/>
                  </a:lnTo>
                  <a:lnTo>
                    <a:pt x="547" y="274"/>
                  </a:lnTo>
                  <a:lnTo>
                    <a:pt x="594" y="341"/>
                  </a:lnTo>
                  <a:lnTo>
                    <a:pt x="478" y="409"/>
                  </a:lnTo>
                  <a:lnTo>
                    <a:pt x="437" y="351"/>
                  </a:lnTo>
                  <a:lnTo>
                    <a:pt x="391" y="298"/>
                  </a:lnTo>
                  <a:lnTo>
                    <a:pt x="336" y="252"/>
                  </a:lnTo>
                  <a:lnTo>
                    <a:pt x="279" y="212"/>
                  </a:lnTo>
                  <a:lnTo>
                    <a:pt x="214" y="179"/>
                  </a:lnTo>
                  <a:lnTo>
                    <a:pt x="147" y="155"/>
                  </a:lnTo>
                  <a:lnTo>
                    <a:pt x="76" y="140"/>
                  </a:lnTo>
                  <a:lnTo>
                    <a:pt x="0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4" name="iSľïḋé">
              <a:extLst>
                <a:ext uri="{FF2B5EF4-FFF2-40B4-BE49-F238E27FC236}">
                  <a16:creationId xmlns:a16="http://schemas.microsoft.com/office/drawing/2014/main" id="{C3BA8303-214D-1FEA-E1F2-33EF6BD0D67F}"/>
                </a:ext>
              </a:extLst>
            </p:cNvPr>
            <p:cNvSpPr/>
            <p:nvPr/>
          </p:nvSpPr>
          <p:spPr bwMode="auto">
            <a:xfrm>
              <a:off x="7003856" y="3304270"/>
              <a:ext cx="372923" cy="1240061"/>
            </a:xfrm>
            <a:custGeom>
              <a:avLst/>
              <a:gdLst>
                <a:gd name="T0" fmla="*/ 117 w 206"/>
                <a:gd name="T1" fmla="*/ 0 h 685"/>
                <a:gd name="T2" fmla="*/ 152 w 206"/>
                <a:gd name="T3" fmla="*/ 74 h 685"/>
                <a:gd name="T4" fmla="*/ 180 w 206"/>
                <a:gd name="T5" fmla="*/ 148 h 685"/>
                <a:gd name="T6" fmla="*/ 198 w 206"/>
                <a:gd name="T7" fmla="*/ 226 h 685"/>
                <a:gd name="T8" fmla="*/ 206 w 206"/>
                <a:gd name="T9" fmla="*/ 304 h 685"/>
                <a:gd name="T10" fmla="*/ 206 w 206"/>
                <a:gd name="T11" fmla="*/ 381 h 685"/>
                <a:gd name="T12" fmla="*/ 198 w 206"/>
                <a:gd name="T13" fmla="*/ 459 h 685"/>
                <a:gd name="T14" fmla="*/ 180 w 206"/>
                <a:gd name="T15" fmla="*/ 536 h 685"/>
                <a:gd name="T16" fmla="*/ 152 w 206"/>
                <a:gd name="T17" fmla="*/ 610 h 685"/>
                <a:gd name="T18" fmla="*/ 117 w 206"/>
                <a:gd name="T19" fmla="*/ 685 h 685"/>
                <a:gd name="T20" fmla="*/ 0 w 206"/>
                <a:gd name="T21" fmla="*/ 619 h 685"/>
                <a:gd name="T22" fmla="*/ 30 w 206"/>
                <a:gd name="T23" fmla="*/ 554 h 685"/>
                <a:gd name="T24" fmla="*/ 53 w 206"/>
                <a:gd name="T25" fmla="*/ 487 h 685"/>
                <a:gd name="T26" fmla="*/ 66 w 206"/>
                <a:gd name="T27" fmla="*/ 416 h 685"/>
                <a:gd name="T28" fmla="*/ 71 w 206"/>
                <a:gd name="T29" fmla="*/ 341 h 685"/>
                <a:gd name="T30" fmla="*/ 66 w 206"/>
                <a:gd name="T31" fmla="*/ 269 h 685"/>
                <a:gd name="T32" fmla="*/ 53 w 206"/>
                <a:gd name="T33" fmla="*/ 198 h 685"/>
                <a:gd name="T34" fmla="*/ 30 w 206"/>
                <a:gd name="T35" fmla="*/ 130 h 685"/>
                <a:gd name="T36" fmla="*/ 0 w 206"/>
                <a:gd name="T37" fmla="*/ 66 h 685"/>
                <a:gd name="T38" fmla="*/ 117 w 206"/>
                <a:gd name="T39" fmla="*/ 0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6" h="685">
                  <a:moveTo>
                    <a:pt x="117" y="0"/>
                  </a:moveTo>
                  <a:lnTo>
                    <a:pt x="152" y="74"/>
                  </a:lnTo>
                  <a:lnTo>
                    <a:pt x="180" y="148"/>
                  </a:lnTo>
                  <a:lnTo>
                    <a:pt x="198" y="226"/>
                  </a:lnTo>
                  <a:lnTo>
                    <a:pt x="206" y="304"/>
                  </a:lnTo>
                  <a:lnTo>
                    <a:pt x="206" y="381"/>
                  </a:lnTo>
                  <a:lnTo>
                    <a:pt x="198" y="459"/>
                  </a:lnTo>
                  <a:lnTo>
                    <a:pt x="180" y="536"/>
                  </a:lnTo>
                  <a:lnTo>
                    <a:pt x="152" y="610"/>
                  </a:lnTo>
                  <a:lnTo>
                    <a:pt x="117" y="685"/>
                  </a:lnTo>
                  <a:lnTo>
                    <a:pt x="0" y="619"/>
                  </a:lnTo>
                  <a:lnTo>
                    <a:pt x="30" y="554"/>
                  </a:lnTo>
                  <a:lnTo>
                    <a:pt x="53" y="487"/>
                  </a:lnTo>
                  <a:lnTo>
                    <a:pt x="66" y="416"/>
                  </a:lnTo>
                  <a:lnTo>
                    <a:pt x="71" y="341"/>
                  </a:lnTo>
                  <a:lnTo>
                    <a:pt x="66" y="269"/>
                  </a:lnTo>
                  <a:lnTo>
                    <a:pt x="53" y="198"/>
                  </a:lnTo>
                  <a:lnTo>
                    <a:pt x="30" y="130"/>
                  </a:lnTo>
                  <a:lnTo>
                    <a:pt x="0" y="66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5" name="iṧḷíďè">
              <a:extLst>
                <a:ext uri="{FF2B5EF4-FFF2-40B4-BE49-F238E27FC236}">
                  <a16:creationId xmlns:a16="http://schemas.microsoft.com/office/drawing/2014/main" id="{00559912-FBE0-A38B-D415-F6CB6DDD6088}"/>
                </a:ext>
              </a:extLst>
            </p:cNvPr>
            <p:cNvSpPr/>
            <p:nvPr/>
          </p:nvSpPr>
          <p:spPr bwMode="auto">
            <a:xfrm>
              <a:off x="6114995" y="4466487"/>
              <a:ext cx="1075322" cy="740416"/>
            </a:xfrm>
            <a:custGeom>
              <a:avLst/>
              <a:gdLst>
                <a:gd name="T0" fmla="*/ 478 w 594"/>
                <a:gd name="T1" fmla="*/ 0 h 409"/>
                <a:gd name="T2" fmla="*/ 594 w 594"/>
                <a:gd name="T3" fmla="*/ 67 h 409"/>
                <a:gd name="T4" fmla="*/ 547 w 594"/>
                <a:gd name="T5" fmla="*/ 135 h 409"/>
                <a:gd name="T6" fmla="*/ 496 w 594"/>
                <a:gd name="T7" fmla="*/ 196 h 409"/>
                <a:gd name="T8" fmla="*/ 439 w 594"/>
                <a:gd name="T9" fmla="*/ 251 h 409"/>
                <a:gd name="T10" fmla="*/ 376 w 594"/>
                <a:gd name="T11" fmla="*/ 297 h 409"/>
                <a:gd name="T12" fmla="*/ 308 w 594"/>
                <a:gd name="T13" fmla="*/ 335 h 409"/>
                <a:gd name="T14" fmla="*/ 238 w 594"/>
                <a:gd name="T15" fmla="*/ 366 h 409"/>
                <a:gd name="T16" fmla="*/ 162 w 594"/>
                <a:gd name="T17" fmla="*/ 389 h 409"/>
                <a:gd name="T18" fmla="*/ 83 w 594"/>
                <a:gd name="T19" fmla="*/ 404 h 409"/>
                <a:gd name="T20" fmla="*/ 0 w 594"/>
                <a:gd name="T21" fmla="*/ 409 h 409"/>
                <a:gd name="T22" fmla="*/ 0 w 594"/>
                <a:gd name="T23" fmla="*/ 275 h 409"/>
                <a:gd name="T24" fmla="*/ 76 w 594"/>
                <a:gd name="T25" fmla="*/ 269 h 409"/>
                <a:gd name="T26" fmla="*/ 147 w 594"/>
                <a:gd name="T27" fmla="*/ 252 h 409"/>
                <a:gd name="T28" fmla="*/ 214 w 594"/>
                <a:gd name="T29" fmla="*/ 229 h 409"/>
                <a:gd name="T30" fmla="*/ 279 w 594"/>
                <a:gd name="T31" fmla="*/ 196 h 409"/>
                <a:gd name="T32" fmla="*/ 336 w 594"/>
                <a:gd name="T33" fmla="*/ 157 h 409"/>
                <a:gd name="T34" fmla="*/ 391 w 594"/>
                <a:gd name="T35" fmla="*/ 110 h 409"/>
                <a:gd name="T36" fmla="*/ 437 w 594"/>
                <a:gd name="T37" fmla="*/ 58 h 409"/>
                <a:gd name="T38" fmla="*/ 478 w 594"/>
                <a:gd name="T3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4" h="409">
                  <a:moveTo>
                    <a:pt x="478" y="0"/>
                  </a:moveTo>
                  <a:lnTo>
                    <a:pt x="594" y="67"/>
                  </a:lnTo>
                  <a:lnTo>
                    <a:pt x="547" y="135"/>
                  </a:lnTo>
                  <a:lnTo>
                    <a:pt x="496" y="196"/>
                  </a:lnTo>
                  <a:lnTo>
                    <a:pt x="439" y="251"/>
                  </a:lnTo>
                  <a:lnTo>
                    <a:pt x="376" y="297"/>
                  </a:lnTo>
                  <a:lnTo>
                    <a:pt x="308" y="335"/>
                  </a:lnTo>
                  <a:lnTo>
                    <a:pt x="238" y="366"/>
                  </a:lnTo>
                  <a:lnTo>
                    <a:pt x="162" y="389"/>
                  </a:lnTo>
                  <a:lnTo>
                    <a:pt x="83" y="404"/>
                  </a:lnTo>
                  <a:lnTo>
                    <a:pt x="0" y="409"/>
                  </a:lnTo>
                  <a:lnTo>
                    <a:pt x="0" y="275"/>
                  </a:lnTo>
                  <a:lnTo>
                    <a:pt x="76" y="269"/>
                  </a:lnTo>
                  <a:lnTo>
                    <a:pt x="147" y="252"/>
                  </a:lnTo>
                  <a:lnTo>
                    <a:pt x="214" y="229"/>
                  </a:lnTo>
                  <a:lnTo>
                    <a:pt x="279" y="196"/>
                  </a:lnTo>
                  <a:lnTo>
                    <a:pt x="336" y="157"/>
                  </a:lnTo>
                  <a:lnTo>
                    <a:pt x="391" y="110"/>
                  </a:lnTo>
                  <a:lnTo>
                    <a:pt x="437" y="58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6" name="íṥļide">
              <a:extLst>
                <a:ext uri="{FF2B5EF4-FFF2-40B4-BE49-F238E27FC236}">
                  <a16:creationId xmlns:a16="http://schemas.microsoft.com/office/drawing/2014/main" id="{4837F54E-A472-8A6D-6291-43330ACD7EC2}"/>
                </a:ext>
              </a:extLst>
            </p:cNvPr>
            <p:cNvSpPr/>
            <p:nvPr/>
          </p:nvSpPr>
          <p:spPr bwMode="auto">
            <a:xfrm>
              <a:off x="4992605" y="4466487"/>
              <a:ext cx="1075322" cy="740416"/>
            </a:xfrm>
            <a:custGeom>
              <a:avLst/>
              <a:gdLst>
                <a:gd name="T0" fmla="*/ 116 w 594"/>
                <a:gd name="T1" fmla="*/ 0 h 409"/>
                <a:gd name="T2" fmla="*/ 157 w 594"/>
                <a:gd name="T3" fmla="*/ 58 h 409"/>
                <a:gd name="T4" fmla="*/ 205 w 594"/>
                <a:gd name="T5" fmla="*/ 110 h 409"/>
                <a:gd name="T6" fmla="*/ 257 w 594"/>
                <a:gd name="T7" fmla="*/ 157 h 409"/>
                <a:gd name="T8" fmla="*/ 317 w 594"/>
                <a:gd name="T9" fmla="*/ 196 h 409"/>
                <a:gd name="T10" fmla="*/ 379 w 594"/>
                <a:gd name="T11" fmla="*/ 229 h 409"/>
                <a:gd name="T12" fmla="*/ 447 w 594"/>
                <a:gd name="T13" fmla="*/ 254 h 409"/>
                <a:gd name="T14" fmla="*/ 520 w 594"/>
                <a:gd name="T15" fmla="*/ 269 h 409"/>
                <a:gd name="T16" fmla="*/ 594 w 594"/>
                <a:gd name="T17" fmla="*/ 275 h 409"/>
                <a:gd name="T18" fmla="*/ 594 w 594"/>
                <a:gd name="T19" fmla="*/ 409 h 409"/>
                <a:gd name="T20" fmla="*/ 511 w 594"/>
                <a:gd name="T21" fmla="*/ 404 h 409"/>
                <a:gd name="T22" fmla="*/ 432 w 594"/>
                <a:gd name="T23" fmla="*/ 389 h 409"/>
                <a:gd name="T24" fmla="*/ 358 w 594"/>
                <a:gd name="T25" fmla="*/ 366 h 409"/>
                <a:gd name="T26" fmla="*/ 285 w 594"/>
                <a:gd name="T27" fmla="*/ 335 h 409"/>
                <a:gd name="T28" fmla="*/ 218 w 594"/>
                <a:gd name="T29" fmla="*/ 297 h 409"/>
                <a:gd name="T30" fmla="*/ 155 w 594"/>
                <a:gd name="T31" fmla="*/ 251 h 409"/>
                <a:gd name="T32" fmla="*/ 98 w 594"/>
                <a:gd name="T33" fmla="*/ 196 h 409"/>
                <a:gd name="T34" fmla="*/ 46 w 594"/>
                <a:gd name="T35" fmla="*/ 135 h 409"/>
                <a:gd name="T36" fmla="*/ 0 w 594"/>
                <a:gd name="T37" fmla="*/ 67 h 409"/>
                <a:gd name="T38" fmla="*/ 116 w 594"/>
                <a:gd name="T3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4" h="409">
                  <a:moveTo>
                    <a:pt x="116" y="0"/>
                  </a:moveTo>
                  <a:lnTo>
                    <a:pt x="157" y="58"/>
                  </a:lnTo>
                  <a:lnTo>
                    <a:pt x="205" y="110"/>
                  </a:lnTo>
                  <a:lnTo>
                    <a:pt x="257" y="157"/>
                  </a:lnTo>
                  <a:lnTo>
                    <a:pt x="317" y="196"/>
                  </a:lnTo>
                  <a:lnTo>
                    <a:pt x="379" y="229"/>
                  </a:lnTo>
                  <a:lnTo>
                    <a:pt x="447" y="254"/>
                  </a:lnTo>
                  <a:lnTo>
                    <a:pt x="520" y="269"/>
                  </a:lnTo>
                  <a:lnTo>
                    <a:pt x="594" y="275"/>
                  </a:lnTo>
                  <a:lnTo>
                    <a:pt x="594" y="409"/>
                  </a:lnTo>
                  <a:lnTo>
                    <a:pt x="511" y="404"/>
                  </a:lnTo>
                  <a:lnTo>
                    <a:pt x="432" y="389"/>
                  </a:lnTo>
                  <a:lnTo>
                    <a:pt x="358" y="366"/>
                  </a:lnTo>
                  <a:lnTo>
                    <a:pt x="285" y="335"/>
                  </a:lnTo>
                  <a:lnTo>
                    <a:pt x="218" y="297"/>
                  </a:lnTo>
                  <a:lnTo>
                    <a:pt x="155" y="251"/>
                  </a:lnTo>
                  <a:lnTo>
                    <a:pt x="98" y="196"/>
                  </a:lnTo>
                  <a:lnTo>
                    <a:pt x="46" y="135"/>
                  </a:lnTo>
                  <a:lnTo>
                    <a:pt x="0" y="6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7" name="îślíḋe">
              <a:extLst>
                <a:ext uri="{FF2B5EF4-FFF2-40B4-BE49-F238E27FC236}">
                  <a16:creationId xmlns:a16="http://schemas.microsoft.com/office/drawing/2014/main" id="{6854FD25-42AA-984D-60B8-6A365ED8B689}"/>
                </a:ext>
              </a:extLst>
            </p:cNvPr>
            <p:cNvSpPr/>
            <p:nvPr/>
          </p:nvSpPr>
          <p:spPr bwMode="auto">
            <a:xfrm>
              <a:off x="4804333" y="3304270"/>
              <a:ext cx="374734" cy="1240061"/>
            </a:xfrm>
            <a:custGeom>
              <a:avLst/>
              <a:gdLst>
                <a:gd name="T0" fmla="*/ 91 w 207"/>
                <a:gd name="T1" fmla="*/ 0 h 685"/>
                <a:gd name="T2" fmla="*/ 207 w 207"/>
                <a:gd name="T3" fmla="*/ 66 h 685"/>
                <a:gd name="T4" fmla="*/ 177 w 207"/>
                <a:gd name="T5" fmla="*/ 130 h 685"/>
                <a:gd name="T6" fmla="*/ 155 w 207"/>
                <a:gd name="T7" fmla="*/ 198 h 685"/>
                <a:gd name="T8" fmla="*/ 141 w 207"/>
                <a:gd name="T9" fmla="*/ 269 h 685"/>
                <a:gd name="T10" fmla="*/ 137 w 207"/>
                <a:gd name="T11" fmla="*/ 341 h 685"/>
                <a:gd name="T12" fmla="*/ 141 w 207"/>
                <a:gd name="T13" fmla="*/ 416 h 685"/>
                <a:gd name="T14" fmla="*/ 155 w 207"/>
                <a:gd name="T15" fmla="*/ 487 h 685"/>
                <a:gd name="T16" fmla="*/ 177 w 207"/>
                <a:gd name="T17" fmla="*/ 554 h 685"/>
                <a:gd name="T18" fmla="*/ 207 w 207"/>
                <a:gd name="T19" fmla="*/ 619 h 685"/>
                <a:gd name="T20" fmla="*/ 91 w 207"/>
                <a:gd name="T21" fmla="*/ 685 h 685"/>
                <a:gd name="T22" fmla="*/ 55 w 207"/>
                <a:gd name="T23" fmla="*/ 610 h 685"/>
                <a:gd name="T24" fmla="*/ 28 w 207"/>
                <a:gd name="T25" fmla="*/ 536 h 685"/>
                <a:gd name="T26" fmla="*/ 10 w 207"/>
                <a:gd name="T27" fmla="*/ 459 h 685"/>
                <a:gd name="T28" fmla="*/ 0 w 207"/>
                <a:gd name="T29" fmla="*/ 381 h 685"/>
                <a:gd name="T30" fmla="*/ 0 w 207"/>
                <a:gd name="T31" fmla="*/ 304 h 685"/>
                <a:gd name="T32" fmla="*/ 10 w 207"/>
                <a:gd name="T33" fmla="*/ 226 h 685"/>
                <a:gd name="T34" fmla="*/ 28 w 207"/>
                <a:gd name="T35" fmla="*/ 148 h 685"/>
                <a:gd name="T36" fmla="*/ 55 w 207"/>
                <a:gd name="T37" fmla="*/ 74 h 685"/>
                <a:gd name="T38" fmla="*/ 91 w 207"/>
                <a:gd name="T39" fmla="*/ 0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7" h="685">
                  <a:moveTo>
                    <a:pt x="91" y="0"/>
                  </a:moveTo>
                  <a:lnTo>
                    <a:pt x="207" y="66"/>
                  </a:lnTo>
                  <a:lnTo>
                    <a:pt x="177" y="130"/>
                  </a:lnTo>
                  <a:lnTo>
                    <a:pt x="155" y="198"/>
                  </a:lnTo>
                  <a:lnTo>
                    <a:pt x="141" y="269"/>
                  </a:lnTo>
                  <a:lnTo>
                    <a:pt x="137" y="341"/>
                  </a:lnTo>
                  <a:lnTo>
                    <a:pt x="141" y="416"/>
                  </a:lnTo>
                  <a:lnTo>
                    <a:pt x="155" y="487"/>
                  </a:lnTo>
                  <a:lnTo>
                    <a:pt x="177" y="554"/>
                  </a:lnTo>
                  <a:lnTo>
                    <a:pt x="207" y="619"/>
                  </a:lnTo>
                  <a:lnTo>
                    <a:pt x="91" y="685"/>
                  </a:lnTo>
                  <a:lnTo>
                    <a:pt x="55" y="610"/>
                  </a:lnTo>
                  <a:lnTo>
                    <a:pt x="28" y="536"/>
                  </a:lnTo>
                  <a:lnTo>
                    <a:pt x="10" y="459"/>
                  </a:lnTo>
                  <a:lnTo>
                    <a:pt x="0" y="381"/>
                  </a:lnTo>
                  <a:lnTo>
                    <a:pt x="0" y="304"/>
                  </a:lnTo>
                  <a:lnTo>
                    <a:pt x="10" y="226"/>
                  </a:lnTo>
                  <a:lnTo>
                    <a:pt x="28" y="148"/>
                  </a:lnTo>
                  <a:lnTo>
                    <a:pt x="55" y="7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8" name="is1ïḋê">
              <a:extLst>
                <a:ext uri="{FF2B5EF4-FFF2-40B4-BE49-F238E27FC236}">
                  <a16:creationId xmlns:a16="http://schemas.microsoft.com/office/drawing/2014/main" id="{B58E77C0-C919-89EB-7B15-E80DEAFC8167}"/>
                </a:ext>
              </a:extLst>
            </p:cNvPr>
            <p:cNvSpPr/>
            <p:nvPr/>
          </p:nvSpPr>
          <p:spPr bwMode="auto">
            <a:xfrm>
              <a:off x="4992605" y="2641698"/>
              <a:ext cx="1075322" cy="740416"/>
            </a:xfrm>
            <a:custGeom>
              <a:avLst/>
              <a:gdLst>
                <a:gd name="T0" fmla="*/ 594 w 594"/>
                <a:gd name="T1" fmla="*/ 0 h 409"/>
                <a:gd name="T2" fmla="*/ 594 w 594"/>
                <a:gd name="T3" fmla="*/ 133 h 409"/>
                <a:gd name="T4" fmla="*/ 520 w 594"/>
                <a:gd name="T5" fmla="*/ 140 h 409"/>
                <a:gd name="T6" fmla="*/ 447 w 594"/>
                <a:gd name="T7" fmla="*/ 155 h 409"/>
                <a:gd name="T8" fmla="*/ 379 w 594"/>
                <a:gd name="T9" fmla="*/ 179 h 409"/>
                <a:gd name="T10" fmla="*/ 317 w 594"/>
                <a:gd name="T11" fmla="*/ 212 h 409"/>
                <a:gd name="T12" fmla="*/ 257 w 594"/>
                <a:gd name="T13" fmla="*/ 252 h 409"/>
                <a:gd name="T14" fmla="*/ 205 w 594"/>
                <a:gd name="T15" fmla="*/ 298 h 409"/>
                <a:gd name="T16" fmla="*/ 157 w 594"/>
                <a:gd name="T17" fmla="*/ 351 h 409"/>
                <a:gd name="T18" fmla="*/ 116 w 594"/>
                <a:gd name="T19" fmla="*/ 409 h 409"/>
                <a:gd name="T20" fmla="*/ 0 w 594"/>
                <a:gd name="T21" fmla="*/ 341 h 409"/>
                <a:gd name="T22" fmla="*/ 46 w 594"/>
                <a:gd name="T23" fmla="*/ 274 h 409"/>
                <a:gd name="T24" fmla="*/ 98 w 594"/>
                <a:gd name="T25" fmla="*/ 212 h 409"/>
                <a:gd name="T26" fmla="*/ 155 w 594"/>
                <a:gd name="T27" fmla="*/ 158 h 409"/>
                <a:gd name="T28" fmla="*/ 218 w 594"/>
                <a:gd name="T29" fmla="*/ 112 h 409"/>
                <a:gd name="T30" fmla="*/ 285 w 594"/>
                <a:gd name="T31" fmla="*/ 74 h 409"/>
                <a:gd name="T32" fmla="*/ 358 w 594"/>
                <a:gd name="T33" fmla="*/ 43 h 409"/>
                <a:gd name="T34" fmla="*/ 432 w 594"/>
                <a:gd name="T35" fmla="*/ 19 h 409"/>
                <a:gd name="T36" fmla="*/ 511 w 594"/>
                <a:gd name="T37" fmla="*/ 5 h 409"/>
                <a:gd name="T38" fmla="*/ 594 w 594"/>
                <a:gd name="T3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4" h="409">
                  <a:moveTo>
                    <a:pt x="594" y="0"/>
                  </a:moveTo>
                  <a:lnTo>
                    <a:pt x="594" y="133"/>
                  </a:lnTo>
                  <a:lnTo>
                    <a:pt x="520" y="140"/>
                  </a:lnTo>
                  <a:lnTo>
                    <a:pt x="447" y="155"/>
                  </a:lnTo>
                  <a:lnTo>
                    <a:pt x="379" y="179"/>
                  </a:lnTo>
                  <a:lnTo>
                    <a:pt x="317" y="212"/>
                  </a:lnTo>
                  <a:lnTo>
                    <a:pt x="257" y="252"/>
                  </a:lnTo>
                  <a:lnTo>
                    <a:pt x="205" y="298"/>
                  </a:lnTo>
                  <a:lnTo>
                    <a:pt x="157" y="351"/>
                  </a:lnTo>
                  <a:lnTo>
                    <a:pt x="116" y="409"/>
                  </a:lnTo>
                  <a:lnTo>
                    <a:pt x="0" y="341"/>
                  </a:lnTo>
                  <a:lnTo>
                    <a:pt x="46" y="274"/>
                  </a:lnTo>
                  <a:lnTo>
                    <a:pt x="98" y="212"/>
                  </a:lnTo>
                  <a:lnTo>
                    <a:pt x="155" y="158"/>
                  </a:lnTo>
                  <a:lnTo>
                    <a:pt x="218" y="112"/>
                  </a:lnTo>
                  <a:lnTo>
                    <a:pt x="285" y="74"/>
                  </a:lnTo>
                  <a:lnTo>
                    <a:pt x="358" y="43"/>
                  </a:lnTo>
                  <a:lnTo>
                    <a:pt x="432" y="19"/>
                  </a:lnTo>
                  <a:lnTo>
                    <a:pt x="511" y="5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9" name="iṥliḓè">
              <a:extLst>
                <a:ext uri="{FF2B5EF4-FFF2-40B4-BE49-F238E27FC236}">
                  <a16:creationId xmlns:a16="http://schemas.microsoft.com/office/drawing/2014/main" id="{34FDDF82-F28F-F750-F1CD-DF7105CA4C5D}"/>
                </a:ext>
              </a:extLst>
            </p:cNvPr>
            <p:cNvSpPr/>
            <p:nvPr/>
          </p:nvSpPr>
          <p:spPr bwMode="auto">
            <a:xfrm>
              <a:off x="5302890" y="3135087"/>
              <a:ext cx="1575334" cy="1578428"/>
            </a:xfrm>
            <a:custGeom>
              <a:avLst/>
              <a:gdLst>
                <a:gd name="T0" fmla="*/ 509 w 1018"/>
                <a:gd name="T1" fmla="*/ 0 h 1020"/>
                <a:gd name="T2" fmla="*/ 578 w 1018"/>
                <a:gd name="T3" fmla="*/ 5 h 1020"/>
                <a:gd name="T4" fmla="*/ 644 w 1018"/>
                <a:gd name="T5" fmla="*/ 18 h 1020"/>
                <a:gd name="T6" fmla="*/ 707 w 1018"/>
                <a:gd name="T7" fmla="*/ 40 h 1020"/>
                <a:gd name="T8" fmla="*/ 766 w 1018"/>
                <a:gd name="T9" fmla="*/ 69 h 1020"/>
                <a:gd name="T10" fmla="*/ 821 w 1018"/>
                <a:gd name="T11" fmla="*/ 107 h 1020"/>
                <a:gd name="T12" fmla="*/ 870 w 1018"/>
                <a:gd name="T13" fmla="*/ 150 h 1020"/>
                <a:gd name="T14" fmla="*/ 913 w 1018"/>
                <a:gd name="T15" fmla="*/ 198 h 1020"/>
                <a:gd name="T16" fmla="*/ 949 w 1018"/>
                <a:gd name="T17" fmla="*/ 252 h 1020"/>
                <a:gd name="T18" fmla="*/ 979 w 1018"/>
                <a:gd name="T19" fmla="*/ 312 h 1020"/>
                <a:gd name="T20" fmla="*/ 1000 w 1018"/>
                <a:gd name="T21" fmla="*/ 374 h 1020"/>
                <a:gd name="T22" fmla="*/ 1013 w 1018"/>
                <a:gd name="T23" fmla="*/ 440 h 1020"/>
                <a:gd name="T24" fmla="*/ 1018 w 1018"/>
                <a:gd name="T25" fmla="*/ 510 h 1020"/>
                <a:gd name="T26" fmla="*/ 1013 w 1018"/>
                <a:gd name="T27" fmla="*/ 579 h 1020"/>
                <a:gd name="T28" fmla="*/ 1000 w 1018"/>
                <a:gd name="T29" fmla="*/ 645 h 1020"/>
                <a:gd name="T30" fmla="*/ 979 w 1018"/>
                <a:gd name="T31" fmla="*/ 709 h 1020"/>
                <a:gd name="T32" fmla="*/ 949 w 1018"/>
                <a:gd name="T33" fmla="*/ 767 h 1020"/>
                <a:gd name="T34" fmla="*/ 913 w 1018"/>
                <a:gd name="T35" fmla="*/ 822 h 1020"/>
                <a:gd name="T36" fmla="*/ 870 w 1018"/>
                <a:gd name="T37" fmla="*/ 871 h 1020"/>
                <a:gd name="T38" fmla="*/ 821 w 1018"/>
                <a:gd name="T39" fmla="*/ 914 h 1020"/>
                <a:gd name="T40" fmla="*/ 766 w 1018"/>
                <a:gd name="T41" fmla="*/ 950 h 1020"/>
                <a:gd name="T42" fmla="*/ 707 w 1018"/>
                <a:gd name="T43" fmla="*/ 980 h 1020"/>
                <a:gd name="T44" fmla="*/ 644 w 1018"/>
                <a:gd name="T45" fmla="*/ 1001 h 1020"/>
                <a:gd name="T46" fmla="*/ 578 w 1018"/>
                <a:gd name="T47" fmla="*/ 1016 h 1020"/>
                <a:gd name="T48" fmla="*/ 509 w 1018"/>
                <a:gd name="T49" fmla="*/ 1020 h 1020"/>
                <a:gd name="T50" fmla="*/ 440 w 1018"/>
                <a:gd name="T51" fmla="*/ 1016 h 1020"/>
                <a:gd name="T52" fmla="*/ 374 w 1018"/>
                <a:gd name="T53" fmla="*/ 1001 h 1020"/>
                <a:gd name="T54" fmla="*/ 311 w 1018"/>
                <a:gd name="T55" fmla="*/ 980 h 1020"/>
                <a:gd name="T56" fmla="*/ 252 w 1018"/>
                <a:gd name="T57" fmla="*/ 950 h 1020"/>
                <a:gd name="T58" fmla="*/ 197 w 1018"/>
                <a:gd name="T59" fmla="*/ 914 h 1020"/>
                <a:gd name="T60" fmla="*/ 150 w 1018"/>
                <a:gd name="T61" fmla="*/ 871 h 1020"/>
                <a:gd name="T62" fmla="*/ 105 w 1018"/>
                <a:gd name="T63" fmla="*/ 822 h 1020"/>
                <a:gd name="T64" fmla="*/ 69 w 1018"/>
                <a:gd name="T65" fmla="*/ 767 h 1020"/>
                <a:gd name="T66" fmla="*/ 39 w 1018"/>
                <a:gd name="T67" fmla="*/ 709 h 1020"/>
                <a:gd name="T68" fmla="*/ 18 w 1018"/>
                <a:gd name="T69" fmla="*/ 645 h 1020"/>
                <a:gd name="T70" fmla="*/ 5 w 1018"/>
                <a:gd name="T71" fmla="*/ 579 h 1020"/>
                <a:gd name="T72" fmla="*/ 0 w 1018"/>
                <a:gd name="T73" fmla="*/ 510 h 1020"/>
                <a:gd name="T74" fmla="*/ 5 w 1018"/>
                <a:gd name="T75" fmla="*/ 440 h 1020"/>
                <a:gd name="T76" fmla="*/ 18 w 1018"/>
                <a:gd name="T77" fmla="*/ 374 h 1020"/>
                <a:gd name="T78" fmla="*/ 39 w 1018"/>
                <a:gd name="T79" fmla="*/ 312 h 1020"/>
                <a:gd name="T80" fmla="*/ 69 w 1018"/>
                <a:gd name="T81" fmla="*/ 252 h 1020"/>
                <a:gd name="T82" fmla="*/ 105 w 1018"/>
                <a:gd name="T83" fmla="*/ 198 h 1020"/>
                <a:gd name="T84" fmla="*/ 150 w 1018"/>
                <a:gd name="T85" fmla="*/ 150 h 1020"/>
                <a:gd name="T86" fmla="*/ 197 w 1018"/>
                <a:gd name="T87" fmla="*/ 107 h 1020"/>
                <a:gd name="T88" fmla="*/ 252 w 1018"/>
                <a:gd name="T89" fmla="*/ 69 h 1020"/>
                <a:gd name="T90" fmla="*/ 311 w 1018"/>
                <a:gd name="T91" fmla="*/ 40 h 1020"/>
                <a:gd name="T92" fmla="*/ 374 w 1018"/>
                <a:gd name="T93" fmla="*/ 18 h 1020"/>
                <a:gd name="T94" fmla="*/ 440 w 1018"/>
                <a:gd name="T95" fmla="*/ 5 h 1020"/>
                <a:gd name="T96" fmla="*/ 509 w 1018"/>
                <a:gd name="T97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18" h="1020">
                  <a:moveTo>
                    <a:pt x="509" y="0"/>
                  </a:moveTo>
                  <a:lnTo>
                    <a:pt x="578" y="5"/>
                  </a:lnTo>
                  <a:lnTo>
                    <a:pt x="644" y="18"/>
                  </a:lnTo>
                  <a:lnTo>
                    <a:pt x="707" y="40"/>
                  </a:lnTo>
                  <a:lnTo>
                    <a:pt x="766" y="69"/>
                  </a:lnTo>
                  <a:lnTo>
                    <a:pt x="821" y="107"/>
                  </a:lnTo>
                  <a:lnTo>
                    <a:pt x="870" y="150"/>
                  </a:lnTo>
                  <a:lnTo>
                    <a:pt x="913" y="198"/>
                  </a:lnTo>
                  <a:lnTo>
                    <a:pt x="949" y="252"/>
                  </a:lnTo>
                  <a:lnTo>
                    <a:pt x="979" y="312"/>
                  </a:lnTo>
                  <a:lnTo>
                    <a:pt x="1000" y="374"/>
                  </a:lnTo>
                  <a:lnTo>
                    <a:pt x="1013" y="440"/>
                  </a:lnTo>
                  <a:lnTo>
                    <a:pt x="1018" y="510"/>
                  </a:lnTo>
                  <a:lnTo>
                    <a:pt x="1013" y="579"/>
                  </a:lnTo>
                  <a:lnTo>
                    <a:pt x="1000" y="645"/>
                  </a:lnTo>
                  <a:lnTo>
                    <a:pt x="979" y="709"/>
                  </a:lnTo>
                  <a:lnTo>
                    <a:pt x="949" y="767"/>
                  </a:lnTo>
                  <a:lnTo>
                    <a:pt x="913" y="822"/>
                  </a:lnTo>
                  <a:lnTo>
                    <a:pt x="870" y="871"/>
                  </a:lnTo>
                  <a:lnTo>
                    <a:pt x="821" y="914"/>
                  </a:lnTo>
                  <a:lnTo>
                    <a:pt x="766" y="950"/>
                  </a:lnTo>
                  <a:lnTo>
                    <a:pt x="707" y="980"/>
                  </a:lnTo>
                  <a:lnTo>
                    <a:pt x="644" y="1001"/>
                  </a:lnTo>
                  <a:lnTo>
                    <a:pt x="578" y="1016"/>
                  </a:lnTo>
                  <a:lnTo>
                    <a:pt x="509" y="1020"/>
                  </a:lnTo>
                  <a:lnTo>
                    <a:pt x="440" y="1016"/>
                  </a:lnTo>
                  <a:lnTo>
                    <a:pt x="374" y="1001"/>
                  </a:lnTo>
                  <a:lnTo>
                    <a:pt x="311" y="980"/>
                  </a:lnTo>
                  <a:lnTo>
                    <a:pt x="252" y="950"/>
                  </a:lnTo>
                  <a:lnTo>
                    <a:pt x="197" y="914"/>
                  </a:lnTo>
                  <a:lnTo>
                    <a:pt x="150" y="871"/>
                  </a:lnTo>
                  <a:lnTo>
                    <a:pt x="105" y="822"/>
                  </a:lnTo>
                  <a:lnTo>
                    <a:pt x="69" y="767"/>
                  </a:lnTo>
                  <a:lnTo>
                    <a:pt x="39" y="709"/>
                  </a:lnTo>
                  <a:lnTo>
                    <a:pt x="18" y="645"/>
                  </a:lnTo>
                  <a:lnTo>
                    <a:pt x="5" y="579"/>
                  </a:lnTo>
                  <a:lnTo>
                    <a:pt x="0" y="510"/>
                  </a:lnTo>
                  <a:lnTo>
                    <a:pt x="5" y="440"/>
                  </a:lnTo>
                  <a:lnTo>
                    <a:pt x="18" y="374"/>
                  </a:lnTo>
                  <a:lnTo>
                    <a:pt x="39" y="312"/>
                  </a:lnTo>
                  <a:lnTo>
                    <a:pt x="69" y="252"/>
                  </a:lnTo>
                  <a:lnTo>
                    <a:pt x="105" y="198"/>
                  </a:lnTo>
                  <a:lnTo>
                    <a:pt x="150" y="150"/>
                  </a:lnTo>
                  <a:lnTo>
                    <a:pt x="197" y="107"/>
                  </a:lnTo>
                  <a:lnTo>
                    <a:pt x="252" y="69"/>
                  </a:lnTo>
                  <a:lnTo>
                    <a:pt x="311" y="40"/>
                  </a:lnTo>
                  <a:lnTo>
                    <a:pt x="374" y="18"/>
                  </a:lnTo>
                  <a:lnTo>
                    <a:pt x="440" y="5"/>
                  </a:lnTo>
                  <a:lnTo>
                    <a:pt x="509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l="-70053" t="991" r="-2402" b="991"/>
              </a:stretch>
            </a:blip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id-ID" altLang="zh-CN" sz="2400" i="1" dirty="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7B2A8465-6F5C-5D16-ED87-D79900E4D1F1}"/>
              </a:ext>
            </a:extLst>
          </p:cNvPr>
          <p:cNvSpPr txBox="1"/>
          <p:nvPr/>
        </p:nvSpPr>
        <p:spPr bwMode="auto">
          <a:xfrm>
            <a:off x="1220767" y="1854158"/>
            <a:ext cx="2486800" cy="7986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字魂105号-简雅黑" panose="00000500000000000000" pitchFamily="2" charset="-122"/>
                <a:sym typeface="字魂105号-简雅黑" panose="00000500000000000000" pitchFamily="2" charset="-122"/>
              </a:rPr>
              <a:t>单击此处输入你的正文，文字是您思想的提炼请尽量言简意赅的阐述观点，请尽量言简意赅的阐述观点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71401E4-059D-941B-952B-995DECCFB1EE}"/>
              </a:ext>
            </a:extLst>
          </p:cNvPr>
          <p:cNvSpPr/>
          <p:nvPr/>
        </p:nvSpPr>
        <p:spPr>
          <a:xfrm>
            <a:off x="1976961" y="1449388"/>
            <a:ext cx="1765486" cy="4405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cs typeface="字魂105号-简雅黑" panose="00000500000000000000" pitchFamily="2" charset="-122"/>
                <a:sym typeface="字魂105号-简雅黑" panose="00000500000000000000" pitchFamily="2" charset="-122"/>
              </a:rPr>
              <a:t>标题文字添加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A535D08-7B41-609F-0E13-C02528A28645}"/>
              </a:ext>
            </a:extLst>
          </p:cNvPr>
          <p:cNvSpPr/>
          <p:nvPr/>
        </p:nvSpPr>
        <p:spPr>
          <a:xfrm>
            <a:off x="1976961" y="3037512"/>
            <a:ext cx="1765486" cy="4405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cs typeface="字魂105号-简雅黑" panose="00000500000000000000" pitchFamily="2" charset="-122"/>
                <a:sym typeface="字魂105号-简雅黑" panose="00000500000000000000" pitchFamily="2" charset="-122"/>
              </a:rPr>
              <a:t>标题文字添加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93E542F-1229-E2D1-585A-941DF600B152}"/>
              </a:ext>
            </a:extLst>
          </p:cNvPr>
          <p:cNvSpPr/>
          <p:nvPr/>
        </p:nvSpPr>
        <p:spPr>
          <a:xfrm>
            <a:off x="1976961" y="4619685"/>
            <a:ext cx="1765486" cy="4405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cs typeface="字魂105号-简雅黑" panose="00000500000000000000" pitchFamily="2" charset="-122"/>
                <a:sym typeface="字魂105号-简雅黑" panose="00000500000000000000" pitchFamily="2" charset="-122"/>
              </a:rPr>
              <a:t>标题文字添加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F977BBF-4276-1F47-F769-A01DA0A975F6}"/>
              </a:ext>
            </a:extLst>
          </p:cNvPr>
          <p:cNvSpPr/>
          <p:nvPr/>
        </p:nvSpPr>
        <p:spPr>
          <a:xfrm>
            <a:off x="8471158" y="1470560"/>
            <a:ext cx="1765486" cy="4405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cs typeface="字魂105号-简雅黑" panose="00000500000000000000" pitchFamily="2" charset="-122"/>
                <a:sym typeface="字魂105号-简雅黑" panose="00000500000000000000" pitchFamily="2" charset="-122"/>
              </a:rPr>
              <a:t>标题文字添加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A6E0EEF-012F-5F87-74DC-BF8848F62D60}"/>
              </a:ext>
            </a:extLst>
          </p:cNvPr>
          <p:cNvSpPr/>
          <p:nvPr/>
        </p:nvSpPr>
        <p:spPr>
          <a:xfrm>
            <a:off x="8485031" y="3037512"/>
            <a:ext cx="1765486" cy="4405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cs typeface="字魂105号-简雅黑" panose="00000500000000000000" pitchFamily="2" charset="-122"/>
                <a:sym typeface="字魂105号-简雅黑" panose="00000500000000000000" pitchFamily="2" charset="-122"/>
              </a:rPr>
              <a:t>标题文字添加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F65B8AE5-93E8-1DA7-8CCA-BF0405649990}"/>
              </a:ext>
            </a:extLst>
          </p:cNvPr>
          <p:cNvSpPr/>
          <p:nvPr/>
        </p:nvSpPr>
        <p:spPr>
          <a:xfrm>
            <a:off x="8491427" y="4619685"/>
            <a:ext cx="1765486" cy="4405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cs typeface="字魂105号-简雅黑" panose="00000500000000000000" pitchFamily="2" charset="-122"/>
                <a:sym typeface="字魂105号-简雅黑" panose="00000500000000000000" pitchFamily="2" charset="-122"/>
              </a:rPr>
              <a:t>标题文字添加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13E3F9D5-03EF-C1B1-B071-97FA6B2D3A95}"/>
              </a:ext>
            </a:extLst>
          </p:cNvPr>
          <p:cNvSpPr txBox="1"/>
          <p:nvPr/>
        </p:nvSpPr>
        <p:spPr bwMode="auto">
          <a:xfrm>
            <a:off x="1220767" y="3429000"/>
            <a:ext cx="2486800" cy="7986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字魂105号-简雅黑" panose="00000500000000000000" pitchFamily="2" charset="-122"/>
                <a:sym typeface="字魂105号-简雅黑" panose="00000500000000000000" pitchFamily="2" charset="-122"/>
              </a:rPr>
              <a:t>单击此处输入你的正文，文字是您思想的提炼请尽量言简意赅的阐述观点，请尽量言简意赅的阐述观点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65977E02-3D3C-3FFE-5C74-ADFD5E82C95B}"/>
              </a:ext>
            </a:extLst>
          </p:cNvPr>
          <p:cNvSpPr txBox="1"/>
          <p:nvPr/>
        </p:nvSpPr>
        <p:spPr bwMode="auto">
          <a:xfrm>
            <a:off x="1220767" y="5003842"/>
            <a:ext cx="2486800" cy="7986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字魂105号-简雅黑" panose="00000500000000000000" pitchFamily="2" charset="-122"/>
                <a:sym typeface="字魂105号-简雅黑" panose="00000500000000000000" pitchFamily="2" charset="-122"/>
              </a:rPr>
              <a:t>单击此处输入你的正文，文字是您思想的提炼请尽量言简意赅的阐述观点，请尽量言简意赅的阐述观点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8A41E32D-CB06-7476-21A5-BDCBD8E59FD2}"/>
              </a:ext>
            </a:extLst>
          </p:cNvPr>
          <p:cNvSpPr txBox="1"/>
          <p:nvPr/>
        </p:nvSpPr>
        <p:spPr bwMode="auto">
          <a:xfrm>
            <a:off x="8484433" y="1854158"/>
            <a:ext cx="2486800" cy="7986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字魂105号-简雅黑" panose="00000500000000000000" pitchFamily="2" charset="-122"/>
                <a:sym typeface="字魂105号-简雅黑" panose="00000500000000000000" pitchFamily="2" charset="-122"/>
              </a:rPr>
              <a:t>单击此处输入你的正文，文字是您思想的提炼请尽量言简意赅的阐述观点，请尽量言简意赅的阐述观点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7A3EBC4-5D23-A7E9-DBBB-7993C01A08BF}"/>
              </a:ext>
            </a:extLst>
          </p:cNvPr>
          <p:cNvSpPr txBox="1"/>
          <p:nvPr/>
        </p:nvSpPr>
        <p:spPr bwMode="auto">
          <a:xfrm>
            <a:off x="8484433" y="3435514"/>
            <a:ext cx="2486800" cy="7986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字魂105号-简雅黑" panose="00000500000000000000" pitchFamily="2" charset="-122"/>
                <a:sym typeface="字魂105号-简雅黑" panose="00000500000000000000" pitchFamily="2" charset="-122"/>
              </a:rPr>
              <a:t>单击此处输入你的正文，文字是您思想的提炼请尽量言简意赅的阐述观点，请尽量言简意赅的阐述观点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F9DE068-BE87-305D-6D08-9675615909FB}"/>
              </a:ext>
            </a:extLst>
          </p:cNvPr>
          <p:cNvSpPr txBox="1"/>
          <p:nvPr/>
        </p:nvSpPr>
        <p:spPr bwMode="auto">
          <a:xfrm>
            <a:off x="8484433" y="5009273"/>
            <a:ext cx="2486800" cy="7986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字魂105号-简雅黑" panose="00000500000000000000" pitchFamily="2" charset="-122"/>
                <a:sym typeface="字魂105号-简雅黑" panose="00000500000000000000" pitchFamily="2" charset="-122"/>
              </a:rPr>
              <a:t>单击此处输入你的正文，文字是您思想的提炼请尽量言简意赅的阐述观点，请尽量言简意赅的阐述观点</a:t>
            </a:r>
          </a:p>
        </p:txBody>
      </p:sp>
    </p:spTree>
    <p:extLst>
      <p:ext uri="{BB962C8B-B14F-4D97-AF65-F5344CB8AC3E}">
        <p14:creationId xmlns:p14="http://schemas.microsoft.com/office/powerpoint/2010/main" val="2582225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12EC7DB-8010-8F09-FDEA-B362F5F3F2C2}"/>
              </a:ext>
            </a:extLst>
          </p:cNvPr>
          <p:cNvSpPr txBox="1"/>
          <p:nvPr/>
        </p:nvSpPr>
        <p:spPr>
          <a:xfrm>
            <a:off x="694354" y="1486995"/>
            <a:ext cx="6155531" cy="184665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en-US" altLang="zh-CN" sz="6000" dirty="0">
                <a:solidFill>
                  <a:schemeClr val="accent1"/>
                </a:solidFill>
                <a:latin typeface="+mj-ea"/>
                <a:ea typeface="+mj-ea"/>
              </a:rPr>
              <a:t>THANKS</a:t>
            </a:r>
          </a:p>
          <a:p>
            <a:pPr algn="l"/>
            <a:r>
              <a:rPr lang="zh-CN" altLang="en-US" sz="6000" dirty="0">
                <a:solidFill>
                  <a:schemeClr val="accent1"/>
                </a:solidFill>
                <a:latin typeface="+mj-ea"/>
                <a:ea typeface="+mj-ea"/>
              </a:rPr>
              <a:t>非常感谢您的使用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BFB4A5D-A6A0-21F4-1DB5-0CA78ED10680}"/>
              </a:ext>
            </a:extLst>
          </p:cNvPr>
          <p:cNvSpPr txBox="1"/>
          <p:nvPr/>
        </p:nvSpPr>
        <p:spPr>
          <a:xfrm>
            <a:off x="728156" y="3374107"/>
            <a:ext cx="611351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dist"/>
            <a:r>
              <a:rPr lang="en-US" altLang="zh-CN" sz="2000" spc="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THANK YOU FOR YOUR USE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6ABBB46-2C3E-FD29-4482-7406B12BDAEA}"/>
              </a:ext>
            </a:extLst>
          </p:cNvPr>
          <p:cNvCxnSpPr>
            <a:cxnSpLocks/>
          </p:cNvCxnSpPr>
          <p:nvPr/>
        </p:nvCxnSpPr>
        <p:spPr>
          <a:xfrm>
            <a:off x="694354" y="3844846"/>
            <a:ext cx="614731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A4F7A489-8B47-CF05-4B9D-AB03126CB283}"/>
              </a:ext>
            </a:extLst>
          </p:cNvPr>
          <p:cNvSpPr txBox="1"/>
          <p:nvPr/>
        </p:nvSpPr>
        <p:spPr>
          <a:xfrm>
            <a:off x="1158943" y="4055388"/>
            <a:ext cx="169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汇报人：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XXX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15BEA67-BD17-CD85-A270-78435F01583F}"/>
              </a:ext>
            </a:extLst>
          </p:cNvPr>
          <p:cNvSpPr txBox="1"/>
          <p:nvPr/>
        </p:nvSpPr>
        <p:spPr>
          <a:xfrm>
            <a:off x="3728195" y="4062676"/>
            <a:ext cx="2271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时间：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20XX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年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月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5BC918F9-99D1-5B5A-7FF9-0A058167AF1B}"/>
              </a:ext>
            </a:extLst>
          </p:cNvPr>
          <p:cNvSpPr/>
          <p:nvPr/>
        </p:nvSpPr>
        <p:spPr>
          <a:xfrm>
            <a:off x="713462" y="4054879"/>
            <a:ext cx="401128" cy="4011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A7E5502-CD8F-F7CB-90EF-E8CFA76C015B}"/>
              </a:ext>
            </a:extLst>
          </p:cNvPr>
          <p:cNvGrpSpPr/>
          <p:nvPr/>
        </p:nvGrpSpPr>
        <p:grpSpPr>
          <a:xfrm>
            <a:off x="827245" y="4146427"/>
            <a:ext cx="173563" cy="218032"/>
            <a:chOff x="976670" y="3894901"/>
            <a:chExt cx="277440" cy="348524"/>
          </a:xfrm>
          <a:solidFill>
            <a:schemeClr val="bg1"/>
          </a:solidFill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7E8C2D9A-5ECC-B487-E995-2C225EFAEC14}"/>
                </a:ext>
              </a:extLst>
            </p:cNvPr>
            <p:cNvSpPr/>
            <p:nvPr/>
          </p:nvSpPr>
          <p:spPr>
            <a:xfrm>
              <a:off x="976670" y="4080813"/>
              <a:ext cx="277440" cy="162612"/>
            </a:xfrm>
            <a:custGeom>
              <a:avLst/>
              <a:gdLst>
                <a:gd name="connsiteX0" fmla="*/ 302460 w 388183"/>
                <a:gd name="connsiteY0" fmla="*/ 695 h 227520"/>
                <a:gd name="connsiteX1" fmla="*/ 298600 w 388183"/>
                <a:gd name="connsiteY1" fmla="*/ 4141 h 227520"/>
                <a:gd name="connsiteX2" fmla="*/ 294533 w 388183"/>
                <a:gd name="connsiteY2" fmla="*/ 7450 h 227520"/>
                <a:gd name="connsiteX3" fmla="*/ 285849 w 388183"/>
                <a:gd name="connsiteY3" fmla="*/ 13929 h 227520"/>
                <a:gd name="connsiteX4" fmla="*/ 224713 w 388183"/>
                <a:gd name="connsiteY4" fmla="*/ 139578 h 227520"/>
                <a:gd name="connsiteX5" fmla="*/ 212513 w 388183"/>
                <a:gd name="connsiteY5" fmla="*/ 67207 h 227520"/>
                <a:gd name="connsiteX6" fmla="*/ 230640 w 388183"/>
                <a:gd name="connsiteY6" fmla="*/ 38190 h 227520"/>
                <a:gd name="connsiteX7" fmla="*/ 223748 w 388183"/>
                <a:gd name="connsiteY7" fmla="*/ 39500 h 227520"/>
                <a:gd name="connsiteX8" fmla="*/ 206379 w 388183"/>
                <a:gd name="connsiteY8" fmla="*/ 41567 h 227520"/>
                <a:gd name="connsiteX9" fmla="*/ 196592 w 388183"/>
                <a:gd name="connsiteY9" fmla="*/ 41912 h 227520"/>
                <a:gd name="connsiteX10" fmla="*/ 160130 w 388183"/>
                <a:gd name="connsiteY10" fmla="*/ 37570 h 227520"/>
                <a:gd name="connsiteX11" fmla="*/ 178534 w 388183"/>
                <a:gd name="connsiteY11" fmla="*/ 67276 h 227520"/>
                <a:gd name="connsiteX12" fmla="*/ 167023 w 388183"/>
                <a:gd name="connsiteY12" fmla="*/ 140888 h 227520"/>
                <a:gd name="connsiteX13" fmla="*/ 99821 w 388183"/>
                <a:gd name="connsiteY13" fmla="*/ 7794 h 227520"/>
                <a:gd name="connsiteX14" fmla="*/ 90792 w 388183"/>
                <a:gd name="connsiteY14" fmla="*/ -63 h 227520"/>
                <a:gd name="connsiteX15" fmla="*/ 89552 w 388183"/>
                <a:gd name="connsiteY15" fmla="*/ 1040 h 227520"/>
                <a:gd name="connsiteX16" fmla="*/ -50 w 388183"/>
                <a:gd name="connsiteY16" fmla="*/ 222564 h 227520"/>
                <a:gd name="connsiteX17" fmla="*/ -50 w 388183"/>
                <a:gd name="connsiteY17" fmla="*/ 227457 h 227520"/>
                <a:gd name="connsiteX18" fmla="*/ 388133 w 388183"/>
                <a:gd name="connsiteY18" fmla="*/ 227457 h 227520"/>
                <a:gd name="connsiteX19" fmla="*/ 388133 w 388183"/>
                <a:gd name="connsiteY19" fmla="*/ 222288 h 227520"/>
                <a:gd name="connsiteX20" fmla="*/ 302460 w 388183"/>
                <a:gd name="connsiteY20" fmla="*/ 695 h 22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8183" h="227520">
                  <a:moveTo>
                    <a:pt x="302460" y="695"/>
                  </a:moveTo>
                  <a:lnTo>
                    <a:pt x="298600" y="4141"/>
                  </a:lnTo>
                  <a:lnTo>
                    <a:pt x="294533" y="7450"/>
                  </a:lnTo>
                  <a:cubicBezTo>
                    <a:pt x="291707" y="9724"/>
                    <a:pt x="288813" y="11861"/>
                    <a:pt x="285849" y="13929"/>
                  </a:cubicBezTo>
                  <a:lnTo>
                    <a:pt x="224713" y="139578"/>
                  </a:lnTo>
                  <a:lnTo>
                    <a:pt x="212513" y="67207"/>
                  </a:lnTo>
                  <a:lnTo>
                    <a:pt x="230640" y="38190"/>
                  </a:lnTo>
                  <a:lnTo>
                    <a:pt x="223748" y="39500"/>
                  </a:lnTo>
                  <a:cubicBezTo>
                    <a:pt x="218027" y="40499"/>
                    <a:pt x="212169" y="41195"/>
                    <a:pt x="206379" y="41567"/>
                  </a:cubicBezTo>
                  <a:cubicBezTo>
                    <a:pt x="203139" y="41567"/>
                    <a:pt x="199900" y="41912"/>
                    <a:pt x="196592" y="41912"/>
                  </a:cubicBezTo>
                  <a:cubicBezTo>
                    <a:pt x="184323" y="41877"/>
                    <a:pt x="172054" y="40423"/>
                    <a:pt x="160130" y="37570"/>
                  </a:cubicBezTo>
                  <a:lnTo>
                    <a:pt x="178534" y="67276"/>
                  </a:lnTo>
                  <a:lnTo>
                    <a:pt x="167023" y="140888"/>
                  </a:lnTo>
                  <a:lnTo>
                    <a:pt x="99821" y="7794"/>
                  </a:lnTo>
                  <a:cubicBezTo>
                    <a:pt x="96720" y="5313"/>
                    <a:pt x="93687" y="2694"/>
                    <a:pt x="90792" y="-63"/>
                  </a:cubicBezTo>
                  <a:lnTo>
                    <a:pt x="89552" y="1040"/>
                  </a:lnTo>
                  <a:cubicBezTo>
                    <a:pt x="-1153" y="79476"/>
                    <a:pt x="-50" y="216774"/>
                    <a:pt x="-50" y="222564"/>
                  </a:cubicBezTo>
                  <a:lnTo>
                    <a:pt x="-50" y="227457"/>
                  </a:lnTo>
                  <a:lnTo>
                    <a:pt x="388133" y="227457"/>
                  </a:lnTo>
                  <a:lnTo>
                    <a:pt x="388133" y="222288"/>
                  </a:lnTo>
                  <a:cubicBezTo>
                    <a:pt x="381447" y="63692"/>
                    <a:pt x="318037" y="11309"/>
                    <a:pt x="302460" y="695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FDC2586C-F878-710F-2FFC-E25F828BB890}"/>
                </a:ext>
              </a:extLst>
            </p:cNvPr>
            <p:cNvSpPr/>
            <p:nvPr/>
          </p:nvSpPr>
          <p:spPr>
            <a:xfrm>
              <a:off x="1013223" y="3894901"/>
              <a:ext cx="208276" cy="208277"/>
            </a:xfrm>
            <a:custGeom>
              <a:avLst/>
              <a:gdLst>
                <a:gd name="connsiteX0" fmla="*/ 145655 w 291412"/>
                <a:gd name="connsiteY0" fmla="*/ -63 h 291413"/>
                <a:gd name="connsiteX1" fmla="*/ -51 w 291412"/>
                <a:gd name="connsiteY1" fmla="*/ 145643 h 291413"/>
                <a:gd name="connsiteX2" fmla="*/ 145655 w 291412"/>
                <a:gd name="connsiteY2" fmla="*/ 291350 h 291413"/>
                <a:gd name="connsiteX3" fmla="*/ 291362 w 291412"/>
                <a:gd name="connsiteY3" fmla="*/ 145643 h 291413"/>
                <a:gd name="connsiteX4" fmla="*/ 145655 w 291412"/>
                <a:gd name="connsiteY4" fmla="*/ -63 h 29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412" h="291413">
                  <a:moveTo>
                    <a:pt x="145655" y="-63"/>
                  </a:moveTo>
                  <a:cubicBezTo>
                    <a:pt x="65151" y="-63"/>
                    <a:pt x="-51" y="65174"/>
                    <a:pt x="-51" y="145643"/>
                  </a:cubicBezTo>
                  <a:cubicBezTo>
                    <a:pt x="-51" y="226113"/>
                    <a:pt x="65151" y="291350"/>
                    <a:pt x="145655" y="291350"/>
                  </a:cubicBezTo>
                  <a:cubicBezTo>
                    <a:pt x="226159" y="291350"/>
                    <a:pt x="291362" y="226113"/>
                    <a:pt x="291362" y="145643"/>
                  </a:cubicBezTo>
                  <a:cubicBezTo>
                    <a:pt x="291224" y="65222"/>
                    <a:pt x="226090" y="54"/>
                    <a:pt x="145655" y="-63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3" name="椭圆 12">
            <a:extLst>
              <a:ext uri="{FF2B5EF4-FFF2-40B4-BE49-F238E27FC236}">
                <a16:creationId xmlns:a16="http://schemas.microsoft.com/office/drawing/2014/main" id="{B4981F0A-1DBD-81D1-F6CC-6EF17AABABCB}"/>
              </a:ext>
            </a:extLst>
          </p:cNvPr>
          <p:cNvSpPr/>
          <p:nvPr/>
        </p:nvSpPr>
        <p:spPr>
          <a:xfrm>
            <a:off x="3289103" y="4062167"/>
            <a:ext cx="401128" cy="4011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iconfont-10774-5755513">
            <a:extLst>
              <a:ext uri="{FF2B5EF4-FFF2-40B4-BE49-F238E27FC236}">
                <a16:creationId xmlns:a16="http://schemas.microsoft.com/office/drawing/2014/main" id="{3657F973-9A1F-5236-715C-361074899C59}"/>
              </a:ext>
            </a:extLst>
          </p:cNvPr>
          <p:cNvSpPr/>
          <p:nvPr/>
        </p:nvSpPr>
        <p:spPr>
          <a:xfrm>
            <a:off x="3395355" y="4168204"/>
            <a:ext cx="188624" cy="189055"/>
          </a:xfrm>
          <a:custGeom>
            <a:avLst/>
            <a:gdLst>
              <a:gd name="T0" fmla="*/ 9819 w 12773"/>
              <a:gd name="T1" fmla="*/ 1304 h 12800"/>
              <a:gd name="T2" fmla="*/ 9287 w 12773"/>
              <a:gd name="T3" fmla="*/ 0 h 12800"/>
              <a:gd name="T4" fmla="*/ 8755 w 12773"/>
              <a:gd name="T5" fmla="*/ 1304 h 12800"/>
              <a:gd name="T6" fmla="*/ 3991 w 12773"/>
              <a:gd name="T7" fmla="*/ 532 h 12800"/>
              <a:gd name="T8" fmla="*/ 2927 w 12773"/>
              <a:gd name="T9" fmla="*/ 532 h 12800"/>
              <a:gd name="T10" fmla="*/ 1437 w 12773"/>
              <a:gd name="T11" fmla="*/ 1304 h 12800"/>
              <a:gd name="T12" fmla="*/ 0 w 12773"/>
              <a:gd name="T13" fmla="*/ 11363 h 12800"/>
              <a:gd name="T14" fmla="*/ 11336 w 12773"/>
              <a:gd name="T15" fmla="*/ 12800 h 12800"/>
              <a:gd name="T16" fmla="*/ 12773 w 12773"/>
              <a:gd name="T17" fmla="*/ 2741 h 12800"/>
              <a:gd name="T18" fmla="*/ 1437 w 12773"/>
              <a:gd name="T19" fmla="*/ 2422 h 12800"/>
              <a:gd name="T20" fmla="*/ 2953 w 12773"/>
              <a:gd name="T21" fmla="*/ 2661 h 12800"/>
              <a:gd name="T22" fmla="*/ 4018 w 12773"/>
              <a:gd name="T23" fmla="*/ 2661 h 12800"/>
              <a:gd name="T24" fmla="*/ 8755 w 12773"/>
              <a:gd name="T25" fmla="*/ 2422 h 12800"/>
              <a:gd name="T26" fmla="*/ 9287 w 12773"/>
              <a:gd name="T27" fmla="*/ 3193 h 12800"/>
              <a:gd name="T28" fmla="*/ 9819 w 12773"/>
              <a:gd name="T29" fmla="*/ 2422 h 12800"/>
              <a:gd name="T30" fmla="*/ 11655 w 12773"/>
              <a:gd name="T31" fmla="*/ 2741 h 12800"/>
              <a:gd name="T32" fmla="*/ 11096 w 12773"/>
              <a:gd name="T33" fmla="*/ 4284 h 12800"/>
              <a:gd name="T34" fmla="*/ 1117 w 12773"/>
              <a:gd name="T35" fmla="*/ 4444 h 12800"/>
              <a:gd name="T36" fmla="*/ 1437 w 12773"/>
              <a:gd name="T37" fmla="*/ 2422 h 12800"/>
              <a:gd name="T38" fmla="*/ 3885 w 12773"/>
              <a:gd name="T39" fmla="*/ 9048 h 12800"/>
              <a:gd name="T40" fmla="*/ 4390 w 12773"/>
              <a:gd name="T41" fmla="*/ 9607 h 12800"/>
              <a:gd name="T42" fmla="*/ 2474 w 12773"/>
              <a:gd name="T43" fmla="*/ 10112 h 12800"/>
              <a:gd name="T44" fmla="*/ 1969 w 12773"/>
              <a:gd name="T45" fmla="*/ 9553 h 12800"/>
              <a:gd name="T46" fmla="*/ 1969 w 12773"/>
              <a:gd name="T47" fmla="*/ 7478 h 12800"/>
              <a:gd name="T48" fmla="*/ 2474 w 12773"/>
              <a:gd name="T49" fmla="*/ 6919 h 12800"/>
              <a:gd name="T50" fmla="*/ 4390 w 12773"/>
              <a:gd name="T51" fmla="*/ 7425 h 12800"/>
              <a:gd name="T52" fmla="*/ 3885 w 12773"/>
              <a:gd name="T53" fmla="*/ 7983 h 12800"/>
              <a:gd name="T54" fmla="*/ 1969 w 12773"/>
              <a:gd name="T55" fmla="*/ 7478 h 12800"/>
              <a:gd name="T56" fmla="*/ 7025 w 12773"/>
              <a:gd name="T57" fmla="*/ 9048 h 12800"/>
              <a:gd name="T58" fmla="*/ 7531 w 12773"/>
              <a:gd name="T59" fmla="*/ 9607 h 12800"/>
              <a:gd name="T60" fmla="*/ 5615 w 12773"/>
              <a:gd name="T61" fmla="*/ 10112 h 12800"/>
              <a:gd name="T62" fmla="*/ 5109 w 12773"/>
              <a:gd name="T63" fmla="*/ 9553 h 12800"/>
              <a:gd name="T64" fmla="*/ 5109 w 12773"/>
              <a:gd name="T65" fmla="*/ 7478 h 12800"/>
              <a:gd name="T66" fmla="*/ 5615 w 12773"/>
              <a:gd name="T67" fmla="*/ 6919 h 12800"/>
              <a:gd name="T68" fmla="*/ 7531 w 12773"/>
              <a:gd name="T69" fmla="*/ 7425 h 12800"/>
              <a:gd name="T70" fmla="*/ 7025 w 12773"/>
              <a:gd name="T71" fmla="*/ 7983 h 12800"/>
              <a:gd name="T72" fmla="*/ 5109 w 12773"/>
              <a:gd name="T73" fmla="*/ 7478 h 12800"/>
              <a:gd name="T74" fmla="*/ 10192 w 12773"/>
              <a:gd name="T75" fmla="*/ 9048 h 12800"/>
              <a:gd name="T76" fmla="*/ 10697 w 12773"/>
              <a:gd name="T77" fmla="*/ 9607 h 12800"/>
              <a:gd name="T78" fmla="*/ 8781 w 12773"/>
              <a:gd name="T79" fmla="*/ 10112 h 12800"/>
              <a:gd name="T80" fmla="*/ 8276 w 12773"/>
              <a:gd name="T81" fmla="*/ 9553 h 12800"/>
              <a:gd name="T82" fmla="*/ 8276 w 12773"/>
              <a:gd name="T83" fmla="*/ 7478 h 12800"/>
              <a:gd name="T84" fmla="*/ 8781 w 12773"/>
              <a:gd name="T85" fmla="*/ 6919 h 12800"/>
              <a:gd name="T86" fmla="*/ 10697 w 12773"/>
              <a:gd name="T87" fmla="*/ 7425 h 12800"/>
              <a:gd name="T88" fmla="*/ 10192 w 12773"/>
              <a:gd name="T89" fmla="*/ 7983 h 12800"/>
              <a:gd name="T90" fmla="*/ 8276 w 12773"/>
              <a:gd name="T91" fmla="*/ 7478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773" h="12800">
                <a:moveTo>
                  <a:pt x="11336" y="1304"/>
                </a:moveTo>
                <a:lnTo>
                  <a:pt x="9819" y="1304"/>
                </a:lnTo>
                <a:lnTo>
                  <a:pt x="9819" y="532"/>
                </a:lnTo>
                <a:cubicBezTo>
                  <a:pt x="9819" y="240"/>
                  <a:pt x="9580" y="0"/>
                  <a:pt x="9287" y="0"/>
                </a:cubicBezTo>
                <a:cubicBezTo>
                  <a:pt x="8994" y="0"/>
                  <a:pt x="8755" y="240"/>
                  <a:pt x="8755" y="532"/>
                </a:cubicBezTo>
                <a:lnTo>
                  <a:pt x="8755" y="1304"/>
                </a:lnTo>
                <a:lnTo>
                  <a:pt x="3991" y="1304"/>
                </a:lnTo>
                <a:lnTo>
                  <a:pt x="3991" y="532"/>
                </a:lnTo>
                <a:cubicBezTo>
                  <a:pt x="3991" y="240"/>
                  <a:pt x="3752" y="0"/>
                  <a:pt x="3459" y="0"/>
                </a:cubicBezTo>
                <a:cubicBezTo>
                  <a:pt x="3166" y="0"/>
                  <a:pt x="2927" y="240"/>
                  <a:pt x="2927" y="532"/>
                </a:cubicBezTo>
                <a:lnTo>
                  <a:pt x="2927" y="1304"/>
                </a:lnTo>
                <a:lnTo>
                  <a:pt x="1437" y="1304"/>
                </a:lnTo>
                <a:cubicBezTo>
                  <a:pt x="638" y="1304"/>
                  <a:pt x="0" y="1943"/>
                  <a:pt x="0" y="2741"/>
                </a:cubicBezTo>
                <a:lnTo>
                  <a:pt x="0" y="11363"/>
                </a:lnTo>
                <a:cubicBezTo>
                  <a:pt x="0" y="12161"/>
                  <a:pt x="638" y="12800"/>
                  <a:pt x="1437" y="12800"/>
                </a:cubicBezTo>
                <a:lnTo>
                  <a:pt x="11336" y="12800"/>
                </a:lnTo>
                <a:cubicBezTo>
                  <a:pt x="12134" y="12800"/>
                  <a:pt x="12773" y="12161"/>
                  <a:pt x="12773" y="11363"/>
                </a:cubicBezTo>
                <a:lnTo>
                  <a:pt x="12773" y="2741"/>
                </a:lnTo>
                <a:cubicBezTo>
                  <a:pt x="12773" y="1943"/>
                  <a:pt x="12134" y="1304"/>
                  <a:pt x="11336" y="1304"/>
                </a:cubicBezTo>
                <a:close/>
                <a:moveTo>
                  <a:pt x="1437" y="2422"/>
                </a:moveTo>
                <a:lnTo>
                  <a:pt x="2953" y="2422"/>
                </a:lnTo>
                <a:lnTo>
                  <a:pt x="2953" y="2661"/>
                </a:lnTo>
                <a:cubicBezTo>
                  <a:pt x="2953" y="2954"/>
                  <a:pt x="3193" y="3193"/>
                  <a:pt x="3486" y="3193"/>
                </a:cubicBezTo>
                <a:cubicBezTo>
                  <a:pt x="3778" y="3193"/>
                  <a:pt x="4018" y="2954"/>
                  <a:pt x="4018" y="2661"/>
                </a:cubicBezTo>
                <a:lnTo>
                  <a:pt x="4018" y="2422"/>
                </a:lnTo>
                <a:lnTo>
                  <a:pt x="8755" y="2422"/>
                </a:lnTo>
                <a:lnTo>
                  <a:pt x="8755" y="2661"/>
                </a:lnTo>
                <a:cubicBezTo>
                  <a:pt x="8755" y="2954"/>
                  <a:pt x="8994" y="3193"/>
                  <a:pt x="9287" y="3193"/>
                </a:cubicBezTo>
                <a:cubicBezTo>
                  <a:pt x="9580" y="3193"/>
                  <a:pt x="9819" y="2954"/>
                  <a:pt x="9819" y="2661"/>
                </a:cubicBezTo>
                <a:lnTo>
                  <a:pt x="9819" y="2422"/>
                </a:lnTo>
                <a:lnTo>
                  <a:pt x="11336" y="2422"/>
                </a:lnTo>
                <a:cubicBezTo>
                  <a:pt x="11522" y="2422"/>
                  <a:pt x="11655" y="2581"/>
                  <a:pt x="11655" y="2741"/>
                </a:cubicBezTo>
                <a:lnTo>
                  <a:pt x="11655" y="4391"/>
                </a:lnTo>
                <a:cubicBezTo>
                  <a:pt x="11496" y="4311"/>
                  <a:pt x="11309" y="4284"/>
                  <a:pt x="11096" y="4284"/>
                </a:cubicBezTo>
                <a:lnTo>
                  <a:pt x="1756" y="4284"/>
                </a:lnTo>
                <a:cubicBezTo>
                  <a:pt x="1516" y="4284"/>
                  <a:pt x="1304" y="4338"/>
                  <a:pt x="1117" y="4444"/>
                </a:cubicBezTo>
                <a:lnTo>
                  <a:pt x="1117" y="2741"/>
                </a:lnTo>
                <a:cubicBezTo>
                  <a:pt x="1117" y="2581"/>
                  <a:pt x="1250" y="2422"/>
                  <a:pt x="1437" y="2422"/>
                </a:cubicBezTo>
                <a:close/>
                <a:moveTo>
                  <a:pt x="2474" y="9048"/>
                </a:moveTo>
                <a:lnTo>
                  <a:pt x="3885" y="9048"/>
                </a:lnTo>
                <a:cubicBezTo>
                  <a:pt x="4151" y="9048"/>
                  <a:pt x="4390" y="9287"/>
                  <a:pt x="4390" y="9553"/>
                </a:cubicBezTo>
                <a:lnTo>
                  <a:pt x="4390" y="9607"/>
                </a:lnTo>
                <a:cubicBezTo>
                  <a:pt x="4390" y="9899"/>
                  <a:pt x="4151" y="10112"/>
                  <a:pt x="3885" y="10112"/>
                </a:cubicBezTo>
                <a:lnTo>
                  <a:pt x="2474" y="10112"/>
                </a:lnTo>
                <a:cubicBezTo>
                  <a:pt x="2208" y="10112"/>
                  <a:pt x="1969" y="9873"/>
                  <a:pt x="1969" y="9607"/>
                </a:cubicBezTo>
                <a:lnTo>
                  <a:pt x="1969" y="9553"/>
                </a:lnTo>
                <a:cubicBezTo>
                  <a:pt x="1969" y="9287"/>
                  <a:pt x="2182" y="9048"/>
                  <a:pt x="2474" y="9048"/>
                </a:cubicBezTo>
                <a:close/>
                <a:moveTo>
                  <a:pt x="1969" y="7478"/>
                </a:moveTo>
                <a:lnTo>
                  <a:pt x="1969" y="7425"/>
                </a:lnTo>
                <a:cubicBezTo>
                  <a:pt x="1969" y="7132"/>
                  <a:pt x="2208" y="6919"/>
                  <a:pt x="2474" y="6919"/>
                </a:cubicBezTo>
                <a:lnTo>
                  <a:pt x="3885" y="6919"/>
                </a:lnTo>
                <a:cubicBezTo>
                  <a:pt x="4151" y="6919"/>
                  <a:pt x="4390" y="7158"/>
                  <a:pt x="4390" y="7425"/>
                </a:cubicBezTo>
                <a:lnTo>
                  <a:pt x="4390" y="7478"/>
                </a:lnTo>
                <a:cubicBezTo>
                  <a:pt x="4390" y="7770"/>
                  <a:pt x="4151" y="7983"/>
                  <a:pt x="3885" y="7983"/>
                </a:cubicBezTo>
                <a:lnTo>
                  <a:pt x="2474" y="7983"/>
                </a:lnTo>
                <a:cubicBezTo>
                  <a:pt x="2182" y="7983"/>
                  <a:pt x="1969" y="7744"/>
                  <a:pt x="1969" y="7478"/>
                </a:cubicBezTo>
                <a:close/>
                <a:moveTo>
                  <a:pt x="5615" y="9048"/>
                </a:moveTo>
                <a:lnTo>
                  <a:pt x="7025" y="9048"/>
                </a:lnTo>
                <a:cubicBezTo>
                  <a:pt x="7291" y="9048"/>
                  <a:pt x="7531" y="9287"/>
                  <a:pt x="7531" y="9553"/>
                </a:cubicBezTo>
                <a:lnTo>
                  <a:pt x="7531" y="9607"/>
                </a:lnTo>
                <a:cubicBezTo>
                  <a:pt x="7531" y="9899"/>
                  <a:pt x="7291" y="10112"/>
                  <a:pt x="7025" y="10112"/>
                </a:cubicBezTo>
                <a:lnTo>
                  <a:pt x="5615" y="10112"/>
                </a:lnTo>
                <a:cubicBezTo>
                  <a:pt x="5348" y="10112"/>
                  <a:pt x="5109" y="9873"/>
                  <a:pt x="5109" y="9607"/>
                </a:cubicBezTo>
                <a:lnTo>
                  <a:pt x="5109" y="9553"/>
                </a:lnTo>
                <a:cubicBezTo>
                  <a:pt x="5109" y="9287"/>
                  <a:pt x="5348" y="9048"/>
                  <a:pt x="5615" y="9048"/>
                </a:cubicBezTo>
                <a:close/>
                <a:moveTo>
                  <a:pt x="5109" y="7478"/>
                </a:moveTo>
                <a:lnTo>
                  <a:pt x="5109" y="7425"/>
                </a:lnTo>
                <a:cubicBezTo>
                  <a:pt x="5109" y="7132"/>
                  <a:pt x="5348" y="6919"/>
                  <a:pt x="5615" y="6919"/>
                </a:cubicBezTo>
                <a:lnTo>
                  <a:pt x="7025" y="6919"/>
                </a:lnTo>
                <a:cubicBezTo>
                  <a:pt x="7291" y="6919"/>
                  <a:pt x="7531" y="7158"/>
                  <a:pt x="7531" y="7425"/>
                </a:cubicBezTo>
                <a:lnTo>
                  <a:pt x="7531" y="7478"/>
                </a:lnTo>
                <a:cubicBezTo>
                  <a:pt x="7531" y="7770"/>
                  <a:pt x="7291" y="7983"/>
                  <a:pt x="7025" y="7983"/>
                </a:cubicBezTo>
                <a:lnTo>
                  <a:pt x="5615" y="7983"/>
                </a:lnTo>
                <a:cubicBezTo>
                  <a:pt x="5348" y="7983"/>
                  <a:pt x="5109" y="7744"/>
                  <a:pt x="5109" y="7478"/>
                </a:cubicBezTo>
                <a:close/>
                <a:moveTo>
                  <a:pt x="8781" y="9048"/>
                </a:moveTo>
                <a:lnTo>
                  <a:pt x="10192" y="9048"/>
                </a:lnTo>
                <a:cubicBezTo>
                  <a:pt x="10458" y="9048"/>
                  <a:pt x="10697" y="9287"/>
                  <a:pt x="10697" y="9553"/>
                </a:cubicBezTo>
                <a:lnTo>
                  <a:pt x="10697" y="9607"/>
                </a:lnTo>
                <a:cubicBezTo>
                  <a:pt x="10697" y="9899"/>
                  <a:pt x="10458" y="10112"/>
                  <a:pt x="10192" y="10112"/>
                </a:cubicBezTo>
                <a:lnTo>
                  <a:pt x="8781" y="10112"/>
                </a:lnTo>
                <a:cubicBezTo>
                  <a:pt x="8515" y="10112"/>
                  <a:pt x="8276" y="9873"/>
                  <a:pt x="8276" y="9607"/>
                </a:cubicBezTo>
                <a:lnTo>
                  <a:pt x="8276" y="9553"/>
                </a:lnTo>
                <a:cubicBezTo>
                  <a:pt x="8276" y="9287"/>
                  <a:pt x="8515" y="9048"/>
                  <a:pt x="8781" y="9048"/>
                </a:cubicBezTo>
                <a:close/>
                <a:moveTo>
                  <a:pt x="8276" y="7478"/>
                </a:moveTo>
                <a:lnTo>
                  <a:pt x="8276" y="7425"/>
                </a:lnTo>
                <a:cubicBezTo>
                  <a:pt x="8276" y="7132"/>
                  <a:pt x="8515" y="6919"/>
                  <a:pt x="8781" y="6919"/>
                </a:cubicBezTo>
                <a:lnTo>
                  <a:pt x="10192" y="6919"/>
                </a:lnTo>
                <a:cubicBezTo>
                  <a:pt x="10458" y="6919"/>
                  <a:pt x="10697" y="7158"/>
                  <a:pt x="10697" y="7425"/>
                </a:cubicBezTo>
                <a:lnTo>
                  <a:pt x="10697" y="7478"/>
                </a:lnTo>
                <a:cubicBezTo>
                  <a:pt x="10697" y="7770"/>
                  <a:pt x="10458" y="7983"/>
                  <a:pt x="10192" y="7983"/>
                </a:cubicBezTo>
                <a:lnTo>
                  <a:pt x="8781" y="7983"/>
                </a:lnTo>
                <a:cubicBezTo>
                  <a:pt x="8515" y="7983"/>
                  <a:pt x="8276" y="7744"/>
                  <a:pt x="8276" y="74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4" descr="卡通画&#10;&#10;中度可信度描述已自动生成">
            <a:extLst>
              <a:ext uri="{FF2B5EF4-FFF2-40B4-BE49-F238E27FC236}">
                <a16:creationId xmlns:a16="http://schemas.microsoft.com/office/drawing/2014/main" id="{8EA0CD32-E7A7-C7CB-53CC-3234E4E87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38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oding-14">
            <a:extLst>
              <a:ext uri="{FF2B5EF4-FFF2-40B4-BE49-F238E27FC236}">
                <a16:creationId xmlns:a16="http://schemas.microsoft.com/office/drawing/2014/main" id="{54CF6B5D-BC8A-8EE5-AE9D-1A1331D6E3A9}"/>
              </a:ext>
            </a:extLst>
          </p:cNvPr>
          <p:cNvSpPr txBox="1"/>
          <p:nvPr/>
        </p:nvSpPr>
        <p:spPr>
          <a:xfrm>
            <a:off x="7073900" y="2359027"/>
            <a:ext cx="511566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阿里巴巴普惠体 2.0 95 ExtraBold" panose="00020600040101010101" pitchFamily="18" charset="-122"/>
              </a:rPr>
              <a:t>年度工作回顾</a:t>
            </a:r>
          </a:p>
        </p:txBody>
      </p:sp>
      <p:sp>
        <p:nvSpPr>
          <p:cNvPr id="3" name="gaoding-14">
            <a:extLst>
              <a:ext uri="{FF2B5EF4-FFF2-40B4-BE49-F238E27FC236}">
                <a16:creationId xmlns:a16="http://schemas.microsoft.com/office/drawing/2014/main" id="{4EB8E2E6-6F2D-6FB7-53B9-88C564CA4118}"/>
              </a:ext>
            </a:extLst>
          </p:cNvPr>
          <p:cNvSpPr txBox="1"/>
          <p:nvPr/>
        </p:nvSpPr>
        <p:spPr>
          <a:xfrm>
            <a:off x="7130795" y="3168503"/>
            <a:ext cx="358418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阿里巴巴普惠体 2.0 35 Thin" panose="00020600040101010101" pitchFamily="18" charset="-122"/>
              </a:rPr>
              <a:t>Annual Work Review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18B4DB-B4D6-633C-B0C3-F8CC1D57154F}"/>
              </a:ext>
            </a:extLst>
          </p:cNvPr>
          <p:cNvSpPr/>
          <p:nvPr/>
        </p:nvSpPr>
        <p:spPr>
          <a:xfrm>
            <a:off x="7099931" y="1171356"/>
            <a:ext cx="977901" cy="97790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1511AF8-FF6B-2B6E-44D0-A89AC9A1B3DE}"/>
              </a:ext>
            </a:extLst>
          </p:cNvPr>
          <p:cNvSpPr txBox="1"/>
          <p:nvPr/>
        </p:nvSpPr>
        <p:spPr>
          <a:xfrm>
            <a:off x="7177551" y="1337141"/>
            <a:ext cx="8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zh-CN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Rectangle 39">
            <a:extLst>
              <a:ext uri="{FF2B5EF4-FFF2-40B4-BE49-F238E27FC236}">
                <a16:creationId xmlns:a16="http://schemas.microsoft.com/office/drawing/2014/main" id="{0DAB1659-78CC-1AB0-9E72-6E4BD74144FB}"/>
              </a:ext>
            </a:extLst>
          </p:cNvPr>
          <p:cNvSpPr/>
          <p:nvPr/>
        </p:nvSpPr>
        <p:spPr>
          <a:xfrm>
            <a:off x="7022643" y="3779844"/>
            <a:ext cx="4381957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单击此处输入你的正文，文字是您思想的提炼 为了最终演示发布的良好效果，请尽量言简意赅的阐述观点。</a:t>
            </a:r>
          </a:p>
        </p:txBody>
      </p:sp>
      <p:pic>
        <p:nvPicPr>
          <p:cNvPr id="7" name="图片 6" descr="卡通画&#10;&#10;中度可信度描述已自动生成">
            <a:extLst>
              <a:ext uri="{FF2B5EF4-FFF2-40B4-BE49-F238E27FC236}">
                <a16:creationId xmlns:a16="http://schemas.microsoft.com/office/drawing/2014/main" id="{F64A09E7-7D41-EE80-2C5D-54053AD69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1E01D-4A44-ACA8-FE06-84FD9D9BA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年度工作回顾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A164E1E-4BD2-4737-01D3-4AEE98F18D7C}"/>
              </a:ext>
            </a:extLst>
          </p:cNvPr>
          <p:cNvGrpSpPr/>
          <p:nvPr/>
        </p:nvGrpSpPr>
        <p:grpSpPr>
          <a:xfrm>
            <a:off x="695326" y="1676477"/>
            <a:ext cx="3144837" cy="4189003"/>
            <a:chOff x="695326" y="1676477"/>
            <a:chExt cx="3144837" cy="4189003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C2A586E1-AFA0-870D-2CF2-71F0EF732813}"/>
                </a:ext>
              </a:extLst>
            </p:cNvPr>
            <p:cNvSpPr/>
            <p:nvPr/>
          </p:nvSpPr>
          <p:spPr>
            <a:xfrm>
              <a:off x="695326" y="1676477"/>
              <a:ext cx="3144837" cy="1877144"/>
            </a:xfrm>
            <a:prstGeom prst="roundRect">
              <a:avLst>
                <a:gd name="adj" fmla="val 2017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B6787085-4FD5-BCA0-5D6B-DFB3C4BCE940}"/>
                </a:ext>
              </a:extLst>
            </p:cNvPr>
            <p:cNvSpPr/>
            <p:nvPr/>
          </p:nvSpPr>
          <p:spPr>
            <a:xfrm>
              <a:off x="695326" y="3467068"/>
              <a:ext cx="3144837" cy="10397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Rectangle 39">
              <a:extLst>
                <a:ext uri="{FF2B5EF4-FFF2-40B4-BE49-F238E27FC236}">
                  <a16:creationId xmlns:a16="http://schemas.microsoft.com/office/drawing/2014/main" id="{82C86785-D8A8-4EBC-A603-C44338C0AC56}"/>
                </a:ext>
              </a:extLst>
            </p:cNvPr>
            <p:cNvSpPr/>
            <p:nvPr/>
          </p:nvSpPr>
          <p:spPr>
            <a:xfrm>
              <a:off x="851069" y="2321894"/>
              <a:ext cx="2833351" cy="1034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18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单击此处输入你的正文，文字是您思想的提炼请尽量言简意赅的阐述观点。</a:t>
              </a:r>
              <a:endParaRPr lang="id-ID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9" name="Rectangle 40">
              <a:extLst>
                <a:ext uri="{FF2B5EF4-FFF2-40B4-BE49-F238E27FC236}">
                  <a16:creationId xmlns:a16="http://schemas.microsoft.com/office/drawing/2014/main" id="{6A89DC43-7043-D0C0-4A48-82DEADA271FE}"/>
                </a:ext>
              </a:extLst>
            </p:cNvPr>
            <p:cNvSpPr/>
            <p:nvPr/>
          </p:nvSpPr>
          <p:spPr>
            <a:xfrm>
              <a:off x="1252082" y="1829500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  <a:sym typeface="+mn-lt"/>
                </a:rPr>
                <a:t>请添加小标题</a:t>
              </a:r>
              <a:endParaRPr lang="en-US" sz="2400" dirty="0">
                <a:solidFill>
                  <a:schemeClr val="accent1"/>
                </a:solidFill>
                <a:latin typeface="+mj-ea"/>
                <a:ea typeface="+mj-ea"/>
                <a:sym typeface="+mn-lt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0575B995-D11D-2BFF-71EE-173B749449CF}"/>
                </a:ext>
              </a:extLst>
            </p:cNvPr>
            <p:cNvSpPr/>
            <p:nvPr/>
          </p:nvSpPr>
          <p:spPr>
            <a:xfrm>
              <a:off x="695326" y="3970910"/>
              <a:ext cx="3144837" cy="1877144"/>
            </a:xfrm>
            <a:prstGeom prst="roundRect">
              <a:avLst>
                <a:gd name="adj" fmla="val 2017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913463C2-70C9-7561-D48D-B968FB4A353A}"/>
                </a:ext>
              </a:extLst>
            </p:cNvPr>
            <p:cNvSpPr/>
            <p:nvPr/>
          </p:nvSpPr>
          <p:spPr>
            <a:xfrm>
              <a:off x="695326" y="5761501"/>
              <a:ext cx="3144837" cy="10397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Rectangle 39">
              <a:extLst>
                <a:ext uri="{FF2B5EF4-FFF2-40B4-BE49-F238E27FC236}">
                  <a16:creationId xmlns:a16="http://schemas.microsoft.com/office/drawing/2014/main" id="{B8484DA9-6DF2-C6C6-7792-A6D604CAA708}"/>
                </a:ext>
              </a:extLst>
            </p:cNvPr>
            <p:cNvSpPr/>
            <p:nvPr/>
          </p:nvSpPr>
          <p:spPr>
            <a:xfrm>
              <a:off x="851069" y="4616327"/>
              <a:ext cx="2833351" cy="1034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18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单击此处输入你的正文，文字是您思想的提炼请尽量言简意赅的阐述观点。</a:t>
              </a:r>
              <a:endParaRPr lang="id-ID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1" name="Rectangle 40">
              <a:extLst>
                <a:ext uri="{FF2B5EF4-FFF2-40B4-BE49-F238E27FC236}">
                  <a16:creationId xmlns:a16="http://schemas.microsoft.com/office/drawing/2014/main" id="{0799A5EE-CA1D-F136-0CA2-1606FA0A6FEA}"/>
                </a:ext>
              </a:extLst>
            </p:cNvPr>
            <p:cNvSpPr/>
            <p:nvPr/>
          </p:nvSpPr>
          <p:spPr>
            <a:xfrm>
              <a:off x="1252082" y="4123933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  <a:sym typeface="+mn-lt"/>
                </a:rPr>
                <a:t>请添加小标题</a:t>
              </a:r>
              <a:endParaRPr lang="en-US" sz="2400" dirty="0">
                <a:solidFill>
                  <a:schemeClr val="accent1"/>
                </a:solidFill>
                <a:latin typeface="+mj-ea"/>
                <a:ea typeface="+mj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8C914D4-BF06-FEB6-2FA3-1C974551C252}"/>
              </a:ext>
            </a:extLst>
          </p:cNvPr>
          <p:cNvGrpSpPr/>
          <p:nvPr/>
        </p:nvGrpSpPr>
        <p:grpSpPr>
          <a:xfrm>
            <a:off x="4523582" y="1676476"/>
            <a:ext cx="3144837" cy="4190924"/>
            <a:chOff x="4396919" y="1676476"/>
            <a:chExt cx="3144837" cy="4190924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9F991020-472B-25E6-5270-D4A506A05E2F}"/>
                </a:ext>
              </a:extLst>
            </p:cNvPr>
            <p:cNvSpPr/>
            <p:nvPr/>
          </p:nvSpPr>
          <p:spPr>
            <a:xfrm>
              <a:off x="4396919" y="1676476"/>
              <a:ext cx="3144837" cy="4190924"/>
            </a:xfrm>
            <a:prstGeom prst="roundRect">
              <a:avLst>
                <a:gd name="adj" fmla="val 201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Rectangle 39">
              <a:extLst>
                <a:ext uri="{FF2B5EF4-FFF2-40B4-BE49-F238E27FC236}">
                  <a16:creationId xmlns:a16="http://schemas.microsoft.com/office/drawing/2014/main" id="{F690DCCD-8C7A-2F25-7F65-891D7FFD6331}"/>
                </a:ext>
              </a:extLst>
            </p:cNvPr>
            <p:cNvSpPr/>
            <p:nvPr/>
          </p:nvSpPr>
          <p:spPr>
            <a:xfrm>
              <a:off x="4450637" y="4157474"/>
              <a:ext cx="3037400" cy="15119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18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dirty="0">
                  <a:solidFill>
                    <a:schemeClr val="bg1"/>
                  </a:solidFill>
                  <a:sym typeface="+mn-lt"/>
                </a:rPr>
                <a:t>单击此处输入你的正文，文字是您思想的提炼，为了最终演示发布的良好效果，请尽量言简意赅的阐述观点</a:t>
              </a:r>
            </a:p>
          </p:txBody>
        </p:sp>
        <p:sp>
          <p:nvSpPr>
            <p:cNvPr id="22" name="Rectangle 40">
              <a:extLst>
                <a:ext uri="{FF2B5EF4-FFF2-40B4-BE49-F238E27FC236}">
                  <a16:creationId xmlns:a16="http://schemas.microsoft.com/office/drawing/2014/main" id="{06214332-5C47-FD1A-38E0-78A631D80FE6}"/>
                </a:ext>
              </a:extLst>
            </p:cNvPr>
            <p:cNvSpPr/>
            <p:nvPr/>
          </p:nvSpPr>
          <p:spPr>
            <a:xfrm>
              <a:off x="4953675" y="3561479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+mj-ea"/>
                  <a:ea typeface="+mj-ea"/>
                  <a:sym typeface="+mn-lt"/>
                </a:rPr>
                <a:t>请添加小标题</a:t>
              </a:r>
              <a:endParaRPr lang="en-US" sz="2400" dirty="0">
                <a:solidFill>
                  <a:schemeClr val="bg1"/>
                </a:solidFill>
                <a:latin typeface="+mj-ea"/>
                <a:ea typeface="+mj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6349E591-5C0C-7078-94AA-83E5FE624521}"/>
                </a:ext>
              </a:extLst>
            </p:cNvPr>
            <p:cNvSpPr/>
            <p:nvPr/>
          </p:nvSpPr>
          <p:spPr>
            <a:xfrm>
              <a:off x="5136484" y="1761442"/>
              <a:ext cx="1665707" cy="166570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Rectangle 40">
              <a:extLst>
                <a:ext uri="{FF2B5EF4-FFF2-40B4-BE49-F238E27FC236}">
                  <a16:creationId xmlns:a16="http://schemas.microsoft.com/office/drawing/2014/main" id="{4401D6BE-FCA3-90EE-3E7F-31D1B7607898}"/>
                </a:ext>
              </a:extLst>
            </p:cNvPr>
            <p:cNvSpPr/>
            <p:nvPr/>
          </p:nvSpPr>
          <p:spPr>
            <a:xfrm>
              <a:off x="5097945" y="2240352"/>
              <a:ext cx="174278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chemeClr val="accent1"/>
                  </a:solidFill>
                  <a:latin typeface="+mj-ea"/>
                  <a:ea typeface="+mj-ea"/>
                  <a:sym typeface="+mn-lt"/>
                </a:rPr>
                <a:t>108w</a:t>
              </a:r>
              <a:endParaRPr lang="en-US" sz="4000" dirty="0">
                <a:solidFill>
                  <a:schemeClr val="accent1"/>
                </a:solidFill>
                <a:latin typeface="+mj-ea"/>
                <a:ea typeface="+mj-ea"/>
                <a:sym typeface="+mn-lt"/>
              </a:endParaRPr>
            </a:p>
          </p:txBody>
        </p:sp>
      </p:grpSp>
      <p:pic>
        <p:nvPicPr>
          <p:cNvPr id="24" name="图片 23" descr="人在玩电脑&#10;&#10;描述已自动生成">
            <a:extLst>
              <a:ext uri="{FF2B5EF4-FFF2-40B4-BE49-F238E27FC236}">
                <a16:creationId xmlns:a16="http://schemas.microsoft.com/office/drawing/2014/main" id="{0B98CF5F-7EDF-55F1-1664-B8D8F6F5C3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7" r="28325"/>
          <a:stretch/>
        </p:blipFill>
        <p:spPr>
          <a:xfrm>
            <a:off x="8351837" y="1666826"/>
            <a:ext cx="3144837" cy="4190924"/>
          </a:xfrm>
          <a:prstGeom prst="roundRect">
            <a:avLst>
              <a:gd name="adj" fmla="val 1775"/>
            </a:avLst>
          </a:prstGeom>
          <a:ln w="19050">
            <a:solidFill>
              <a:schemeClr val="accent1"/>
            </a:solidFill>
          </a:ln>
        </p:spPr>
      </p:pic>
      <p:pic>
        <p:nvPicPr>
          <p:cNvPr id="4" name="图片 3" descr="卡通画&#10;&#10;中度可信度描述已自动生成">
            <a:extLst>
              <a:ext uri="{FF2B5EF4-FFF2-40B4-BE49-F238E27FC236}">
                <a16:creationId xmlns:a16="http://schemas.microsoft.com/office/drawing/2014/main" id="{F4C6E0FF-D41A-3DA8-96D8-F466C79DD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90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0E624-4DF9-9CC0-87E7-265E97DF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年度工作回顾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C300A7E-20C9-32FD-EF8F-BD3330C2D083}"/>
              </a:ext>
            </a:extLst>
          </p:cNvPr>
          <p:cNvSpPr/>
          <p:nvPr/>
        </p:nvSpPr>
        <p:spPr>
          <a:xfrm>
            <a:off x="0" y="1488556"/>
            <a:ext cx="12192000" cy="14306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0F59E661-6ED2-E3E7-CF2B-851951C84E53}"/>
              </a:ext>
            </a:extLst>
          </p:cNvPr>
          <p:cNvSpPr/>
          <p:nvPr/>
        </p:nvSpPr>
        <p:spPr>
          <a:xfrm>
            <a:off x="4632214" y="2548487"/>
            <a:ext cx="2921569" cy="3284376"/>
          </a:xfrm>
          <a:prstGeom prst="roundRect">
            <a:avLst>
              <a:gd name="adj" fmla="val 793"/>
            </a:avLst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schemeClr val="accent1">
                <a:lumMod val="90000"/>
                <a:lumOff val="1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73478EA5-9D49-BE6B-0084-F457FB854404}"/>
              </a:ext>
            </a:extLst>
          </p:cNvPr>
          <p:cNvSpPr/>
          <p:nvPr/>
        </p:nvSpPr>
        <p:spPr>
          <a:xfrm>
            <a:off x="8142728" y="2548487"/>
            <a:ext cx="2921569" cy="3284376"/>
          </a:xfrm>
          <a:prstGeom prst="roundRect">
            <a:avLst>
              <a:gd name="adj" fmla="val 793"/>
            </a:avLst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schemeClr val="accent1">
                <a:lumMod val="90000"/>
                <a:lumOff val="1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583F7EE-4A21-6F6B-C567-41CB6FE1336E}"/>
              </a:ext>
            </a:extLst>
          </p:cNvPr>
          <p:cNvGrpSpPr/>
          <p:nvPr/>
        </p:nvGrpSpPr>
        <p:grpSpPr>
          <a:xfrm>
            <a:off x="1115694" y="1798734"/>
            <a:ext cx="2927572" cy="4042229"/>
            <a:chOff x="1115694" y="2066212"/>
            <a:chExt cx="2927572" cy="404222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A6E92758-7D4A-339E-D9FD-CC518BB0DE64}"/>
                </a:ext>
              </a:extLst>
            </p:cNvPr>
            <p:cNvSpPr/>
            <p:nvPr/>
          </p:nvSpPr>
          <p:spPr>
            <a:xfrm>
              <a:off x="1115694" y="2824065"/>
              <a:ext cx="2927572" cy="3284376"/>
            </a:xfrm>
            <a:prstGeom prst="roundRect">
              <a:avLst>
                <a:gd name="adj" fmla="val 793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schemeClr val="accent1">
                  <a:lumMod val="90000"/>
                  <a:lumOff val="1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Rectangle 40">
              <a:extLst>
                <a:ext uri="{FF2B5EF4-FFF2-40B4-BE49-F238E27FC236}">
                  <a16:creationId xmlns:a16="http://schemas.microsoft.com/office/drawing/2014/main" id="{FC829F6E-961E-991B-A18F-FDA97F8412DF}"/>
                </a:ext>
              </a:extLst>
            </p:cNvPr>
            <p:cNvSpPr/>
            <p:nvPr/>
          </p:nvSpPr>
          <p:spPr>
            <a:xfrm>
              <a:off x="1563817" y="2066212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+mj-ea"/>
                  <a:ea typeface="+mj-ea"/>
                  <a:sym typeface="+mn-lt"/>
                </a:rPr>
                <a:t>请添加小标题</a:t>
              </a:r>
              <a:endParaRPr lang="en-US" sz="2400" dirty="0">
                <a:solidFill>
                  <a:schemeClr val="bg1"/>
                </a:solidFill>
                <a:latin typeface="+mj-ea"/>
                <a:ea typeface="+mj-ea"/>
                <a:sym typeface="+mn-lt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0688C873-2AAF-FEB3-59D2-00312DAEEC8D}"/>
                </a:ext>
              </a:extLst>
            </p:cNvPr>
            <p:cNvSpPr/>
            <p:nvPr/>
          </p:nvSpPr>
          <p:spPr>
            <a:xfrm>
              <a:off x="2217529" y="3149600"/>
              <a:ext cx="723900" cy="723900"/>
            </a:xfrm>
            <a:prstGeom prst="roundRect">
              <a:avLst/>
            </a:prstGeom>
            <a:ln>
              <a:noFill/>
            </a:ln>
            <a:effectLst>
              <a:outerShdw blurRad="1524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3B3249CE-21CA-15BD-DD61-391A072840C5}"/>
                </a:ext>
              </a:extLst>
            </p:cNvPr>
            <p:cNvSpPr/>
            <p:nvPr/>
          </p:nvSpPr>
          <p:spPr>
            <a:xfrm>
              <a:off x="2341494" y="3323213"/>
              <a:ext cx="475970" cy="384915"/>
            </a:xfrm>
            <a:custGeom>
              <a:avLst/>
              <a:gdLst>
                <a:gd name="connsiteX0" fmla="*/ 567532 w 1059803"/>
                <a:gd name="connsiteY0" fmla="*/ 652009 h 857058"/>
                <a:gd name="connsiteX1" fmla="*/ 639722 w 1059803"/>
                <a:gd name="connsiteY1" fmla="*/ 652009 h 857058"/>
                <a:gd name="connsiteX2" fmla="*/ 639722 w 1059803"/>
                <a:gd name="connsiteY2" fmla="*/ 724198 h 857058"/>
                <a:gd name="connsiteX3" fmla="*/ 567532 w 1059803"/>
                <a:gd name="connsiteY3" fmla="*/ 724198 h 857058"/>
                <a:gd name="connsiteX4" fmla="*/ 437745 w 1059803"/>
                <a:gd name="connsiteY4" fmla="*/ 652009 h 857058"/>
                <a:gd name="connsiteX5" fmla="*/ 509935 w 1059803"/>
                <a:gd name="connsiteY5" fmla="*/ 652009 h 857058"/>
                <a:gd name="connsiteX6" fmla="*/ 509935 w 1059803"/>
                <a:gd name="connsiteY6" fmla="*/ 724198 h 857058"/>
                <a:gd name="connsiteX7" fmla="*/ 437745 w 1059803"/>
                <a:gd name="connsiteY7" fmla="*/ 724198 h 857058"/>
                <a:gd name="connsiteX8" fmla="*/ 567532 w 1059803"/>
                <a:gd name="connsiteY8" fmla="*/ 516078 h 857058"/>
                <a:gd name="connsiteX9" fmla="*/ 639722 w 1059803"/>
                <a:gd name="connsiteY9" fmla="*/ 516078 h 857058"/>
                <a:gd name="connsiteX10" fmla="*/ 639722 w 1059803"/>
                <a:gd name="connsiteY10" fmla="*/ 588268 h 857058"/>
                <a:gd name="connsiteX11" fmla="*/ 567532 w 1059803"/>
                <a:gd name="connsiteY11" fmla="*/ 588268 h 857058"/>
                <a:gd name="connsiteX12" fmla="*/ 437745 w 1059803"/>
                <a:gd name="connsiteY12" fmla="*/ 516078 h 857058"/>
                <a:gd name="connsiteX13" fmla="*/ 509935 w 1059803"/>
                <a:gd name="connsiteY13" fmla="*/ 516078 h 857058"/>
                <a:gd name="connsiteX14" fmla="*/ 509935 w 1059803"/>
                <a:gd name="connsiteY14" fmla="*/ 588268 h 857058"/>
                <a:gd name="connsiteX15" fmla="*/ 437745 w 1059803"/>
                <a:gd name="connsiteY15" fmla="*/ 588268 h 857058"/>
                <a:gd name="connsiteX16" fmla="*/ 567532 w 1059803"/>
                <a:gd name="connsiteY16" fmla="*/ 379379 h 857058"/>
                <a:gd name="connsiteX17" fmla="*/ 639722 w 1059803"/>
                <a:gd name="connsiteY17" fmla="*/ 379379 h 857058"/>
                <a:gd name="connsiteX18" fmla="*/ 639722 w 1059803"/>
                <a:gd name="connsiteY18" fmla="*/ 451568 h 857058"/>
                <a:gd name="connsiteX19" fmla="*/ 567532 w 1059803"/>
                <a:gd name="connsiteY19" fmla="*/ 451568 h 857058"/>
                <a:gd name="connsiteX20" fmla="*/ 437745 w 1059803"/>
                <a:gd name="connsiteY20" fmla="*/ 379379 h 857058"/>
                <a:gd name="connsiteX21" fmla="*/ 509935 w 1059803"/>
                <a:gd name="connsiteY21" fmla="*/ 379379 h 857058"/>
                <a:gd name="connsiteX22" fmla="*/ 509935 w 1059803"/>
                <a:gd name="connsiteY22" fmla="*/ 451568 h 857058"/>
                <a:gd name="connsiteX23" fmla="*/ 437745 w 1059803"/>
                <a:gd name="connsiteY23" fmla="*/ 451568 h 857058"/>
                <a:gd name="connsiteX24" fmla="*/ 765669 w 1059803"/>
                <a:gd name="connsiteY24" fmla="*/ 335605 h 857058"/>
                <a:gd name="connsiteX25" fmla="*/ 765669 w 1059803"/>
                <a:gd name="connsiteY25" fmla="*/ 781797 h 857058"/>
                <a:gd name="connsiteX26" fmla="*/ 933088 w 1059803"/>
                <a:gd name="connsiteY26" fmla="*/ 781797 h 857058"/>
                <a:gd name="connsiteX27" fmla="*/ 933088 w 1059803"/>
                <a:gd name="connsiteY27" fmla="*/ 742630 h 857058"/>
                <a:gd name="connsiteX28" fmla="*/ 810212 w 1059803"/>
                <a:gd name="connsiteY28" fmla="*/ 742630 h 857058"/>
                <a:gd name="connsiteX29" fmla="*/ 810212 w 1059803"/>
                <a:gd name="connsiteY29" fmla="*/ 696552 h 857058"/>
                <a:gd name="connsiteX30" fmla="*/ 933088 w 1059803"/>
                <a:gd name="connsiteY30" fmla="*/ 696552 h 857058"/>
                <a:gd name="connsiteX31" fmla="*/ 933088 w 1059803"/>
                <a:gd name="connsiteY31" fmla="*/ 641257 h 857058"/>
                <a:gd name="connsiteX32" fmla="*/ 810212 w 1059803"/>
                <a:gd name="connsiteY32" fmla="*/ 641257 h 857058"/>
                <a:gd name="connsiteX33" fmla="*/ 810212 w 1059803"/>
                <a:gd name="connsiteY33" fmla="*/ 595179 h 857058"/>
                <a:gd name="connsiteX34" fmla="*/ 933088 w 1059803"/>
                <a:gd name="connsiteY34" fmla="*/ 595179 h 857058"/>
                <a:gd name="connsiteX35" fmla="*/ 933088 w 1059803"/>
                <a:gd name="connsiteY35" fmla="*/ 539885 h 857058"/>
                <a:gd name="connsiteX36" fmla="*/ 810212 w 1059803"/>
                <a:gd name="connsiteY36" fmla="*/ 539885 h 857058"/>
                <a:gd name="connsiteX37" fmla="*/ 810212 w 1059803"/>
                <a:gd name="connsiteY37" fmla="*/ 493807 h 857058"/>
                <a:gd name="connsiteX38" fmla="*/ 933088 w 1059803"/>
                <a:gd name="connsiteY38" fmla="*/ 493807 h 857058"/>
                <a:gd name="connsiteX39" fmla="*/ 933088 w 1059803"/>
                <a:gd name="connsiteY39" fmla="*/ 438512 h 857058"/>
                <a:gd name="connsiteX40" fmla="*/ 810212 w 1059803"/>
                <a:gd name="connsiteY40" fmla="*/ 438512 h 857058"/>
                <a:gd name="connsiteX41" fmla="*/ 810212 w 1059803"/>
                <a:gd name="connsiteY41" fmla="*/ 392434 h 857058"/>
                <a:gd name="connsiteX42" fmla="*/ 933088 w 1059803"/>
                <a:gd name="connsiteY42" fmla="*/ 392434 h 857058"/>
                <a:gd name="connsiteX43" fmla="*/ 933088 w 1059803"/>
                <a:gd name="connsiteY43" fmla="*/ 335605 h 857058"/>
                <a:gd name="connsiteX44" fmla="*/ 567532 w 1059803"/>
                <a:gd name="connsiteY44" fmla="*/ 242680 h 857058"/>
                <a:gd name="connsiteX45" fmla="*/ 639722 w 1059803"/>
                <a:gd name="connsiteY45" fmla="*/ 242680 h 857058"/>
                <a:gd name="connsiteX46" fmla="*/ 639722 w 1059803"/>
                <a:gd name="connsiteY46" fmla="*/ 314869 h 857058"/>
                <a:gd name="connsiteX47" fmla="*/ 567532 w 1059803"/>
                <a:gd name="connsiteY47" fmla="*/ 314869 h 857058"/>
                <a:gd name="connsiteX48" fmla="*/ 437745 w 1059803"/>
                <a:gd name="connsiteY48" fmla="*/ 242680 h 857058"/>
                <a:gd name="connsiteX49" fmla="*/ 509935 w 1059803"/>
                <a:gd name="connsiteY49" fmla="*/ 242680 h 857058"/>
                <a:gd name="connsiteX50" fmla="*/ 509935 w 1059803"/>
                <a:gd name="connsiteY50" fmla="*/ 314869 h 857058"/>
                <a:gd name="connsiteX51" fmla="*/ 437745 w 1059803"/>
                <a:gd name="connsiteY51" fmla="*/ 314869 h 857058"/>
                <a:gd name="connsiteX52" fmla="*/ 130555 w 1059803"/>
                <a:gd name="connsiteY52" fmla="*/ 214264 h 857058"/>
                <a:gd name="connsiteX53" fmla="*/ 130555 w 1059803"/>
                <a:gd name="connsiteY53" fmla="*/ 277238 h 857058"/>
                <a:gd name="connsiteX54" fmla="*/ 251896 w 1059803"/>
                <a:gd name="connsiteY54" fmla="*/ 277238 h 857058"/>
                <a:gd name="connsiteX55" fmla="*/ 251896 w 1059803"/>
                <a:gd name="connsiteY55" fmla="*/ 323316 h 857058"/>
                <a:gd name="connsiteX56" fmla="*/ 130555 w 1059803"/>
                <a:gd name="connsiteY56" fmla="*/ 323316 h 857058"/>
                <a:gd name="connsiteX57" fmla="*/ 130555 w 1059803"/>
                <a:gd name="connsiteY57" fmla="*/ 377843 h 857058"/>
                <a:gd name="connsiteX58" fmla="*/ 251896 w 1059803"/>
                <a:gd name="connsiteY58" fmla="*/ 377843 h 857058"/>
                <a:gd name="connsiteX59" fmla="*/ 251896 w 1059803"/>
                <a:gd name="connsiteY59" fmla="*/ 423921 h 857058"/>
                <a:gd name="connsiteX60" fmla="*/ 130555 w 1059803"/>
                <a:gd name="connsiteY60" fmla="*/ 423921 h 857058"/>
                <a:gd name="connsiteX61" fmla="*/ 130555 w 1059803"/>
                <a:gd name="connsiteY61" fmla="*/ 478447 h 857058"/>
                <a:gd name="connsiteX62" fmla="*/ 251896 w 1059803"/>
                <a:gd name="connsiteY62" fmla="*/ 478447 h 857058"/>
                <a:gd name="connsiteX63" fmla="*/ 251896 w 1059803"/>
                <a:gd name="connsiteY63" fmla="*/ 524525 h 857058"/>
                <a:gd name="connsiteX64" fmla="*/ 130555 w 1059803"/>
                <a:gd name="connsiteY64" fmla="*/ 524525 h 857058"/>
                <a:gd name="connsiteX65" fmla="*/ 130555 w 1059803"/>
                <a:gd name="connsiteY65" fmla="*/ 578284 h 857058"/>
                <a:gd name="connsiteX66" fmla="*/ 251896 w 1059803"/>
                <a:gd name="connsiteY66" fmla="*/ 578284 h 857058"/>
                <a:gd name="connsiteX67" fmla="*/ 251896 w 1059803"/>
                <a:gd name="connsiteY67" fmla="*/ 624362 h 857058"/>
                <a:gd name="connsiteX68" fmla="*/ 130555 w 1059803"/>
                <a:gd name="connsiteY68" fmla="*/ 624362 h 857058"/>
                <a:gd name="connsiteX69" fmla="*/ 130555 w 1059803"/>
                <a:gd name="connsiteY69" fmla="*/ 678888 h 857058"/>
                <a:gd name="connsiteX70" fmla="*/ 251896 w 1059803"/>
                <a:gd name="connsiteY70" fmla="*/ 678888 h 857058"/>
                <a:gd name="connsiteX71" fmla="*/ 251896 w 1059803"/>
                <a:gd name="connsiteY71" fmla="*/ 724966 h 857058"/>
                <a:gd name="connsiteX72" fmla="*/ 130555 w 1059803"/>
                <a:gd name="connsiteY72" fmla="*/ 724966 h 857058"/>
                <a:gd name="connsiteX73" fmla="*/ 130555 w 1059803"/>
                <a:gd name="connsiteY73" fmla="*/ 781797 h 857058"/>
                <a:gd name="connsiteX74" fmla="*/ 312565 w 1059803"/>
                <a:gd name="connsiteY74" fmla="*/ 781797 h 857058"/>
                <a:gd name="connsiteX75" fmla="*/ 312565 w 1059803"/>
                <a:gd name="connsiteY75" fmla="*/ 214264 h 857058"/>
                <a:gd name="connsiteX76" fmla="*/ 567532 w 1059803"/>
                <a:gd name="connsiteY76" fmla="*/ 105980 h 857058"/>
                <a:gd name="connsiteX77" fmla="*/ 639722 w 1059803"/>
                <a:gd name="connsiteY77" fmla="*/ 105980 h 857058"/>
                <a:gd name="connsiteX78" fmla="*/ 639722 w 1059803"/>
                <a:gd name="connsiteY78" fmla="*/ 178169 h 857058"/>
                <a:gd name="connsiteX79" fmla="*/ 567532 w 1059803"/>
                <a:gd name="connsiteY79" fmla="*/ 178169 h 857058"/>
                <a:gd name="connsiteX80" fmla="*/ 437745 w 1059803"/>
                <a:gd name="connsiteY80" fmla="*/ 105980 h 857058"/>
                <a:gd name="connsiteX81" fmla="*/ 509935 w 1059803"/>
                <a:gd name="connsiteY81" fmla="*/ 105980 h 857058"/>
                <a:gd name="connsiteX82" fmla="*/ 509935 w 1059803"/>
                <a:gd name="connsiteY82" fmla="*/ 178169 h 857058"/>
                <a:gd name="connsiteX83" fmla="*/ 437745 w 1059803"/>
                <a:gd name="connsiteY83" fmla="*/ 178169 h 857058"/>
                <a:gd name="connsiteX84" fmla="*/ 387058 w 1059803"/>
                <a:gd name="connsiteY84" fmla="*/ 75261 h 857058"/>
                <a:gd name="connsiteX85" fmla="*/ 387058 w 1059803"/>
                <a:gd name="connsiteY85" fmla="*/ 767205 h 857058"/>
                <a:gd name="connsiteX86" fmla="*/ 690408 w 1059803"/>
                <a:gd name="connsiteY86" fmla="*/ 767205 h 857058"/>
                <a:gd name="connsiteX87" fmla="*/ 690408 w 1059803"/>
                <a:gd name="connsiteY87" fmla="*/ 75261 h 857058"/>
                <a:gd name="connsiteX88" fmla="*/ 312565 w 1059803"/>
                <a:gd name="connsiteY88" fmla="*/ 0 h 857058"/>
                <a:gd name="connsiteX89" fmla="*/ 765669 w 1059803"/>
                <a:gd name="connsiteY89" fmla="*/ 0 h 857058"/>
                <a:gd name="connsiteX90" fmla="*/ 765669 w 1059803"/>
                <a:gd name="connsiteY90" fmla="*/ 260343 h 857058"/>
                <a:gd name="connsiteX91" fmla="*/ 1008349 w 1059803"/>
                <a:gd name="connsiteY91" fmla="*/ 260343 h 857058"/>
                <a:gd name="connsiteX92" fmla="*/ 1008349 w 1059803"/>
                <a:gd name="connsiteY92" fmla="*/ 781797 h 857058"/>
                <a:gd name="connsiteX93" fmla="*/ 1059803 w 1059803"/>
                <a:gd name="connsiteY93" fmla="*/ 781797 h 857058"/>
                <a:gd name="connsiteX94" fmla="*/ 1059803 w 1059803"/>
                <a:gd name="connsiteY94" fmla="*/ 857058 h 857058"/>
                <a:gd name="connsiteX95" fmla="*/ 0 w 1059803"/>
                <a:gd name="connsiteY95" fmla="*/ 857058 h 857058"/>
                <a:gd name="connsiteX96" fmla="*/ 0 w 1059803"/>
                <a:gd name="connsiteY96" fmla="*/ 781797 h 857058"/>
                <a:gd name="connsiteX97" fmla="*/ 55294 w 1059803"/>
                <a:gd name="connsiteY97" fmla="*/ 781797 h 857058"/>
                <a:gd name="connsiteX98" fmla="*/ 55294 w 1059803"/>
                <a:gd name="connsiteY98" fmla="*/ 139003 h 857058"/>
                <a:gd name="connsiteX99" fmla="*/ 312565 w 1059803"/>
                <a:gd name="connsiteY99" fmla="*/ 139003 h 857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059803" h="857058">
                  <a:moveTo>
                    <a:pt x="567532" y="652009"/>
                  </a:moveTo>
                  <a:lnTo>
                    <a:pt x="639722" y="652009"/>
                  </a:lnTo>
                  <a:lnTo>
                    <a:pt x="639722" y="724198"/>
                  </a:lnTo>
                  <a:lnTo>
                    <a:pt x="567532" y="724198"/>
                  </a:lnTo>
                  <a:close/>
                  <a:moveTo>
                    <a:pt x="437745" y="652009"/>
                  </a:moveTo>
                  <a:lnTo>
                    <a:pt x="509935" y="652009"/>
                  </a:lnTo>
                  <a:lnTo>
                    <a:pt x="509935" y="724198"/>
                  </a:lnTo>
                  <a:lnTo>
                    <a:pt x="437745" y="724198"/>
                  </a:lnTo>
                  <a:close/>
                  <a:moveTo>
                    <a:pt x="567532" y="516078"/>
                  </a:moveTo>
                  <a:lnTo>
                    <a:pt x="639722" y="516078"/>
                  </a:lnTo>
                  <a:lnTo>
                    <a:pt x="639722" y="588268"/>
                  </a:lnTo>
                  <a:lnTo>
                    <a:pt x="567532" y="588268"/>
                  </a:lnTo>
                  <a:close/>
                  <a:moveTo>
                    <a:pt x="437745" y="516078"/>
                  </a:moveTo>
                  <a:lnTo>
                    <a:pt x="509935" y="516078"/>
                  </a:lnTo>
                  <a:lnTo>
                    <a:pt x="509935" y="588268"/>
                  </a:lnTo>
                  <a:lnTo>
                    <a:pt x="437745" y="588268"/>
                  </a:lnTo>
                  <a:close/>
                  <a:moveTo>
                    <a:pt x="567532" y="379379"/>
                  </a:moveTo>
                  <a:lnTo>
                    <a:pt x="639722" y="379379"/>
                  </a:lnTo>
                  <a:lnTo>
                    <a:pt x="639722" y="451568"/>
                  </a:lnTo>
                  <a:lnTo>
                    <a:pt x="567532" y="451568"/>
                  </a:lnTo>
                  <a:close/>
                  <a:moveTo>
                    <a:pt x="437745" y="379379"/>
                  </a:moveTo>
                  <a:lnTo>
                    <a:pt x="509935" y="379379"/>
                  </a:lnTo>
                  <a:lnTo>
                    <a:pt x="509935" y="451568"/>
                  </a:lnTo>
                  <a:lnTo>
                    <a:pt x="437745" y="451568"/>
                  </a:lnTo>
                  <a:close/>
                  <a:moveTo>
                    <a:pt x="765669" y="335605"/>
                  </a:moveTo>
                  <a:lnTo>
                    <a:pt x="765669" y="781797"/>
                  </a:lnTo>
                  <a:lnTo>
                    <a:pt x="933088" y="781797"/>
                  </a:lnTo>
                  <a:lnTo>
                    <a:pt x="933088" y="742630"/>
                  </a:lnTo>
                  <a:lnTo>
                    <a:pt x="810212" y="742630"/>
                  </a:lnTo>
                  <a:lnTo>
                    <a:pt x="810212" y="696552"/>
                  </a:lnTo>
                  <a:lnTo>
                    <a:pt x="933088" y="696552"/>
                  </a:lnTo>
                  <a:lnTo>
                    <a:pt x="933088" y="641257"/>
                  </a:lnTo>
                  <a:lnTo>
                    <a:pt x="810212" y="641257"/>
                  </a:lnTo>
                  <a:lnTo>
                    <a:pt x="810212" y="595179"/>
                  </a:lnTo>
                  <a:lnTo>
                    <a:pt x="933088" y="595179"/>
                  </a:lnTo>
                  <a:lnTo>
                    <a:pt x="933088" y="539885"/>
                  </a:lnTo>
                  <a:lnTo>
                    <a:pt x="810212" y="539885"/>
                  </a:lnTo>
                  <a:lnTo>
                    <a:pt x="810212" y="493807"/>
                  </a:lnTo>
                  <a:lnTo>
                    <a:pt x="933088" y="493807"/>
                  </a:lnTo>
                  <a:lnTo>
                    <a:pt x="933088" y="438512"/>
                  </a:lnTo>
                  <a:lnTo>
                    <a:pt x="810212" y="438512"/>
                  </a:lnTo>
                  <a:lnTo>
                    <a:pt x="810212" y="392434"/>
                  </a:lnTo>
                  <a:lnTo>
                    <a:pt x="933088" y="392434"/>
                  </a:lnTo>
                  <a:lnTo>
                    <a:pt x="933088" y="335605"/>
                  </a:lnTo>
                  <a:close/>
                  <a:moveTo>
                    <a:pt x="567532" y="242680"/>
                  </a:moveTo>
                  <a:lnTo>
                    <a:pt x="639722" y="242680"/>
                  </a:lnTo>
                  <a:lnTo>
                    <a:pt x="639722" y="314869"/>
                  </a:lnTo>
                  <a:lnTo>
                    <a:pt x="567532" y="314869"/>
                  </a:lnTo>
                  <a:close/>
                  <a:moveTo>
                    <a:pt x="437745" y="242680"/>
                  </a:moveTo>
                  <a:lnTo>
                    <a:pt x="509935" y="242680"/>
                  </a:lnTo>
                  <a:lnTo>
                    <a:pt x="509935" y="314869"/>
                  </a:lnTo>
                  <a:lnTo>
                    <a:pt x="437745" y="314869"/>
                  </a:lnTo>
                  <a:close/>
                  <a:moveTo>
                    <a:pt x="130555" y="214264"/>
                  </a:moveTo>
                  <a:lnTo>
                    <a:pt x="130555" y="277238"/>
                  </a:lnTo>
                  <a:lnTo>
                    <a:pt x="251896" y="277238"/>
                  </a:lnTo>
                  <a:lnTo>
                    <a:pt x="251896" y="323316"/>
                  </a:lnTo>
                  <a:lnTo>
                    <a:pt x="130555" y="323316"/>
                  </a:lnTo>
                  <a:lnTo>
                    <a:pt x="130555" y="377843"/>
                  </a:lnTo>
                  <a:lnTo>
                    <a:pt x="251896" y="377843"/>
                  </a:lnTo>
                  <a:lnTo>
                    <a:pt x="251896" y="423921"/>
                  </a:lnTo>
                  <a:lnTo>
                    <a:pt x="130555" y="423921"/>
                  </a:lnTo>
                  <a:lnTo>
                    <a:pt x="130555" y="478447"/>
                  </a:lnTo>
                  <a:lnTo>
                    <a:pt x="251896" y="478447"/>
                  </a:lnTo>
                  <a:lnTo>
                    <a:pt x="251896" y="524525"/>
                  </a:lnTo>
                  <a:lnTo>
                    <a:pt x="130555" y="524525"/>
                  </a:lnTo>
                  <a:lnTo>
                    <a:pt x="130555" y="578284"/>
                  </a:lnTo>
                  <a:lnTo>
                    <a:pt x="251896" y="578284"/>
                  </a:lnTo>
                  <a:lnTo>
                    <a:pt x="251896" y="624362"/>
                  </a:lnTo>
                  <a:lnTo>
                    <a:pt x="130555" y="624362"/>
                  </a:lnTo>
                  <a:lnTo>
                    <a:pt x="130555" y="678888"/>
                  </a:lnTo>
                  <a:lnTo>
                    <a:pt x="251896" y="678888"/>
                  </a:lnTo>
                  <a:lnTo>
                    <a:pt x="251896" y="724966"/>
                  </a:lnTo>
                  <a:lnTo>
                    <a:pt x="130555" y="724966"/>
                  </a:lnTo>
                  <a:lnTo>
                    <a:pt x="130555" y="781797"/>
                  </a:lnTo>
                  <a:lnTo>
                    <a:pt x="312565" y="781797"/>
                  </a:lnTo>
                  <a:lnTo>
                    <a:pt x="312565" y="214264"/>
                  </a:lnTo>
                  <a:close/>
                  <a:moveTo>
                    <a:pt x="567532" y="105980"/>
                  </a:moveTo>
                  <a:lnTo>
                    <a:pt x="639722" y="105980"/>
                  </a:lnTo>
                  <a:lnTo>
                    <a:pt x="639722" y="178169"/>
                  </a:lnTo>
                  <a:lnTo>
                    <a:pt x="567532" y="178169"/>
                  </a:lnTo>
                  <a:close/>
                  <a:moveTo>
                    <a:pt x="437745" y="105980"/>
                  </a:moveTo>
                  <a:lnTo>
                    <a:pt x="509935" y="105980"/>
                  </a:lnTo>
                  <a:lnTo>
                    <a:pt x="509935" y="178169"/>
                  </a:lnTo>
                  <a:lnTo>
                    <a:pt x="437745" y="178169"/>
                  </a:lnTo>
                  <a:close/>
                  <a:moveTo>
                    <a:pt x="387058" y="75261"/>
                  </a:moveTo>
                  <a:lnTo>
                    <a:pt x="387058" y="767205"/>
                  </a:lnTo>
                  <a:lnTo>
                    <a:pt x="690408" y="767205"/>
                  </a:lnTo>
                  <a:lnTo>
                    <a:pt x="690408" y="75261"/>
                  </a:lnTo>
                  <a:close/>
                  <a:moveTo>
                    <a:pt x="312565" y="0"/>
                  </a:moveTo>
                  <a:lnTo>
                    <a:pt x="765669" y="0"/>
                  </a:lnTo>
                  <a:lnTo>
                    <a:pt x="765669" y="260343"/>
                  </a:lnTo>
                  <a:lnTo>
                    <a:pt x="1008349" y="260343"/>
                  </a:lnTo>
                  <a:lnTo>
                    <a:pt x="1008349" y="781797"/>
                  </a:lnTo>
                  <a:lnTo>
                    <a:pt x="1059803" y="781797"/>
                  </a:lnTo>
                  <a:lnTo>
                    <a:pt x="1059803" y="857058"/>
                  </a:lnTo>
                  <a:lnTo>
                    <a:pt x="0" y="857058"/>
                  </a:lnTo>
                  <a:lnTo>
                    <a:pt x="0" y="781797"/>
                  </a:lnTo>
                  <a:lnTo>
                    <a:pt x="55294" y="781797"/>
                  </a:lnTo>
                  <a:lnTo>
                    <a:pt x="55294" y="139003"/>
                  </a:lnTo>
                  <a:lnTo>
                    <a:pt x="312565" y="139003"/>
                  </a:lnTo>
                  <a:close/>
                </a:path>
              </a:pathLst>
            </a:custGeom>
            <a:solidFill>
              <a:schemeClr val="bg1"/>
            </a:solidFill>
            <a:ln w="7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Rectangle 39">
              <a:extLst>
                <a:ext uri="{FF2B5EF4-FFF2-40B4-BE49-F238E27FC236}">
                  <a16:creationId xmlns:a16="http://schemas.microsoft.com/office/drawing/2014/main" id="{88FC874F-F9EA-78F7-37EF-B5A582BC3811}"/>
                </a:ext>
              </a:extLst>
            </p:cNvPr>
            <p:cNvSpPr/>
            <p:nvPr/>
          </p:nvSpPr>
          <p:spPr>
            <a:xfrm>
              <a:off x="1254036" y="4551914"/>
              <a:ext cx="2650885" cy="1034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18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单击此处输入你的正文，文字是您思想的提炼请尽量言简意赅的阐述观点。</a:t>
              </a:r>
              <a:endParaRPr lang="id-ID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11" name="Rectangle 40">
              <a:extLst>
                <a:ext uri="{FF2B5EF4-FFF2-40B4-BE49-F238E27FC236}">
                  <a16:creationId xmlns:a16="http://schemas.microsoft.com/office/drawing/2014/main" id="{3B3A7F2F-2F61-7A29-EAF9-759E07CD8DB3}"/>
                </a:ext>
              </a:extLst>
            </p:cNvPr>
            <p:cNvSpPr/>
            <p:nvPr/>
          </p:nvSpPr>
          <p:spPr>
            <a:xfrm>
              <a:off x="1720366" y="4059520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accent1"/>
                  </a:solidFill>
                  <a:latin typeface="+mj-ea"/>
                  <a:ea typeface="+mj-ea"/>
                  <a:sym typeface="+mn-lt"/>
                </a:rPr>
                <a:t>请添加小标题</a:t>
              </a:r>
              <a:endParaRPr lang="en-US" sz="2000" dirty="0">
                <a:solidFill>
                  <a:schemeClr val="accent1"/>
                </a:solidFill>
                <a:latin typeface="+mj-ea"/>
                <a:ea typeface="+mj-ea"/>
                <a:sym typeface="+mn-lt"/>
              </a:endParaRPr>
            </a:p>
          </p:txBody>
        </p:sp>
      </p:grpSp>
      <p:sp>
        <p:nvSpPr>
          <p:cNvPr id="13" name="半闭框 12">
            <a:extLst>
              <a:ext uri="{FF2B5EF4-FFF2-40B4-BE49-F238E27FC236}">
                <a16:creationId xmlns:a16="http://schemas.microsoft.com/office/drawing/2014/main" id="{A72FA0E8-4C61-0737-B998-65B274443E32}"/>
              </a:ext>
            </a:extLst>
          </p:cNvPr>
          <p:cNvSpPr/>
          <p:nvPr/>
        </p:nvSpPr>
        <p:spPr>
          <a:xfrm rot="8100000">
            <a:off x="4139260" y="1916924"/>
            <a:ext cx="167195" cy="167195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半闭框 13">
            <a:extLst>
              <a:ext uri="{FF2B5EF4-FFF2-40B4-BE49-F238E27FC236}">
                <a16:creationId xmlns:a16="http://schemas.microsoft.com/office/drawing/2014/main" id="{E2430E52-0C31-C21D-8E37-217D988EA8B1}"/>
              </a:ext>
            </a:extLst>
          </p:cNvPr>
          <p:cNvSpPr/>
          <p:nvPr/>
        </p:nvSpPr>
        <p:spPr>
          <a:xfrm rot="8100000">
            <a:off x="4266482" y="1916925"/>
            <a:ext cx="167195" cy="167195"/>
          </a:xfrm>
          <a:prstGeom prst="halfFram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B092258-3ACD-BB85-91C0-8AE344161BB5}"/>
              </a:ext>
            </a:extLst>
          </p:cNvPr>
          <p:cNvGrpSpPr/>
          <p:nvPr/>
        </p:nvGrpSpPr>
        <p:grpSpPr>
          <a:xfrm>
            <a:off x="4764553" y="1798734"/>
            <a:ext cx="2650885" cy="3519831"/>
            <a:chOff x="4733869" y="2066212"/>
            <a:chExt cx="2650885" cy="3519831"/>
          </a:xfrm>
        </p:grpSpPr>
        <p:sp>
          <p:nvSpPr>
            <p:cNvPr id="16" name="Rectangle 40">
              <a:extLst>
                <a:ext uri="{FF2B5EF4-FFF2-40B4-BE49-F238E27FC236}">
                  <a16:creationId xmlns:a16="http://schemas.microsoft.com/office/drawing/2014/main" id="{116A8F8C-8BA3-96B6-2055-29668E3E8DFD}"/>
                </a:ext>
              </a:extLst>
            </p:cNvPr>
            <p:cNvSpPr/>
            <p:nvPr/>
          </p:nvSpPr>
          <p:spPr>
            <a:xfrm>
              <a:off x="5043650" y="2066212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+mj-ea"/>
                  <a:ea typeface="+mj-ea"/>
                  <a:sym typeface="+mn-lt"/>
                </a:rPr>
                <a:t>请添加小标题</a:t>
              </a:r>
              <a:endParaRPr lang="en-US" sz="2400" dirty="0">
                <a:solidFill>
                  <a:schemeClr val="bg1"/>
                </a:solidFill>
                <a:latin typeface="+mj-ea"/>
                <a:ea typeface="+mj-ea"/>
                <a:sym typeface="+mn-lt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DE1268CD-E436-160C-CDD5-4B1AADCEC7FC}"/>
                </a:ext>
              </a:extLst>
            </p:cNvPr>
            <p:cNvSpPr/>
            <p:nvPr/>
          </p:nvSpPr>
          <p:spPr>
            <a:xfrm>
              <a:off x="5697362" y="3149600"/>
              <a:ext cx="723900" cy="723900"/>
            </a:xfrm>
            <a:prstGeom prst="roundRect">
              <a:avLst/>
            </a:prstGeom>
            <a:ln>
              <a:noFill/>
            </a:ln>
            <a:effectLst>
              <a:outerShdw blurRad="1524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Rectangle 39">
              <a:extLst>
                <a:ext uri="{FF2B5EF4-FFF2-40B4-BE49-F238E27FC236}">
                  <a16:creationId xmlns:a16="http://schemas.microsoft.com/office/drawing/2014/main" id="{D5CC50DE-1D48-C3D5-7977-1D740B2ED014}"/>
                </a:ext>
              </a:extLst>
            </p:cNvPr>
            <p:cNvSpPr/>
            <p:nvPr/>
          </p:nvSpPr>
          <p:spPr>
            <a:xfrm>
              <a:off x="4733869" y="4551914"/>
              <a:ext cx="2650885" cy="1034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18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单击此处输入你的正文，文字是您思想的提炼请尽量言简意赅的阐述观点。</a:t>
              </a:r>
              <a:endParaRPr lang="id-ID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0" name="Rectangle 40">
              <a:extLst>
                <a:ext uri="{FF2B5EF4-FFF2-40B4-BE49-F238E27FC236}">
                  <a16:creationId xmlns:a16="http://schemas.microsoft.com/office/drawing/2014/main" id="{957495FA-B056-8C5C-D01C-D22AEEBA20F5}"/>
                </a:ext>
              </a:extLst>
            </p:cNvPr>
            <p:cNvSpPr/>
            <p:nvPr/>
          </p:nvSpPr>
          <p:spPr>
            <a:xfrm>
              <a:off x="5200199" y="4059520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accent1"/>
                  </a:solidFill>
                  <a:latin typeface="+mj-ea"/>
                  <a:ea typeface="+mj-ea"/>
                  <a:sym typeface="+mn-lt"/>
                </a:rPr>
                <a:t>请添加小标题</a:t>
              </a:r>
              <a:endParaRPr lang="en-US" sz="2000" dirty="0">
                <a:solidFill>
                  <a:schemeClr val="accent1"/>
                </a:solidFill>
                <a:latin typeface="+mj-ea"/>
                <a:ea typeface="+mj-ea"/>
                <a:sym typeface="+mn-lt"/>
              </a:endParaRPr>
            </a:p>
          </p:txBody>
        </p:sp>
      </p:grpSp>
      <p:sp>
        <p:nvSpPr>
          <p:cNvPr id="21" name="半闭框 20">
            <a:extLst>
              <a:ext uri="{FF2B5EF4-FFF2-40B4-BE49-F238E27FC236}">
                <a16:creationId xmlns:a16="http://schemas.microsoft.com/office/drawing/2014/main" id="{49B5E403-1492-0BFD-D287-823B46A1EA0B}"/>
              </a:ext>
            </a:extLst>
          </p:cNvPr>
          <p:cNvSpPr/>
          <p:nvPr/>
        </p:nvSpPr>
        <p:spPr>
          <a:xfrm rot="8100000">
            <a:off x="7619093" y="1916924"/>
            <a:ext cx="167195" cy="167195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半闭框 21">
            <a:extLst>
              <a:ext uri="{FF2B5EF4-FFF2-40B4-BE49-F238E27FC236}">
                <a16:creationId xmlns:a16="http://schemas.microsoft.com/office/drawing/2014/main" id="{1F0F5D33-14BA-5AC9-13CA-7DDDA9C034CC}"/>
              </a:ext>
            </a:extLst>
          </p:cNvPr>
          <p:cNvSpPr/>
          <p:nvPr/>
        </p:nvSpPr>
        <p:spPr>
          <a:xfrm rot="8100000">
            <a:off x="7746315" y="1916925"/>
            <a:ext cx="167195" cy="167195"/>
          </a:xfrm>
          <a:prstGeom prst="halfFram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51CD1DF-8858-2DA2-EA1E-BBA644FAD2F9}"/>
              </a:ext>
            </a:extLst>
          </p:cNvPr>
          <p:cNvGrpSpPr/>
          <p:nvPr/>
        </p:nvGrpSpPr>
        <p:grpSpPr>
          <a:xfrm>
            <a:off x="8275069" y="1798734"/>
            <a:ext cx="2650885" cy="3519831"/>
            <a:chOff x="8275069" y="2066212"/>
            <a:chExt cx="2650885" cy="3519831"/>
          </a:xfrm>
        </p:grpSpPr>
        <p:sp>
          <p:nvSpPr>
            <p:cNvPr id="24" name="Rectangle 40">
              <a:extLst>
                <a:ext uri="{FF2B5EF4-FFF2-40B4-BE49-F238E27FC236}">
                  <a16:creationId xmlns:a16="http://schemas.microsoft.com/office/drawing/2014/main" id="{8250D09D-5561-0C74-25B3-F5795C85707A}"/>
                </a:ext>
              </a:extLst>
            </p:cNvPr>
            <p:cNvSpPr/>
            <p:nvPr/>
          </p:nvSpPr>
          <p:spPr>
            <a:xfrm>
              <a:off x="8584850" y="2066212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+mj-ea"/>
                  <a:ea typeface="+mj-ea"/>
                  <a:sym typeface="+mn-lt"/>
                </a:rPr>
                <a:t>请添加小标题</a:t>
              </a:r>
              <a:endParaRPr lang="en-US" sz="2400" dirty="0">
                <a:solidFill>
                  <a:schemeClr val="bg1"/>
                </a:solidFill>
                <a:latin typeface="+mj-ea"/>
                <a:ea typeface="+mj-ea"/>
                <a:sym typeface="+mn-lt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4E15563-F861-DF91-F539-724775CDFE69}"/>
                </a:ext>
              </a:extLst>
            </p:cNvPr>
            <p:cNvSpPr/>
            <p:nvPr/>
          </p:nvSpPr>
          <p:spPr>
            <a:xfrm>
              <a:off x="9238562" y="3149600"/>
              <a:ext cx="723900" cy="723900"/>
            </a:xfrm>
            <a:prstGeom prst="roundRect">
              <a:avLst/>
            </a:prstGeom>
            <a:ln>
              <a:noFill/>
            </a:ln>
            <a:effectLst>
              <a:outerShdw blurRad="1524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Rectangle 39">
              <a:extLst>
                <a:ext uri="{FF2B5EF4-FFF2-40B4-BE49-F238E27FC236}">
                  <a16:creationId xmlns:a16="http://schemas.microsoft.com/office/drawing/2014/main" id="{5B7581C2-04F9-28F7-B55E-4A47C79E5F8B}"/>
                </a:ext>
              </a:extLst>
            </p:cNvPr>
            <p:cNvSpPr/>
            <p:nvPr/>
          </p:nvSpPr>
          <p:spPr>
            <a:xfrm>
              <a:off x="8275069" y="4551914"/>
              <a:ext cx="2650885" cy="1034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18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单击此处输入你的正文，文字是您思想的提炼请尽量言简意赅的阐述观点。</a:t>
              </a:r>
              <a:endParaRPr lang="id-ID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8" name="Rectangle 40">
              <a:extLst>
                <a:ext uri="{FF2B5EF4-FFF2-40B4-BE49-F238E27FC236}">
                  <a16:creationId xmlns:a16="http://schemas.microsoft.com/office/drawing/2014/main" id="{ABDCA851-3C63-495E-7961-8431A7AEC365}"/>
                </a:ext>
              </a:extLst>
            </p:cNvPr>
            <p:cNvSpPr/>
            <p:nvPr/>
          </p:nvSpPr>
          <p:spPr>
            <a:xfrm>
              <a:off x="8741399" y="4059520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accent1"/>
                  </a:solidFill>
                  <a:latin typeface="+mj-ea"/>
                  <a:ea typeface="+mj-ea"/>
                  <a:sym typeface="+mn-lt"/>
                </a:rPr>
                <a:t>请添加小标题</a:t>
              </a:r>
              <a:endParaRPr lang="en-US" sz="2000" dirty="0">
                <a:solidFill>
                  <a:schemeClr val="accent1"/>
                </a:solidFill>
                <a:latin typeface="+mj-ea"/>
                <a:ea typeface="+mj-ea"/>
                <a:sym typeface="+mn-lt"/>
              </a:endParaRPr>
            </a:p>
          </p:txBody>
        </p:sp>
      </p:grp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FBCC7EB0-9940-E2B2-5BF7-3DC533C35CEA}"/>
              </a:ext>
            </a:extLst>
          </p:cNvPr>
          <p:cNvSpPr/>
          <p:nvPr/>
        </p:nvSpPr>
        <p:spPr>
          <a:xfrm>
            <a:off x="1115694" y="5740662"/>
            <a:ext cx="2927572" cy="103979"/>
          </a:xfrm>
          <a:prstGeom prst="roundRect">
            <a:avLst>
              <a:gd name="adj" fmla="val 3167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2462730C-D499-56CC-E549-23E8A582493F}"/>
              </a:ext>
            </a:extLst>
          </p:cNvPr>
          <p:cNvSpPr/>
          <p:nvPr/>
        </p:nvSpPr>
        <p:spPr>
          <a:xfrm>
            <a:off x="4626211" y="5740662"/>
            <a:ext cx="2927572" cy="103979"/>
          </a:xfrm>
          <a:prstGeom prst="roundRect">
            <a:avLst>
              <a:gd name="adj" fmla="val 3167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8D9DF0DB-FC67-BA2A-4EA9-06D6B2666698}"/>
              </a:ext>
            </a:extLst>
          </p:cNvPr>
          <p:cNvSpPr/>
          <p:nvPr/>
        </p:nvSpPr>
        <p:spPr>
          <a:xfrm>
            <a:off x="8136725" y="5740662"/>
            <a:ext cx="2927572" cy="103979"/>
          </a:xfrm>
          <a:prstGeom prst="roundRect">
            <a:avLst>
              <a:gd name="adj" fmla="val 3167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193A56AA-A8E9-931B-6E39-BA9E7E67CD0E}"/>
              </a:ext>
            </a:extLst>
          </p:cNvPr>
          <p:cNvSpPr/>
          <p:nvPr/>
        </p:nvSpPr>
        <p:spPr>
          <a:xfrm>
            <a:off x="5897378" y="3060771"/>
            <a:ext cx="385233" cy="384227"/>
          </a:xfrm>
          <a:custGeom>
            <a:avLst/>
            <a:gdLst>
              <a:gd name="connsiteX0" fmla="*/ 450666 w 604368"/>
              <a:gd name="connsiteY0" fmla="*/ 123427 h 602790"/>
              <a:gd name="connsiteX1" fmla="*/ 429084 w 604368"/>
              <a:gd name="connsiteY1" fmla="*/ 132301 h 602790"/>
              <a:gd name="connsiteX2" fmla="*/ 420197 w 604368"/>
              <a:gd name="connsiteY2" fmla="*/ 153641 h 602790"/>
              <a:gd name="connsiteX3" fmla="*/ 429084 w 604368"/>
              <a:gd name="connsiteY3" fmla="*/ 174980 h 602790"/>
              <a:gd name="connsiteX4" fmla="*/ 450455 w 604368"/>
              <a:gd name="connsiteY4" fmla="*/ 183854 h 602790"/>
              <a:gd name="connsiteX5" fmla="*/ 472037 w 604368"/>
              <a:gd name="connsiteY5" fmla="*/ 174980 h 602790"/>
              <a:gd name="connsiteX6" fmla="*/ 480924 w 604368"/>
              <a:gd name="connsiteY6" fmla="*/ 153641 h 602790"/>
              <a:gd name="connsiteX7" fmla="*/ 472037 w 604368"/>
              <a:gd name="connsiteY7" fmla="*/ 132301 h 602790"/>
              <a:gd name="connsiteX8" fmla="*/ 450666 w 604368"/>
              <a:gd name="connsiteY8" fmla="*/ 123427 h 602790"/>
              <a:gd name="connsiteX9" fmla="*/ 450666 w 604368"/>
              <a:gd name="connsiteY9" fmla="*/ 81170 h 602790"/>
              <a:gd name="connsiteX10" fmla="*/ 501872 w 604368"/>
              <a:gd name="connsiteY10" fmla="*/ 102299 h 602790"/>
              <a:gd name="connsiteX11" fmla="*/ 523243 w 604368"/>
              <a:gd name="connsiteY11" fmla="*/ 153641 h 602790"/>
              <a:gd name="connsiteX12" fmla="*/ 501872 w 604368"/>
              <a:gd name="connsiteY12" fmla="*/ 204983 h 602790"/>
              <a:gd name="connsiteX13" fmla="*/ 450455 w 604368"/>
              <a:gd name="connsiteY13" fmla="*/ 226111 h 602790"/>
              <a:gd name="connsiteX14" fmla="*/ 399249 w 604368"/>
              <a:gd name="connsiteY14" fmla="*/ 204983 h 602790"/>
              <a:gd name="connsiteX15" fmla="*/ 377878 w 604368"/>
              <a:gd name="connsiteY15" fmla="*/ 153641 h 602790"/>
              <a:gd name="connsiteX16" fmla="*/ 399249 w 604368"/>
              <a:gd name="connsiteY16" fmla="*/ 102299 h 602790"/>
              <a:gd name="connsiteX17" fmla="*/ 450666 w 604368"/>
              <a:gd name="connsiteY17" fmla="*/ 81170 h 602790"/>
              <a:gd name="connsiteX18" fmla="*/ 414161 w 604368"/>
              <a:gd name="connsiteY18" fmla="*/ 42305 h 602790"/>
              <a:gd name="connsiteX19" fmla="*/ 309536 w 604368"/>
              <a:gd name="connsiteY19" fmla="*/ 85403 h 602790"/>
              <a:gd name="connsiteX20" fmla="*/ 281397 w 604368"/>
              <a:gd name="connsiteY20" fmla="*/ 255471 h 602790"/>
              <a:gd name="connsiteX21" fmla="*/ 277377 w 604368"/>
              <a:gd name="connsiteY21" fmla="*/ 279767 h 602790"/>
              <a:gd name="connsiteX22" fmla="*/ 187668 w 604368"/>
              <a:gd name="connsiteY22" fmla="*/ 369343 h 602790"/>
              <a:gd name="connsiteX23" fmla="*/ 172858 w 604368"/>
              <a:gd name="connsiteY23" fmla="*/ 375681 h 602790"/>
              <a:gd name="connsiteX24" fmla="*/ 118060 w 604368"/>
              <a:gd name="connsiteY24" fmla="*/ 375681 h 602790"/>
              <a:gd name="connsiteX25" fmla="*/ 118060 w 604368"/>
              <a:gd name="connsiteY25" fmla="*/ 430187 h 602790"/>
              <a:gd name="connsiteX26" fmla="*/ 96902 w 604368"/>
              <a:gd name="connsiteY26" fmla="*/ 451314 h 602790"/>
              <a:gd name="connsiteX27" fmla="*/ 42315 w 604368"/>
              <a:gd name="connsiteY27" fmla="*/ 451314 h 602790"/>
              <a:gd name="connsiteX28" fmla="*/ 42315 w 604368"/>
              <a:gd name="connsiteY28" fmla="*/ 505820 h 602790"/>
              <a:gd name="connsiteX29" fmla="*/ 42315 w 604368"/>
              <a:gd name="connsiteY29" fmla="*/ 560537 h 602790"/>
              <a:gd name="connsiteX30" fmla="*/ 88227 w 604368"/>
              <a:gd name="connsiteY30" fmla="*/ 560537 h 602790"/>
              <a:gd name="connsiteX31" fmla="*/ 323289 w 604368"/>
              <a:gd name="connsiteY31" fmla="*/ 326034 h 602790"/>
              <a:gd name="connsiteX32" fmla="*/ 347620 w 604368"/>
              <a:gd name="connsiteY32" fmla="*/ 322020 h 602790"/>
              <a:gd name="connsiteX33" fmla="*/ 518786 w 604368"/>
              <a:gd name="connsiteY33" fmla="*/ 294555 h 602790"/>
              <a:gd name="connsiteX34" fmla="*/ 518786 w 604368"/>
              <a:gd name="connsiteY34" fmla="*/ 85403 h 602790"/>
              <a:gd name="connsiteX35" fmla="*/ 414161 w 604368"/>
              <a:gd name="connsiteY35" fmla="*/ 42305 h 602790"/>
              <a:gd name="connsiteX36" fmla="*/ 414161 w 604368"/>
              <a:gd name="connsiteY36" fmla="*/ 0 h 602790"/>
              <a:gd name="connsiteX37" fmla="*/ 548829 w 604368"/>
              <a:gd name="connsiteY37" fmla="*/ 55615 h 602790"/>
              <a:gd name="connsiteX38" fmla="*/ 548829 w 604368"/>
              <a:gd name="connsiteY38" fmla="*/ 324344 h 602790"/>
              <a:gd name="connsiteX39" fmla="*/ 342754 w 604368"/>
              <a:gd name="connsiteY39" fmla="*/ 366174 h 602790"/>
              <a:gd name="connsiteX40" fmla="*/ 111924 w 604368"/>
              <a:gd name="connsiteY40" fmla="*/ 596452 h 602790"/>
              <a:gd name="connsiteX41" fmla="*/ 96902 w 604368"/>
              <a:gd name="connsiteY41" fmla="*/ 602790 h 602790"/>
              <a:gd name="connsiteX42" fmla="*/ 21158 w 604368"/>
              <a:gd name="connsiteY42" fmla="*/ 602790 h 602790"/>
              <a:gd name="connsiteX43" fmla="*/ 0 w 604368"/>
              <a:gd name="connsiteY43" fmla="*/ 581664 h 602790"/>
              <a:gd name="connsiteX44" fmla="*/ 0 w 604368"/>
              <a:gd name="connsiteY44" fmla="*/ 505820 h 602790"/>
              <a:gd name="connsiteX45" fmla="*/ 0 w 604368"/>
              <a:gd name="connsiteY45" fmla="*/ 430187 h 602790"/>
              <a:gd name="connsiteX46" fmla="*/ 21158 w 604368"/>
              <a:gd name="connsiteY46" fmla="*/ 409061 h 602790"/>
              <a:gd name="connsiteX47" fmla="*/ 75744 w 604368"/>
              <a:gd name="connsiteY47" fmla="*/ 409061 h 602790"/>
              <a:gd name="connsiteX48" fmla="*/ 75744 w 604368"/>
              <a:gd name="connsiteY48" fmla="*/ 354554 h 602790"/>
              <a:gd name="connsiteX49" fmla="*/ 96902 w 604368"/>
              <a:gd name="connsiteY49" fmla="*/ 333428 h 602790"/>
              <a:gd name="connsiteX50" fmla="*/ 163972 w 604368"/>
              <a:gd name="connsiteY50" fmla="*/ 333428 h 602790"/>
              <a:gd name="connsiteX51" fmla="*/ 237177 w 604368"/>
              <a:gd name="connsiteY51" fmla="*/ 260119 h 602790"/>
              <a:gd name="connsiteX52" fmla="*/ 279493 w 604368"/>
              <a:gd name="connsiteY52" fmla="*/ 55615 h 602790"/>
              <a:gd name="connsiteX53" fmla="*/ 414161 w 604368"/>
              <a:gd name="connsiteY53" fmla="*/ 0 h 60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4368" h="602790">
                <a:moveTo>
                  <a:pt x="450666" y="123427"/>
                </a:moveTo>
                <a:cubicBezTo>
                  <a:pt x="442414" y="123427"/>
                  <a:pt x="434797" y="126385"/>
                  <a:pt x="429084" y="132301"/>
                </a:cubicBezTo>
                <a:cubicBezTo>
                  <a:pt x="423371" y="138006"/>
                  <a:pt x="420197" y="145612"/>
                  <a:pt x="420197" y="153641"/>
                </a:cubicBezTo>
                <a:cubicBezTo>
                  <a:pt x="420197" y="161670"/>
                  <a:pt x="423371" y="169276"/>
                  <a:pt x="429084" y="174980"/>
                </a:cubicBezTo>
                <a:cubicBezTo>
                  <a:pt x="434797" y="180685"/>
                  <a:pt x="442414" y="183854"/>
                  <a:pt x="450455" y="183854"/>
                </a:cubicBezTo>
                <a:cubicBezTo>
                  <a:pt x="458707" y="183854"/>
                  <a:pt x="466324" y="180685"/>
                  <a:pt x="472037" y="174980"/>
                </a:cubicBezTo>
                <a:cubicBezTo>
                  <a:pt x="477750" y="169276"/>
                  <a:pt x="480924" y="161670"/>
                  <a:pt x="480924" y="153641"/>
                </a:cubicBezTo>
                <a:cubicBezTo>
                  <a:pt x="480924" y="145612"/>
                  <a:pt x="477750" y="138006"/>
                  <a:pt x="472037" y="132301"/>
                </a:cubicBezTo>
                <a:cubicBezTo>
                  <a:pt x="466324" y="126385"/>
                  <a:pt x="458707" y="123427"/>
                  <a:pt x="450666" y="123427"/>
                </a:cubicBezTo>
                <a:close/>
                <a:moveTo>
                  <a:pt x="450666" y="81170"/>
                </a:moveTo>
                <a:cubicBezTo>
                  <a:pt x="469921" y="81170"/>
                  <a:pt x="488119" y="88565"/>
                  <a:pt x="501872" y="102299"/>
                </a:cubicBezTo>
                <a:cubicBezTo>
                  <a:pt x="515626" y="116032"/>
                  <a:pt x="523243" y="134203"/>
                  <a:pt x="523243" y="153641"/>
                </a:cubicBezTo>
                <a:cubicBezTo>
                  <a:pt x="523243" y="173079"/>
                  <a:pt x="515626" y="191249"/>
                  <a:pt x="501872" y="204983"/>
                </a:cubicBezTo>
                <a:cubicBezTo>
                  <a:pt x="488119" y="218505"/>
                  <a:pt x="469921" y="226111"/>
                  <a:pt x="450455" y="226111"/>
                </a:cubicBezTo>
                <a:cubicBezTo>
                  <a:pt x="431200" y="226111"/>
                  <a:pt x="413003" y="218505"/>
                  <a:pt x="399249" y="204983"/>
                </a:cubicBezTo>
                <a:cubicBezTo>
                  <a:pt x="385496" y="191249"/>
                  <a:pt x="377878" y="173079"/>
                  <a:pt x="377878" y="153641"/>
                </a:cubicBezTo>
                <a:cubicBezTo>
                  <a:pt x="377878" y="134203"/>
                  <a:pt x="385496" y="116032"/>
                  <a:pt x="399249" y="102299"/>
                </a:cubicBezTo>
                <a:cubicBezTo>
                  <a:pt x="413003" y="88565"/>
                  <a:pt x="431200" y="81170"/>
                  <a:pt x="450666" y="81170"/>
                </a:cubicBezTo>
                <a:close/>
                <a:moveTo>
                  <a:pt x="414161" y="42305"/>
                </a:moveTo>
                <a:cubicBezTo>
                  <a:pt x="376289" y="42305"/>
                  <a:pt x="338417" y="56671"/>
                  <a:pt x="309536" y="85403"/>
                </a:cubicBezTo>
                <a:cubicBezTo>
                  <a:pt x="264471" y="130403"/>
                  <a:pt x="253257" y="198641"/>
                  <a:pt x="281397" y="255471"/>
                </a:cubicBezTo>
                <a:cubicBezTo>
                  <a:pt x="285417" y="263711"/>
                  <a:pt x="283936" y="273429"/>
                  <a:pt x="277377" y="279767"/>
                </a:cubicBezTo>
                <a:lnTo>
                  <a:pt x="187668" y="369343"/>
                </a:lnTo>
                <a:cubicBezTo>
                  <a:pt x="183860" y="373357"/>
                  <a:pt x="178359" y="375681"/>
                  <a:pt x="172858" y="375681"/>
                </a:cubicBezTo>
                <a:lnTo>
                  <a:pt x="118060" y="375681"/>
                </a:lnTo>
                <a:lnTo>
                  <a:pt x="118060" y="430187"/>
                </a:lnTo>
                <a:cubicBezTo>
                  <a:pt x="118060" y="441807"/>
                  <a:pt x="108750" y="451314"/>
                  <a:pt x="96902" y="451314"/>
                </a:cubicBezTo>
                <a:lnTo>
                  <a:pt x="42315" y="451314"/>
                </a:lnTo>
                <a:lnTo>
                  <a:pt x="42315" y="505820"/>
                </a:lnTo>
                <a:lnTo>
                  <a:pt x="42315" y="560537"/>
                </a:lnTo>
                <a:lnTo>
                  <a:pt x="88227" y="560537"/>
                </a:lnTo>
                <a:lnTo>
                  <a:pt x="323289" y="326034"/>
                </a:lnTo>
                <a:cubicBezTo>
                  <a:pt x="329636" y="319484"/>
                  <a:pt x="339580" y="318006"/>
                  <a:pt x="347620" y="322020"/>
                </a:cubicBezTo>
                <a:cubicBezTo>
                  <a:pt x="404746" y="350752"/>
                  <a:pt x="473508" y="339555"/>
                  <a:pt x="518786" y="294555"/>
                </a:cubicBezTo>
                <a:cubicBezTo>
                  <a:pt x="576546" y="236880"/>
                  <a:pt x="576546" y="143079"/>
                  <a:pt x="518786" y="85403"/>
                </a:cubicBezTo>
                <a:cubicBezTo>
                  <a:pt x="489905" y="56671"/>
                  <a:pt x="452033" y="42305"/>
                  <a:pt x="414161" y="42305"/>
                </a:cubicBezTo>
                <a:close/>
                <a:moveTo>
                  <a:pt x="414161" y="0"/>
                </a:moveTo>
                <a:cubicBezTo>
                  <a:pt x="462929" y="0"/>
                  <a:pt x="511698" y="18538"/>
                  <a:pt x="548829" y="55615"/>
                </a:cubicBezTo>
                <a:cubicBezTo>
                  <a:pt x="622881" y="129769"/>
                  <a:pt x="622881" y="250190"/>
                  <a:pt x="548829" y="324344"/>
                </a:cubicBezTo>
                <a:cubicBezTo>
                  <a:pt x="494243" y="378850"/>
                  <a:pt x="413209" y="394695"/>
                  <a:pt x="342754" y="366174"/>
                </a:cubicBezTo>
                <a:lnTo>
                  <a:pt x="111924" y="596452"/>
                </a:lnTo>
                <a:cubicBezTo>
                  <a:pt x="107904" y="600466"/>
                  <a:pt x="102615" y="602790"/>
                  <a:pt x="96902" y="602790"/>
                </a:cubicBezTo>
                <a:lnTo>
                  <a:pt x="21158" y="602790"/>
                </a:lnTo>
                <a:cubicBezTo>
                  <a:pt x="9521" y="602790"/>
                  <a:pt x="0" y="593283"/>
                  <a:pt x="0" y="581664"/>
                </a:cubicBezTo>
                <a:lnTo>
                  <a:pt x="0" y="505820"/>
                </a:lnTo>
                <a:lnTo>
                  <a:pt x="0" y="430187"/>
                </a:lnTo>
                <a:cubicBezTo>
                  <a:pt x="0" y="418568"/>
                  <a:pt x="9521" y="409061"/>
                  <a:pt x="21158" y="409061"/>
                </a:cubicBezTo>
                <a:lnTo>
                  <a:pt x="75744" y="409061"/>
                </a:lnTo>
                <a:lnTo>
                  <a:pt x="75744" y="354554"/>
                </a:lnTo>
                <a:cubicBezTo>
                  <a:pt x="75744" y="342724"/>
                  <a:pt x="85265" y="333428"/>
                  <a:pt x="96902" y="333428"/>
                </a:cubicBezTo>
                <a:lnTo>
                  <a:pt x="163972" y="333428"/>
                </a:lnTo>
                <a:lnTo>
                  <a:pt x="237177" y="260119"/>
                </a:lnTo>
                <a:cubicBezTo>
                  <a:pt x="209249" y="190191"/>
                  <a:pt x="225541" y="109699"/>
                  <a:pt x="279493" y="55615"/>
                </a:cubicBezTo>
                <a:cubicBezTo>
                  <a:pt x="316624" y="18538"/>
                  <a:pt x="365393" y="0"/>
                  <a:pt x="4141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2B3DB8F3-15D2-593C-C70F-36CA8BC16B9A}"/>
              </a:ext>
            </a:extLst>
          </p:cNvPr>
          <p:cNvSpPr/>
          <p:nvPr/>
        </p:nvSpPr>
        <p:spPr>
          <a:xfrm>
            <a:off x="9414571" y="3057834"/>
            <a:ext cx="386172" cy="384915"/>
          </a:xfrm>
          <a:custGeom>
            <a:avLst/>
            <a:gdLst>
              <a:gd name="connsiteX0" fmla="*/ 405260 w 606397"/>
              <a:gd name="connsiteY0" fmla="*/ 106736 h 604424"/>
              <a:gd name="connsiteX1" fmla="*/ 427541 w 606397"/>
              <a:gd name="connsiteY1" fmla="*/ 119654 h 604424"/>
              <a:gd name="connsiteX2" fmla="*/ 446850 w 606397"/>
              <a:gd name="connsiteY2" fmla="*/ 154410 h 604424"/>
              <a:gd name="connsiteX3" fmla="*/ 476465 w 606397"/>
              <a:gd name="connsiteY3" fmla="*/ 116966 h 604424"/>
              <a:gd name="connsiteX4" fmla="*/ 511278 w 606397"/>
              <a:gd name="connsiteY4" fmla="*/ 113073 h 604424"/>
              <a:gd name="connsiteX5" fmla="*/ 515084 w 606397"/>
              <a:gd name="connsiteY5" fmla="*/ 147829 h 604424"/>
              <a:gd name="connsiteX6" fmla="*/ 462261 w 606397"/>
              <a:gd name="connsiteY6" fmla="*/ 215952 h 604424"/>
              <a:gd name="connsiteX7" fmla="*/ 419743 w 606397"/>
              <a:gd name="connsiteY7" fmla="*/ 213356 h 604424"/>
              <a:gd name="connsiteX8" fmla="*/ 399226 w 606397"/>
              <a:gd name="connsiteY8" fmla="*/ 177395 h 604424"/>
              <a:gd name="connsiteX9" fmla="*/ 297479 w 606397"/>
              <a:gd name="connsiteY9" fmla="*/ 296957 h 604424"/>
              <a:gd name="connsiteX10" fmla="*/ 260066 w 606397"/>
              <a:gd name="connsiteY10" fmla="*/ 299552 h 604424"/>
              <a:gd name="connsiteX11" fmla="*/ 193132 w 606397"/>
              <a:gd name="connsiteY11" fmla="*/ 237918 h 604424"/>
              <a:gd name="connsiteX12" fmla="*/ 124898 w 606397"/>
              <a:gd name="connsiteY12" fmla="*/ 315030 h 604424"/>
              <a:gd name="connsiteX13" fmla="*/ 92777 w 606397"/>
              <a:gd name="connsiteY13" fmla="*/ 316235 h 604424"/>
              <a:gd name="connsiteX14" fmla="*/ 90178 w 606397"/>
              <a:gd name="connsiteY14" fmla="*/ 280459 h 604424"/>
              <a:gd name="connsiteX15" fmla="*/ 175215 w 606397"/>
              <a:gd name="connsiteY15" fmla="*/ 184069 h 604424"/>
              <a:gd name="connsiteX16" fmla="*/ 211235 w 606397"/>
              <a:gd name="connsiteY16" fmla="*/ 181473 h 604424"/>
              <a:gd name="connsiteX17" fmla="*/ 278169 w 606397"/>
              <a:gd name="connsiteY17" fmla="*/ 243108 h 604424"/>
              <a:gd name="connsiteX18" fmla="*/ 386322 w 606397"/>
              <a:gd name="connsiteY18" fmla="*/ 115854 h 604424"/>
              <a:gd name="connsiteX19" fmla="*/ 405260 w 606397"/>
              <a:gd name="connsiteY19" fmla="*/ 106736 h 604424"/>
              <a:gd name="connsiteX20" fmla="*/ 50231 w 606397"/>
              <a:gd name="connsiteY20" fmla="*/ 50241 h 604424"/>
              <a:gd name="connsiteX21" fmla="*/ 50231 w 606397"/>
              <a:gd name="connsiteY21" fmla="*/ 349836 h 604424"/>
              <a:gd name="connsiteX22" fmla="*/ 555142 w 606397"/>
              <a:gd name="connsiteY22" fmla="*/ 349836 h 604424"/>
              <a:gd name="connsiteX23" fmla="*/ 555142 w 606397"/>
              <a:gd name="connsiteY23" fmla="*/ 50241 h 604424"/>
              <a:gd name="connsiteX24" fmla="*/ 25719 w 606397"/>
              <a:gd name="connsiteY24" fmla="*/ 0 h 604424"/>
              <a:gd name="connsiteX25" fmla="*/ 580861 w 606397"/>
              <a:gd name="connsiteY25" fmla="*/ 0 h 604424"/>
              <a:gd name="connsiteX26" fmla="*/ 606395 w 606397"/>
              <a:gd name="connsiteY26" fmla="*/ 25862 h 604424"/>
              <a:gd name="connsiteX27" fmla="*/ 606395 w 606397"/>
              <a:gd name="connsiteY27" fmla="*/ 375606 h 604424"/>
              <a:gd name="connsiteX28" fmla="*/ 579376 w 606397"/>
              <a:gd name="connsiteY28" fmla="*/ 401376 h 604424"/>
              <a:gd name="connsiteX29" fmla="*/ 350968 w 606397"/>
              <a:gd name="connsiteY29" fmla="*/ 401376 h 604424"/>
              <a:gd name="connsiteX30" fmla="*/ 422276 w 606397"/>
              <a:gd name="connsiteY30" fmla="*/ 569063 h 604424"/>
              <a:gd name="connsiteX31" fmla="*/ 409370 w 606397"/>
              <a:gd name="connsiteY31" fmla="*/ 602434 h 604424"/>
              <a:gd name="connsiteX32" fmla="*/ 375944 w 606397"/>
              <a:gd name="connsiteY32" fmla="*/ 589549 h 604424"/>
              <a:gd name="connsiteX33" fmla="*/ 302408 w 606397"/>
              <a:gd name="connsiteY33" fmla="*/ 416392 h 604424"/>
              <a:gd name="connsiteX34" fmla="*/ 229151 w 606397"/>
              <a:gd name="connsiteY34" fmla="*/ 588993 h 604424"/>
              <a:gd name="connsiteX35" fmla="*/ 195725 w 606397"/>
              <a:gd name="connsiteY35" fmla="*/ 601785 h 604424"/>
              <a:gd name="connsiteX36" fmla="*/ 182819 w 606397"/>
              <a:gd name="connsiteY36" fmla="*/ 568415 h 604424"/>
              <a:gd name="connsiteX37" fmla="*/ 253941 w 606397"/>
              <a:gd name="connsiteY37" fmla="*/ 401190 h 604424"/>
              <a:gd name="connsiteX38" fmla="*/ 25719 w 606397"/>
              <a:gd name="connsiteY38" fmla="*/ 401190 h 604424"/>
              <a:gd name="connsiteX39" fmla="*/ 0 w 606397"/>
              <a:gd name="connsiteY39" fmla="*/ 375513 h 604424"/>
              <a:gd name="connsiteX40" fmla="*/ 0 w 606397"/>
              <a:gd name="connsiteY40" fmla="*/ 25770 h 604424"/>
              <a:gd name="connsiteX41" fmla="*/ 25719 w 606397"/>
              <a:gd name="connsiteY41" fmla="*/ 0 h 60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06397" h="604424">
                <a:moveTo>
                  <a:pt x="405260" y="106736"/>
                </a:moveTo>
                <a:cubicBezTo>
                  <a:pt x="413383" y="106284"/>
                  <a:pt x="422063" y="109505"/>
                  <a:pt x="427541" y="119654"/>
                </a:cubicBezTo>
                <a:lnTo>
                  <a:pt x="446850" y="154410"/>
                </a:lnTo>
                <a:lnTo>
                  <a:pt x="476465" y="116966"/>
                </a:lnTo>
                <a:cubicBezTo>
                  <a:pt x="485470" y="105473"/>
                  <a:pt x="500973" y="104083"/>
                  <a:pt x="511278" y="113073"/>
                </a:cubicBezTo>
                <a:cubicBezTo>
                  <a:pt x="522790" y="122156"/>
                  <a:pt x="524089" y="137542"/>
                  <a:pt x="515084" y="147829"/>
                </a:cubicBezTo>
                <a:lnTo>
                  <a:pt x="462261" y="215952"/>
                </a:lnTo>
                <a:cubicBezTo>
                  <a:pt x="451492" y="229483"/>
                  <a:pt x="429676" y="230596"/>
                  <a:pt x="419743" y="213356"/>
                </a:cubicBezTo>
                <a:lnTo>
                  <a:pt x="399226" y="177395"/>
                </a:lnTo>
                <a:lnTo>
                  <a:pt x="297479" y="296957"/>
                </a:lnTo>
                <a:cubicBezTo>
                  <a:pt x="286431" y="310118"/>
                  <a:pt x="272321" y="307615"/>
                  <a:pt x="260066" y="299552"/>
                </a:cubicBezTo>
                <a:lnTo>
                  <a:pt x="193132" y="237918"/>
                </a:lnTo>
                <a:lnTo>
                  <a:pt x="124898" y="315030"/>
                </a:lnTo>
                <a:cubicBezTo>
                  <a:pt x="115058" y="327635"/>
                  <a:pt x="100204" y="322723"/>
                  <a:pt x="92777" y="316235"/>
                </a:cubicBezTo>
                <a:cubicBezTo>
                  <a:pt x="82473" y="307337"/>
                  <a:pt x="81080" y="291952"/>
                  <a:pt x="90178" y="280459"/>
                </a:cubicBezTo>
                <a:lnTo>
                  <a:pt x="175215" y="184069"/>
                </a:lnTo>
                <a:cubicBezTo>
                  <a:pt x="185427" y="171649"/>
                  <a:pt x="202509" y="173132"/>
                  <a:pt x="211235" y="181473"/>
                </a:cubicBezTo>
                <a:lnTo>
                  <a:pt x="278169" y="243108"/>
                </a:lnTo>
                <a:lnTo>
                  <a:pt x="386322" y="115854"/>
                </a:lnTo>
                <a:cubicBezTo>
                  <a:pt x="389571" y="111313"/>
                  <a:pt x="397137" y="107188"/>
                  <a:pt x="405260" y="106736"/>
                </a:cubicBezTo>
                <a:close/>
                <a:moveTo>
                  <a:pt x="50231" y="50241"/>
                </a:moveTo>
                <a:lnTo>
                  <a:pt x="50231" y="349836"/>
                </a:lnTo>
                <a:lnTo>
                  <a:pt x="555142" y="349836"/>
                </a:lnTo>
                <a:lnTo>
                  <a:pt x="555142" y="50241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680"/>
                  <a:pt x="606395" y="25862"/>
                </a:cubicBezTo>
                <a:lnTo>
                  <a:pt x="606395" y="375606"/>
                </a:lnTo>
                <a:cubicBezTo>
                  <a:pt x="605095" y="389696"/>
                  <a:pt x="593489" y="401376"/>
                  <a:pt x="579376" y="401376"/>
                </a:cubicBezTo>
                <a:lnTo>
                  <a:pt x="350968" y="401376"/>
                </a:lnTo>
                <a:lnTo>
                  <a:pt x="422276" y="569063"/>
                </a:lnTo>
                <a:cubicBezTo>
                  <a:pt x="427475" y="581948"/>
                  <a:pt x="422276" y="596038"/>
                  <a:pt x="409370" y="602434"/>
                </a:cubicBezTo>
                <a:cubicBezTo>
                  <a:pt x="396557" y="607625"/>
                  <a:pt x="382444" y="602434"/>
                  <a:pt x="375944" y="589549"/>
                </a:cubicBezTo>
                <a:lnTo>
                  <a:pt x="302408" y="416392"/>
                </a:lnTo>
                <a:lnTo>
                  <a:pt x="229151" y="588993"/>
                </a:lnTo>
                <a:cubicBezTo>
                  <a:pt x="224044" y="601785"/>
                  <a:pt x="208631" y="608274"/>
                  <a:pt x="195725" y="601785"/>
                </a:cubicBezTo>
                <a:cubicBezTo>
                  <a:pt x="182819" y="596780"/>
                  <a:pt x="176413" y="581299"/>
                  <a:pt x="182819" y="568415"/>
                </a:cubicBezTo>
                <a:lnTo>
                  <a:pt x="253941" y="401190"/>
                </a:lnTo>
                <a:lnTo>
                  <a:pt x="25719" y="401190"/>
                </a:lnTo>
                <a:cubicBezTo>
                  <a:pt x="11606" y="401190"/>
                  <a:pt x="0" y="389603"/>
                  <a:pt x="0" y="375513"/>
                </a:cubicBezTo>
                <a:lnTo>
                  <a:pt x="0" y="25770"/>
                </a:lnTo>
                <a:cubicBezTo>
                  <a:pt x="0" y="11680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图片 11" descr="卡通画&#10;&#10;中度可信度描述已自动生成">
            <a:extLst>
              <a:ext uri="{FF2B5EF4-FFF2-40B4-BE49-F238E27FC236}">
                <a16:creationId xmlns:a16="http://schemas.microsoft.com/office/drawing/2014/main" id="{2890EBE8-3CDD-3FC0-7D2C-B7E66C8E8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31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0E624-4DF9-9CC0-87E7-265E97DF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年度工作回顾</a:t>
            </a:r>
          </a:p>
        </p:txBody>
      </p:sp>
      <p:sp>
        <p:nvSpPr>
          <p:cNvPr id="30" name="矩形: 圆角 24">
            <a:extLst>
              <a:ext uri="{FF2B5EF4-FFF2-40B4-BE49-F238E27FC236}">
                <a16:creationId xmlns:a16="http://schemas.microsoft.com/office/drawing/2014/main" id="{B7123B46-D75F-6569-5725-56E5EE7589EC}"/>
              </a:ext>
            </a:extLst>
          </p:cNvPr>
          <p:cNvSpPr/>
          <p:nvPr/>
        </p:nvSpPr>
        <p:spPr>
          <a:xfrm>
            <a:off x="3176708" y="3607536"/>
            <a:ext cx="507317" cy="528437"/>
          </a:xfrm>
          <a:prstGeom prst="roundRect">
            <a:avLst>
              <a:gd name="adj" fmla="val 10536"/>
            </a:avLst>
          </a:prstGeom>
          <a:solidFill>
            <a:schemeClr val="accent1"/>
          </a:solidFill>
          <a:ln w="15875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dirty="0">
              <a:latin typeface="汉仪旗黑KW 55S" panose="00020600040101010101" pitchFamily="18" charset="-122"/>
              <a:ea typeface="汉仪旗黑KW 55S" panose="00020600040101010101" pitchFamily="18" charset="-122"/>
              <a:cs typeface="+mn-ea"/>
              <a:sym typeface="思源宋体 CN" panose="02020400000000000000" pitchFamily="18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1569D4E-134A-2954-D2DC-D29AC341C2CE}"/>
              </a:ext>
            </a:extLst>
          </p:cNvPr>
          <p:cNvSpPr/>
          <p:nvPr/>
        </p:nvSpPr>
        <p:spPr>
          <a:xfrm>
            <a:off x="2780623" y="4241386"/>
            <a:ext cx="1295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思源宋体 CN" panose="02020400000000000000" pitchFamily="18" charset="-122"/>
              </a:rPr>
              <a:t>添加标题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901FE47-BBB1-6E7F-EB5D-49E88405FBF7}"/>
              </a:ext>
            </a:extLst>
          </p:cNvPr>
          <p:cNvSpPr/>
          <p:nvPr/>
        </p:nvSpPr>
        <p:spPr>
          <a:xfrm>
            <a:off x="2736714" y="4786699"/>
            <a:ext cx="1445456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单击此处输入你的正文，文字是您思想的提炼请尽量言简意赅的阐述观点</a:t>
            </a:r>
            <a:endParaRPr lang="id-ID" altLang="zh-CN" sz="1200" dirty="0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cxnSp>
        <p:nvCxnSpPr>
          <p:cNvPr id="22" name="直接连接符 7">
            <a:extLst>
              <a:ext uri="{FF2B5EF4-FFF2-40B4-BE49-F238E27FC236}">
                <a16:creationId xmlns:a16="http://schemas.microsoft.com/office/drawing/2014/main" id="{95639F33-0DF9-52E1-DA42-02A05BFDBD46}"/>
              </a:ext>
            </a:extLst>
          </p:cNvPr>
          <p:cNvCxnSpPr/>
          <p:nvPr/>
        </p:nvCxnSpPr>
        <p:spPr>
          <a:xfrm>
            <a:off x="2807342" y="4677201"/>
            <a:ext cx="1242000" cy="0"/>
          </a:xfrm>
          <a:prstGeom prst="line">
            <a:avLst/>
          </a:prstGeom>
          <a:noFill/>
          <a:ln w="3175">
            <a:solidFill>
              <a:schemeClr val="accent2"/>
            </a:solidFill>
            <a:prstDash val="dash"/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矩形">
            <a:extLst>
              <a:ext uri="{FF2B5EF4-FFF2-40B4-BE49-F238E27FC236}">
                <a16:creationId xmlns:a16="http://schemas.microsoft.com/office/drawing/2014/main" id="{EB78CD4D-6618-FB60-3BCF-456CE9200593}"/>
              </a:ext>
            </a:extLst>
          </p:cNvPr>
          <p:cNvSpPr>
            <a:spLocks noChangeAspect="1"/>
          </p:cNvSpPr>
          <p:nvPr/>
        </p:nvSpPr>
        <p:spPr bwMode="auto">
          <a:xfrm>
            <a:off x="3305343" y="3713663"/>
            <a:ext cx="301119" cy="316181"/>
          </a:xfrm>
          <a:custGeom>
            <a:avLst/>
            <a:gdLst>
              <a:gd name="connsiteX0" fmla="*/ 510101 w 577807"/>
              <a:gd name="connsiteY0" fmla="*/ 468052 h 606710"/>
              <a:gd name="connsiteX1" fmla="*/ 466708 w 577807"/>
              <a:gd name="connsiteY1" fmla="*/ 511097 h 606710"/>
              <a:gd name="connsiteX2" fmla="*/ 448566 w 577807"/>
              <a:gd name="connsiteY2" fmla="*/ 492889 h 606710"/>
              <a:gd name="connsiteX3" fmla="*/ 429582 w 577807"/>
              <a:gd name="connsiteY3" fmla="*/ 511750 h 606710"/>
              <a:gd name="connsiteX4" fmla="*/ 447818 w 577807"/>
              <a:gd name="connsiteY4" fmla="*/ 529865 h 606710"/>
              <a:gd name="connsiteX5" fmla="*/ 466615 w 577807"/>
              <a:gd name="connsiteY5" fmla="*/ 548819 h 606710"/>
              <a:gd name="connsiteX6" fmla="*/ 485599 w 577807"/>
              <a:gd name="connsiteY6" fmla="*/ 530051 h 606710"/>
              <a:gd name="connsiteX7" fmla="*/ 528991 w 577807"/>
              <a:gd name="connsiteY7" fmla="*/ 486913 h 606710"/>
              <a:gd name="connsiteX8" fmla="*/ 479333 w 577807"/>
              <a:gd name="connsiteY8" fmla="*/ 409974 h 606710"/>
              <a:gd name="connsiteX9" fmla="*/ 577807 w 577807"/>
              <a:gd name="connsiteY9" fmla="*/ 508389 h 606710"/>
              <a:gd name="connsiteX10" fmla="*/ 479333 w 577807"/>
              <a:gd name="connsiteY10" fmla="*/ 606710 h 606710"/>
              <a:gd name="connsiteX11" fmla="*/ 380859 w 577807"/>
              <a:gd name="connsiteY11" fmla="*/ 508389 h 606710"/>
              <a:gd name="connsiteX12" fmla="*/ 479333 w 577807"/>
              <a:gd name="connsiteY12" fmla="*/ 409974 h 606710"/>
              <a:gd name="connsiteX13" fmla="*/ 156092 w 577807"/>
              <a:gd name="connsiteY13" fmla="*/ 299045 h 606710"/>
              <a:gd name="connsiteX14" fmla="*/ 201451 w 577807"/>
              <a:gd name="connsiteY14" fmla="*/ 442283 h 606710"/>
              <a:gd name="connsiteX15" fmla="*/ 207717 w 577807"/>
              <a:gd name="connsiteY15" fmla="*/ 461705 h 606710"/>
              <a:gd name="connsiteX16" fmla="*/ 228012 w 577807"/>
              <a:gd name="connsiteY16" fmla="*/ 404186 h 606710"/>
              <a:gd name="connsiteX17" fmla="*/ 240263 w 577807"/>
              <a:gd name="connsiteY17" fmla="*/ 335928 h 606710"/>
              <a:gd name="connsiteX18" fmla="*/ 240357 w 577807"/>
              <a:gd name="connsiteY18" fmla="*/ 335928 h 606710"/>
              <a:gd name="connsiteX19" fmla="*/ 240544 w 577807"/>
              <a:gd name="connsiteY19" fmla="*/ 335928 h 606710"/>
              <a:gd name="connsiteX20" fmla="*/ 240638 w 577807"/>
              <a:gd name="connsiteY20" fmla="*/ 335928 h 606710"/>
              <a:gd name="connsiteX21" fmla="*/ 240731 w 577807"/>
              <a:gd name="connsiteY21" fmla="*/ 335928 h 606710"/>
              <a:gd name="connsiteX22" fmla="*/ 252983 w 577807"/>
              <a:gd name="connsiteY22" fmla="*/ 404186 h 606710"/>
              <a:gd name="connsiteX23" fmla="*/ 273277 w 577807"/>
              <a:gd name="connsiteY23" fmla="*/ 461705 h 606710"/>
              <a:gd name="connsiteX24" fmla="*/ 279544 w 577807"/>
              <a:gd name="connsiteY24" fmla="*/ 442283 h 606710"/>
              <a:gd name="connsiteX25" fmla="*/ 324903 w 577807"/>
              <a:gd name="connsiteY25" fmla="*/ 299045 h 606710"/>
              <a:gd name="connsiteX26" fmla="*/ 419082 w 577807"/>
              <a:gd name="connsiteY26" fmla="*/ 344519 h 606710"/>
              <a:gd name="connsiteX27" fmla="*/ 462009 w 577807"/>
              <a:gd name="connsiteY27" fmla="*/ 375799 h 606710"/>
              <a:gd name="connsiteX28" fmla="*/ 343140 w 577807"/>
              <a:gd name="connsiteY28" fmla="*/ 508393 h 606710"/>
              <a:gd name="connsiteX29" fmla="*/ 343795 w 577807"/>
              <a:gd name="connsiteY29" fmla="*/ 521185 h 606710"/>
              <a:gd name="connsiteX30" fmla="*/ 240918 w 577807"/>
              <a:gd name="connsiteY30" fmla="*/ 521185 h 606710"/>
              <a:gd name="connsiteX31" fmla="*/ 240263 w 577807"/>
              <a:gd name="connsiteY31" fmla="*/ 521185 h 606710"/>
              <a:gd name="connsiteX32" fmla="*/ 0 w 577807"/>
              <a:gd name="connsiteY32" fmla="*/ 521185 h 606710"/>
              <a:gd name="connsiteX33" fmla="*/ 61913 w 577807"/>
              <a:gd name="connsiteY33" fmla="*/ 344519 h 606710"/>
              <a:gd name="connsiteX34" fmla="*/ 156092 w 577807"/>
              <a:gd name="connsiteY34" fmla="*/ 299045 h 606710"/>
              <a:gd name="connsiteX35" fmla="*/ 240564 w 577807"/>
              <a:gd name="connsiteY35" fmla="*/ 48 h 606710"/>
              <a:gd name="connsiteX36" fmla="*/ 352492 w 577807"/>
              <a:gd name="connsiteY36" fmla="*/ 114519 h 606710"/>
              <a:gd name="connsiteX37" fmla="*/ 241312 w 577807"/>
              <a:gd name="connsiteY37" fmla="*/ 289307 h 606710"/>
              <a:gd name="connsiteX38" fmla="*/ 240564 w 577807"/>
              <a:gd name="connsiteY38" fmla="*/ 289307 h 606710"/>
              <a:gd name="connsiteX39" fmla="*/ 239815 w 577807"/>
              <a:gd name="connsiteY39" fmla="*/ 289307 h 606710"/>
              <a:gd name="connsiteX40" fmla="*/ 128542 w 577807"/>
              <a:gd name="connsiteY40" fmla="*/ 114519 h 606710"/>
              <a:gd name="connsiteX41" fmla="*/ 240564 w 577807"/>
              <a:gd name="connsiteY41" fmla="*/ 48 h 60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77807" h="606710">
                <a:moveTo>
                  <a:pt x="510101" y="468052"/>
                </a:moveTo>
                <a:lnTo>
                  <a:pt x="466708" y="511097"/>
                </a:lnTo>
                <a:lnTo>
                  <a:pt x="448566" y="492889"/>
                </a:lnTo>
                <a:lnTo>
                  <a:pt x="429582" y="511750"/>
                </a:lnTo>
                <a:lnTo>
                  <a:pt x="447818" y="529865"/>
                </a:lnTo>
                <a:lnTo>
                  <a:pt x="466615" y="548819"/>
                </a:lnTo>
                <a:lnTo>
                  <a:pt x="485599" y="530051"/>
                </a:lnTo>
                <a:lnTo>
                  <a:pt x="528991" y="486913"/>
                </a:lnTo>
                <a:close/>
                <a:moveTo>
                  <a:pt x="479333" y="409974"/>
                </a:moveTo>
                <a:cubicBezTo>
                  <a:pt x="533667" y="409974"/>
                  <a:pt x="577807" y="454046"/>
                  <a:pt x="577807" y="508389"/>
                </a:cubicBezTo>
                <a:cubicBezTo>
                  <a:pt x="577807" y="562638"/>
                  <a:pt x="533667" y="606710"/>
                  <a:pt x="479333" y="606710"/>
                </a:cubicBezTo>
                <a:cubicBezTo>
                  <a:pt x="425000" y="606710"/>
                  <a:pt x="380859" y="562638"/>
                  <a:pt x="380859" y="508389"/>
                </a:cubicBezTo>
                <a:cubicBezTo>
                  <a:pt x="380859" y="454046"/>
                  <a:pt x="425000" y="409974"/>
                  <a:pt x="479333" y="409974"/>
                </a:cubicBezTo>
                <a:close/>
                <a:moveTo>
                  <a:pt x="156092" y="299045"/>
                </a:moveTo>
                <a:lnTo>
                  <a:pt x="201451" y="442283"/>
                </a:lnTo>
                <a:lnTo>
                  <a:pt x="207717" y="461705"/>
                </a:lnTo>
                <a:lnTo>
                  <a:pt x="228012" y="404186"/>
                </a:lnTo>
                <a:cubicBezTo>
                  <a:pt x="181437" y="339010"/>
                  <a:pt x="231566" y="336022"/>
                  <a:pt x="240263" y="335928"/>
                </a:cubicBezTo>
                <a:lnTo>
                  <a:pt x="240357" y="335928"/>
                </a:lnTo>
                <a:lnTo>
                  <a:pt x="240544" y="335928"/>
                </a:lnTo>
                <a:lnTo>
                  <a:pt x="240638" y="335928"/>
                </a:lnTo>
                <a:lnTo>
                  <a:pt x="240731" y="335928"/>
                </a:lnTo>
                <a:cubicBezTo>
                  <a:pt x="249522" y="336022"/>
                  <a:pt x="299651" y="339196"/>
                  <a:pt x="252983" y="404186"/>
                </a:cubicBezTo>
                <a:lnTo>
                  <a:pt x="273277" y="461705"/>
                </a:lnTo>
                <a:lnTo>
                  <a:pt x="279544" y="442283"/>
                </a:lnTo>
                <a:lnTo>
                  <a:pt x="324903" y="299045"/>
                </a:lnTo>
                <a:cubicBezTo>
                  <a:pt x="324903" y="299045"/>
                  <a:pt x="360255" y="322109"/>
                  <a:pt x="419082" y="344519"/>
                </a:cubicBezTo>
                <a:cubicBezTo>
                  <a:pt x="439376" y="351895"/>
                  <a:pt x="452844" y="362073"/>
                  <a:pt x="462009" y="375799"/>
                </a:cubicBezTo>
                <a:cubicBezTo>
                  <a:pt x="395233" y="383083"/>
                  <a:pt x="343140" y="439762"/>
                  <a:pt x="343140" y="508393"/>
                </a:cubicBezTo>
                <a:cubicBezTo>
                  <a:pt x="343140" y="512688"/>
                  <a:pt x="343420" y="516983"/>
                  <a:pt x="343795" y="521185"/>
                </a:cubicBezTo>
                <a:lnTo>
                  <a:pt x="240918" y="521185"/>
                </a:lnTo>
                <a:lnTo>
                  <a:pt x="240263" y="521185"/>
                </a:lnTo>
                <a:lnTo>
                  <a:pt x="0" y="521185"/>
                </a:lnTo>
                <a:cubicBezTo>
                  <a:pt x="1216" y="421367"/>
                  <a:pt x="-2805" y="368049"/>
                  <a:pt x="61913" y="344519"/>
                </a:cubicBezTo>
                <a:cubicBezTo>
                  <a:pt x="120833" y="322109"/>
                  <a:pt x="156092" y="299045"/>
                  <a:pt x="156092" y="299045"/>
                </a:cubicBezTo>
                <a:close/>
                <a:moveTo>
                  <a:pt x="240564" y="48"/>
                </a:moveTo>
                <a:cubicBezTo>
                  <a:pt x="250008" y="-325"/>
                  <a:pt x="347162" y="-1352"/>
                  <a:pt x="352492" y="114519"/>
                </a:cubicBezTo>
                <a:cubicBezTo>
                  <a:pt x="352492" y="114519"/>
                  <a:pt x="371474" y="288000"/>
                  <a:pt x="241312" y="289307"/>
                </a:cubicBezTo>
                <a:lnTo>
                  <a:pt x="240564" y="289307"/>
                </a:lnTo>
                <a:lnTo>
                  <a:pt x="239815" y="289307"/>
                </a:lnTo>
                <a:cubicBezTo>
                  <a:pt x="109747" y="288000"/>
                  <a:pt x="128542" y="114519"/>
                  <a:pt x="128542" y="114519"/>
                </a:cubicBezTo>
                <a:cubicBezTo>
                  <a:pt x="133778" y="-1352"/>
                  <a:pt x="230932" y="-325"/>
                  <a:pt x="240564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zh-CN" altLang="en-US" sz="1013" dirty="0">
              <a:solidFill>
                <a:schemeClr val="accent1"/>
              </a:solidFill>
              <a:latin typeface="汉仪旗黑KW 55S" panose="00020600040101010101" pitchFamily="18" charset="-122"/>
              <a:ea typeface="汉仪旗黑KW 55S" panose="00020600040101010101" pitchFamily="18" charset="-122"/>
              <a:cs typeface="+mn-ea"/>
              <a:sym typeface="思源宋体 CN" panose="02020400000000000000" pitchFamily="18" charset="-122"/>
            </a:endParaRPr>
          </a:p>
        </p:txBody>
      </p:sp>
      <p:sp>
        <p:nvSpPr>
          <p:cNvPr id="32" name="矩形: 圆角 25">
            <a:extLst>
              <a:ext uri="{FF2B5EF4-FFF2-40B4-BE49-F238E27FC236}">
                <a16:creationId xmlns:a16="http://schemas.microsoft.com/office/drawing/2014/main" id="{F3843447-805F-04F3-D824-091D2377E5D3}"/>
              </a:ext>
            </a:extLst>
          </p:cNvPr>
          <p:cNvSpPr/>
          <p:nvPr/>
        </p:nvSpPr>
        <p:spPr>
          <a:xfrm>
            <a:off x="4931178" y="3588650"/>
            <a:ext cx="507317" cy="528437"/>
          </a:xfrm>
          <a:prstGeom prst="roundRect">
            <a:avLst>
              <a:gd name="adj" fmla="val 11762"/>
            </a:avLst>
          </a:prstGeom>
          <a:solidFill>
            <a:schemeClr val="accent1"/>
          </a:solidFill>
          <a:ln w="15875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dirty="0">
              <a:latin typeface="汉仪旗黑KW 55S" panose="00020600040101010101" pitchFamily="18" charset="-122"/>
              <a:ea typeface="汉仪旗黑KW 55S" panose="00020600040101010101" pitchFamily="18" charset="-122"/>
              <a:cs typeface="+mn-ea"/>
              <a:sym typeface="思源宋体 CN" panose="02020400000000000000" pitchFamily="18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28EA37E-A5A2-B777-9B51-9683C119C2D2}"/>
              </a:ext>
            </a:extLst>
          </p:cNvPr>
          <p:cNvSpPr/>
          <p:nvPr/>
        </p:nvSpPr>
        <p:spPr>
          <a:xfrm>
            <a:off x="4561142" y="4241386"/>
            <a:ext cx="1295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思源宋体 CN" panose="02020400000000000000" pitchFamily="18" charset="-122"/>
              </a:rPr>
              <a:t>添加标题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353341D-01EB-1FC2-C0A3-145A6D82DDCB}"/>
              </a:ext>
            </a:extLst>
          </p:cNvPr>
          <p:cNvSpPr/>
          <p:nvPr/>
        </p:nvSpPr>
        <p:spPr>
          <a:xfrm>
            <a:off x="4531273" y="4786699"/>
            <a:ext cx="1445456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单击此处输入你的正文，文字是您思想的提炼请尽量言简意赅的阐述观点</a:t>
            </a:r>
            <a:endParaRPr lang="id-ID" altLang="zh-CN" sz="1200" dirty="0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cxnSp>
        <p:nvCxnSpPr>
          <p:cNvPr id="25" name="直接连接符 10">
            <a:extLst>
              <a:ext uri="{FF2B5EF4-FFF2-40B4-BE49-F238E27FC236}">
                <a16:creationId xmlns:a16="http://schemas.microsoft.com/office/drawing/2014/main" id="{98EBC871-D5E1-74DE-32D2-AD8FD7CB627E}"/>
              </a:ext>
            </a:extLst>
          </p:cNvPr>
          <p:cNvCxnSpPr/>
          <p:nvPr/>
        </p:nvCxnSpPr>
        <p:spPr>
          <a:xfrm>
            <a:off x="4587861" y="4677201"/>
            <a:ext cx="1242000" cy="0"/>
          </a:xfrm>
          <a:prstGeom prst="line">
            <a:avLst/>
          </a:prstGeom>
          <a:noFill/>
          <a:ln w="3175">
            <a:solidFill>
              <a:schemeClr val="accent2"/>
            </a:solidFill>
            <a:prstDash val="dash"/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矩形">
            <a:extLst>
              <a:ext uri="{FF2B5EF4-FFF2-40B4-BE49-F238E27FC236}">
                <a16:creationId xmlns:a16="http://schemas.microsoft.com/office/drawing/2014/main" id="{4D82F3FB-B111-22F6-43C9-CC306952509D}"/>
              </a:ext>
            </a:extLst>
          </p:cNvPr>
          <p:cNvSpPr>
            <a:spLocks noChangeAspect="1"/>
          </p:cNvSpPr>
          <p:nvPr/>
        </p:nvSpPr>
        <p:spPr bwMode="auto">
          <a:xfrm>
            <a:off x="5026746" y="3695978"/>
            <a:ext cx="316181" cy="315704"/>
          </a:xfrm>
          <a:custGeom>
            <a:avLst/>
            <a:gdLst>
              <a:gd name="T0" fmla="*/ 6383 w 7589"/>
              <a:gd name="T1" fmla="*/ 2722 h 7589"/>
              <a:gd name="T2" fmla="*/ 7034 w 7589"/>
              <a:gd name="T3" fmla="*/ 1841 h 7589"/>
              <a:gd name="T4" fmla="*/ 7034 w 7589"/>
              <a:gd name="T5" fmla="*/ 1667 h 7589"/>
              <a:gd name="T6" fmla="*/ 5834 w 7589"/>
              <a:gd name="T7" fmla="*/ 468 h 7589"/>
              <a:gd name="T8" fmla="*/ 5307 w 7589"/>
              <a:gd name="T9" fmla="*/ 996 h 7589"/>
              <a:gd name="T10" fmla="*/ 4816 w 7589"/>
              <a:gd name="T11" fmla="*/ 1171 h 7589"/>
              <a:gd name="T12" fmla="*/ 4703 w 7589"/>
              <a:gd name="T13" fmla="*/ 731 h 7589"/>
              <a:gd name="T14" fmla="*/ 4703 w 7589"/>
              <a:gd name="T15" fmla="*/ 0 h 7589"/>
              <a:gd name="T16" fmla="*/ 3008 w 7589"/>
              <a:gd name="T17" fmla="*/ 0 h 7589"/>
              <a:gd name="T18" fmla="*/ 2886 w 7589"/>
              <a:gd name="T19" fmla="*/ 122 h 7589"/>
              <a:gd name="T20" fmla="*/ 2662 w 7589"/>
              <a:gd name="T21" fmla="*/ 1217 h 7589"/>
              <a:gd name="T22" fmla="*/ 1841 w 7589"/>
              <a:gd name="T23" fmla="*/ 555 h 7589"/>
              <a:gd name="T24" fmla="*/ 1668 w 7589"/>
              <a:gd name="T25" fmla="*/ 555 h 7589"/>
              <a:gd name="T26" fmla="*/ 469 w 7589"/>
              <a:gd name="T27" fmla="*/ 1754 h 7589"/>
              <a:gd name="T28" fmla="*/ 996 w 7589"/>
              <a:gd name="T29" fmla="*/ 2282 h 7589"/>
              <a:gd name="T30" fmla="*/ 747 w 7589"/>
              <a:gd name="T31" fmla="*/ 2885 h 7589"/>
              <a:gd name="T32" fmla="*/ 0 w 7589"/>
              <a:gd name="T33" fmla="*/ 2885 h 7589"/>
              <a:gd name="T34" fmla="*/ 0 w 7589"/>
              <a:gd name="T35" fmla="*/ 4581 h 7589"/>
              <a:gd name="T36" fmla="*/ 122 w 7589"/>
              <a:gd name="T37" fmla="*/ 4703 h 7589"/>
              <a:gd name="T38" fmla="*/ 1206 w 7589"/>
              <a:gd name="T39" fmla="*/ 4866 h 7589"/>
              <a:gd name="T40" fmla="*/ 555 w 7589"/>
              <a:gd name="T41" fmla="*/ 5748 h 7589"/>
              <a:gd name="T42" fmla="*/ 555 w 7589"/>
              <a:gd name="T43" fmla="*/ 5921 h 7589"/>
              <a:gd name="T44" fmla="*/ 1754 w 7589"/>
              <a:gd name="T45" fmla="*/ 7120 h 7589"/>
              <a:gd name="T46" fmla="*/ 2282 w 7589"/>
              <a:gd name="T47" fmla="*/ 6592 h 7589"/>
              <a:gd name="T48" fmla="*/ 2886 w 7589"/>
              <a:gd name="T49" fmla="*/ 6841 h 7589"/>
              <a:gd name="T50" fmla="*/ 2886 w 7589"/>
              <a:gd name="T51" fmla="*/ 7589 h 7589"/>
              <a:gd name="T52" fmla="*/ 4581 w 7589"/>
              <a:gd name="T53" fmla="*/ 7589 h 7589"/>
              <a:gd name="T54" fmla="*/ 4704 w 7589"/>
              <a:gd name="T55" fmla="*/ 7466 h 7589"/>
              <a:gd name="T56" fmla="*/ 4704 w 7589"/>
              <a:gd name="T57" fmla="*/ 6842 h 7589"/>
              <a:gd name="T58" fmla="*/ 4926 w 7589"/>
              <a:gd name="T59" fmla="*/ 6372 h 7589"/>
              <a:gd name="T60" fmla="*/ 5748 w 7589"/>
              <a:gd name="T61" fmla="*/ 7034 h 7589"/>
              <a:gd name="T62" fmla="*/ 5921 w 7589"/>
              <a:gd name="T63" fmla="*/ 7034 h 7589"/>
              <a:gd name="T64" fmla="*/ 7120 w 7589"/>
              <a:gd name="T65" fmla="*/ 5834 h 7589"/>
              <a:gd name="T66" fmla="*/ 6592 w 7589"/>
              <a:gd name="T67" fmla="*/ 5307 h 7589"/>
              <a:gd name="T68" fmla="*/ 6843 w 7589"/>
              <a:gd name="T69" fmla="*/ 4703 h 7589"/>
              <a:gd name="T70" fmla="*/ 7589 w 7589"/>
              <a:gd name="T71" fmla="*/ 4703 h 7589"/>
              <a:gd name="T72" fmla="*/ 7589 w 7589"/>
              <a:gd name="T73" fmla="*/ 3007 h 7589"/>
              <a:gd name="T74" fmla="*/ 7466 w 7589"/>
              <a:gd name="T75" fmla="*/ 2885 h 7589"/>
              <a:gd name="T76" fmla="*/ 5508 w 7589"/>
              <a:gd name="T77" fmla="*/ 3794 h 7589"/>
              <a:gd name="T78" fmla="*/ 2081 w 7589"/>
              <a:gd name="T79" fmla="*/ 3794 h 7589"/>
              <a:gd name="T80" fmla="*/ 5508 w 7589"/>
              <a:gd name="T81" fmla="*/ 3794 h 7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589" h="7589">
                <a:moveTo>
                  <a:pt x="6843" y="2885"/>
                </a:moveTo>
                <a:cubicBezTo>
                  <a:pt x="6597" y="2885"/>
                  <a:pt x="6425" y="2824"/>
                  <a:pt x="6383" y="2722"/>
                </a:cubicBezTo>
                <a:cubicBezTo>
                  <a:pt x="6341" y="2620"/>
                  <a:pt x="6419" y="2456"/>
                  <a:pt x="6592" y="2282"/>
                </a:cubicBezTo>
                <a:lnTo>
                  <a:pt x="7034" y="1841"/>
                </a:lnTo>
                <a:lnTo>
                  <a:pt x="7120" y="1754"/>
                </a:lnTo>
                <a:lnTo>
                  <a:pt x="7034" y="1667"/>
                </a:lnTo>
                <a:lnTo>
                  <a:pt x="5921" y="555"/>
                </a:lnTo>
                <a:lnTo>
                  <a:pt x="5834" y="468"/>
                </a:lnTo>
                <a:lnTo>
                  <a:pt x="5748" y="555"/>
                </a:lnTo>
                <a:lnTo>
                  <a:pt x="5307" y="996"/>
                </a:lnTo>
                <a:cubicBezTo>
                  <a:pt x="5114" y="1188"/>
                  <a:pt x="4986" y="1217"/>
                  <a:pt x="4926" y="1217"/>
                </a:cubicBezTo>
                <a:cubicBezTo>
                  <a:pt x="4882" y="1217"/>
                  <a:pt x="4847" y="1203"/>
                  <a:pt x="4816" y="1171"/>
                </a:cubicBezTo>
                <a:cubicBezTo>
                  <a:pt x="4774" y="1129"/>
                  <a:pt x="4704" y="1018"/>
                  <a:pt x="4704" y="747"/>
                </a:cubicBezTo>
                <a:cubicBezTo>
                  <a:pt x="4704" y="741"/>
                  <a:pt x="4704" y="736"/>
                  <a:pt x="4703" y="731"/>
                </a:cubicBezTo>
                <a:lnTo>
                  <a:pt x="4703" y="122"/>
                </a:lnTo>
                <a:lnTo>
                  <a:pt x="4703" y="0"/>
                </a:lnTo>
                <a:lnTo>
                  <a:pt x="4581" y="0"/>
                </a:lnTo>
                <a:lnTo>
                  <a:pt x="3008" y="0"/>
                </a:lnTo>
                <a:lnTo>
                  <a:pt x="2886" y="0"/>
                </a:lnTo>
                <a:lnTo>
                  <a:pt x="2886" y="122"/>
                </a:lnTo>
                <a:lnTo>
                  <a:pt x="2886" y="748"/>
                </a:lnTo>
                <a:cubicBezTo>
                  <a:pt x="2885" y="858"/>
                  <a:pt x="2868" y="1217"/>
                  <a:pt x="2662" y="1217"/>
                </a:cubicBezTo>
                <a:cubicBezTo>
                  <a:pt x="2603" y="1217"/>
                  <a:pt x="2474" y="1188"/>
                  <a:pt x="2282" y="996"/>
                </a:cubicBezTo>
                <a:lnTo>
                  <a:pt x="1841" y="555"/>
                </a:lnTo>
                <a:lnTo>
                  <a:pt x="1754" y="468"/>
                </a:lnTo>
                <a:lnTo>
                  <a:pt x="1668" y="555"/>
                </a:lnTo>
                <a:lnTo>
                  <a:pt x="555" y="1667"/>
                </a:lnTo>
                <a:lnTo>
                  <a:pt x="469" y="1754"/>
                </a:lnTo>
                <a:lnTo>
                  <a:pt x="555" y="1840"/>
                </a:lnTo>
                <a:lnTo>
                  <a:pt x="996" y="2282"/>
                </a:lnTo>
                <a:cubicBezTo>
                  <a:pt x="1170" y="2455"/>
                  <a:pt x="1248" y="2620"/>
                  <a:pt x="1206" y="2722"/>
                </a:cubicBezTo>
                <a:cubicBezTo>
                  <a:pt x="1164" y="2824"/>
                  <a:pt x="992" y="2885"/>
                  <a:pt x="747" y="2885"/>
                </a:cubicBezTo>
                <a:lnTo>
                  <a:pt x="122" y="2885"/>
                </a:lnTo>
                <a:lnTo>
                  <a:pt x="0" y="2885"/>
                </a:lnTo>
                <a:lnTo>
                  <a:pt x="0" y="3007"/>
                </a:lnTo>
                <a:lnTo>
                  <a:pt x="0" y="4581"/>
                </a:lnTo>
                <a:lnTo>
                  <a:pt x="0" y="4703"/>
                </a:lnTo>
                <a:lnTo>
                  <a:pt x="122" y="4703"/>
                </a:lnTo>
                <a:lnTo>
                  <a:pt x="747" y="4703"/>
                </a:lnTo>
                <a:cubicBezTo>
                  <a:pt x="992" y="4703"/>
                  <a:pt x="1164" y="4764"/>
                  <a:pt x="1206" y="4866"/>
                </a:cubicBezTo>
                <a:cubicBezTo>
                  <a:pt x="1248" y="4968"/>
                  <a:pt x="1170" y="5133"/>
                  <a:pt x="996" y="5307"/>
                </a:cubicBezTo>
                <a:lnTo>
                  <a:pt x="555" y="5748"/>
                </a:lnTo>
                <a:lnTo>
                  <a:pt x="469" y="5834"/>
                </a:lnTo>
                <a:lnTo>
                  <a:pt x="555" y="5921"/>
                </a:lnTo>
                <a:lnTo>
                  <a:pt x="1668" y="7034"/>
                </a:lnTo>
                <a:lnTo>
                  <a:pt x="1754" y="7120"/>
                </a:lnTo>
                <a:lnTo>
                  <a:pt x="1841" y="7034"/>
                </a:lnTo>
                <a:lnTo>
                  <a:pt x="2282" y="6592"/>
                </a:lnTo>
                <a:cubicBezTo>
                  <a:pt x="2474" y="6400"/>
                  <a:pt x="2603" y="6372"/>
                  <a:pt x="2662" y="6372"/>
                </a:cubicBezTo>
                <a:cubicBezTo>
                  <a:pt x="2868" y="6372"/>
                  <a:pt x="2885" y="6731"/>
                  <a:pt x="2886" y="6841"/>
                </a:cubicBezTo>
                <a:lnTo>
                  <a:pt x="2886" y="7466"/>
                </a:lnTo>
                <a:lnTo>
                  <a:pt x="2886" y="7589"/>
                </a:lnTo>
                <a:lnTo>
                  <a:pt x="3008" y="7589"/>
                </a:lnTo>
                <a:lnTo>
                  <a:pt x="4581" y="7589"/>
                </a:lnTo>
                <a:lnTo>
                  <a:pt x="4704" y="7589"/>
                </a:lnTo>
                <a:lnTo>
                  <a:pt x="4704" y="7466"/>
                </a:lnTo>
                <a:lnTo>
                  <a:pt x="4704" y="6858"/>
                </a:lnTo>
                <a:cubicBezTo>
                  <a:pt x="4704" y="6853"/>
                  <a:pt x="4704" y="6848"/>
                  <a:pt x="4704" y="6842"/>
                </a:cubicBezTo>
                <a:cubicBezTo>
                  <a:pt x="4704" y="6571"/>
                  <a:pt x="4774" y="6460"/>
                  <a:pt x="4816" y="6418"/>
                </a:cubicBezTo>
                <a:cubicBezTo>
                  <a:pt x="4847" y="6386"/>
                  <a:pt x="4882" y="6372"/>
                  <a:pt x="4926" y="6372"/>
                </a:cubicBezTo>
                <a:cubicBezTo>
                  <a:pt x="4986" y="6372"/>
                  <a:pt x="5115" y="6401"/>
                  <a:pt x="5307" y="6592"/>
                </a:cubicBezTo>
                <a:lnTo>
                  <a:pt x="5748" y="7034"/>
                </a:lnTo>
                <a:lnTo>
                  <a:pt x="5834" y="7120"/>
                </a:lnTo>
                <a:lnTo>
                  <a:pt x="5921" y="7034"/>
                </a:lnTo>
                <a:lnTo>
                  <a:pt x="7034" y="5921"/>
                </a:lnTo>
                <a:lnTo>
                  <a:pt x="7120" y="5834"/>
                </a:lnTo>
                <a:lnTo>
                  <a:pt x="7034" y="5748"/>
                </a:lnTo>
                <a:lnTo>
                  <a:pt x="6592" y="5307"/>
                </a:lnTo>
                <a:cubicBezTo>
                  <a:pt x="6419" y="5133"/>
                  <a:pt x="6341" y="4968"/>
                  <a:pt x="6383" y="4866"/>
                </a:cubicBezTo>
                <a:cubicBezTo>
                  <a:pt x="6425" y="4764"/>
                  <a:pt x="6597" y="4703"/>
                  <a:pt x="6843" y="4703"/>
                </a:cubicBezTo>
                <a:lnTo>
                  <a:pt x="7466" y="4703"/>
                </a:lnTo>
                <a:lnTo>
                  <a:pt x="7589" y="4703"/>
                </a:lnTo>
                <a:lnTo>
                  <a:pt x="7589" y="4581"/>
                </a:lnTo>
                <a:lnTo>
                  <a:pt x="7589" y="3007"/>
                </a:lnTo>
                <a:lnTo>
                  <a:pt x="7589" y="2885"/>
                </a:lnTo>
                <a:lnTo>
                  <a:pt x="7466" y="2885"/>
                </a:lnTo>
                <a:lnTo>
                  <a:pt x="6843" y="2885"/>
                </a:lnTo>
                <a:close/>
                <a:moveTo>
                  <a:pt x="5508" y="3794"/>
                </a:moveTo>
                <a:cubicBezTo>
                  <a:pt x="5508" y="4739"/>
                  <a:pt x="4739" y="5508"/>
                  <a:pt x="3794" y="5508"/>
                </a:cubicBezTo>
                <a:cubicBezTo>
                  <a:pt x="2850" y="5508"/>
                  <a:pt x="2081" y="4739"/>
                  <a:pt x="2081" y="3794"/>
                </a:cubicBezTo>
                <a:cubicBezTo>
                  <a:pt x="2081" y="2850"/>
                  <a:pt x="2850" y="2081"/>
                  <a:pt x="3794" y="2081"/>
                </a:cubicBezTo>
                <a:cubicBezTo>
                  <a:pt x="4739" y="2081"/>
                  <a:pt x="5508" y="2850"/>
                  <a:pt x="5508" y="37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zh-CN" altLang="en-US" sz="1013" dirty="0">
              <a:solidFill>
                <a:schemeClr val="accent1"/>
              </a:solidFill>
              <a:ea typeface="汉仪旗黑KW 55S" panose="00020600040101010101" pitchFamily="18" charset="-122"/>
              <a:cs typeface="+mn-ea"/>
              <a:sym typeface="思源宋体 CN" panose="02020400000000000000" pitchFamily="18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B26B6E6-3AE4-F87F-589F-3DF516FA320F}"/>
              </a:ext>
            </a:extLst>
          </p:cNvPr>
          <p:cNvSpPr/>
          <p:nvPr/>
        </p:nvSpPr>
        <p:spPr>
          <a:xfrm>
            <a:off x="7300101" y="3540791"/>
            <a:ext cx="3872724" cy="372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3" dirty="0">
              <a:latin typeface="汉仪旗黑KW 55S" panose="00020600040101010101" pitchFamily="18" charset="-122"/>
              <a:ea typeface="汉仪旗黑KW 55S" panose="00020600040101010101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1578A79-6810-42C6-C493-4F94CB67425C}"/>
              </a:ext>
            </a:extLst>
          </p:cNvPr>
          <p:cNvSpPr txBox="1"/>
          <p:nvPr/>
        </p:nvSpPr>
        <p:spPr>
          <a:xfrm>
            <a:off x="7263519" y="3588650"/>
            <a:ext cx="8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sym typeface="汉仪旗黑KW 55S" panose="00020600040101010101" pitchFamily="18" charset="-122"/>
              </a:rPr>
              <a:t>78.36%</a:t>
            </a:r>
            <a:endParaRPr kumimoji="1" lang="zh-CN" altLang="en-US" sz="1400" dirty="0">
              <a:solidFill>
                <a:schemeClr val="bg1"/>
              </a:solidFill>
              <a:latin typeface="汉仪旗黑KW 55S" panose="00020600040101010101" pitchFamily="18" charset="-122"/>
              <a:ea typeface="汉仪旗黑KW 55S" panose="00020600040101010101" pitchFamily="18" charset="-122"/>
              <a:sym typeface="汉仪旗黑KW 55S" panose="00020600040101010101" pitchFamily="18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BC76E2FD-7191-4719-9E29-DD6E890D557B}"/>
              </a:ext>
            </a:extLst>
          </p:cNvPr>
          <p:cNvSpPr txBox="1"/>
          <p:nvPr/>
        </p:nvSpPr>
        <p:spPr>
          <a:xfrm>
            <a:off x="6518606" y="3600192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sym typeface="汉仪旗黑KW 55S" panose="00020600040101010101" pitchFamily="18" charset="-122"/>
              </a:rPr>
              <a:t>项目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sym typeface="汉仪旗黑KW 55S" panose="00020600040101010101" pitchFamily="18" charset="-122"/>
              </a:rPr>
              <a:t>A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汉仪旗黑KW 55S" panose="00020600040101010101" pitchFamily="18" charset="-122"/>
              <a:ea typeface="汉仪旗黑KW 55S" panose="00020600040101010101" pitchFamily="18" charset="-122"/>
              <a:sym typeface="汉仪旗黑KW 55S" panose="00020600040101010101" pitchFamily="18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148707B-2F08-77C6-5F5E-9CC3337549B2}"/>
              </a:ext>
            </a:extLst>
          </p:cNvPr>
          <p:cNvSpPr/>
          <p:nvPr/>
        </p:nvSpPr>
        <p:spPr>
          <a:xfrm>
            <a:off x="7306512" y="4152615"/>
            <a:ext cx="3041225" cy="372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3" dirty="0">
              <a:latin typeface="汉仪旗黑KW 55S" panose="00020600040101010101" pitchFamily="18" charset="-122"/>
              <a:ea typeface="汉仪旗黑KW 55S" panose="00020600040101010101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6A611E0-658A-F178-7530-B95D2F46C21A}"/>
              </a:ext>
            </a:extLst>
          </p:cNvPr>
          <p:cNvSpPr txBox="1"/>
          <p:nvPr/>
        </p:nvSpPr>
        <p:spPr>
          <a:xfrm>
            <a:off x="7263519" y="4200475"/>
            <a:ext cx="8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sym typeface="汉仪旗黑KW 55S" panose="00020600040101010101" pitchFamily="18" charset="-122"/>
              </a:rPr>
              <a:t>61.22%</a:t>
            </a:r>
            <a:endParaRPr kumimoji="1" lang="zh-CN" altLang="en-US" sz="1400" dirty="0">
              <a:solidFill>
                <a:schemeClr val="bg1"/>
              </a:solidFill>
              <a:latin typeface="汉仪旗黑KW 55S" panose="00020600040101010101" pitchFamily="18" charset="-122"/>
              <a:ea typeface="汉仪旗黑KW 55S" panose="00020600040101010101" pitchFamily="18" charset="-122"/>
              <a:sym typeface="汉仪旗黑KW 55S" panose="00020600040101010101" pitchFamily="18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1E4E49F-519E-49F8-7943-2C7DAE40422B}"/>
              </a:ext>
            </a:extLst>
          </p:cNvPr>
          <p:cNvSpPr txBox="1"/>
          <p:nvPr/>
        </p:nvSpPr>
        <p:spPr>
          <a:xfrm>
            <a:off x="6525018" y="4212016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sym typeface="汉仪旗黑KW 55S" panose="00020600040101010101" pitchFamily="18" charset="-122"/>
              </a:rPr>
              <a:t>项目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sym typeface="汉仪旗黑KW 55S" panose="00020600040101010101" pitchFamily="18" charset="-122"/>
              </a:rPr>
              <a:t>B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汉仪旗黑KW 55S" panose="00020600040101010101" pitchFamily="18" charset="-122"/>
              <a:ea typeface="汉仪旗黑KW 55S" panose="00020600040101010101" pitchFamily="18" charset="-122"/>
              <a:sym typeface="汉仪旗黑KW 55S" panose="00020600040101010101" pitchFamily="18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253AF521-D0BB-63CA-A0B8-686CEFE8D2B0}"/>
              </a:ext>
            </a:extLst>
          </p:cNvPr>
          <p:cNvSpPr/>
          <p:nvPr/>
        </p:nvSpPr>
        <p:spPr>
          <a:xfrm>
            <a:off x="7303307" y="4764439"/>
            <a:ext cx="3462669" cy="372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3" dirty="0">
              <a:latin typeface="汉仪旗黑KW 55S" panose="00020600040101010101" pitchFamily="18" charset="-122"/>
              <a:ea typeface="汉仪旗黑KW 55S" panose="00020600040101010101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E894C3F-0D5C-0F30-C6C8-DBB4DD4008B7}"/>
              </a:ext>
            </a:extLst>
          </p:cNvPr>
          <p:cNvSpPr txBox="1"/>
          <p:nvPr/>
        </p:nvSpPr>
        <p:spPr>
          <a:xfrm>
            <a:off x="7265122" y="4812298"/>
            <a:ext cx="8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sym typeface="汉仪旗黑KW 55S" panose="00020600040101010101" pitchFamily="18" charset="-122"/>
              </a:rPr>
              <a:t>69.17%</a:t>
            </a:r>
            <a:endParaRPr kumimoji="1" lang="zh-CN" altLang="en-US" sz="1400" dirty="0">
              <a:solidFill>
                <a:schemeClr val="bg1"/>
              </a:solidFill>
              <a:latin typeface="汉仪旗黑KW 55S" panose="00020600040101010101" pitchFamily="18" charset="-122"/>
              <a:ea typeface="汉仪旗黑KW 55S" panose="00020600040101010101" pitchFamily="18" charset="-122"/>
              <a:sym typeface="汉仪旗黑KW 55S" panose="00020600040101010101" pitchFamily="18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514A3B0B-4197-C1CB-A396-A07FBE083718}"/>
              </a:ext>
            </a:extLst>
          </p:cNvPr>
          <p:cNvSpPr txBox="1"/>
          <p:nvPr/>
        </p:nvSpPr>
        <p:spPr>
          <a:xfrm>
            <a:off x="6521812" y="4823839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sym typeface="汉仪旗黑KW 55S" panose="00020600040101010101" pitchFamily="18" charset="-122"/>
              </a:rPr>
              <a:t>项目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sym typeface="汉仪旗黑KW 55S" panose="00020600040101010101" pitchFamily="18" charset="-122"/>
              </a:rPr>
              <a:t>C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汉仪旗黑KW 55S" panose="00020600040101010101" pitchFamily="18" charset="-122"/>
              <a:ea typeface="汉仪旗黑KW 55S" panose="00020600040101010101" pitchFamily="18" charset="-122"/>
              <a:sym typeface="汉仪旗黑KW 55S" panose="00020600040101010101" pitchFamily="18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516FF314-808A-5C5C-9E5C-342582E68BBD}"/>
              </a:ext>
            </a:extLst>
          </p:cNvPr>
          <p:cNvSpPr/>
          <p:nvPr/>
        </p:nvSpPr>
        <p:spPr>
          <a:xfrm>
            <a:off x="7292087" y="5376262"/>
            <a:ext cx="1412402" cy="3727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3" dirty="0">
              <a:latin typeface="汉仪旗黑KW 55S" panose="00020600040101010101" pitchFamily="18" charset="-122"/>
              <a:ea typeface="汉仪旗黑KW 55S" panose="00020600040101010101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BAF0604-34E0-264E-4506-30B339B8EC18}"/>
              </a:ext>
            </a:extLst>
          </p:cNvPr>
          <p:cNvSpPr txBox="1"/>
          <p:nvPr/>
        </p:nvSpPr>
        <p:spPr>
          <a:xfrm>
            <a:off x="7263519" y="5424121"/>
            <a:ext cx="8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sym typeface="汉仪旗黑KW 55S" panose="00020600040101010101" pitchFamily="18" charset="-122"/>
              </a:rPr>
              <a:t>25.32%</a:t>
            </a:r>
            <a:endParaRPr kumimoji="1" lang="zh-CN" altLang="en-US" sz="1400" dirty="0">
              <a:solidFill>
                <a:schemeClr val="bg1"/>
              </a:solidFill>
              <a:latin typeface="汉仪旗黑KW 55S" panose="00020600040101010101" pitchFamily="18" charset="-122"/>
              <a:ea typeface="汉仪旗黑KW 55S" panose="00020600040101010101" pitchFamily="18" charset="-122"/>
              <a:sym typeface="汉仪旗黑KW 55S" panose="00020600040101010101" pitchFamily="18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A906730-9871-54F7-10A8-C068D8AF24AE}"/>
              </a:ext>
            </a:extLst>
          </p:cNvPr>
          <p:cNvSpPr txBox="1"/>
          <p:nvPr/>
        </p:nvSpPr>
        <p:spPr>
          <a:xfrm>
            <a:off x="6510591" y="5435663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sym typeface="汉仪旗黑KW 55S" panose="00020600040101010101" pitchFamily="18" charset="-122"/>
              </a:rPr>
              <a:t>项目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sym typeface="汉仪旗黑KW 55S" panose="00020600040101010101" pitchFamily="18" charset="-122"/>
              </a:rPr>
              <a:t>D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汉仪旗黑KW 55S" panose="00020600040101010101" pitchFamily="18" charset="-122"/>
              <a:ea typeface="汉仪旗黑KW 55S" panose="00020600040101010101" pitchFamily="18" charset="-122"/>
              <a:sym typeface="汉仪旗黑KW 55S" panose="00020600040101010101" pitchFamily="18" charset="-122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E4380236-06C6-2E6B-F9B3-FCA28572296C}"/>
              </a:ext>
            </a:extLst>
          </p:cNvPr>
          <p:cNvGrpSpPr/>
          <p:nvPr/>
        </p:nvGrpSpPr>
        <p:grpSpPr>
          <a:xfrm>
            <a:off x="942155" y="1203715"/>
            <a:ext cx="5066756" cy="1807506"/>
            <a:chOff x="1287168" y="1101235"/>
            <a:chExt cx="5066756" cy="1807506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3D69077C-13E5-958E-9D9C-A7D6A436C8A9}"/>
                </a:ext>
              </a:extLst>
            </p:cNvPr>
            <p:cNvSpPr txBox="1"/>
            <p:nvPr/>
          </p:nvSpPr>
          <p:spPr>
            <a:xfrm>
              <a:off x="1287168" y="1873842"/>
              <a:ext cx="5066756" cy="103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思源宋体 CN" panose="02020400000000000000" pitchFamily="18" charset="-122"/>
                </a:rPr>
                <a:t>单击此处输入你的正文，文字是您思想的提炼请尽量言简意赅的阐述观点。单击此处输入你的正文，文字是您思想的提炼请尽量言简意赅的阐述观点。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5F5FD873-0AF5-3AE4-F060-A8B82796D10B}"/>
                </a:ext>
              </a:extLst>
            </p:cNvPr>
            <p:cNvSpPr txBox="1"/>
            <p:nvPr/>
          </p:nvSpPr>
          <p:spPr>
            <a:xfrm>
              <a:off x="1287168" y="1101235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2400" dirty="0">
                  <a:solidFill>
                    <a:schemeClr val="accent1"/>
                  </a:solidFill>
                  <a:latin typeface="汉仪旗黑 85S" panose="00020600040101010101" pitchFamily="18" charset="-122"/>
                  <a:ea typeface="汉仪旗黑 85S" panose="00020600040101010101" pitchFamily="18" charset="-122"/>
                  <a:sym typeface="汉仪旗黑 85S" panose="00020600040101010101" pitchFamily="18" charset="-122"/>
                </a:rPr>
                <a:t>请添加小标题</a:t>
              </a:r>
            </a:p>
          </p:txBody>
        </p:sp>
        <p:cxnSp>
          <p:nvCxnSpPr>
            <p:cNvPr id="49" name="直线连接符 19">
              <a:extLst>
                <a:ext uri="{FF2B5EF4-FFF2-40B4-BE49-F238E27FC236}">
                  <a16:creationId xmlns:a16="http://schemas.microsoft.com/office/drawing/2014/main" id="{D88AE42E-0058-DC36-79B6-31ED447F3D51}"/>
                </a:ext>
              </a:extLst>
            </p:cNvPr>
            <p:cNvCxnSpPr/>
            <p:nvPr/>
          </p:nvCxnSpPr>
          <p:spPr>
            <a:xfrm>
              <a:off x="1407050" y="1745338"/>
              <a:ext cx="535884" cy="0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" name="!!tiantu">
            <a:extLst>
              <a:ext uri="{FF2B5EF4-FFF2-40B4-BE49-F238E27FC236}">
                <a16:creationId xmlns:a16="http://schemas.microsoft.com/office/drawing/2014/main" id="{4E585D18-4754-871C-23C7-533758A89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" t="3371" b="17812"/>
          <a:stretch/>
        </p:blipFill>
        <p:spPr>
          <a:xfrm>
            <a:off x="6618515" y="1284870"/>
            <a:ext cx="4541870" cy="2014336"/>
          </a:xfrm>
          <a:prstGeom prst="roundRect">
            <a:avLst>
              <a:gd name="adj" fmla="val 4315"/>
            </a:avLst>
          </a:prstGeom>
          <a:ln w="19050">
            <a:solidFill>
              <a:schemeClr val="accent1"/>
            </a:solidFill>
          </a:ln>
        </p:spPr>
      </p:pic>
      <p:pic>
        <p:nvPicPr>
          <p:cNvPr id="3" name="图片 2" descr="卡通画&#10;&#10;中度可信度描述已自动生成">
            <a:extLst>
              <a:ext uri="{FF2B5EF4-FFF2-40B4-BE49-F238E27FC236}">
                <a16:creationId xmlns:a16="http://schemas.microsoft.com/office/drawing/2014/main" id="{D84551F7-EDA4-3817-47D5-5E56104A0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E7BAA18B-8F74-5190-1C6D-0A82D721039B}"/>
              </a:ext>
            </a:extLst>
          </p:cNvPr>
          <p:cNvSpPr/>
          <p:nvPr/>
        </p:nvSpPr>
        <p:spPr>
          <a:xfrm>
            <a:off x="986064" y="4241386"/>
            <a:ext cx="1295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思源宋体 CN" panose="02020400000000000000" pitchFamily="18" charset="-122"/>
              </a:rPr>
              <a:t>添加标题</a:t>
            </a:r>
          </a:p>
        </p:txBody>
      </p:sp>
      <p:cxnSp>
        <p:nvCxnSpPr>
          <p:cNvPr id="19" name="直接连接符 4">
            <a:extLst>
              <a:ext uri="{FF2B5EF4-FFF2-40B4-BE49-F238E27FC236}">
                <a16:creationId xmlns:a16="http://schemas.microsoft.com/office/drawing/2014/main" id="{527E74C2-D686-DECD-2BA0-A6AF64E9CDC6}"/>
              </a:ext>
            </a:extLst>
          </p:cNvPr>
          <p:cNvCxnSpPr/>
          <p:nvPr/>
        </p:nvCxnSpPr>
        <p:spPr>
          <a:xfrm>
            <a:off x="1012783" y="4677201"/>
            <a:ext cx="1242000" cy="0"/>
          </a:xfrm>
          <a:prstGeom prst="line">
            <a:avLst/>
          </a:prstGeom>
          <a:noFill/>
          <a:ln w="3175">
            <a:solidFill>
              <a:schemeClr val="accent2"/>
            </a:solidFill>
            <a:prstDash val="dash"/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F0158039-85F0-4A36-9A00-A698B2FBFFCA}"/>
              </a:ext>
            </a:extLst>
          </p:cNvPr>
          <p:cNvSpPr/>
          <p:nvPr/>
        </p:nvSpPr>
        <p:spPr>
          <a:xfrm>
            <a:off x="942155" y="4786700"/>
            <a:ext cx="1445456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单击此处输入你的正文，文字是您思想的提炼请尽量言简意赅的阐述观点</a:t>
            </a:r>
            <a:endParaRPr lang="id-ID" altLang="zh-CN" sz="1200" dirty="0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8" name="矩形: 圆角 23">
            <a:extLst>
              <a:ext uri="{FF2B5EF4-FFF2-40B4-BE49-F238E27FC236}">
                <a16:creationId xmlns:a16="http://schemas.microsoft.com/office/drawing/2014/main" id="{347564AC-765A-2410-3D91-D1F109D53458}"/>
              </a:ext>
            </a:extLst>
          </p:cNvPr>
          <p:cNvSpPr/>
          <p:nvPr/>
        </p:nvSpPr>
        <p:spPr>
          <a:xfrm>
            <a:off x="1402414" y="3588650"/>
            <a:ext cx="507317" cy="528437"/>
          </a:xfrm>
          <a:prstGeom prst="roundRect">
            <a:avLst>
              <a:gd name="adj" fmla="val 10536"/>
            </a:avLst>
          </a:prstGeom>
          <a:solidFill>
            <a:schemeClr val="accent1"/>
          </a:solidFill>
          <a:ln w="15875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dirty="0">
              <a:latin typeface="汉仪旗黑KW 55S" panose="00020600040101010101" pitchFamily="18" charset="-122"/>
              <a:ea typeface="汉仪旗黑KW 55S" panose="00020600040101010101" pitchFamily="18" charset="-122"/>
              <a:cs typeface="+mn-ea"/>
              <a:sym typeface="思源宋体 CN" panose="02020400000000000000" pitchFamily="18" charset="-122"/>
            </a:endParaRPr>
          </a:p>
        </p:txBody>
      </p:sp>
      <p:sp>
        <p:nvSpPr>
          <p:cNvPr id="27" name="矩形">
            <a:extLst>
              <a:ext uri="{FF2B5EF4-FFF2-40B4-BE49-F238E27FC236}">
                <a16:creationId xmlns:a16="http://schemas.microsoft.com/office/drawing/2014/main" id="{6CAB843C-AB0E-E3CE-CA60-84B723E75DD5}"/>
              </a:ext>
            </a:extLst>
          </p:cNvPr>
          <p:cNvSpPr>
            <a:spLocks noChangeAspect="1"/>
          </p:cNvSpPr>
          <p:nvPr/>
        </p:nvSpPr>
        <p:spPr bwMode="auto">
          <a:xfrm>
            <a:off x="1497982" y="3744031"/>
            <a:ext cx="316181" cy="267651"/>
          </a:xfrm>
          <a:custGeom>
            <a:avLst/>
            <a:gdLst>
              <a:gd name="connsiteX0" fmla="*/ 362988 w 608697"/>
              <a:gd name="connsiteY0" fmla="*/ 414572 h 515269"/>
              <a:gd name="connsiteX1" fmla="*/ 445038 w 608697"/>
              <a:gd name="connsiteY1" fmla="*/ 414572 h 515269"/>
              <a:gd name="connsiteX2" fmla="*/ 480394 w 608697"/>
              <a:gd name="connsiteY2" fmla="*/ 462761 h 515269"/>
              <a:gd name="connsiteX3" fmla="*/ 473233 w 608697"/>
              <a:gd name="connsiteY3" fmla="*/ 508864 h 515269"/>
              <a:gd name="connsiteX4" fmla="*/ 453690 w 608697"/>
              <a:gd name="connsiteY4" fmla="*/ 515269 h 515269"/>
              <a:gd name="connsiteX5" fmla="*/ 426987 w 608697"/>
              <a:gd name="connsiteY5" fmla="*/ 501788 h 515269"/>
              <a:gd name="connsiteX6" fmla="*/ 163659 w 608697"/>
              <a:gd name="connsiteY6" fmla="*/ 414502 h 515269"/>
              <a:gd name="connsiteX7" fmla="*/ 245709 w 608697"/>
              <a:gd name="connsiteY7" fmla="*/ 414502 h 515269"/>
              <a:gd name="connsiteX8" fmla="*/ 181710 w 608697"/>
              <a:gd name="connsiteY8" fmla="*/ 501789 h 515269"/>
              <a:gd name="connsiteX9" fmla="*/ 155007 w 608697"/>
              <a:gd name="connsiteY9" fmla="*/ 515269 h 515269"/>
              <a:gd name="connsiteX10" fmla="*/ 135464 w 608697"/>
              <a:gd name="connsiteY10" fmla="*/ 508864 h 515269"/>
              <a:gd name="connsiteX11" fmla="*/ 128303 w 608697"/>
              <a:gd name="connsiteY11" fmla="*/ 462763 h 515269"/>
              <a:gd name="connsiteX12" fmla="*/ 163659 w 608697"/>
              <a:gd name="connsiteY12" fmla="*/ 414576 h 515269"/>
              <a:gd name="connsiteX13" fmla="*/ 236206 w 608697"/>
              <a:gd name="connsiteY13" fmla="*/ 157983 h 515269"/>
              <a:gd name="connsiteX14" fmla="*/ 225800 w 608697"/>
              <a:gd name="connsiteY14" fmla="*/ 162283 h 515269"/>
              <a:gd name="connsiteX15" fmla="*/ 104359 w 608697"/>
              <a:gd name="connsiteY15" fmla="*/ 283456 h 515269"/>
              <a:gd name="connsiteX16" fmla="*/ 100107 w 608697"/>
              <a:gd name="connsiteY16" fmla="*/ 293808 h 515269"/>
              <a:gd name="connsiteX17" fmla="*/ 100107 w 608697"/>
              <a:gd name="connsiteY17" fmla="*/ 313544 h 515269"/>
              <a:gd name="connsiteX18" fmla="*/ 114802 w 608697"/>
              <a:gd name="connsiteY18" fmla="*/ 328216 h 515269"/>
              <a:gd name="connsiteX19" fmla="*/ 432503 w 608697"/>
              <a:gd name="connsiteY19" fmla="*/ 328216 h 515269"/>
              <a:gd name="connsiteX20" fmla="*/ 446079 w 608697"/>
              <a:gd name="connsiteY20" fmla="*/ 319130 h 515269"/>
              <a:gd name="connsiteX21" fmla="*/ 442872 w 608697"/>
              <a:gd name="connsiteY21" fmla="*/ 303117 h 515269"/>
              <a:gd name="connsiteX22" fmla="*/ 370291 w 608697"/>
              <a:gd name="connsiteY22" fmla="*/ 230652 h 515269"/>
              <a:gd name="connsiteX23" fmla="*/ 349479 w 608697"/>
              <a:gd name="connsiteY23" fmla="*/ 230652 h 515269"/>
              <a:gd name="connsiteX24" fmla="*/ 332247 w 608697"/>
              <a:gd name="connsiteY24" fmla="*/ 247782 h 515269"/>
              <a:gd name="connsiteX25" fmla="*/ 246612 w 608697"/>
              <a:gd name="connsiteY25" fmla="*/ 162283 h 515269"/>
              <a:gd name="connsiteX26" fmla="*/ 236206 w 608697"/>
              <a:gd name="connsiteY26" fmla="*/ 157983 h 515269"/>
              <a:gd name="connsiteX27" fmla="*/ 472113 w 608697"/>
              <a:gd name="connsiteY27" fmla="*/ 67624 h 515269"/>
              <a:gd name="connsiteX28" fmla="*/ 427580 w 608697"/>
              <a:gd name="connsiteY28" fmla="*/ 112086 h 515269"/>
              <a:gd name="connsiteX29" fmla="*/ 472113 w 608697"/>
              <a:gd name="connsiteY29" fmla="*/ 156474 h 515269"/>
              <a:gd name="connsiteX30" fmla="*/ 516572 w 608697"/>
              <a:gd name="connsiteY30" fmla="*/ 112086 h 515269"/>
              <a:gd name="connsiteX31" fmla="*/ 472113 w 608697"/>
              <a:gd name="connsiteY31" fmla="*/ 67624 h 515269"/>
              <a:gd name="connsiteX32" fmla="*/ 16560 w 608697"/>
              <a:gd name="connsiteY32" fmla="*/ 0 h 515269"/>
              <a:gd name="connsiteX33" fmla="*/ 592137 w 608697"/>
              <a:gd name="connsiteY33" fmla="*/ 0 h 515269"/>
              <a:gd name="connsiteX34" fmla="*/ 608697 w 608697"/>
              <a:gd name="connsiteY34" fmla="*/ 16534 h 515269"/>
              <a:gd name="connsiteX35" fmla="*/ 608697 w 608697"/>
              <a:gd name="connsiteY35" fmla="*/ 373199 h 515269"/>
              <a:gd name="connsiteX36" fmla="*/ 592137 w 608697"/>
              <a:gd name="connsiteY36" fmla="*/ 389733 h 515269"/>
              <a:gd name="connsiteX37" fmla="*/ 16560 w 608697"/>
              <a:gd name="connsiteY37" fmla="*/ 389733 h 515269"/>
              <a:gd name="connsiteX38" fmla="*/ 0 w 608697"/>
              <a:gd name="connsiteY38" fmla="*/ 373199 h 515269"/>
              <a:gd name="connsiteX39" fmla="*/ 0 w 608697"/>
              <a:gd name="connsiteY39" fmla="*/ 16534 h 515269"/>
              <a:gd name="connsiteX40" fmla="*/ 16560 w 608697"/>
              <a:gd name="connsiteY40" fmla="*/ 0 h 51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8697" h="515269">
                <a:moveTo>
                  <a:pt x="362988" y="414572"/>
                </a:moveTo>
                <a:lnTo>
                  <a:pt x="445038" y="414572"/>
                </a:lnTo>
                <a:lnTo>
                  <a:pt x="480394" y="462761"/>
                </a:lnTo>
                <a:cubicBezTo>
                  <a:pt x="491135" y="477433"/>
                  <a:pt x="487928" y="498139"/>
                  <a:pt x="473233" y="508864"/>
                </a:cubicBezTo>
                <a:cubicBezTo>
                  <a:pt x="467341" y="513184"/>
                  <a:pt x="460478" y="515269"/>
                  <a:pt x="453690" y="515269"/>
                </a:cubicBezTo>
                <a:cubicBezTo>
                  <a:pt x="443546" y="515269"/>
                  <a:pt x="433476" y="510577"/>
                  <a:pt x="426987" y="501788"/>
                </a:cubicBezTo>
                <a:close/>
                <a:moveTo>
                  <a:pt x="163659" y="414502"/>
                </a:moveTo>
                <a:lnTo>
                  <a:pt x="245709" y="414502"/>
                </a:lnTo>
                <a:lnTo>
                  <a:pt x="181710" y="501789"/>
                </a:lnTo>
                <a:cubicBezTo>
                  <a:pt x="175221" y="510577"/>
                  <a:pt x="165151" y="515269"/>
                  <a:pt x="155007" y="515269"/>
                </a:cubicBezTo>
                <a:cubicBezTo>
                  <a:pt x="148219" y="515269"/>
                  <a:pt x="141356" y="513184"/>
                  <a:pt x="135464" y="508864"/>
                </a:cubicBezTo>
                <a:cubicBezTo>
                  <a:pt x="120695" y="498139"/>
                  <a:pt x="117562" y="477435"/>
                  <a:pt x="128303" y="462763"/>
                </a:cubicBezTo>
                <a:lnTo>
                  <a:pt x="163659" y="414576"/>
                </a:lnTo>
                <a:close/>
                <a:moveTo>
                  <a:pt x="236206" y="157983"/>
                </a:moveTo>
                <a:cubicBezTo>
                  <a:pt x="232439" y="157983"/>
                  <a:pt x="228672" y="159416"/>
                  <a:pt x="225800" y="162283"/>
                </a:cubicBezTo>
                <a:lnTo>
                  <a:pt x="104359" y="283456"/>
                </a:lnTo>
                <a:cubicBezTo>
                  <a:pt x="101599" y="286211"/>
                  <a:pt x="100107" y="289935"/>
                  <a:pt x="100107" y="293808"/>
                </a:cubicBezTo>
                <a:lnTo>
                  <a:pt x="100107" y="313544"/>
                </a:lnTo>
                <a:cubicBezTo>
                  <a:pt x="100107" y="321662"/>
                  <a:pt x="106671" y="328216"/>
                  <a:pt x="114802" y="328216"/>
                </a:cubicBezTo>
                <a:lnTo>
                  <a:pt x="432503" y="328216"/>
                </a:lnTo>
                <a:cubicBezTo>
                  <a:pt x="438471" y="328216"/>
                  <a:pt x="443767" y="324641"/>
                  <a:pt x="446079" y="319130"/>
                </a:cubicBezTo>
                <a:cubicBezTo>
                  <a:pt x="448392" y="313693"/>
                  <a:pt x="447124" y="307363"/>
                  <a:pt x="442872" y="303117"/>
                </a:cubicBezTo>
                <a:lnTo>
                  <a:pt x="370291" y="230652"/>
                </a:lnTo>
                <a:cubicBezTo>
                  <a:pt x="364547" y="224918"/>
                  <a:pt x="355222" y="224918"/>
                  <a:pt x="349479" y="230652"/>
                </a:cubicBezTo>
                <a:lnTo>
                  <a:pt x="332247" y="247782"/>
                </a:lnTo>
                <a:lnTo>
                  <a:pt x="246612" y="162283"/>
                </a:lnTo>
                <a:cubicBezTo>
                  <a:pt x="243740" y="159416"/>
                  <a:pt x="239973" y="157983"/>
                  <a:pt x="236206" y="157983"/>
                </a:cubicBezTo>
                <a:close/>
                <a:moveTo>
                  <a:pt x="472113" y="67624"/>
                </a:moveTo>
                <a:cubicBezTo>
                  <a:pt x="447571" y="67624"/>
                  <a:pt x="427580" y="87584"/>
                  <a:pt x="427580" y="112086"/>
                </a:cubicBezTo>
                <a:cubicBezTo>
                  <a:pt x="427580" y="136589"/>
                  <a:pt x="447571" y="156474"/>
                  <a:pt x="472113" y="156474"/>
                </a:cubicBezTo>
                <a:cubicBezTo>
                  <a:pt x="496655" y="156474"/>
                  <a:pt x="516572" y="136589"/>
                  <a:pt x="516572" y="112086"/>
                </a:cubicBezTo>
                <a:cubicBezTo>
                  <a:pt x="516572" y="87584"/>
                  <a:pt x="496655" y="67624"/>
                  <a:pt x="472113" y="67624"/>
                </a:cubicBezTo>
                <a:close/>
                <a:moveTo>
                  <a:pt x="16560" y="0"/>
                </a:moveTo>
                <a:lnTo>
                  <a:pt x="592137" y="0"/>
                </a:lnTo>
                <a:cubicBezTo>
                  <a:pt x="601312" y="0"/>
                  <a:pt x="608697" y="7373"/>
                  <a:pt x="608697" y="16534"/>
                </a:cubicBezTo>
                <a:lnTo>
                  <a:pt x="608697" y="373199"/>
                </a:lnTo>
                <a:cubicBezTo>
                  <a:pt x="608697" y="382360"/>
                  <a:pt x="601312" y="389733"/>
                  <a:pt x="592137" y="389733"/>
                </a:cubicBezTo>
                <a:lnTo>
                  <a:pt x="16560" y="389733"/>
                </a:lnTo>
                <a:cubicBezTo>
                  <a:pt x="7385" y="389733"/>
                  <a:pt x="0" y="382360"/>
                  <a:pt x="0" y="373199"/>
                </a:cubicBezTo>
                <a:lnTo>
                  <a:pt x="0" y="16534"/>
                </a:lnTo>
                <a:cubicBezTo>
                  <a:pt x="0" y="7373"/>
                  <a:pt x="7385" y="0"/>
                  <a:pt x="165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zh-CN" altLang="en-US" sz="1013" dirty="0">
              <a:latin typeface="汉仪旗黑KW 55S" panose="00020600040101010101" pitchFamily="18" charset="-122"/>
              <a:ea typeface="汉仪旗黑KW 55S" panose="00020600040101010101" pitchFamily="18" charset="-122"/>
              <a:cs typeface="+mn-ea"/>
              <a:sym typeface="思源宋体 CN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9634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0E624-4DF9-9CC0-87E7-265E97DF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Sans" panose="00000500000000000000" pitchFamily="2" charset="-122"/>
                <a:ea typeface="MiSans" panose="00000500000000000000" pitchFamily="2" charset="-122"/>
                <a:sym typeface="MiSans" panose="00000500000000000000" pitchFamily="2" charset="-122"/>
              </a:rPr>
              <a:t>年度工作回顾</a:t>
            </a:r>
          </a:p>
        </p:txBody>
      </p:sp>
      <p:pic>
        <p:nvPicPr>
          <p:cNvPr id="3" name="图片 2" descr="卡通画&#10;&#10;中度可信度描述已自动生成">
            <a:extLst>
              <a:ext uri="{FF2B5EF4-FFF2-40B4-BE49-F238E27FC236}">
                <a16:creationId xmlns:a16="http://schemas.microsoft.com/office/drawing/2014/main" id="{CF1626DD-2CB7-E0ED-EAAD-8E85814FC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graphicFrame>
        <p:nvGraphicFramePr>
          <p:cNvPr id="24" name="Chart 1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>
            <a:extLst>
              <a:ext uri="{FF2B5EF4-FFF2-40B4-BE49-F238E27FC236}">
                <a16:creationId xmlns:a16="http://schemas.microsoft.com/office/drawing/2014/main" id="{5BA9414F-5459-776D-2C9A-9654CAC96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4339640"/>
              </p:ext>
            </p:extLst>
          </p:nvPr>
        </p:nvGraphicFramePr>
        <p:xfrm>
          <a:off x="1073587" y="1617257"/>
          <a:ext cx="4719185" cy="427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矩形: 圆角 8">
            <a:extLst>
              <a:ext uri="{FF2B5EF4-FFF2-40B4-BE49-F238E27FC236}">
                <a16:creationId xmlns:a16="http://schemas.microsoft.com/office/drawing/2014/main" id="{D0D8D13B-2933-9CDB-C231-7995746A64D5}"/>
              </a:ext>
            </a:extLst>
          </p:cNvPr>
          <p:cNvSpPr/>
          <p:nvPr/>
        </p:nvSpPr>
        <p:spPr>
          <a:xfrm>
            <a:off x="6190880" y="1417444"/>
            <a:ext cx="615815" cy="624647"/>
          </a:xfrm>
          <a:prstGeom prst="roundRect">
            <a:avLst/>
          </a:prstGeom>
          <a:solidFill>
            <a:schemeClr val="accent1"/>
          </a:solidFill>
          <a:ln w="158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latin typeface="MiSans" panose="00000500000000000000" pitchFamily="2" charset="-122"/>
                <a:ea typeface="MiSans" panose="00000500000000000000" pitchFamily="2" charset="-122"/>
                <a:sym typeface="MiSans" panose="00000500000000000000" pitchFamily="2" charset="-122"/>
              </a:rPr>
              <a:t>1</a:t>
            </a:r>
            <a:endParaRPr lang="zh-CN" altLang="en-US" sz="2400" dirty="0">
              <a:latin typeface="MiSans" panose="00000500000000000000" pitchFamily="2" charset="-122"/>
              <a:ea typeface="MiSans" panose="00000500000000000000" pitchFamily="2" charset="-122"/>
              <a:sym typeface="MiSans" panose="00000500000000000000" pitchFamily="2" charset="-122"/>
            </a:endParaRPr>
          </a:p>
        </p:txBody>
      </p:sp>
      <p:sp>
        <p:nvSpPr>
          <p:cNvPr id="28" name="PA-矩形 4">
            <a:extLst>
              <a:ext uri="{FF2B5EF4-FFF2-40B4-BE49-F238E27FC236}">
                <a16:creationId xmlns:a16="http://schemas.microsoft.com/office/drawing/2014/main" id="{C6EA3D55-FBD0-34AD-3F20-6E970EE0152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06774" y="1350295"/>
            <a:ext cx="41116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Sans" panose="00000500000000000000" pitchFamily="2" charset="-122"/>
                <a:ea typeface="MiSans" panose="00000500000000000000" pitchFamily="2" charset="-122"/>
                <a:cs typeface="OPPOSans M" panose="00020600040101010101" pitchFamily="18" charset="-122"/>
                <a:sym typeface="MiSans" panose="00000500000000000000" pitchFamily="2" charset="-122"/>
              </a:rPr>
              <a:t>单击此处输入你的正文，文字是您思想的提炼请尽量言简意赅的阐述观点。</a:t>
            </a:r>
          </a:p>
        </p:txBody>
      </p:sp>
      <p:sp>
        <p:nvSpPr>
          <p:cNvPr id="35" name="矩形: 圆角 8">
            <a:extLst>
              <a:ext uri="{FF2B5EF4-FFF2-40B4-BE49-F238E27FC236}">
                <a16:creationId xmlns:a16="http://schemas.microsoft.com/office/drawing/2014/main" id="{83019992-F7AE-E8FB-8C65-E3B9A8069DD7}"/>
              </a:ext>
            </a:extLst>
          </p:cNvPr>
          <p:cNvSpPr/>
          <p:nvPr/>
        </p:nvSpPr>
        <p:spPr>
          <a:xfrm>
            <a:off x="6190880" y="2601472"/>
            <a:ext cx="615815" cy="624647"/>
          </a:xfrm>
          <a:prstGeom prst="roundRect">
            <a:avLst/>
          </a:prstGeom>
          <a:solidFill>
            <a:schemeClr val="accent1"/>
          </a:solidFill>
          <a:ln w="158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latin typeface="MiSans" panose="00000500000000000000" pitchFamily="2" charset="-122"/>
                <a:ea typeface="MiSans" panose="00000500000000000000" pitchFamily="2" charset="-122"/>
                <a:sym typeface="MiSans" panose="00000500000000000000" pitchFamily="2" charset="-122"/>
              </a:rPr>
              <a:t>2</a:t>
            </a:r>
            <a:endParaRPr lang="zh-CN" altLang="en-US" sz="2400" dirty="0">
              <a:latin typeface="MiSans" panose="00000500000000000000" pitchFamily="2" charset="-122"/>
              <a:ea typeface="MiSans" panose="00000500000000000000" pitchFamily="2" charset="-122"/>
              <a:sym typeface="MiSans" panose="00000500000000000000" pitchFamily="2" charset="-122"/>
            </a:endParaRPr>
          </a:p>
        </p:txBody>
      </p:sp>
      <p:sp>
        <p:nvSpPr>
          <p:cNvPr id="36" name="PA-矩形 4">
            <a:extLst>
              <a:ext uri="{FF2B5EF4-FFF2-40B4-BE49-F238E27FC236}">
                <a16:creationId xmlns:a16="http://schemas.microsoft.com/office/drawing/2014/main" id="{029AFE46-60B2-1F11-0FC4-E81D14A5ADE9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06774" y="2451307"/>
            <a:ext cx="41116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Sans" panose="00000500000000000000" pitchFamily="2" charset="-122"/>
                <a:ea typeface="MiSans" panose="00000500000000000000" pitchFamily="2" charset="-122"/>
                <a:cs typeface="OPPOSans M" panose="00020600040101010101" pitchFamily="18" charset="-122"/>
                <a:sym typeface="MiSans" panose="00000500000000000000" pitchFamily="2" charset="-122"/>
              </a:rPr>
              <a:t>单击此处输入你的正文，文字是您思想的提炼请尽量言简意赅的阐述观点。</a:t>
            </a:r>
          </a:p>
        </p:txBody>
      </p:sp>
      <p:sp>
        <p:nvSpPr>
          <p:cNvPr id="38" name="矩形: 圆角 8">
            <a:extLst>
              <a:ext uri="{FF2B5EF4-FFF2-40B4-BE49-F238E27FC236}">
                <a16:creationId xmlns:a16="http://schemas.microsoft.com/office/drawing/2014/main" id="{A8E62F1F-2B76-7B6F-5F24-EF07C38F4561}"/>
              </a:ext>
            </a:extLst>
          </p:cNvPr>
          <p:cNvSpPr/>
          <p:nvPr/>
        </p:nvSpPr>
        <p:spPr>
          <a:xfrm>
            <a:off x="6190880" y="3785500"/>
            <a:ext cx="615815" cy="624647"/>
          </a:xfrm>
          <a:prstGeom prst="roundRect">
            <a:avLst/>
          </a:prstGeom>
          <a:solidFill>
            <a:schemeClr val="accent1"/>
          </a:solidFill>
          <a:ln w="158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latin typeface="MiSans" panose="00000500000000000000" pitchFamily="2" charset="-122"/>
                <a:ea typeface="MiSans" panose="00000500000000000000" pitchFamily="2" charset="-122"/>
                <a:sym typeface="MiSans" panose="00000500000000000000" pitchFamily="2" charset="-122"/>
              </a:rPr>
              <a:t>3</a:t>
            </a:r>
            <a:endParaRPr lang="zh-CN" altLang="en-US" sz="2400" dirty="0">
              <a:latin typeface="MiSans" panose="00000500000000000000" pitchFamily="2" charset="-122"/>
              <a:ea typeface="MiSans" panose="00000500000000000000" pitchFamily="2" charset="-122"/>
              <a:sym typeface="MiSans" panose="00000500000000000000" pitchFamily="2" charset="-122"/>
            </a:endParaRPr>
          </a:p>
        </p:txBody>
      </p:sp>
      <p:sp>
        <p:nvSpPr>
          <p:cNvPr id="39" name="PA-矩形 4">
            <a:extLst>
              <a:ext uri="{FF2B5EF4-FFF2-40B4-BE49-F238E27FC236}">
                <a16:creationId xmlns:a16="http://schemas.microsoft.com/office/drawing/2014/main" id="{48867E04-DACB-4287-FB62-C5DC8830FF35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06774" y="3676843"/>
            <a:ext cx="41116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Sans" panose="00000500000000000000" pitchFamily="2" charset="-122"/>
                <a:ea typeface="MiSans" panose="00000500000000000000" pitchFamily="2" charset="-122"/>
                <a:cs typeface="OPPOSans M" panose="00020600040101010101" pitchFamily="18" charset="-122"/>
                <a:sym typeface="MiSans" panose="00000500000000000000" pitchFamily="2" charset="-122"/>
              </a:rPr>
              <a:t>单击此处输入你的正文，文字是您思想的提炼请尽量言简意赅的阐述观点。</a:t>
            </a:r>
          </a:p>
        </p:txBody>
      </p:sp>
      <p:sp>
        <p:nvSpPr>
          <p:cNvPr id="41" name="矩形: 圆角 8">
            <a:extLst>
              <a:ext uri="{FF2B5EF4-FFF2-40B4-BE49-F238E27FC236}">
                <a16:creationId xmlns:a16="http://schemas.microsoft.com/office/drawing/2014/main" id="{C4F8BC9A-6C65-EA45-B0E9-32F9414A5FC8}"/>
              </a:ext>
            </a:extLst>
          </p:cNvPr>
          <p:cNvSpPr/>
          <p:nvPr/>
        </p:nvSpPr>
        <p:spPr>
          <a:xfrm>
            <a:off x="6190880" y="4969528"/>
            <a:ext cx="615815" cy="624647"/>
          </a:xfrm>
          <a:prstGeom prst="roundRect">
            <a:avLst/>
          </a:prstGeom>
          <a:solidFill>
            <a:schemeClr val="accent1"/>
          </a:solidFill>
          <a:ln w="158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latin typeface="MiSans" panose="00000500000000000000" pitchFamily="2" charset="-122"/>
                <a:ea typeface="MiSans" panose="00000500000000000000" pitchFamily="2" charset="-122"/>
                <a:sym typeface="MiSans" panose="00000500000000000000" pitchFamily="2" charset="-122"/>
              </a:rPr>
              <a:t>4</a:t>
            </a:r>
            <a:endParaRPr lang="zh-CN" altLang="en-US" sz="2400" dirty="0">
              <a:latin typeface="MiSans" panose="00000500000000000000" pitchFamily="2" charset="-122"/>
              <a:ea typeface="MiSans" panose="00000500000000000000" pitchFamily="2" charset="-122"/>
              <a:sym typeface="MiSans" panose="00000500000000000000" pitchFamily="2" charset="-122"/>
            </a:endParaRPr>
          </a:p>
        </p:txBody>
      </p:sp>
      <p:sp>
        <p:nvSpPr>
          <p:cNvPr id="42" name="PA-矩形 4">
            <a:extLst>
              <a:ext uri="{FF2B5EF4-FFF2-40B4-BE49-F238E27FC236}">
                <a16:creationId xmlns:a16="http://schemas.microsoft.com/office/drawing/2014/main" id="{329362AF-CA9D-22B7-A0F8-220BEDF74A5C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06774" y="4902379"/>
            <a:ext cx="41116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Sans" panose="00000500000000000000" pitchFamily="2" charset="-122"/>
                <a:ea typeface="MiSans" panose="00000500000000000000" pitchFamily="2" charset="-122"/>
                <a:cs typeface="OPPOSans M" panose="00020600040101010101" pitchFamily="18" charset="-122"/>
                <a:sym typeface="MiSans" panose="00000500000000000000" pitchFamily="2" charset="-122"/>
              </a:rPr>
              <a:t>单击此处输入你的正文，文字是您思想的提炼请尽量言简意赅的阐述观点。</a:t>
            </a:r>
          </a:p>
        </p:txBody>
      </p:sp>
      <p:cxnSp>
        <p:nvCxnSpPr>
          <p:cNvPr id="44" name="直接连接符 4">
            <a:extLst>
              <a:ext uri="{FF2B5EF4-FFF2-40B4-BE49-F238E27FC236}">
                <a16:creationId xmlns:a16="http://schemas.microsoft.com/office/drawing/2014/main" id="{227EBB65-8BA0-4206-F0C5-E1B2DF86EB7B}"/>
              </a:ext>
            </a:extLst>
          </p:cNvPr>
          <p:cNvCxnSpPr>
            <a:cxnSpLocks/>
          </p:cNvCxnSpPr>
          <p:nvPr/>
        </p:nvCxnSpPr>
        <p:spPr>
          <a:xfrm>
            <a:off x="6190880" y="2313020"/>
            <a:ext cx="4927533" cy="0"/>
          </a:xfrm>
          <a:prstGeom prst="line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直接连接符 4">
            <a:extLst>
              <a:ext uri="{FF2B5EF4-FFF2-40B4-BE49-F238E27FC236}">
                <a16:creationId xmlns:a16="http://schemas.microsoft.com/office/drawing/2014/main" id="{11823253-D654-28EF-FB1C-EEEFEE2D3AD5}"/>
              </a:ext>
            </a:extLst>
          </p:cNvPr>
          <p:cNvCxnSpPr>
            <a:cxnSpLocks/>
          </p:cNvCxnSpPr>
          <p:nvPr/>
        </p:nvCxnSpPr>
        <p:spPr>
          <a:xfrm>
            <a:off x="6190880" y="3471571"/>
            <a:ext cx="4927533" cy="0"/>
          </a:xfrm>
          <a:prstGeom prst="line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直接连接符 4">
            <a:extLst>
              <a:ext uri="{FF2B5EF4-FFF2-40B4-BE49-F238E27FC236}">
                <a16:creationId xmlns:a16="http://schemas.microsoft.com/office/drawing/2014/main" id="{74CDDE89-B93F-5C79-B35F-36751782C991}"/>
              </a:ext>
            </a:extLst>
          </p:cNvPr>
          <p:cNvCxnSpPr>
            <a:cxnSpLocks/>
          </p:cNvCxnSpPr>
          <p:nvPr/>
        </p:nvCxnSpPr>
        <p:spPr>
          <a:xfrm>
            <a:off x="6190880" y="4684551"/>
            <a:ext cx="4927533" cy="0"/>
          </a:xfrm>
          <a:prstGeom prst="line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934245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oding-14">
            <a:extLst>
              <a:ext uri="{FF2B5EF4-FFF2-40B4-BE49-F238E27FC236}">
                <a16:creationId xmlns:a16="http://schemas.microsoft.com/office/drawing/2014/main" id="{54CF6B5D-BC8A-8EE5-AE9D-1A1331D6E3A9}"/>
              </a:ext>
            </a:extLst>
          </p:cNvPr>
          <p:cNvSpPr txBox="1"/>
          <p:nvPr/>
        </p:nvSpPr>
        <p:spPr>
          <a:xfrm>
            <a:off x="7073900" y="2359027"/>
            <a:ext cx="511566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Sans" panose="00000500000000000000" pitchFamily="2" charset="-122"/>
                <a:ea typeface="MiSans" panose="00000500000000000000" pitchFamily="2" charset="-122"/>
                <a:cs typeface="阿里巴巴普惠体 2.0 95 ExtraBold" panose="00020600040101010101" pitchFamily="18" charset="-122"/>
                <a:sym typeface="MiSans" panose="00000500000000000000" pitchFamily="2" charset="-122"/>
              </a:rPr>
              <a:t>工作成果展示</a:t>
            </a:r>
          </a:p>
        </p:txBody>
      </p:sp>
      <p:sp>
        <p:nvSpPr>
          <p:cNvPr id="3" name="gaoding-14">
            <a:extLst>
              <a:ext uri="{FF2B5EF4-FFF2-40B4-BE49-F238E27FC236}">
                <a16:creationId xmlns:a16="http://schemas.microsoft.com/office/drawing/2014/main" id="{4EB8E2E6-6F2D-6FB7-53B9-88C564CA4118}"/>
              </a:ext>
            </a:extLst>
          </p:cNvPr>
          <p:cNvSpPr txBox="1"/>
          <p:nvPr/>
        </p:nvSpPr>
        <p:spPr>
          <a:xfrm>
            <a:off x="7130795" y="3168503"/>
            <a:ext cx="45262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iSans" panose="00000500000000000000" pitchFamily="2" charset="-122"/>
                <a:ea typeface="MiSans" panose="00000500000000000000" pitchFamily="2" charset="-122"/>
                <a:cs typeface="阿里巴巴普惠体 2.0 35 Thin" panose="00020600040101010101" pitchFamily="18" charset="-122"/>
                <a:sym typeface="MiSans" panose="00000500000000000000" pitchFamily="2" charset="-122"/>
              </a:rPr>
              <a:t>Presentation of work results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18B4DB-B4D6-633C-B0C3-F8CC1D57154F}"/>
              </a:ext>
            </a:extLst>
          </p:cNvPr>
          <p:cNvSpPr/>
          <p:nvPr/>
        </p:nvSpPr>
        <p:spPr>
          <a:xfrm>
            <a:off x="7099931" y="1171356"/>
            <a:ext cx="977901" cy="97790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" panose="00000500000000000000" pitchFamily="2" charset="-122"/>
              <a:ea typeface="MiSans" panose="00000500000000000000" pitchFamily="2" charset="-122"/>
              <a:sym typeface="MiSans" panose="00000500000000000000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1511AF8-FF6B-2B6E-44D0-A89AC9A1B3DE}"/>
              </a:ext>
            </a:extLst>
          </p:cNvPr>
          <p:cNvSpPr txBox="1"/>
          <p:nvPr/>
        </p:nvSpPr>
        <p:spPr>
          <a:xfrm>
            <a:off x="7177551" y="1337141"/>
            <a:ext cx="739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MiSans" panose="00000500000000000000" pitchFamily="2" charset="-122"/>
                <a:ea typeface="MiSans" panose="00000500000000000000" pitchFamily="2" charset="-122"/>
                <a:sym typeface="MiSans" panose="00000500000000000000" pitchFamily="2" charset="-122"/>
              </a:rPr>
              <a:t>02</a:t>
            </a:r>
            <a:endParaRPr lang="zh-CN" altLang="en-US" sz="3600" dirty="0">
              <a:solidFill>
                <a:schemeClr val="bg1"/>
              </a:solidFill>
              <a:latin typeface="MiSans" panose="00000500000000000000" pitchFamily="2" charset="-122"/>
              <a:ea typeface="MiSans" panose="00000500000000000000" pitchFamily="2" charset="-122"/>
              <a:sym typeface="MiSans" panose="00000500000000000000" pitchFamily="2" charset="-122"/>
            </a:endParaRPr>
          </a:p>
        </p:txBody>
      </p:sp>
      <p:sp>
        <p:nvSpPr>
          <p:cNvPr id="6" name="Rectangle 39">
            <a:extLst>
              <a:ext uri="{FF2B5EF4-FFF2-40B4-BE49-F238E27FC236}">
                <a16:creationId xmlns:a16="http://schemas.microsoft.com/office/drawing/2014/main" id="{0DAB1659-78CC-1AB0-9E72-6E4BD74144FB}"/>
              </a:ext>
            </a:extLst>
          </p:cNvPr>
          <p:cNvSpPr/>
          <p:nvPr/>
        </p:nvSpPr>
        <p:spPr>
          <a:xfrm>
            <a:off x="7022643" y="3779844"/>
            <a:ext cx="4381957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Sans" panose="00000500000000000000" pitchFamily="2" charset="-122"/>
                <a:ea typeface="MiSans" panose="00000500000000000000" pitchFamily="2" charset="-122"/>
                <a:sym typeface="MiSans" panose="00000500000000000000" pitchFamily="2" charset="-122"/>
              </a:rPr>
              <a:t>单击此处输入你的正文，文字是您思想的提炼 为了最终演示发布的良好效果，请尽量言简意赅的阐述观点。</a:t>
            </a:r>
          </a:p>
        </p:txBody>
      </p:sp>
      <p:pic>
        <p:nvPicPr>
          <p:cNvPr id="7" name="图片 6" descr="卡通画&#10;&#10;中度可信度描述已自动生成">
            <a:extLst>
              <a:ext uri="{FF2B5EF4-FFF2-40B4-BE49-F238E27FC236}">
                <a16:creationId xmlns:a16="http://schemas.microsoft.com/office/drawing/2014/main" id="{F5C3225D-000C-2AD8-1A16-AAE9A66ED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24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0E624-4DF9-9CC0-87E7-265E97DF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Sans" panose="00000500000000000000" pitchFamily="2" charset="-122"/>
                <a:ea typeface="MiSans" panose="00000500000000000000" pitchFamily="2" charset="-122"/>
                <a:sym typeface="MiSans" panose="00000500000000000000" pitchFamily="2" charset="-122"/>
              </a:rPr>
              <a:t>工作成果展示</a:t>
            </a:r>
          </a:p>
        </p:txBody>
      </p:sp>
      <p:pic>
        <p:nvPicPr>
          <p:cNvPr id="3" name="图片 2" descr="卡通画&#10;&#10;中度可信度描述已自动生成">
            <a:extLst>
              <a:ext uri="{FF2B5EF4-FFF2-40B4-BE49-F238E27FC236}">
                <a16:creationId xmlns:a16="http://schemas.microsoft.com/office/drawing/2014/main" id="{8CD7324B-8515-8495-AE0C-AD6DD19F8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86EE7AE7-9141-9203-820E-99BF0692C6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2950864"/>
              </p:ext>
            </p:extLst>
          </p:nvPr>
        </p:nvGraphicFramePr>
        <p:xfrm>
          <a:off x="857250" y="3252474"/>
          <a:ext cx="5338471" cy="3202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39">
            <a:extLst>
              <a:ext uri="{FF2B5EF4-FFF2-40B4-BE49-F238E27FC236}">
                <a16:creationId xmlns:a16="http://schemas.microsoft.com/office/drawing/2014/main" id="{D42794CB-9EB9-13E7-766F-C824AEE493A8}"/>
              </a:ext>
            </a:extLst>
          </p:cNvPr>
          <p:cNvSpPr/>
          <p:nvPr/>
        </p:nvSpPr>
        <p:spPr>
          <a:xfrm>
            <a:off x="857251" y="1870541"/>
            <a:ext cx="5294928" cy="916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单击此处输入你的正文，文字是您思想的提炼，请尽量言简意赅的阐述观点，文字是您思想的提炼，请尽量言简意赅的阐述观点请尽量言简意赅的阐述观点。</a:t>
            </a:r>
            <a:endParaRPr lang="id-ID" altLang="zh-CN" sz="1400" dirty="0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8" name="Rectangle 40">
            <a:extLst>
              <a:ext uri="{FF2B5EF4-FFF2-40B4-BE49-F238E27FC236}">
                <a16:creationId xmlns:a16="http://schemas.microsoft.com/office/drawing/2014/main" id="{F833DF4A-8CC7-1E62-C10A-B55CDB8A9187}"/>
              </a:ext>
            </a:extLst>
          </p:cNvPr>
          <p:cNvSpPr/>
          <p:nvPr/>
        </p:nvSpPr>
        <p:spPr>
          <a:xfrm>
            <a:off x="857251" y="1377644"/>
            <a:ext cx="2031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请添加小标题</a:t>
            </a:r>
            <a:endParaRPr lang="en-US" sz="2400" dirty="0">
              <a:solidFill>
                <a:schemeClr val="accent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F044FAF-8785-7920-CDA1-50D8FB839FFB}"/>
              </a:ext>
            </a:extLst>
          </p:cNvPr>
          <p:cNvSpPr/>
          <p:nvPr/>
        </p:nvSpPr>
        <p:spPr>
          <a:xfrm>
            <a:off x="6363675" y="1464729"/>
            <a:ext cx="4971076" cy="4843995"/>
          </a:xfrm>
          <a:prstGeom prst="roundRect">
            <a:avLst>
              <a:gd name="adj" fmla="val 2659"/>
            </a:avLst>
          </a:prstGeom>
          <a:blipFill>
            <a:blip r:embed="rId4"/>
            <a:stretch>
              <a:fillRect l="-36519" r="-36519"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2170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60.4516"/>
  <p:tag name="LEFT" val="554.5155"/>
  <p:tag name="WIDTH" val="36.29842"/>
  <p:tag name="HEIGHT" val="36.29842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5.63204"/>
  <p:tag name="SHADOWSIZE" val="1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834646"/>
  <p:tag name="SHADOWSIZE" val="8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8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SHADOWSIZE" val="9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5.63204"/>
  <p:tag name="SHADOWSIZE" val="10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834646"/>
  <p:tag name="SHADOWSIZE" val="8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SHADOWSIZE" val="9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5.63204"/>
  <p:tag name="SHADOWSIZE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69.4497"/>
  <p:tag name="LEFT" val="562.949"/>
  <p:tag name="WIDTH" val="19.43142"/>
  <p:tag name="HEIGHT" val="18.3022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834646"/>
  <p:tag name="SHADOWSIZE" val="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SHADOWSIZE" val="9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5.63204"/>
  <p:tag name="SHADOWSIZE" val="10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834646"/>
  <p:tag name="SHADOWSIZE" val="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SHADOWSIZE" val="9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60.4516"/>
  <p:tag name="LEFT" val="610.2789"/>
  <p:tag name="WIDTH" val="36.29842"/>
  <p:tag name="HEIGHT" val="36.29842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5.17705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5.17705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5.17705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5.17705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70.4175"/>
  <p:tag name="LEFT" val="618.9675"/>
  <p:tag name="WIDTH" val="18.92134"/>
  <p:tag name="HEIGHT" val="16.36669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60.4516"/>
  <p:tag name="LEFT" val="666.0423"/>
  <p:tag name="WIDTH" val="36.29842"/>
  <p:tag name="HEIGHT" val="36.29842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71.6081"/>
  <p:tag name="LEFT" val="674.1467"/>
  <p:tag name="WIDTH" val="20.08969"/>
  <p:tag name="HEIGHT" val="13.98543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Office 主题​​">
  <a:themeElements>
    <a:clrScheme name="深绿＋雌黄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52E"/>
      </a:accent1>
      <a:accent2>
        <a:srgbClr val="FFC64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微软雅黑 Bold"/>
        <a:ea typeface="微软雅黑 Bold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1794</Words>
  <Application>Microsoft Office PowerPoint</Application>
  <PresentationFormat>宽屏</PresentationFormat>
  <Paragraphs>197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MiSans</vt:lpstr>
      <vt:lpstr>汉仪旗黑 85S</vt:lpstr>
      <vt:lpstr>汉仪旗黑KW 55S</vt:lpstr>
      <vt:lpstr>微软雅黑</vt:lpstr>
      <vt:lpstr>微软雅黑 Bold</vt:lpstr>
      <vt:lpstr>字魂105号-简雅黑</vt:lpstr>
      <vt:lpstr>Arial</vt:lpstr>
      <vt:lpstr>Office 主题​​</vt:lpstr>
      <vt:lpstr>PowerPoint 演示文稿</vt:lpstr>
      <vt:lpstr>PowerPoint 演示文稿</vt:lpstr>
      <vt:lpstr>PowerPoint 演示文稿</vt:lpstr>
      <vt:lpstr>年度工作回顾</vt:lpstr>
      <vt:lpstr>年度工作回顾</vt:lpstr>
      <vt:lpstr>年度工作回顾</vt:lpstr>
      <vt:lpstr>年度工作回顾</vt:lpstr>
      <vt:lpstr>PowerPoint 演示文稿</vt:lpstr>
      <vt:lpstr>工作成果展示</vt:lpstr>
      <vt:lpstr>工作成果展示</vt:lpstr>
      <vt:lpstr>工作成果展示</vt:lpstr>
      <vt:lpstr>工作成果展示</vt:lpstr>
      <vt:lpstr>PowerPoint 演示文稿</vt:lpstr>
      <vt:lpstr>存在主要问题</vt:lpstr>
      <vt:lpstr>存在主要问题</vt:lpstr>
      <vt:lpstr>存在主要问题</vt:lpstr>
      <vt:lpstr>存在主要问题</vt:lpstr>
      <vt:lpstr>PowerPoint 演示文稿</vt:lpstr>
      <vt:lpstr>明年工作计划</vt:lpstr>
      <vt:lpstr>明年工作计划</vt:lpstr>
      <vt:lpstr>明年工作计划</vt:lpstr>
      <vt:lpstr>明年工作计划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韦 咏姿</dc:creator>
  <cp:lastModifiedBy>超 朱</cp:lastModifiedBy>
  <cp:revision>22</cp:revision>
  <dcterms:created xsi:type="dcterms:W3CDTF">2023-01-09T03:13:28Z</dcterms:created>
  <dcterms:modified xsi:type="dcterms:W3CDTF">2023-06-28T02:49:15Z</dcterms:modified>
</cp:coreProperties>
</file>