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2.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Lst>
  <p:notesMasterIdLst>
    <p:notesMasterId r:id="rId25"/>
  </p:notesMasterIdLst>
  <p:handoutMasterIdLst>
    <p:handoutMasterId r:id="rId26"/>
  </p:handoutMasterIdLst>
  <p:sldIdLst>
    <p:sldId id="2233" r:id="rId2"/>
    <p:sldId id="2202" r:id="rId3"/>
    <p:sldId id="2228" r:id="rId4"/>
    <p:sldId id="2218" r:id="rId5"/>
    <p:sldId id="2237" r:id="rId6"/>
    <p:sldId id="2238" r:id="rId7"/>
    <p:sldId id="2239" r:id="rId8"/>
    <p:sldId id="2234" r:id="rId9"/>
    <p:sldId id="2240" r:id="rId10"/>
    <p:sldId id="2243" r:id="rId11"/>
    <p:sldId id="2241" r:id="rId12"/>
    <p:sldId id="2242" r:id="rId13"/>
    <p:sldId id="2235" r:id="rId14"/>
    <p:sldId id="2244" r:id="rId15"/>
    <p:sldId id="2247" r:id="rId16"/>
    <p:sldId id="2246" r:id="rId17"/>
    <p:sldId id="2245" r:id="rId18"/>
    <p:sldId id="2236" r:id="rId19"/>
    <p:sldId id="2249" r:id="rId20"/>
    <p:sldId id="2250" r:id="rId21"/>
    <p:sldId id="2251" r:id="rId22"/>
    <p:sldId id="2252" r:id="rId23"/>
    <p:sldId id="2248" r:id="rId24"/>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6289" userDrawn="1">
          <p15:clr>
            <a:srgbClr val="A4A3A4"/>
          </p15:clr>
        </p15:guide>
        <p15:guide id="2" orient="horz" pos="188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7483"/>
    <a:srgbClr val="91C3D8"/>
    <a:srgbClr val="245161"/>
    <a:srgbClr val="56C463"/>
    <a:srgbClr val="FFCC00"/>
    <a:srgbClr val="27A0DC"/>
    <a:srgbClr val="E9D001"/>
    <a:srgbClr val="111D29"/>
    <a:srgbClr val="01C0F6"/>
    <a:srgbClr val="F9BC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6115" autoAdjust="0"/>
  </p:normalViewPr>
  <p:slideViewPr>
    <p:cSldViewPr snapToGrid="0" showGuides="1">
      <p:cViewPr varScale="1">
        <p:scale>
          <a:sx n="102" d="100"/>
          <a:sy n="102" d="100"/>
        </p:scale>
        <p:origin x="870" y="108"/>
      </p:cViewPr>
      <p:guideLst>
        <p:guide pos="6289"/>
        <p:guide orient="horz" pos="1888"/>
      </p:guideLst>
    </p:cSldViewPr>
  </p:slideViewPr>
  <p:notesTextViewPr>
    <p:cViewPr>
      <p:scale>
        <a:sx n="1" d="1"/>
        <a:sy n="1" d="1"/>
      </p:scale>
      <p:origin x="0" y="0"/>
    </p:cViewPr>
  </p:notesTextViewPr>
  <p:sorterViewPr>
    <p:cViewPr>
      <p:scale>
        <a:sx n="200" d="100"/>
        <a:sy n="200" d="100"/>
      </p:scale>
      <p:origin x="0" y="-1410"/>
    </p:cViewPr>
  </p:sorterViewPr>
  <p:notesViewPr>
    <p:cSldViewPr snapToGrid="0" showGuides="1">
      <p:cViewPr varScale="1">
        <p:scale>
          <a:sx n="114" d="100"/>
          <a:sy n="114" d="100"/>
        </p:scale>
        <p:origin x="4016"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A201AD86-87C1-F34F-A570-94653B21339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a:extLst>
              <a:ext uri="{FF2B5EF4-FFF2-40B4-BE49-F238E27FC236}">
                <a16:creationId xmlns:a16="http://schemas.microsoft.com/office/drawing/2014/main" id="{9983CAC2-274D-AA49-9273-0BB99AAEE7D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8D4BB7-ADC9-E64E-AAAA-DB1E10F7C241}" type="datetimeFigureOut">
              <a:rPr kumimoji="1" lang="zh-CN" altLang="en-US" smtClean="0"/>
              <a:t>2023/6/28</a:t>
            </a:fld>
            <a:endParaRPr kumimoji="1" lang="zh-CN" altLang="en-US"/>
          </a:p>
        </p:txBody>
      </p:sp>
      <p:sp>
        <p:nvSpPr>
          <p:cNvPr id="4" name="页脚占位符 3">
            <a:extLst>
              <a:ext uri="{FF2B5EF4-FFF2-40B4-BE49-F238E27FC236}">
                <a16:creationId xmlns:a16="http://schemas.microsoft.com/office/drawing/2014/main" id="{A5DFFCAF-3164-5B4A-A7AA-1F95C1C8088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5" name="灯片编号占位符 4">
            <a:extLst>
              <a:ext uri="{FF2B5EF4-FFF2-40B4-BE49-F238E27FC236}">
                <a16:creationId xmlns:a16="http://schemas.microsoft.com/office/drawing/2014/main" id="{2C173253-261F-124A-8FD0-6B2BCD6EBCE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EBD9CB6-B921-3743-B681-02986F8A8226}" type="slidenum">
              <a:rPr kumimoji="1" lang="zh-CN" altLang="en-US" smtClean="0"/>
              <a:t>‹#›</a:t>
            </a:fld>
            <a:endParaRPr kumimoji="1" lang="zh-CN" altLang="en-US"/>
          </a:p>
        </p:txBody>
      </p:sp>
    </p:spTree>
    <p:extLst>
      <p:ext uri="{BB962C8B-B14F-4D97-AF65-F5344CB8AC3E}">
        <p14:creationId xmlns:p14="http://schemas.microsoft.com/office/powerpoint/2010/main" val="34077266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B30C6B-F34A-4F02-BACE-D18C28E3B70A}" type="datetimeFigureOut">
              <a:rPr lang="zh-CN" altLang="en-US" smtClean="0"/>
              <a:t>2023/6/28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5DD2B1-1A58-4FDB-AD54-64407EF7A1E7}" type="slidenum">
              <a:rPr lang="zh-CN" altLang="en-US" smtClean="0"/>
              <a:t>‹#›</a:t>
            </a:fld>
            <a:endParaRPr lang="zh-CN" altLang="en-US"/>
          </a:p>
        </p:txBody>
      </p:sp>
    </p:spTree>
    <p:extLst>
      <p:ext uri="{BB962C8B-B14F-4D97-AF65-F5344CB8AC3E}">
        <p14:creationId xmlns:p14="http://schemas.microsoft.com/office/powerpoint/2010/main" val="3830710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9FF554-DDC4-4E1A-BDF1-E8D4884C86C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47975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F10BF49-76BF-493F-81B1-DBFD8C499208}" type="slidenum">
              <a:rPr lang="zh-CN" altLang="en-US" smtClean="0"/>
              <a:t>10</a:t>
            </a:fld>
            <a:endParaRPr lang="zh-CN" altLang="en-US"/>
          </a:p>
        </p:txBody>
      </p:sp>
    </p:spTree>
    <p:extLst>
      <p:ext uri="{BB962C8B-B14F-4D97-AF65-F5344CB8AC3E}">
        <p14:creationId xmlns:p14="http://schemas.microsoft.com/office/powerpoint/2010/main" val="1980087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F10BF49-76BF-493F-81B1-DBFD8C499208}" type="slidenum">
              <a:rPr lang="zh-CN" altLang="en-US" smtClean="0"/>
              <a:t>11</a:t>
            </a:fld>
            <a:endParaRPr lang="zh-CN" altLang="en-US"/>
          </a:p>
        </p:txBody>
      </p:sp>
    </p:spTree>
    <p:extLst>
      <p:ext uri="{BB962C8B-B14F-4D97-AF65-F5344CB8AC3E}">
        <p14:creationId xmlns:p14="http://schemas.microsoft.com/office/powerpoint/2010/main" val="26003746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F10BF49-76BF-493F-81B1-DBFD8C499208}" type="slidenum">
              <a:rPr lang="zh-CN" altLang="en-US" smtClean="0"/>
              <a:t>12</a:t>
            </a:fld>
            <a:endParaRPr lang="zh-CN" altLang="en-US"/>
          </a:p>
        </p:txBody>
      </p:sp>
    </p:spTree>
    <p:extLst>
      <p:ext uri="{BB962C8B-B14F-4D97-AF65-F5344CB8AC3E}">
        <p14:creationId xmlns:p14="http://schemas.microsoft.com/office/powerpoint/2010/main" val="28185534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86F22-33AE-49C3-A136-11A981D184A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210322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F10BF49-76BF-493F-81B1-DBFD8C499208}" type="slidenum">
              <a:rPr lang="zh-CN" altLang="en-US" smtClean="0"/>
              <a:t>14</a:t>
            </a:fld>
            <a:endParaRPr lang="zh-CN" altLang="en-US"/>
          </a:p>
        </p:txBody>
      </p:sp>
    </p:spTree>
    <p:extLst>
      <p:ext uri="{BB962C8B-B14F-4D97-AF65-F5344CB8AC3E}">
        <p14:creationId xmlns:p14="http://schemas.microsoft.com/office/powerpoint/2010/main" val="18397785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F10BF49-76BF-493F-81B1-DBFD8C499208}" type="slidenum">
              <a:rPr lang="zh-CN" altLang="en-US" smtClean="0"/>
              <a:t>15</a:t>
            </a:fld>
            <a:endParaRPr lang="zh-CN" altLang="en-US"/>
          </a:p>
        </p:txBody>
      </p:sp>
    </p:spTree>
    <p:extLst>
      <p:ext uri="{BB962C8B-B14F-4D97-AF65-F5344CB8AC3E}">
        <p14:creationId xmlns:p14="http://schemas.microsoft.com/office/powerpoint/2010/main" val="18837621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F10BF49-76BF-493F-81B1-DBFD8C499208}" type="slidenum">
              <a:rPr lang="zh-CN" altLang="en-US" smtClean="0"/>
              <a:t>16</a:t>
            </a:fld>
            <a:endParaRPr lang="zh-CN" altLang="en-US"/>
          </a:p>
        </p:txBody>
      </p:sp>
    </p:spTree>
    <p:extLst>
      <p:ext uri="{BB962C8B-B14F-4D97-AF65-F5344CB8AC3E}">
        <p14:creationId xmlns:p14="http://schemas.microsoft.com/office/powerpoint/2010/main" val="13739462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F10BF49-76BF-493F-81B1-DBFD8C499208}" type="slidenum">
              <a:rPr lang="zh-CN" altLang="en-US" smtClean="0"/>
              <a:t>17</a:t>
            </a:fld>
            <a:endParaRPr lang="zh-CN" altLang="en-US"/>
          </a:p>
        </p:txBody>
      </p:sp>
    </p:spTree>
    <p:extLst>
      <p:ext uri="{BB962C8B-B14F-4D97-AF65-F5344CB8AC3E}">
        <p14:creationId xmlns:p14="http://schemas.microsoft.com/office/powerpoint/2010/main" val="40366921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86F22-33AE-49C3-A136-11A981D184A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076227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F10BF49-76BF-493F-81B1-DBFD8C499208}" type="slidenum">
              <a:rPr lang="zh-CN" altLang="en-US" smtClean="0"/>
              <a:t>19</a:t>
            </a:fld>
            <a:endParaRPr lang="zh-CN" altLang="en-US"/>
          </a:p>
        </p:txBody>
      </p:sp>
    </p:spTree>
    <p:extLst>
      <p:ext uri="{BB962C8B-B14F-4D97-AF65-F5344CB8AC3E}">
        <p14:creationId xmlns:p14="http://schemas.microsoft.com/office/powerpoint/2010/main" val="2198144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86F22-33AE-49C3-A136-11A981D184A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151043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F10BF49-76BF-493F-81B1-DBFD8C499208}" type="slidenum">
              <a:rPr lang="zh-CN" altLang="en-US" smtClean="0"/>
              <a:t>20</a:t>
            </a:fld>
            <a:endParaRPr lang="zh-CN" altLang="en-US"/>
          </a:p>
        </p:txBody>
      </p:sp>
    </p:spTree>
    <p:extLst>
      <p:ext uri="{BB962C8B-B14F-4D97-AF65-F5344CB8AC3E}">
        <p14:creationId xmlns:p14="http://schemas.microsoft.com/office/powerpoint/2010/main" val="9882977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F10BF49-76BF-493F-81B1-DBFD8C499208}" type="slidenum">
              <a:rPr lang="zh-CN" altLang="en-US" smtClean="0"/>
              <a:t>21</a:t>
            </a:fld>
            <a:endParaRPr lang="zh-CN" altLang="en-US"/>
          </a:p>
        </p:txBody>
      </p:sp>
    </p:spTree>
    <p:extLst>
      <p:ext uri="{BB962C8B-B14F-4D97-AF65-F5344CB8AC3E}">
        <p14:creationId xmlns:p14="http://schemas.microsoft.com/office/powerpoint/2010/main" val="18543943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F10BF49-76BF-493F-81B1-DBFD8C499208}" type="slidenum">
              <a:rPr lang="zh-CN" altLang="en-US" smtClean="0"/>
              <a:t>22</a:t>
            </a:fld>
            <a:endParaRPr lang="zh-CN" altLang="en-US"/>
          </a:p>
        </p:txBody>
      </p:sp>
    </p:spTree>
    <p:extLst>
      <p:ext uri="{BB962C8B-B14F-4D97-AF65-F5344CB8AC3E}">
        <p14:creationId xmlns:p14="http://schemas.microsoft.com/office/powerpoint/2010/main" val="359517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9FF554-DDC4-4E1A-BDF1-E8D4884C86C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90544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86F22-33AE-49C3-A136-11A981D184A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8985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F10BF49-76BF-493F-81B1-DBFD8C499208}" type="slidenum">
              <a:rPr lang="zh-CN" altLang="en-US" smtClean="0"/>
              <a:t>4</a:t>
            </a:fld>
            <a:endParaRPr lang="zh-CN" altLang="en-US"/>
          </a:p>
        </p:txBody>
      </p:sp>
    </p:spTree>
    <p:extLst>
      <p:ext uri="{BB962C8B-B14F-4D97-AF65-F5344CB8AC3E}">
        <p14:creationId xmlns:p14="http://schemas.microsoft.com/office/powerpoint/2010/main" val="810235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F10BF49-76BF-493F-81B1-DBFD8C499208}" type="slidenum">
              <a:rPr lang="zh-CN" altLang="en-US" smtClean="0"/>
              <a:t>5</a:t>
            </a:fld>
            <a:endParaRPr lang="zh-CN" altLang="en-US"/>
          </a:p>
        </p:txBody>
      </p:sp>
    </p:spTree>
    <p:extLst>
      <p:ext uri="{BB962C8B-B14F-4D97-AF65-F5344CB8AC3E}">
        <p14:creationId xmlns:p14="http://schemas.microsoft.com/office/powerpoint/2010/main" val="1810868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F10BF49-76BF-493F-81B1-DBFD8C499208}" type="slidenum">
              <a:rPr lang="zh-CN" altLang="en-US" smtClean="0"/>
              <a:t>6</a:t>
            </a:fld>
            <a:endParaRPr lang="zh-CN" altLang="en-US"/>
          </a:p>
        </p:txBody>
      </p:sp>
    </p:spTree>
    <p:extLst>
      <p:ext uri="{BB962C8B-B14F-4D97-AF65-F5344CB8AC3E}">
        <p14:creationId xmlns:p14="http://schemas.microsoft.com/office/powerpoint/2010/main" val="4036049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F10BF49-76BF-493F-81B1-DBFD8C499208}" type="slidenum">
              <a:rPr lang="zh-CN" altLang="en-US" smtClean="0"/>
              <a:t>7</a:t>
            </a:fld>
            <a:endParaRPr lang="zh-CN" altLang="en-US"/>
          </a:p>
        </p:txBody>
      </p:sp>
    </p:spTree>
    <p:extLst>
      <p:ext uri="{BB962C8B-B14F-4D97-AF65-F5344CB8AC3E}">
        <p14:creationId xmlns:p14="http://schemas.microsoft.com/office/powerpoint/2010/main" val="376133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86F22-33AE-49C3-A136-11A981D184A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95721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F10BF49-76BF-493F-81B1-DBFD8C499208}" type="slidenum">
              <a:rPr lang="zh-CN" altLang="en-US" smtClean="0"/>
              <a:t>9</a:t>
            </a:fld>
            <a:endParaRPr lang="zh-CN" altLang="en-US"/>
          </a:p>
        </p:txBody>
      </p:sp>
    </p:spTree>
    <p:extLst>
      <p:ext uri="{BB962C8B-B14F-4D97-AF65-F5344CB8AC3E}">
        <p14:creationId xmlns:p14="http://schemas.microsoft.com/office/powerpoint/2010/main" val="1599218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过渡">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2068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正文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2745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封面">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6054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2.目录">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37360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65621"/>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Lst>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zh-CN"/>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userDrawn="1">
          <p15:clr>
            <a:srgbClr val="F26B43"/>
          </p15:clr>
        </p15:guide>
        <p15:guide id="2" pos="7296" userDrawn="1">
          <p15:clr>
            <a:srgbClr val="F26B43"/>
          </p15:clr>
        </p15:guide>
        <p15:guide id="3" orient="horz" pos="432" userDrawn="1">
          <p15:clr>
            <a:srgbClr val="F26B43"/>
          </p15:clr>
        </p15:guide>
        <p15:guide id="4" orient="horz" pos="496" userDrawn="1">
          <p15:clr>
            <a:srgbClr val="F26B43"/>
          </p15:clr>
        </p15:guide>
        <p15:guide id="5" orient="horz" pos="4056" userDrawn="1">
          <p15:clr>
            <a:srgbClr val="F26B43"/>
          </p15:clr>
        </p15:guide>
        <p15:guide id="6" orient="horz" pos="3992" userDrawn="1">
          <p15:clr>
            <a:srgbClr val="F26B43"/>
          </p15:clr>
        </p15:guide>
        <p15:guide id="7" pos="384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2.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notesSlide" Target="../notesSlides/notesSlide19.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slideLayout" Target="../slideLayouts/slideLayout2.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10.jp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任意多边形: 形状 43">
            <a:extLst>
              <a:ext uri="{FF2B5EF4-FFF2-40B4-BE49-F238E27FC236}">
                <a16:creationId xmlns:a16="http://schemas.microsoft.com/office/drawing/2014/main" id="{32FB281C-C59E-1588-8982-78AE2330BB40}"/>
              </a:ext>
            </a:extLst>
          </p:cNvPr>
          <p:cNvSpPr/>
          <p:nvPr/>
        </p:nvSpPr>
        <p:spPr>
          <a:xfrm>
            <a:off x="9984588" y="2504387"/>
            <a:ext cx="2207412" cy="4353613"/>
          </a:xfrm>
          <a:custGeom>
            <a:avLst/>
            <a:gdLst>
              <a:gd name="connsiteX0" fmla="*/ 2207412 w 2207412"/>
              <a:gd name="connsiteY0" fmla="*/ 0 h 4353613"/>
              <a:gd name="connsiteX1" fmla="*/ 2207412 w 2207412"/>
              <a:gd name="connsiteY1" fmla="*/ 4353613 h 4353613"/>
              <a:gd name="connsiteX2" fmla="*/ 276864 w 2207412"/>
              <a:gd name="connsiteY2" fmla="*/ 4353613 h 4353613"/>
              <a:gd name="connsiteX3" fmla="*/ 252679 w 2207412"/>
              <a:gd name="connsiteY3" fmla="*/ 4303410 h 4353613"/>
              <a:gd name="connsiteX4" fmla="*/ 0 w 2207412"/>
              <a:gd name="connsiteY4" fmla="*/ 3051846 h 4353613"/>
              <a:gd name="connsiteX5" fmla="*/ 1963798 w 2207412"/>
              <a:gd name="connsiteY5" fmla="*/ 89163 h 4353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7412" h="4353613">
                <a:moveTo>
                  <a:pt x="2207412" y="0"/>
                </a:moveTo>
                <a:lnTo>
                  <a:pt x="2207412" y="4353613"/>
                </a:lnTo>
                <a:lnTo>
                  <a:pt x="276864" y="4353613"/>
                </a:lnTo>
                <a:lnTo>
                  <a:pt x="252679" y="4303410"/>
                </a:lnTo>
                <a:cubicBezTo>
                  <a:pt x="89973" y="3918730"/>
                  <a:pt x="0" y="3495795"/>
                  <a:pt x="0" y="3051846"/>
                </a:cubicBezTo>
                <a:cubicBezTo>
                  <a:pt x="0" y="1720000"/>
                  <a:pt x="809756" y="577282"/>
                  <a:pt x="1963798" y="89163"/>
                </a:cubicBezTo>
                <a:close/>
              </a:path>
            </a:pathLst>
          </a:cu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sp>
        <p:nvSpPr>
          <p:cNvPr id="46" name="任意多边形: 形状 45">
            <a:extLst>
              <a:ext uri="{FF2B5EF4-FFF2-40B4-BE49-F238E27FC236}">
                <a16:creationId xmlns:a16="http://schemas.microsoft.com/office/drawing/2014/main" id="{BC9DEE14-A396-FB62-7717-88117D9C782F}"/>
              </a:ext>
            </a:extLst>
          </p:cNvPr>
          <p:cNvSpPr/>
          <p:nvPr/>
        </p:nvSpPr>
        <p:spPr>
          <a:xfrm>
            <a:off x="9984554" y="3993380"/>
            <a:ext cx="2207446" cy="2864620"/>
          </a:xfrm>
          <a:custGeom>
            <a:avLst/>
            <a:gdLst>
              <a:gd name="connsiteX0" fmla="*/ 405405 w 2207446"/>
              <a:gd name="connsiteY0" fmla="*/ 0 h 2864620"/>
              <a:gd name="connsiteX1" fmla="*/ 2207446 w 2207446"/>
              <a:gd name="connsiteY1" fmla="*/ 1002255 h 2864620"/>
              <a:gd name="connsiteX2" fmla="*/ 2207446 w 2207446"/>
              <a:gd name="connsiteY2" fmla="*/ 2864620 h 2864620"/>
              <a:gd name="connsiteX3" fmla="*/ 276796 w 2207446"/>
              <a:gd name="connsiteY3" fmla="*/ 2864620 h 2864620"/>
              <a:gd name="connsiteX4" fmla="*/ 255395 w 2207446"/>
              <a:gd name="connsiteY4" fmla="*/ 2819077 h 2864620"/>
              <a:gd name="connsiteX5" fmla="*/ 405405 w 2207446"/>
              <a:gd name="connsiteY5" fmla="*/ 0 h 286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7446" h="2864620">
                <a:moveTo>
                  <a:pt x="405405" y="0"/>
                </a:moveTo>
                <a:lnTo>
                  <a:pt x="2207446" y="1002255"/>
                </a:lnTo>
                <a:lnTo>
                  <a:pt x="2207446" y="2864620"/>
                </a:lnTo>
                <a:lnTo>
                  <a:pt x="276796" y="2864620"/>
                </a:lnTo>
                <a:lnTo>
                  <a:pt x="255395" y="2819077"/>
                </a:lnTo>
                <a:cubicBezTo>
                  <a:pt x="-124846" y="1922823"/>
                  <a:pt x="-85067" y="881863"/>
                  <a:pt x="405405" y="0"/>
                </a:cubicBezTo>
                <a:close/>
              </a:path>
            </a:pathLst>
          </a:custGeom>
          <a:solidFill>
            <a:schemeClr val="accent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pic>
        <p:nvPicPr>
          <p:cNvPr id="48" name="图片 47" descr="男人拿着笔记本电脑的桌子前&#10;&#10;描述已自动生成">
            <a:extLst>
              <a:ext uri="{FF2B5EF4-FFF2-40B4-BE49-F238E27FC236}">
                <a16:creationId xmlns:a16="http://schemas.microsoft.com/office/drawing/2014/main" id="{ABB160EE-91A9-B1BC-C227-75AA0E4A54A4}"/>
              </a:ext>
            </a:extLst>
          </p:cNvPr>
          <p:cNvPicPr>
            <a:picLocks noChangeAspect="1"/>
          </p:cNvPicPr>
          <p:nvPr/>
        </p:nvPicPr>
        <p:blipFill rotWithShape="1">
          <a:blip r:embed="rId3">
            <a:extLst>
              <a:ext uri="{28A0092B-C50C-407E-A947-70E740481C1C}">
                <a14:useLocalDpi xmlns:a14="http://schemas.microsoft.com/office/drawing/2010/main" val="0"/>
              </a:ext>
            </a:extLst>
          </a:blip>
          <a:srcRect l="64996" t="28803" r="24313" b="30418"/>
          <a:stretch/>
        </p:blipFill>
        <p:spPr>
          <a:xfrm>
            <a:off x="10341650" y="2884258"/>
            <a:ext cx="1850350" cy="3973743"/>
          </a:xfrm>
          <a:custGeom>
            <a:avLst/>
            <a:gdLst>
              <a:gd name="connsiteX0" fmla="*/ 1850350 w 1850350"/>
              <a:gd name="connsiteY0" fmla="*/ 0 h 3973743"/>
              <a:gd name="connsiteX1" fmla="*/ 1850350 w 1850350"/>
              <a:gd name="connsiteY1" fmla="*/ 3973743 h 3973743"/>
              <a:gd name="connsiteX2" fmla="*/ 315757 w 1850350"/>
              <a:gd name="connsiteY2" fmla="*/ 3973743 h 3973743"/>
              <a:gd name="connsiteX3" fmla="*/ 224619 w 1850350"/>
              <a:gd name="connsiteY3" fmla="*/ 3784552 h 3973743"/>
              <a:gd name="connsiteX4" fmla="*/ 0 w 1850350"/>
              <a:gd name="connsiteY4" fmla="*/ 2671973 h 3973743"/>
              <a:gd name="connsiteX5" fmla="*/ 1745719 w 1850350"/>
              <a:gd name="connsiteY5" fmla="*/ 38294 h 397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0350" h="3973743">
                <a:moveTo>
                  <a:pt x="1850350" y="0"/>
                </a:moveTo>
                <a:lnTo>
                  <a:pt x="1850350" y="3973743"/>
                </a:lnTo>
                <a:lnTo>
                  <a:pt x="315757" y="3973743"/>
                </a:lnTo>
                <a:lnTo>
                  <a:pt x="224619" y="3784552"/>
                </a:lnTo>
                <a:cubicBezTo>
                  <a:pt x="79981" y="3442590"/>
                  <a:pt x="0" y="3066622"/>
                  <a:pt x="0" y="2671973"/>
                </a:cubicBezTo>
                <a:cubicBezTo>
                  <a:pt x="0" y="1488027"/>
                  <a:pt x="719833" y="472208"/>
                  <a:pt x="1745719" y="38294"/>
                </a:cubicBezTo>
                <a:close/>
              </a:path>
            </a:pathLst>
          </a:custGeom>
        </p:spPr>
      </p:pic>
      <p:pic>
        <p:nvPicPr>
          <p:cNvPr id="14" name="图片 13" descr="卡通画&#10;&#10;中度可信度描述已自动生成">
            <a:extLst>
              <a:ext uri="{FF2B5EF4-FFF2-40B4-BE49-F238E27FC236}">
                <a16:creationId xmlns:a16="http://schemas.microsoft.com/office/drawing/2014/main" id="{F5B3442B-C920-CCDE-6550-C2530416E8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4585" y="406809"/>
            <a:ext cx="1473002" cy="201569"/>
          </a:xfrm>
          <a:prstGeom prst="rect">
            <a:avLst/>
          </a:prstGeom>
        </p:spPr>
      </p:pic>
      <p:sp>
        <p:nvSpPr>
          <p:cNvPr id="13" name="文本框 12">
            <a:extLst>
              <a:ext uri="{FF2B5EF4-FFF2-40B4-BE49-F238E27FC236}">
                <a16:creationId xmlns:a16="http://schemas.microsoft.com/office/drawing/2014/main" id="{DD47E61A-63C7-C15F-8A85-396D4FD70B1C}"/>
              </a:ext>
            </a:extLst>
          </p:cNvPr>
          <p:cNvSpPr txBox="1"/>
          <p:nvPr/>
        </p:nvSpPr>
        <p:spPr>
          <a:xfrm>
            <a:off x="3052640" y="1156922"/>
            <a:ext cx="6253315" cy="2693045"/>
          </a:xfrm>
          <a:prstGeom prst="rect">
            <a:avLst/>
          </a:prstGeom>
          <a:noFill/>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11500" b="0" i="0" u="none" strike="noStrike" kern="1200" cap="none" spc="0" normalizeH="0" baseline="0" noProof="0" dirty="0">
                <a:ln>
                  <a:noFill/>
                </a:ln>
                <a:solidFill>
                  <a:schemeClr val="accent1"/>
                </a:solidFill>
                <a:uLnTx/>
                <a:uFillTx/>
                <a:latin typeface="MiSans Semibold" panose="00000700000000000000" pitchFamily="2" charset="-122"/>
                <a:ea typeface="MiSans Semibold" panose="00000700000000000000" pitchFamily="2" charset="-122"/>
                <a:cs typeface="+mn-ea"/>
                <a:sym typeface="汉仪旗黑KW 55S" panose="00020600040101010101" pitchFamily="18" charset="-122"/>
              </a:rPr>
              <a:t>深青</a:t>
            </a:r>
            <a:r>
              <a:rPr kumimoji="1" lang="zh-CN" altLang="en-US" sz="11500" b="0" i="0" u="none" strike="noStrike" kern="1200" cap="none" spc="0" normalizeH="0" baseline="0" noProof="0" dirty="0">
                <a:ln>
                  <a:noFill/>
                </a:ln>
                <a:solidFill>
                  <a:schemeClr val="tx1">
                    <a:lumMod val="75000"/>
                    <a:lumOff val="25000"/>
                  </a:schemeClr>
                </a:solidFill>
                <a:uLnTx/>
                <a:uFillTx/>
                <a:latin typeface="MiSans Semibold" panose="00000700000000000000" pitchFamily="2" charset="-122"/>
                <a:ea typeface="MiSans Semibold" panose="00000700000000000000" pitchFamily="2" charset="-122"/>
                <a:cs typeface="+mn-ea"/>
                <a:sym typeface="汉仪旗黑KW 55S" panose="00020600040101010101" pitchFamily="18" charset="-122"/>
              </a:rPr>
              <a:t>商务</a:t>
            </a:r>
            <a:endParaRPr kumimoji="1" lang="en-US" altLang="zh-CN" sz="11500" b="0" i="0" u="none" strike="noStrike" kern="1200" cap="none" spc="0" normalizeH="0" baseline="0" noProof="0" dirty="0">
              <a:ln>
                <a:noFill/>
              </a:ln>
              <a:solidFill>
                <a:schemeClr val="tx1">
                  <a:lumMod val="75000"/>
                  <a:lumOff val="25000"/>
                </a:schemeClr>
              </a:solidFill>
              <a:uLnTx/>
              <a:uFillTx/>
              <a:latin typeface="MiSans Semibold" panose="00000700000000000000" pitchFamily="2" charset="-122"/>
              <a:ea typeface="MiSans Semibold" panose="00000700000000000000" pitchFamily="2" charset="-122"/>
              <a:cs typeface="+mn-ea"/>
              <a:sym typeface="汉仪旗黑KW 55S" panose="00020600040101010101" pitchFamily="18" charset="-12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6000" b="0" i="0" u="none" strike="noStrike" kern="1200" cap="none" spc="0" normalizeH="0" baseline="0" noProof="0" dirty="0">
                <a:ln>
                  <a:noFill/>
                </a:ln>
                <a:solidFill>
                  <a:schemeClr val="tx1">
                    <a:lumMod val="75000"/>
                    <a:lumOff val="25000"/>
                  </a:schemeClr>
                </a:solidFill>
                <a:uLnTx/>
                <a:uFillTx/>
                <a:latin typeface="MiSans Semibold" panose="00000700000000000000" pitchFamily="2" charset="-122"/>
                <a:ea typeface="MiSans Semibold" panose="00000700000000000000" pitchFamily="2" charset="-122"/>
                <a:cs typeface="+mn-ea"/>
                <a:sym typeface="汉仪旗黑KW 55S" panose="00020600040101010101" pitchFamily="18" charset="-122"/>
              </a:rPr>
              <a:t>年终总结</a:t>
            </a:r>
            <a:r>
              <a:rPr kumimoji="1" lang="en-US" altLang="zh-CN" sz="6000" b="0" i="0" u="none" strike="noStrike" kern="1200" cap="none" spc="0" normalizeH="0" baseline="0" noProof="0" dirty="0">
                <a:ln>
                  <a:noFill/>
                </a:ln>
                <a:solidFill>
                  <a:schemeClr val="tx1">
                    <a:lumMod val="75000"/>
                    <a:lumOff val="25000"/>
                  </a:schemeClr>
                </a:solidFill>
                <a:uLnTx/>
                <a:uFillTx/>
                <a:latin typeface="MiSans Semibold" panose="00000700000000000000" pitchFamily="2" charset="-122"/>
                <a:ea typeface="MiSans Semibold" panose="00000700000000000000" pitchFamily="2" charset="-122"/>
                <a:cs typeface="+mn-ea"/>
                <a:sym typeface="汉仪旗黑KW 55S" panose="00020600040101010101" pitchFamily="18" charset="-122"/>
              </a:rPr>
              <a:t>PPT</a:t>
            </a:r>
            <a:r>
              <a:rPr kumimoji="1" lang="zh-CN" altLang="en-US" sz="6000" b="0" i="0" u="none" strike="noStrike" kern="1200" cap="none" spc="0" normalizeH="0" baseline="0" noProof="0" dirty="0">
                <a:ln>
                  <a:noFill/>
                </a:ln>
                <a:solidFill>
                  <a:schemeClr val="tx1">
                    <a:lumMod val="75000"/>
                    <a:lumOff val="25000"/>
                  </a:schemeClr>
                </a:solidFill>
                <a:uLnTx/>
                <a:uFillTx/>
                <a:latin typeface="MiSans Semibold" panose="00000700000000000000" pitchFamily="2" charset="-122"/>
                <a:ea typeface="MiSans Semibold" panose="00000700000000000000" pitchFamily="2" charset="-122"/>
                <a:cs typeface="+mn-ea"/>
                <a:sym typeface="汉仪旗黑KW 55S" panose="00020600040101010101" pitchFamily="18" charset="-122"/>
              </a:rPr>
              <a:t>模板</a:t>
            </a:r>
          </a:p>
        </p:txBody>
      </p:sp>
      <p:sp>
        <p:nvSpPr>
          <p:cNvPr id="9" name="矩形: 圆角 8">
            <a:extLst>
              <a:ext uri="{FF2B5EF4-FFF2-40B4-BE49-F238E27FC236}">
                <a16:creationId xmlns:a16="http://schemas.microsoft.com/office/drawing/2014/main" id="{C4F85965-1125-3189-5F60-DBC509C61D30}"/>
              </a:ext>
            </a:extLst>
          </p:cNvPr>
          <p:cNvSpPr/>
          <p:nvPr/>
        </p:nvSpPr>
        <p:spPr>
          <a:xfrm flipH="1">
            <a:off x="3052640" y="4550456"/>
            <a:ext cx="2089227" cy="419339"/>
          </a:xfrm>
          <a:prstGeom prst="roundRect">
            <a:avLst>
              <a:gd name="adj" fmla="val 50000"/>
            </a:avLst>
          </a:prstGeom>
          <a:solidFill>
            <a:schemeClr val="accent1"/>
          </a:solidFill>
          <a:ln w="12700" cap="flat">
            <a:noFill/>
            <a:prstDash val="solid"/>
            <a:miter/>
          </a:ln>
          <a:effectLst>
            <a:outerShdw blurRad="177800" dist="165100" dir="5400000" sx="89000" sy="89000" algn="t" rotWithShape="0">
              <a:schemeClr val="accent1">
                <a:lumMod val="50000"/>
                <a:alpha val="12000"/>
              </a:schemeClr>
            </a:outerShdw>
          </a:effectLst>
        </p:spPr>
        <p:txBody>
          <a:bodyPr wrap="none" lIns="0" tIns="0" rIns="0" bIns="0" rtlCol="0" anchor="ctr">
            <a:noAutofit/>
          </a:bodyPr>
          <a:lstStyle/>
          <a:p>
            <a:pPr marL="0" marR="0" lvl="0" indent="0" algn="ctr" defTabSz="73152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chemeClr val="bg1"/>
                </a:solidFill>
                <a:effectLst/>
                <a:uLnTx/>
                <a:uFillTx/>
                <a:latin typeface="MiSans" panose="00000500000000000000" pitchFamily="2" charset="-122"/>
                <a:ea typeface="MiSans" panose="00000500000000000000" pitchFamily="2" charset="-122"/>
                <a:cs typeface="+mn-ea"/>
                <a:sym typeface="汉仪旗黑KW 55S" panose="00020600040101010101" pitchFamily="18" charset="-122"/>
              </a:rPr>
              <a:t>汇报人：</a:t>
            </a:r>
            <a:r>
              <a:rPr kumimoji="0" lang="en-US" altLang="zh-CN" sz="1800" b="0" i="0" u="none" strike="noStrike" kern="1200" cap="none" spc="0" normalizeH="0" baseline="0" noProof="0" dirty="0">
                <a:ln>
                  <a:noFill/>
                </a:ln>
                <a:solidFill>
                  <a:schemeClr val="bg1"/>
                </a:solidFill>
                <a:effectLst/>
                <a:uLnTx/>
                <a:uFillTx/>
                <a:latin typeface="MiSans" panose="00000500000000000000" pitchFamily="2" charset="-122"/>
                <a:ea typeface="MiSans" panose="00000500000000000000" pitchFamily="2" charset="-122"/>
                <a:cs typeface="+mn-ea"/>
                <a:sym typeface="汉仪旗黑KW 55S" panose="00020600040101010101" pitchFamily="18" charset="-122"/>
              </a:rPr>
              <a:t>XXX</a:t>
            </a:r>
            <a:endParaRPr kumimoji="0" lang="zh-CN" altLang="en-US" sz="1800" b="0" i="0" u="none" strike="noStrike" kern="1200" cap="none" spc="0" normalizeH="0" baseline="0" noProof="0" dirty="0">
              <a:ln>
                <a:noFill/>
              </a:ln>
              <a:solidFill>
                <a:schemeClr val="bg1"/>
              </a:solidFill>
              <a:effectLst/>
              <a:uLnTx/>
              <a:uFillTx/>
              <a:latin typeface="MiSans" panose="00000500000000000000" pitchFamily="2" charset="-122"/>
              <a:ea typeface="MiSans" panose="00000500000000000000" pitchFamily="2" charset="-122"/>
              <a:cs typeface="+mn-ea"/>
              <a:sym typeface="汉仪旗黑KW 55S" panose="00020600040101010101" pitchFamily="18" charset="-122"/>
            </a:endParaRPr>
          </a:p>
        </p:txBody>
      </p:sp>
      <p:sp>
        <p:nvSpPr>
          <p:cNvPr id="18" name="矩形: 圆角 17">
            <a:extLst>
              <a:ext uri="{FF2B5EF4-FFF2-40B4-BE49-F238E27FC236}">
                <a16:creationId xmlns:a16="http://schemas.microsoft.com/office/drawing/2014/main" id="{57CCF2D4-FB92-C064-0B1C-0D8CE5C61522}"/>
              </a:ext>
            </a:extLst>
          </p:cNvPr>
          <p:cNvSpPr/>
          <p:nvPr/>
        </p:nvSpPr>
        <p:spPr>
          <a:xfrm flipH="1">
            <a:off x="6299199" y="4550456"/>
            <a:ext cx="2905577" cy="419339"/>
          </a:xfrm>
          <a:prstGeom prst="roundRect">
            <a:avLst>
              <a:gd name="adj" fmla="val 50000"/>
            </a:avLst>
          </a:prstGeom>
          <a:solidFill>
            <a:schemeClr val="accent1"/>
          </a:solidFill>
          <a:ln w="12700" cap="flat">
            <a:noFill/>
            <a:prstDash val="solid"/>
            <a:miter/>
          </a:ln>
          <a:effectLst>
            <a:outerShdw blurRad="177800" dist="165100" dir="5400000" sx="89000" sy="89000" algn="t" rotWithShape="0">
              <a:schemeClr val="accent1">
                <a:lumMod val="50000"/>
                <a:alpha val="12000"/>
              </a:schemeClr>
            </a:outerShdw>
          </a:effectLst>
        </p:spPr>
        <p:txBody>
          <a:bodyPr wrap="none" lIns="0" tIns="0" rIns="0" bIns="0" rtlCol="0" anchor="ctr">
            <a:noAutofit/>
          </a:bodyPr>
          <a:lstStyle/>
          <a:p>
            <a:pPr marL="0" marR="0" lvl="0" indent="0" algn="ctr" defTabSz="73152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chemeClr val="bg1"/>
                </a:solidFill>
                <a:effectLst/>
                <a:uLnTx/>
                <a:uFillTx/>
                <a:latin typeface="MiSans" panose="00000500000000000000" pitchFamily="2" charset="-122"/>
                <a:ea typeface="MiSans" panose="00000500000000000000" pitchFamily="2" charset="-122"/>
                <a:cs typeface="+mn-ea"/>
                <a:sym typeface="汉仪旗黑KW 55S" panose="00020600040101010101" pitchFamily="18" charset="-122"/>
              </a:rPr>
              <a:t>汇报时间：</a:t>
            </a:r>
            <a:r>
              <a:rPr kumimoji="0" lang="en-US" altLang="zh-CN" sz="1800" b="0" i="0" u="none" strike="noStrike" kern="1200" cap="none" spc="0" normalizeH="0" baseline="0" noProof="0" dirty="0">
                <a:ln>
                  <a:noFill/>
                </a:ln>
                <a:solidFill>
                  <a:schemeClr val="bg1"/>
                </a:solidFill>
                <a:effectLst/>
                <a:uLnTx/>
                <a:uFillTx/>
                <a:latin typeface="MiSans" panose="00000500000000000000" pitchFamily="2" charset="-122"/>
                <a:ea typeface="MiSans" panose="00000500000000000000" pitchFamily="2" charset="-122"/>
                <a:cs typeface="+mn-ea"/>
                <a:sym typeface="汉仪旗黑KW 55S" panose="00020600040101010101" pitchFamily="18" charset="-122"/>
              </a:rPr>
              <a:t>XX</a:t>
            </a:r>
            <a:r>
              <a:rPr kumimoji="0" lang="zh-CN" altLang="en-US" sz="1800" b="0" i="0" u="none" strike="noStrike" kern="1200" cap="none" spc="0" normalizeH="0" baseline="0" noProof="0" dirty="0">
                <a:ln>
                  <a:noFill/>
                </a:ln>
                <a:solidFill>
                  <a:schemeClr val="bg1"/>
                </a:solidFill>
                <a:effectLst/>
                <a:uLnTx/>
                <a:uFillTx/>
                <a:latin typeface="MiSans" panose="00000500000000000000" pitchFamily="2" charset="-122"/>
                <a:ea typeface="MiSans" panose="00000500000000000000" pitchFamily="2" charset="-122"/>
                <a:cs typeface="+mn-ea"/>
                <a:sym typeface="汉仪旗黑KW 55S" panose="00020600040101010101" pitchFamily="18" charset="-122"/>
              </a:rPr>
              <a:t>年</a:t>
            </a:r>
            <a:r>
              <a:rPr kumimoji="0" lang="en-US" altLang="zh-CN" sz="1800" b="0" i="0" u="none" strike="noStrike" kern="1200" cap="none" spc="0" normalizeH="0" baseline="0" noProof="0" dirty="0">
                <a:ln>
                  <a:noFill/>
                </a:ln>
                <a:solidFill>
                  <a:schemeClr val="bg1"/>
                </a:solidFill>
                <a:effectLst/>
                <a:uLnTx/>
                <a:uFillTx/>
                <a:latin typeface="MiSans" panose="00000500000000000000" pitchFamily="2" charset="-122"/>
                <a:ea typeface="MiSans" panose="00000500000000000000" pitchFamily="2" charset="-122"/>
                <a:cs typeface="+mn-ea"/>
                <a:sym typeface="汉仪旗黑KW 55S" panose="00020600040101010101" pitchFamily="18" charset="-122"/>
              </a:rPr>
              <a:t>XX</a:t>
            </a:r>
            <a:r>
              <a:rPr kumimoji="0" lang="zh-CN" altLang="en-US" sz="1800" b="0" i="0" u="none" strike="noStrike" kern="1200" cap="none" spc="0" normalizeH="0" baseline="0" noProof="0" dirty="0">
                <a:ln>
                  <a:noFill/>
                </a:ln>
                <a:solidFill>
                  <a:schemeClr val="bg1"/>
                </a:solidFill>
                <a:effectLst/>
                <a:uLnTx/>
                <a:uFillTx/>
                <a:latin typeface="MiSans" panose="00000500000000000000" pitchFamily="2" charset="-122"/>
                <a:ea typeface="MiSans" panose="00000500000000000000" pitchFamily="2" charset="-122"/>
                <a:cs typeface="+mn-ea"/>
                <a:sym typeface="汉仪旗黑KW 55S" panose="00020600040101010101" pitchFamily="18" charset="-122"/>
              </a:rPr>
              <a:t>月</a:t>
            </a:r>
          </a:p>
        </p:txBody>
      </p:sp>
      <p:sp>
        <p:nvSpPr>
          <p:cNvPr id="20" name="文本框 19">
            <a:extLst>
              <a:ext uri="{FF2B5EF4-FFF2-40B4-BE49-F238E27FC236}">
                <a16:creationId xmlns:a16="http://schemas.microsoft.com/office/drawing/2014/main" id="{9D1D9C96-664F-1BAA-1272-B46829F06ED0}"/>
              </a:ext>
            </a:extLst>
          </p:cNvPr>
          <p:cNvSpPr txBox="1"/>
          <p:nvPr/>
        </p:nvSpPr>
        <p:spPr>
          <a:xfrm>
            <a:off x="3886200" y="3888582"/>
            <a:ext cx="4521200" cy="276999"/>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chemeClr val="tx1">
                    <a:lumMod val="75000"/>
                    <a:lumOff val="25000"/>
                    <a:alpha val="50000"/>
                  </a:schemeClr>
                </a:solidFill>
                <a:effectLst/>
                <a:uLnTx/>
                <a:uFillTx/>
                <a:latin typeface="MiSans" panose="00000500000000000000" pitchFamily="2" charset="-122"/>
                <a:ea typeface="MiSans" panose="00000500000000000000" pitchFamily="2" charset="-122"/>
                <a:cs typeface="+mn-cs"/>
              </a:rPr>
              <a:t>BUSINESS STYLE YEAR-END REVIEW</a:t>
            </a:r>
          </a:p>
        </p:txBody>
      </p:sp>
      <p:sp>
        <p:nvSpPr>
          <p:cNvPr id="117" name="gaoding-14">
            <a:extLst>
              <a:ext uri="{FF2B5EF4-FFF2-40B4-BE49-F238E27FC236}">
                <a16:creationId xmlns:a16="http://schemas.microsoft.com/office/drawing/2014/main" id="{11B29DE8-5AD1-6457-FE99-C644BFE463C6}"/>
              </a:ext>
            </a:extLst>
          </p:cNvPr>
          <p:cNvSpPr txBox="1"/>
          <p:nvPr/>
        </p:nvSpPr>
        <p:spPr>
          <a:xfrm>
            <a:off x="2976071" y="5354670"/>
            <a:ext cx="6228706" cy="612925"/>
          </a:xfrm>
          <a:prstGeom prst="rect">
            <a:avLst/>
          </a:prstGeom>
          <a:noFill/>
        </p:spPr>
        <p:txBody>
          <a:bodyPr wrap="square" lIns="0" tIns="0" rIns="0" bIns="0" rtlCol="0">
            <a:spAutoFit/>
          </a:bodyPr>
          <a:lstStyle>
            <a:defPPr>
              <a:defRPr lang="zh-CN"/>
            </a:defPPr>
            <a:lvl1pPr>
              <a:defRPr sz="3200" spc="300">
                <a:gradFill>
                  <a:gsLst>
                    <a:gs pos="0">
                      <a:schemeClr val="bg1"/>
                    </a:gs>
                    <a:gs pos="100000">
                      <a:schemeClr val="accent4"/>
                    </a:gs>
                  </a:gsLst>
                  <a:lin ang="2700000" scaled="0"/>
                </a:gradFill>
                <a:latin typeface="+mj-ea"/>
                <a:ea typeface="+mj-ea"/>
              </a:defRPr>
            </a:lvl1p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altLang="zh-CN" sz="1050" i="0" u="none" strike="noStrike" kern="1200" cap="none" spc="0" normalizeH="0" baseline="0" noProof="0" dirty="0">
                <a:ln>
                  <a:noFill/>
                </a:ln>
                <a:solidFill>
                  <a:schemeClr val="bg1">
                    <a:lumMod val="75000"/>
                    <a:alpha val="50000"/>
                  </a:schemeClr>
                </a:solidFill>
                <a:effectLst/>
                <a:uLnTx/>
                <a:uFillTx/>
                <a:latin typeface="MiSans" panose="00000500000000000000" pitchFamily="2" charset="-122"/>
                <a:ea typeface="OPPOSans R" panose="00020600040101010101" pitchFamily="18" charset="-122"/>
                <a:cs typeface="OPPOSans R" panose="00020600040101010101" pitchFamily="18" charset="-122"/>
              </a:rPr>
              <a:t>Lorem ipsum dolor sit amet, consectetuer adipiscing elit. Maecenas porttitor congue massa. Fusce posuere, magna sed pulvinar ultricies, purus lectus malesuada libero, sit amet commodo magna eros quis </a:t>
            </a:r>
            <a:r>
              <a:rPr kumimoji="0" lang="en-US" altLang="zh-CN" sz="1050" i="0" u="none" strike="noStrike" kern="1200" cap="none" spc="0" normalizeH="0" baseline="0" noProof="0" dirty="0" err="1">
                <a:ln>
                  <a:noFill/>
                </a:ln>
                <a:solidFill>
                  <a:schemeClr val="bg1">
                    <a:lumMod val="75000"/>
                    <a:alpha val="50000"/>
                  </a:schemeClr>
                </a:solidFill>
                <a:effectLst/>
                <a:uLnTx/>
                <a:uFillTx/>
                <a:latin typeface="MiSans" panose="00000500000000000000" pitchFamily="2" charset="-122"/>
                <a:ea typeface="OPPOSans R" panose="00020600040101010101" pitchFamily="18" charset="-122"/>
                <a:cs typeface="OPPOSans R" panose="00020600040101010101" pitchFamily="18" charset="-122"/>
              </a:rPr>
              <a:t>urna</a:t>
            </a:r>
            <a:r>
              <a:rPr kumimoji="0" lang="en-US" altLang="zh-CN" sz="1050" i="0" u="none" strike="noStrike" kern="1200" cap="none" spc="0" normalizeH="0" baseline="0" noProof="0" dirty="0">
                <a:ln>
                  <a:noFill/>
                </a:ln>
                <a:solidFill>
                  <a:schemeClr val="bg1">
                    <a:lumMod val="75000"/>
                    <a:alpha val="50000"/>
                  </a:schemeClr>
                </a:solidFill>
                <a:effectLst/>
                <a:uLnTx/>
                <a:uFillTx/>
                <a:latin typeface="MiSans" panose="00000500000000000000" pitchFamily="2" charset="-122"/>
                <a:ea typeface="OPPOSans R" panose="00020600040101010101" pitchFamily="18" charset="-122"/>
                <a:cs typeface="OPPOSans R" panose="00020600040101010101" pitchFamily="18" charset="-122"/>
              </a:rPr>
              <a:t>.</a:t>
            </a:r>
          </a:p>
        </p:txBody>
      </p:sp>
      <p:sp>
        <p:nvSpPr>
          <p:cNvPr id="10" name="任意多边形: 形状 9">
            <a:extLst>
              <a:ext uri="{FF2B5EF4-FFF2-40B4-BE49-F238E27FC236}">
                <a16:creationId xmlns:a16="http://schemas.microsoft.com/office/drawing/2014/main" id="{4134FB88-38F3-C033-F2C2-48CB6D48FBD1}"/>
              </a:ext>
            </a:extLst>
          </p:cNvPr>
          <p:cNvSpPr/>
          <p:nvPr/>
        </p:nvSpPr>
        <p:spPr>
          <a:xfrm>
            <a:off x="9583730" y="5926886"/>
            <a:ext cx="1704486" cy="931114"/>
          </a:xfrm>
          <a:custGeom>
            <a:avLst/>
            <a:gdLst>
              <a:gd name="connsiteX0" fmla="*/ 852243 w 1704486"/>
              <a:gd name="connsiteY0" fmla="*/ 0 h 931114"/>
              <a:gd name="connsiteX1" fmla="*/ 1704486 w 1704486"/>
              <a:gd name="connsiteY1" fmla="*/ 852243 h 931114"/>
              <a:gd name="connsiteX2" fmla="*/ 1696535 w 1704486"/>
              <a:gd name="connsiteY2" fmla="*/ 931114 h 931114"/>
              <a:gd name="connsiteX3" fmla="*/ 7951 w 1704486"/>
              <a:gd name="connsiteY3" fmla="*/ 931114 h 931114"/>
              <a:gd name="connsiteX4" fmla="*/ 0 w 1704486"/>
              <a:gd name="connsiteY4" fmla="*/ 852243 h 931114"/>
              <a:gd name="connsiteX5" fmla="*/ 852243 w 1704486"/>
              <a:gd name="connsiteY5" fmla="*/ 0 h 931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4486" h="931114">
                <a:moveTo>
                  <a:pt x="852243" y="0"/>
                </a:moveTo>
                <a:cubicBezTo>
                  <a:pt x="1322924" y="0"/>
                  <a:pt x="1704486" y="381562"/>
                  <a:pt x="1704486" y="852243"/>
                </a:cubicBezTo>
                <a:lnTo>
                  <a:pt x="1696535" y="931114"/>
                </a:lnTo>
                <a:lnTo>
                  <a:pt x="7951" y="931114"/>
                </a:lnTo>
                <a:lnTo>
                  <a:pt x="0" y="852243"/>
                </a:lnTo>
                <a:cubicBezTo>
                  <a:pt x="0" y="381562"/>
                  <a:pt x="381562" y="0"/>
                  <a:pt x="852243" y="0"/>
                </a:cubicBezTo>
                <a:close/>
              </a:path>
            </a:pathLst>
          </a:custGeom>
          <a:solidFill>
            <a:schemeClr val="accent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sp>
        <p:nvSpPr>
          <p:cNvPr id="12" name="任意多边形: 形状 11">
            <a:extLst>
              <a:ext uri="{FF2B5EF4-FFF2-40B4-BE49-F238E27FC236}">
                <a16:creationId xmlns:a16="http://schemas.microsoft.com/office/drawing/2014/main" id="{83377D6C-4DDB-4A56-FC9B-791F6572365F}"/>
              </a:ext>
            </a:extLst>
          </p:cNvPr>
          <p:cNvSpPr/>
          <p:nvPr/>
        </p:nvSpPr>
        <p:spPr>
          <a:xfrm>
            <a:off x="9763451" y="6106606"/>
            <a:ext cx="1345044" cy="751394"/>
          </a:xfrm>
          <a:custGeom>
            <a:avLst/>
            <a:gdLst>
              <a:gd name="connsiteX0" fmla="*/ 672522 w 1345044"/>
              <a:gd name="connsiteY0" fmla="*/ 0 h 751394"/>
              <a:gd name="connsiteX1" fmla="*/ 1345044 w 1345044"/>
              <a:gd name="connsiteY1" fmla="*/ 672522 h 751394"/>
              <a:gd name="connsiteX2" fmla="*/ 1337093 w 1345044"/>
              <a:gd name="connsiteY2" fmla="*/ 751394 h 751394"/>
              <a:gd name="connsiteX3" fmla="*/ 7951 w 1345044"/>
              <a:gd name="connsiteY3" fmla="*/ 751394 h 751394"/>
              <a:gd name="connsiteX4" fmla="*/ 0 w 1345044"/>
              <a:gd name="connsiteY4" fmla="*/ 672522 h 751394"/>
              <a:gd name="connsiteX5" fmla="*/ 672522 w 1345044"/>
              <a:gd name="connsiteY5" fmla="*/ 0 h 751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5044" h="751394">
                <a:moveTo>
                  <a:pt x="672522" y="0"/>
                </a:moveTo>
                <a:cubicBezTo>
                  <a:pt x="1043946" y="0"/>
                  <a:pt x="1345044" y="301098"/>
                  <a:pt x="1345044" y="672522"/>
                </a:cubicBezTo>
                <a:lnTo>
                  <a:pt x="1337093" y="751394"/>
                </a:lnTo>
                <a:lnTo>
                  <a:pt x="7951" y="751394"/>
                </a:lnTo>
                <a:lnTo>
                  <a:pt x="0" y="672522"/>
                </a:lnTo>
                <a:cubicBezTo>
                  <a:pt x="0" y="301098"/>
                  <a:pt x="301098" y="0"/>
                  <a:pt x="672522" y="0"/>
                </a:cubicBezTo>
                <a:close/>
              </a:path>
            </a:pathLst>
          </a:cu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sp>
        <p:nvSpPr>
          <p:cNvPr id="50" name="任意多边形: 形状 49">
            <a:extLst>
              <a:ext uri="{FF2B5EF4-FFF2-40B4-BE49-F238E27FC236}">
                <a16:creationId xmlns:a16="http://schemas.microsoft.com/office/drawing/2014/main" id="{843B9ADD-C493-5693-8712-1943637C787B}"/>
              </a:ext>
            </a:extLst>
          </p:cNvPr>
          <p:cNvSpPr/>
          <p:nvPr/>
        </p:nvSpPr>
        <p:spPr>
          <a:xfrm flipH="1">
            <a:off x="10279415" y="6612742"/>
            <a:ext cx="498880" cy="245259"/>
          </a:xfrm>
          <a:custGeom>
            <a:avLst/>
            <a:gdLst>
              <a:gd name="connsiteX0" fmla="*/ 43158 w 498880"/>
              <a:gd name="connsiteY0" fmla="*/ 0 h 245259"/>
              <a:gd name="connsiteX1" fmla="*/ 90 w 498880"/>
              <a:gd name="connsiteY1" fmla="*/ 174207 h 245259"/>
              <a:gd name="connsiteX2" fmla="*/ 11136 w 498880"/>
              <a:gd name="connsiteY2" fmla="*/ 245259 h 245259"/>
              <a:gd name="connsiteX3" fmla="*/ 498880 w 498880"/>
              <a:gd name="connsiteY3" fmla="*/ 245259 h 245259"/>
              <a:gd name="connsiteX4" fmla="*/ 342322 w 498880"/>
              <a:gd name="connsiteY4" fmla="*/ 166387 h 245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880" h="245259">
                <a:moveTo>
                  <a:pt x="43158" y="0"/>
                </a:moveTo>
                <a:cubicBezTo>
                  <a:pt x="13030" y="54170"/>
                  <a:pt x="-1278" y="114367"/>
                  <a:pt x="90" y="174207"/>
                </a:cubicBezTo>
                <a:lnTo>
                  <a:pt x="11136" y="245259"/>
                </a:lnTo>
                <a:lnTo>
                  <a:pt x="498880" y="245259"/>
                </a:lnTo>
                <a:lnTo>
                  <a:pt x="342322" y="166387"/>
                </a:lnTo>
                <a:close/>
              </a:path>
            </a:pathLst>
          </a:custGeom>
          <a:solidFill>
            <a:schemeClr val="accent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sp>
        <p:nvSpPr>
          <p:cNvPr id="52" name="任意多边形: 形状 51">
            <a:extLst>
              <a:ext uri="{FF2B5EF4-FFF2-40B4-BE49-F238E27FC236}">
                <a16:creationId xmlns:a16="http://schemas.microsoft.com/office/drawing/2014/main" id="{6E1565EC-5DDE-C8A3-22E8-A2A72EF731FA}"/>
              </a:ext>
            </a:extLst>
          </p:cNvPr>
          <p:cNvSpPr/>
          <p:nvPr/>
        </p:nvSpPr>
        <p:spPr>
          <a:xfrm flipH="1">
            <a:off x="10181292" y="6524449"/>
            <a:ext cx="509360" cy="333551"/>
          </a:xfrm>
          <a:custGeom>
            <a:avLst/>
            <a:gdLst>
              <a:gd name="connsiteX0" fmla="*/ 254680 w 509360"/>
              <a:gd name="connsiteY0" fmla="*/ 0 h 333551"/>
              <a:gd name="connsiteX1" fmla="*/ 0 w 509360"/>
              <a:gd name="connsiteY1" fmla="*/ 254680 h 333551"/>
              <a:gd name="connsiteX2" fmla="*/ 15923 w 509360"/>
              <a:gd name="connsiteY2" fmla="*/ 333551 h 333551"/>
              <a:gd name="connsiteX3" fmla="*/ 493437 w 509360"/>
              <a:gd name="connsiteY3" fmla="*/ 333551 h 333551"/>
              <a:gd name="connsiteX4" fmla="*/ 509360 w 509360"/>
              <a:gd name="connsiteY4" fmla="*/ 254680 h 333551"/>
              <a:gd name="connsiteX5" fmla="*/ 254680 w 509360"/>
              <a:gd name="connsiteY5" fmla="*/ 0 h 333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360" h="333551">
                <a:moveTo>
                  <a:pt x="254680" y="0"/>
                </a:moveTo>
                <a:cubicBezTo>
                  <a:pt x="114024" y="0"/>
                  <a:pt x="0" y="114024"/>
                  <a:pt x="0" y="254680"/>
                </a:cubicBezTo>
                <a:lnTo>
                  <a:pt x="15923" y="333551"/>
                </a:lnTo>
                <a:lnTo>
                  <a:pt x="493437" y="333551"/>
                </a:lnTo>
                <a:lnTo>
                  <a:pt x="509360" y="254680"/>
                </a:lnTo>
                <a:cubicBezTo>
                  <a:pt x="509360" y="114024"/>
                  <a:pt x="395336" y="0"/>
                  <a:pt x="254680" y="0"/>
                </a:cubicBezTo>
                <a:close/>
              </a:path>
            </a:pathLst>
          </a:cu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sp>
        <p:nvSpPr>
          <p:cNvPr id="16" name="任意多边形: 形状 15">
            <a:extLst>
              <a:ext uri="{FF2B5EF4-FFF2-40B4-BE49-F238E27FC236}">
                <a16:creationId xmlns:a16="http://schemas.microsoft.com/office/drawing/2014/main" id="{59C2B990-4742-3B0A-8A37-21AE72ED9351}"/>
              </a:ext>
            </a:extLst>
          </p:cNvPr>
          <p:cNvSpPr/>
          <p:nvPr/>
        </p:nvSpPr>
        <p:spPr>
          <a:xfrm rot="18000000">
            <a:off x="9351628" y="5862656"/>
            <a:ext cx="1533140" cy="977920"/>
          </a:xfrm>
          <a:custGeom>
            <a:avLst/>
            <a:gdLst>
              <a:gd name="connsiteX0" fmla="*/ 1415110 w 1533140"/>
              <a:gd name="connsiteY0" fmla="*/ 511785 h 977920"/>
              <a:gd name="connsiteX1" fmla="*/ 1533140 w 1533140"/>
              <a:gd name="connsiteY1" fmla="*/ 977920 h 977920"/>
              <a:gd name="connsiteX2" fmla="*/ 1044181 w 1533140"/>
              <a:gd name="connsiteY2" fmla="*/ 977919 h 977920"/>
              <a:gd name="connsiteX3" fmla="*/ 555221 w 1533140"/>
              <a:gd name="connsiteY3" fmla="*/ 488959 h 977920"/>
              <a:gd name="connsiteX4" fmla="*/ 281839 w 1533140"/>
              <a:gd name="connsiteY4" fmla="*/ 572466 h 977920"/>
              <a:gd name="connsiteX5" fmla="*/ 246767 w 1533140"/>
              <a:gd name="connsiteY5" fmla="*/ 601402 h 977920"/>
              <a:gd name="connsiteX6" fmla="*/ 0 w 1533140"/>
              <a:gd name="connsiteY6" fmla="*/ 173990 h 977920"/>
              <a:gd name="connsiteX7" fmla="*/ 8457 w 1533140"/>
              <a:gd name="connsiteY7" fmla="*/ 167013 h 977920"/>
              <a:gd name="connsiteX8" fmla="*/ 555221 w 1533140"/>
              <a:gd name="connsiteY8" fmla="*/ 0 h 977920"/>
              <a:gd name="connsiteX9" fmla="*/ 1415110 w 1533140"/>
              <a:gd name="connsiteY9" fmla="*/ 511785 h 977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3140" h="977920">
                <a:moveTo>
                  <a:pt x="1415110" y="511785"/>
                </a:moveTo>
                <a:cubicBezTo>
                  <a:pt x="1490383" y="650350"/>
                  <a:pt x="1533140" y="809142"/>
                  <a:pt x="1533140" y="977920"/>
                </a:cubicBezTo>
                <a:lnTo>
                  <a:pt x="1044181" y="977919"/>
                </a:lnTo>
                <a:cubicBezTo>
                  <a:pt x="1044181" y="707874"/>
                  <a:pt x="825266" y="488959"/>
                  <a:pt x="555221" y="488959"/>
                </a:cubicBezTo>
                <a:cubicBezTo>
                  <a:pt x="453954" y="488959"/>
                  <a:pt x="359877" y="519744"/>
                  <a:pt x="281839" y="572466"/>
                </a:cubicBezTo>
                <a:lnTo>
                  <a:pt x="246767" y="601402"/>
                </a:lnTo>
                <a:lnTo>
                  <a:pt x="0" y="173990"/>
                </a:lnTo>
                <a:lnTo>
                  <a:pt x="8457" y="167013"/>
                </a:lnTo>
                <a:cubicBezTo>
                  <a:pt x="164534" y="61569"/>
                  <a:pt x="352687" y="0"/>
                  <a:pt x="555221" y="0"/>
                </a:cubicBezTo>
                <a:cubicBezTo>
                  <a:pt x="926533" y="0"/>
                  <a:pt x="1249511" y="206943"/>
                  <a:pt x="1415110" y="511785"/>
                </a:cubicBez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sp>
        <p:nvSpPr>
          <p:cNvPr id="19" name="任意多边形: 形状 18">
            <a:extLst>
              <a:ext uri="{FF2B5EF4-FFF2-40B4-BE49-F238E27FC236}">
                <a16:creationId xmlns:a16="http://schemas.microsoft.com/office/drawing/2014/main" id="{03F6F705-498E-C1EA-EBF7-C904D141E3AD}"/>
              </a:ext>
            </a:extLst>
          </p:cNvPr>
          <p:cNvSpPr/>
          <p:nvPr/>
        </p:nvSpPr>
        <p:spPr>
          <a:xfrm>
            <a:off x="0" y="0"/>
            <a:ext cx="2021686" cy="2525364"/>
          </a:xfrm>
          <a:custGeom>
            <a:avLst/>
            <a:gdLst>
              <a:gd name="connsiteX0" fmla="*/ 0 w 2021686"/>
              <a:gd name="connsiteY0" fmla="*/ 0 h 2525364"/>
              <a:gd name="connsiteX1" fmla="*/ 1424120 w 2021686"/>
              <a:gd name="connsiteY1" fmla="*/ 0 h 2525364"/>
              <a:gd name="connsiteX2" fmla="*/ 1517269 w 2021686"/>
              <a:gd name="connsiteY2" fmla="*/ 69655 h 2525364"/>
              <a:gd name="connsiteX3" fmla="*/ 2021686 w 2021686"/>
              <a:gd name="connsiteY3" fmla="*/ 1139249 h 2525364"/>
              <a:gd name="connsiteX4" fmla="*/ 635571 w 2021686"/>
              <a:gd name="connsiteY4" fmla="*/ 2525364 h 2525364"/>
              <a:gd name="connsiteX5" fmla="*/ 96033 w 2021686"/>
              <a:gd name="connsiteY5" fmla="*/ 2416436 h 2525364"/>
              <a:gd name="connsiteX6" fmla="*/ 0 w 2021686"/>
              <a:gd name="connsiteY6" fmla="*/ 2370175 h 252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1686" h="2525364">
                <a:moveTo>
                  <a:pt x="0" y="0"/>
                </a:moveTo>
                <a:lnTo>
                  <a:pt x="1424120" y="0"/>
                </a:lnTo>
                <a:lnTo>
                  <a:pt x="1517269" y="69655"/>
                </a:lnTo>
                <a:cubicBezTo>
                  <a:pt x="1825329" y="323889"/>
                  <a:pt x="2021686" y="708639"/>
                  <a:pt x="2021686" y="1139249"/>
                </a:cubicBezTo>
                <a:cubicBezTo>
                  <a:pt x="2021686" y="1904779"/>
                  <a:pt x="1401101" y="2525364"/>
                  <a:pt x="635571" y="2525364"/>
                </a:cubicBezTo>
                <a:cubicBezTo>
                  <a:pt x="444189" y="2525364"/>
                  <a:pt x="261865" y="2486578"/>
                  <a:pt x="96033" y="2416436"/>
                </a:cubicBezTo>
                <a:lnTo>
                  <a:pt x="0" y="2370175"/>
                </a:lnTo>
                <a:close/>
              </a:path>
            </a:pathLst>
          </a:cu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sp>
        <p:nvSpPr>
          <p:cNvPr id="22" name="任意多边形: 形状 21">
            <a:extLst>
              <a:ext uri="{FF2B5EF4-FFF2-40B4-BE49-F238E27FC236}">
                <a16:creationId xmlns:a16="http://schemas.microsoft.com/office/drawing/2014/main" id="{2D6D6AD4-86D1-C27D-7455-FBA3B76646AE}"/>
              </a:ext>
            </a:extLst>
          </p:cNvPr>
          <p:cNvSpPr/>
          <p:nvPr/>
        </p:nvSpPr>
        <p:spPr>
          <a:xfrm>
            <a:off x="0" y="785759"/>
            <a:ext cx="2021686" cy="1739670"/>
          </a:xfrm>
          <a:custGeom>
            <a:avLst/>
            <a:gdLst>
              <a:gd name="connsiteX0" fmla="*/ 0 w 2021686"/>
              <a:gd name="connsiteY0" fmla="*/ 0 h 1739670"/>
              <a:gd name="connsiteX1" fmla="*/ 635571 w 2021686"/>
              <a:gd name="connsiteY1" fmla="*/ 353490 h 1739670"/>
              <a:gd name="connsiteX2" fmla="*/ 2021686 w 2021686"/>
              <a:gd name="connsiteY2" fmla="*/ 353490 h 1739670"/>
              <a:gd name="connsiteX3" fmla="*/ 1116601 w 2021686"/>
              <a:gd name="connsiteY3" fmla="*/ 1653461 h 1739670"/>
              <a:gd name="connsiteX4" fmla="*/ 90950 w 2021686"/>
              <a:gd name="connsiteY4" fmla="*/ 1628161 h 1739670"/>
              <a:gd name="connsiteX5" fmla="*/ 0 w 2021686"/>
              <a:gd name="connsiteY5" fmla="*/ 1580935 h 173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1686" h="1739670">
                <a:moveTo>
                  <a:pt x="0" y="0"/>
                </a:moveTo>
                <a:lnTo>
                  <a:pt x="635571" y="353490"/>
                </a:lnTo>
                <a:lnTo>
                  <a:pt x="2021686" y="353490"/>
                </a:lnTo>
                <a:cubicBezTo>
                  <a:pt x="2021686" y="933498"/>
                  <a:pt x="1660563" y="1452178"/>
                  <a:pt x="1116601" y="1653461"/>
                </a:cubicBezTo>
                <a:cubicBezTo>
                  <a:pt x="776625" y="1779263"/>
                  <a:pt x="410162" y="1764454"/>
                  <a:pt x="90950" y="1628161"/>
                </a:cubicBezTo>
                <a:lnTo>
                  <a:pt x="0" y="1580935"/>
                </a:lnTo>
                <a:close/>
              </a:path>
            </a:pathLst>
          </a:custGeom>
          <a:solidFill>
            <a:schemeClr val="accent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pic>
        <p:nvPicPr>
          <p:cNvPr id="24" name="图片 23" descr="男人拿着笔记本电脑的桌子前&#10;&#10;描述已自动生成">
            <a:extLst>
              <a:ext uri="{FF2B5EF4-FFF2-40B4-BE49-F238E27FC236}">
                <a16:creationId xmlns:a16="http://schemas.microsoft.com/office/drawing/2014/main" id="{42CEF637-FC7B-71D2-9F46-A7CE061B97AF}"/>
              </a:ext>
            </a:extLst>
          </p:cNvPr>
          <p:cNvPicPr>
            <a:picLocks noChangeAspect="1"/>
          </p:cNvPicPr>
          <p:nvPr/>
        </p:nvPicPr>
        <p:blipFill rotWithShape="1">
          <a:blip r:embed="rId3">
            <a:extLst>
              <a:ext uri="{28A0092B-C50C-407E-A947-70E740481C1C}">
                <a14:useLocalDpi xmlns:a14="http://schemas.microsoft.com/office/drawing/2010/main" val="0"/>
              </a:ext>
            </a:extLst>
          </a:blip>
          <a:srcRect l="72992" t="29103" r="1975" b="14445"/>
          <a:stretch/>
        </p:blipFill>
        <p:spPr>
          <a:xfrm>
            <a:off x="0" y="0"/>
            <a:ext cx="1867758" cy="2371436"/>
          </a:xfrm>
          <a:custGeom>
            <a:avLst/>
            <a:gdLst>
              <a:gd name="connsiteX0" fmla="*/ 166579 w 1867758"/>
              <a:gd name="connsiteY0" fmla="*/ 0 h 2371436"/>
              <a:gd name="connsiteX1" fmla="*/ 1104561 w 1867758"/>
              <a:gd name="connsiteY1" fmla="*/ 0 h 2371436"/>
              <a:gd name="connsiteX2" fmla="*/ 1115193 w 1867758"/>
              <a:gd name="connsiteY2" fmla="*/ 3891 h 2371436"/>
              <a:gd name="connsiteX3" fmla="*/ 1867758 w 1867758"/>
              <a:gd name="connsiteY3" fmla="*/ 1139248 h 2371436"/>
              <a:gd name="connsiteX4" fmla="*/ 635570 w 1867758"/>
              <a:gd name="connsiteY4" fmla="*/ 2371436 h 2371436"/>
              <a:gd name="connsiteX5" fmla="*/ 48236 w 1867758"/>
              <a:gd name="connsiteY5" fmla="*/ 2222718 h 2371436"/>
              <a:gd name="connsiteX6" fmla="*/ 0 w 1867758"/>
              <a:gd name="connsiteY6" fmla="*/ 2193414 h 2371436"/>
              <a:gd name="connsiteX7" fmla="*/ 0 w 1867758"/>
              <a:gd name="connsiteY7" fmla="*/ 85082 h 2371436"/>
              <a:gd name="connsiteX8" fmla="*/ 48236 w 1867758"/>
              <a:gd name="connsiteY8" fmla="*/ 55778 h 2371436"/>
              <a:gd name="connsiteX9" fmla="*/ 155947 w 1867758"/>
              <a:gd name="connsiteY9" fmla="*/ 3891 h 2371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7758" h="2371436">
                <a:moveTo>
                  <a:pt x="166579" y="0"/>
                </a:moveTo>
                <a:lnTo>
                  <a:pt x="1104561" y="0"/>
                </a:lnTo>
                <a:lnTo>
                  <a:pt x="1115193" y="3891"/>
                </a:lnTo>
                <a:cubicBezTo>
                  <a:pt x="1557444" y="190948"/>
                  <a:pt x="1867758" y="628859"/>
                  <a:pt x="1867758" y="1139248"/>
                </a:cubicBezTo>
                <a:cubicBezTo>
                  <a:pt x="1867758" y="1819767"/>
                  <a:pt x="1316089" y="2371436"/>
                  <a:pt x="635570" y="2371436"/>
                </a:cubicBezTo>
                <a:cubicBezTo>
                  <a:pt x="422908" y="2371436"/>
                  <a:pt x="222829" y="2317562"/>
                  <a:pt x="48236" y="2222718"/>
                </a:cubicBezTo>
                <a:lnTo>
                  <a:pt x="0" y="2193414"/>
                </a:lnTo>
                <a:lnTo>
                  <a:pt x="0" y="85082"/>
                </a:lnTo>
                <a:lnTo>
                  <a:pt x="48236" y="55778"/>
                </a:lnTo>
                <a:cubicBezTo>
                  <a:pt x="83155" y="36810"/>
                  <a:pt x="119093" y="19480"/>
                  <a:pt x="155947" y="3891"/>
                </a:cubicBezTo>
                <a:close/>
              </a:path>
            </a:pathLst>
          </a:custGeom>
        </p:spPr>
      </p:pic>
      <p:sp>
        <p:nvSpPr>
          <p:cNvPr id="54" name="任意多边形: 形状 53">
            <a:extLst>
              <a:ext uri="{FF2B5EF4-FFF2-40B4-BE49-F238E27FC236}">
                <a16:creationId xmlns:a16="http://schemas.microsoft.com/office/drawing/2014/main" id="{6CCBEF2B-7FF0-DBC4-6FD7-7A3220B318A6}"/>
              </a:ext>
            </a:extLst>
          </p:cNvPr>
          <p:cNvSpPr/>
          <p:nvPr/>
        </p:nvSpPr>
        <p:spPr>
          <a:xfrm rot="3600000">
            <a:off x="-598440" y="2628612"/>
            <a:ext cx="1545732" cy="1205783"/>
          </a:xfrm>
          <a:custGeom>
            <a:avLst/>
            <a:gdLst>
              <a:gd name="connsiteX0" fmla="*/ 0 w 1545732"/>
              <a:gd name="connsiteY0" fmla="*/ 358087 h 1205783"/>
              <a:gd name="connsiteX1" fmla="*/ 35857 w 1545732"/>
              <a:gd name="connsiteY1" fmla="*/ 310137 h 1205783"/>
              <a:gd name="connsiteX2" fmla="*/ 693489 w 1545732"/>
              <a:gd name="connsiteY2" fmla="*/ 0 h 1205783"/>
              <a:gd name="connsiteX3" fmla="*/ 1545732 w 1545732"/>
              <a:gd name="connsiteY3" fmla="*/ 852243 h 1205783"/>
              <a:gd name="connsiteX4" fmla="*/ 1478759 w 1545732"/>
              <a:gd name="connsiteY4" fmla="*/ 1183975 h 1205783"/>
              <a:gd name="connsiteX5" fmla="*/ 1468253 w 1545732"/>
              <a:gd name="connsiteY5" fmla="*/ 1205783 h 1205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5732" h="1205783">
                <a:moveTo>
                  <a:pt x="0" y="358087"/>
                </a:moveTo>
                <a:lnTo>
                  <a:pt x="35857" y="310137"/>
                </a:lnTo>
                <a:cubicBezTo>
                  <a:pt x="192171" y="120729"/>
                  <a:pt x="428731" y="0"/>
                  <a:pt x="693489" y="0"/>
                </a:cubicBezTo>
                <a:cubicBezTo>
                  <a:pt x="1164170" y="0"/>
                  <a:pt x="1545732" y="381562"/>
                  <a:pt x="1545732" y="852243"/>
                </a:cubicBezTo>
                <a:cubicBezTo>
                  <a:pt x="1545732" y="969913"/>
                  <a:pt x="1521885" y="1082013"/>
                  <a:pt x="1478759" y="1183975"/>
                </a:cubicBezTo>
                <a:lnTo>
                  <a:pt x="1468253" y="1205783"/>
                </a:lnTo>
                <a:close/>
              </a:path>
            </a:pathLst>
          </a:custGeom>
          <a:solidFill>
            <a:schemeClr val="accent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sp>
        <p:nvSpPr>
          <p:cNvPr id="56" name="任意多边形: 形状 55">
            <a:extLst>
              <a:ext uri="{FF2B5EF4-FFF2-40B4-BE49-F238E27FC236}">
                <a16:creationId xmlns:a16="http://schemas.microsoft.com/office/drawing/2014/main" id="{6EEB0AF7-8669-0760-2180-AA62C988C56C}"/>
              </a:ext>
            </a:extLst>
          </p:cNvPr>
          <p:cNvSpPr/>
          <p:nvPr/>
        </p:nvSpPr>
        <p:spPr>
          <a:xfrm rot="3600000">
            <a:off x="-473811" y="2776524"/>
            <a:ext cx="1207988" cy="935990"/>
          </a:xfrm>
          <a:custGeom>
            <a:avLst/>
            <a:gdLst>
              <a:gd name="connsiteX0" fmla="*/ 0 w 1207988"/>
              <a:gd name="connsiteY0" fmla="*/ 269602 h 935990"/>
              <a:gd name="connsiteX1" fmla="*/ 59921 w 1207988"/>
              <a:gd name="connsiteY1" fmla="*/ 196977 h 935990"/>
              <a:gd name="connsiteX2" fmla="*/ 535466 w 1207988"/>
              <a:gd name="connsiteY2" fmla="*/ 0 h 935990"/>
              <a:gd name="connsiteX3" fmla="*/ 1207988 w 1207988"/>
              <a:gd name="connsiteY3" fmla="*/ 672522 h 935990"/>
              <a:gd name="connsiteX4" fmla="*/ 1155138 w 1207988"/>
              <a:gd name="connsiteY4" fmla="*/ 934298 h 935990"/>
              <a:gd name="connsiteX5" fmla="*/ 1154219 w 1207988"/>
              <a:gd name="connsiteY5" fmla="*/ 935990 h 935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7988" h="935990">
                <a:moveTo>
                  <a:pt x="0" y="269602"/>
                </a:moveTo>
                <a:lnTo>
                  <a:pt x="59921" y="196977"/>
                </a:lnTo>
                <a:cubicBezTo>
                  <a:pt x="181624" y="75274"/>
                  <a:pt x="349754" y="0"/>
                  <a:pt x="535466" y="0"/>
                </a:cubicBezTo>
                <a:cubicBezTo>
                  <a:pt x="906890" y="0"/>
                  <a:pt x="1207988" y="301098"/>
                  <a:pt x="1207988" y="672522"/>
                </a:cubicBezTo>
                <a:cubicBezTo>
                  <a:pt x="1207988" y="765378"/>
                  <a:pt x="1189170" y="853839"/>
                  <a:pt x="1155138" y="934298"/>
                </a:cubicBezTo>
                <a:lnTo>
                  <a:pt x="1154219" y="935990"/>
                </a:lnTo>
                <a:close/>
              </a:path>
            </a:pathLst>
          </a:cu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sp>
        <p:nvSpPr>
          <p:cNvPr id="58" name="任意多边形: 形状 57">
            <a:extLst>
              <a:ext uri="{FF2B5EF4-FFF2-40B4-BE49-F238E27FC236}">
                <a16:creationId xmlns:a16="http://schemas.microsoft.com/office/drawing/2014/main" id="{6947C292-7A05-728F-1D0B-01BB713D5ADF}"/>
              </a:ext>
            </a:extLst>
          </p:cNvPr>
          <p:cNvSpPr/>
          <p:nvPr/>
        </p:nvSpPr>
        <p:spPr>
          <a:xfrm rot="3600000" flipH="1">
            <a:off x="-74228" y="3322718"/>
            <a:ext cx="259599" cy="262299"/>
          </a:xfrm>
          <a:custGeom>
            <a:avLst/>
            <a:gdLst>
              <a:gd name="connsiteX0" fmla="*/ 259599 w 259599"/>
              <a:gd name="connsiteY0" fmla="*/ 120379 h 262299"/>
              <a:gd name="connsiteX1" fmla="*/ 43158 w 259599"/>
              <a:gd name="connsiteY1" fmla="*/ 0 h 262299"/>
              <a:gd name="connsiteX2" fmla="*/ 90 w 259599"/>
              <a:gd name="connsiteY2" fmla="*/ 174206 h 262299"/>
              <a:gd name="connsiteX3" fmla="*/ 13785 w 259599"/>
              <a:gd name="connsiteY3" fmla="*/ 262299 h 262299"/>
            </a:gdLst>
            <a:ahLst/>
            <a:cxnLst>
              <a:cxn ang="0">
                <a:pos x="connsiteX0" y="connsiteY0"/>
              </a:cxn>
              <a:cxn ang="0">
                <a:pos x="connsiteX1" y="connsiteY1"/>
              </a:cxn>
              <a:cxn ang="0">
                <a:pos x="connsiteX2" y="connsiteY2"/>
              </a:cxn>
              <a:cxn ang="0">
                <a:pos x="connsiteX3" y="connsiteY3"/>
              </a:cxn>
            </a:cxnLst>
            <a:rect l="l" t="t" r="r" b="b"/>
            <a:pathLst>
              <a:path w="259599" h="262299">
                <a:moveTo>
                  <a:pt x="259599" y="120379"/>
                </a:moveTo>
                <a:lnTo>
                  <a:pt x="43158" y="0"/>
                </a:lnTo>
                <a:cubicBezTo>
                  <a:pt x="13030" y="54169"/>
                  <a:pt x="-1277" y="114367"/>
                  <a:pt x="90" y="174206"/>
                </a:cubicBezTo>
                <a:lnTo>
                  <a:pt x="13785" y="262299"/>
                </a:lnTo>
                <a:close/>
              </a:path>
            </a:pathLst>
          </a:custGeom>
          <a:solidFill>
            <a:schemeClr val="accent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sp>
        <p:nvSpPr>
          <p:cNvPr id="60" name="任意多边形: 形状 59">
            <a:extLst>
              <a:ext uri="{FF2B5EF4-FFF2-40B4-BE49-F238E27FC236}">
                <a16:creationId xmlns:a16="http://schemas.microsoft.com/office/drawing/2014/main" id="{B42ABBB8-5BEC-9FF8-AD3C-5F6CB1658BE4}"/>
              </a:ext>
            </a:extLst>
          </p:cNvPr>
          <p:cNvSpPr/>
          <p:nvPr/>
        </p:nvSpPr>
        <p:spPr>
          <a:xfrm rot="3600000" flipH="1">
            <a:off x="-182017" y="3121593"/>
            <a:ext cx="422176" cy="305021"/>
          </a:xfrm>
          <a:custGeom>
            <a:avLst/>
            <a:gdLst>
              <a:gd name="connsiteX0" fmla="*/ 422176 w 422176"/>
              <a:gd name="connsiteY0" fmla="*/ 64207 h 305021"/>
              <a:gd name="connsiteX1" fmla="*/ 397074 w 422176"/>
              <a:gd name="connsiteY1" fmla="*/ 43495 h 305021"/>
              <a:gd name="connsiteX2" fmla="*/ 254680 w 422176"/>
              <a:gd name="connsiteY2" fmla="*/ 0 h 305021"/>
              <a:gd name="connsiteX3" fmla="*/ 0 w 422176"/>
              <a:gd name="connsiteY3" fmla="*/ 254680 h 305021"/>
              <a:gd name="connsiteX4" fmla="*/ 5075 w 422176"/>
              <a:gd name="connsiteY4" fmla="*/ 305021 h 30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176" h="305021">
                <a:moveTo>
                  <a:pt x="422176" y="64207"/>
                </a:moveTo>
                <a:lnTo>
                  <a:pt x="397074" y="43495"/>
                </a:lnTo>
                <a:cubicBezTo>
                  <a:pt x="356427" y="16035"/>
                  <a:pt x="307426" y="0"/>
                  <a:pt x="254680" y="0"/>
                </a:cubicBezTo>
                <a:cubicBezTo>
                  <a:pt x="114024" y="0"/>
                  <a:pt x="0" y="114024"/>
                  <a:pt x="0" y="254680"/>
                </a:cubicBezTo>
                <a:lnTo>
                  <a:pt x="5075" y="305021"/>
                </a:lnTo>
                <a:close/>
              </a:path>
            </a:pathLst>
          </a:cu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sp>
        <p:nvSpPr>
          <p:cNvPr id="30" name="任意多边形: 形状 29">
            <a:extLst>
              <a:ext uri="{FF2B5EF4-FFF2-40B4-BE49-F238E27FC236}">
                <a16:creationId xmlns:a16="http://schemas.microsoft.com/office/drawing/2014/main" id="{12B45FAE-6980-7B16-FC31-16BF9078EE88}"/>
              </a:ext>
            </a:extLst>
          </p:cNvPr>
          <p:cNvSpPr/>
          <p:nvPr/>
        </p:nvSpPr>
        <p:spPr>
          <a:xfrm>
            <a:off x="0" y="2313618"/>
            <a:ext cx="896712" cy="973818"/>
          </a:xfrm>
          <a:custGeom>
            <a:avLst/>
            <a:gdLst>
              <a:gd name="connsiteX0" fmla="*/ 0 w 896712"/>
              <a:gd name="connsiteY0" fmla="*/ 0 h 973818"/>
              <a:gd name="connsiteX1" fmla="*/ 18780 w 896712"/>
              <a:gd name="connsiteY1" fmla="*/ 948 h 973818"/>
              <a:gd name="connsiteX2" fmla="*/ 896712 w 896712"/>
              <a:gd name="connsiteY2" fmla="*/ 973818 h 973818"/>
              <a:gd name="connsiteX3" fmla="*/ 407753 w 896712"/>
              <a:gd name="connsiteY3" fmla="*/ 973818 h 973818"/>
              <a:gd name="connsiteX4" fmla="*/ 17336 w 896712"/>
              <a:gd name="connsiteY4" fmla="*/ 494792 h 973818"/>
              <a:gd name="connsiteX5" fmla="*/ 0 w 896712"/>
              <a:gd name="connsiteY5" fmla="*/ 493045 h 973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6712" h="973818">
                <a:moveTo>
                  <a:pt x="0" y="0"/>
                </a:moveTo>
                <a:lnTo>
                  <a:pt x="18780" y="948"/>
                </a:lnTo>
                <a:cubicBezTo>
                  <a:pt x="511902" y="51027"/>
                  <a:pt x="896712" y="467484"/>
                  <a:pt x="896712" y="973818"/>
                </a:cubicBezTo>
                <a:lnTo>
                  <a:pt x="407753" y="973818"/>
                </a:lnTo>
                <a:cubicBezTo>
                  <a:pt x="407753" y="737529"/>
                  <a:pt x="240146" y="540386"/>
                  <a:pt x="17336" y="494792"/>
                </a:cubicBezTo>
                <a:lnTo>
                  <a:pt x="0" y="493045"/>
                </a:ln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sp>
        <p:nvSpPr>
          <p:cNvPr id="62" name="任意多边形: 形状 61">
            <a:extLst>
              <a:ext uri="{FF2B5EF4-FFF2-40B4-BE49-F238E27FC236}">
                <a16:creationId xmlns:a16="http://schemas.microsoft.com/office/drawing/2014/main" id="{FE9ACE9E-13BE-E5BB-C1F3-D50825F06AE9}"/>
              </a:ext>
            </a:extLst>
          </p:cNvPr>
          <p:cNvSpPr/>
          <p:nvPr/>
        </p:nvSpPr>
        <p:spPr>
          <a:xfrm rot="11700000">
            <a:off x="1588966" y="-96689"/>
            <a:ext cx="1202054" cy="1119013"/>
          </a:xfrm>
          <a:custGeom>
            <a:avLst/>
            <a:gdLst>
              <a:gd name="connsiteX0" fmla="*/ 1119705 w 1202054"/>
              <a:gd name="connsiteY0" fmla="*/ 899671 h 1119013"/>
              <a:gd name="connsiteX1" fmla="*/ 301108 w 1202054"/>
              <a:gd name="connsiteY1" fmla="*/ 1119013 h 1119013"/>
              <a:gd name="connsiteX2" fmla="*/ 264987 w 1202054"/>
              <a:gd name="connsiteY2" fmla="*/ 1099408 h 1119013"/>
              <a:gd name="connsiteX3" fmla="*/ 0 w 1202054"/>
              <a:gd name="connsiteY3" fmla="*/ 601027 h 1119013"/>
              <a:gd name="connsiteX4" fmla="*/ 601027 w 1202054"/>
              <a:gd name="connsiteY4" fmla="*/ 0 h 1119013"/>
              <a:gd name="connsiteX5" fmla="*/ 1202054 w 1202054"/>
              <a:gd name="connsiteY5" fmla="*/ 601027 h 1119013"/>
              <a:gd name="connsiteX6" fmla="*/ 1154822 w 1202054"/>
              <a:gd name="connsiteY6" fmla="*/ 834974 h 1119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2054" h="1119013">
                <a:moveTo>
                  <a:pt x="1119705" y="899671"/>
                </a:moveTo>
                <a:lnTo>
                  <a:pt x="301108" y="1119013"/>
                </a:lnTo>
                <a:lnTo>
                  <a:pt x="264987" y="1099408"/>
                </a:lnTo>
                <a:cubicBezTo>
                  <a:pt x="105113" y="991399"/>
                  <a:pt x="0" y="808488"/>
                  <a:pt x="0" y="601027"/>
                </a:cubicBezTo>
                <a:cubicBezTo>
                  <a:pt x="0" y="269089"/>
                  <a:pt x="269089" y="0"/>
                  <a:pt x="601027" y="0"/>
                </a:cubicBezTo>
                <a:cubicBezTo>
                  <a:pt x="932965" y="0"/>
                  <a:pt x="1202054" y="269089"/>
                  <a:pt x="1202054" y="601027"/>
                </a:cubicBezTo>
                <a:cubicBezTo>
                  <a:pt x="1202054" y="684011"/>
                  <a:pt x="1185236" y="763068"/>
                  <a:pt x="1154822" y="834974"/>
                </a:cubicBezTo>
                <a:close/>
              </a:path>
            </a:pathLst>
          </a:custGeom>
          <a:solidFill>
            <a:schemeClr val="accent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sp>
        <p:nvSpPr>
          <p:cNvPr id="64" name="任意多边形: 形状 63">
            <a:extLst>
              <a:ext uri="{FF2B5EF4-FFF2-40B4-BE49-F238E27FC236}">
                <a16:creationId xmlns:a16="http://schemas.microsoft.com/office/drawing/2014/main" id="{8D8E189C-5131-4E3B-F8C8-20CA9EE24EF4}"/>
              </a:ext>
            </a:extLst>
          </p:cNvPr>
          <p:cNvSpPr/>
          <p:nvPr/>
        </p:nvSpPr>
        <p:spPr>
          <a:xfrm rot="11700000">
            <a:off x="1725111" y="-41353"/>
            <a:ext cx="948566" cy="938173"/>
          </a:xfrm>
          <a:custGeom>
            <a:avLst/>
            <a:gdLst>
              <a:gd name="connsiteX0" fmla="*/ 787403 w 948566"/>
              <a:gd name="connsiteY0" fmla="*/ 828008 h 938173"/>
              <a:gd name="connsiteX1" fmla="*/ 376261 w 948566"/>
              <a:gd name="connsiteY1" fmla="*/ 938173 h 938173"/>
              <a:gd name="connsiteX2" fmla="*/ 289671 w 948566"/>
              <a:gd name="connsiteY2" fmla="*/ 911294 h 938173"/>
              <a:gd name="connsiteX3" fmla="*/ 0 w 948566"/>
              <a:gd name="connsiteY3" fmla="*/ 474283 h 938173"/>
              <a:gd name="connsiteX4" fmla="*/ 474283 w 948566"/>
              <a:gd name="connsiteY4" fmla="*/ 0 h 938173"/>
              <a:gd name="connsiteX5" fmla="*/ 948566 w 948566"/>
              <a:gd name="connsiteY5" fmla="*/ 474283 h 938173"/>
              <a:gd name="connsiteX6" fmla="*/ 809652 w 948566"/>
              <a:gd name="connsiteY6" fmla="*/ 809652 h 938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566" h="938173">
                <a:moveTo>
                  <a:pt x="787403" y="828008"/>
                </a:moveTo>
                <a:lnTo>
                  <a:pt x="376261" y="938173"/>
                </a:lnTo>
                <a:lnTo>
                  <a:pt x="289671" y="911294"/>
                </a:lnTo>
                <a:cubicBezTo>
                  <a:pt x="119443" y="839294"/>
                  <a:pt x="0" y="670737"/>
                  <a:pt x="0" y="474283"/>
                </a:cubicBezTo>
                <a:cubicBezTo>
                  <a:pt x="0" y="212344"/>
                  <a:pt x="212344" y="0"/>
                  <a:pt x="474283" y="0"/>
                </a:cubicBezTo>
                <a:cubicBezTo>
                  <a:pt x="736222" y="0"/>
                  <a:pt x="948566" y="212344"/>
                  <a:pt x="948566" y="474283"/>
                </a:cubicBezTo>
                <a:cubicBezTo>
                  <a:pt x="948566" y="605252"/>
                  <a:pt x="895480" y="723823"/>
                  <a:pt x="809652" y="809652"/>
                </a:cubicBezTo>
                <a:close/>
              </a:path>
            </a:pathLst>
          </a:cu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sp>
        <p:nvSpPr>
          <p:cNvPr id="162" name="Oval 130+">
            <a:extLst>
              <a:ext uri="{FF2B5EF4-FFF2-40B4-BE49-F238E27FC236}">
                <a16:creationId xmlns:a16="http://schemas.microsoft.com/office/drawing/2014/main" id="{0E9BD85E-FEFC-7839-CE67-740FBEF5E230}"/>
              </a:ext>
            </a:extLst>
          </p:cNvPr>
          <p:cNvSpPr/>
          <p:nvPr/>
        </p:nvSpPr>
        <p:spPr>
          <a:xfrm rot="11700000" flipH="1">
            <a:off x="1959324" y="181298"/>
            <a:ext cx="482831" cy="482831"/>
          </a:xfrm>
          <a:prstGeom prst="pie">
            <a:avLst>
              <a:gd name="adj1" fmla="val 1604304"/>
              <a:gd name="adj2" fmla="val 12544909"/>
            </a:avLst>
          </a:prstGeom>
          <a:solidFill>
            <a:schemeClr val="accent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panose="00000500000000000000" pitchFamily="2" charset="-122"/>
              <a:ea typeface="MiSans" panose="00000500000000000000" pitchFamily="2" charset="-122"/>
            </a:endParaRPr>
          </a:p>
        </p:txBody>
      </p:sp>
      <p:sp>
        <p:nvSpPr>
          <p:cNvPr id="163" name="椭圆 162">
            <a:extLst>
              <a:ext uri="{FF2B5EF4-FFF2-40B4-BE49-F238E27FC236}">
                <a16:creationId xmlns:a16="http://schemas.microsoft.com/office/drawing/2014/main" id="{A8BD48FC-3EDB-B266-BAB1-985C6C961198}"/>
              </a:ext>
            </a:extLst>
          </p:cNvPr>
          <p:cNvSpPr/>
          <p:nvPr/>
        </p:nvSpPr>
        <p:spPr>
          <a:xfrm rot="11700000" flipH="1">
            <a:off x="2021132" y="243106"/>
            <a:ext cx="359215" cy="359215"/>
          </a:xfrm>
          <a:prstGeom prst="ellipse">
            <a:avLst/>
          </a:pr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panose="00000500000000000000" pitchFamily="2" charset="-122"/>
              <a:ea typeface="MiSans" panose="00000500000000000000" pitchFamily="2" charset="-122"/>
            </a:endParaRPr>
          </a:p>
        </p:txBody>
      </p:sp>
      <p:sp>
        <p:nvSpPr>
          <p:cNvPr id="36" name="任意多边形: 形状 35">
            <a:extLst>
              <a:ext uri="{FF2B5EF4-FFF2-40B4-BE49-F238E27FC236}">
                <a16:creationId xmlns:a16="http://schemas.microsoft.com/office/drawing/2014/main" id="{F0B43387-7AC9-3BB6-80B1-E2B9B6F31BA1}"/>
              </a:ext>
            </a:extLst>
          </p:cNvPr>
          <p:cNvSpPr/>
          <p:nvPr/>
        </p:nvSpPr>
        <p:spPr>
          <a:xfrm rot="8100000">
            <a:off x="1756144" y="324688"/>
            <a:ext cx="1370905" cy="689658"/>
          </a:xfrm>
          <a:custGeom>
            <a:avLst/>
            <a:gdLst>
              <a:gd name="connsiteX0" fmla="*/ 83440 w 1370905"/>
              <a:gd name="connsiteY0" fmla="*/ 689658 h 689658"/>
              <a:gd name="connsiteX1" fmla="*/ 0 w 1370905"/>
              <a:gd name="connsiteY1" fmla="*/ 606218 h 689658"/>
              <a:gd name="connsiteX2" fmla="*/ 5600 w 1370905"/>
              <a:gd name="connsiteY2" fmla="*/ 550668 h 689658"/>
              <a:gd name="connsiteX3" fmla="*/ 681247 w 1370905"/>
              <a:gd name="connsiteY3" fmla="*/ 0 h 689658"/>
              <a:gd name="connsiteX4" fmla="*/ 1370905 w 1370905"/>
              <a:gd name="connsiteY4" fmla="*/ 689658 h 689658"/>
              <a:gd name="connsiteX5" fmla="*/ 1026075 w 1370905"/>
              <a:gd name="connsiteY5" fmla="*/ 689658 h 689658"/>
              <a:gd name="connsiteX6" fmla="*/ 681246 w 1370905"/>
              <a:gd name="connsiteY6" fmla="*/ 344829 h 689658"/>
              <a:gd name="connsiteX7" fmla="*/ 336417 w 1370905"/>
              <a:gd name="connsiteY7" fmla="*/ 689658 h 689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905" h="689658">
                <a:moveTo>
                  <a:pt x="83440" y="689658"/>
                </a:moveTo>
                <a:lnTo>
                  <a:pt x="0" y="606218"/>
                </a:lnTo>
                <a:lnTo>
                  <a:pt x="5600" y="550668"/>
                </a:lnTo>
                <a:cubicBezTo>
                  <a:pt x="69908" y="236402"/>
                  <a:pt x="347970" y="0"/>
                  <a:pt x="681247" y="0"/>
                </a:cubicBezTo>
                <a:cubicBezTo>
                  <a:pt x="1062135" y="0"/>
                  <a:pt x="1370905" y="308770"/>
                  <a:pt x="1370905" y="689658"/>
                </a:cubicBezTo>
                <a:lnTo>
                  <a:pt x="1026075" y="689658"/>
                </a:lnTo>
                <a:cubicBezTo>
                  <a:pt x="1026075" y="499214"/>
                  <a:pt x="871690" y="344829"/>
                  <a:pt x="681246" y="344829"/>
                </a:cubicBezTo>
                <a:cubicBezTo>
                  <a:pt x="490802" y="344829"/>
                  <a:pt x="336417" y="499214"/>
                  <a:pt x="336417" y="689658"/>
                </a:cubicBez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sp>
        <p:nvSpPr>
          <p:cNvPr id="164" name="任意多边形: 形状 163">
            <a:extLst>
              <a:ext uri="{FF2B5EF4-FFF2-40B4-BE49-F238E27FC236}">
                <a16:creationId xmlns:a16="http://schemas.microsoft.com/office/drawing/2014/main" id="{AB298CCB-D3CB-4FB1-5E98-5AB447FD357B}"/>
              </a:ext>
            </a:extLst>
          </p:cNvPr>
          <p:cNvSpPr/>
          <p:nvPr/>
        </p:nvSpPr>
        <p:spPr>
          <a:xfrm>
            <a:off x="239325" y="4771798"/>
            <a:ext cx="1414576" cy="107441"/>
          </a:xfrm>
          <a:custGeom>
            <a:avLst/>
            <a:gdLst>
              <a:gd name="connsiteX0" fmla="*/ 1172642 w 1414576"/>
              <a:gd name="connsiteY0" fmla="*/ 107442 h 107441"/>
              <a:gd name="connsiteX1" fmla="*/ 1050493 w 1414576"/>
              <a:gd name="connsiteY1" fmla="*/ 61303 h 107441"/>
              <a:gd name="connsiteX2" fmla="*/ 940003 w 1414576"/>
              <a:gd name="connsiteY2" fmla="*/ 19050 h 107441"/>
              <a:gd name="connsiteX3" fmla="*/ 829513 w 1414576"/>
              <a:gd name="connsiteY3" fmla="*/ 61303 h 107441"/>
              <a:gd name="connsiteX4" fmla="*/ 707364 w 1414576"/>
              <a:gd name="connsiteY4" fmla="*/ 107442 h 107441"/>
              <a:gd name="connsiteX5" fmla="*/ 585255 w 1414576"/>
              <a:gd name="connsiteY5" fmla="*/ 61303 h 107441"/>
              <a:gd name="connsiteX6" fmla="*/ 474765 w 1414576"/>
              <a:gd name="connsiteY6" fmla="*/ 19050 h 107441"/>
              <a:gd name="connsiteX7" fmla="*/ 364275 w 1414576"/>
              <a:gd name="connsiteY7" fmla="*/ 61303 h 107441"/>
              <a:gd name="connsiteX8" fmla="*/ 242126 w 1414576"/>
              <a:gd name="connsiteY8" fmla="*/ 107442 h 107441"/>
              <a:gd name="connsiteX9" fmla="*/ 120015 w 1414576"/>
              <a:gd name="connsiteY9" fmla="*/ 61303 h 107441"/>
              <a:gd name="connsiteX10" fmla="*/ 9525 w 1414576"/>
              <a:gd name="connsiteY10" fmla="*/ 19050 h 107441"/>
              <a:gd name="connsiteX11" fmla="*/ 0 w 1414576"/>
              <a:gd name="connsiteY11" fmla="*/ 9525 h 107441"/>
              <a:gd name="connsiteX12" fmla="*/ 9525 w 1414576"/>
              <a:gd name="connsiteY12" fmla="*/ 0 h 107441"/>
              <a:gd name="connsiteX13" fmla="*/ 131445 w 1414576"/>
              <a:gd name="connsiteY13" fmla="*/ 46139 h 107441"/>
              <a:gd name="connsiteX14" fmla="*/ 241935 w 1414576"/>
              <a:gd name="connsiteY14" fmla="*/ 88392 h 107441"/>
              <a:gd name="connsiteX15" fmla="*/ 352425 w 1414576"/>
              <a:gd name="connsiteY15" fmla="*/ 46139 h 107441"/>
              <a:gd name="connsiteX16" fmla="*/ 474574 w 1414576"/>
              <a:gd name="connsiteY16" fmla="*/ 0 h 107441"/>
              <a:gd name="connsiteX17" fmla="*/ 596685 w 1414576"/>
              <a:gd name="connsiteY17" fmla="*/ 46139 h 107441"/>
              <a:gd name="connsiteX18" fmla="*/ 707175 w 1414576"/>
              <a:gd name="connsiteY18" fmla="*/ 88392 h 107441"/>
              <a:gd name="connsiteX19" fmla="*/ 817665 w 1414576"/>
              <a:gd name="connsiteY19" fmla="*/ 46139 h 107441"/>
              <a:gd name="connsiteX20" fmla="*/ 939812 w 1414576"/>
              <a:gd name="connsiteY20" fmla="*/ 0 h 107441"/>
              <a:gd name="connsiteX21" fmla="*/ 1061961 w 1414576"/>
              <a:gd name="connsiteY21" fmla="*/ 46139 h 107441"/>
              <a:gd name="connsiteX22" fmla="*/ 1172451 w 1414576"/>
              <a:gd name="connsiteY22" fmla="*/ 88392 h 107441"/>
              <a:gd name="connsiteX23" fmla="*/ 1282941 w 1414576"/>
              <a:gd name="connsiteY23" fmla="*/ 46139 h 107441"/>
              <a:gd name="connsiteX24" fmla="*/ 1405052 w 1414576"/>
              <a:gd name="connsiteY24" fmla="*/ 0 h 107441"/>
              <a:gd name="connsiteX25" fmla="*/ 1414577 w 1414576"/>
              <a:gd name="connsiteY25" fmla="*/ 9525 h 107441"/>
              <a:gd name="connsiteX26" fmla="*/ 1405052 w 1414576"/>
              <a:gd name="connsiteY26" fmla="*/ 19050 h 107441"/>
              <a:gd name="connsiteX27" fmla="*/ 1294562 w 1414576"/>
              <a:gd name="connsiteY27" fmla="*/ 61303 h 107441"/>
              <a:gd name="connsiteX28" fmla="*/ 1172642 w 1414576"/>
              <a:gd name="connsiteY28" fmla="*/ 107442 h 107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14576" h="107441">
                <a:moveTo>
                  <a:pt x="1172642" y="107442"/>
                </a:moveTo>
                <a:cubicBezTo>
                  <a:pt x="1111262" y="107442"/>
                  <a:pt x="1080364" y="83972"/>
                  <a:pt x="1050493" y="61303"/>
                </a:cubicBezTo>
                <a:cubicBezTo>
                  <a:pt x="1021880" y="39586"/>
                  <a:pt x="994868" y="19050"/>
                  <a:pt x="940003" y="19050"/>
                </a:cubicBezTo>
                <a:cubicBezTo>
                  <a:pt x="885139" y="19050"/>
                  <a:pt x="858012" y="39586"/>
                  <a:pt x="829513" y="61303"/>
                </a:cubicBezTo>
                <a:cubicBezTo>
                  <a:pt x="799643" y="84163"/>
                  <a:pt x="768782" y="107442"/>
                  <a:pt x="707364" y="107442"/>
                </a:cubicBezTo>
                <a:cubicBezTo>
                  <a:pt x="645948" y="107442"/>
                  <a:pt x="615124" y="83972"/>
                  <a:pt x="585255" y="61303"/>
                </a:cubicBezTo>
                <a:cubicBezTo>
                  <a:pt x="556641" y="39586"/>
                  <a:pt x="529628" y="19050"/>
                  <a:pt x="474765" y="19050"/>
                </a:cubicBezTo>
                <a:cubicBezTo>
                  <a:pt x="419900" y="19050"/>
                  <a:pt x="392773" y="39586"/>
                  <a:pt x="364275" y="61303"/>
                </a:cubicBezTo>
                <a:cubicBezTo>
                  <a:pt x="334404" y="84163"/>
                  <a:pt x="303542" y="107442"/>
                  <a:pt x="242126" y="107442"/>
                </a:cubicBezTo>
                <a:cubicBezTo>
                  <a:pt x="180708" y="107442"/>
                  <a:pt x="149886" y="83972"/>
                  <a:pt x="120015" y="61303"/>
                </a:cubicBezTo>
                <a:cubicBezTo>
                  <a:pt x="91402" y="39586"/>
                  <a:pt x="64390" y="19050"/>
                  <a:pt x="9525" y="19050"/>
                </a:cubicBezTo>
                <a:cubicBezTo>
                  <a:pt x="4265" y="19050"/>
                  <a:pt x="0" y="14786"/>
                  <a:pt x="0" y="9525"/>
                </a:cubicBezTo>
                <a:cubicBezTo>
                  <a:pt x="0" y="4264"/>
                  <a:pt x="4265" y="0"/>
                  <a:pt x="9525" y="0"/>
                </a:cubicBezTo>
                <a:cubicBezTo>
                  <a:pt x="70905" y="0"/>
                  <a:pt x="101803" y="23469"/>
                  <a:pt x="131445" y="46139"/>
                </a:cubicBezTo>
                <a:cubicBezTo>
                  <a:pt x="160058" y="67856"/>
                  <a:pt x="187071" y="88392"/>
                  <a:pt x="241935" y="88392"/>
                </a:cubicBezTo>
                <a:cubicBezTo>
                  <a:pt x="296800" y="88392"/>
                  <a:pt x="323926" y="67856"/>
                  <a:pt x="352425" y="46139"/>
                </a:cubicBezTo>
                <a:cubicBezTo>
                  <a:pt x="382296" y="23279"/>
                  <a:pt x="413385" y="0"/>
                  <a:pt x="474574" y="0"/>
                </a:cubicBezTo>
                <a:cubicBezTo>
                  <a:pt x="535763" y="0"/>
                  <a:pt x="566852" y="23469"/>
                  <a:pt x="596685" y="46139"/>
                </a:cubicBezTo>
                <a:cubicBezTo>
                  <a:pt x="625298" y="67856"/>
                  <a:pt x="652310" y="88392"/>
                  <a:pt x="707175" y="88392"/>
                </a:cubicBezTo>
                <a:cubicBezTo>
                  <a:pt x="762038" y="88392"/>
                  <a:pt x="789204" y="67856"/>
                  <a:pt x="817665" y="46139"/>
                </a:cubicBezTo>
                <a:cubicBezTo>
                  <a:pt x="847534" y="23279"/>
                  <a:pt x="878625" y="0"/>
                  <a:pt x="939812" y="0"/>
                </a:cubicBezTo>
                <a:cubicBezTo>
                  <a:pt x="1001001" y="0"/>
                  <a:pt x="1032091" y="23469"/>
                  <a:pt x="1061961" y="46139"/>
                </a:cubicBezTo>
                <a:cubicBezTo>
                  <a:pt x="1090574" y="67856"/>
                  <a:pt x="1117588" y="88392"/>
                  <a:pt x="1172451" y="88392"/>
                </a:cubicBezTo>
                <a:cubicBezTo>
                  <a:pt x="1227316" y="88392"/>
                  <a:pt x="1254481" y="67856"/>
                  <a:pt x="1282941" y="46139"/>
                </a:cubicBezTo>
                <a:cubicBezTo>
                  <a:pt x="1312774" y="23279"/>
                  <a:pt x="1343672" y="0"/>
                  <a:pt x="1405052" y="0"/>
                </a:cubicBezTo>
                <a:cubicBezTo>
                  <a:pt x="1410312" y="0"/>
                  <a:pt x="1414577" y="4264"/>
                  <a:pt x="1414577" y="9525"/>
                </a:cubicBezTo>
                <a:cubicBezTo>
                  <a:pt x="1414577" y="14786"/>
                  <a:pt x="1410312" y="19050"/>
                  <a:pt x="1405052" y="19050"/>
                </a:cubicBezTo>
                <a:cubicBezTo>
                  <a:pt x="1350074" y="19050"/>
                  <a:pt x="1323061" y="39586"/>
                  <a:pt x="1294562" y="61303"/>
                </a:cubicBezTo>
                <a:cubicBezTo>
                  <a:pt x="1264920" y="83972"/>
                  <a:pt x="1234060" y="107442"/>
                  <a:pt x="1172642" y="107442"/>
                </a:cubicBezTo>
                <a:close/>
              </a:path>
            </a:pathLst>
          </a:custGeom>
          <a:solidFill>
            <a:schemeClr val="accent1"/>
          </a:solidFill>
          <a:ln w="3810" cap="flat">
            <a:noFill/>
            <a:prstDash val="solid"/>
            <a:miter/>
          </a:ln>
        </p:spPr>
        <p:txBody>
          <a:bodyPr rtlCol="0" anchor="ctr"/>
          <a:lstStyle/>
          <a:p>
            <a:endParaRPr lang="zh-CN" altLang="en-US" dirty="0">
              <a:latin typeface="MiSans" panose="00000500000000000000" pitchFamily="2" charset="-122"/>
              <a:ea typeface="MiSans" panose="00000500000000000000" pitchFamily="2" charset="-122"/>
            </a:endParaRPr>
          </a:p>
        </p:txBody>
      </p:sp>
      <p:sp>
        <p:nvSpPr>
          <p:cNvPr id="165" name="任意多边形: 形状 164">
            <a:extLst>
              <a:ext uri="{FF2B5EF4-FFF2-40B4-BE49-F238E27FC236}">
                <a16:creationId xmlns:a16="http://schemas.microsoft.com/office/drawing/2014/main" id="{A4910FD4-6682-39A6-B0CE-916CE3291E29}"/>
              </a:ext>
            </a:extLst>
          </p:cNvPr>
          <p:cNvSpPr/>
          <p:nvPr/>
        </p:nvSpPr>
        <p:spPr>
          <a:xfrm>
            <a:off x="239325" y="4709848"/>
            <a:ext cx="1414576" cy="107441"/>
          </a:xfrm>
          <a:custGeom>
            <a:avLst/>
            <a:gdLst>
              <a:gd name="connsiteX0" fmla="*/ 1172642 w 1414576"/>
              <a:gd name="connsiteY0" fmla="*/ 107442 h 107441"/>
              <a:gd name="connsiteX1" fmla="*/ 1050493 w 1414576"/>
              <a:gd name="connsiteY1" fmla="*/ 61303 h 107441"/>
              <a:gd name="connsiteX2" fmla="*/ 940003 w 1414576"/>
              <a:gd name="connsiteY2" fmla="*/ 19050 h 107441"/>
              <a:gd name="connsiteX3" fmla="*/ 829513 w 1414576"/>
              <a:gd name="connsiteY3" fmla="*/ 61303 h 107441"/>
              <a:gd name="connsiteX4" fmla="*/ 707364 w 1414576"/>
              <a:gd name="connsiteY4" fmla="*/ 107442 h 107441"/>
              <a:gd name="connsiteX5" fmla="*/ 585255 w 1414576"/>
              <a:gd name="connsiteY5" fmla="*/ 61303 h 107441"/>
              <a:gd name="connsiteX6" fmla="*/ 474765 w 1414576"/>
              <a:gd name="connsiteY6" fmla="*/ 19050 h 107441"/>
              <a:gd name="connsiteX7" fmla="*/ 364275 w 1414576"/>
              <a:gd name="connsiteY7" fmla="*/ 61303 h 107441"/>
              <a:gd name="connsiteX8" fmla="*/ 242126 w 1414576"/>
              <a:gd name="connsiteY8" fmla="*/ 107442 h 107441"/>
              <a:gd name="connsiteX9" fmla="*/ 120015 w 1414576"/>
              <a:gd name="connsiteY9" fmla="*/ 61303 h 107441"/>
              <a:gd name="connsiteX10" fmla="*/ 9525 w 1414576"/>
              <a:gd name="connsiteY10" fmla="*/ 19050 h 107441"/>
              <a:gd name="connsiteX11" fmla="*/ 0 w 1414576"/>
              <a:gd name="connsiteY11" fmla="*/ 9525 h 107441"/>
              <a:gd name="connsiteX12" fmla="*/ 9525 w 1414576"/>
              <a:gd name="connsiteY12" fmla="*/ 0 h 107441"/>
              <a:gd name="connsiteX13" fmla="*/ 131445 w 1414576"/>
              <a:gd name="connsiteY13" fmla="*/ 46139 h 107441"/>
              <a:gd name="connsiteX14" fmla="*/ 241935 w 1414576"/>
              <a:gd name="connsiteY14" fmla="*/ 88392 h 107441"/>
              <a:gd name="connsiteX15" fmla="*/ 352425 w 1414576"/>
              <a:gd name="connsiteY15" fmla="*/ 46139 h 107441"/>
              <a:gd name="connsiteX16" fmla="*/ 474574 w 1414576"/>
              <a:gd name="connsiteY16" fmla="*/ 0 h 107441"/>
              <a:gd name="connsiteX17" fmla="*/ 596685 w 1414576"/>
              <a:gd name="connsiteY17" fmla="*/ 46139 h 107441"/>
              <a:gd name="connsiteX18" fmla="*/ 707175 w 1414576"/>
              <a:gd name="connsiteY18" fmla="*/ 88392 h 107441"/>
              <a:gd name="connsiteX19" fmla="*/ 817665 w 1414576"/>
              <a:gd name="connsiteY19" fmla="*/ 46139 h 107441"/>
              <a:gd name="connsiteX20" fmla="*/ 939812 w 1414576"/>
              <a:gd name="connsiteY20" fmla="*/ 0 h 107441"/>
              <a:gd name="connsiteX21" fmla="*/ 1061961 w 1414576"/>
              <a:gd name="connsiteY21" fmla="*/ 46139 h 107441"/>
              <a:gd name="connsiteX22" fmla="*/ 1172451 w 1414576"/>
              <a:gd name="connsiteY22" fmla="*/ 88392 h 107441"/>
              <a:gd name="connsiteX23" fmla="*/ 1282941 w 1414576"/>
              <a:gd name="connsiteY23" fmla="*/ 46139 h 107441"/>
              <a:gd name="connsiteX24" fmla="*/ 1405052 w 1414576"/>
              <a:gd name="connsiteY24" fmla="*/ 0 h 107441"/>
              <a:gd name="connsiteX25" fmla="*/ 1414577 w 1414576"/>
              <a:gd name="connsiteY25" fmla="*/ 9525 h 107441"/>
              <a:gd name="connsiteX26" fmla="*/ 1405052 w 1414576"/>
              <a:gd name="connsiteY26" fmla="*/ 19050 h 107441"/>
              <a:gd name="connsiteX27" fmla="*/ 1294562 w 1414576"/>
              <a:gd name="connsiteY27" fmla="*/ 61303 h 107441"/>
              <a:gd name="connsiteX28" fmla="*/ 1172642 w 1414576"/>
              <a:gd name="connsiteY28" fmla="*/ 107442 h 107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14576" h="107441">
                <a:moveTo>
                  <a:pt x="1172642" y="107442"/>
                </a:moveTo>
                <a:cubicBezTo>
                  <a:pt x="1111262" y="107442"/>
                  <a:pt x="1080364" y="83972"/>
                  <a:pt x="1050493" y="61303"/>
                </a:cubicBezTo>
                <a:cubicBezTo>
                  <a:pt x="1021880" y="39586"/>
                  <a:pt x="994868" y="19050"/>
                  <a:pt x="940003" y="19050"/>
                </a:cubicBezTo>
                <a:cubicBezTo>
                  <a:pt x="885139" y="19050"/>
                  <a:pt x="858012" y="39586"/>
                  <a:pt x="829513" y="61303"/>
                </a:cubicBezTo>
                <a:cubicBezTo>
                  <a:pt x="799643" y="84163"/>
                  <a:pt x="768782" y="107442"/>
                  <a:pt x="707364" y="107442"/>
                </a:cubicBezTo>
                <a:cubicBezTo>
                  <a:pt x="645948" y="107442"/>
                  <a:pt x="615124" y="83972"/>
                  <a:pt x="585255" y="61303"/>
                </a:cubicBezTo>
                <a:cubicBezTo>
                  <a:pt x="556641" y="39586"/>
                  <a:pt x="529628" y="19050"/>
                  <a:pt x="474765" y="19050"/>
                </a:cubicBezTo>
                <a:cubicBezTo>
                  <a:pt x="419900" y="19050"/>
                  <a:pt x="392773" y="39586"/>
                  <a:pt x="364275" y="61303"/>
                </a:cubicBezTo>
                <a:cubicBezTo>
                  <a:pt x="334404" y="84163"/>
                  <a:pt x="303542" y="107442"/>
                  <a:pt x="242126" y="107442"/>
                </a:cubicBezTo>
                <a:cubicBezTo>
                  <a:pt x="180708" y="107442"/>
                  <a:pt x="149886" y="83972"/>
                  <a:pt x="120015" y="61303"/>
                </a:cubicBezTo>
                <a:cubicBezTo>
                  <a:pt x="91402" y="39586"/>
                  <a:pt x="64390" y="19050"/>
                  <a:pt x="9525" y="19050"/>
                </a:cubicBezTo>
                <a:cubicBezTo>
                  <a:pt x="4265" y="19050"/>
                  <a:pt x="0" y="14786"/>
                  <a:pt x="0" y="9525"/>
                </a:cubicBezTo>
                <a:cubicBezTo>
                  <a:pt x="0" y="4264"/>
                  <a:pt x="4265" y="0"/>
                  <a:pt x="9525" y="0"/>
                </a:cubicBezTo>
                <a:cubicBezTo>
                  <a:pt x="70905" y="0"/>
                  <a:pt x="101803" y="23469"/>
                  <a:pt x="131445" y="46139"/>
                </a:cubicBezTo>
                <a:cubicBezTo>
                  <a:pt x="160058" y="67856"/>
                  <a:pt x="187071" y="88392"/>
                  <a:pt x="241935" y="88392"/>
                </a:cubicBezTo>
                <a:cubicBezTo>
                  <a:pt x="296800" y="88392"/>
                  <a:pt x="323926" y="67856"/>
                  <a:pt x="352425" y="46139"/>
                </a:cubicBezTo>
                <a:cubicBezTo>
                  <a:pt x="382296" y="23279"/>
                  <a:pt x="413385" y="0"/>
                  <a:pt x="474574" y="0"/>
                </a:cubicBezTo>
                <a:cubicBezTo>
                  <a:pt x="535763" y="0"/>
                  <a:pt x="566852" y="23469"/>
                  <a:pt x="596685" y="46139"/>
                </a:cubicBezTo>
                <a:cubicBezTo>
                  <a:pt x="625298" y="67856"/>
                  <a:pt x="652310" y="88392"/>
                  <a:pt x="707175" y="88392"/>
                </a:cubicBezTo>
                <a:cubicBezTo>
                  <a:pt x="762038" y="88392"/>
                  <a:pt x="789204" y="67856"/>
                  <a:pt x="817665" y="46139"/>
                </a:cubicBezTo>
                <a:cubicBezTo>
                  <a:pt x="847534" y="23279"/>
                  <a:pt x="878625" y="0"/>
                  <a:pt x="939812" y="0"/>
                </a:cubicBezTo>
                <a:cubicBezTo>
                  <a:pt x="1001001" y="0"/>
                  <a:pt x="1032091" y="23469"/>
                  <a:pt x="1061961" y="46139"/>
                </a:cubicBezTo>
                <a:cubicBezTo>
                  <a:pt x="1090574" y="67856"/>
                  <a:pt x="1117588" y="88392"/>
                  <a:pt x="1172451" y="88392"/>
                </a:cubicBezTo>
                <a:cubicBezTo>
                  <a:pt x="1227316" y="88392"/>
                  <a:pt x="1254481" y="67856"/>
                  <a:pt x="1282941" y="46139"/>
                </a:cubicBezTo>
                <a:cubicBezTo>
                  <a:pt x="1312774" y="23279"/>
                  <a:pt x="1343672" y="0"/>
                  <a:pt x="1405052" y="0"/>
                </a:cubicBezTo>
                <a:cubicBezTo>
                  <a:pt x="1410312" y="0"/>
                  <a:pt x="1414577" y="4264"/>
                  <a:pt x="1414577" y="9525"/>
                </a:cubicBezTo>
                <a:cubicBezTo>
                  <a:pt x="1414577" y="14786"/>
                  <a:pt x="1410312" y="19050"/>
                  <a:pt x="1405052" y="19050"/>
                </a:cubicBezTo>
                <a:cubicBezTo>
                  <a:pt x="1350074" y="19050"/>
                  <a:pt x="1323061" y="39586"/>
                  <a:pt x="1294562" y="61303"/>
                </a:cubicBezTo>
                <a:cubicBezTo>
                  <a:pt x="1264920" y="84163"/>
                  <a:pt x="1234060" y="107442"/>
                  <a:pt x="1172642" y="107442"/>
                </a:cubicBezTo>
                <a:close/>
              </a:path>
            </a:pathLst>
          </a:custGeom>
          <a:solidFill>
            <a:schemeClr val="accent1"/>
          </a:solidFill>
          <a:ln w="3810" cap="flat">
            <a:noFill/>
            <a:prstDash val="solid"/>
            <a:miter/>
          </a:ln>
        </p:spPr>
        <p:txBody>
          <a:bodyPr rtlCol="0" anchor="ctr"/>
          <a:lstStyle/>
          <a:p>
            <a:endParaRPr lang="zh-CN" altLang="en-US" dirty="0">
              <a:latin typeface="MiSans" panose="00000500000000000000" pitchFamily="2" charset="-122"/>
              <a:ea typeface="MiSans" panose="00000500000000000000" pitchFamily="2" charset="-122"/>
            </a:endParaRPr>
          </a:p>
        </p:txBody>
      </p:sp>
      <p:sp>
        <p:nvSpPr>
          <p:cNvPr id="166" name="任意多边形: 形状 165">
            <a:extLst>
              <a:ext uri="{FF2B5EF4-FFF2-40B4-BE49-F238E27FC236}">
                <a16:creationId xmlns:a16="http://schemas.microsoft.com/office/drawing/2014/main" id="{FB5730EC-C123-0676-5957-940E3E56CD0B}"/>
              </a:ext>
            </a:extLst>
          </p:cNvPr>
          <p:cNvSpPr/>
          <p:nvPr/>
        </p:nvSpPr>
        <p:spPr>
          <a:xfrm>
            <a:off x="239325" y="4647897"/>
            <a:ext cx="1414576" cy="107441"/>
          </a:xfrm>
          <a:custGeom>
            <a:avLst/>
            <a:gdLst>
              <a:gd name="connsiteX0" fmla="*/ 1172642 w 1414576"/>
              <a:gd name="connsiteY0" fmla="*/ 107442 h 107441"/>
              <a:gd name="connsiteX1" fmla="*/ 1050493 w 1414576"/>
              <a:gd name="connsiteY1" fmla="*/ 61303 h 107441"/>
              <a:gd name="connsiteX2" fmla="*/ 940003 w 1414576"/>
              <a:gd name="connsiteY2" fmla="*/ 19050 h 107441"/>
              <a:gd name="connsiteX3" fmla="*/ 829513 w 1414576"/>
              <a:gd name="connsiteY3" fmla="*/ 61303 h 107441"/>
              <a:gd name="connsiteX4" fmla="*/ 707364 w 1414576"/>
              <a:gd name="connsiteY4" fmla="*/ 107442 h 107441"/>
              <a:gd name="connsiteX5" fmla="*/ 585255 w 1414576"/>
              <a:gd name="connsiteY5" fmla="*/ 61303 h 107441"/>
              <a:gd name="connsiteX6" fmla="*/ 474765 w 1414576"/>
              <a:gd name="connsiteY6" fmla="*/ 19050 h 107441"/>
              <a:gd name="connsiteX7" fmla="*/ 364275 w 1414576"/>
              <a:gd name="connsiteY7" fmla="*/ 61303 h 107441"/>
              <a:gd name="connsiteX8" fmla="*/ 242126 w 1414576"/>
              <a:gd name="connsiteY8" fmla="*/ 107442 h 107441"/>
              <a:gd name="connsiteX9" fmla="*/ 120015 w 1414576"/>
              <a:gd name="connsiteY9" fmla="*/ 61303 h 107441"/>
              <a:gd name="connsiteX10" fmla="*/ 9525 w 1414576"/>
              <a:gd name="connsiteY10" fmla="*/ 19050 h 107441"/>
              <a:gd name="connsiteX11" fmla="*/ 0 w 1414576"/>
              <a:gd name="connsiteY11" fmla="*/ 9525 h 107441"/>
              <a:gd name="connsiteX12" fmla="*/ 9525 w 1414576"/>
              <a:gd name="connsiteY12" fmla="*/ 0 h 107441"/>
              <a:gd name="connsiteX13" fmla="*/ 131445 w 1414576"/>
              <a:gd name="connsiteY13" fmla="*/ 46139 h 107441"/>
              <a:gd name="connsiteX14" fmla="*/ 241935 w 1414576"/>
              <a:gd name="connsiteY14" fmla="*/ 88392 h 107441"/>
              <a:gd name="connsiteX15" fmla="*/ 352425 w 1414576"/>
              <a:gd name="connsiteY15" fmla="*/ 46139 h 107441"/>
              <a:gd name="connsiteX16" fmla="*/ 474574 w 1414576"/>
              <a:gd name="connsiteY16" fmla="*/ 0 h 107441"/>
              <a:gd name="connsiteX17" fmla="*/ 596685 w 1414576"/>
              <a:gd name="connsiteY17" fmla="*/ 46139 h 107441"/>
              <a:gd name="connsiteX18" fmla="*/ 707175 w 1414576"/>
              <a:gd name="connsiteY18" fmla="*/ 88392 h 107441"/>
              <a:gd name="connsiteX19" fmla="*/ 817665 w 1414576"/>
              <a:gd name="connsiteY19" fmla="*/ 46139 h 107441"/>
              <a:gd name="connsiteX20" fmla="*/ 939812 w 1414576"/>
              <a:gd name="connsiteY20" fmla="*/ 0 h 107441"/>
              <a:gd name="connsiteX21" fmla="*/ 1061961 w 1414576"/>
              <a:gd name="connsiteY21" fmla="*/ 46139 h 107441"/>
              <a:gd name="connsiteX22" fmla="*/ 1172451 w 1414576"/>
              <a:gd name="connsiteY22" fmla="*/ 88392 h 107441"/>
              <a:gd name="connsiteX23" fmla="*/ 1282941 w 1414576"/>
              <a:gd name="connsiteY23" fmla="*/ 46139 h 107441"/>
              <a:gd name="connsiteX24" fmla="*/ 1405052 w 1414576"/>
              <a:gd name="connsiteY24" fmla="*/ 0 h 107441"/>
              <a:gd name="connsiteX25" fmla="*/ 1414577 w 1414576"/>
              <a:gd name="connsiteY25" fmla="*/ 9525 h 107441"/>
              <a:gd name="connsiteX26" fmla="*/ 1405052 w 1414576"/>
              <a:gd name="connsiteY26" fmla="*/ 19050 h 107441"/>
              <a:gd name="connsiteX27" fmla="*/ 1294562 w 1414576"/>
              <a:gd name="connsiteY27" fmla="*/ 61303 h 107441"/>
              <a:gd name="connsiteX28" fmla="*/ 1172642 w 1414576"/>
              <a:gd name="connsiteY28" fmla="*/ 107442 h 107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14576" h="107441">
                <a:moveTo>
                  <a:pt x="1172642" y="107442"/>
                </a:moveTo>
                <a:cubicBezTo>
                  <a:pt x="1111262" y="107442"/>
                  <a:pt x="1080364" y="83972"/>
                  <a:pt x="1050493" y="61303"/>
                </a:cubicBezTo>
                <a:cubicBezTo>
                  <a:pt x="1021880" y="39586"/>
                  <a:pt x="994868" y="19050"/>
                  <a:pt x="940003" y="19050"/>
                </a:cubicBezTo>
                <a:cubicBezTo>
                  <a:pt x="885139" y="19050"/>
                  <a:pt x="858012" y="39586"/>
                  <a:pt x="829513" y="61303"/>
                </a:cubicBezTo>
                <a:cubicBezTo>
                  <a:pt x="799643" y="84163"/>
                  <a:pt x="768782" y="107442"/>
                  <a:pt x="707364" y="107442"/>
                </a:cubicBezTo>
                <a:cubicBezTo>
                  <a:pt x="645948" y="107442"/>
                  <a:pt x="615124" y="83972"/>
                  <a:pt x="585255" y="61303"/>
                </a:cubicBezTo>
                <a:cubicBezTo>
                  <a:pt x="556641" y="39586"/>
                  <a:pt x="529628" y="19050"/>
                  <a:pt x="474765" y="19050"/>
                </a:cubicBezTo>
                <a:cubicBezTo>
                  <a:pt x="419900" y="19050"/>
                  <a:pt x="392773" y="39586"/>
                  <a:pt x="364275" y="61303"/>
                </a:cubicBezTo>
                <a:cubicBezTo>
                  <a:pt x="334404" y="84163"/>
                  <a:pt x="303542" y="107442"/>
                  <a:pt x="242126" y="107442"/>
                </a:cubicBezTo>
                <a:cubicBezTo>
                  <a:pt x="180708" y="107442"/>
                  <a:pt x="149886" y="83972"/>
                  <a:pt x="120015" y="61303"/>
                </a:cubicBezTo>
                <a:cubicBezTo>
                  <a:pt x="91402" y="39586"/>
                  <a:pt x="64390" y="19050"/>
                  <a:pt x="9525" y="19050"/>
                </a:cubicBezTo>
                <a:cubicBezTo>
                  <a:pt x="4265" y="19050"/>
                  <a:pt x="0" y="14786"/>
                  <a:pt x="0" y="9525"/>
                </a:cubicBezTo>
                <a:cubicBezTo>
                  <a:pt x="0" y="4264"/>
                  <a:pt x="4265" y="0"/>
                  <a:pt x="9525" y="0"/>
                </a:cubicBezTo>
                <a:cubicBezTo>
                  <a:pt x="70905" y="0"/>
                  <a:pt x="101803" y="23470"/>
                  <a:pt x="131445" y="46139"/>
                </a:cubicBezTo>
                <a:cubicBezTo>
                  <a:pt x="160058" y="67856"/>
                  <a:pt x="187071" y="88392"/>
                  <a:pt x="241935" y="88392"/>
                </a:cubicBezTo>
                <a:cubicBezTo>
                  <a:pt x="296800" y="88392"/>
                  <a:pt x="323926" y="67856"/>
                  <a:pt x="352425" y="46139"/>
                </a:cubicBezTo>
                <a:cubicBezTo>
                  <a:pt x="382296" y="23279"/>
                  <a:pt x="413385" y="0"/>
                  <a:pt x="474574" y="0"/>
                </a:cubicBezTo>
                <a:cubicBezTo>
                  <a:pt x="535763" y="0"/>
                  <a:pt x="566852" y="23470"/>
                  <a:pt x="596685" y="46139"/>
                </a:cubicBezTo>
                <a:cubicBezTo>
                  <a:pt x="625298" y="67856"/>
                  <a:pt x="652310" y="88392"/>
                  <a:pt x="707175" y="88392"/>
                </a:cubicBezTo>
                <a:cubicBezTo>
                  <a:pt x="762038" y="88392"/>
                  <a:pt x="789204" y="67856"/>
                  <a:pt x="817665" y="46139"/>
                </a:cubicBezTo>
                <a:cubicBezTo>
                  <a:pt x="847534" y="23279"/>
                  <a:pt x="878625" y="0"/>
                  <a:pt x="939812" y="0"/>
                </a:cubicBezTo>
                <a:cubicBezTo>
                  <a:pt x="1001001" y="0"/>
                  <a:pt x="1032091" y="23470"/>
                  <a:pt x="1061961" y="46139"/>
                </a:cubicBezTo>
                <a:cubicBezTo>
                  <a:pt x="1090574" y="67856"/>
                  <a:pt x="1117588" y="88392"/>
                  <a:pt x="1172451" y="88392"/>
                </a:cubicBezTo>
                <a:cubicBezTo>
                  <a:pt x="1227316" y="88392"/>
                  <a:pt x="1254481" y="67856"/>
                  <a:pt x="1282941" y="46139"/>
                </a:cubicBezTo>
                <a:cubicBezTo>
                  <a:pt x="1312774" y="23279"/>
                  <a:pt x="1343672" y="0"/>
                  <a:pt x="1405052" y="0"/>
                </a:cubicBezTo>
                <a:cubicBezTo>
                  <a:pt x="1410312" y="0"/>
                  <a:pt x="1414577" y="4264"/>
                  <a:pt x="1414577" y="9525"/>
                </a:cubicBezTo>
                <a:cubicBezTo>
                  <a:pt x="1414577" y="14786"/>
                  <a:pt x="1410312" y="19050"/>
                  <a:pt x="1405052" y="19050"/>
                </a:cubicBezTo>
                <a:cubicBezTo>
                  <a:pt x="1350074" y="19050"/>
                  <a:pt x="1323061" y="39586"/>
                  <a:pt x="1294562" y="61303"/>
                </a:cubicBezTo>
                <a:cubicBezTo>
                  <a:pt x="1264920" y="83972"/>
                  <a:pt x="1234060" y="107442"/>
                  <a:pt x="1172642" y="107442"/>
                </a:cubicBezTo>
                <a:close/>
              </a:path>
            </a:pathLst>
          </a:custGeom>
          <a:solidFill>
            <a:schemeClr val="accent1"/>
          </a:solidFill>
          <a:ln w="3810" cap="flat">
            <a:noFill/>
            <a:prstDash val="solid"/>
            <a:miter/>
          </a:ln>
        </p:spPr>
        <p:txBody>
          <a:bodyPr rtlCol="0" anchor="ctr"/>
          <a:lstStyle/>
          <a:p>
            <a:endParaRPr lang="zh-CN" altLang="en-US" dirty="0">
              <a:latin typeface="MiSans" panose="00000500000000000000" pitchFamily="2" charset="-122"/>
              <a:ea typeface="MiSans" panose="00000500000000000000" pitchFamily="2" charset="-122"/>
            </a:endParaRPr>
          </a:p>
        </p:txBody>
      </p:sp>
      <p:sp>
        <p:nvSpPr>
          <p:cNvPr id="167" name="任意多边形: 形状 166">
            <a:extLst>
              <a:ext uri="{FF2B5EF4-FFF2-40B4-BE49-F238E27FC236}">
                <a16:creationId xmlns:a16="http://schemas.microsoft.com/office/drawing/2014/main" id="{A89E5CB3-D0E9-03B5-65B6-F5B0E8BA6807}"/>
              </a:ext>
            </a:extLst>
          </p:cNvPr>
          <p:cNvSpPr/>
          <p:nvPr/>
        </p:nvSpPr>
        <p:spPr>
          <a:xfrm>
            <a:off x="239325" y="4585946"/>
            <a:ext cx="1414576" cy="107441"/>
          </a:xfrm>
          <a:custGeom>
            <a:avLst/>
            <a:gdLst>
              <a:gd name="connsiteX0" fmla="*/ 1172642 w 1414576"/>
              <a:gd name="connsiteY0" fmla="*/ 107442 h 107441"/>
              <a:gd name="connsiteX1" fmla="*/ 1050493 w 1414576"/>
              <a:gd name="connsiteY1" fmla="*/ 61303 h 107441"/>
              <a:gd name="connsiteX2" fmla="*/ 940003 w 1414576"/>
              <a:gd name="connsiteY2" fmla="*/ 19050 h 107441"/>
              <a:gd name="connsiteX3" fmla="*/ 829513 w 1414576"/>
              <a:gd name="connsiteY3" fmla="*/ 61303 h 107441"/>
              <a:gd name="connsiteX4" fmla="*/ 707364 w 1414576"/>
              <a:gd name="connsiteY4" fmla="*/ 107442 h 107441"/>
              <a:gd name="connsiteX5" fmla="*/ 585255 w 1414576"/>
              <a:gd name="connsiteY5" fmla="*/ 61303 h 107441"/>
              <a:gd name="connsiteX6" fmla="*/ 474765 w 1414576"/>
              <a:gd name="connsiteY6" fmla="*/ 19050 h 107441"/>
              <a:gd name="connsiteX7" fmla="*/ 364275 w 1414576"/>
              <a:gd name="connsiteY7" fmla="*/ 61303 h 107441"/>
              <a:gd name="connsiteX8" fmla="*/ 242126 w 1414576"/>
              <a:gd name="connsiteY8" fmla="*/ 107442 h 107441"/>
              <a:gd name="connsiteX9" fmla="*/ 120015 w 1414576"/>
              <a:gd name="connsiteY9" fmla="*/ 61303 h 107441"/>
              <a:gd name="connsiteX10" fmla="*/ 9525 w 1414576"/>
              <a:gd name="connsiteY10" fmla="*/ 19050 h 107441"/>
              <a:gd name="connsiteX11" fmla="*/ 0 w 1414576"/>
              <a:gd name="connsiteY11" fmla="*/ 9525 h 107441"/>
              <a:gd name="connsiteX12" fmla="*/ 9525 w 1414576"/>
              <a:gd name="connsiteY12" fmla="*/ 0 h 107441"/>
              <a:gd name="connsiteX13" fmla="*/ 131445 w 1414576"/>
              <a:gd name="connsiteY13" fmla="*/ 46139 h 107441"/>
              <a:gd name="connsiteX14" fmla="*/ 241935 w 1414576"/>
              <a:gd name="connsiteY14" fmla="*/ 88392 h 107441"/>
              <a:gd name="connsiteX15" fmla="*/ 352425 w 1414576"/>
              <a:gd name="connsiteY15" fmla="*/ 46139 h 107441"/>
              <a:gd name="connsiteX16" fmla="*/ 474574 w 1414576"/>
              <a:gd name="connsiteY16" fmla="*/ 0 h 107441"/>
              <a:gd name="connsiteX17" fmla="*/ 596685 w 1414576"/>
              <a:gd name="connsiteY17" fmla="*/ 46139 h 107441"/>
              <a:gd name="connsiteX18" fmla="*/ 707175 w 1414576"/>
              <a:gd name="connsiteY18" fmla="*/ 88392 h 107441"/>
              <a:gd name="connsiteX19" fmla="*/ 817665 w 1414576"/>
              <a:gd name="connsiteY19" fmla="*/ 46139 h 107441"/>
              <a:gd name="connsiteX20" fmla="*/ 939812 w 1414576"/>
              <a:gd name="connsiteY20" fmla="*/ 0 h 107441"/>
              <a:gd name="connsiteX21" fmla="*/ 1061961 w 1414576"/>
              <a:gd name="connsiteY21" fmla="*/ 46139 h 107441"/>
              <a:gd name="connsiteX22" fmla="*/ 1172451 w 1414576"/>
              <a:gd name="connsiteY22" fmla="*/ 88392 h 107441"/>
              <a:gd name="connsiteX23" fmla="*/ 1282941 w 1414576"/>
              <a:gd name="connsiteY23" fmla="*/ 46139 h 107441"/>
              <a:gd name="connsiteX24" fmla="*/ 1405052 w 1414576"/>
              <a:gd name="connsiteY24" fmla="*/ 0 h 107441"/>
              <a:gd name="connsiteX25" fmla="*/ 1414577 w 1414576"/>
              <a:gd name="connsiteY25" fmla="*/ 9525 h 107441"/>
              <a:gd name="connsiteX26" fmla="*/ 1405052 w 1414576"/>
              <a:gd name="connsiteY26" fmla="*/ 19050 h 107441"/>
              <a:gd name="connsiteX27" fmla="*/ 1294562 w 1414576"/>
              <a:gd name="connsiteY27" fmla="*/ 61303 h 107441"/>
              <a:gd name="connsiteX28" fmla="*/ 1172642 w 1414576"/>
              <a:gd name="connsiteY28" fmla="*/ 107442 h 107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14576" h="107441">
                <a:moveTo>
                  <a:pt x="1172642" y="107442"/>
                </a:moveTo>
                <a:cubicBezTo>
                  <a:pt x="1111262" y="107442"/>
                  <a:pt x="1080364" y="83973"/>
                  <a:pt x="1050493" y="61303"/>
                </a:cubicBezTo>
                <a:cubicBezTo>
                  <a:pt x="1021880" y="39586"/>
                  <a:pt x="994868" y="19050"/>
                  <a:pt x="940003" y="19050"/>
                </a:cubicBezTo>
                <a:cubicBezTo>
                  <a:pt x="885139" y="19050"/>
                  <a:pt x="858012" y="39586"/>
                  <a:pt x="829513" y="61303"/>
                </a:cubicBezTo>
                <a:cubicBezTo>
                  <a:pt x="799643" y="84163"/>
                  <a:pt x="768782" y="107442"/>
                  <a:pt x="707364" y="107442"/>
                </a:cubicBezTo>
                <a:cubicBezTo>
                  <a:pt x="645948" y="107442"/>
                  <a:pt x="615124" y="83973"/>
                  <a:pt x="585255" y="61303"/>
                </a:cubicBezTo>
                <a:cubicBezTo>
                  <a:pt x="556641" y="39586"/>
                  <a:pt x="529628" y="19050"/>
                  <a:pt x="474765" y="19050"/>
                </a:cubicBezTo>
                <a:cubicBezTo>
                  <a:pt x="419900" y="19050"/>
                  <a:pt x="392773" y="39586"/>
                  <a:pt x="364275" y="61303"/>
                </a:cubicBezTo>
                <a:cubicBezTo>
                  <a:pt x="334404" y="84163"/>
                  <a:pt x="303542" y="107442"/>
                  <a:pt x="242126" y="107442"/>
                </a:cubicBezTo>
                <a:cubicBezTo>
                  <a:pt x="180708" y="107442"/>
                  <a:pt x="149886" y="83973"/>
                  <a:pt x="120015" y="61303"/>
                </a:cubicBezTo>
                <a:cubicBezTo>
                  <a:pt x="91402" y="39586"/>
                  <a:pt x="64390" y="19050"/>
                  <a:pt x="9525" y="19050"/>
                </a:cubicBezTo>
                <a:cubicBezTo>
                  <a:pt x="4265" y="19050"/>
                  <a:pt x="0" y="14786"/>
                  <a:pt x="0" y="9525"/>
                </a:cubicBezTo>
                <a:cubicBezTo>
                  <a:pt x="0" y="4264"/>
                  <a:pt x="4265" y="0"/>
                  <a:pt x="9525" y="0"/>
                </a:cubicBezTo>
                <a:cubicBezTo>
                  <a:pt x="70905" y="0"/>
                  <a:pt x="101803" y="23470"/>
                  <a:pt x="131445" y="46139"/>
                </a:cubicBezTo>
                <a:cubicBezTo>
                  <a:pt x="160058" y="67856"/>
                  <a:pt x="187071" y="88392"/>
                  <a:pt x="241935" y="88392"/>
                </a:cubicBezTo>
                <a:cubicBezTo>
                  <a:pt x="296800" y="88392"/>
                  <a:pt x="323926" y="67856"/>
                  <a:pt x="352425" y="46139"/>
                </a:cubicBezTo>
                <a:cubicBezTo>
                  <a:pt x="382296" y="23279"/>
                  <a:pt x="413385" y="0"/>
                  <a:pt x="474574" y="0"/>
                </a:cubicBezTo>
                <a:cubicBezTo>
                  <a:pt x="535763" y="0"/>
                  <a:pt x="566852" y="23470"/>
                  <a:pt x="596685" y="46139"/>
                </a:cubicBezTo>
                <a:cubicBezTo>
                  <a:pt x="625298" y="67856"/>
                  <a:pt x="652310" y="88392"/>
                  <a:pt x="707175" y="88392"/>
                </a:cubicBezTo>
                <a:cubicBezTo>
                  <a:pt x="762038" y="88392"/>
                  <a:pt x="789204" y="67856"/>
                  <a:pt x="817665" y="46139"/>
                </a:cubicBezTo>
                <a:cubicBezTo>
                  <a:pt x="847534" y="23279"/>
                  <a:pt x="878625" y="0"/>
                  <a:pt x="939812" y="0"/>
                </a:cubicBezTo>
                <a:cubicBezTo>
                  <a:pt x="1001001" y="0"/>
                  <a:pt x="1032091" y="23470"/>
                  <a:pt x="1061961" y="46139"/>
                </a:cubicBezTo>
                <a:cubicBezTo>
                  <a:pt x="1090574" y="67856"/>
                  <a:pt x="1117588" y="88392"/>
                  <a:pt x="1172451" y="88392"/>
                </a:cubicBezTo>
                <a:cubicBezTo>
                  <a:pt x="1227316" y="88392"/>
                  <a:pt x="1254481" y="67856"/>
                  <a:pt x="1282941" y="46139"/>
                </a:cubicBezTo>
                <a:cubicBezTo>
                  <a:pt x="1312774" y="23279"/>
                  <a:pt x="1343672" y="0"/>
                  <a:pt x="1405052" y="0"/>
                </a:cubicBezTo>
                <a:cubicBezTo>
                  <a:pt x="1410312" y="0"/>
                  <a:pt x="1414577" y="4264"/>
                  <a:pt x="1414577" y="9525"/>
                </a:cubicBezTo>
                <a:cubicBezTo>
                  <a:pt x="1414577" y="14786"/>
                  <a:pt x="1410312" y="19050"/>
                  <a:pt x="1405052" y="19050"/>
                </a:cubicBezTo>
                <a:cubicBezTo>
                  <a:pt x="1350074" y="19050"/>
                  <a:pt x="1323061" y="39586"/>
                  <a:pt x="1294562" y="61303"/>
                </a:cubicBezTo>
                <a:cubicBezTo>
                  <a:pt x="1264920" y="83973"/>
                  <a:pt x="1234060" y="107442"/>
                  <a:pt x="1172642" y="107442"/>
                </a:cubicBezTo>
                <a:close/>
              </a:path>
            </a:pathLst>
          </a:custGeom>
          <a:solidFill>
            <a:schemeClr val="accent1"/>
          </a:solidFill>
          <a:ln w="3810" cap="flat">
            <a:noFill/>
            <a:prstDash val="solid"/>
            <a:miter/>
          </a:ln>
        </p:spPr>
        <p:txBody>
          <a:bodyPr rtlCol="0" anchor="ctr"/>
          <a:lstStyle/>
          <a:p>
            <a:endParaRPr lang="zh-CN" altLang="en-US" dirty="0">
              <a:latin typeface="MiSans" panose="00000500000000000000" pitchFamily="2" charset="-122"/>
              <a:ea typeface="MiSans" panose="00000500000000000000" pitchFamily="2" charset="-122"/>
            </a:endParaRPr>
          </a:p>
        </p:txBody>
      </p:sp>
      <p:sp>
        <p:nvSpPr>
          <p:cNvPr id="168" name="任意多边形: 形状 167">
            <a:extLst>
              <a:ext uri="{FF2B5EF4-FFF2-40B4-BE49-F238E27FC236}">
                <a16:creationId xmlns:a16="http://schemas.microsoft.com/office/drawing/2014/main" id="{9EB04E99-E67C-545D-C39D-3ED9DC1F57DB}"/>
              </a:ext>
            </a:extLst>
          </p:cNvPr>
          <p:cNvSpPr/>
          <p:nvPr/>
        </p:nvSpPr>
        <p:spPr>
          <a:xfrm>
            <a:off x="239325" y="4523996"/>
            <a:ext cx="1414576" cy="107441"/>
          </a:xfrm>
          <a:custGeom>
            <a:avLst/>
            <a:gdLst>
              <a:gd name="connsiteX0" fmla="*/ 1172642 w 1414576"/>
              <a:gd name="connsiteY0" fmla="*/ 107442 h 107441"/>
              <a:gd name="connsiteX1" fmla="*/ 1050493 w 1414576"/>
              <a:gd name="connsiteY1" fmla="*/ 61303 h 107441"/>
              <a:gd name="connsiteX2" fmla="*/ 940003 w 1414576"/>
              <a:gd name="connsiteY2" fmla="*/ 19050 h 107441"/>
              <a:gd name="connsiteX3" fmla="*/ 829513 w 1414576"/>
              <a:gd name="connsiteY3" fmla="*/ 61303 h 107441"/>
              <a:gd name="connsiteX4" fmla="*/ 707364 w 1414576"/>
              <a:gd name="connsiteY4" fmla="*/ 107442 h 107441"/>
              <a:gd name="connsiteX5" fmla="*/ 585255 w 1414576"/>
              <a:gd name="connsiteY5" fmla="*/ 61303 h 107441"/>
              <a:gd name="connsiteX6" fmla="*/ 474765 w 1414576"/>
              <a:gd name="connsiteY6" fmla="*/ 19050 h 107441"/>
              <a:gd name="connsiteX7" fmla="*/ 364275 w 1414576"/>
              <a:gd name="connsiteY7" fmla="*/ 61303 h 107441"/>
              <a:gd name="connsiteX8" fmla="*/ 242126 w 1414576"/>
              <a:gd name="connsiteY8" fmla="*/ 107442 h 107441"/>
              <a:gd name="connsiteX9" fmla="*/ 120015 w 1414576"/>
              <a:gd name="connsiteY9" fmla="*/ 61303 h 107441"/>
              <a:gd name="connsiteX10" fmla="*/ 9525 w 1414576"/>
              <a:gd name="connsiteY10" fmla="*/ 19050 h 107441"/>
              <a:gd name="connsiteX11" fmla="*/ 0 w 1414576"/>
              <a:gd name="connsiteY11" fmla="*/ 9525 h 107441"/>
              <a:gd name="connsiteX12" fmla="*/ 9525 w 1414576"/>
              <a:gd name="connsiteY12" fmla="*/ 0 h 107441"/>
              <a:gd name="connsiteX13" fmla="*/ 131445 w 1414576"/>
              <a:gd name="connsiteY13" fmla="*/ 46139 h 107441"/>
              <a:gd name="connsiteX14" fmla="*/ 241935 w 1414576"/>
              <a:gd name="connsiteY14" fmla="*/ 88392 h 107441"/>
              <a:gd name="connsiteX15" fmla="*/ 352425 w 1414576"/>
              <a:gd name="connsiteY15" fmla="*/ 46139 h 107441"/>
              <a:gd name="connsiteX16" fmla="*/ 474574 w 1414576"/>
              <a:gd name="connsiteY16" fmla="*/ 0 h 107441"/>
              <a:gd name="connsiteX17" fmla="*/ 596685 w 1414576"/>
              <a:gd name="connsiteY17" fmla="*/ 46139 h 107441"/>
              <a:gd name="connsiteX18" fmla="*/ 707175 w 1414576"/>
              <a:gd name="connsiteY18" fmla="*/ 88392 h 107441"/>
              <a:gd name="connsiteX19" fmla="*/ 817665 w 1414576"/>
              <a:gd name="connsiteY19" fmla="*/ 46139 h 107441"/>
              <a:gd name="connsiteX20" fmla="*/ 939812 w 1414576"/>
              <a:gd name="connsiteY20" fmla="*/ 0 h 107441"/>
              <a:gd name="connsiteX21" fmla="*/ 1061961 w 1414576"/>
              <a:gd name="connsiteY21" fmla="*/ 46139 h 107441"/>
              <a:gd name="connsiteX22" fmla="*/ 1172451 w 1414576"/>
              <a:gd name="connsiteY22" fmla="*/ 88392 h 107441"/>
              <a:gd name="connsiteX23" fmla="*/ 1282941 w 1414576"/>
              <a:gd name="connsiteY23" fmla="*/ 46139 h 107441"/>
              <a:gd name="connsiteX24" fmla="*/ 1405052 w 1414576"/>
              <a:gd name="connsiteY24" fmla="*/ 0 h 107441"/>
              <a:gd name="connsiteX25" fmla="*/ 1414577 w 1414576"/>
              <a:gd name="connsiteY25" fmla="*/ 9525 h 107441"/>
              <a:gd name="connsiteX26" fmla="*/ 1405052 w 1414576"/>
              <a:gd name="connsiteY26" fmla="*/ 19050 h 107441"/>
              <a:gd name="connsiteX27" fmla="*/ 1294562 w 1414576"/>
              <a:gd name="connsiteY27" fmla="*/ 61303 h 107441"/>
              <a:gd name="connsiteX28" fmla="*/ 1172642 w 1414576"/>
              <a:gd name="connsiteY28" fmla="*/ 107442 h 107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14576" h="107441">
                <a:moveTo>
                  <a:pt x="1172642" y="107442"/>
                </a:moveTo>
                <a:cubicBezTo>
                  <a:pt x="1111262" y="107442"/>
                  <a:pt x="1080364" y="83973"/>
                  <a:pt x="1050493" y="61303"/>
                </a:cubicBezTo>
                <a:cubicBezTo>
                  <a:pt x="1021880" y="39586"/>
                  <a:pt x="994868" y="19050"/>
                  <a:pt x="940003" y="19050"/>
                </a:cubicBezTo>
                <a:cubicBezTo>
                  <a:pt x="885139" y="19050"/>
                  <a:pt x="858012" y="39586"/>
                  <a:pt x="829513" y="61303"/>
                </a:cubicBezTo>
                <a:cubicBezTo>
                  <a:pt x="799643" y="84163"/>
                  <a:pt x="768782" y="107442"/>
                  <a:pt x="707364" y="107442"/>
                </a:cubicBezTo>
                <a:cubicBezTo>
                  <a:pt x="645948" y="107442"/>
                  <a:pt x="615124" y="83973"/>
                  <a:pt x="585255" y="61303"/>
                </a:cubicBezTo>
                <a:cubicBezTo>
                  <a:pt x="556641" y="39586"/>
                  <a:pt x="529628" y="19050"/>
                  <a:pt x="474765" y="19050"/>
                </a:cubicBezTo>
                <a:cubicBezTo>
                  <a:pt x="419900" y="19050"/>
                  <a:pt x="392773" y="39586"/>
                  <a:pt x="364275" y="61303"/>
                </a:cubicBezTo>
                <a:cubicBezTo>
                  <a:pt x="334404" y="84163"/>
                  <a:pt x="303542" y="107442"/>
                  <a:pt x="242126" y="107442"/>
                </a:cubicBezTo>
                <a:cubicBezTo>
                  <a:pt x="180708" y="107442"/>
                  <a:pt x="149886" y="83973"/>
                  <a:pt x="120015" y="61303"/>
                </a:cubicBezTo>
                <a:cubicBezTo>
                  <a:pt x="91402" y="39586"/>
                  <a:pt x="64390" y="19050"/>
                  <a:pt x="9525" y="19050"/>
                </a:cubicBezTo>
                <a:cubicBezTo>
                  <a:pt x="4265" y="19050"/>
                  <a:pt x="0" y="14786"/>
                  <a:pt x="0" y="9525"/>
                </a:cubicBezTo>
                <a:cubicBezTo>
                  <a:pt x="0" y="4264"/>
                  <a:pt x="4265" y="0"/>
                  <a:pt x="9525" y="0"/>
                </a:cubicBezTo>
                <a:cubicBezTo>
                  <a:pt x="70905" y="0"/>
                  <a:pt x="101803" y="23470"/>
                  <a:pt x="131445" y="46139"/>
                </a:cubicBezTo>
                <a:cubicBezTo>
                  <a:pt x="160058" y="67856"/>
                  <a:pt x="187071" y="88392"/>
                  <a:pt x="241935" y="88392"/>
                </a:cubicBezTo>
                <a:cubicBezTo>
                  <a:pt x="296800" y="88392"/>
                  <a:pt x="323926" y="67856"/>
                  <a:pt x="352425" y="46139"/>
                </a:cubicBezTo>
                <a:cubicBezTo>
                  <a:pt x="382296" y="23279"/>
                  <a:pt x="413385" y="0"/>
                  <a:pt x="474574" y="0"/>
                </a:cubicBezTo>
                <a:cubicBezTo>
                  <a:pt x="535763" y="0"/>
                  <a:pt x="566852" y="23470"/>
                  <a:pt x="596685" y="46139"/>
                </a:cubicBezTo>
                <a:cubicBezTo>
                  <a:pt x="625298" y="67856"/>
                  <a:pt x="652310" y="88392"/>
                  <a:pt x="707175" y="88392"/>
                </a:cubicBezTo>
                <a:cubicBezTo>
                  <a:pt x="762038" y="88392"/>
                  <a:pt x="789204" y="67856"/>
                  <a:pt x="817665" y="46139"/>
                </a:cubicBezTo>
                <a:cubicBezTo>
                  <a:pt x="847534" y="23279"/>
                  <a:pt x="878625" y="0"/>
                  <a:pt x="939812" y="0"/>
                </a:cubicBezTo>
                <a:cubicBezTo>
                  <a:pt x="1001001" y="0"/>
                  <a:pt x="1032091" y="23470"/>
                  <a:pt x="1061961" y="46139"/>
                </a:cubicBezTo>
                <a:cubicBezTo>
                  <a:pt x="1090574" y="67856"/>
                  <a:pt x="1117588" y="88392"/>
                  <a:pt x="1172451" y="88392"/>
                </a:cubicBezTo>
                <a:cubicBezTo>
                  <a:pt x="1227316" y="88392"/>
                  <a:pt x="1254481" y="67856"/>
                  <a:pt x="1282941" y="46139"/>
                </a:cubicBezTo>
                <a:cubicBezTo>
                  <a:pt x="1312774" y="23279"/>
                  <a:pt x="1343672" y="0"/>
                  <a:pt x="1405052" y="0"/>
                </a:cubicBezTo>
                <a:cubicBezTo>
                  <a:pt x="1410312" y="0"/>
                  <a:pt x="1414577" y="4264"/>
                  <a:pt x="1414577" y="9525"/>
                </a:cubicBezTo>
                <a:cubicBezTo>
                  <a:pt x="1414577" y="14786"/>
                  <a:pt x="1410312" y="19050"/>
                  <a:pt x="1405052" y="19050"/>
                </a:cubicBezTo>
                <a:cubicBezTo>
                  <a:pt x="1350074" y="19050"/>
                  <a:pt x="1323061" y="39586"/>
                  <a:pt x="1294562" y="61303"/>
                </a:cubicBezTo>
                <a:cubicBezTo>
                  <a:pt x="1264920" y="83973"/>
                  <a:pt x="1234060" y="107442"/>
                  <a:pt x="1172642" y="107442"/>
                </a:cubicBezTo>
                <a:close/>
              </a:path>
            </a:pathLst>
          </a:custGeom>
          <a:solidFill>
            <a:schemeClr val="accent1"/>
          </a:solidFill>
          <a:ln w="3810" cap="flat">
            <a:noFill/>
            <a:prstDash val="solid"/>
            <a:miter/>
          </a:ln>
        </p:spPr>
        <p:txBody>
          <a:bodyPr rtlCol="0" anchor="ctr"/>
          <a:lstStyle/>
          <a:p>
            <a:endParaRPr lang="zh-CN" altLang="en-US" dirty="0">
              <a:latin typeface="MiSans" panose="00000500000000000000" pitchFamily="2" charset="-122"/>
              <a:ea typeface="MiSans" panose="00000500000000000000" pitchFamily="2" charset="-122"/>
            </a:endParaRPr>
          </a:p>
        </p:txBody>
      </p:sp>
      <p:sp>
        <p:nvSpPr>
          <p:cNvPr id="171" name="任意多边形: 形状 170">
            <a:extLst>
              <a:ext uri="{FF2B5EF4-FFF2-40B4-BE49-F238E27FC236}">
                <a16:creationId xmlns:a16="http://schemas.microsoft.com/office/drawing/2014/main" id="{C6AFC6CE-DFC2-D4BE-F493-3AB1A3BE9987}"/>
              </a:ext>
            </a:extLst>
          </p:cNvPr>
          <p:cNvSpPr/>
          <p:nvPr/>
        </p:nvSpPr>
        <p:spPr>
          <a:xfrm>
            <a:off x="8515479" y="6633274"/>
            <a:ext cx="1414576" cy="107441"/>
          </a:xfrm>
          <a:custGeom>
            <a:avLst/>
            <a:gdLst>
              <a:gd name="connsiteX0" fmla="*/ 1172642 w 1414576"/>
              <a:gd name="connsiteY0" fmla="*/ 107442 h 107441"/>
              <a:gd name="connsiteX1" fmla="*/ 1050493 w 1414576"/>
              <a:gd name="connsiteY1" fmla="*/ 61303 h 107441"/>
              <a:gd name="connsiteX2" fmla="*/ 940003 w 1414576"/>
              <a:gd name="connsiteY2" fmla="*/ 19050 h 107441"/>
              <a:gd name="connsiteX3" fmla="*/ 829513 w 1414576"/>
              <a:gd name="connsiteY3" fmla="*/ 61303 h 107441"/>
              <a:gd name="connsiteX4" fmla="*/ 707364 w 1414576"/>
              <a:gd name="connsiteY4" fmla="*/ 107442 h 107441"/>
              <a:gd name="connsiteX5" fmla="*/ 585255 w 1414576"/>
              <a:gd name="connsiteY5" fmla="*/ 61303 h 107441"/>
              <a:gd name="connsiteX6" fmla="*/ 474765 w 1414576"/>
              <a:gd name="connsiteY6" fmla="*/ 19050 h 107441"/>
              <a:gd name="connsiteX7" fmla="*/ 364275 w 1414576"/>
              <a:gd name="connsiteY7" fmla="*/ 61303 h 107441"/>
              <a:gd name="connsiteX8" fmla="*/ 242126 w 1414576"/>
              <a:gd name="connsiteY8" fmla="*/ 107442 h 107441"/>
              <a:gd name="connsiteX9" fmla="*/ 120015 w 1414576"/>
              <a:gd name="connsiteY9" fmla="*/ 61303 h 107441"/>
              <a:gd name="connsiteX10" fmla="*/ 9525 w 1414576"/>
              <a:gd name="connsiteY10" fmla="*/ 19050 h 107441"/>
              <a:gd name="connsiteX11" fmla="*/ 0 w 1414576"/>
              <a:gd name="connsiteY11" fmla="*/ 9525 h 107441"/>
              <a:gd name="connsiteX12" fmla="*/ 9525 w 1414576"/>
              <a:gd name="connsiteY12" fmla="*/ 0 h 107441"/>
              <a:gd name="connsiteX13" fmla="*/ 131445 w 1414576"/>
              <a:gd name="connsiteY13" fmla="*/ 46139 h 107441"/>
              <a:gd name="connsiteX14" fmla="*/ 241935 w 1414576"/>
              <a:gd name="connsiteY14" fmla="*/ 88392 h 107441"/>
              <a:gd name="connsiteX15" fmla="*/ 352425 w 1414576"/>
              <a:gd name="connsiteY15" fmla="*/ 46139 h 107441"/>
              <a:gd name="connsiteX16" fmla="*/ 474574 w 1414576"/>
              <a:gd name="connsiteY16" fmla="*/ 0 h 107441"/>
              <a:gd name="connsiteX17" fmla="*/ 596685 w 1414576"/>
              <a:gd name="connsiteY17" fmla="*/ 46139 h 107441"/>
              <a:gd name="connsiteX18" fmla="*/ 707175 w 1414576"/>
              <a:gd name="connsiteY18" fmla="*/ 88392 h 107441"/>
              <a:gd name="connsiteX19" fmla="*/ 817665 w 1414576"/>
              <a:gd name="connsiteY19" fmla="*/ 46139 h 107441"/>
              <a:gd name="connsiteX20" fmla="*/ 939812 w 1414576"/>
              <a:gd name="connsiteY20" fmla="*/ 0 h 107441"/>
              <a:gd name="connsiteX21" fmla="*/ 1061961 w 1414576"/>
              <a:gd name="connsiteY21" fmla="*/ 46139 h 107441"/>
              <a:gd name="connsiteX22" fmla="*/ 1172451 w 1414576"/>
              <a:gd name="connsiteY22" fmla="*/ 88392 h 107441"/>
              <a:gd name="connsiteX23" fmla="*/ 1282941 w 1414576"/>
              <a:gd name="connsiteY23" fmla="*/ 46139 h 107441"/>
              <a:gd name="connsiteX24" fmla="*/ 1405052 w 1414576"/>
              <a:gd name="connsiteY24" fmla="*/ 0 h 107441"/>
              <a:gd name="connsiteX25" fmla="*/ 1414577 w 1414576"/>
              <a:gd name="connsiteY25" fmla="*/ 9525 h 107441"/>
              <a:gd name="connsiteX26" fmla="*/ 1405052 w 1414576"/>
              <a:gd name="connsiteY26" fmla="*/ 19050 h 107441"/>
              <a:gd name="connsiteX27" fmla="*/ 1294562 w 1414576"/>
              <a:gd name="connsiteY27" fmla="*/ 61303 h 107441"/>
              <a:gd name="connsiteX28" fmla="*/ 1172642 w 1414576"/>
              <a:gd name="connsiteY28" fmla="*/ 107442 h 107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14576" h="107441">
                <a:moveTo>
                  <a:pt x="1172642" y="107442"/>
                </a:moveTo>
                <a:cubicBezTo>
                  <a:pt x="1111262" y="107442"/>
                  <a:pt x="1080364" y="83972"/>
                  <a:pt x="1050493" y="61303"/>
                </a:cubicBezTo>
                <a:cubicBezTo>
                  <a:pt x="1021880" y="39586"/>
                  <a:pt x="994868" y="19050"/>
                  <a:pt x="940003" y="19050"/>
                </a:cubicBezTo>
                <a:cubicBezTo>
                  <a:pt x="885139" y="19050"/>
                  <a:pt x="858012" y="39586"/>
                  <a:pt x="829513" y="61303"/>
                </a:cubicBezTo>
                <a:cubicBezTo>
                  <a:pt x="799643" y="84163"/>
                  <a:pt x="768782" y="107442"/>
                  <a:pt x="707364" y="107442"/>
                </a:cubicBezTo>
                <a:cubicBezTo>
                  <a:pt x="645948" y="107442"/>
                  <a:pt x="615124" y="83972"/>
                  <a:pt x="585255" y="61303"/>
                </a:cubicBezTo>
                <a:cubicBezTo>
                  <a:pt x="556641" y="39586"/>
                  <a:pt x="529628" y="19050"/>
                  <a:pt x="474765" y="19050"/>
                </a:cubicBezTo>
                <a:cubicBezTo>
                  <a:pt x="419900" y="19050"/>
                  <a:pt x="392773" y="39586"/>
                  <a:pt x="364275" y="61303"/>
                </a:cubicBezTo>
                <a:cubicBezTo>
                  <a:pt x="334404" y="84163"/>
                  <a:pt x="303542" y="107442"/>
                  <a:pt x="242126" y="107442"/>
                </a:cubicBezTo>
                <a:cubicBezTo>
                  <a:pt x="180708" y="107442"/>
                  <a:pt x="149886" y="83972"/>
                  <a:pt x="120015" y="61303"/>
                </a:cubicBezTo>
                <a:cubicBezTo>
                  <a:pt x="91402" y="39586"/>
                  <a:pt x="64390" y="19050"/>
                  <a:pt x="9525" y="19050"/>
                </a:cubicBezTo>
                <a:cubicBezTo>
                  <a:pt x="4265" y="19050"/>
                  <a:pt x="0" y="14786"/>
                  <a:pt x="0" y="9525"/>
                </a:cubicBezTo>
                <a:cubicBezTo>
                  <a:pt x="0" y="4264"/>
                  <a:pt x="4265" y="0"/>
                  <a:pt x="9525" y="0"/>
                </a:cubicBezTo>
                <a:cubicBezTo>
                  <a:pt x="70905" y="0"/>
                  <a:pt x="101803" y="23469"/>
                  <a:pt x="131445" y="46139"/>
                </a:cubicBezTo>
                <a:cubicBezTo>
                  <a:pt x="160058" y="67856"/>
                  <a:pt x="187071" y="88392"/>
                  <a:pt x="241935" y="88392"/>
                </a:cubicBezTo>
                <a:cubicBezTo>
                  <a:pt x="296800" y="88392"/>
                  <a:pt x="323926" y="67856"/>
                  <a:pt x="352425" y="46139"/>
                </a:cubicBezTo>
                <a:cubicBezTo>
                  <a:pt x="382296" y="23279"/>
                  <a:pt x="413385" y="0"/>
                  <a:pt x="474574" y="0"/>
                </a:cubicBezTo>
                <a:cubicBezTo>
                  <a:pt x="535763" y="0"/>
                  <a:pt x="566852" y="23469"/>
                  <a:pt x="596685" y="46139"/>
                </a:cubicBezTo>
                <a:cubicBezTo>
                  <a:pt x="625298" y="67856"/>
                  <a:pt x="652310" y="88392"/>
                  <a:pt x="707175" y="88392"/>
                </a:cubicBezTo>
                <a:cubicBezTo>
                  <a:pt x="762038" y="88392"/>
                  <a:pt x="789204" y="67856"/>
                  <a:pt x="817665" y="46139"/>
                </a:cubicBezTo>
                <a:cubicBezTo>
                  <a:pt x="847534" y="23279"/>
                  <a:pt x="878625" y="0"/>
                  <a:pt x="939812" y="0"/>
                </a:cubicBezTo>
                <a:cubicBezTo>
                  <a:pt x="1001001" y="0"/>
                  <a:pt x="1032091" y="23469"/>
                  <a:pt x="1061961" y="46139"/>
                </a:cubicBezTo>
                <a:cubicBezTo>
                  <a:pt x="1090574" y="67856"/>
                  <a:pt x="1117588" y="88392"/>
                  <a:pt x="1172451" y="88392"/>
                </a:cubicBezTo>
                <a:cubicBezTo>
                  <a:pt x="1227316" y="88392"/>
                  <a:pt x="1254481" y="67856"/>
                  <a:pt x="1282941" y="46139"/>
                </a:cubicBezTo>
                <a:cubicBezTo>
                  <a:pt x="1312774" y="23279"/>
                  <a:pt x="1343672" y="0"/>
                  <a:pt x="1405052" y="0"/>
                </a:cubicBezTo>
                <a:cubicBezTo>
                  <a:pt x="1410312" y="0"/>
                  <a:pt x="1414577" y="4264"/>
                  <a:pt x="1414577" y="9525"/>
                </a:cubicBezTo>
                <a:cubicBezTo>
                  <a:pt x="1414577" y="14786"/>
                  <a:pt x="1410312" y="19050"/>
                  <a:pt x="1405052" y="19050"/>
                </a:cubicBezTo>
                <a:cubicBezTo>
                  <a:pt x="1350074" y="19050"/>
                  <a:pt x="1323061" y="39586"/>
                  <a:pt x="1294562" y="61303"/>
                </a:cubicBezTo>
                <a:cubicBezTo>
                  <a:pt x="1264920" y="83972"/>
                  <a:pt x="1234060" y="107442"/>
                  <a:pt x="1172642" y="107442"/>
                </a:cubicBezTo>
                <a:close/>
              </a:path>
            </a:pathLst>
          </a:custGeom>
          <a:solidFill>
            <a:schemeClr val="accent1"/>
          </a:solidFill>
          <a:ln w="3810" cap="flat">
            <a:noFill/>
            <a:prstDash val="solid"/>
            <a:miter/>
          </a:ln>
        </p:spPr>
        <p:txBody>
          <a:bodyPr rtlCol="0" anchor="ctr"/>
          <a:lstStyle/>
          <a:p>
            <a:endParaRPr lang="zh-CN" altLang="en-US" dirty="0">
              <a:latin typeface="MiSans" panose="00000500000000000000" pitchFamily="2" charset="-122"/>
              <a:ea typeface="MiSans" panose="00000500000000000000" pitchFamily="2" charset="-122"/>
            </a:endParaRPr>
          </a:p>
        </p:txBody>
      </p:sp>
      <p:sp>
        <p:nvSpPr>
          <p:cNvPr id="172" name="任意多边形: 形状 171">
            <a:extLst>
              <a:ext uri="{FF2B5EF4-FFF2-40B4-BE49-F238E27FC236}">
                <a16:creationId xmlns:a16="http://schemas.microsoft.com/office/drawing/2014/main" id="{8B4364FB-48FF-6537-DF0C-D7FF8ACEDC10}"/>
              </a:ext>
            </a:extLst>
          </p:cNvPr>
          <p:cNvSpPr/>
          <p:nvPr/>
        </p:nvSpPr>
        <p:spPr>
          <a:xfrm>
            <a:off x="8515479" y="6571324"/>
            <a:ext cx="1414576" cy="107441"/>
          </a:xfrm>
          <a:custGeom>
            <a:avLst/>
            <a:gdLst>
              <a:gd name="connsiteX0" fmla="*/ 1172642 w 1414576"/>
              <a:gd name="connsiteY0" fmla="*/ 107442 h 107441"/>
              <a:gd name="connsiteX1" fmla="*/ 1050493 w 1414576"/>
              <a:gd name="connsiteY1" fmla="*/ 61303 h 107441"/>
              <a:gd name="connsiteX2" fmla="*/ 940003 w 1414576"/>
              <a:gd name="connsiteY2" fmla="*/ 19050 h 107441"/>
              <a:gd name="connsiteX3" fmla="*/ 829513 w 1414576"/>
              <a:gd name="connsiteY3" fmla="*/ 61303 h 107441"/>
              <a:gd name="connsiteX4" fmla="*/ 707364 w 1414576"/>
              <a:gd name="connsiteY4" fmla="*/ 107442 h 107441"/>
              <a:gd name="connsiteX5" fmla="*/ 585255 w 1414576"/>
              <a:gd name="connsiteY5" fmla="*/ 61303 h 107441"/>
              <a:gd name="connsiteX6" fmla="*/ 474765 w 1414576"/>
              <a:gd name="connsiteY6" fmla="*/ 19050 h 107441"/>
              <a:gd name="connsiteX7" fmla="*/ 364275 w 1414576"/>
              <a:gd name="connsiteY7" fmla="*/ 61303 h 107441"/>
              <a:gd name="connsiteX8" fmla="*/ 242126 w 1414576"/>
              <a:gd name="connsiteY8" fmla="*/ 107442 h 107441"/>
              <a:gd name="connsiteX9" fmla="*/ 120015 w 1414576"/>
              <a:gd name="connsiteY9" fmla="*/ 61303 h 107441"/>
              <a:gd name="connsiteX10" fmla="*/ 9525 w 1414576"/>
              <a:gd name="connsiteY10" fmla="*/ 19050 h 107441"/>
              <a:gd name="connsiteX11" fmla="*/ 0 w 1414576"/>
              <a:gd name="connsiteY11" fmla="*/ 9525 h 107441"/>
              <a:gd name="connsiteX12" fmla="*/ 9525 w 1414576"/>
              <a:gd name="connsiteY12" fmla="*/ 0 h 107441"/>
              <a:gd name="connsiteX13" fmla="*/ 131445 w 1414576"/>
              <a:gd name="connsiteY13" fmla="*/ 46139 h 107441"/>
              <a:gd name="connsiteX14" fmla="*/ 241935 w 1414576"/>
              <a:gd name="connsiteY14" fmla="*/ 88392 h 107441"/>
              <a:gd name="connsiteX15" fmla="*/ 352425 w 1414576"/>
              <a:gd name="connsiteY15" fmla="*/ 46139 h 107441"/>
              <a:gd name="connsiteX16" fmla="*/ 474574 w 1414576"/>
              <a:gd name="connsiteY16" fmla="*/ 0 h 107441"/>
              <a:gd name="connsiteX17" fmla="*/ 596685 w 1414576"/>
              <a:gd name="connsiteY17" fmla="*/ 46139 h 107441"/>
              <a:gd name="connsiteX18" fmla="*/ 707175 w 1414576"/>
              <a:gd name="connsiteY18" fmla="*/ 88392 h 107441"/>
              <a:gd name="connsiteX19" fmla="*/ 817665 w 1414576"/>
              <a:gd name="connsiteY19" fmla="*/ 46139 h 107441"/>
              <a:gd name="connsiteX20" fmla="*/ 939812 w 1414576"/>
              <a:gd name="connsiteY20" fmla="*/ 0 h 107441"/>
              <a:gd name="connsiteX21" fmla="*/ 1061961 w 1414576"/>
              <a:gd name="connsiteY21" fmla="*/ 46139 h 107441"/>
              <a:gd name="connsiteX22" fmla="*/ 1172451 w 1414576"/>
              <a:gd name="connsiteY22" fmla="*/ 88392 h 107441"/>
              <a:gd name="connsiteX23" fmla="*/ 1282941 w 1414576"/>
              <a:gd name="connsiteY23" fmla="*/ 46139 h 107441"/>
              <a:gd name="connsiteX24" fmla="*/ 1405052 w 1414576"/>
              <a:gd name="connsiteY24" fmla="*/ 0 h 107441"/>
              <a:gd name="connsiteX25" fmla="*/ 1414577 w 1414576"/>
              <a:gd name="connsiteY25" fmla="*/ 9525 h 107441"/>
              <a:gd name="connsiteX26" fmla="*/ 1405052 w 1414576"/>
              <a:gd name="connsiteY26" fmla="*/ 19050 h 107441"/>
              <a:gd name="connsiteX27" fmla="*/ 1294562 w 1414576"/>
              <a:gd name="connsiteY27" fmla="*/ 61303 h 107441"/>
              <a:gd name="connsiteX28" fmla="*/ 1172642 w 1414576"/>
              <a:gd name="connsiteY28" fmla="*/ 107442 h 107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14576" h="107441">
                <a:moveTo>
                  <a:pt x="1172642" y="107442"/>
                </a:moveTo>
                <a:cubicBezTo>
                  <a:pt x="1111262" y="107442"/>
                  <a:pt x="1080364" y="83972"/>
                  <a:pt x="1050493" y="61303"/>
                </a:cubicBezTo>
                <a:cubicBezTo>
                  <a:pt x="1021880" y="39586"/>
                  <a:pt x="994868" y="19050"/>
                  <a:pt x="940003" y="19050"/>
                </a:cubicBezTo>
                <a:cubicBezTo>
                  <a:pt x="885139" y="19050"/>
                  <a:pt x="858012" y="39586"/>
                  <a:pt x="829513" y="61303"/>
                </a:cubicBezTo>
                <a:cubicBezTo>
                  <a:pt x="799643" y="84163"/>
                  <a:pt x="768782" y="107442"/>
                  <a:pt x="707364" y="107442"/>
                </a:cubicBezTo>
                <a:cubicBezTo>
                  <a:pt x="645948" y="107442"/>
                  <a:pt x="615124" y="83972"/>
                  <a:pt x="585255" y="61303"/>
                </a:cubicBezTo>
                <a:cubicBezTo>
                  <a:pt x="556641" y="39586"/>
                  <a:pt x="529628" y="19050"/>
                  <a:pt x="474765" y="19050"/>
                </a:cubicBezTo>
                <a:cubicBezTo>
                  <a:pt x="419900" y="19050"/>
                  <a:pt x="392773" y="39586"/>
                  <a:pt x="364275" y="61303"/>
                </a:cubicBezTo>
                <a:cubicBezTo>
                  <a:pt x="334404" y="84163"/>
                  <a:pt x="303542" y="107442"/>
                  <a:pt x="242126" y="107442"/>
                </a:cubicBezTo>
                <a:cubicBezTo>
                  <a:pt x="180708" y="107442"/>
                  <a:pt x="149886" y="83972"/>
                  <a:pt x="120015" y="61303"/>
                </a:cubicBezTo>
                <a:cubicBezTo>
                  <a:pt x="91402" y="39586"/>
                  <a:pt x="64390" y="19050"/>
                  <a:pt x="9525" y="19050"/>
                </a:cubicBezTo>
                <a:cubicBezTo>
                  <a:pt x="4265" y="19050"/>
                  <a:pt x="0" y="14786"/>
                  <a:pt x="0" y="9525"/>
                </a:cubicBezTo>
                <a:cubicBezTo>
                  <a:pt x="0" y="4264"/>
                  <a:pt x="4265" y="0"/>
                  <a:pt x="9525" y="0"/>
                </a:cubicBezTo>
                <a:cubicBezTo>
                  <a:pt x="70905" y="0"/>
                  <a:pt x="101803" y="23469"/>
                  <a:pt x="131445" y="46139"/>
                </a:cubicBezTo>
                <a:cubicBezTo>
                  <a:pt x="160058" y="67856"/>
                  <a:pt x="187071" y="88392"/>
                  <a:pt x="241935" y="88392"/>
                </a:cubicBezTo>
                <a:cubicBezTo>
                  <a:pt x="296800" y="88392"/>
                  <a:pt x="323926" y="67856"/>
                  <a:pt x="352425" y="46139"/>
                </a:cubicBezTo>
                <a:cubicBezTo>
                  <a:pt x="382296" y="23279"/>
                  <a:pt x="413385" y="0"/>
                  <a:pt x="474574" y="0"/>
                </a:cubicBezTo>
                <a:cubicBezTo>
                  <a:pt x="535763" y="0"/>
                  <a:pt x="566852" y="23469"/>
                  <a:pt x="596685" y="46139"/>
                </a:cubicBezTo>
                <a:cubicBezTo>
                  <a:pt x="625298" y="67856"/>
                  <a:pt x="652310" y="88392"/>
                  <a:pt x="707175" y="88392"/>
                </a:cubicBezTo>
                <a:cubicBezTo>
                  <a:pt x="762038" y="88392"/>
                  <a:pt x="789204" y="67856"/>
                  <a:pt x="817665" y="46139"/>
                </a:cubicBezTo>
                <a:cubicBezTo>
                  <a:pt x="847534" y="23279"/>
                  <a:pt x="878625" y="0"/>
                  <a:pt x="939812" y="0"/>
                </a:cubicBezTo>
                <a:cubicBezTo>
                  <a:pt x="1001001" y="0"/>
                  <a:pt x="1032091" y="23469"/>
                  <a:pt x="1061961" y="46139"/>
                </a:cubicBezTo>
                <a:cubicBezTo>
                  <a:pt x="1090574" y="67856"/>
                  <a:pt x="1117588" y="88392"/>
                  <a:pt x="1172451" y="88392"/>
                </a:cubicBezTo>
                <a:cubicBezTo>
                  <a:pt x="1227316" y="88392"/>
                  <a:pt x="1254481" y="67856"/>
                  <a:pt x="1282941" y="46139"/>
                </a:cubicBezTo>
                <a:cubicBezTo>
                  <a:pt x="1312774" y="23279"/>
                  <a:pt x="1343672" y="0"/>
                  <a:pt x="1405052" y="0"/>
                </a:cubicBezTo>
                <a:cubicBezTo>
                  <a:pt x="1410312" y="0"/>
                  <a:pt x="1414577" y="4264"/>
                  <a:pt x="1414577" y="9525"/>
                </a:cubicBezTo>
                <a:cubicBezTo>
                  <a:pt x="1414577" y="14786"/>
                  <a:pt x="1410312" y="19050"/>
                  <a:pt x="1405052" y="19050"/>
                </a:cubicBezTo>
                <a:cubicBezTo>
                  <a:pt x="1350074" y="19050"/>
                  <a:pt x="1323061" y="39586"/>
                  <a:pt x="1294562" y="61303"/>
                </a:cubicBezTo>
                <a:cubicBezTo>
                  <a:pt x="1264920" y="84163"/>
                  <a:pt x="1234060" y="107442"/>
                  <a:pt x="1172642" y="107442"/>
                </a:cubicBezTo>
                <a:close/>
              </a:path>
            </a:pathLst>
          </a:custGeom>
          <a:solidFill>
            <a:schemeClr val="accent1"/>
          </a:solidFill>
          <a:ln w="3810" cap="flat">
            <a:noFill/>
            <a:prstDash val="solid"/>
            <a:miter/>
          </a:ln>
        </p:spPr>
        <p:txBody>
          <a:bodyPr rtlCol="0" anchor="ctr"/>
          <a:lstStyle/>
          <a:p>
            <a:endParaRPr lang="zh-CN" altLang="en-US" dirty="0">
              <a:latin typeface="MiSans" panose="00000500000000000000" pitchFamily="2" charset="-122"/>
              <a:ea typeface="MiSans" panose="00000500000000000000" pitchFamily="2" charset="-122"/>
            </a:endParaRPr>
          </a:p>
        </p:txBody>
      </p:sp>
      <p:sp>
        <p:nvSpPr>
          <p:cNvPr id="173" name="任意多边形: 形状 172">
            <a:extLst>
              <a:ext uri="{FF2B5EF4-FFF2-40B4-BE49-F238E27FC236}">
                <a16:creationId xmlns:a16="http://schemas.microsoft.com/office/drawing/2014/main" id="{9F82B909-8B71-6C4D-43AF-0EA7FE64BB4D}"/>
              </a:ext>
            </a:extLst>
          </p:cNvPr>
          <p:cNvSpPr/>
          <p:nvPr/>
        </p:nvSpPr>
        <p:spPr>
          <a:xfrm>
            <a:off x="8515479" y="6509373"/>
            <a:ext cx="1414576" cy="107441"/>
          </a:xfrm>
          <a:custGeom>
            <a:avLst/>
            <a:gdLst>
              <a:gd name="connsiteX0" fmla="*/ 1172642 w 1414576"/>
              <a:gd name="connsiteY0" fmla="*/ 107442 h 107441"/>
              <a:gd name="connsiteX1" fmla="*/ 1050493 w 1414576"/>
              <a:gd name="connsiteY1" fmla="*/ 61303 h 107441"/>
              <a:gd name="connsiteX2" fmla="*/ 940003 w 1414576"/>
              <a:gd name="connsiteY2" fmla="*/ 19050 h 107441"/>
              <a:gd name="connsiteX3" fmla="*/ 829513 w 1414576"/>
              <a:gd name="connsiteY3" fmla="*/ 61303 h 107441"/>
              <a:gd name="connsiteX4" fmla="*/ 707364 w 1414576"/>
              <a:gd name="connsiteY4" fmla="*/ 107442 h 107441"/>
              <a:gd name="connsiteX5" fmla="*/ 585255 w 1414576"/>
              <a:gd name="connsiteY5" fmla="*/ 61303 h 107441"/>
              <a:gd name="connsiteX6" fmla="*/ 474765 w 1414576"/>
              <a:gd name="connsiteY6" fmla="*/ 19050 h 107441"/>
              <a:gd name="connsiteX7" fmla="*/ 364275 w 1414576"/>
              <a:gd name="connsiteY7" fmla="*/ 61303 h 107441"/>
              <a:gd name="connsiteX8" fmla="*/ 242126 w 1414576"/>
              <a:gd name="connsiteY8" fmla="*/ 107442 h 107441"/>
              <a:gd name="connsiteX9" fmla="*/ 120015 w 1414576"/>
              <a:gd name="connsiteY9" fmla="*/ 61303 h 107441"/>
              <a:gd name="connsiteX10" fmla="*/ 9525 w 1414576"/>
              <a:gd name="connsiteY10" fmla="*/ 19050 h 107441"/>
              <a:gd name="connsiteX11" fmla="*/ 0 w 1414576"/>
              <a:gd name="connsiteY11" fmla="*/ 9525 h 107441"/>
              <a:gd name="connsiteX12" fmla="*/ 9525 w 1414576"/>
              <a:gd name="connsiteY12" fmla="*/ 0 h 107441"/>
              <a:gd name="connsiteX13" fmla="*/ 131445 w 1414576"/>
              <a:gd name="connsiteY13" fmla="*/ 46139 h 107441"/>
              <a:gd name="connsiteX14" fmla="*/ 241935 w 1414576"/>
              <a:gd name="connsiteY14" fmla="*/ 88392 h 107441"/>
              <a:gd name="connsiteX15" fmla="*/ 352425 w 1414576"/>
              <a:gd name="connsiteY15" fmla="*/ 46139 h 107441"/>
              <a:gd name="connsiteX16" fmla="*/ 474574 w 1414576"/>
              <a:gd name="connsiteY16" fmla="*/ 0 h 107441"/>
              <a:gd name="connsiteX17" fmla="*/ 596685 w 1414576"/>
              <a:gd name="connsiteY17" fmla="*/ 46139 h 107441"/>
              <a:gd name="connsiteX18" fmla="*/ 707175 w 1414576"/>
              <a:gd name="connsiteY18" fmla="*/ 88392 h 107441"/>
              <a:gd name="connsiteX19" fmla="*/ 817665 w 1414576"/>
              <a:gd name="connsiteY19" fmla="*/ 46139 h 107441"/>
              <a:gd name="connsiteX20" fmla="*/ 939812 w 1414576"/>
              <a:gd name="connsiteY20" fmla="*/ 0 h 107441"/>
              <a:gd name="connsiteX21" fmla="*/ 1061961 w 1414576"/>
              <a:gd name="connsiteY21" fmla="*/ 46139 h 107441"/>
              <a:gd name="connsiteX22" fmla="*/ 1172451 w 1414576"/>
              <a:gd name="connsiteY22" fmla="*/ 88392 h 107441"/>
              <a:gd name="connsiteX23" fmla="*/ 1282941 w 1414576"/>
              <a:gd name="connsiteY23" fmla="*/ 46139 h 107441"/>
              <a:gd name="connsiteX24" fmla="*/ 1405052 w 1414576"/>
              <a:gd name="connsiteY24" fmla="*/ 0 h 107441"/>
              <a:gd name="connsiteX25" fmla="*/ 1414577 w 1414576"/>
              <a:gd name="connsiteY25" fmla="*/ 9525 h 107441"/>
              <a:gd name="connsiteX26" fmla="*/ 1405052 w 1414576"/>
              <a:gd name="connsiteY26" fmla="*/ 19050 h 107441"/>
              <a:gd name="connsiteX27" fmla="*/ 1294562 w 1414576"/>
              <a:gd name="connsiteY27" fmla="*/ 61303 h 107441"/>
              <a:gd name="connsiteX28" fmla="*/ 1172642 w 1414576"/>
              <a:gd name="connsiteY28" fmla="*/ 107442 h 107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14576" h="107441">
                <a:moveTo>
                  <a:pt x="1172642" y="107442"/>
                </a:moveTo>
                <a:cubicBezTo>
                  <a:pt x="1111262" y="107442"/>
                  <a:pt x="1080364" y="83972"/>
                  <a:pt x="1050493" y="61303"/>
                </a:cubicBezTo>
                <a:cubicBezTo>
                  <a:pt x="1021880" y="39586"/>
                  <a:pt x="994868" y="19050"/>
                  <a:pt x="940003" y="19050"/>
                </a:cubicBezTo>
                <a:cubicBezTo>
                  <a:pt x="885139" y="19050"/>
                  <a:pt x="858012" y="39586"/>
                  <a:pt x="829513" y="61303"/>
                </a:cubicBezTo>
                <a:cubicBezTo>
                  <a:pt x="799643" y="84163"/>
                  <a:pt x="768782" y="107442"/>
                  <a:pt x="707364" y="107442"/>
                </a:cubicBezTo>
                <a:cubicBezTo>
                  <a:pt x="645948" y="107442"/>
                  <a:pt x="615124" y="83972"/>
                  <a:pt x="585255" y="61303"/>
                </a:cubicBezTo>
                <a:cubicBezTo>
                  <a:pt x="556641" y="39586"/>
                  <a:pt x="529628" y="19050"/>
                  <a:pt x="474765" y="19050"/>
                </a:cubicBezTo>
                <a:cubicBezTo>
                  <a:pt x="419900" y="19050"/>
                  <a:pt x="392773" y="39586"/>
                  <a:pt x="364275" y="61303"/>
                </a:cubicBezTo>
                <a:cubicBezTo>
                  <a:pt x="334404" y="84163"/>
                  <a:pt x="303542" y="107442"/>
                  <a:pt x="242126" y="107442"/>
                </a:cubicBezTo>
                <a:cubicBezTo>
                  <a:pt x="180708" y="107442"/>
                  <a:pt x="149886" y="83972"/>
                  <a:pt x="120015" y="61303"/>
                </a:cubicBezTo>
                <a:cubicBezTo>
                  <a:pt x="91402" y="39586"/>
                  <a:pt x="64390" y="19050"/>
                  <a:pt x="9525" y="19050"/>
                </a:cubicBezTo>
                <a:cubicBezTo>
                  <a:pt x="4265" y="19050"/>
                  <a:pt x="0" y="14786"/>
                  <a:pt x="0" y="9525"/>
                </a:cubicBezTo>
                <a:cubicBezTo>
                  <a:pt x="0" y="4264"/>
                  <a:pt x="4265" y="0"/>
                  <a:pt x="9525" y="0"/>
                </a:cubicBezTo>
                <a:cubicBezTo>
                  <a:pt x="70905" y="0"/>
                  <a:pt x="101803" y="23470"/>
                  <a:pt x="131445" y="46139"/>
                </a:cubicBezTo>
                <a:cubicBezTo>
                  <a:pt x="160058" y="67856"/>
                  <a:pt x="187071" y="88392"/>
                  <a:pt x="241935" y="88392"/>
                </a:cubicBezTo>
                <a:cubicBezTo>
                  <a:pt x="296800" y="88392"/>
                  <a:pt x="323926" y="67856"/>
                  <a:pt x="352425" y="46139"/>
                </a:cubicBezTo>
                <a:cubicBezTo>
                  <a:pt x="382296" y="23279"/>
                  <a:pt x="413385" y="0"/>
                  <a:pt x="474574" y="0"/>
                </a:cubicBezTo>
                <a:cubicBezTo>
                  <a:pt x="535763" y="0"/>
                  <a:pt x="566852" y="23470"/>
                  <a:pt x="596685" y="46139"/>
                </a:cubicBezTo>
                <a:cubicBezTo>
                  <a:pt x="625298" y="67856"/>
                  <a:pt x="652310" y="88392"/>
                  <a:pt x="707175" y="88392"/>
                </a:cubicBezTo>
                <a:cubicBezTo>
                  <a:pt x="762038" y="88392"/>
                  <a:pt x="789204" y="67856"/>
                  <a:pt x="817665" y="46139"/>
                </a:cubicBezTo>
                <a:cubicBezTo>
                  <a:pt x="847534" y="23279"/>
                  <a:pt x="878625" y="0"/>
                  <a:pt x="939812" y="0"/>
                </a:cubicBezTo>
                <a:cubicBezTo>
                  <a:pt x="1001001" y="0"/>
                  <a:pt x="1032091" y="23470"/>
                  <a:pt x="1061961" y="46139"/>
                </a:cubicBezTo>
                <a:cubicBezTo>
                  <a:pt x="1090574" y="67856"/>
                  <a:pt x="1117588" y="88392"/>
                  <a:pt x="1172451" y="88392"/>
                </a:cubicBezTo>
                <a:cubicBezTo>
                  <a:pt x="1227316" y="88392"/>
                  <a:pt x="1254481" y="67856"/>
                  <a:pt x="1282941" y="46139"/>
                </a:cubicBezTo>
                <a:cubicBezTo>
                  <a:pt x="1312774" y="23279"/>
                  <a:pt x="1343672" y="0"/>
                  <a:pt x="1405052" y="0"/>
                </a:cubicBezTo>
                <a:cubicBezTo>
                  <a:pt x="1410312" y="0"/>
                  <a:pt x="1414577" y="4264"/>
                  <a:pt x="1414577" y="9525"/>
                </a:cubicBezTo>
                <a:cubicBezTo>
                  <a:pt x="1414577" y="14786"/>
                  <a:pt x="1410312" y="19050"/>
                  <a:pt x="1405052" y="19050"/>
                </a:cubicBezTo>
                <a:cubicBezTo>
                  <a:pt x="1350074" y="19050"/>
                  <a:pt x="1323061" y="39586"/>
                  <a:pt x="1294562" y="61303"/>
                </a:cubicBezTo>
                <a:cubicBezTo>
                  <a:pt x="1264920" y="83972"/>
                  <a:pt x="1234060" y="107442"/>
                  <a:pt x="1172642" y="107442"/>
                </a:cubicBezTo>
                <a:close/>
              </a:path>
            </a:pathLst>
          </a:custGeom>
          <a:solidFill>
            <a:schemeClr val="accent1"/>
          </a:solidFill>
          <a:ln w="3810" cap="flat">
            <a:noFill/>
            <a:prstDash val="solid"/>
            <a:miter/>
          </a:ln>
        </p:spPr>
        <p:txBody>
          <a:bodyPr rtlCol="0" anchor="ctr"/>
          <a:lstStyle/>
          <a:p>
            <a:endParaRPr lang="zh-CN" altLang="en-US" dirty="0">
              <a:latin typeface="MiSans" panose="00000500000000000000" pitchFamily="2" charset="-122"/>
              <a:ea typeface="MiSans" panose="00000500000000000000" pitchFamily="2" charset="-122"/>
            </a:endParaRPr>
          </a:p>
        </p:txBody>
      </p:sp>
      <p:sp>
        <p:nvSpPr>
          <p:cNvPr id="174" name="任意多边形: 形状 173">
            <a:extLst>
              <a:ext uri="{FF2B5EF4-FFF2-40B4-BE49-F238E27FC236}">
                <a16:creationId xmlns:a16="http://schemas.microsoft.com/office/drawing/2014/main" id="{CDE4609F-A549-CB2F-76A5-3DE277DAF708}"/>
              </a:ext>
            </a:extLst>
          </p:cNvPr>
          <p:cNvSpPr/>
          <p:nvPr/>
        </p:nvSpPr>
        <p:spPr>
          <a:xfrm>
            <a:off x="8515479" y="6447422"/>
            <a:ext cx="1414576" cy="107441"/>
          </a:xfrm>
          <a:custGeom>
            <a:avLst/>
            <a:gdLst>
              <a:gd name="connsiteX0" fmla="*/ 1172642 w 1414576"/>
              <a:gd name="connsiteY0" fmla="*/ 107442 h 107441"/>
              <a:gd name="connsiteX1" fmla="*/ 1050493 w 1414576"/>
              <a:gd name="connsiteY1" fmla="*/ 61303 h 107441"/>
              <a:gd name="connsiteX2" fmla="*/ 940003 w 1414576"/>
              <a:gd name="connsiteY2" fmla="*/ 19050 h 107441"/>
              <a:gd name="connsiteX3" fmla="*/ 829513 w 1414576"/>
              <a:gd name="connsiteY3" fmla="*/ 61303 h 107441"/>
              <a:gd name="connsiteX4" fmla="*/ 707364 w 1414576"/>
              <a:gd name="connsiteY4" fmla="*/ 107442 h 107441"/>
              <a:gd name="connsiteX5" fmla="*/ 585255 w 1414576"/>
              <a:gd name="connsiteY5" fmla="*/ 61303 h 107441"/>
              <a:gd name="connsiteX6" fmla="*/ 474765 w 1414576"/>
              <a:gd name="connsiteY6" fmla="*/ 19050 h 107441"/>
              <a:gd name="connsiteX7" fmla="*/ 364275 w 1414576"/>
              <a:gd name="connsiteY7" fmla="*/ 61303 h 107441"/>
              <a:gd name="connsiteX8" fmla="*/ 242126 w 1414576"/>
              <a:gd name="connsiteY8" fmla="*/ 107442 h 107441"/>
              <a:gd name="connsiteX9" fmla="*/ 120015 w 1414576"/>
              <a:gd name="connsiteY9" fmla="*/ 61303 h 107441"/>
              <a:gd name="connsiteX10" fmla="*/ 9525 w 1414576"/>
              <a:gd name="connsiteY10" fmla="*/ 19050 h 107441"/>
              <a:gd name="connsiteX11" fmla="*/ 0 w 1414576"/>
              <a:gd name="connsiteY11" fmla="*/ 9525 h 107441"/>
              <a:gd name="connsiteX12" fmla="*/ 9525 w 1414576"/>
              <a:gd name="connsiteY12" fmla="*/ 0 h 107441"/>
              <a:gd name="connsiteX13" fmla="*/ 131445 w 1414576"/>
              <a:gd name="connsiteY13" fmla="*/ 46139 h 107441"/>
              <a:gd name="connsiteX14" fmla="*/ 241935 w 1414576"/>
              <a:gd name="connsiteY14" fmla="*/ 88392 h 107441"/>
              <a:gd name="connsiteX15" fmla="*/ 352425 w 1414576"/>
              <a:gd name="connsiteY15" fmla="*/ 46139 h 107441"/>
              <a:gd name="connsiteX16" fmla="*/ 474574 w 1414576"/>
              <a:gd name="connsiteY16" fmla="*/ 0 h 107441"/>
              <a:gd name="connsiteX17" fmla="*/ 596685 w 1414576"/>
              <a:gd name="connsiteY17" fmla="*/ 46139 h 107441"/>
              <a:gd name="connsiteX18" fmla="*/ 707175 w 1414576"/>
              <a:gd name="connsiteY18" fmla="*/ 88392 h 107441"/>
              <a:gd name="connsiteX19" fmla="*/ 817665 w 1414576"/>
              <a:gd name="connsiteY19" fmla="*/ 46139 h 107441"/>
              <a:gd name="connsiteX20" fmla="*/ 939812 w 1414576"/>
              <a:gd name="connsiteY20" fmla="*/ 0 h 107441"/>
              <a:gd name="connsiteX21" fmla="*/ 1061961 w 1414576"/>
              <a:gd name="connsiteY21" fmla="*/ 46139 h 107441"/>
              <a:gd name="connsiteX22" fmla="*/ 1172451 w 1414576"/>
              <a:gd name="connsiteY22" fmla="*/ 88392 h 107441"/>
              <a:gd name="connsiteX23" fmla="*/ 1282941 w 1414576"/>
              <a:gd name="connsiteY23" fmla="*/ 46139 h 107441"/>
              <a:gd name="connsiteX24" fmla="*/ 1405052 w 1414576"/>
              <a:gd name="connsiteY24" fmla="*/ 0 h 107441"/>
              <a:gd name="connsiteX25" fmla="*/ 1414577 w 1414576"/>
              <a:gd name="connsiteY25" fmla="*/ 9525 h 107441"/>
              <a:gd name="connsiteX26" fmla="*/ 1405052 w 1414576"/>
              <a:gd name="connsiteY26" fmla="*/ 19050 h 107441"/>
              <a:gd name="connsiteX27" fmla="*/ 1294562 w 1414576"/>
              <a:gd name="connsiteY27" fmla="*/ 61303 h 107441"/>
              <a:gd name="connsiteX28" fmla="*/ 1172642 w 1414576"/>
              <a:gd name="connsiteY28" fmla="*/ 107442 h 107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14576" h="107441">
                <a:moveTo>
                  <a:pt x="1172642" y="107442"/>
                </a:moveTo>
                <a:cubicBezTo>
                  <a:pt x="1111262" y="107442"/>
                  <a:pt x="1080364" y="83973"/>
                  <a:pt x="1050493" y="61303"/>
                </a:cubicBezTo>
                <a:cubicBezTo>
                  <a:pt x="1021880" y="39586"/>
                  <a:pt x="994868" y="19050"/>
                  <a:pt x="940003" y="19050"/>
                </a:cubicBezTo>
                <a:cubicBezTo>
                  <a:pt x="885139" y="19050"/>
                  <a:pt x="858012" y="39586"/>
                  <a:pt x="829513" y="61303"/>
                </a:cubicBezTo>
                <a:cubicBezTo>
                  <a:pt x="799643" y="84163"/>
                  <a:pt x="768782" y="107442"/>
                  <a:pt x="707364" y="107442"/>
                </a:cubicBezTo>
                <a:cubicBezTo>
                  <a:pt x="645948" y="107442"/>
                  <a:pt x="615124" y="83973"/>
                  <a:pt x="585255" y="61303"/>
                </a:cubicBezTo>
                <a:cubicBezTo>
                  <a:pt x="556641" y="39586"/>
                  <a:pt x="529628" y="19050"/>
                  <a:pt x="474765" y="19050"/>
                </a:cubicBezTo>
                <a:cubicBezTo>
                  <a:pt x="419900" y="19050"/>
                  <a:pt x="392773" y="39586"/>
                  <a:pt x="364275" y="61303"/>
                </a:cubicBezTo>
                <a:cubicBezTo>
                  <a:pt x="334404" y="84163"/>
                  <a:pt x="303542" y="107442"/>
                  <a:pt x="242126" y="107442"/>
                </a:cubicBezTo>
                <a:cubicBezTo>
                  <a:pt x="180708" y="107442"/>
                  <a:pt x="149886" y="83973"/>
                  <a:pt x="120015" y="61303"/>
                </a:cubicBezTo>
                <a:cubicBezTo>
                  <a:pt x="91402" y="39586"/>
                  <a:pt x="64390" y="19050"/>
                  <a:pt x="9525" y="19050"/>
                </a:cubicBezTo>
                <a:cubicBezTo>
                  <a:pt x="4265" y="19050"/>
                  <a:pt x="0" y="14786"/>
                  <a:pt x="0" y="9525"/>
                </a:cubicBezTo>
                <a:cubicBezTo>
                  <a:pt x="0" y="4264"/>
                  <a:pt x="4265" y="0"/>
                  <a:pt x="9525" y="0"/>
                </a:cubicBezTo>
                <a:cubicBezTo>
                  <a:pt x="70905" y="0"/>
                  <a:pt x="101803" y="23470"/>
                  <a:pt x="131445" y="46139"/>
                </a:cubicBezTo>
                <a:cubicBezTo>
                  <a:pt x="160058" y="67856"/>
                  <a:pt x="187071" y="88392"/>
                  <a:pt x="241935" y="88392"/>
                </a:cubicBezTo>
                <a:cubicBezTo>
                  <a:pt x="296800" y="88392"/>
                  <a:pt x="323926" y="67856"/>
                  <a:pt x="352425" y="46139"/>
                </a:cubicBezTo>
                <a:cubicBezTo>
                  <a:pt x="382296" y="23279"/>
                  <a:pt x="413385" y="0"/>
                  <a:pt x="474574" y="0"/>
                </a:cubicBezTo>
                <a:cubicBezTo>
                  <a:pt x="535763" y="0"/>
                  <a:pt x="566852" y="23470"/>
                  <a:pt x="596685" y="46139"/>
                </a:cubicBezTo>
                <a:cubicBezTo>
                  <a:pt x="625298" y="67856"/>
                  <a:pt x="652310" y="88392"/>
                  <a:pt x="707175" y="88392"/>
                </a:cubicBezTo>
                <a:cubicBezTo>
                  <a:pt x="762038" y="88392"/>
                  <a:pt x="789204" y="67856"/>
                  <a:pt x="817665" y="46139"/>
                </a:cubicBezTo>
                <a:cubicBezTo>
                  <a:pt x="847534" y="23279"/>
                  <a:pt x="878625" y="0"/>
                  <a:pt x="939812" y="0"/>
                </a:cubicBezTo>
                <a:cubicBezTo>
                  <a:pt x="1001001" y="0"/>
                  <a:pt x="1032091" y="23470"/>
                  <a:pt x="1061961" y="46139"/>
                </a:cubicBezTo>
                <a:cubicBezTo>
                  <a:pt x="1090574" y="67856"/>
                  <a:pt x="1117588" y="88392"/>
                  <a:pt x="1172451" y="88392"/>
                </a:cubicBezTo>
                <a:cubicBezTo>
                  <a:pt x="1227316" y="88392"/>
                  <a:pt x="1254481" y="67856"/>
                  <a:pt x="1282941" y="46139"/>
                </a:cubicBezTo>
                <a:cubicBezTo>
                  <a:pt x="1312774" y="23279"/>
                  <a:pt x="1343672" y="0"/>
                  <a:pt x="1405052" y="0"/>
                </a:cubicBezTo>
                <a:cubicBezTo>
                  <a:pt x="1410312" y="0"/>
                  <a:pt x="1414577" y="4264"/>
                  <a:pt x="1414577" y="9525"/>
                </a:cubicBezTo>
                <a:cubicBezTo>
                  <a:pt x="1414577" y="14786"/>
                  <a:pt x="1410312" y="19050"/>
                  <a:pt x="1405052" y="19050"/>
                </a:cubicBezTo>
                <a:cubicBezTo>
                  <a:pt x="1350074" y="19050"/>
                  <a:pt x="1323061" y="39586"/>
                  <a:pt x="1294562" y="61303"/>
                </a:cubicBezTo>
                <a:cubicBezTo>
                  <a:pt x="1264920" y="83973"/>
                  <a:pt x="1234060" y="107442"/>
                  <a:pt x="1172642" y="107442"/>
                </a:cubicBezTo>
                <a:close/>
              </a:path>
            </a:pathLst>
          </a:custGeom>
          <a:solidFill>
            <a:schemeClr val="accent1"/>
          </a:solidFill>
          <a:ln w="3810" cap="flat">
            <a:noFill/>
            <a:prstDash val="solid"/>
            <a:miter/>
          </a:ln>
        </p:spPr>
        <p:txBody>
          <a:bodyPr rtlCol="0" anchor="ctr"/>
          <a:lstStyle/>
          <a:p>
            <a:endParaRPr lang="zh-CN" altLang="en-US" dirty="0">
              <a:latin typeface="MiSans" panose="00000500000000000000" pitchFamily="2" charset="-122"/>
              <a:ea typeface="MiSans" panose="00000500000000000000" pitchFamily="2" charset="-122"/>
            </a:endParaRPr>
          </a:p>
        </p:txBody>
      </p:sp>
      <p:sp>
        <p:nvSpPr>
          <p:cNvPr id="175" name="任意多边形: 形状 174">
            <a:extLst>
              <a:ext uri="{FF2B5EF4-FFF2-40B4-BE49-F238E27FC236}">
                <a16:creationId xmlns:a16="http://schemas.microsoft.com/office/drawing/2014/main" id="{62F52897-5C23-9E57-1370-85AC982AE1F4}"/>
              </a:ext>
            </a:extLst>
          </p:cNvPr>
          <p:cNvSpPr/>
          <p:nvPr/>
        </p:nvSpPr>
        <p:spPr>
          <a:xfrm>
            <a:off x="8515479" y="6385472"/>
            <a:ext cx="1414576" cy="107441"/>
          </a:xfrm>
          <a:custGeom>
            <a:avLst/>
            <a:gdLst>
              <a:gd name="connsiteX0" fmla="*/ 1172642 w 1414576"/>
              <a:gd name="connsiteY0" fmla="*/ 107442 h 107441"/>
              <a:gd name="connsiteX1" fmla="*/ 1050493 w 1414576"/>
              <a:gd name="connsiteY1" fmla="*/ 61303 h 107441"/>
              <a:gd name="connsiteX2" fmla="*/ 940003 w 1414576"/>
              <a:gd name="connsiteY2" fmla="*/ 19050 h 107441"/>
              <a:gd name="connsiteX3" fmla="*/ 829513 w 1414576"/>
              <a:gd name="connsiteY3" fmla="*/ 61303 h 107441"/>
              <a:gd name="connsiteX4" fmla="*/ 707364 w 1414576"/>
              <a:gd name="connsiteY4" fmla="*/ 107442 h 107441"/>
              <a:gd name="connsiteX5" fmla="*/ 585255 w 1414576"/>
              <a:gd name="connsiteY5" fmla="*/ 61303 h 107441"/>
              <a:gd name="connsiteX6" fmla="*/ 474765 w 1414576"/>
              <a:gd name="connsiteY6" fmla="*/ 19050 h 107441"/>
              <a:gd name="connsiteX7" fmla="*/ 364275 w 1414576"/>
              <a:gd name="connsiteY7" fmla="*/ 61303 h 107441"/>
              <a:gd name="connsiteX8" fmla="*/ 242126 w 1414576"/>
              <a:gd name="connsiteY8" fmla="*/ 107442 h 107441"/>
              <a:gd name="connsiteX9" fmla="*/ 120015 w 1414576"/>
              <a:gd name="connsiteY9" fmla="*/ 61303 h 107441"/>
              <a:gd name="connsiteX10" fmla="*/ 9525 w 1414576"/>
              <a:gd name="connsiteY10" fmla="*/ 19050 h 107441"/>
              <a:gd name="connsiteX11" fmla="*/ 0 w 1414576"/>
              <a:gd name="connsiteY11" fmla="*/ 9525 h 107441"/>
              <a:gd name="connsiteX12" fmla="*/ 9525 w 1414576"/>
              <a:gd name="connsiteY12" fmla="*/ 0 h 107441"/>
              <a:gd name="connsiteX13" fmla="*/ 131445 w 1414576"/>
              <a:gd name="connsiteY13" fmla="*/ 46139 h 107441"/>
              <a:gd name="connsiteX14" fmla="*/ 241935 w 1414576"/>
              <a:gd name="connsiteY14" fmla="*/ 88392 h 107441"/>
              <a:gd name="connsiteX15" fmla="*/ 352425 w 1414576"/>
              <a:gd name="connsiteY15" fmla="*/ 46139 h 107441"/>
              <a:gd name="connsiteX16" fmla="*/ 474574 w 1414576"/>
              <a:gd name="connsiteY16" fmla="*/ 0 h 107441"/>
              <a:gd name="connsiteX17" fmla="*/ 596685 w 1414576"/>
              <a:gd name="connsiteY17" fmla="*/ 46139 h 107441"/>
              <a:gd name="connsiteX18" fmla="*/ 707175 w 1414576"/>
              <a:gd name="connsiteY18" fmla="*/ 88392 h 107441"/>
              <a:gd name="connsiteX19" fmla="*/ 817665 w 1414576"/>
              <a:gd name="connsiteY19" fmla="*/ 46139 h 107441"/>
              <a:gd name="connsiteX20" fmla="*/ 939812 w 1414576"/>
              <a:gd name="connsiteY20" fmla="*/ 0 h 107441"/>
              <a:gd name="connsiteX21" fmla="*/ 1061961 w 1414576"/>
              <a:gd name="connsiteY21" fmla="*/ 46139 h 107441"/>
              <a:gd name="connsiteX22" fmla="*/ 1172451 w 1414576"/>
              <a:gd name="connsiteY22" fmla="*/ 88392 h 107441"/>
              <a:gd name="connsiteX23" fmla="*/ 1282941 w 1414576"/>
              <a:gd name="connsiteY23" fmla="*/ 46139 h 107441"/>
              <a:gd name="connsiteX24" fmla="*/ 1405052 w 1414576"/>
              <a:gd name="connsiteY24" fmla="*/ 0 h 107441"/>
              <a:gd name="connsiteX25" fmla="*/ 1414577 w 1414576"/>
              <a:gd name="connsiteY25" fmla="*/ 9525 h 107441"/>
              <a:gd name="connsiteX26" fmla="*/ 1405052 w 1414576"/>
              <a:gd name="connsiteY26" fmla="*/ 19050 h 107441"/>
              <a:gd name="connsiteX27" fmla="*/ 1294562 w 1414576"/>
              <a:gd name="connsiteY27" fmla="*/ 61303 h 107441"/>
              <a:gd name="connsiteX28" fmla="*/ 1172642 w 1414576"/>
              <a:gd name="connsiteY28" fmla="*/ 107442 h 107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14576" h="107441">
                <a:moveTo>
                  <a:pt x="1172642" y="107442"/>
                </a:moveTo>
                <a:cubicBezTo>
                  <a:pt x="1111262" y="107442"/>
                  <a:pt x="1080364" y="83973"/>
                  <a:pt x="1050493" y="61303"/>
                </a:cubicBezTo>
                <a:cubicBezTo>
                  <a:pt x="1021880" y="39586"/>
                  <a:pt x="994868" y="19050"/>
                  <a:pt x="940003" y="19050"/>
                </a:cubicBezTo>
                <a:cubicBezTo>
                  <a:pt x="885139" y="19050"/>
                  <a:pt x="858012" y="39586"/>
                  <a:pt x="829513" y="61303"/>
                </a:cubicBezTo>
                <a:cubicBezTo>
                  <a:pt x="799643" y="84163"/>
                  <a:pt x="768782" y="107442"/>
                  <a:pt x="707364" y="107442"/>
                </a:cubicBezTo>
                <a:cubicBezTo>
                  <a:pt x="645948" y="107442"/>
                  <a:pt x="615124" y="83973"/>
                  <a:pt x="585255" y="61303"/>
                </a:cubicBezTo>
                <a:cubicBezTo>
                  <a:pt x="556641" y="39586"/>
                  <a:pt x="529628" y="19050"/>
                  <a:pt x="474765" y="19050"/>
                </a:cubicBezTo>
                <a:cubicBezTo>
                  <a:pt x="419900" y="19050"/>
                  <a:pt x="392773" y="39586"/>
                  <a:pt x="364275" y="61303"/>
                </a:cubicBezTo>
                <a:cubicBezTo>
                  <a:pt x="334404" y="84163"/>
                  <a:pt x="303542" y="107442"/>
                  <a:pt x="242126" y="107442"/>
                </a:cubicBezTo>
                <a:cubicBezTo>
                  <a:pt x="180708" y="107442"/>
                  <a:pt x="149886" y="83973"/>
                  <a:pt x="120015" y="61303"/>
                </a:cubicBezTo>
                <a:cubicBezTo>
                  <a:pt x="91402" y="39586"/>
                  <a:pt x="64390" y="19050"/>
                  <a:pt x="9525" y="19050"/>
                </a:cubicBezTo>
                <a:cubicBezTo>
                  <a:pt x="4265" y="19050"/>
                  <a:pt x="0" y="14786"/>
                  <a:pt x="0" y="9525"/>
                </a:cubicBezTo>
                <a:cubicBezTo>
                  <a:pt x="0" y="4264"/>
                  <a:pt x="4265" y="0"/>
                  <a:pt x="9525" y="0"/>
                </a:cubicBezTo>
                <a:cubicBezTo>
                  <a:pt x="70905" y="0"/>
                  <a:pt x="101803" y="23470"/>
                  <a:pt x="131445" y="46139"/>
                </a:cubicBezTo>
                <a:cubicBezTo>
                  <a:pt x="160058" y="67856"/>
                  <a:pt x="187071" y="88392"/>
                  <a:pt x="241935" y="88392"/>
                </a:cubicBezTo>
                <a:cubicBezTo>
                  <a:pt x="296800" y="88392"/>
                  <a:pt x="323926" y="67856"/>
                  <a:pt x="352425" y="46139"/>
                </a:cubicBezTo>
                <a:cubicBezTo>
                  <a:pt x="382296" y="23279"/>
                  <a:pt x="413385" y="0"/>
                  <a:pt x="474574" y="0"/>
                </a:cubicBezTo>
                <a:cubicBezTo>
                  <a:pt x="535763" y="0"/>
                  <a:pt x="566852" y="23470"/>
                  <a:pt x="596685" y="46139"/>
                </a:cubicBezTo>
                <a:cubicBezTo>
                  <a:pt x="625298" y="67856"/>
                  <a:pt x="652310" y="88392"/>
                  <a:pt x="707175" y="88392"/>
                </a:cubicBezTo>
                <a:cubicBezTo>
                  <a:pt x="762038" y="88392"/>
                  <a:pt x="789204" y="67856"/>
                  <a:pt x="817665" y="46139"/>
                </a:cubicBezTo>
                <a:cubicBezTo>
                  <a:pt x="847534" y="23279"/>
                  <a:pt x="878625" y="0"/>
                  <a:pt x="939812" y="0"/>
                </a:cubicBezTo>
                <a:cubicBezTo>
                  <a:pt x="1001001" y="0"/>
                  <a:pt x="1032091" y="23470"/>
                  <a:pt x="1061961" y="46139"/>
                </a:cubicBezTo>
                <a:cubicBezTo>
                  <a:pt x="1090574" y="67856"/>
                  <a:pt x="1117588" y="88392"/>
                  <a:pt x="1172451" y="88392"/>
                </a:cubicBezTo>
                <a:cubicBezTo>
                  <a:pt x="1227316" y="88392"/>
                  <a:pt x="1254481" y="67856"/>
                  <a:pt x="1282941" y="46139"/>
                </a:cubicBezTo>
                <a:cubicBezTo>
                  <a:pt x="1312774" y="23279"/>
                  <a:pt x="1343672" y="0"/>
                  <a:pt x="1405052" y="0"/>
                </a:cubicBezTo>
                <a:cubicBezTo>
                  <a:pt x="1410312" y="0"/>
                  <a:pt x="1414577" y="4264"/>
                  <a:pt x="1414577" y="9525"/>
                </a:cubicBezTo>
                <a:cubicBezTo>
                  <a:pt x="1414577" y="14786"/>
                  <a:pt x="1410312" y="19050"/>
                  <a:pt x="1405052" y="19050"/>
                </a:cubicBezTo>
                <a:cubicBezTo>
                  <a:pt x="1350074" y="19050"/>
                  <a:pt x="1323061" y="39586"/>
                  <a:pt x="1294562" y="61303"/>
                </a:cubicBezTo>
                <a:cubicBezTo>
                  <a:pt x="1264920" y="83973"/>
                  <a:pt x="1234060" y="107442"/>
                  <a:pt x="1172642" y="107442"/>
                </a:cubicBezTo>
                <a:close/>
              </a:path>
            </a:pathLst>
          </a:custGeom>
          <a:solidFill>
            <a:schemeClr val="accent1"/>
          </a:solidFill>
          <a:ln w="3810" cap="flat">
            <a:noFill/>
            <a:prstDash val="solid"/>
            <a:miter/>
          </a:ln>
        </p:spPr>
        <p:txBody>
          <a:bodyPr rtlCol="0" anchor="ctr"/>
          <a:lstStyle/>
          <a:p>
            <a:endParaRPr lang="zh-CN" altLang="en-US" dirty="0">
              <a:latin typeface="MiSans" panose="00000500000000000000" pitchFamily="2" charset="-122"/>
              <a:ea typeface="MiSans" panose="00000500000000000000" pitchFamily="2" charset="-122"/>
            </a:endParaRPr>
          </a:p>
        </p:txBody>
      </p:sp>
      <p:sp>
        <p:nvSpPr>
          <p:cNvPr id="176" name="任意多边形: 形状 175">
            <a:extLst>
              <a:ext uri="{FF2B5EF4-FFF2-40B4-BE49-F238E27FC236}">
                <a16:creationId xmlns:a16="http://schemas.microsoft.com/office/drawing/2014/main" id="{46080AAC-1155-C3F6-93C2-73984218012A}"/>
              </a:ext>
            </a:extLst>
          </p:cNvPr>
          <p:cNvSpPr/>
          <p:nvPr/>
        </p:nvSpPr>
        <p:spPr>
          <a:xfrm rot="10800000">
            <a:off x="609600" y="5615395"/>
            <a:ext cx="337013" cy="726732"/>
          </a:xfrm>
          <a:custGeom>
            <a:avLst/>
            <a:gdLst>
              <a:gd name="connsiteX0" fmla="*/ 263367 w 286227"/>
              <a:gd name="connsiteY0" fmla="*/ 571500 h 617220"/>
              <a:gd name="connsiteX1" fmla="*/ 286227 w 286227"/>
              <a:gd name="connsiteY1" fmla="*/ 594360 h 617220"/>
              <a:gd name="connsiteX2" fmla="*/ 263367 w 286227"/>
              <a:gd name="connsiteY2" fmla="*/ 617220 h 617220"/>
              <a:gd name="connsiteX3" fmla="*/ 240507 w 286227"/>
              <a:gd name="connsiteY3" fmla="*/ 594360 h 617220"/>
              <a:gd name="connsiteX4" fmla="*/ 263367 w 286227"/>
              <a:gd name="connsiteY4" fmla="*/ 571500 h 617220"/>
              <a:gd name="connsiteX5" fmla="*/ 143114 w 286227"/>
              <a:gd name="connsiteY5" fmla="*/ 571500 h 617220"/>
              <a:gd name="connsiteX6" fmla="*/ 165974 w 286227"/>
              <a:gd name="connsiteY6" fmla="*/ 594360 h 617220"/>
              <a:gd name="connsiteX7" fmla="*/ 143114 w 286227"/>
              <a:gd name="connsiteY7" fmla="*/ 617220 h 617220"/>
              <a:gd name="connsiteX8" fmla="*/ 120254 w 286227"/>
              <a:gd name="connsiteY8" fmla="*/ 594360 h 617220"/>
              <a:gd name="connsiteX9" fmla="*/ 143114 w 286227"/>
              <a:gd name="connsiteY9" fmla="*/ 571500 h 617220"/>
              <a:gd name="connsiteX10" fmla="*/ 22860 w 286227"/>
              <a:gd name="connsiteY10" fmla="*/ 571500 h 617220"/>
              <a:gd name="connsiteX11" fmla="*/ 45720 w 286227"/>
              <a:gd name="connsiteY11" fmla="*/ 594360 h 617220"/>
              <a:gd name="connsiteX12" fmla="*/ 22860 w 286227"/>
              <a:gd name="connsiteY12" fmla="*/ 617220 h 617220"/>
              <a:gd name="connsiteX13" fmla="*/ 0 w 286227"/>
              <a:gd name="connsiteY13" fmla="*/ 594360 h 617220"/>
              <a:gd name="connsiteX14" fmla="*/ 22860 w 286227"/>
              <a:gd name="connsiteY14" fmla="*/ 571500 h 617220"/>
              <a:gd name="connsiteX15" fmla="*/ 263367 w 286227"/>
              <a:gd name="connsiteY15" fmla="*/ 428625 h 617220"/>
              <a:gd name="connsiteX16" fmla="*/ 286227 w 286227"/>
              <a:gd name="connsiteY16" fmla="*/ 451485 h 617220"/>
              <a:gd name="connsiteX17" fmla="*/ 263367 w 286227"/>
              <a:gd name="connsiteY17" fmla="*/ 474345 h 617220"/>
              <a:gd name="connsiteX18" fmla="*/ 240507 w 286227"/>
              <a:gd name="connsiteY18" fmla="*/ 451485 h 617220"/>
              <a:gd name="connsiteX19" fmla="*/ 263367 w 286227"/>
              <a:gd name="connsiteY19" fmla="*/ 428625 h 617220"/>
              <a:gd name="connsiteX20" fmla="*/ 143114 w 286227"/>
              <a:gd name="connsiteY20" fmla="*/ 428625 h 617220"/>
              <a:gd name="connsiteX21" fmla="*/ 165974 w 286227"/>
              <a:gd name="connsiteY21" fmla="*/ 451485 h 617220"/>
              <a:gd name="connsiteX22" fmla="*/ 143114 w 286227"/>
              <a:gd name="connsiteY22" fmla="*/ 474345 h 617220"/>
              <a:gd name="connsiteX23" fmla="*/ 120254 w 286227"/>
              <a:gd name="connsiteY23" fmla="*/ 451485 h 617220"/>
              <a:gd name="connsiteX24" fmla="*/ 143114 w 286227"/>
              <a:gd name="connsiteY24" fmla="*/ 428625 h 617220"/>
              <a:gd name="connsiteX25" fmla="*/ 22860 w 286227"/>
              <a:gd name="connsiteY25" fmla="*/ 428625 h 617220"/>
              <a:gd name="connsiteX26" fmla="*/ 45720 w 286227"/>
              <a:gd name="connsiteY26" fmla="*/ 451485 h 617220"/>
              <a:gd name="connsiteX27" fmla="*/ 22860 w 286227"/>
              <a:gd name="connsiteY27" fmla="*/ 474345 h 617220"/>
              <a:gd name="connsiteX28" fmla="*/ 0 w 286227"/>
              <a:gd name="connsiteY28" fmla="*/ 451485 h 617220"/>
              <a:gd name="connsiteX29" fmla="*/ 22860 w 286227"/>
              <a:gd name="connsiteY29" fmla="*/ 428625 h 617220"/>
              <a:gd name="connsiteX30" fmla="*/ 263367 w 286227"/>
              <a:gd name="connsiteY30" fmla="*/ 285750 h 617220"/>
              <a:gd name="connsiteX31" fmla="*/ 286227 w 286227"/>
              <a:gd name="connsiteY31" fmla="*/ 308610 h 617220"/>
              <a:gd name="connsiteX32" fmla="*/ 263367 w 286227"/>
              <a:gd name="connsiteY32" fmla="*/ 331470 h 617220"/>
              <a:gd name="connsiteX33" fmla="*/ 240507 w 286227"/>
              <a:gd name="connsiteY33" fmla="*/ 308610 h 617220"/>
              <a:gd name="connsiteX34" fmla="*/ 263367 w 286227"/>
              <a:gd name="connsiteY34" fmla="*/ 285750 h 617220"/>
              <a:gd name="connsiteX35" fmla="*/ 143114 w 286227"/>
              <a:gd name="connsiteY35" fmla="*/ 285750 h 617220"/>
              <a:gd name="connsiteX36" fmla="*/ 165974 w 286227"/>
              <a:gd name="connsiteY36" fmla="*/ 308610 h 617220"/>
              <a:gd name="connsiteX37" fmla="*/ 143114 w 286227"/>
              <a:gd name="connsiteY37" fmla="*/ 331470 h 617220"/>
              <a:gd name="connsiteX38" fmla="*/ 120254 w 286227"/>
              <a:gd name="connsiteY38" fmla="*/ 308610 h 617220"/>
              <a:gd name="connsiteX39" fmla="*/ 143114 w 286227"/>
              <a:gd name="connsiteY39" fmla="*/ 285750 h 617220"/>
              <a:gd name="connsiteX40" fmla="*/ 22860 w 286227"/>
              <a:gd name="connsiteY40" fmla="*/ 285750 h 617220"/>
              <a:gd name="connsiteX41" fmla="*/ 45720 w 286227"/>
              <a:gd name="connsiteY41" fmla="*/ 308610 h 617220"/>
              <a:gd name="connsiteX42" fmla="*/ 22860 w 286227"/>
              <a:gd name="connsiteY42" fmla="*/ 331470 h 617220"/>
              <a:gd name="connsiteX43" fmla="*/ 0 w 286227"/>
              <a:gd name="connsiteY43" fmla="*/ 308610 h 617220"/>
              <a:gd name="connsiteX44" fmla="*/ 22860 w 286227"/>
              <a:gd name="connsiteY44" fmla="*/ 285750 h 617220"/>
              <a:gd name="connsiteX45" fmla="*/ 263367 w 286227"/>
              <a:gd name="connsiteY45" fmla="*/ 142875 h 617220"/>
              <a:gd name="connsiteX46" fmla="*/ 286227 w 286227"/>
              <a:gd name="connsiteY46" fmla="*/ 165735 h 617220"/>
              <a:gd name="connsiteX47" fmla="*/ 263367 w 286227"/>
              <a:gd name="connsiteY47" fmla="*/ 188595 h 617220"/>
              <a:gd name="connsiteX48" fmla="*/ 240507 w 286227"/>
              <a:gd name="connsiteY48" fmla="*/ 165735 h 617220"/>
              <a:gd name="connsiteX49" fmla="*/ 263367 w 286227"/>
              <a:gd name="connsiteY49" fmla="*/ 142875 h 617220"/>
              <a:gd name="connsiteX50" fmla="*/ 143114 w 286227"/>
              <a:gd name="connsiteY50" fmla="*/ 142875 h 617220"/>
              <a:gd name="connsiteX51" fmla="*/ 165974 w 286227"/>
              <a:gd name="connsiteY51" fmla="*/ 165735 h 617220"/>
              <a:gd name="connsiteX52" fmla="*/ 143114 w 286227"/>
              <a:gd name="connsiteY52" fmla="*/ 188595 h 617220"/>
              <a:gd name="connsiteX53" fmla="*/ 120254 w 286227"/>
              <a:gd name="connsiteY53" fmla="*/ 165735 h 617220"/>
              <a:gd name="connsiteX54" fmla="*/ 143114 w 286227"/>
              <a:gd name="connsiteY54" fmla="*/ 142875 h 617220"/>
              <a:gd name="connsiteX55" fmla="*/ 22860 w 286227"/>
              <a:gd name="connsiteY55" fmla="*/ 142875 h 617220"/>
              <a:gd name="connsiteX56" fmla="*/ 45720 w 286227"/>
              <a:gd name="connsiteY56" fmla="*/ 165735 h 617220"/>
              <a:gd name="connsiteX57" fmla="*/ 22860 w 286227"/>
              <a:gd name="connsiteY57" fmla="*/ 188595 h 617220"/>
              <a:gd name="connsiteX58" fmla="*/ 0 w 286227"/>
              <a:gd name="connsiteY58" fmla="*/ 165735 h 617220"/>
              <a:gd name="connsiteX59" fmla="*/ 22860 w 286227"/>
              <a:gd name="connsiteY59" fmla="*/ 142875 h 617220"/>
              <a:gd name="connsiteX60" fmla="*/ 263367 w 286227"/>
              <a:gd name="connsiteY60" fmla="*/ 0 h 617220"/>
              <a:gd name="connsiteX61" fmla="*/ 286227 w 286227"/>
              <a:gd name="connsiteY61" fmla="*/ 22860 h 617220"/>
              <a:gd name="connsiteX62" fmla="*/ 263367 w 286227"/>
              <a:gd name="connsiteY62" fmla="*/ 45720 h 617220"/>
              <a:gd name="connsiteX63" fmla="*/ 240507 w 286227"/>
              <a:gd name="connsiteY63" fmla="*/ 22860 h 617220"/>
              <a:gd name="connsiteX64" fmla="*/ 263367 w 286227"/>
              <a:gd name="connsiteY64" fmla="*/ 0 h 617220"/>
              <a:gd name="connsiteX65" fmla="*/ 143114 w 286227"/>
              <a:gd name="connsiteY65" fmla="*/ 0 h 617220"/>
              <a:gd name="connsiteX66" fmla="*/ 165974 w 286227"/>
              <a:gd name="connsiteY66" fmla="*/ 22860 h 617220"/>
              <a:gd name="connsiteX67" fmla="*/ 143114 w 286227"/>
              <a:gd name="connsiteY67" fmla="*/ 45720 h 617220"/>
              <a:gd name="connsiteX68" fmla="*/ 120254 w 286227"/>
              <a:gd name="connsiteY68" fmla="*/ 22860 h 617220"/>
              <a:gd name="connsiteX69" fmla="*/ 143114 w 286227"/>
              <a:gd name="connsiteY69" fmla="*/ 0 h 617220"/>
              <a:gd name="connsiteX70" fmla="*/ 22860 w 286227"/>
              <a:gd name="connsiteY70" fmla="*/ 0 h 617220"/>
              <a:gd name="connsiteX71" fmla="*/ 45720 w 286227"/>
              <a:gd name="connsiteY71" fmla="*/ 22860 h 617220"/>
              <a:gd name="connsiteX72" fmla="*/ 22860 w 286227"/>
              <a:gd name="connsiteY72" fmla="*/ 45720 h 617220"/>
              <a:gd name="connsiteX73" fmla="*/ 0 w 286227"/>
              <a:gd name="connsiteY73" fmla="*/ 22860 h 617220"/>
              <a:gd name="connsiteX74" fmla="*/ 22860 w 286227"/>
              <a:gd name="connsiteY74" fmla="*/ 0 h 617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286227" h="617220">
                <a:moveTo>
                  <a:pt x="263367" y="571500"/>
                </a:moveTo>
                <a:cubicBezTo>
                  <a:pt x="275992" y="571500"/>
                  <a:pt x="286227" y="581735"/>
                  <a:pt x="286227" y="594360"/>
                </a:cubicBezTo>
                <a:cubicBezTo>
                  <a:pt x="286227" y="606985"/>
                  <a:pt x="275992" y="617220"/>
                  <a:pt x="263367" y="617220"/>
                </a:cubicBezTo>
                <a:cubicBezTo>
                  <a:pt x="250742" y="617220"/>
                  <a:pt x="240507" y="606985"/>
                  <a:pt x="240507" y="594360"/>
                </a:cubicBezTo>
                <a:cubicBezTo>
                  <a:pt x="240507" y="581735"/>
                  <a:pt x="250742" y="571500"/>
                  <a:pt x="263367" y="571500"/>
                </a:cubicBezTo>
                <a:close/>
                <a:moveTo>
                  <a:pt x="143114" y="571500"/>
                </a:moveTo>
                <a:cubicBezTo>
                  <a:pt x="155739" y="571500"/>
                  <a:pt x="165974" y="581735"/>
                  <a:pt x="165974" y="594360"/>
                </a:cubicBezTo>
                <a:cubicBezTo>
                  <a:pt x="165974" y="606985"/>
                  <a:pt x="155739" y="617220"/>
                  <a:pt x="143114" y="617220"/>
                </a:cubicBezTo>
                <a:cubicBezTo>
                  <a:pt x="130489" y="617220"/>
                  <a:pt x="120254" y="606985"/>
                  <a:pt x="120254" y="594360"/>
                </a:cubicBezTo>
                <a:cubicBezTo>
                  <a:pt x="120254" y="581735"/>
                  <a:pt x="130489" y="571500"/>
                  <a:pt x="143114" y="571500"/>
                </a:cubicBezTo>
                <a:close/>
                <a:moveTo>
                  <a:pt x="22860" y="571500"/>
                </a:moveTo>
                <a:cubicBezTo>
                  <a:pt x="35485" y="571500"/>
                  <a:pt x="45720" y="581735"/>
                  <a:pt x="45720" y="594360"/>
                </a:cubicBezTo>
                <a:cubicBezTo>
                  <a:pt x="45720" y="606985"/>
                  <a:pt x="35485" y="617220"/>
                  <a:pt x="22860" y="617220"/>
                </a:cubicBezTo>
                <a:cubicBezTo>
                  <a:pt x="10235" y="617220"/>
                  <a:pt x="0" y="606985"/>
                  <a:pt x="0" y="594360"/>
                </a:cubicBezTo>
                <a:cubicBezTo>
                  <a:pt x="0" y="581735"/>
                  <a:pt x="10235" y="571500"/>
                  <a:pt x="22860" y="571500"/>
                </a:cubicBezTo>
                <a:close/>
                <a:moveTo>
                  <a:pt x="263367" y="428625"/>
                </a:moveTo>
                <a:cubicBezTo>
                  <a:pt x="275992" y="428625"/>
                  <a:pt x="286227" y="438860"/>
                  <a:pt x="286227" y="451485"/>
                </a:cubicBezTo>
                <a:cubicBezTo>
                  <a:pt x="286227" y="464110"/>
                  <a:pt x="275992" y="474345"/>
                  <a:pt x="263367" y="474345"/>
                </a:cubicBezTo>
                <a:cubicBezTo>
                  <a:pt x="250742" y="474345"/>
                  <a:pt x="240507" y="464110"/>
                  <a:pt x="240507" y="451485"/>
                </a:cubicBezTo>
                <a:cubicBezTo>
                  <a:pt x="240507" y="438860"/>
                  <a:pt x="250742" y="428625"/>
                  <a:pt x="263367" y="428625"/>
                </a:cubicBezTo>
                <a:close/>
                <a:moveTo>
                  <a:pt x="143114" y="428625"/>
                </a:moveTo>
                <a:cubicBezTo>
                  <a:pt x="155739" y="428625"/>
                  <a:pt x="165974" y="438860"/>
                  <a:pt x="165974" y="451485"/>
                </a:cubicBezTo>
                <a:cubicBezTo>
                  <a:pt x="165974" y="464110"/>
                  <a:pt x="155739" y="474345"/>
                  <a:pt x="143114" y="474345"/>
                </a:cubicBezTo>
                <a:cubicBezTo>
                  <a:pt x="130489" y="474345"/>
                  <a:pt x="120254" y="464110"/>
                  <a:pt x="120254" y="451485"/>
                </a:cubicBezTo>
                <a:cubicBezTo>
                  <a:pt x="120254" y="438860"/>
                  <a:pt x="130489" y="428625"/>
                  <a:pt x="143114" y="428625"/>
                </a:cubicBezTo>
                <a:close/>
                <a:moveTo>
                  <a:pt x="22860" y="428625"/>
                </a:moveTo>
                <a:cubicBezTo>
                  <a:pt x="35485" y="428625"/>
                  <a:pt x="45720" y="438860"/>
                  <a:pt x="45720" y="451485"/>
                </a:cubicBezTo>
                <a:cubicBezTo>
                  <a:pt x="45720" y="464110"/>
                  <a:pt x="35485" y="474345"/>
                  <a:pt x="22860" y="474345"/>
                </a:cubicBezTo>
                <a:cubicBezTo>
                  <a:pt x="10235" y="474345"/>
                  <a:pt x="0" y="464110"/>
                  <a:pt x="0" y="451485"/>
                </a:cubicBezTo>
                <a:cubicBezTo>
                  <a:pt x="0" y="438860"/>
                  <a:pt x="10235" y="428625"/>
                  <a:pt x="22860" y="428625"/>
                </a:cubicBezTo>
                <a:close/>
                <a:moveTo>
                  <a:pt x="263367" y="285750"/>
                </a:moveTo>
                <a:cubicBezTo>
                  <a:pt x="275992" y="285750"/>
                  <a:pt x="286227" y="295985"/>
                  <a:pt x="286227" y="308610"/>
                </a:cubicBezTo>
                <a:cubicBezTo>
                  <a:pt x="286227" y="321235"/>
                  <a:pt x="275992" y="331470"/>
                  <a:pt x="263367" y="331470"/>
                </a:cubicBezTo>
                <a:cubicBezTo>
                  <a:pt x="250742" y="331470"/>
                  <a:pt x="240507" y="321235"/>
                  <a:pt x="240507" y="308610"/>
                </a:cubicBezTo>
                <a:cubicBezTo>
                  <a:pt x="240507" y="295985"/>
                  <a:pt x="250742" y="285750"/>
                  <a:pt x="263367" y="285750"/>
                </a:cubicBezTo>
                <a:close/>
                <a:moveTo>
                  <a:pt x="143114" y="285750"/>
                </a:moveTo>
                <a:cubicBezTo>
                  <a:pt x="155739" y="285750"/>
                  <a:pt x="165974" y="295985"/>
                  <a:pt x="165974" y="308610"/>
                </a:cubicBezTo>
                <a:cubicBezTo>
                  <a:pt x="165974" y="321235"/>
                  <a:pt x="155739" y="331470"/>
                  <a:pt x="143114" y="331470"/>
                </a:cubicBezTo>
                <a:cubicBezTo>
                  <a:pt x="130489" y="331470"/>
                  <a:pt x="120254" y="321235"/>
                  <a:pt x="120254" y="308610"/>
                </a:cubicBezTo>
                <a:cubicBezTo>
                  <a:pt x="120254" y="295985"/>
                  <a:pt x="130489" y="285750"/>
                  <a:pt x="143114" y="285750"/>
                </a:cubicBezTo>
                <a:close/>
                <a:moveTo>
                  <a:pt x="22860" y="285750"/>
                </a:moveTo>
                <a:cubicBezTo>
                  <a:pt x="35485" y="285750"/>
                  <a:pt x="45720" y="295985"/>
                  <a:pt x="45720" y="308610"/>
                </a:cubicBezTo>
                <a:cubicBezTo>
                  <a:pt x="45720" y="321235"/>
                  <a:pt x="35485" y="331470"/>
                  <a:pt x="22860" y="331470"/>
                </a:cubicBezTo>
                <a:cubicBezTo>
                  <a:pt x="10235" y="331470"/>
                  <a:pt x="0" y="321235"/>
                  <a:pt x="0" y="308610"/>
                </a:cubicBezTo>
                <a:cubicBezTo>
                  <a:pt x="0" y="295985"/>
                  <a:pt x="10235" y="285750"/>
                  <a:pt x="22860" y="285750"/>
                </a:cubicBezTo>
                <a:close/>
                <a:moveTo>
                  <a:pt x="263367" y="142875"/>
                </a:moveTo>
                <a:cubicBezTo>
                  <a:pt x="275992" y="142875"/>
                  <a:pt x="286227" y="153110"/>
                  <a:pt x="286227" y="165735"/>
                </a:cubicBezTo>
                <a:cubicBezTo>
                  <a:pt x="286227" y="178360"/>
                  <a:pt x="275992" y="188595"/>
                  <a:pt x="263367" y="188595"/>
                </a:cubicBezTo>
                <a:cubicBezTo>
                  <a:pt x="250742" y="188595"/>
                  <a:pt x="240507" y="178360"/>
                  <a:pt x="240507" y="165735"/>
                </a:cubicBezTo>
                <a:cubicBezTo>
                  <a:pt x="240507" y="153110"/>
                  <a:pt x="250742" y="142875"/>
                  <a:pt x="263367" y="142875"/>
                </a:cubicBezTo>
                <a:close/>
                <a:moveTo>
                  <a:pt x="143114" y="142875"/>
                </a:moveTo>
                <a:cubicBezTo>
                  <a:pt x="155739" y="142875"/>
                  <a:pt x="165974" y="153110"/>
                  <a:pt x="165974" y="165735"/>
                </a:cubicBezTo>
                <a:cubicBezTo>
                  <a:pt x="165974" y="178360"/>
                  <a:pt x="155739" y="188595"/>
                  <a:pt x="143114" y="188595"/>
                </a:cubicBezTo>
                <a:cubicBezTo>
                  <a:pt x="130489" y="188595"/>
                  <a:pt x="120254" y="178360"/>
                  <a:pt x="120254" y="165735"/>
                </a:cubicBezTo>
                <a:cubicBezTo>
                  <a:pt x="120254" y="153110"/>
                  <a:pt x="130489" y="142875"/>
                  <a:pt x="143114" y="142875"/>
                </a:cubicBezTo>
                <a:close/>
                <a:moveTo>
                  <a:pt x="22860" y="142875"/>
                </a:moveTo>
                <a:cubicBezTo>
                  <a:pt x="35485" y="142875"/>
                  <a:pt x="45720" y="153110"/>
                  <a:pt x="45720" y="165735"/>
                </a:cubicBezTo>
                <a:cubicBezTo>
                  <a:pt x="45720" y="178360"/>
                  <a:pt x="35485" y="188595"/>
                  <a:pt x="22860" y="188595"/>
                </a:cubicBezTo>
                <a:cubicBezTo>
                  <a:pt x="10235" y="188595"/>
                  <a:pt x="0" y="178360"/>
                  <a:pt x="0" y="165735"/>
                </a:cubicBezTo>
                <a:cubicBezTo>
                  <a:pt x="0" y="153110"/>
                  <a:pt x="10235" y="142875"/>
                  <a:pt x="22860" y="142875"/>
                </a:cubicBezTo>
                <a:close/>
                <a:moveTo>
                  <a:pt x="263367" y="0"/>
                </a:moveTo>
                <a:cubicBezTo>
                  <a:pt x="275992" y="0"/>
                  <a:pt x="286227" y="10235"/>
                  <a:pt x="286227" y="22860"/>
                </a:cubicBezTo>
                <a:cubicBezTo>
                  <a:pt x="286227" y="35485"/>
                  <a:pt x="275992" y="45720"/>
                  <a:pt x="263367" y="45720"/>
                </a:cubicBezTo>
                <a:cubicBezTo>
                  <a:pt x="250742" y="45720"/>
                  <a:pt x="240507" y="35485"/>
                  <a:pt x="240507" y="22860"/>
                </a:cubicBezTo>
                <a:cubicBezTo>
                  <a:pt x="240507" y="10235"/>
                  <a:pt x="250742" y="0"/>
                  <a:pt x="263367" y="0"/>
                </a:cubicBezTo>
                <a:close/>
                <a:moveTo>
                  <a:pt x="143114" y="0"/>
                </a:moveTo>
                <a:cubicBezTo>
                  <a:pt x="155739" y="0"/>
                  <a:pt x="165974" y="10235"/>
                  <a:pt x="165974" y="22860"/>
                </a:cubicBezTo>
                <a:cubicBezTo>
                  <a:pt x="165974" y="35485"/>
                  <a:pt x="155739" y="45720"/>
                  <a:pt x="143114" y="45720"/>
                </a:cubicBezTo>
                <a:cubicBezTo>
                  <a:pt x="130489" y="45720"/>
                  <a:pt x="120254" y="35485"/>
                  <a:pt x="120254" y="22860"/>
                </a:cubicBezTo>
                <a:cubicBezTo>
                  <a:pt x="120254" y="10235"/>
                  <a:pt x="130489" y="0"/>
                  <a:pt x="143114" y="0"/>
                </a:cubicBezTo>
                <a:close/>
                <a:moveTo>
                  <a:pt x="22860" y="0"/>
                </a:moveTo>
                <a:cubicBezTo>
                  <a:pt x="35485" y="0"/>
                  <a:pt x="45720" y="10235"/>
                  <a:pt x="45720" y="22860"/>
                </a:cubicBezTo>
                <a:cubicBezTo>
                  <a:pt x="45720" y="35485"/>
                  <a:pt x="35485" y="45720"/>
                  <a:pt x="22860" y="45720"/>
                </a:cubicBezTo>
                <a:cubicBezTo>
                  <a:pt x="10235" y="45720"/>
                  <a:pt x="0" y="35485"/>
                  <a:pt x="0" y="22860"/>
                </a:cubicBezTo>
                <a:cubicBezTo>
                  <a:pt x="0" y="10235"/>
                  <a:pt x="10235" y="0"/>
                  <a:pt x="22860" y="0"/>
                </a:cubicBez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sp>
        <p:nvSpPr>
          <p:cNvPr id="177" name="任意多边形: 形状 176">
            <a:extLst>
              <a:ext uri="{FF2B5EF4-FFF2-40B4-BE49-F238E27FC236}">
                <a16:creationId xmlns:a16="http://schemas.microsoft.com/office/drawing/2014/main" id="{DD45D82E-0135-1D20-BD7C-C751ABFA61D9}"/>
              </a:ext>
            </a:extLst>
          </p:cNvPr>
          <p:cNvSpPr/>
          <p:nvPr/>
        </p:nvSpPr>
        <p:spPr>
          <a:xfrm rot="10800000">
            <a:off x="11275616" y="1574214"/>
            <a:ext cx="337013" cy="726732"/>
          </a:xfrm>
          <a:custGeom>
            <a:avLst/>
            <a:gdLst>
              <a:gd name="connsiteX0" fmla="*/ 263367 w 286227"/>
              <a:gd name="connsiteY0" fmla="*/ 571500 h 617220"/>
              <a:gd name="connsiteX1" fmla="*/ 286227 w 286227"/>
              <a:gd name="connsiteY1" fmla="*/ 594360 h 617220"/>
              <a:gd name="connsiteX2" fmla="*/ 263367 w 286227"/>
              <a:gd name="connsiteY2" fmla="*/ 617220 h 617220"/>
              <a:gd name="connsiteX3" fmla="*/ 240507 w 286227"/>
              <a:gd name="connsiteY3" fmla="*/ 594360 h 617220"/>
              <a:gd name="connsiteX4" fmla="*/ 263367 w 286227"/>
              <a:gd name="connsiteY4" fmla="*/ 571500 h 617220"/>
              <a:gd name="connsiteX5" fmla="*/ 143114 w 286227"/>
              <a:gd name="connsiteY5" fmla="*/ 571500 h 617220"/>
              <a:gd name="connsiteX6" fmla="*/ 165974 w 286227"/>
              <a:gd name="connsiteY6" fmla="*/ 594360 h 617220"/>
              <a:gd name="connsiteX7" fmla="*/ 143114 w 286227"/>
              <a:gd name="connsiteY7" fmla="*/ 617220 h 617220"/>
              <a:gd name="connsiteX8" fmla="*/ 120254 w 286227"/>
              <a:gd name="connsiteY8" fmla="*/ 594360 h 617220"/>
              <a:gd name="connsiteX9" fmla="*/ 143114 w 286227"/>
              <a:gd name="connsiteY9" fmla="*/ 571500 h 617220"/>
              <a:gd name="connsiteX10" fmla="*/ 22860 w 286227"/>
              <a:gd name="connsiteY10" fmla="*/ 571500 h 617220"/>
              <a:gd name="connsiteX11" fmla="*/ 45720 w 286227"/>
              <a:gd name="connsiteY11" fmla="*/ 594360 h 617220"/>
              <a:gd name="connsiteX12" fmla="*/ 22860 w 286227"/>
              <a:gd name="connsiteY12" fmla="*/ 617220 h 617220"/>
              <a:gd name="connsiteX13" fmla="*/ 0 w 286227"/>
              <a:gd name="connsiteY13" fmla="*/ 594360 h 617220"/>
              <a:gd name="connsiteX14" fmla="*/ 22860 w 286227"/>
              <a:gd name="connsiteY14" fmla="*/ 571500 h 617220"/>
              <a:gd name="connsiteX15" fmla="*/ 263367 w 286227"/>
              <a:gd name="connsiteY15" fmla="*/ 428625 h 617220"/>
              <a:gd name="connsiteX16" fmla="*/ 286227 w 286227"/>
              <a:gd name="connsiteY16" fmla="*/ 451485 h 617220"/>
              <a:gd name="connsiteX17" fmla="*/ 263367 w 286227"/>
              <a:gd name="connsiteY17" fmla="*/ 474345 h 617220"/>
              <a:gd name="connsiteX18" fmla="*/ 240507 w 286227"/>
              <a:gd name="connsiteY18" fmla="*/ 451485 h 617220"/>
              <a:gd name="connsiteX19" fmla="*/ 263367 w 286227"/>
              <a:gd name="connsiteY19" fmla="*/ 428625 h 617220"/>
              <a:gd name="connsiteX20" fmla="*/ 143114 w 286227"/>
              <a:gd name="connsiteY20" fmla="*/ 428625 h 617220"/>
              <a:gd name="connsiteX21" fmla="*/ 165974 w 286227"/>
              <a:gd name="connsiteY21" fmla="*/ 451485 h 617220"/>
              <a:gd name="connsiteX22" fmla="*/ 143114 w 286227"/>
              <a:gd name="connsiteY22" fmla="*/ 474345 h 617220"/>
              <a:gd name="connsiteX23" fmla="*/ 120254 w 286227"/>
              <a:gd name="connsiteY23" fmla="*/ 451485 h 617220"/>
              <a:gd name="connsiteX24" fmla="*/ 143114 w 286227"/>
              <a:gd name="connsiteY24" fmla="*/ 428625 h 617220"/>
              <a:gd name="connsiteX25" fmla="*/ 22860 w 286227"/>
              <a:gd name="connsiteY25" fmla="*/ 428625 h 617220"/>
              <a:gd name="connsiteX26" fmla="*/ 45720 w 286227"/>
              <a:gd name="connsiteY26" fmla="*/ 451485 h 617220"/>
              <a:gd name="connsiteX27" fmla="*/ 22860 w 286227"/>
              <a:gd name="connsiteY27" fmla="*/ 474345 h 617220"/>
              <a:gd name="connsiteX28" fmla="*/ 0 w 286227"/>
              <a:gd name="connsiteY28" fmla="*/ 451485 h 617220"/>
              <a:gd name="connsiteX29" fmla="*/ 22860 w 286227"/>
              <a:gd name="connsiteY29" fmla="*/ 428625 h 617220"/>
              <a:gd name="connsiteX30" fmla="*/ 263367 w 286227"/>
              <a:gd name="connsiteY30" fmla="*/ 285750 h 617220"/>
              <a:gd name="connsiteX31" fmla="*/ 286227 w 286227"/>
              <a:gd name="connsiteY31" fmla="*/ 308610 h 617220"/>
              <a:gd name="connsiteX32" fmla="*/ 263367 w 286227"/>
              <a:gd name="connsiteY32" fmla="*/ 331470 h 617220"/>
              <a:gd name="connsiteX33" fmla="*/ 240507 w 286227"/>
              <a:gd name="connsiteY33" fmla="*/ 308610 h 617220"/>
              <a:gd name="connsiteX34" fmla="*/ 263367 w 286227"/>
              <a:gd name="connsiteY34" fmla="*/ 285750 h 617220"/>
              <a:gd name="connsiteX35" fmla="*/ 143114 w 286227"/>
              <a:gd name="connsiteY35" fmla="*/ 285750 h 617220"/>
              <a:gd name="connsiteX36" fmla="*/ 165974 w 286227"/>
              <a:gd name="connsiteY36" fmla="*/ 308610 h 617220"/>
              <a:gd name="connsiteX37" fmla="*/ 143114 w 286227"/>
              <a:gd name="connsiteY37" fmla="*/ 331470 h 617220"/>
              <a:gd name="connsiteX38" fmla="*/ 120254 w 286227"/>
              <a:gd name="connsiteY38" fmla="*/ 308610 h 617220"/>
              <a:gd name="connsiteX39" fmla="*/ 143114 w 286227"/>
              <a:gd name="connsiteY39" fmla="*/ 285750 h 617220"/>
              <a:gd name="connsiteX40" fmla="*/ 22860 w 286227"/>
              <a:gd name="connsiteY40" fmla="*/ 285750 h 617220"/>
              <a:gd name="connsiteX41" fmla="*/ 45720 w 286227"/>
              <a:gd name="connsiteY41" fmla="*/ 308610 h 617220"/>
              <a:gd name="connsiteX42" fmla="*/ 22860 w 286227"/>
              <a:gd name="connsiteY42" fmla="*/ 331470 h 617220"/>
              <a:gd name="connsiteX43" fmla="*/ 0 w 286227"/>
              <a:gd name="connsiteY43" fmla="*/ 308610 h 617220"/>
              <a:gd name="connsiteX44" fmla="*/ 22860 w 286227"/>
              <a:gd name="connsiteY44" fmla="*/ 285750 h 617220"/>
              <a:gd name="connsiteX45" fmla="*/ 263367 w 286227"/>
              <a:gd name="connsiteY45" fmla="*/ 142875 h 617220"/>
              <a:gd name="connsiteX46" fmla="*/ 286227 w 286227"/>
              <a:gd name="connsiteY46" fmla="*/ 165735 h 617220"/>
              <a:gd name="connsiteX47" fmla="*/ 263367 w 286227"/>
              <a:gd name="connsiteY47" fmla="*/ 188595 h 617220"/>
              <a:gd name="connsiteX48" fmla="*/ 240507 w 286227"/>
              <a:gd name="connsiteY48" fmla="*/ 165735 h 617220"/>
              <a:gd name="connsiteX49" fmla="*/ 263367 w 286227"/>
              <a:gd name="connsiteY49" fmla="*/ 142875 h 617220"/>
              <a:gd name="connsiteX50" fmla="*/ 143114 w 286227"/>
              <a:gd name="connsiteY50" fmla="*/ 142875 h 617220"/>
              <a:gd name="connsiteX51" fmla="*/ 165974 w 286227"/>
              <a:gd name="connsiteY51" fmla="*/ 165735 h 617220"/>
              <a:gd name="connsiteX52" fmla="*/ 143114 w 286227"/>
              <a:gd name="connsiteY52" fmla="*/ 188595 h 617220"/>
              <a:gd name="connsiteX53" fmla="*/ 120254 w 286227"/>
              <a:gd name="connsiteY53" fmla="*/ 165735 h 617220"/>
              <a:gd name="connsiteX54" fmla="*/ 143114 w 286227"/>
              <a:gd name="connsiteY54" fmla="*/ 142875 h 617220"/>
              <a:gd name="connsiteX55" fmla="*/ 22860 w 286227"/>
              <a:gd name="connsiteY55" fmla="*/ 142875 h 617220"/>
              <a:gd name="connsiteX56" fmla="*/ 45720 w 286227"/>
              <a:gd name="connsiteY56" fmla="*/ 165735 h 617220"/>
              <a:gd name="connsiteX57" fmla="*/ 22860 w 286227"/>
              <a:gd name="connsiteY57" fmla="*/ 188595 h 617220"/>
              <a:gd name="connsiteX58" fmla="*/ 0 w 286227"/>
              <a:gd name="connsiteY58" fmla="*/ 165735 h 617220"/>
              <a:gd name="connsiteX59" fmla="*/ 22860 w 286227"/>
              <a:gd name="connsiteY59" fmla="*/ 142875 h 617220"/>
              <a:gd name="connsiteX60" fmla="*/ 263367 w 286227"/>
              <a:gd name="connsiteY60" fmla="*/ 0 h 617220"/>
              <a:gd name="connsiteX61" fmla="*/ 286227 w 286227"/>
              <a:gd name="connsiteY61" fmla="*/ 22860 h 617220"/>
              <a:gd name="connsiteX62" fmla="*/ 263367 w 286227"/>
              <a:gd name="connsiteY62" fmla="*/ 45720 h 617220"/>
              <a:gd name="connsiteX63" fmla="*/ 240507 w 286227"/>
              <a:gd name="connsiteY63" fmla="*/ 22860 h 617220"/>
              <a:gd name="connsiteX64" fmla="*/ 263367 w 286227"/>
              <a:gd name="connsiteY64" fmla="*/ 0 h 617220"/>
              <a:gd name="connsiteX65" fmla="*/ 143114 w 286227"/>
              <a:gd name="connsiteY65" fmla="*/ 0 h 617220"/>
              <a:gd name="connsiteX66" fmla="*/ 165974 w 286227"/>
              <a:gd name="connsiteY66" fmla="*/ 22860 h 617220"/>
              <a:gd name="connsiteX67" fmla="*/ 143114 w 286227"/>
              <a:gd name="connsiteY67" fmla="*/ 45720 h 617220"/>
              <a:gd name="connsiteX68" fmla="*/ 120254 w 286227"/>
              <a:gd name="connsiteY68" fmla="*/ 22860 h 617220"/>
              <a:gd name="connsiteX69" fmla="*/ 143114 w 286227"/>
              <a:gd name="connsiteY69" fmla="*/ 0 h 617220"/>
              <a:gd name="connsiteX70" fmla="*/ 22860 w 286227"/>
              <a:gd name="connsiteY70" fmla="*/ 0 h 617220"/>
              <a:gd name="connsiteX71" fmla="*/ 45720 w 286227"/>
              <a:gd name="connsiteY71" fmla="*/ 22860 h 617220"/>
              <a:gd name="connsiteX72" fmla="*/ 22860 w 286227"/>
              <a:gd name="connsiteY72" fmla="*/ 45720 h 617220"/>
              <a:gd name="connsiteX73" fmla="*/ 0 w 286227"/>
              <a:gd name="connsiteY73" fmla="*/ 22860 h 617220"/>
              <a:gd name="connsiteX74" fmla="*/ 22860 w 286227"/>
              <a:gd name="connsiteY74" fmla="*/ 0 h 617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286227" h="617220">
                <a:moveTo>
                  <a:pt x="263367" y="571500"/>
                </a:moveTo>
                <a:cubicBezTo>
                  <a:pt x="275992" y="571500"/>
                  <a:pt x="286227" y="581735"/>
                  <a:pt x="286227" y="594360"/>
                </a:cubicBezTo>
                <a:cubicBezTo>
                  <a:pt x="286227" y="606985"/>
                  <a:pt x="275992" y="617220"/>
                  <a:pt x="263367" y="617220"/>
                </a:cubicBezTo>
                <a:cubicBezTo>
                  <a:pt x="250742" y="617220"/>
                  <a:pt x="240507" y="606985"/>
                  <a:pt x="240507" y="594360"/>
                </a:cubicBezTo>
                <a:cubicBezTo>
                  <a:pt x="240507" y="581735"/>
                  <a:pt x="250742" y="571500"/>
                  <a:pt x="263367" y="571500"/>
                </a:cubicBezTo>
                <a:close/>
                <a:moveTo>
                  <a:pt x="143114" y="571500"/>
                </a:moveTo>
                <a:cubicBezTo>
                  <a:pt x="155739" y="571500"/>
                  <a:pt x="165974" y="581735"/>
                  <a:pt x="165974" y="594360"/>
                </a:cubicBezTo>
                <a:cubicBezTo>
                  <a:pt x="165974" y="606985"/>
                  <a:pt x="155739" y="617220"/>
                  <a:pt x="143114" y="617220"/>
                </a:cubicBezTo>
                <a:cubicBezTo>
                  <a:pt x="130489" y="617220"/>
                  <a:pt x="120254" y="606985"/>
                  <a:pt x="120254" y="594360"/>
                </a:cubicBezTo>
                <a:cubicBezTo>
                  <a:pt x="120254" y="581735"/>
                  <a:pt x="130489" y="571500"/>
                  <a:pt x="143114" y="571500"/>
                </a:cubicBezTo>
                <a:close/>
                <a:moveTo>
                  <a:pt x="22860" y="571500"/>
                </a:moveTo>
                <a:cubicBezTo>
                  <a:pt x="35485" y="571500"/>
                  <a:pt x="45720" y="581735"/>
                  <a:pt x="45720" y="594360"/>
                </a:cubicBezTo>
                <a:cubicBezTo>
                  <a:pt x="45720" y="606985"/>
                  <a:pt x="35485" y="617220"/>
                  <a:pt x="22860" y="617220"/>
                </a:cubicBezTo>
                <a:cubicBezTo>
                  <a:pt x="10235" y="617220"/>
                  <a:pt x="0" y="606985"/>
                  <a:pt x="0" y="594360"/>
                </a:cubicBezTo>
                <a:cubicBezTo>
                  <a:pt x="0" y="581735"/>
                  <a:pt x="10235" y="571500"/>
                  <a:pt x="22860" y="571500"/>
                </a:cubicBezTo>
                <a:close/>
                <a:moveTo>
                  <a:pt x="263367" y="428625"/>
                </a:moveTo>
                <a:cubicBezTo>
                  <a:pt x="275992" y="428625"/>
                  <a:pt x="286227" y="438860"/>
                  <a:pt x="286227" y="451485"/>
                </a:cubicBezTo>
                <a:cubicBezTo>
                  <a:pt x="286227" y="464110"/>
                  <a:pt x="275992" y="474345"/>
                  <a:pt x="263367" y="474345"/>
                </a:cubicBezTo>
                <a:cubicBezTo>
                  <a:pt x="250742" y="474345"/>
                  <a:pt x="240507" y="464110"/>
                  <a:pt x="240507" y="451485"/>
                </a:cubicBezTo>
                <a:cubicBezTo>
                  <a:pt x="240507" y="438860"/>
                  <a:pt x="250742" y="428625"/>
                  <a:pt x="263367" y="428625"/>
                </a:cubicBezTo>
                <a:close/>
                <a:moveTo>
                  <a:pt x="143114" y="428625"/>
                </a:moveTo>
                <a:cubicBezTo>
                  <a:pt x="155739" y="428625"/>
                  <a:pt x="165974" y="438860"/>
                  <a:pt x="165974" y="451485"/>
                </a:cubicBezTo>
                <a:cubicBezTo>
                  <a:pt x="165974" y="464110"/>
                  <a:pt x="155739" y="474345"/>
                  <a:pt x="143114" y="474345"/>
                </a:cubicBezTo>
                <a:cubicBezTo>
                  <a:pt x="130489" y="474345"/>
                  <a:pt x="120254" y="464110"/>
                  <a:pt x="120254" y="451485"/>
                </a:cubicBezTo>
                <a:cubicBezTo>
                  <a:pt x="120254" y="438860"/>
                  <a:pt x="130489" y="428625"/>
                  <a:pt x="143114" y="428625"/>
                </a:cubicBezTo>
                <a:close/>
                <a:moveTo>
                  <a:pt x="22860" y="428625"/>
                </a:moveTo>
                <a:cubicBezTo>
                  <a:pt x="35485" y="428625"/>
                  <a:pt x="45720" y="438860"/>
                  <a:pt x="45720" y="451485"/>
                </a:cubicBezTo>
                <a:cubicBezTo>
                  <a:pt x="45720" y="464110"/>
                  <a:pt x="35485" y="474345"/>
                  <a:pt x="22860" y="474345"/>
                </a:cubicBezTo>
                <a:cubicBezTo>
                  <a:pt x="10235" y="474345"/>
                  <a:pt x="0" y="464110"/>
                  <a:pt x="0" y="451485"/>
                </a:cubicBezTo>
                <a:cubicBezTo>
                  <a:pt x="0" y="438860"/>
                  <a:pt x="10235" y="428625"/>
                  <a:pt x="22860" y="428625"/>
                </a:cubicBezTo>
                <a:close/>
                <a:moveTo>
                  <a:pt x="263367" y="285750"/>
                </a:moveTo>
                <a:cubicBezTo>
                  <a:pt x="275992" y="285750"/>
                  <a:pt x="286227" y="295985"/>
                  <a:pt x="286227" y="308610"/>
                </a:cubicBezTo>
                <a:cubicBezTo>
                  <a:pt x="286227" y="321235"/>
                  <a:pt x="275992" y="331470"/>
                  <a:pt x="263367" y="331470"/>
                </a:cubicBezTo>
                <a:cubicBezTo>
                  <a:pt x="250742" y="331470"/>
                  <a:pt x="240507" y="321235"/>
                  <a:pt x="240507" y="308610"/>
                </a:cubicBezTo>
                <a:cubicBezTo>
                  <a:pt x="240507" y="295985"/>
                  <a:pt x="250742" y="285750"/>
                  <a:pt x="263367" y="285750"/>
                </a:cubicBezTo>
                <a:close/>
                <a:moveTo>
                  <a:pt x="143114" y="285750"/>
                </a:moveTo>
                <a:cubicBezTo>
                  <a:pt x="155739" y="285750"/>
                  <a:pt x="165974" y="295985"/>
                  <a:pt x="165974" y="308610"/>
                </a:cubicBezTo>
                <a:cubicBezTo>
                  <a:pt x="165974" y="321235"/>
                  <a:pt x="155739" y="331470"/>
                  <a:pt x="143114" y="331470"/>
                </a:cubicBezTo>
                <a:cubicBezTo>
                  <a:pt x="130489" y="331470"/>
                  <a:pt x="120254" y="321235"/>
                  <a:pt x="120254" y="308610"/>
                </a:cubicBezTo>
                <a:cubicBezTo>
                  <a:pt x="120254" y="295985"/>
                  <a:pt x="130489" y="285750"/>
                  <a:pt x="143114" y="285750"/>
                </a:cubicBezTo>
                <a:close/>
                <a:moveTo>
                  <a:pt x="22860" y="285750"/>
                </a:moveTo>
                <a:cubicBezTo>
                  <a:pt x="35485" y="285750"/>
                  <a:pt x="45720" y="295985"/>
                  <a:pt x="45720" y="308610"/>
                </a:cubicBezTo>
                <a:cubicBezTo>
                  <a:pt x="45720" y="321235"/>
                  <a:pt x="35485" y="331470"/>
                  <a:pt x="22860" y="331470"/>
                </a:cubicBezTo>
                <a:cubicBezTo>
                  <a:pt x="10235" y="331470"/>
                  <a:pt x="0" y="321235"/>
                  <a:pt x="0" y="308610"/>
                </a:cubicBezTo>
                <a:cubicBezTo>
                  <a:pt x="0" y="295985"/>
                  <a:pt x="10235" y="285750"/>
                  <a:pt x="22860" y="285750"/>
                </a:cubicBezTo>
                <a:close/>
                <a:moveTo>
                  <a:pt x="263367" y="142875"/>
                </a:moveTo>
                <a:cubicBezTo>
                  <a:pt x="275992" y="142875"/>
                  <a:pt x="286227" y="153110"/>
                  <a:pt x="286227" y="165735"/>
                </a:cubicBezTo>
                <a:cubicBezTo>
                  <a:pt x="286227" y="178360"/>
                  <a:pt x="275992" y="188595"/>
                  <a:pt x="263367" y="188595"/>
                </a:cubicBezTo>
                <a:cubicBezTo>
                  <a:pt x="250742" y="188595"/>
                  <a:pt x="240507" y="178360"/>
                  <a:pt x="240507" y="165735"/>
                </a:cubicBezTo>
                <a:cubicBezTo>
                  <a:pt x="240507" y="153110"/>
                  <a:pt x="250742" y="142875"/>
                  <a:pt x="263367" y="142875"/>
                </a:cubicBezTo>
                <a:close/>
                <a:moveTo>
                  <a:pt x="143114" y="142875"/>
                </a:moveTo>
                <a:cubicBezTo>
                  <a:pt x="155739" y="142875"/>
                  <a:pt x="165974" y="153110"/>
                  <a:pt x="165974" y="165735"/>
                </a:cubicBezTo>
                <a:cubicBezTo>
                  <a:pt x="165974" y="178360"/>
                  <a:pt x="155739" y="188595"/>
                  <a:pt x="143114" y="188595"/>
                </a:cubicBezTo>
                <a:cubicBezTo>
                  <a:pt x="130489" y="188595"/>
                  <a:pt x="120254" y="178360"/>
                  <a:pt x="120254" y="165735"/>
                </a:cubicBezTo>
                <a:cubicBezTo>
                  <a:pt x="120254" y="153110"/>
                  <a:pt x="130489" y="142875"/>
                  <a:pt x="143114" y="142875"/>
                </a:cubicBezTo>
                <a:close/>
                <a:moveTo>
                  <a:pt x="22860" y="142875"/>
                </a:moveTo>
                <a:cubicBezTo>
                  <a:pt x="35485" y="142875"/>
                  <a:pt x="45720" y="153110"/>
                  <a:pt x="45720" y="165735"/>
                </a:cubicBezTo>
                <a:cubicBezTo>
                  <a:pt x="45720" y="178360"/>
                  <a:pt x="35485" y="188595"/>
                  <a:pt x="22860" y="188595"/>
                </a:cubicBezTo>
                <a:cubicBezTo>
                  <a:pt x="10235" y="188595"/>
                  <a:pt x="0" y="178360"/>
                  <a:pt x="0" y="165735"/>
                </a:cubicBezTo>
                <a:cubicBezTo>
                  <a:pt x="0" y="153110"/>
                  <a:pt x="10235" y="142875"/>
                  <a:pt x="22860" y="142875"/>
                </a:cubicBezTo>
                <a:close/>
                <a:moveTo>
                  <a:pt x="263367" y="0"/>
                </a:moveTo>
                <a:cubicBezTo>
                  <a:pt x="275992" y="0"/>
                  <a:pt x="286227" y="10235"/>
                  <a:pt x="286227" y="22860"/>
                </a:cubicBezTo>
                <a:cubicBezTo>
                  <a:pt x="286227" y="35485"/>
                  <a:pt x="275992" y="45720"/>
                  <a:pt x="263367" y="45720"/>
                </a:cubicBezTo>
                <a:cubicBezTo>
                  <a:pt x="250742" y="45720"/>
                  <a:pt x="240507" y="35485"/>
                  <a:pt x="240507" y="22860"/>
                </a:cubicBezTo>
                <a:cubicBezTo>
                  <a:pt x="240507" y="10235"/>
                  <a:pt x="250742" y="0"/>
                  <a:pt x="263367" y="0"/>
                </a:cubicBezTo>
                <a:close/>
                <a:moveTo>
                  <a:pt x="143114" y="0"/>
                </a:moveTo>
                <a:cubicBezTo>
                  <a:pt x="155739" y="0"/>
                  <a:pt x="165974" y="10235"/>
                  <a:pt x="165974" y="22860"/>
                </a:cubicBezTo>
                <a:cubicBezTo>
                  <a:pt x="165974" y="35485"/>
                  <a:pt x="155739" y="45720"/>
                  <a:pt x="143114" y="45720"/>
                </a:cubicBezTo>
                <a:cubicBezTo>
                  <a:pt x="130489" y="45720"/>
                  <a:pt x="120254" y="35485"/>
                  <a:pt x="120254" y="22860"/>
                </a:cubicBezTo>
                <a:cubicBezTo>
                  <a:pt x="120254" y="10235"/>
                  <a:pt x="130489" y="0"/>
                  <a:pt x="143114" y="0"/>
                </a:cubicBezTo>
                <a:close/>
                <a:moveTo>
                  <a:pt x="22860" y="0"/>
                </a:moveTo>
                <a:cubicBezTo>
                  <a:pt x="35485" y="0"/>
                  <a:pt x="45720" y="10235"/>
                  <a:pt x="45720" y="22860"/>
                </a:cubicBezTo>
                <a:cubicBezTo>
                  <a:pt x="45720" y="35485"/>
                  <a:pt x="35485" y="45720"/>
                  <a:pt x="22860" y="45720"/>
                </a:cubicBezTo>
                <a:cubicBezTo>
                  <a:pt x="10235" y="45720"/>
                  <a:pt x="0" y="35485"/>
                  <a:pt x="0" y="22860"/>
                </a:cubicBezTo>
                <a:cubicBezTo>
                  <a:pt x="0" y="10235"/>
                  <a:pt x="10235" y="0"/>
                  <a:pt x="22860" y="0"/>
                </a:cubicBez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sp>
        <p:nvSpPr>
          <p:cNvPr id="66" name="任意多边形: 形状 65">
            <a:extLst>
              <a:ext uri="{FF2B5EF4-FFF2-40B4-BE49-F238E27FC236}">
                <a16:creationId xmlns:a16="http://schemas.microsoft.com/office/drawing/2014/main" id="{DC0F3F79-A245-0939-4672-78D97CBD76BE}"/>
              </a:ext>
            </a:extLst>
          </p:cNvPr>
          <p:cNvSpPr/>
          <p:nvPr/>
        </p:nvSpPr>
        <p:spPr>
          <a:xfrm rot="11700000">
            <a:off x="-63264" y="6460112"/>
            <a:ext cx="434986" cy="431600"/>
          </a:xfrm>
          <a:custGeom>
            <a:avLst/>
            <a:gdLst>
              <a:gd name="connsiteX0" fmla="*/ 434986 w 434986"/>
              <a:gd name="connsiteY0" fmla="*/ 431600 h 431600"/>
              <a:gd name="connsiteX1" fmla="*/ 427459 w 434986"/>
              <a:gd name="connsiteY1" fmla="*/ 430841 h 431600"/>
              <a:gd name="connsiteX2" fmla="*/ 50206 w 434986"/>
              <a:gd name="connsiteY2" fmla="*/ 178065 h 431600"/>
              <a:gd name="connsiteX3" fmla="*/ 0 w 434986"/>
              <a:gd name="connsiteY3" fmla="*/ 85567 h 431600"/>
              <a:gd name="connsiteX4" fmla="*/ 319339 w 434986"/>
              <a:gd name="connsiteY4" fmla="*/ 0 h 43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986" h="431600">
                <a:moveTo>
                  <a:pt x="434986" y="431600"/>
                </a:moveTo>
                <a:lnTo>
                  <a:pt x="427459" y="430841"/>
                </a:lnTo>
                <a:cubicBezTo>
                  <a:pt x="270957" y="398816"/>
                  <a:pt x="136613" y="305964"/>
                  <a:pt x="50206" y="178065"/>
                </a:cubicBezTo>
                <a:lnTo>
                  <a:pt x="0" y="85567"/>
                </a:lnTo>
                <a:lnTo>
                  <a:pt x="319339" y="0"/>
                </a:lnTo>
                <a:close/>
              </a:path>
            </a:pathLst>
          </a:custGeom>
          <a:solidFill>
            <a:schemeClr val="accent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sp>
        <p:nvSpPr>
          <p:cNvPr id="68" name="任意多边形: 形状 67">
            <a:extLst>
              <a:ext uri="{FF2B5EF4-FFF2-40B4-BE49-F238E27FC236}">
                <a16:creationId xmlns:a16="http://schemas.microsoft.com/office/drawing/2014/main" id="{6B2711C3-4E35-2FE4-922A-0624A20AE3F3}"/>
              </a:ext>
            </a:extLst>
          </p:cNvPr>
          <p:cNvSpPr/>
          <p:nvPr/>
        </p:nvSpPr>
        <p:spPr>
          <a:xfrm rot="11700000">
            <a:off x="-42056" y="6588766"/>
            <a:ext cx="271507" cy="289238"/>
          </a:xfrm>
          <a:custGeom>
            <a:avLst/>
            <a:gdLst>
              <a:gd name="connsiteX0" fmla="*/ 271507 w 271507"/>
              <a:gd name="connsiteY0" fmla="*/ 289238 h 289238"/>
              <a:gd name="connsiteX1" fmla="*/ 238640 w 271507"/>
              <a:gd name="connsiteY1" fmla="*/ 279035 h 289238"/>
              <a:gd name="connsiteX2" fmla="*/ 29970 w 271507"/>
              <a:gd name="connsiteY2" fmla="*/ 107200 h 289238"/>
              <a:gd name="connsiteX3" fmla="*/ 0 w 271507"/>
              <a:gd name="connsiteY3" fmla="*/ 51984 h 289238"/>
              <a:gd name="connsiteX4" fmla="*/ 194006 w 271507"/>
              <a:gd name="connsiteY4" fmla="*/ 0 h 289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507" h="289238">
                <a:moveTo>
                  <a:pt x="271507" y="289238"/>
                </a:moveTo>
                <a:lnTo>
                  <a:pt x="238640" y="279035"/>
                </a:lnTo>
                <a:cubicBezTo>
                  <a:pt x="153527" y="243035"/>
                  <a:pt x="81109" y="182896"/>
                  <a:pt x="29970" y="107200"/>
                </a:cubicBezTo>
                <a:lnTo>
                  <a:pt x="0" y="51984"/>
                </a:lnTo>
                <a:lnTo>
                  <a:pt x="194006" y="0"/>
                </a:lnTo>
                <a:close/>
              </a:path>
            </a:pathLst>
          </a:cu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sp>
        <p:nvSpPr>
          <p:cNvPr id="74" name="任意多边形: 形状 73">
            <a:extLst>
              <a:ext uri="{FF2B5EF4-FFF2-40B4-BE49-F238E27FC236}">
                <a16:creationId xmlns:a16="http://schemas.microsoft.com/office/drawing/2014/main" id="{4BD140BC-84A7-B6FA-E803-2F038A334C69}"/>
              </a:ext>
            </a:extLst>
          </p:cNvPr>
          <p:cNvSpPr/>
          <p:nvPr/>
        </p:nvSpPr>
        <p:spPr>
          <a:xfrm rot="8100000">
            <a:off x="37000" y="6541610"/>
            <a:ext cx="392714" cy="415397"/>
          </a:xfrm>
          <a:custGeom>
            <a:avLst/>
            <a:gdLst>
              <a:gd name="connsiteX0" fmla="*/ 0 w 392714"/>
              <a:gd name="connsiteY0" fmla="*/ 415397 h 415397"/>
              <a:gd name="connsiteX1" fmla="*/ 117783 w 392714"/>
              <a:gd name="connsiteY1" fmla="*/ 29802 h 415397"/>
              <a:gd name="connsiteX2" fmla="*/ 142372 w 392714"/>
              <a:gd name="connsiteY2" fmla="*/ 0 h 415397"/>
              <a:gd name="connsiteX3" fmla="*/ 392714 w 392714"/>
              <a:gd name="connsiteY3" fmla="*/ 250342 h 415397"/>
              <a:gd name="connsiteX4" fmla="*/ 371926 w 392714"/>
              <a:gd name="connsiteY4" fmla="*/ 281174 h 415397"/>
              <a:gd name="connsiteX5" fmla="*/ 351833 w 392714"/>
              <a:gd name="connsiteY5" fmla="*/ 345902 h 415397"/>
              <a:gd name="connsiteX6" fmla="*/ 347760 w 392714"/>
              <a:gd name="connsiteY6" fmla="*/ 386312 h 415397"/>
              <a:gd name="connsiteX7" fmla="*/ 318675 w 392714"/>
              <a:gd name="connsiteY7" fmla="*/ 415396 h 41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714" h="415397">
                <a:moveTo>
                  <a:pt x="0" y="415397"/>
                </a:moveTo>
                <a:cubicBezTo>
                  <a:pt x="0" y="272564"/>
                  <a:pt x="43421" y="139872"/>
                  <a:pt x="117783" y="29802"/>
                </a:cubicBezTo>
                <a:lnTo>
                  <a:pt x="142372" y="0"/>
                </a:lnTo>
                <a:lnTo>
                  <a:pt x="392714" y="250342"/>
                </a:lnTo>
                <a:lnTo>
                  <a:pt x="371926" y="281174"/>
                </a:lnTo>
                <a:cubicBezTo>
                  <a:pt x="363202" y="301801"/>
                  <a:pt x="356427" y="323454"/>
                  <a:pt x="351833" y="345902"/>
                </a:cubicBezTo>
                <a:lnTo>
                  <a:pt x="347760" y="386312"/>
                </a:lnTo>
                <a:lnTo>
                  <a:pt x="318675" y="415396"/>
                </a:ln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spTree>
    <p:extLst>
      <p:ext uri="{BB962C8B-B14F-4D97-AF65-F5344CB8AC3E}">
        <p14:creationId xmlns:p14="http://schemas.microsoft.com/office/powerpoint/2010/main" val="3563657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矩形 38">
            <a:extLst>
              <a:ext uri="{FF2B5EF4-FFF2-40B4-BE49-F238E27FC236}">
                <a16:creationId xmlns:a16="http://schemas.microsoft.com/office/drawing/2014/main" id="{32E42E70-38EA-0850-0F39-59BB5F79903A}"/>
              </a:ext>
            </a:extLst>
          </p:cNvPr>
          <p:cNvSpPr/>
          <p:nvPr/>
        </p:nvSpPr>
        <p:spPr>
          <a:xfrm>
            <a:off x="2923715" y="3645681"/>
            <a:ext cx="8780673" cy="2139541"/>
          </a:xfrm>
          <a:prstGeom prst="rect">
            <a:avLst/>
          </a:prstGeom>
          <a:noFill/>
          <a:ln w="19050" cap="rnd">
            <a:solidFill>
              <a:schemeClr val="accent2"/>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defTabSz="913765"/>
            <a:endParaRPr lang="zh-CN" altLang="en-US" sz="2000" b="1" dirty="0">
              <a:solidFill>
                <a:schemeClr val="bg1"/>
              </a:solidFill>
              <a:latin typeface="MiSans" panose="00000500000000000000" pitchFamily="2" charset="-122"/>
              <a:ea typeface="MiSans" panose="00000500000000000000" pitchFamily="2" charset="-122"/>
            </a:endParaRPr>
          </a:p>
        </p:txBody>
      </p:sp>
      <p:sp>
        <p:nvSpPr>
          <p:cNvPr id="32" name="矩形 31">
            <a:extLst>
              <a:ext uri="{FF2B5EF4-FFF2-40B4-BE49-F238E27FC236}">
                <a16:creationId xmlns:a16="http://schemas.microsoft.com/office/drawing/2014/main" id="{5B05DFF0-80BE-450A-F20F-CE487DFB3FE1}"/>
              </a:ext>
            </a:extLst>
          </p:cNvPr>
          <p:cNvSpPr/>
          <p:nvPr/>
        </p:nvSpPr>
        <p:spPr>
          <a:xfrm>
            <a:off x="0" y="6694424"/>
            <a:ext cx="12192000" cy="163576"/>
          </a:xfrm>
          <a:prstGeom prst="rect">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panose="00000500000000000000" pitchFamily="2" charset="-122"/>
              <a:ea typeface="MiSans" panose="00000500000000000000" pitchFamily="2" charset="-122"/>
            </a:endParaRPr>
          </a:p>
        </p:txBody>
      </p:sp>
      <p:pic>
        <p:nvPicPr>
          <p:cNvPr id="41" name="图片 40" descr="卡通画&#10;&#10;中度可信度描述已自动生成">
            <a:extLst>
              <a:ext uri="{FF2B5EF4-FFF2-40B4-BE49-F238E27FC236}">
                <a16:creationId xmlns:a16="http://schemas.microsoft.com/office/drawing/2014/main" id="{22F2AB82-AD25-D240-1806-D478883C29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4585" y="406809"/>
            <a:ext cx="1473002" cy="201569"/>
          </a:xfrm>
          <a:prstGeom prst="rect">
            <a:avLst/>
          </a:prstGeom>
        </p:spPr>
      </p:pic>
      <p:sp>
        <p:nvSpPr>
          <p:cNvPr id="21" name="文本框 20">
            <a:extLst>
              <a:ext uri="{FF2B5EF4-FFF2-40B4-BE49-F238E27FC236}">
                <a16:creationId xmlns:a16="http://schemas.microsoft.com/office/drawing/2014/main" id="{47E80A83-1DD4-B75A-43D3-A91668043A3E}"/>
              </a:ext>
            </a:extLst>
          </p:cNvPr>
          <p:cNvSpPr txBox="1"/>
          <p:nvPr/>
        </p:nvSpPr>
        <p:spPr>
          <a:xfrm>
            <a:off x="1161577" y="294957"/>
            <a:ext cx="2462213" cy="492443"/>
          </a:xfrm>
          <a:prstGeom prst="rect">
            <a:avLst/>
          </a:prstGeom>
          <a:noFill/>
        </p:spPr>
        <p:txBody>
          <a:bodyPr wrap="none" lIns="0" tIns="0" rIns="0" bIns="0" rtlCol="0">
            <a:spAutoFit/>
          </a:bodyPr>
          <a:lstStyle/>
          <a:p>
            <a:pPr>
              <a:defRPr/>
            </a:pPr>
            <a:r>
              <a:rPr kumimoji="1" lang="zh-CN" altLang="en-US" sz="3200" dirty="0">
                <a:solidFill>
                  <a:schemeClr val="tx1">
                    <a:lumMod val="75000"/>
                    <a:lumOff val="25000"/>
                  </a:schemeClr>
                </a:solidFill>
                <a:latin typeface="MiSans Semibold" panose="00000700000000000000" pitchFamily="2" charset="-122"/>
                <a:ea typeface="MiSans Semibold" panose="00000700000000000000" pitchFamily="2" charset="-122"/>
                <a:cs typeface="+mn-ea"/>
                <a:sym typeface="汉仪旗黑KW 55S" panose="00020600040101010101" pitchFamily="18" charset="-122"/>
              </a:rPr>
              <a:t>业绩成果展示</a:t>
            </a:r>
          </a:p>
        </p:txBody>
      </p:sp>
      <p:grpSp>
        <p:nvGrpSpPr>
          <p:cNvPr id="107" name="组合 106">
            <a:extLst>
              <a:ext uri="{FF2B5EF4-FFF2-40B4-BE49-F238E27FC236}">
                <a16:creationId xmlns:a16="http://schemas.microsoft.com/office/drawing/2014/main" id="{F728C70B-CB46-E89F-FE50-94E010762A10}"/>
              </a:ext>
            </a:extLst>
          </p:cNvPr>
          <p:cNvGrpSpPr/>
          <p:nvPr/>
        </p:nvGrpSpPr>
        <p:grpSpPr>
          <a:xfrm>
            <a:off x="543054" y="198722"/>
            <a:ext cx="487078" cy="487078"/>
            <a:chOff x="415749" y="127964"/>
            <a:chExt cx="617864" cy="617864"/>
          </a:xfrm>
        </p:grpSpPr>
        <p:sp>
          <p:nvSpPr>
            <p:cNvPr id="105" name="Oval 134+">
              <a:extLst>
                <a:ext uri="{FF2B5EF4-FFF2-40B4-BE49-F238E27FC236}">
                  <a16:creationId xmlns:a16="http://schemas.microsoft.com/office/drawing/2014/main" id="{0489355D-3969-EB08-F801-D2BF383EF1B8}"/>
                </a:ext>
              </a:extLst>
            </p:cNvPr>
            <p:cNvSpPr/>
            <p:nvPr/>
          </p:nvSpPr>
          <p:spPr>
            <a:xfrm rot="8100000">
              <a:off x="415749" y="127964"/>
              <a:ext cx="617864" cy="617864"/>
            </a:xfrm>
            <a:prstGeom prst="blockArc">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panose="00000500000000000000" pitchFamily="2" charset="-122"/>
                <a:ea typeface="MiSans" panose="00000500000000000000" pitchFamily="2" charset="-122"/>
              </a:endParaRPr>
            </a:p>
          </p:txBody>
        </p:sp>
        <p:sp>
          <p:nvSpPr>
            <p:cNvPr id="106" name="椭圆 105">
              <a:extLst>
                <a:ext uri="{FF2B5EF4-FFF2-40B4-BE49-F238E27FC236}">
                  <a16:creationId xmlns:a16="http://schemas.microsoft.com/office/drawing/2014/main" id="{DCD5BAEC-CBB5-2B13-9EC4-F27EF3E7564B}"/>
                </a:ext>
              </a:extLst>
            </p:cNvPr>
            <p:cNvSpPr/>
            <p:nvPr/>
          </p:nvSpPr>
          <p:spPr>
            <a:xfrm rot="8954099" flipH="1">
              <a:off x="646302" y="337911"/>
              <a:ext cx="197968" cy="197968"/>
            </a:xfrm>
            <a:prstGeom prst="ellipse">
              <a:avLst/>
            </a:pr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panose="00000500000000000000" pitchFamily="2" charset="-122"/>
                <a:ea typeface="MiSans" panose="00000500000000000000" pitchFamily="2" charset="-122"/>
              </a:endParaRPr>
            </a:p>
          </p:txBody>
        </p:sp>
      </p:grpSp>
      <p:pic>
        <p:nvPicPr>
          <p:cNvPr id="69" name="图片 68" descr="图片包含 图形用户界面&#10;&#10;描述已自动生成">
            <a:extLst>
              <a:ext uri="{FF2B5EF4-FFF2-40B4-BE49-F238E27FC236}">
                <a16:creationId xmlns:a16="http://schemas.microsoft.com/office/drawing/2014/main" id="{AEB67BA1-3821-A23E-A6C3-EC406CDDF7A6}"/>
              </a:ext>
            </a:extLst>
          </p:cNvPr>
          <p:cNvPicPr>
            <a:picLocks/>
          </p:cNvPicPr>
          <p:nvPr/>
        </p:nvPicPr>
        <p:blipFill>
          <a:blip r:embed="rId4">
            <a:extLst>
              <a:ext uri="{28A0092B-C50C-407E-A947-70E740481C1C}">
                <a14:useLocalDpi xmlns:a14="http://schemas.microsoft.com/office/drawing/2010/main" val="0"/>
              </a:ext>
            </a:extLst>
          </a:blip>
          <a:srcRect l="26954" t="2684" r="19589" b="2684"/>
          <a:stretch>
            <a:fillRect/>
          </a:stretch>
        </p:blipFill>
        <p:spPr>
          <a:xfrm>
            <a:off x="533700" y="1296320"/>
            <a:ext cx="2117103" cy="2117104"/>
          </a:xfrm>
          <a:custGeom>
            <a:avLst/>
            <a:gdLst>
              <a:gd name="connsiteX0" fmla="*/ 0 w 2116079"/>
              <a:gd name="connsiteY0" fmla="*/ 0 h 2109021"/>
              <a:gd name="connsiteX1" fmla="*/ 2116079 w 2116079"/>
              <a:gd name="connsiteY1" fmla="*/ 0 h 2109021"/>
              <a:gd name="connsiteX2" fmla="*/ 2116079 w 2116079"/>
              <a:gd name="connsiteY2" fmla="*/ 2109021 h 2109021"/>
              <a:gd name="connsiteX3" fmla="*/ 0 w 2116079"/>
              <a:gd name="connsiteY3" fmla="*/ 2109021 h 2109021"/>
              <a:gd name="connsiteX4" fmla="*/ 0 w 2116079"/>
              <a:gd name="connsiteY4" fmla="*/ 0 h 2109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6079" h="2109021">
                <a:moveTo>
                  <a:pt x="0" y="0"/>
                </a:moveTo>
                <a:lnTo>
                  <a:pt x="2116079" y="0"/>
                </a:lnTo>
                <a:lnTo>
                  <a:pt x="2116079" y="2109021"/>
                </a:lnTo>
                <a:lnTo>
                  <a:pt x="0" y="2109021"/>
                </a:lnTo>
                <a:lnTo>
                  <a:pt x="0" y="0"/>
                </a:lnTo>
                <a:close/>
              </a:path>
            </a:pathLst>
          </a:custGeom>
        </p:spPr>
      </p:pic>
      <p:pic>
        <p:nvPicPr>
          <p:cNvPr id="63" name="图片 62" descr="人拿着笔记本电脑&#10;&#10;描述已自动生成">
            <a:extLst>
              <a:ext uri="{FF2B5EF4-FFF2-40B4-BE49-F238E27FC236}">
                <a16:creationId xmlns:a16="http://schemas.microsoft.com/office/drawing/2014/main" id="{2C69DEC7-0333-8A24-1960-601760896752}"/>
              </a:ext>
            </a:extLst>
          </p:cNvPr>
          <p:cNvPicPr>
            <a:picLocks/>
          </p:cNvPicPr>
          <p:nvPr/>
        </p:nvPicPr>
        <p:blipFill>
          <a:blip r:embed="rId5">
            <a:extLst>
              <a:ext uri="{28A0092B-C50C-407E-A947-70E740481C1C}">
                <a14:useLocalDpi xmlns:a14="http://schemas.microsoft.com/office/drawing/2010/main" val="0"/>
              </a:ext>
            </a:extLst>
          </a:blip>
          <a:srcRect l="25154" t="8433" r="27885" b="8433"/>
          <a:stretch>
            <a:fillRect/>
          </a:stretch>
        </p:blipFill>
        <p:spPr>
          <a:xfrm>
            <a:off x="2929871" y="1296320"/>
            <a:ext cx="2117103" cy="2117104"/>
          </a:xfrm>
          <a:custGeom>
            <a:avLst/>
            <a:gdLst>
              <a:gd name="connsiteX0" fmla="*/ 0 w 2116079"/>
              <a:gd name="connsiteY0" fmla="*/ 0 h 2109021"/>
              <a:gd name="connsiteX1" fmla="*/ 2116079 w 2116079"/>
              <a:gd name="connsiteY1" fmla="*/ 0 h 2109021"/>
              <a:gd name="connsiteX2" fmla="*/ 2116079 w 2116079"/>
              <a:gd name="connsiteY2" fmla="*/ 2109021 h 2109021"/>
              <a:gd name="connsiteX3" fmla="*/ 0 w 2116079"/>
              <a:gd name="connsiteY3" fmla="*/ 2109021 h 2109021"/>
              <a:gd name="connsiteX4" fmla="*/ 0 w 2116079"/>
              <a:gd name="connsiteY4" fmla="*/ 0 h 2109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6079" h="2109021">
                <a:moveTo>
                  <a:pt x="0" y="0"/>
                </a:moveTo>
                <a:lnTo>
                  <a:pt x="2116079" y="0"/>
                </a:lnTo>
                <a:lnTo>
                  <a:pt x="2116079" y="2109021"/>
                </a:lnTo>
                <a:lnTo>
                  <a:pt x="0" y="2109021"/>
                </a:lnTo>
                <a:lnTo>
                  <a:pt x="0" y="0"/>
                </a:lnTo>
                <a:close/>
              </a:path>
            </a:pathLst>
          </a:custGeom>
        </p:spPr>
      </p:pic>
      <p:pic>
        <p:nvPicPr>
          <p:cNvPr id="73" name="图片 72" descr="桌子上放着笔记本电脑的人&#10;&#10;描述已自动生成">
            <a:extLst>
              <a:ext uri="{FF2B5EF4-FFF2-40B4-BE49-F238E27FC236}">
                <a16:creationId xmlns:a16="http://schemas.microsoft.com/office/drawing/2014/main" id="{C5442213-066E-2826-10D5-23D871CBC9AC}"/>
              </a:ext>
            </a:extLst>
          </p:cNvPr>
          <p:cNvPicPr>
            <a:picLocks/>
          </p:cNvPicPr>
          <p:nvPr/>
        </p:nvPicPr>
        <p:blipFill>
          <a:blip r:embed="rId6">
            <a:extLst>
              <a:ext uri="{28A0092B-C50C-407E-A947-70E740481C1C}">
                <a14:useLocalDpi xmlns:a14="http://schemas.microsoft.com/office/drawing/2010/main" val="0"/>
              </a:ext>
            </a:extLst>
          </a:blip>
          <a:srcRect l="29272" t="1178" r="16212" b="2315"/>
          <a:stretch>
            <a:fillRect/>
          </a:stretch>
        </p:blipFill>
        <p:spPr>
          <a:xfrm>
            <a:off x="533700" y="3668117"/>
            <a:ext cx="2117103" cy="2117104"/>
          </a:xfrm>
          <a:custGeom>
            <a:avLst/>
            <a:gdLst>
              <a:gd name="connsiteX0" fmla="*/ 0 w 2116079"/>
              <a:gd name="connsiteY0" fmla="*/ 0 h 2109021"/>
              <a:gd name="connsiteX1" fmla="*/ 2116079 w 2116079"/>
              <a:gd name="connsiteY1" fmla="*/ 0 h 2109021"/>
              <a:gd name="connsiteX2" fmla="*/ 2116079 w 2116079"/>
              <a:gd name="connsiteY2" fmla="*/ 2109021 h 2109021"/>
              <a:gd name="connsiteX3" fmla="*/ 0 w 2116079"/>
              <a:gd name="connsiteY3" fmla="*/ 2109021 h 2109021"/>
              <a:gd name="connsiteX4" fmla="*/ 0 w 2116079"/>
              <a:gd name="connsiteY4" fmla="*/ 0 h 2109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6079" h="2109021">
                <a:moveTo>
                  <a:pt x="0" y="0"/>
                </a:moveTo>
                <a:lnTo>
                  <a:pt x="2116079" y="0"/>
                </a:lnTo>
                <a:lnTo>
                  <a:pt x="2116079" y="2109021"/>
                </a:lnTo>
                <a:lnTo>
                  <a:pt x="0" y="2109021"/>
                </a:lnTo>
                <a:lnTo>
                  <a:pt x="0" y="0"/>
                </a:lnTo>
                <a:close/>
              </a:path>
            </a:pathLst>
          </a:custGeom>
        </p:spPr>
      </p:pic>
      <p:sp>
        <p:nvSpPr>
          <p:cNvPr id="5" name="矩形 4">
            <a:extLst>
              <a:ext uri="{FF2B5EF4-FFF2-40B4-BE49-F238E27FC236}">
                <a16:creationId xmlns:a16="http://schemas.microsoft.com/office/drawing/2014/main" id="{908D556C-CE72-39FB-591A-E88E7B640226}"/>
              </a:ext>
            </a:extLst>
          </p:cNvPr>
          <p:cNvSpPr/>
          <p:nvPr/>
        </p:nvSpPr>
        <p:spPr>
          <a:xfrm>
            <a:off x="2831197" y="3554934"/>
            <a:ext cx="8780673" cy="2139541"/>
          </a:xfrm>
          <a:prstGeom prst="rect">
            <a:avLst/>
          </a:prstGeom>
          <a:solidFill>
            <a:schemeClr val="bg1">
              <a:lumMod val="95000"/>
            </a:schemeClr>
          </a:solidFill>
          <a:ln w="19050" cap="rnd">
            <a:solidFill>
              <a:schemeClr val="accent2"/>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defTabSz="913765"/>
            <a:endParaRPr lang="zh-CN" altLang="en-US" sz="2000" b="1" dirty="0">
              <a:solidFill>
                <a:schemeClr val="bg1"/>
              </a:solidFill>
              <a:latin typeface="MiSans" panose="00000500000000000000" pitchFamily="2" charset="-122"/>
              <a:ea typeface="MiSans" panose="00000500000000000000" pitchFamily="2" charset="-122"/>
            </a:endParaRPr>
          </a:p>
        </p:txBody>
      </p:sp>
      <p:sp>
        <p:nvSpPr>
          <p:cNvPr id="8" name="矩形 7">
            <a:extLst>
              <a:ext uri="{FF2B5EF4-FFF2-40B4-BE49-F238E27FC236}">
                <a16:creationId xmlns:a16="http://schemas.microsoft.com/office/drawing/2014/main" id="{2CC49916-99D3-55A3-C862-7B2BFC525D59}"/>
              </a:ext>
            </a:extLst>
          </p:cNvPr>
          <p:cNvSpPr/>
          <p:nvPr/>
        </p:nvSpPr>
        <p:spPr>
          <a:xfrm>
            <a:off x="3149446" y="4907595"/>
            <a:ext cx="1415772" cy="461665"/>
          </a:xfrm>
          <a:prstGeom prst="rect">
            <a:avLst/>
          </a:prstGeom>
        </p:spPr>
        <p:txBody>
          <a:bodyPr wrap="none">
            <a:spAutoFit/>
          </a:bodyPr>
          <a:lstStyle/>
          <a:p>
            <a:pPr marL="0" marR="0" lvl="0" indent="0" algn="l" defTabSz="1209568" rtl="0" eaLnBrk="1" fontAlgn="auto" latinLnBrk="0" hangingPunct="1">
              <a:lnSpc>
                <a:spcPct val="100000"/>
              </a:lnSpc>
              <a:spcBef>
                <a:spcPts val="0"/>
              </a:spcBef>
              <a:spcAft>
                <a:spcPts val="0"/>
              </a:spcAft>
              <a:buClrTx/>
              <a:buSzTx/>
              <a:buFontTx/>
              <a:buNone/>
              <a:tabLst/>
              <a:defRPr/>
            </a:pPr>
            <a:r>
              <a:rPr kumimoji="0" lang="zh-CN" altLang="en-US" sz="2400" i="0" u="none" strike="noStrike" kern="1200" cap="none" spc="0" normalizeH="0" baseline="0" noProof="0" dirty="0">
                <a:ln>
                  <a:noFill/>
                </a:ln>
                <a:solidFill>
                  <a:schemeClr val="tx1">
                    <a:lumMod val="75000"/>
                    <a:lumOff val="25000"/>
                  </a:schemeClr>
                </a:solidFill>
                <a:effectLst/>
                <a:uLnTx/>
                <a:uFillTx/>
                <a:latin typeface="MiSans Semibold" panose="00000700000000000000" pitchFamily="2" charset="-122"/>
                <a:ea typeface="MiSans Semibold" panose="00000700000000000000" pitchFamily="2" charset="-122"/>
              </a:rPr>
              <a:t>添加标题</a:t>
            </a:r>
          </a:p>
        </p:txBody>
      </p:sp>
      <p:cxnSp>
        <p:nvCxnSpPr>
          <p:cNvPr id="28" name="直接连接符 27">
            <a:extLst>
              <a:ext uri="{FF2B5EF4-FFF2-40B4-BE49-F238E27FC236}">
                <a16:creationId xmlns:a16="http://schemas.microsoft.com/office/drawing/2014/main" id="{47E6B8C5-D4DE-C572-BBF7-4E9D22238BED}"/>
              </a:ext>
            </a:extLst>
          </p:cNvPr>
          <p:cNvCxnSpPr>
            <a:cxnSpLocks/>
          </p:cNvCxnSpPr>
          <p:nvPr/>
        </p:nvCxnSpPr>
        <p:spPr>
          <a:xfrm flipH="1">
            <a:off x="4696451" y="4129292"/>
            <a:ext cx="1" cy="65653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AAD7E68E-6247-4B16-92B3-925888B8EEC3}"/>
              </a:ext>
            </a:extLst>
          </p:cNvPr>
          <p:cNvCxnSpPr>
            <a:cxnSpLocks/>
          </p:cNvCxnSpPr>
          <p:nvPr/>
        </p:nvCxnSpPr>
        <p:spPr>
          <a:xfrm flipH="1">
            <a:off x="6397930" y="4129292"/>
            <a:ext cx="1" cy="65653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978C06FE-C065-83E2-ABED-55F6E3485704}"/>
              </a:ext>
            </a:extLst>
          </p:cNvPr>
          <p:cNvCxnSpPr>
            <a:cxnSpLocks/>
          </p:cNvCxnSpPr>
          <p:nvPr/>
        </p:nvCxnSpPr>
        <p:spPr>
          <a:xfrm flipH="1">
            <a:off x="8076259" y="4129292"/>
            <a:ext cx="1" cy="65653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id="{93CFF7B9-1A28-3644-EAE2-F786E30F0760}"/>
              </a:ext>
            </a:extLst>
          </p:cNvPr>
          <p:cNvCxnSpPr>
            <a:cxnSpLocks/>
          </p:cNvCxnSpPr>
          <p:nvPr/>
        </p:nvCxnSpPr>
        <p:spPr>
          <a:xfrm flipH="1">
            <a:off x="9731438" y="4129292"/>
            <a:ext cx="1" cy="65653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5" name="文本框 34">
            <a:extLst>
              <a:ext uri="{FF2B5EF4-FFF2-40B4-BE49-F238E27FC236}">
                <a16:creationId xmlns:a16="http://schemas.microsoft.com/office/drawing/2014/main" id="{D2D66639-9213-6395-5219-A387FC241F91}"/>
              </a:ext>
            </a:extLst>
          </p:cNvPr>
          <p:cNvSpPr txBox="1"/>
          <p:nvPr/>
        </p:nvSpPr>
        <p:spPr>
          <a:xfrm>
            <a:off x="5409206" y="1235605"/>
            <a:ext cx="1913607" cy="369332"/>
          </a:xfrm>
          <a:prstGeom prst="rect">
            <a:avLst/>
          </a:prstGeom>
          <a:noFill/>
        </p:spPr>
        <p:txBody>
          <a:bodyPr wrap="square" lIns="0" tIns="0" rIns="0" bIns="0" rtlCol="0" anchor="t">
            <a:spAutoFit/>
          </a:bodyPr>
          <a:lstStyle/>
          <a:p>
            <a:pPr algn="ctr"/>
            <a:r>
              <a:rPr lang="zh-CN" altLang="en-US" sz="2400" dirty="0">
                <a:solidFill>
                  <a:schemeClr val="accent1"/>
                </a:solidFill>
                <a:latin typeface="MiSans Semibold" panose="00000700000000000000" pitchFamily="2" charset="-122"/>
                <a:ea typeface="MiSans Semibold" panose="00000700000000000000" pitchFamily="2" charset="-122"/>
              </a:rPr>
              <a:t>请添加小标题</a:t>
            </a:r>
          </a:p>
        </p:txBody>
      </p:sp>
      <p:sp>
        <p:nvSpPr>
          <p:cNvPr id="37" name="Rectangle 39">
            <a:extLst>
              <a:ext uri="{FF2B5EF4-FFF2-40B4-BE49-F238E27FC236}">
                <a16:creationId xmlns:a16="http://schemas.microsoft.com/office/drawing/2014/main" id="{9877E381-1BE5-B0E3-21FE-EB1E690E4B71}"/>
              </a:ext>
            </a:extLst>
          </p:cNvPr>
          <p:cNvSpPr/>
          <p:nvPr/>
        </p:nvSpPr>
        <p:spPr>
          <a:xfrm>
            <a:off x="5380762" y="1537256"/>
            <a:ext cx="6388450" cy="704232"/>
          </a:xfrm>
          <a:prstGeom prst="rect">
            <a:avLst/>
          </a:prstGeom>
        </p:spPr>
        <p:txBody>
          <a:bodyPr wrap="square">
            <a:spAutoFit/>
          </a:bodyPr>
          <a:lstStyle/>
          <a:p>
            <a:pPr marL="0" marR="0" lvl="0" indent="0" algn="just" defTabSz="914400" rtl="0" eaLnBrk="1" fontAlgn="auto" latinLnBrk="0" hangingPunct="1">
              <a:lnSpc>
                <a:spcPct val="150000"/>
              </a:lnSpc>
              <a:spcBef>
                <a:spcPts val="1800"/>
              </a:spcBef>
              <a:spcAft>
                <a:spcPts val="1800"/>
              </a:spcAft>
              <a:buClrTx/>
              <a:buSzTx/>
              <a:buFontTx/>
              <a:buNone/>
              <a:tabLst/>
              <a:defRPr/>
            </a:pPr>
            <a:r>
              <a:rPr kumimoji="0" lang="zh-CN" altLang="en-US" sz="1400" b="0" i="0" u="none" strike="noStrike" kern="1200" cap="none" spc="0" normalizeH="0" baseline="0" noProof="0" dirty="0">
                <a:ln>
                  <a:noFill/>
                </a:ln>
                <a:solidFill>
                  <a:schemeClr val="tx1">
                    <a:lumMod val="75000"/>
                    <a:lumOff val="25000"/>
                  </a:schemeClr>
                </a:solidFill>
                <a:effectLst/>
                <a:uLnTx/>
                <a:uFillTx/>
                <a:latin typeface="MiSans" panose="00000500000000000000" pitchFamily="2" charset="-122"/>
                <a:ea typeface="MiSans" panose="00000500000000000000" pitchFamily="2" charset="-122"/>
                <a:cs typeface="+mn-ea"/>
                <a:sym typeface="+mn-lt"/>
              </a:rPr>
              <a:t>单击此处输入你的正文，文字是您思想的提炼，为了最终演示发布的良好效果请尽量言简意赅的阐述观点</a:t>
            </a:r>
            <a:endParaRPr kumimoji="0" lang="id-ID" altLang="zh-CN" sz="1400" b="0" i="0" u="none" strike="noStrike" kern="1200" cap="none" spc="0" normalizeH="0" baseline="0" noProof="0" dirty="0">
              <a:ln>
                <a:noFill/>
              </a:ln>
              <a:solidFill>
                <a:schemeClr val="tx1">
                  <a:lumMod val="75000"/>
                  <a:lumOff val="25000"/>
                </a:schemeClr>
              </a:solidFill>
              <a:effectLst/>
              <a:uLnTx/>
              <a:uFillTx/>
              <a:latin typeface="MiSans" panose="00000500000000000000" pitchFamily="2" charset="-122"/>
              <a:ea typeface="MiSans" panose="00000500000000000000" pitchFamily="2" charset="-122"/>
              <a:cs typeface="+mn-ea"/>
              <a:sym typeface="+mn-lt"/>
            </a:endParaRPr>
          </a:p>
        </p:txBody>
      </p:sp>
      <p:sp>
        <p:nvSpPr>
          <p:cNvPr id="38" name="Rectangle 39">
            <a:extLst>
              <a:ext uri="{FF2B5EF4-FFF2-40B4-BE49-F238E27FC236}">
                <a16:creationId xmlns:a16="http://schemas.microsoft.com/office/drawing/2014/main" id="{71B13753-5600-7686-7E2B-7C84324141A4}"/>
              </a:ext>
            </a:extLst>
          </p:cNvPr>
          <p:cNvSpPr/>
          <p:nvPr/>
        </p:nvSpPr>
        <p:spPr>
          <a:xfrm>
            <a:off x="5380761" y="2148605"/>
            <a:ext cx="6388451" cy="704232"/>
          </a:xfrm>
          <a:prstGeom prst="rect">
            <a:avLst/>
          </a:prstGeom>
        </p:spPr>
        <p:txBody>
          <a:bodyPr wrap="square">
            <a:spAutoFit/>
          </a:bodyPr>
          <a:lstStyle/>
          <a:p>
            <a:pPr marL="0" marR="0" lvl="0" indent="0" algn="just" defTabSz="914400" rtl="0" eaLnBrk="1" fontAlgn="auto" latinLnBrk="0" hangingPunct="1">
              <a:lnSpc>
                <a:spcPct val="150000"/>
              </a:lnSpc>
              <a:spcBef>
                <a:spcPts val="1800"/>
              </a:spcBef>
              <a:spcAft>
                <a:spcPts val="1800"/>
              </a:spcAft>
              <a:buClrTx/>
              <a:buSzTx/>
              <a:buFontTx/>
              <a:buNone/>
              <a:tabLst/>
              <a:defRPr/>
            </a:pPr>
            <a:r>
              <a:rPr kumimoji="0" lang="zh-CN" altLang="en-US" sz="1400" b="0" i="0" u="none" strike="noStrike" kern="1200" cap="none" spc="0" normalizeH="0" baseline="0" noProof="0" dirty="0">
                <a:ln>
                  <a:noFill/>
                </a:ln>
                <a:solidFill>
                  <a:schemeClr val="tx1">
                    <a:lumMod val="75000"/>
                    <a:lumOff val="25000"/>
                  </a:schemeClr>
                </a:solidFill>
                <a:effectLst/>
                <a:uLnTx/>
                <a:uFillTx/>
                <a:latin typeface="MiSans" panose="00000500000000000000" pitchFamily="2" charset="-122"/>
                <a:ea typeface="MiSans" panose="00000500000000000000" pitchFamily="2" charset="-122"/>
                <a:cs typeface="+mn-ea"/>
                <a:sym typeface="+mn-lt"/>
              </a:rPr>
              <a:t>单击此处输入你的正文，文字是您思想的提炼，为了最终演示发布的良好效果请尽量言简意赅的阐述观点</a:t>
            </a:r>
            <a:endParaRPr kumimoji="0" lang="id-ID" altLang="zh-CN" sz="1400" b="0" i="0" u="none" strike="noStrike" kern="1200" cap="none" spc="0" normalizeH="0" baseline="0" noProof="0" dirty="0">
              <a:ln>
                <a:noFill/>
              </a:ln>
              <a:solidFill>
                <a:schemeClr val="tx1">
                  <a:lumMod val="75000"/>
                  <a:lumOff val="25000"/>
                </a:schemeClr>
              </a:solidFill>
              <a:effectLst/>
              <a:uLnTx/>
              <a:uFillTx/>
              <a:latin typeface="MiSans" panose="00000500000000000000" pitchFamily="2" charset="-122"/>
              <a:ea typeface="MiSans" panose="00000500000000000000" pitchFamily="2" charset="-122"/>
              <a:cs typeface="+mn-ea"/>
              <a:sym typeface="+mn-lt"/>
            </a:endParaRPr>
          </a:p>
        </p:txBody>
      </p:sp>
      <p:sp>
        <p:nvSpPr>
          <p:cNvPr id="40" name="矩形 39">
            <a:extLst>
              <a:ext uri="{FF2B5EF4-FFF2-40B4-BE49-F238E27FC236}">
                <a16:creationId xmlns:a16="http://schemas.microsoft.com/office/drawing/2014/main" id="{9DBAC621-ABC3-3EC6-4B6E-5644369990E9}"/>
              </a:ext>
            </a:extLst>
          </p:cNvPr>
          <p:cNvSpPr/>
          <p:nvPr/>
        </p:nvSpPr>
        <p:spPr>
          <a:xfrm>
            <a:off x="4847476" y="4907595"/>
            <a:ext cx="1415772" cy="461665"/>
          </a:xfrm>
          <a:prstGeom prst="rect">
            <a:avLst/>
          </a:prstGeom>
        </p:spPr>
        <p:txBody>
          <a:bodyPr wrap="none">
            <a:spAutoFit/>
          </a:bodyPr>
          <a:lstStyle/>
          <a:p>
            <a:pPr marL="0" marR="0" lvl="0" indent="0" algn="l" defTabSz="1209568" rtl="0" eaLnBrk="1" fontAlgn="auto" latinLnBrk="0" hangingPunct="1">
              <a:lnSpc>
                <a:spcPct val="100000"/>
              </a:lnSpc>
              <a:spcBef>
                <a:spcPts val="0"/>
              </a:spcBef>
              <a:spcAft>
                <a:spcPts val="0"/>
              </a:spcAft>
              <a:buClrTx/>
              <a:buSzTx/>
              <a:buFontTx/>
              <a:buNone/>
              <a:tabLst/>
              <a:defRPr/>
            </a:pPr>
            <a:r>
              <a:rPr kumimoji="0" lang="zh-CN" altLang="en-US" sz="2400" i="0" u="none" strike="noStrike" kern="1200" cap="none" spc="0" normalizeH="0" baseline="0" noProof="0" dirty="0">
                <a:ln>
                  <a:noFill/>
                </a:ln>
                <a:solidFill>
                  <a:schemeClr val="tx1">
                    <a:lumMod val="75000"/>
                    <a:lumOff val="25000"/>
                  </a:schemeClr>
                </a:solidFill>
                <a:effectLst/>
                <a:uLnTx/>
                <a:uFillTx/>
                <a:latin typeface="MiSans Semibold" panose="00000700000000000000" pitchFamily="2" charset="-122"/>
                <a:ea typeface="MiSans Semibold" panose="00000700000000000000" pitchFamily="2" charset="-122"/>
              </a:rPr>
              <a:t>添加标题</a:t>
            </a:r>
          </a:p>
        </p:txBody>
      </p:sp>
      <p:sp>
        <p:nvSpPr>
          <p:cNvPr id="46" name="矩形 45">
            <a:extLst>
              <a:ext uri="{FF2B5EF4-FFF2-40B4-BE49-F238E27FC236}">
                <a16:creationId xmlns:a16="http://schemas.microsoft.com/office/drawing/2014/main" id="{927CB86F-FD53-1D53-17F8-1C8F729C4838}"/>
              </a:ext>
            </a:extLst>
          </p:cNvPr>
          <p:cNvSpPr/>
          <p:nvPr/>
        </p:nvSpPr>
        <p:spPr>
          <a:xfrm>
            <a:off x="6536316" y="4907595"/>
            <a:ext cx="1415772" cy="461665"/>
          </a:xfrm>
          <a:prstGeom prst="rect">
            <a:avLst/>
          </a:prstGeom>
        </p:spPr>
        <p:txBody>
          <a:bodyPr wrap="none">
            <a:spAutoFit/>
          </a:bodyPr>
          <a:lstStyle/>
          <a:p>
            <a:pPr marL="0" marR="0" lvl="0" indent="0" algn="l" defTabSz="1209568" rtl="0" eaLnBrk="1" fontAlgn="auto" latinLnBrk="0" hangingPunct="1">
              <a:lnSpc>
                <a:spcPct val="100000"/>
              </a:lnSpc>
              <a:spcBef>
                <a:spcPts val="0"/>
              </a:spcBef>
              <a:spcAft>
                <a:spcPts val="0"/>
              </a:spcAft>
              <a:buClrTx/>
              <a:buSzTx/>
              <a:buFontTx/>
              <a:buNone/>
              <a:tabLst/>
              <a:defRPr/>
            </a:pPr>
            <a:r>
              <a:rPr kumimoji="0" lang="zh-CN" altLang="en-US" sz="2400" i="0" u="none" strike="noStrike" kern="1200" cap="none" spc="0" normalizeH="0" baseline="0" noProof="0" dirty="0">
                <a:ln>
                  <a:noFill/>
                </a:ln>
                <a:solidFill>
                  <a:schemeClr val="tx1">
                    <a:lumMod val="75000"/>
                    <a:lumOff val="25000"/>
                  </a:schemeClr>
                </a:solidFill>
                <a:effectLst/>
                <a:uLnTx/>
                <a:uFillTx/>
                <a:latin typeface="MiSans Semibold" panose="00000700000000000000" pitchFamily="2" charset="-122"/>
                <a:ea typeface="MiSans Semibold" panose="00000700000000000000" pitchFamily="2" charset="-122"/>
              </a:rPr>
              <a:t>添加标题</a:t>
            </a:r>
          </a:p>
        </p:txBody>
      </p:sp>
      <p:sp>
        <p:nvSpPr>
          <p:cNvPr id="47" name="矩形 46">
            <a:extLst>
              <a:ext uri="{FF2B5EF4-FFF2-40B4-BE49-F238E27FC236}">
                <a16:creationId xmlns:a16="http://schemas.microsoft.com/office/drawing/2014/main" id="{694A9504-5790-56D0-CC8C-8D34BC6FBC42}"/>
              </a:ext>
            </a:extLst>
          </p:cNvPr>
          <p:cNvSpPr/>
          <p:nvPr/>
        </p:nvSpPr>
        <p:spPr>
          <a:xfrm>
            <a:off x="8225156" y="4907595"/>
            <a:ext cx="1415772" cy="461665"/>
          </a:xfrm>
          <a:prstGeom prst="rect">
            <a:avLst/>
          </a:prstGeom>
        </p:spPr>
        <p:txBody>
          <a:bodyPr wrap="none">
            <a:spAutoFit/>
          </a:bodyPr>
          <a:lstStyle/>
          <a:p>
            <a:pPr marL="0" marR="0" lvl="0" indent="0" algn="l" defTabSz="1209568" rtl="0" eaLnBrk="1" fontAlgn="auto" latinLnBrk="0" hangingPunct="1">
              <a:lnSpc>
                <a:spcPct val="100000"/>
              </a:lnSpc>
              <a:spcBef>
                <a:spcPts val="0"/>
              </a:spcBef>
              <a:spcAft>
                <a:spcPts val="0"/>
              </a:spcAft>
              <a:buClrTx/>
              <a:buSzTx/>
              <a:buFontTx/>
              <a:buNone/>
              <a:tabLst/>
              <a:defRPr/>
            </a:pPr>
            <a:r>
              <a:rPr kumimoji="0" lang="zh-CN" altLang="en-US" sz="2400" i="0" u="none" strike="noStrike" kern="1200" cap="none" spc="0" normalizeH="0" baseline="0" noProof="0" dirty="0">
                <a:ln>
                  <a:noFill/>
                </a:ln>
                <a:solidFill>
                  <a:schemeClr val="tx1">
                    <a:lumMod val="75000"/>
                    <a:lumOff val="25000"/>
                  </a:schemeClr>
                </a:solidFill>
                <a:effectLst/>
                <a:uLnTx/>
                <a:uFillTx/>
                <a:latin typeface="MiSans Semibold" panose="00000700000000000000" pitchFamily="2" charset="-122"/>
                <a:ea typeface="MiSans Semibold" panose="00000700000000000000" pitchFamily="2" charset="-122"/>
              </a:rPr>
              <a:t>添加标题</a:t>
            </a:r>
          </a:p>
        </p:txBody>
      </p:sp>
      <p:sp>
        <p:nvSpPr>
          <p:cNvPr id="48" name="矩形 47">
            <a:extLst>
              <a:ext uri="{FF2B5EF4-FFF2-40B4-BE49-F238E27FC236}">
                <a16:creationId xmlns:a16="http://schemas.microsoft.com/office/drawing/2014/main" id="{78B14EAB-34EE-BB11-00F0-F5E27C5FC5F9}"/>
              </a:ext>
            </a:extLst>
          </p:cNvPr>
          <p:cNvSpPr/>
          <p:nvPr/>
        </p:nvSpPr>
        <p:spPr>
          <a:xfrm>
            <a:off x="9913840" y="4907595"/>
            <a:ext cx="1415772" cy="461665"/>
          </a:xfrm>
          <a:prstGeom prst="rect">
            <a:avLst/>
          </a:prstGeom>
        </p:spPr>
        <p:txBody>
          <a:bodyPr wrap="none">
            <a:spAutoFit/>
          </a:bodyPr>
          <a:lstStyle/>
          <a:p>
            <a:pPr marL="0" marR="0" lvl="0" indent="0" algn="l" defTabSz="1209568" rtl="0" eaLnBrk="1" fontAlgn="auto" latinLnBrk="0" hangingPunct="1">
              <a:lnSpc>
                <a:spcPct val="100000"/>
              </a:lnSpc>
              <a:spcBef>
                <a:spcPts val="0"/>
              </a:spcBef>
              <a:spcAft>
                <a:spcPts val="0"/>
              </a:spcAft>
              <a:buClrTx/>
              <a:buSzTx/>
              <a:buFontTx/>
              <a:buNone/>
              <a:tabLst/>
              <a:defRPr/>
            </a:pPr>
            <a:r>
              <a:rPr kumimoji="0" lang="zh-CN" altLang="en-US" sz="2400" i="0" u="none" strike="noStrike" kern="1200" cap="none" spc="0" normalizeH="0" baseline="0" noProof="0" dirty="0">
                <a:ln>
                  <a:noFill/>
                </a:ln>
                <a:solidFill>
                  <a:schemeClr val="tx1">
                    <a:lumMod val="75000"/>
                    <a:lumOff val="25000"/>
                  </a:schemeClr>
                </a:solidFill>
                <a:effectLst/>
                <a:uLnTx/>
                <a:uFillTx/>
                <a:latin typeface="MiSans Semibold" panose="00000700000000000000" pitchFamily="2" charset="-122"/>
                <a:ea typeface="MiSans Semibold" panose="00000700000000000000" pitchFamily="2" charset="-122"/>
              </a:rPr>
              <a:t>添加标题</a:t>
            </a:r>
          </a:p>
        </p:txBody>
      </p:sp>
      <p:sp>
        <p:nvSpPr>
          <p:cNvPr id="49" name="任意多边形: 形状 48">
            <a:extLst>
              <a:ext uri="{FF2B5EF4-FFF2-40B4-BE49-F238E27FC236}">
                <a16:creationId xmlns:a16="http://schemas.microsoft.com/office/drawing/2014/main" id="{91BCB4E6-901A-BC40-9998-C043E849DFE0}"/>
              </a:ext>
            </a:extLst>
          </p:cNvPr>
          <p:cNvSpPr>
            <a:spLocks/>
          </p:cNvSpPr>
          <p:nvPr/>
        </p:nvSpPr>
        <p:spPr>
          <a:xfrm>
            <a:off x="5315507" y="4281119"/>
            <a:ext cx="486518" cy="361653"/>
          </a:xfrm>
          <a:custGeom>
            <a:avLst/>
            <a:gdLst>
              <a:gd name="connsiteX0" fmla="*/ 238140 w 592199"/>
              <a:gd name="connsiteY0" fmla="*/ 237332 h 412260"/>
              <a:gd name="connsiteX1" fmla="*/ 248650 w 592199"/>
              <a:gd name="connsiteY1" fmla="*/ 237332 h 412260"/>
              <a:gd name="connsiteX2" fmla="*/ 275002 w 592199"/>
              <a:gd name="connsiteY2" fmla="*/ 259966 h 412260"/>
              <a:gd name="connsiteX3" fmla="*/ 317198 w 592199"/>
              <a:gd name="connsiteY3" fmla="*/ 259966 h 412260"/>
              <a:gd name="connsiteX4" fmla="*/ 343549 w 592199"/>
              <a:gd name="connsiteY4" fmla="*/ 237332 h 412260"/>
              <a:gd name="connsiteX5" fmla="*/ 354059 w 592199"/>
              <a:gd name="connsiteY5" fmla="*/ 237332 h 412260"/>
              <a:gd name="connsiteX6" fmla="*/ 540786 w 592199"/>
              <a:gd name="connsiteY6" fmla="*/ 398033 h 412260"/>
              <a:gd name="connsiteX7" fmla="*/ 543615 w 592199"/>
              <a:gd name="connsiteY7" fmla="*/ 404257 h 412260"/>
              <a:gd name="connsiteX8" fmla="*/ 535451 w 592199"/>
              <a:gd name="connsiteY8" fmla="*/ 412260 h 412260"/>
              <a:gd name="connsiteX9" fmla="*/ 55777 w 592199"/>
              <a:gd name="connsiteY9" fmla="*/ 412260 h 412260"/>
              <a:gd name="connsiteX10" fmla="*/ 49552 w 592199"/>
              <a:gd name="connsiteY10" fmla="*/ 409431 h 412260"/>
              <a:gd name="connsiteX11" fmla="*/ 50442 w 592199"/>
              <a:gd name="connsiteY11" fmla="*/ 398033 h 412260"/>
              <a:gd name="connsiteX12" fmla="*/ 13420 w 592199"/>
              <a:gd name="connsiteY12" fmla="*/ 35246 h 412260"/>
              <a:gd name="connsiteX13" fmla="*/ 205159 w 592199"/>
              <a:gd name="connsiteY13" fmla="*/ 199989 h 412260"/>
              <a:gd name="connsiteX14" fmla="*/ 206308 w 592199"/>
              <a:gd name="connsiteY14" fmla="*/ 201136 h 412260"/>
              <a:gd name="connsiteX15" fmla="*/ 205159 w 592199"/>
              <a:gd name="connsiteY15" fmla="*/ 212276 h 412260"/>
              <a:gd name="connsiteX16" fmla="*/ 13420 w 592199"/>
              <a:gd name="connsiteY16" fmla="*/ 377016 h 412260"/>
              <a:gd name="connsiteX17" fmla="*/ 8020 w 592199"/>
              <a:gd name="connsiteY17" fmla="*/ 379022 h 412260"/>
              <a:gd name="connsiteX18" fmla="*/ 0 w 592199"/>
              <a:gd name="connsiteY18" fmla="*/ 370874 h 412260"/>
              <a:gd name="connsiteX19" fmla="*/ 0 w 592199"/>
              <a:gd name="connsiteY19" fmla="*/ 41388 h 412260"/>
              <a:gd name="connsiteX20" fmla="*/ 2005 w 592199"/>
              <a:gd name="connsiteY20" fmla="*/ 35989 h 412260"/>
              <a:gd name="connsiteX21" fmla="*/ 13420 w 592199"/>
              <a:gd name="connsiteY21" fmla="*/ 35246 h 412260"/>
              <a:gd name="connsiteX22" fmla="*/ 584181 w 592199"/>
              <a:gd name="connsiteY22" fmla="*/ 33241 h 412260"/>
              <a:gd name="connsiteX23" fmla="*/ 592199 w 592199"/>
              <a:gd name="connsiteY23" fmla="*/ 41388 h 412260"/>
              <a:gd name="connsiteX24" fmla="*/ 592199 w 592199"/>
              <a:gd name="connsiteY24" fmla="*/ 370874 h 412260"/>
              <a:gd name="connsiteX25" fmla="*/ 590194 w 592199"/>
              <a:gd name="connsiteY25" fmla="*/ 376273 h 412260"/>
              <a:gd name="connsiteX26" fmla="*/ 578780 w 592199"/>
              <a:gd name="connsiteY26" fmla="*/ 377016 h 412260"/>
              <a:gd name="connsiteX27" fmla="*/ 386877 w 592199"/>
              <a:gd name="connsiteY27" fmla="*/ 212276 h 412260"/>
              <a:gd name="connsiteX28" fmla="*/ 385990 w 592199"/>
              <a:gd name="connsiteY28" fmla="*/ 211386 h 412260"/>
              <a:gd name="connsiteX29" fmla="*/ 386877 w 592199"/>
              <a:gd name="connsiteY29" fmla="*/ 199989 h 412260"/>
              <a:gd name="connsiteX30" fmla="*/ 578780 w 592199"/>
              <a:gd name="connsiteY30" fmla="*/ 35246 h 412260"/>
              <a:gd name="connsiteX31" fmla="*/ 584181 w 592199"/>
              <a:gd name="connsiteY31" fmla="*/ 33241 h 412260"/>
              <a:gd name="connsiteX32" fmla="*/ 55776 w 592199"/>
              <a:gd name="connsiteY32" fmla="*/ 0 h 412260"/>
              <a:gd name="connsiteX33" fmla="*/ 535452 w 592199"/>
              <a:gd name="connsiteY33" fmla="*/ 0 h 412260"/>
              <a:gd name="connsiteX34" fmla="*/ 541676 w 592199"/>
              <a:gd name="connsiteY34" fmla="*/ 2830 h 412260"/>
              <a:gd name="connsiteX35" fmla="*/ 540786 w 592199"/>
              <a:gd name="connsiteY35" fmla="*/ 14227 h 412260"/>
              <a:gd name="connsiteX36" fmla="*/ 306204 w 592199"/>
              <a:gd name="connsiteY36" fmla="*/ 215670 h 412260"/>
              <a:gd name="connsiteX37" fmla="*/ 285025 w 592199"/>
              <a:gd name="connsiteY37" fmla="*/ 215670 h 412260"/>
              <a:gd name="connsiteX38" fmla="*/ 50441 w 592199"/>
              <a:gd name="connsiteY38" fmla="*/ 14227 h 412260"/>
              <a:gd name="connsiteX39" fmla="*/ 47612 w 592199"/>
              <a:gd name="connsiteY39" fmla="*/ 8003 h 412260"/>
              <a:gd name="connsiteX40" fmla="*/ 55776 w 592199"/>
              <a:gd name="connsiteY40" fmla="*/ 0 h 412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92199" h="412260">
                <a:moveTo>
                  <a:pt x="238140" y="237332"/>
                </a:moveTo>
                <a:cubicBezTo>
                  <a:pt x="241165" y="234746"/>
                  <a:pt x="245625" y="234746"/>
                  <a:pt x="248650" y="237332"/>
                </a:cubicBezTo>
                <a:lnTo>
                  <a:pt x="275002" y="259966"/>
                </a:lnTo>
                <a:cubicBezTo>
                  <a:pt x="287126" y="270411"/>
                  <a:pt x="305072" y="270411"/>
                  <a:pt x="317198" y="259966"/>
                </a:cubicBezTo>
                <a:lnTo>
                  <a:pt x="343549" y="237332"/>
                </a:lnTo>
                <a:cubicBezTo>
                  <a:pt x="346572" y="234746"/>
                  <a:pt x="351034" y="234746"/>
                  <a:pt x="354059" y="237332"/>
                </a:cubicBezTo>
                <a:lnTo>
                  <a:pt x="540786" y="398033"/>
                </a:lnTo>
                <a:cubicBezTo>
                  <a:pt x="542597" y="399585"/>
                  <a:pt x="543648" y="401864"/>
                  <a:pt x="543615" y="404257"/>
                </a:cubicBezTo>
                <a:cubicBezTo>
                  <a:pt x="543568" y="408720"/>
                  <a:pt x="539913" y="412309"/>
                  <a:pt x="535451" y="412260"/>
                </a:cubicBezTo>
                <a:lnTo>
                  <a:pt x="55777" y="412260"/>
                </a:lnTo>
                <a:cubicBezTo>
                  <a:pt x="53385" y="412292"/>
                  <a:pt x="51105" y="411242"/>
                  <a:pt x="49552" y="409431"/>
                </a:cubicBezTo>
                <a:cubicBezTo>
                  <a:pt x="46643" y="406036"/>
                  <a:pt x="47047" y="400927"/>
                  <a:pt x="50442" y="398033"/>
                </a:cubicBezTo>
                <a:close/>
                <a:moveTo>
                  <a:pt x="13420" y="35246"/>
                </a:moveTo>
                <a:lnTo>
                  <a:pt x="205159" y="199989"/>
                </a:lnTo>
                <a:cubicBezTo>
                  <a:pt x="205580" y="200328"/>
                  <a:pt x="205969" y="200715"/>
                  <a:pt x="206308" y="201136"/>
                </a:cubicBezTo>
                <a:cubicBezTo>
                  <a:pt x="209056" y="204531"/>
                  <a:pt x="208556" y="209511"/>
                  <a:pt x="205159" y="212276"/>
                </a:cubicBezTo>
                <a:lnTo>
                  <a:pt x="13420" y="377016"/>
                </a:lnTo>
                <a:cubicBezTo>
                  <a:pt x="11934" y="378327"/>
                  <a:pt x="10008" y="379038"/>
                  <a:pt x="8020" y="379022"/>
                </a:cubicBezTo>
                <a:cubicBezTo>
                  <a:pt x="3541" y="378989"/>
                  <a:pt x="-32" y="375336"/>
                  <a:pt x="0" y="370874"/>
                </a:cubicBezTo>
                <a:lnTo>
                  <a:pt x="0" y="41388"/>
                </a:lnTo>
                <a:cubicBezTo>
                  <a:pt x="-15" y="39401"/>
                  <a:pt x="696" y="37476"/>
                  <a:pt x="2005" y="35989"/>
                </a:cubicBezTo>
                <a:cubicBezTo>
                  <a:pt x="4963" y="32627"/>
                  <a:pt x="10072" y="32303"/>
                  <a:pt x="13420" y="35246"/>
                </a:cubicBezTo>
                <a:close/>
                <a:moveTo>
                  <a:pt x="584181" y="33241"/>
                </a:moveTo>
                <a:cubicBezTo>
                  <a:pt x="588658" y="33273"/>
                  <a:pt x="592231" y="36926"/>
                  <a:pt x="592199" y="41388"/>
                </a:cubicBezTo>
                <a:lnTo>
                  <a:pt x="592199" y="370874"/>
                </a:lnTo>
                <a:cubicBezTo>
                  <a:pt x="592214" y="372863"/>
                  <a:pt x="591503" y="374786"/>
                  <a:pt x="590194" y="376273"/>
                </a:cubicBezTo>
                <a:cubicBezTo>
                  <a:pt x="587236" y="379637"/>
                  <a:pt x="582127" y="379959"/>
                  <a:pt x="578780" y="377016"/>
                </a:cubicBezTo>
                <a:lnTo>
                  <a:pt x="386877" y="212276"/>
                </a:lnTo>
                <a:cubicBezTo>
                  <a:pt x="386555" y="212001"/>
                  <a:pt x="386265" y="211709"/>
                  <a:pt x="385990" y="211386"/>
                </a:cubicBezTo>
                <a:cubicBezTo>
                  <a:pt x="383094" y="207992"/>
                  <a:pt x="383483" y="202883"/>
                  <a:pt x="386877" y="199989"/>
                </a:cubicBezTo>
                <a:lnTo>
                  <a:pt x="578780" y="35246"/>
                </a:lnTo>
                <a:cubicBezTo>
                  <a:pt x="580268" y="33935"/>
                  <a:pt x="582191" y="33224"/>
                  <a:pt x="584181" y="33241"/>
                </a:cubicBezTo>
                <a:close/>
                <a:moveTo>
                  <a:pt x="55776" y="0"/>
                </a:moveTo>
                <a:lnTo>
                  <a:pt x="535452" y="0"/>
                </a:lnTo>
                <a:cubicBezTo>
                  <a:pt x="537845" y="-32"/>
                  <a:pt x="540124" y="1020"/>
                  <a:pt x="541676" y="2830"/>
                </a:cubicBezTo>
                <a:cubicBezTo>
                  <a:pt x="544587" y="6226"/>
                  <a:pt x="544183" y="11333"/>
                  <a:pt x="540786" y="14227"/>
                </a:cubicBezTo>
                <a:lnTo>
                  <a:pt x="306204" y="215670"/>
                </a:lnTo>
                <a:cubicBezTo>
                  <a:pt x="300124" y="220940"/>
                  <a:pt x="291103" y="220940"/>
                  <a:pt x="285025" y="215670"/>
                </a:cubicBezTo>
                <a:lnTo>
                  <a:pt x="50441" y="14227"/>
                </a:lnTo>
                <a:cubicBezTo>
                  <a:pt x="48630" y="12676"/>
                  <a:pt x="47579" y="10396"/>
                  <a:pt x="47612" y="8003"/>
                </a:cubicBezTo>
                <a:cubicBezTo>
                  <a:pt x="47661" y="3541"/>
                  <a:pt x="51314" y="-47"/>
                  <a:pt x="55776" y="0"/>
                </a:cubicBezTo>
                <a:close/>
              </a:path>
            </a:pathLst>
          </a:cu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panose="00000500000000000000" pitchFamily="2" charset="-122"/>
              <a:ea typeface="MiSans" panose="00000500000000000000" pitchFamily="2" charset="-122"/>
            </a:endParaRPr>
          </a:p>
        </p:txBody>
      </p:sp>
      <p:sp>
        <p:nvSpPr>
          <p:cNvPr id="50" name="任意多边形: 形状 49">
            <a:extLst>
              <a:ext uri="{FF2B5EF4-FFF2-40B4-BE49-F238E27FC236}">
                <a16:creationId xmlns:a16="http://schemas.microsoft.com/office/drawing/2014/main" id="{CC87A2DC-437F-C246-1BFF-AC24155376ED}"/>
              </a:ext>
            </a:extLst>
          </p:cNvPr>
          <p:cNvSpPr/>
          <p:nvPr/>
        </p:nvSpPr>
        <p:spPr>
          <a:xfrm>
            <a:off x="6944521" y="4220003"/>
            <a:ext cx="561997" cy="506667"/>
          </a:xfrm>
          <a:custGeom>
            <a:avLst/>
            <a:gdLst>
              <a:gd name="connsiteX0" fmla="*/ 131816 w 636180"/>
              <a:gd name="connsiteY0" fmla="*/ 258484 h 573546"/>
              <a:gd name="connsiteX1" fmla="*/ 111607 w 636180"/>
              <a:gd name="connsiteY1" fmla="*/ 278692 h 573546"/>
              <a:gd name="connsiteX2" fmla="*/ 131816 w 636180"/>
              <a:gd name="connsiteY2" fmla="*/ 298901 h 573546"/>
              <a:gd name="connsiteX3" fmla="*/ 244984 w 636180"/>
              <a:gd name="connsiteY3" fmla="*/ 298901 h 573546"/>
              <a:gd name="connsiteX4" fmla="*/ 244984 w 636180"/>
              <a:gd name="connsiteY4" fmla="*/ 299547 h 573546"/>
              <a:gd name="connsiteX5" fmla="*/ 245648 w 636180"/>
              <a:gd name="connsiteY5" fmla="*/ 299532 h 573546"/>
              <a:gd name="connsiteX6" fmla="*/ 265195 w 636180"/>
              <a:gd name="connsiteY6" fmla="*/ 278692 h 573546"/>
              <a:gd name="connsiteX7" fmla="*/ 244984 w 636180"/>
              <a:gd name="connsiteY7" fmla="*/ 258484 h 573546"/>
              <a:gd name="connsiteX8" fmla="*/ 131816 w 636180"/>
              <a:gd name="connsiteY8" fmla="*/ 177649 h 573546"/>
              <a:gd name="connsiteX9" fmla="*/ 111607 w 636180"/>
              <a:gd name="connsiteY9" fmla="*/ 197858 h 573546"/>
              <a:gd name="connsiteX10" fmla="*/ 131816 w 636180"/>
              <a:gd name="connsiteY10" fmla="*/ 218065 h 573546"/>
              <a:gd name="connsiteX11" fmla="*/ 325819 w 636180"/>
              <a:gd name="connsiteY11" fmla="*/ 218065 h 573546"/>
              <a:gd name="connsiteX12" fmla="*/ 325819 w 636180"/>
              <a:gd name="connsiteY12" fmla="*/ 218713 h 573546"/>
              <a:gd name="connsiteX13" fmla="*/ 326483 w 636180"/>
              <a:gd name="connsiteY13" fmla="*/ 218698 h 573546"/>
              <a:gd name="connsiteX14" fmla="*/ 346029 w 636180"/>
              <a:gd name="connsiteY14" fmla="*/ 197858 h 573546"/>
              <a:gd name="connsiteX15" fmla="*/ 325819 w 636180"/>
              <a:gd name="connsiteY15" fmla="*/ 177649 h 573546"/>
              <a:gd name="connsiteX16" fmla="*/ 477952 w 636180"/>
              <a:gd name="connsiteY16" fmla="*/ 126073 h 573546"/>
              <a:gd name="connsiteX17" fmla="*/ 628790 w 636180"/>
              <a:gd name="connsiteY17" fmla="*/ 300191 h 573546"/>
              <a:gd name="connsiteX18" fmla="*/ 607450 w 636180"/>
              <a:gd name="connsiteY18" fmla="*/ 445694 h 573546"/>
              <a:gd name="connsiteX19" fmla="*/ 606157 w 636180"/>
              <a:gd name="connsiteY19" fmla="*/ 460731 h 573546"/>
              <a:gd name="connsiteX20" fmla="*/ 635257 w 636180"/>
              <a:gd name="connsiteY20" fmla="*/ 548031 h 573546"/>
              <a:gd name="connsiteX21" fmla="*/ 635403 w 636180"/>
              <a:gd name="connsiteY21" fmla="*/ 559430 h 573546"/>
              <a:gd name="connsiteX22" fmla="*/ 611167 w 636180"/>
              <a:gd name="connsiteY22" fmla="*/ 572768 h 573546"/>
              <a:gd name="connsiteX23" fmla="*/ 523543 w 636180"/>
              <a:gd name="connsiteY23" fmla="*/ 543667 h 573546"/>
              <a:gd name="connsiteX24" fmla="*/ 508669 w 636180"/>
              <a:gd name="connsiteY24" fmla="*/ 544799 h 573546"/>
              <a:gd name="connsiteX25" fmla="*/ 363166 w 636180"/>
              <a:gd name="connsiteY25" fmla="*/ 565816 h 573546"/>
              <a:gd name="connsiteX26" fmla="*/ 237710 w 636180"/>
              <a:gd name="connsiteY26" fmla="*/ 496461 h 573546"/>
              <a:gd name="connsiteX27" fmla="*/ 279905 w 636180"/>
              <a:gd name="connsiteY27" fmla="*/ 492416 h 573546"/>
              <a:gd name="connsiteX28" fmla="*/ 494120 w 636180"/>
              <a:gd name="connsiteY28" fmla="*/ 280144 h 573546"/>
              <a:gd name="connsiteX29" fmla="*/ 477952 w 636180"/>
              <a:gd name="connsiteY29" fmla="*/ 126073 h 573546"/>
              <a:gd name="connsiteX30" fmla="*/ 232086 w 636180"/>
              <a:gd name="connsiteY30" fmla="*/ 0 h 573546"/>
              <a:gd name="connsiteX31" fmla="*/ 277077 w 636180"/>
              <a:gd name="connsiteY31" fmla="*/ 4473 h 573546"/>
              <a:gd name="connsiteX32" fmla="*/ 455480 w 636180"/>
              <a:gd name="connsiteY32" fmla="*/ 272711 h 573546"/>
              <a:gd name="connsiteX33" fmla="*/ 273924 w 636180"/>
              <a:gd name="connsiteY33" fmla="*/ 452650 h 573546"/>
              <a:gd name="connsiteX34" fmla="*/ 128421 w 636180"/>
              <a:gd name="connsiteY34" fmla="*/ 431631 h 573546"/>
              <a:gd name="connsiteX35" fmla="*/ 113547 w 636180"/>
              <a:gd name="connsiteY35" fmla="*/ 430502 h 573546"/>
              <a:gd name="connsiteX36" fmla="*/ 25923 w 636180"/>
              <a:gd name="connsiteY36" fmla="*/ 459601 h 573546"/>
              <a:gd name="connsiteX37" fmla="*/ 13329 w 636180"/>
              <a:gd name="connsiteY37" fmla="*/ 459649 h 573546"/>
              <a:gd name="connsiteX38" fmla="*/ 1025 w 636180"/>
              <a:gd name="connsiteY38" fmla="*/ 434865 h 573546"/>
              <a:gd name="connsiteX39" fmla="*/ 30126 w 636180"/>
              <a:gd name="connsiteY39" fmla="*/ 347564 h 573546"/>
              <a:gd name="connsiteX40" fmla="*/ 28832 w 636180"/>
              <a:gd name="connsiteY40" fmla="*/ 332528 h 573546"/>
              <a:gd name="connsiteX41" fmla="*/ 7492 w 636180"/>
              <a:gd name="connsiteY41" fmla="*/ 187025 h 573546"/>
              <a:gd name="connsiteX42" fmla="*/ 187108 w 636180"/>
              <a:gd name="connsiteY42" fmla="*/ 4500 h 573546"/>
              <a:gd name="connsiteX43" fmla="*/ 232086 w 636180"/>
              <a:gd name="connsiteY43" fmla="*/ 0 h 57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36180" h="573546">
                <a:moveTo>
                  <a:pt x="131816" y="258484"/>
                </a:moveTo>
                <a:cubicBezTo>
                  <a:pt x="120661" y="258484"/>
                  <a:pt x="111607" y="267538"/>
                  <a:pt x="111607" y="278692"/>
                </a:cubicBezTo>
                <a:cubicBezTo>
                  <a:pt x="111607" y="289848"/>
                  <a:pt x="120661" y="298901"/>
                  <a:pt x="131816" y="298901"/>
                </a:cubicBezTo>
                <a:lnTo>
                  <a:pt x="244984" y="298901"/>
                </a:lnTo>
                <a:lnTo>
                  <a:pt x="244984" y="299547"/>
                </a:lnTo>
                <a:cubicBezTo>
                  <a:pt x="245212" y="299547"/>
                  <a:pt x="245422" y="299547"/>
                  <a:pt x="245648" y="299532"/>
                </a:cubicBezTo>
                <a:cubicBezTo>
                  <a:pt x="256803" y="299175"/>
                  <a:pt x="265549" y="289848"/>
                  <a:pt x="265195" y="278692"/>
                </a:cubicBezTo>
                <a:cubicBezTo>
                  <a:pt x="265195" y="267538"/>
                  <a:pt x="256141" y="258484"/>
                  <a:pt x="244984" y="258484"/>
                </a:cubicBezTo>
                <a:close/>
                <a:moveTo>
                  <a:pt x="131816" y="177649"/>
                </a:moveTo>
                <a:cubicBezTo>
                  <a:pt x="120661" y="177649"/>
                  <a:pt x="111607" y="186702"/>
                  <a:pt x="111607" y="197858"/>
                </a:cubicBezTo>
                <a:cubicBezTo>
                  <a:pt x="111607" y="209012"/>
                  <a:pt x="120661" y="218065"/>
                  <a:pt x="131816" y="218065"/>
                </a:cubicBezTo>
                <a:lnTo>
                  <a:pt x="325819" y="218065"/>
                </a:lnTo>
                <a:lnTo>
                  <a:pt x="325819" y="218713"/>
                </a:lnTo>
                <a:cubicBezTo>
                  <a:pt x="326047" y="218713"/>
                  <a:pt x="326257" y="218713"/>
                  <a:pt x="326483" y="218698"/>
                </a:cubicBezTo>
                <a:cubicBezTo>
                  <a:pt x="337638" y="218340"/>
                  <a:pt x="346384" y="209012"/>
                  <a:pt x="346029" y="197858"/>
                </a:cubicBezTo>
                <a:cubicBezTo>
                  <a:pt x="346029" y="186702"/>
                  <a:pt x="336976" y="177649"/>
                  <a:pt x="325819" y="177649"/>
                </a:cubicBezTo>
                <a:close/>
                <a:moveTo>
                  <a:pt x="477952" y="126073"/>
                </a:moveTo>
                <a:cubicBezTo>
                  <a:pt x="556038" y="152538"/>
                  <a:pt x="613721" y="219131"/>
                  <a:pt x="628790" y="300191"/>
                </a:cubicBezTo>
                <a:cubicBezTo>
                  <a:pt x="637988" y="349711"/>
                  <a:pt x="630471" y="400896"/>
                  <a:pt x="607450" y="445694"/>
                </a:cubicBezTo>
                <a:cubicBezTo>
                  <a:pt x="604928" y="450303"/>
                  <a:pt x="604459" y="455752"/>
                  <a:pt x="606157" y="460731"/>
                </a:cubicBezTo>
                <a:lnTo>
                  <a:pt x="635257" y="548031"/>
                </a:lnTo>
                <a:cubicBezTo>
                  <a:pt x="636437" y="551735"/>
                  <a:pt x="636486" y="555694"/>
                  <a:pt x="635403" y="559430"/>
                </a:cubicBezTo>
                <a:cubicBezTo>
                  <a:pt x="632395" y="569810"/>
                  <a:pt x="621548" y="575775"/>
                  <a:pt x="611167" y="572768"/>
                </a:cubicBezTo>
                <a:lnTo>
                  <a:pt x="523543" y="543667"/>
                </a:lnTo>
                <a:cubicBezTo>
                  <a:pt x="518627" y="542099"/>
                  <a:pt x="513292" y="542503"/>
                  <a:pt x="508669" y="544799"/>
                </a:cubicBezTo>
                <a:cubicBezTo>
                  <a:pt x="463822" y="567691"/>
                  <a:pt x="412653" y="575081"/>
                  <a:pt x="363166" y="565816"/>
                </a:cubicBezTo>
                <a:cubicBezTo>
                  <a:pt x="314940" y="556908"/>
                  <a:pt x="270916" y="532560"/>
                  <a:pt x="237710" y="496461"/>
                </a:cubicBezTo>
                <a:cubicBezTo>
                  <a:pt x="251855" y="496152"/>
                  <a:pt x="265953" y="494811"/>
                  <a:pt x="279905" y="492416"/>
                </a:cubicBezTo>
                <a:cubicBezTo>
                  <a:pt x="388322" y="472727"/>
                  <a:pt x="473441" y="388367"/>
                  <a:pt x="494120" y="280144"/>
                </a:cubicBezTo>
                <a:cubicBezTo>
                  <a:pt x="503899" y="228314"/>
                  <a:pt x="498290" y="174752"/>
                  <a:pt x="477952" y="126073"/>
                </a:cubicBezTo>
                <a:close/>
                <a:moveTo>
                  <a:pt x="232086" y="0"/>
                </a:moveTo>
                <a:cubicBezTo>
                  <a:pt x="247156" y="-5"/>
                  <a:pt x="262228" y="1486"/>
                  <a:pt x="277077" y="4473"/>
                </a:cubicBezTo>
                <a:cubicBezTo>
                  <a:pt x="400415" y="29279"/>
                  <a:pt x="480279" y="149371"/>
                  <a:pt x="455480" y="272711"/>
                </a:cubicBezTo>
                <a:cubicBezTo>
                  <a:pt x="437648" y="364280"/>
                  <a:pt x="365656" y="435642"/>
                  <a:pt x="273924" y="452650"/>
                </a:cubicBezTo>
                <a:cubicBezTo>
                  <a:pt x="224437" y="461913"/>
                  <a:pt x="173268" y="454525"/>
                  <a:pt x="128421" y="431631"/>
                </a:cubicBezTo>
                <a:cubicBezTo>
                  <a:pt x="123797" y="429336"/>
                  <a:pt x="118463" y="428932"/>
                  <a:pt x="113547" y="430502"/>
                </a:cubicBezTo>
                <a:lnTo>
                  <a:pt x="25923" y="459601"/>
                </a:lnTo>
                <a:cubicBezTo>
                  <a:pt x="21848" y="461007"/>
                  <a:pt x="17418" y="461024"/>
                  <a:pt x="13329" y="459649"/>
                </a:cubicBezTo>
                <a:cubicBezTo>
                  <a:pt x="3094" y="456205"/>
                  <a:pt x="-2419" y="445100"/>
                  <a:pt x="1025" y="434865"/>
                </a:cubicBezTo>
                <a:lnTo>
                  <a:pt x="30126" y="347564"/>
                </a:lnTo>
                <a:cubicBezTo>
                  <a:pt x="31726" y="342584"/>
                  <a:pt x="31258" y="337168"/>
                  <a:pt x="28832" y="332528"/>
                </a:cubicBezTo>
                <a:cubicBezTo>
                  <a:pt x="5811" y="287729"/>
                  <a:pt x="-1708" y="236545"/>
                  <a:pt x="7492" y="187025"/>
                </a:cubicBezTo>
                <a:cubicBezTo>
                  <a:pt x="23886" y="94906"/>
                  <a:pt x="95262" y="22367"/>
                  <a:pt x="187108" y="4500"/>
                </a:cubicBezTo>
                <a:cubicBezTo>
                  <a:pt x="201949" y="1505"/>
                  <a:pt x="217017" y="5"/>
                  <a:pt x="232086" y="0"/>
                </a:cubicBezTo>
                <a:close/>
              </a:path>
            </a:pathLst>
          </a:cu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panose="00000500000000000000" pitchFamily="2" charset="-122"/>
              <a:ea typeface="MiSans" panose="00000500000000000000" pitchFamily="2" charset="-122"/>
            </a:endParaRPr>
          </a:p>
        </p:txBody>
      </p:sp>
      <p:sp>
        <p:nvSpPr>
          <p:cNvPr id="51" name="任意多边形: 形状 50">
            <a:extLst>
              <a:ext uri="{FF2B5EF4-FFF2-40B4-BE49-F238E27FC236}">
                <a16:creationId xmlns:a16="http://schemas.microsoft.com/office/drawing/2014/main" id="{E83ACAA6-EEAD-609C-9F4B-48BD806D0F33}"/>
              </a:ext>
            </a:extLst>
          </p:cNvPr>
          <p:cNvSpPr/>
          <p:nvPr/>
        </p:nvSpPr>
        <p:spPr>
          <a:xfrm>
            <a:off x="3538464" y="4239336"/>
            <a:ext cx="544480" cy="427316"/>
          </a:xfrm>
          <a:custGeom>
            <a:avLst/>
            <a:gdLst>
              <a:gd name="connsiteX0" fmla="*/ 153587 w 621697"/>
              <a:gd name="connsiteY0" fmla="*/ 363432 h 487917"/>
              <a:gd name="connsiteX1" fmla="*/ 153587 w 621697"/>
              <a:gd name="connsiteY1" fmla="*/ 414520 h 487917"/>
              <a:gd name="connsiteX2" fmla="*/ 158114 w 621697"/>
              <a:gd name="connsiteY2" fmla="*/ 419855 h 487917"/>
              <a:gd name="connsiteX3" fmla="*/ 276779 w 621697"/>
              <a:gd name="connsiteY3" fmla="*/ 439740 h 487917"/>
              <a:gd name="connsiteX4" fmla="*/ 281144 w 621697"/>
              <a:gd name="connsiteY4" fmla="*/ 438447 h 487917"/>
              <a:gd name="connsiteX5" fmla="*/ 282923 w 621697"/>
              <a:gd name="connsiteY5" fmla="*/ 434406 h 487917"/>
              <a:gd name="connsiteX6" fmla="*/ 282923 w 621697"/>
              <a:gd name="connsiteY6" fmla="*/ 398514 h 487917"/>
              <a:gd name="connsiteX7" fmla="*/ 56585 w 621697"/>
              <a:gd name="connsiteY7" fmla="*/ 161508 h 487917"/>
              <a:gd name="connsiteX8" fmla="*/ 57440 w 621697"/>
              <a:gd name="connsiteY8" fmla="*/ 161555 h 487917"/>
              <a:gd name="connsiteX9" fmla="*/ 64668 w 621697"/>
              <a:gd name="connsiteY9" fmla="*/ 170398 h 487917"/>
              <a:gd name="connsiteX10" fmla="*/ 64668 w 621697"/>
              <a:gd name="connsiteY10" fmla="*/ 332068 h 487917"/>
              <a:gd name="connsiteX11" fmla="*/ 56585 w 621697"/>
              <a:gd name="connsiteY11" fmla="*/ 340153 h 487917"/>
              <a:gd name="connsiteX12" fmla="*/ 32334 w 621697"/>
              <a:gd name="connsiteY12" fmla="*/ 340153 h 487917"/>
              <a:gd name="connsiteX13" fmla="*/ 0 w 621697"/>
              <a:gd name="connsiteY13" fmla="*/ 307819 h 487917"/>
              <a:gd name="connsiteX14" fmla="*/ 0 w 621697"/>
              <a:gd name="connsiteY14" fmla="*/ 194650 h 487917"/>
              <a:gd name="connsiteX15" fmla="*/ 32334 w 621697"/>
              <a:gd name="connsiteY15" fmla="*/ 162316 h 487917"/>
              <a:gd name="connsiteX16" fmla="*/ 56585 w 621697"/>
              <a:gd name="connsiteY16" fmla="*/ 162316 h 487917"/>
              <a:gd name="connsiteX17" fmla="*/ 477217 w 621697"/>
              <a:gd name="connsiteY17" fmla="*/ 46123 h 487917"/>
              <a:gd name="connsiteX18" fmla="*/ 485010 w 621697"/>
              <a:gd name="connsiteY18" fmla="*/ 54480 h 487917"/>
              <a:gd name="connsiteX19" fmla="*/ 485010 w 621697"/>
              <a:gd name="connsiteY19" fmla="*/ 442488 h 487917"/>
              <a:gd name="connsiteX20" fmla="*/ 484735 w 621697"/>
              <a:gd name="connsiteY20" fmla="*/ 444542 h 487917"/>
              <a:gd name="connsiteX21" fmla="*/ 474824 w 621697"/>
              <a:gd name="connsiteY21" fmla="*/ 450248 h 487917"/>
              <a:gd name="connsiteX22" fmla="*/ 331424 w 621697"/>
              <a:gd name="connsiteY22" fmla="*/ 411448 h 487917"/>
              <a:gd name="connsiteX23" fmla="*/ 331424 w 621697"/>
              <a:gd name="connsiteY23" fmla="*/ 434081 h 487917"/>
              <a:gd name="connsiteX24" fmla="*/ 312507 w 621697"/>
              <a:gd name="connsiteY24" fmla="*/ 475146 h 487917"/>
              <a:gd name="connsiteX25" fmla="*/ 277587 w 621697"/>
              <a:gd name="connsiteY25" fmla="*/ 487917 h 487917"/>
              <a:gd name="connsiteX26" fmla="*/ 268696 w 621697"/>
              <a:gd name="connsiteY26" fmla="*/ 487109 h 487917"/>
              <a:gd name="connsiteX27" fmla="*/ 150191 w 621697"/>
              <a:gd name="connsiteY27" fmla="*/ 467386 h 487917"/>
              <a:gd name="connsiteX28" fmla="*/ 105086 w 621697"/>
              <a:gd name="connsiteY28" fmla="*/ 414196 h 487917"/>
              <a:gd name="connsiteX29" fmla="*/ 105086 w 621697"/>
              <a:gd name="connsiteY29" fmla="*/ 349528 h 487917"/>
              <a:gd name="connsiteX30" fmla="*/ 105086 w 621697"/>
              <a:gd name="connsiteY30" fmla="*/ 156495 h 487917"/>
              <a:gd name="connsiteX31" fmla="*/ 111067 w 621697"/>
              <a:gd name="connsiteY31" fmla="*/ 148734 h 487917"/>
              <a:gd name="connsiteX32" fmla="*/ 474824 w 621697"/>
              <a:gd name="connsiteY32" fmla="*/ 46398 h 487917"/>
              <a:gd name="connsiteX33" fmla="*/ 477217 w 621697"/>
              <a:gd name="connsiteY33" fmla="*/ 46123 h 487917"/>
              <a:gd name="connsiteX34" fmla="*/ 524695 w 621697"/>
              <a:gd name="connsiteY34" fmla="*/ 0 h 487917"/>
              <a:gd name="connsiteX35" fmla="*/ 557029 w 621697"/>
              <a:gd name="connsiteY35" fmla="*/ 0 h 487917"/>
              <a:gd name="connsiteX36" fmla="*/ 589363 w 621697"/>
              <a:gd name="connsiteY36" fmla="*/ 0 h 487917"/>
              <a:gd name="connsiteX37" fmla="*/ 621697 w 621697"/>
              <a:gd name="connsiteY37" fmla="*/ 0 h 487917"/>
              <a:gd name="connsiteX38" fmla="*/ 621697 w 621697"/>
              <a:gd name="connsiteY38" fmla="*/ 485010 h 487917"/>
              <a:gd name="connsiteX39" fmla="*/ 589363 w 621697"/>
              <a:gd name="connsiteY39" fmla="*/ 485010 h 487917"/>
              <a:gd name="connsiteX40" fmla="*/ 557029 w 621697"/>
              <a:gd name="connsiteY40" fmla="*/ 485010 h 487917"/>
              <a:gd name="connsiteX41" fmla="*/ 524695 w 621697"/>
              <a:gd name="connsiteY41" fmla="*/ 485010 h 487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21697" h="487917">
                <a:moveTo>
                  <a:pt x="153587" y="363432"/>
                </a:moveTo>
                <a:lnTo>
                  <a:pt x="153587" y="414520"/>
                </a:lnTo>
                <a:cubicBezTo>
                  <a:pt x="153553" y="417171"/>
                  <a:pt x="155478" y="419451"/>
                  <a:pt x="158114" y="419855"/>
                </a:cubicBezTo>
                <a:lnTo>
                  <a:pt x="276779" y="439740"/>
                </a:lnTo>
                <a:cubicBezTo>
                  <a:pt x="278347" y="439983"/>
                  <a:pt x="279948" y="439513"/>
                  <a:pt x="281144" y="438447"/>
                </a:cubicBezTo>
                <a:cubicBezTo>
                  <a:pt x="282259" y="437396"/>
                  <a:pt x="282906" y="435940"/>
                  <a:pt x="282923" y="434406"/>
                </a:cubicBezTo>
                <a:lnTo>
                  <a:pt x="282923" y="398514"/>
                </a:lnTo>
                <a:close/>
                <a:moveTo>
                  <a:pt x="56585" y="161508"/>
                </a:moveTo>
                <a:cubicBezTo>
                  <a:pt x="56875" y="161508"/>
                  <a:pt x="57150" y="161523"/>
                  <a:pt x="57440" y="161555"/>
                </a:cubicBezTo>
                <a:cubicBezTo>
                  <a:pt x="61870" y="161992"/>
                  <a:pt x="65121" y="165953"/>
                  <a:pt x="64668" y="170398"/>
                </a:cubicBezTo>
                <a:lnTo>
                  <a:pt x="64668" y="332068"/>
                </a:lnTo>
                <a:cubicBezTo>
                  <a:pt x="64668" y="336531"/>
                  <a:pt x="61046" y="340153"/>
                  <a:pt x="56585" y="340153"/>
                </a:cubicBezTo>
                <a:lnTo>
                  <a:pt x="32334" y="340153"/>
                </a:lnTo>
                <a:cubicBezTo>
                  <a:pt x="14469" y="340153"/>
                  <a:pt x="0" y="325683"/>
                  <a:pt x="0" y="307819"/>
                </a:cubicBezTo>
                <a:lnTo>
                  <a:pt x="0" y="194650"/>
                </a:lnTo>
                <a:cubicBezTo>
                  <a:pt x="0" y="176785"/>
                  <a:pt x="14469" y="162316"/>
                  <a:pt x="32334" y="162316"/>
                </a:cubicBezTo>
                <a:lnTo>
                  <a:pt x="56585" y="162316"/>
                </a:lnTo>
                <a:close/>
                <a:moveTo>
                  <a:pt x="477217" y="46123"/>
                </a:moveTo>
                <a:cubicBezTo>
                  <a:pt x="481679" y="46284"/>
                  <a:pt x="485171" y="50018"/>
                  <a:pt x="485010" y="54480"/>
                </a:cubicBezTo>
                <a:lnTo>
                  <a:pt x="485010" y="442488"/>
                </a:lnTo>
                <a:cubicBezTo>
                  <a:pt x="485010" y="443184"/>
                  <a:pt x="484913" y="443878"/>
                  <a:pt x="484735" y="444542"/>
                </a:cubicBezTo>
                <a:cubicBezTo>
                  <a:pt x="483570" y="448858"/>
                  <a:pt x="479140" y="451413"/>
                  <a:pt x="474824" y="450248"/>
                </a:cubicBezTo>
                <a:lnTo>
                  <a:pt x="331424" y="411448"/>
                </a:lnTo>
                <a:lnTo>
                  <a:pt x="331424" y="434081"/>
                </a:lnTo>
                <a:cubicBezTo>
                  <a:pt x="331424" y="449877"/>
                  <a:pt x="324519" y="464879"/>
                  <a:pt x="312507" y="475146"/>
                </a:cubicBezTo>
                <a:cubicBezTo>
                  <a:pt x="302727" y="483375"/>
                  <a:pt x="290376" y="487902"/>
                  <a:pt x="277587" y="487917"/>
                </a:cubicBezTo>
                <a:cubicBezTo>
                  <a:pt x="274613" y="487885"/>
                  <a:pt x="271637" y="487610"/>
                  <a:pt x="268696" y="487109"/>
                </a:cubicBezTo>
                <a:lnTo>
                  <a:pt x="150191" y="467386"/>
                </a:lnTo>
                <a:cubicBezTo>
                  <a:pt x="124194" y="463036"/>
                  <a:pt x="105117" y="440565"/>
                  <a:pt x="105086" y="414196"/>
                </a:cubicBezTo>
                <a:lnTo>
                  <a:pt x="105086" y="349528"/>
                </a:lnTo>
                <a:lnTo>
                  <a:pt x="105086" y="156495"/>
                </a:lnTo>
                <a:cubicBezTo>
                  <a:pt x="105101" y="152857"/>
                  <a:pt x="107559" y="149671"/>
                  <a:pt x="111067" y="148734"/>
                </a:cubicBezTo>
                <a:lnTo>
                  <a:pt x="474824" y="46398"/>
                </a:lnTo>
                <a:cubicBezTo>
                  <a:pt x="475601" y="46187"/>
                  <a:pt x="476409" y="46091"/>
                  <a:pt x="477217" y="46123"/>
                </a:cubicBezTo>
                <a:close/>
                <a:moveTo>
                  <a:pt x="524695" y="0"/>
                </a:moveTo>
                <a:cubicBezTo>
                  <a:pt x="524695" y="0"/>
                  <a:pt x="539172" y="0"/>
                  <a:pt x="557029" y="0"/>
                </a:cubicBezTo>
                <a:lnTo>
                  <a:pt x="589363" y="0"/>
                </a:lnTo>
                <a:cubicBezTo>
                  <a:pt x="607221" y="0"/>
                  <a:pt x="621697" y="0"/>
                  <a:pt x="621697" y="0"/>
                </a:cubicBezTo>
                <a:lnTo>
                  <a:pt x="621697" y="485010"/>
                </a:lnTo>
                <a:cubicBezTo>
                  <a:pt x="621697" y="485010"/>
                  <a:pt x="607221" y="485010"/>
                  <a:pt x="589363" y="485010"/>
                </a:cubicBezTo>
                <a:lnTo>
                  <a:pt x="557029" y="485010"/>
                </a:lnTo>
                <a:cubicBezTo>
                  <a:pt x="539172" y="485010"/>
                  <a:pt x="524695" y="485010"/>
                  <a:pt x="524695" y="485010"/>
                </a:cubicBezTo>
                <a:close/>
              </a:path>
            </a:pathLst>
          </a:cu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panose="00000500000000000000" pitchFamily="2" charset="-122"/>
              <a:ea typeface="MiSans" panose="00000500000000000000" pitchFamily="2" charset="-122"/>
            </a:endParaRPr>
          </a:p>
        </p:txBody>
      </p:sp>
      <p:sp>
        <p:nvSpPr>
          <p:cNvPr id="52" name="任意多边形: 形状 51">
            <a:extLst>
              <a:ext uri="{FF2B5EF4-FFF2-40B4-BE49-F238E27FC236}">
                <a16:creationId xmlns:a16="http://schemas.microsoft.com/office/drawing/2014/main" id="{FBBA6958-5A77-6BEF-566A-339DB30FF1F4}"/>
              </a:ext>
            </a:extLst>
          </p:cNvPr>
          <p:cNvSpPr/>
          <p:nvPr/>
        </p:nvSpPr>
        <p:spPr>
          <a:xfrm>
            <a:off x="8714798" y="4205701"/>
            <a:ext cx="378102" cy="567130"/>
          </a:xfrm>
          <a:custGeom>
            <a:avLst/>
            <a:gdLst>
              <a:gd name="connsiteX0" fmla="*/ 157467 w 420360"/>
              <a:gd name="connsiteY0" fmla="*/ 574575 h 630514"/>
              <a:gd name="connsiteX1" fmla="*/ 262553 w 420360"/>
              <a:gd name="connsiteY1" fmla="*/ 574575 h 630514"/>
              <a:gd name="connsiteX2" fmla="*/ 262553 w 420360"/>
              <a:gd name="connsiteY2" fmla="*/ 582013 h 630514"/>
              <a:gd name="connsiteX3" fmla="*/ 214052 w 420360"/>
              <a:gd name="connsiteY3" fmla="*/ 630514 h 630514"/>
              <a:gd name="connsiteX4" fmla="*/ 205968 w 420360"/>
              <a:gd name="connsiteY4" fmla="*/ 630514 h 630514"/>
              <a:gd name="connsiteX5" fmla="*/ 157467 w 420360"/>
              <a:gd name="connsiteY5" fmla="*/ 582013 h 630514"/>
              <a:gd name="connsiteX6" fmla="*/ 206937 w 420360"/>
              <a:gd name="connsiteY6" fmla="*/ 0 h 630514"/>
              <a:gd name="connsiteX7" fmla="*/ 212919 w 420360"/>
              <a:gd name="connsiteY7" fmla="*/ 0 h 630514"/>
              <a:gd name="connsiteX8" fmla="*/ 245253 w 420360"/>
              <a:gd name="connsiteY8" fmla="*/ 32334 h 630514"/>
              <a:gd name="connsiteX9" fmla="*/ 245253 w 420360"/>
              <a:gd name="connsiteY9" fmla="*/ 65476 h 630514"/>
              <a:gd name="connsiteX10" fmla="*/ 367799 w 420360"/>
              <a:gd name="connsiteY10" fmla="*/ 224398 h 630514"/>
              <a:gd name="connsiteX11" fmla="*/ 367799 w 420360"/>
              <a:gd name="connsiteY11" fmla="*/ 271444 h 630514"/>
              <a:gd name="connsiteX12" fmla="*/ 417108 w 420360"/>
              <a:gd name="connsiteY12" fmla="*/ 424707 h 630514"/>
              <a:gd name="connsiteX13" fmla="*/ 420342 w 420360"/>
              <a:gd name="connsiteY13" fmla="*/ 435215 h 630514"/>
              <a:gd name="connsiteX14" fmla="*/ 420342 w 420360"/>
              <a:gd name="connsiteY14" fmla="*/ 517344 h 630514"/>
              <a:gd name="connsiteX15" fmla="*/ 402881 w 420360"/>
              <a:gd name="connsiteY15" fmla="*/ 534804 h 630514"/>
              <a:gd name="connsiteX16" fmla="*/ 17621 w 420360"/>
              <a:gd name="connsiteY16" fmla="*/ 534804 h 630514"/>
              <a:gd name="connsiteX17" fmla="*/ 17460 w 420360"/>
              <a:gd name="connsiteY17" fmla="*/ 534804 h 630514"/>
              <a:gd name="connsiteX18" fmla="*/ 0 w 420360"/>
              <a:gd name="connsiteY18" fmla="*/ 517344 h 630514"/>
              <a:gd name="connsiteX19" fmla="*/ 0 w 420360"/>
              <a:gd name="connsiteY19" fmla="*/ 433922 h 630514"/>
              <a:gd name="connsiteX20" fmla="*/ 3394 w 420360"/>
              <a:gd name="connsiteY20" fmla="*/ 424061 h 630514"/>
              <a:gd name="connsiteX21" fmla="*/ 51895 w 420360"/>
              <a:gd name="connsiteY21" fmla="*/ 270798 h 630514"/>
              <a:gd name="connsiteX22" fmla="*/ 51895 w 420360"/>
              <a:gd name="connsiteY22" fmla="*/ 218255 h 630514"/>
              <a:gd name="connsiteX23" fmla="*/ 174603 w 420360"/>
              <a:gd name="connsiteY23" fmla="*/ 64668 h 630514"/>
              <a:gd name="connsiteX24" fmla="*/ 174603 w 420360"/>
              <a:gd name="connsiteY24" fmla="*/ 32334 h 630514"/>
              <a:gd name="connsiteX25" fmla="*/ 206937 w 420360"/>
              <a:gd name="connsiteY25" fmla="*/ 0 h 6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20360" h="630514">
                <a:moveTo>
                  <a:pt x="157467" y="574575"/>
                </a:moveTo>
                <a:lnTo>
                  <a:pt x="262553" y="574575"/>
                </a:lnTo>
                <a:lnTo>
                  <a:pt x="262553" y="582013"/>
                </a:lnTo>
                <a:cubicBezTo>
                  <a:pt x="262553" y="608800"/>
                  <a:pt x="240840" y="630514"/>
                  <a:pt x="214052" y="630514"/>
                </a:cubicBezTo>
                <a:lnTo>
                  <a:pt x="205968" y="630514"/>
                </a:lnTo>
                <a:cubicBezTo>
                  <a:pt x="179179" y="630514"/>
                  <a:pt x="157467" y="608800"/>
                  <a:pt x="157467" y="582013"/>
                </a:cubicBezTo>
                <a:close/>
                <a:moveTo>
                  <a:pt x="206937" y="0"/>
                </a:moveTo>
                <a:lnTo>
                  <a:pt x="212919" y="0"/>
                </a:lnTo>
                <a:cubicBezTo>
                  <a:pt x="230783" y="0"/>
                  <a:pt x="245253" y="14477"/>
                  <a:pt x="245253" y="32334"/>
                </a:cubicBezTo>
                <a:lnTo>
                  <a:pt x="245253" y="65476"/>
                </a:lnTo>
                <a:cubicBezTo>
                  <a:pt x="317810" y="83922"/>
                  <a:pt x="368397" y="149529"/>
                  <a:pt x="367799" y="224398"/>
                </a:cubicBezTo>
                <a:lnTo>
                  <a:pt x="367799" y="271444"/>
                </a:lnTo>
                <a:cubicBezTo>
                  <a:pt x="367815" y="326427"/>
                  <a:pt x="385065" y="380022"/>
                  <a:pt x="417108" y="424707"/>
                </a:cubicBezTo>
                <a:cubicBezTo>
                  <a:pt x="419388" y="427730"/>
                  <a:pt x="420520" y="431449"/>
                  <a:pt x="420342" y="435215"/>
                </a:cubicBezTo>
                <a:lnTo>
                  <a:pt x="420342" y="517344"/>
                </a:lnTo>
                <a:cubicBezTo>
                  <a:pt x="420342" y="526979"/>
                  <a:pt x="412517" y="534804"/>
                  <a:pt x="402881" y="534804"/>
                </a:cubicBezTo>
                <a:lnTo>
                  <a:pt x="17621" y="534804"/>
                </a:lnTo>
                <a:cubicBezTo>
                  <a:pt x="17572" y="534804"/>
                  <a:pt x="17508" y="534804"/>
                  <a:pt x="17460" y="534804"/>
                </a:cubicBezTo>
                <a:cubicBezTo>
                  <a:pt x="7824" y="534804"/>
                  <a:pt x="0" y="526979"/>
                  <a:pt x="0" y="517344"/>
                </a:cubicBezTo>
                <a:lnTo>
                  <a:pt x="0" y="433922"/>
                </a:lnTo>
                <a:cubicBezTo>
                  <a:pt x="15" y="430349"/>
                  <a:pt x="1212" y="426890"/>
                  <a:pt x="3394" y="424061"/>
                </a:cubicBezTo>
                <a:cubicBezTo>
                  <a:pt x="35163" y="379277"/>
                  <a:pt x="52123" y="325701"/>
                  <a:pt x="51895" y="270798"/>
                </a:cubicBezTo>
                <a:lnTo>
                  <a:pt x="51895" y="218255"/>
                </a:lnTo>
                <a:cubicBezTo>
                  <a:pt x="52009" y="144727"/>
                  <a:pt x="102903" y="81013"/>
                  <a:pt x="174603" y="64668"/>
                </a:cubicBezTo>
                <a:lnTo>
                  <a:pt x="174603" y="32334"/>
                </a:lnTo>
                <a:cubicBezTo>
                  <a:pt x="174603" y="14477"/>
                  <a:pt x="189073" y="0"/>
                  <a:pt x="206937" y="0"/>
                </a:cubicBezTo>
                <a:close/>
              </a:path>
            </a:pathLst>
          </a:cu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panose="00000500000000000000" pitchFamily="2" charset="-122"/>
              <a:ea typeface="MiSans" panose="00000500000000000000" pitchFamily="2" charset="-122"/>
            </a:endParaRPr>
          </a:p>
        </p:txBody>
      </p:sp>
      <p:grpSp>
        <p:nvGrpSpPr>
          <p:cNvPr id="53" name="组合 52">
            <a:extLst>
              <a:ext uri="{FF2B5EF4-FFF2-40B4-BE49-F238E27FC236}">
                <a16:creationId xmlns:a16="http://schemas.microsoft.com/office/drawing/2014/main" id="{3A2B51A4-2CF2-4B91-C247-4351F6A1551A}"/>
              </a:ext>
            </a:extLst>
          </p:cNvPr>
          <p:cNvGrpSpPr/>
          <p:nvPr/>
        </p:nvGrpSpPr>
        <p:grpSpPr>
          <a:xfrm>
            <a:off x="10340727" y="4192494"/>
            <a:ext cx="561998" cy="561683"/>
            <a:chOff x="6227050" y="385240"/>
            <a:chExt cx="351194" cy="350997"/>
          </a:xfrm>
          <a:solidFill>
            <a:schemeClr val="accent1"/>
          </a:solidFill>
        </p:grpSpPr>
        <p:sp>
          <p:nvSpPr>
            <p:cNvPr id="54" name="任意多边形: 形状 53">
              <a:extLst>
                <a:ext uri="{FF2B5EF4-FFF2-40B4-BE49-F238E27FC236}">
                  <a16:creationId xmlns:a16="http://schemas.microsoft.com/office/drawing/2014/main" id="{97B5B227-80B1-6ECF-238B-6EDCB17DB28E}"/>
                </a:ext>
              </a:extLst>
            </p:cNvPr>
            <p:cNvSpPr/>
            <p:nvPr/>
          </p:nvSpPr>
          <p:spPr>
            <a:xfrm>
              <a:off x="6298039" y="456232"/>
              <a:ext cx="209163" cy="209163"/>
            </a:xfrm>
            <a:custGeom>
              <a:avLst/>
              <a:gdLst>
                <a:gd name="connsiteX0" fmla="*/ -51 w 292653"/>
                <a:gd name="connsiteY0" fmla="*/ 146264 h 292653"/>
                <a:gd name="connsiteX1" fmla="*/ 146276 w 292653"/>
                <a:gd name="connsiteY1" fmla="*/ 292590 h 292653"/>
                <a:gd name="connsiteX2" fmla="*/ 292603 w 292653"/>
                <a:gd name="connsiteY2" fmla="*/ 146264 h 292653"/>
                <a:gd name="connsiteX3" fmla="*/ 146276 w 292653"/>
                <a:gd name="connsiteY3" fmla="*/ -63 h 292653"/>
                <a:gd name="connsiteX4" fmla="*/ -51 w 292653"/>
                <a:gd name="connsiteY4" fmla="*/ 146264 h 292653"/>
                <a:gd name="connsiteX5" fmla="*/ 248078 w 292653"/>
                <a:gd name="connsiteY5" fmla="*/ 137372 h 292653"/>
                <a:gd name="connsiteX6" fmla="*/ 155036 w 292653"/>
                <a:gd name="connsiteY6" fmla="*/ 248258 h 292653"/>
                <a:gd name="connsiteX7" fmla="*/ 44150 w 292653"/>
                <a:gd name="connsiteY7" fmla="*/ 155210 h 292653"/>
                <a:gd name="connsiteX8" fmla="*/ 137192 w 292653"/>
                <a:gd name="connsiteY8" fmla="*/ 44331 h 292653"/>
                <a:gd name="connsiteX9" fmla="*/ 137247 w 292653"/>
                <a:gd name="connsiteY9" fmla="*/ 44324 h 292653"/>
                <a:gd name="connsiteX10" fmla="*/ 248195 w 292653"/>
                <a:gd name="connsiteY10" fmla="*/ 137138 h 292653"/>
                <a:gd name="connsiteX11" fmla="*/ 248215 w 292653"/>
                <a:gd name="connsiteY11" fmla="*/ 137372 h 292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53" h="292653">
                  <a:moveTo>
                    <a:pt x="-51" y="146264"/>
                  </a:moveTo>
                  <a:cubicBezTo>
                    <a:pt x="-51" y="227077"/>
                    <a:pt x="65462" y="292590"/>
                    <a:pt x="146276" y="292590"/>
                  </a:cubicBezTo>
                  <a:cubicBezTo>
                    <a:pt x="227090" y="292590"/>
                    <a:pt x="292603" y="227077"/>
                    <a:pt x="292603" y="146264"/>
                  </a:cubicBezTo>
                  <a:cubicBezTo>
                    <a:pt x="292603" y="65450"/>
                    <a:pt x="227090" y="-63"/>
                    <a:pt x="146276" y="-63"/>
                  </a:cubicBezTo>
                  <a:cubicBezTo>
                    <a:pt x="65510" y="54"/>
                    <a:pt x="66" y="65498"/>
                    <a:pt x="-51" y="146264"/>
                  </a:cubicBezTo>
                  <a:close/>
                  <a:moveTo>
                    <a:pt x="248078" y="137372"/>
                  </a:moveTo>
                  <a:cubicBezTo>
                    <a:pt x="253006" y="193684"/>
                    <a:pt x="211348" y="243330"/>
                    <a:pt x="155036" y="248258"/>
                  </a:cubicBezTo>
                  <a:cubicBezTo>
                    <a:pt x="98718" y="253180"/>
                    <a:pt x="49078" y="211528"/>
                    <a:pt x="44150" y="155210"/>
                  </a:cubicBezTo>
                  <a:cubicBezTo>
                    <a:pt x="39222" y="98898"/>
                    <a:pt x="80880" y="49252"/>
                    <a:pt x="137192" y="44331"/>
                  </a:cubicBezTo>
                  <a:cubicBezTo>
                    <a:pt x="137212" y="44324"/>
                    <a:pt x="137226" y="44324"/>
                    <a:pt x="137247" y="44324"/>
                  </a:cubicBezTo>
                  <a:cubicBezTo>
                    <a:pt x="193517" y="39320"/>
                    <a:pt x="243191" y="80875"/>
                    <a:pt x="248195" y="137138"/>
                  </a:cubicBezTo>
                  <a:cubicBezTo>
                    <a:pt x="248202" y="137214"/>
                    <a:pt x="248209" y="137296"/>
                    <a:pt x="248215" y="137372"/>
                  </a:cubicBezTo>
                  <a:close/>
                </a:path>
              </a:pathLst>
            </a:custGeom>
            <a:grpFill/>
            <a:ln w="6890" cap="flat">
              <a:noFill/>
              <a:prstDash val="solid"/>
              <a:miter/>
            </a:ln>
          </p:spPr>
          <p:txBody>
            <a:bodyPr rtlCol="0" anchor="ctr"/>
            <a:lstStyle/>
            <a:p>
              <a:endParaRPr lang="zh-CN" altLang="en-US" dirty="0">
                <a:latin typeface="MiSans" panose="00000500000000000000" pitchFamily="2" charset="-122"/>
                <a:ea typeface="MiSans" panose="00000500000000000000" pitchFamily="2" charset="-122"/>
              </a:endParaRPr>
            </a:p>
          </p:txBody>
        </p:sp>
        <p:sp>
          <p:nvSpPr>
            <p:cNvPr id="55" name="任意多边形: 形状 54">
              <a:extLst>
                <a:ext uri="{FF2B5EF4-FFF2-40B4-BE49-F238E27FC236}">
                  <a16:creationId xmlns:a16="http://schemas.microsoft.com/office/drawing/2014/main" id="{96C22CE8-E25F-8550-71FA-4A4F2EA846A5}"/>
                </a:ext>
              </a:extLst>
            </p:cNvPr>
            <p:cNvSpPr/>
            <p:nvPr/>
          </p:nvSpPr>
          <p:spPr>
            <a:xfrm>
              <a:off x="6227050" y="385240"/>
              <a:ext cx="351194" cy="350997"/>
            </a:xfrm>
            <a:custGeom>
              <a:avLst/>
              <a:gdLst>
                <a:gd name="connsiteX0" fmla="*/ 446172 w 491377"/>
                <a:gd name="connsiteY0" fmla="*/ 326442 h 491101"/>
                <a:gd name="connsiteX1" fmla="*/ 470364 w 491377"/>
                <a:gd name="connsiteY1" fmla="*/ 325545 h 491101"/>
                <a:gd name="connsiteX2" fmla="*/ 483253 w 491377"/>
                <a:gd name="connsiteY2" fmla="*/ 315207 h 491101"/>
                <a:gd name="connsiteX3" fmla="*/ 491248 w 491377"/>
                <a:gd name="connsiteY3" fmla="*/ 276954 h 491101"/>
                <a:gd name="connsiteX4" fmla="*/ 483529 w 491377"/>
                <a:gd name="connsiteY4" fmla="*/ 262342 h 491101"/>
                <a:gd name="connsiteX5" fmla="*/ 461749 w 491377"/>
                <a:gd name="connsiteY5" fmla="*/ 251727 h 491101"/>
                <a:gd name="connsiteX6" fmla="*/ 452375 w 491377"/>
                <a:gd name="connsiteY6" fmla="*/ 237047 h 491101"/>
                <a:gd name="connsiteX7" fmla="*/ 451754 w 491377"/>
                <a:gd name="connsiteY7" fmla="*/ 227604 h 491101"/>
                <a:gd name="connsiteX8" fmla="*/ 451754 w 491377"/>
                <a:gd name="connsiteY8" fmla="*/ 225329 h 491101"/>
                <a:gd name="connsiteX9" fmla="*/ 459887 w 491377"/>
                <a:gd name="connsiteY9" fmla="*/ 215335 h 491101"/>
                <a:gd name="connsiteX10" fmla="*/ 480565 w 491377"/>
                <a:gd name="connsiteY10" fmla="*/ 202377 h 491101"/>
                <a:gd name="connsiteX11" fmla="*/ 486630 w 491377"/>
                <a:gd name="connsiteY11" fmla="*/ 187007 h 491101"/>
                <a:gd name="connsiteX12" fmla="*/ 474499 w 491377"/>
                <a:gd name="connsiteY12" fmla="*/ 149857 h 491101"/>
                <a:gd name="connsiteX13" fmla="*/ 460715 w 491377"/>
                <a:gd name="connsiteY13" fmla="*/ 141103 h 491101"/>
                <a:gd name="connsiteX14" fmla="*/ 436453 w 491377"/>
                <a:gd name="connsiteY14" fmla="*/ 142826 h 491101"/>
                <a:gd name="connsiteX15" fmla="*/ 421634 w 491377"/>
                <a:gd name="connsiteY15" fmla="*/ 135934 h 491101"/>
                <a:gd name="connsiteX16" fmla="*/ 416465 w 491377"/>
                <a:gd name="connsiteY16" fmla="*/ 112224 h 491101"/>
                <a:gd name="connsiteX17" fmla="*/ 427769 w 491377"/>
                <a:gd name="connsiteY17" fmla="*/ 90788 h 491101"/>
                <a:gd name="connsiteX18" fmla="*/ 425287 w 491377"/>
                <a:gd name="connsiteY18" fmla="*/ 74453 h 491101"/>
                <a:gd name="connsiteX19" fmla="*/ 396201 w 491377"/>
                <a:gd name="connsiteY19" fmla="*/ 48400 h 491101"/>
                <a:gd name="connsiteX20" fmla="*/ 379659 w 491377"/>
                <a:gd name="connsiteY20" fmla="*/ 47779 h 491101"/>
                <a:gd name="connsiteX21" fmla="*/ 359602 w 491377"/>
                <a:gd name="connsiteY21" fmla="*/ 61564 h 491101"/>
                <a:gd name="connsiteX22" fmla="*/ 343336 w 491377"/>
                <a:gd name="connsiteY22" fmla="*/ 63081 h 491101"/>
                <a:gd name="connsiteX23" fmla="*/ 327001 w 491377"/>
                <a:gd name="connsiteY23" fmla="*/ 45091 h 491101"/>
                <a:gd name="connsiteX24" fmla="*/ 326036 w 491377"/>
                <a:gd name="connsiteY24" fmla="*/ 20899 h 491101"/>
                <a:gd name="connsiteX25" fmla="*/ 315766 w 491377"/>
                <a:gd name="connsiteY25" fmla="*/ 7941 h 491101"/>
                <a:gd name="connsiteX26" fmla="*/ 277513 w 491377"/>
                <a:gd name="connsiteY26" fmla="*/ 15 h 491101"/>
                <a:gd name="connsiteX27" fmla="*/ 262901 w 491377"/>
                <a:gd name="connsiteY27" fmla="*/ 7734 h 491101"/>
                <a:gd name="connsiteX28" fmla="*/ 251804 w 491377"/>
                <a:gd name="connsiteY28" fmla="*/ 29308 h 491101"/>
                <a:gd name="connsiteX29" fmla="*/ 237054 w 491377"/>
                <a:gd name="connsiteY29" fmla="*/ 38681 h 491101"/>
                <a:gd name="connsiteX30" fmla="*/ 227680 w 491377"/>
                <a:gd name="connsiteY30" fmla="*/ 39302 h 491101"/>
                <a:gd name="connsiteX31" fmla="*/ 225337 w 491377"/>
                <a:gd name="connsiteY31" fmla="*/ 39302 h 491101"/>
                <a:gd name="connsiteX32" fmla="*/ 215412 w 491377"/>
                <a:gd name="connsiteY32" fmla="*/ 31169 h 491101"/>
                <a:gd name="connsiteX33" fmla="*/ 202454 w 491377"/>
                <a:gd name="connsiteY33" fmla="*/ 10491 h 491101"/>
                <a:gd name="connsiteX34" fmla="*/ 187084 w 491377"/>
                <a:gd name="connsiteY34" fmla="*/ 4426 h 491101"/>
                <a:gd name="connsiteX35" fmla="*/ 149865 w 491377"/>
                <a:gd name="connsiteY35" fmla="*/ 16557 h 491101"/>
                <a:gd name="connsiteX36" fmla="*/ 141111 w 491377"/>
                <a:gd name="connsiteY36" fmla="*/ 30342 h 491101"/>
                <a:gd name="connsiteX37" fmla="*/ 142834 w 491377"/>
                <a:gd name="connsiteY37" fmla="*/ 54603 h 491101"/>
                <a:gd name="connsiteX38" fmla="*/ 135942 w 491377"/>
                <a:gd name="connsiteY38" fmla="*/ 69491 h 491101"/>
                <a:gd name="connsiteX39" fmla="*/ 112232 w 491377"/>
                <a:gd name="connsiteY39" fmla="*/ 74591 h 491101"/>
                <a:gd name="connsiteX40" fmla="*/ 90865 w 491377"/>
                <a:gd name="connsiteY40" fmla="*/ 63770 h 491101"/>
                <a:gd name="connsiteX41" fmla="*/ 74530 w 491377"/>
                <a:gd name="connsiteY41" fmla="*/ 66182 h 491101"/>
                <a:gd name="connsiteX42" fmla="*/ 48476 w 491377"/>
                <a:gd name="connsiteY42" fmla="*/ 95337 h 491101"/>
                <a:gd name="connsiteX43" fmla="*/ 47856 w 491377"/>
                <a:gd name="connsiteY43" fmla="*/ 111879 h 491101"/>
                <a:gd name="connsiteX44" fmla="*/ 61641 w 491377"/>
                <a:gd name="connsiteY44" fmla="*/ 131936 h 491101"/>
                <a:gd name="connsiteX45" fmla="*/ 63089 w 491377"/>
                <a:gd name="connsiteY45" fmla="*/ 148203 h 491101"/>
                <a:gd name="connsiteX46" fmla="*/ 45099 w 491377"/>
                <a:gd name="connsiteY46" fmla="*/ 164469 h 491101"/>
                <a:gd name="connsiteX47" fmla="*/ 20906 w 491377"/>
                <a:gd name="connsiteY47" fmla="*/ 165434 h 491101"/>
                <a:gd name="connsiteX48" fmla="*/ 7949 w 491377"/>
                <a:gd name="connsiteY48" fmla="*/ 175703 h 491101"/>
                <a:gd name="connsiteX49" fmla="*/ 22 w 491377"/>
                <a:gd name="connsiteY49" fmla="*/ 214025 h 491101"/>
                <a:gd name="connsiteX50" fmla="*/ 7742 w 491377"/>
                <a:gd name="connsiteY50" fmla="*/ 228637 h 491101"/>
                <a:gd name="connsiteX51" fmla="*/ 29591 w 491377"/>
                <a:gd name="connsiteY51" fmla="*/ 239183 h 491101"/>
                <a:gd name="connsiteX52" fmla="*/ 38896 w 491377"/>
                <a:gd name="connsiteY52" fmla="*/ 253864 h 491101"/>
                <a:gd name="connsiteX53" fmla="*/ 39516 w 491377"/>
                <a:gd name="connsiteY53" fmla="*/ 263307 h 491101"/>
                <a:gd name="connsiteX54" fmla="*/ 39516 w 491377"/>
                <a:gd name="connsiteY54" fmla="*/ 265650 h 491101"/>
                <a:gd name="connsiteX55" fmla="*/ 31452 w 491377"/>
                <a:gd name="connsiteY55" fmla="*/ 275575 h 491101"/>
                <a:gd name="connsiteX56" fmla="*/ 10775 w 491377"/>
                <a:gd name="connsiteY56" fmla="*/ 288533 h 491101"/>
                <a:gd name="connsiteX57" fmla="*/ 4709 w 491377"/>
                <a:gd name="connsiteY57" fmla="*/ 303903 h 491101"/>
                <a:gd name="connsiteX58" fmla="*/ 16840 w 491377"/>
                <a:gd name="connsiteY58" fmla="*/ 341054 h 491101"/>
                <a:gd name="connsiteX59" fmla="*/ 30625 w 491377"/>
                <a:gd name="connsiteY59" fmla="*/ 349876 h 491101"/>
                <a:gd name="connsiteX60" fmla="*/ 54818 w 491377"/>
                <a:gd name="connsiteY60" fmla="*/ 348084 h 491101"/>
                <a:gd name="connsiteX61" fmla="*/ 69705 w 491377"/>
                <a:gd name="connsiteY61" fmla="*/ 354976 h 491101"/>
                <a:gd name="connsiteX62" fmla="*/ 74806 w 491377"/>
                <a:gd name="connsiteY62" fmla="*/ 378687 h 491101"/>
                <a:gd name="connsiteX63" fmla="*/ 63571 w 491377"/>
                <a:gd name="connsiteY63" fmla="*/ 400122 h 491101"/>
                <a:gd name="connsiteX64" fmla="*/ 65983 w 491377"/>
                <a:gd name="connsiteY64" fmla="*/ 416457 h 491101"/>
                <a:gd name="connsiteX65" fmla="*/ 95138 w 491377"/>
                <a:gd name="connsiteY65" fmla="*/ 442580 h 491101"/>
                <a:gd name="connsiteX66" fmla="*/ 111680 w 491377"/>
                <a:gd name="connsiteY66" fmla="*/ 443131 h 491101"/>
                <a:gd name="connsiteX67" fmla="*/ 131737 w 491377"/>
                <a:gd name="connsiteY67" fmla="*/ 429346 h 491101"/>
                <a:gd name="connsiteX68" fmla="*/ 148004 w 491377"/>
                <a:gd name="connsiteY68" fmla="*/ 427830 h 491101"/>
                <a:gd name="connsiteX69" fmla="*/ 164270 w 491377"/>
                <a:gd name="connsiteY69" fmla="*/ 445888 h 491101"/>
                <a:gd name="connsiteX70" fmla="*/ 165235 w 491377"/>
                <a:gd name="connsiteY70" fmla="*/ 470081 h 491101"/>
                <a:gd name="connsiteX71" fmla="*/ 175505 w 491377"/>
                <a:gd name="connsiteY71" fmla="*/ 483039 h 491101"/>
                <a:gd name="connsiteX72" fmla="*/ 213827 w 491377"/>
                <a:gd name="connsiteY72" fmla="*/ 490965 h 491101"/>
                <a:gd name="connsiteX73" fmla="*/ 228439 w 491377"/>
                <a:gd name="connsiteY73" fmla="*/ 483245 h 491101"/>
                <a:gd name="connsiteX74" fmla="*/ 238984 w 491377"/>
                <a:gd name="connsiteY74" fmla="*/ 461396 h 491101"/>
                <a:gd name="connsiteX75" fmla="*/ 253734 w 491377"/>
                <a:gd name="connsiteY75" fmla="*/ 452022 h 491101"/>
                <a:gd name="connsiteX76" fmla="*/ 263177 w 491377"/>
                <a:gd name="connsiteY76" fmla="*/ 451471 h 491101"/>
                <a:gd name="connsiteX77" fmla="*/ 265451 w 491377"/>
                <a:gd name="connsiteY77" fmla="*/ 451471 h 491101"/>
                <a:gd name="connsiteX78" fmla="*/ 275376 w 491377"/>
                <a:gd name="connsiteY78" fmla="*/ 459535 h 491101"/>
                <a:gd name="connsiteX79" fmla="*/ 288334 w 491377"/>
                <a:gd name="connsiteY79" fmla="*/ 480212 h 491101"/>
                <a:gd name="connsiteX80" fmla="*/ 303704 w 491377"/>
                <a:gd name="connsiteY80" fmla="*/ 486278 h 491101"/>
                <a:gd name="connsiteX81" fmla="*/ 340924 w 491377"/>
                <a:gd name="connsiteY81" fmla="*/ 474147 h 491101"/>
                <a:gd name="connsiteX82" fmla="*/ 349677 w 491377"/>
                <a:gd name="connsiteY82" fmla="*/ 460362 h 491101"/>
                <a:gd name="connsiteX83" fmla="*/ 347954 w 491377"/>
                <a:gd name="connsiteY83" fmla="*/ 436101 h 491101"/>
                <a:gd name="connsiteX84" fmla="*/ 354846 w 491377"/>
                <a:gd name="connsiteY84" fmla="*/ 421282 h 491101"/>
                <a:gd name="connsiteX85" fmla="*/ 378556 w 491377"/>
                <a:gd name="connsiteY85" fmla="*/ 416113 h 491101"/>
                <a:gd name="connsiteX86" fmla="*/ 399992 w 491377"/>
                <a:gd name="connsiteY86" fmla="*/ 427416 h 491101"/>
                <a:gd name="connsiteX87" fmla="*/ 416327 w 491377"/>
                <a:gd name="connsiteY87" fmla="*/ 424935 h 491101"/>
                <a:gd name="connsiteX88" fmla="*/ 442381 w 491377"/>
                <a:gd name="connsiteY88" fmla="*/ 395780 h 491101"/>
                <a:gd name="connsiteX89" fmla="*/ 443001 w 491377"/>
                <a:gd name="connsiteY89" fmla="*/ 379307 h 491101"/>
                <a:gd name="connsiteX90" fmla="*/ 429216 w 491377"/>
                <a:gd name="connsiteY90" fmla="*/ 359181 h 491101"/>
                <a:gd name="connsiteX91" fmla="*/ 427769 w 491377"/>
                <a:gd name="connsiteY91" fmla="*/ 342984 h 491101"/>
                <a:gd name="connsiteX92" fmla="*/ 446172 w 491377"/>
                <a:gd name="connsiteY92" fmla="*/ 326442 h 491101"/>
                <a:gd name="connsiteX93" fmla="*/ 245601 w 491377"/>
                <a:gd name="connsiteY93" fmla="*/ 412322 h 491101"/>
                <a:gd name="connsiteX94" fmla="*/ 78872 w 491377"/>
                <a:gd name="connsiteY94" fmla="*/ 245593 h 491101"/>
                <a:gd name="connsiteX95" fmla="*/ 245601 w 491377"/>
                <a:gd name="connsiteY95" fmla="*/ 78864 h 491101"/>
                <a:gd name="connsiteX96" fmla="*/ 412330 w 491377"/>
                <a:gd name="connsiteY96" fmla="*/ 245593 h 491101"/>
                <a:gd name="connsiteX97" fmla="*/ 245601 w 491377"/>
                <a:gd name="connsiteY97" fmla="*/ 412322 h 49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491377" h="491101">
                  <a:moveTo>
                    <a:pt x="446172" y="326442"/>
                  </a:moveTo>
                  <a:lnTo>
                    <a:pt x="470364" y="325545"/>
                  </a:lnTo>
                  <a:cubicBezTo>
                    <a:pt x="476347" y="325001"/>
                    <a:pt x="481426" y="320928"/>
                    <a:pt x="483253" y="315207"/>
                  </a:cubicBezTo>
                  <a:lnTo>
                    <a:pt x="491248" y="276954"/>
                  </a:lnTo>
                  <a:cubicBezTo>
                    <a:pt x="491862" y="270971"/>
                    <a:pt x="488815" y="265209"/>
                    <a:pt x="483529" y="262342"/>
                  </a:cubicBezTo>
                  <a:lnTo>
                    <a:pt x="461749" y="251727"/>
                  </a:lnTo>
                  <a:cubicBezTo>
                    <a:pt x="456303" y="248771"/>
                    <a:pt x="452761" y="243229"/>
                    <a:pt x="452375" y="237047"/>
                  </a:cubicBezTo>
                  <a:cubicBezTo>
                    <a:pt x="452375" y="237047"/>
                    <a:pt x="452375" y="234220"/>
                    <a:pt x="451754" y="227604"/>
                  </a:cubicBezTo>
                  <a:lnTo>
                    <a:pt x="451754" y="225329"/>
                  </a:lnTo>
                  <a:cubicBezTo>
                    <a:pt x="451754" y="222848"/>
                    <a:pt x="455063" y="218437"/>
                    <a:pt x="459887" y="215335"/>
                  </a:cubicBezTo>
                  <a:lnTo>
                    <a:pt x="480565" y="202377"/>
                  </a:lnTo>
                  <a:cubicBezTo>
                    <a:pt x="485507" y="198952"/>
                    <a:pt x="487899" y="192886"/>
                    <a:pt x="486630" y="187007"/>
                  </a:cubicBezTo>
                  <a:lnTo>
                    <a:pt x="474499" y="149857"/>
                  </a:lnTo>
                  <a:cubicBezTo>
                    <a:pt x="472073" y="144439"/>
                    <a:pt x="466649" y="141000"/>
                    <a:pt x="460715" y="141103"/>
                  </a:cubicBezTo>
                  <a:lnTo>
                    <a:pt x="436453" y="142826"/>
                  </a:lnTo>
                  <a:cubicBezTo>
                    <a:pt x="430670" y="143157"/>
                    <a:pt x="425108" y="140566"/>
                    <a:pt x="421634" y="135934"/>
                  </a:cubicBezTo>
                  <a:cubicBezTo>
                    <a:pt x="419084" y="131729"/>
                    <a:pt x="413846" y="117186"/>
                    <a:pt x="416465" y="112224"/>
                  </a:cubicBezTo>
                  <a:lnTo>
                    <a:pt x="427769" y="90788"/>
                  </a:lnTo>
                  <a:cubicBezTo>
                    <a:pt x="430319" y="85343"/>
                    <a:pt x="429340" y="78899"/>
                    <a:pt x="425287" y="74453"/>
                  </a:cubicBezTo>
                  <a:lnTo>
                    <a:pt x="396201" y="48400"/>
                  </a:lnTo>
                  <a:cubicBezTo>
                    <a:pt x="391321" y="44864"/>
                    <a:pt x="384787" y="44616"/>
                    <a:pt x="379659" y="47779"/>
                  </a:cubicBezTo>
                  <a:lnTo>
                    <a:pt x="359602" y="61564"/>
                  </a:lnTo>
                  <a:cubicBezTo>
                    <a:pt x="354777" y="64762"/>
                    <a:pt x="348671" y="65328"/>
                    <a:pt x="343336" y="63081"/>
                  </a:cubicBezTo>
                  <a:cubicBezTo>
                    <a:pt x="339063" y="60737"/>
                    <a:pt x="327277" y="50743"/>
                    <a:pt x="327001" y="45091"/>
                  </a:cubicBezTo>
                  <a:lnTo>
                    <a:pt x="326036" y="20899"/>
                  </a:lnTo>
                  <a:cubicBezTo>
                    <a:pt x="325547" y="14902"/>
                    <a:pt x="321494" y="9788"/>
                    <a:pt x="315766" y="7941"/>
                  </a:cubicBezTo>
                  <a:lnTo>
                    <a:pt x="277513" y="15"/>
                  </a:lnTo>
                  <a:cubicBezTo>
                    <a:pt x="271530" y="-599"/>
                    <a:pt x="265768" y="2448"/>
                    <a:pt x="262901" y="7734"/>
                  </a:cubicBezTo>
                  <a:lnTo>
                    <a:pt x="251804" y="29308"/>
                  </a:lnTo>
                  <a:cubicBezTo>
                    <a:pt x="248799" y="34732"/>
                    <a:pt x="243244" y="38261"/>
                    <a:pt x="237054" y="38681"/>
                  </a:cubicBezTo>
                  <a:cubicBezTo>
                    <a:pt x="237054" y="38681"/>
                    <a:pt x="234228" y="38681"/>
                    <a:pt x="227680" y="39302"/>
                  </a:cubicBezTo>
                  <a:lnTo>
                    <a:pt x="225337" y="39302"/>
                  </a:lnTo>
                  <a:cubicBezTo>
                    <a:pt x="222856" y="39302"/>
                    <a:pt x="218445" y="35925"/>
                    <a:pt x="215412" y="31169"/>
                  </a:cubicBezTo>
                  <a:lnTo>
                    <a:pt x="202454" y="10491"/>
                  </a:lnTo>
                  <a:cubicBezTo>
                    <a:pt x="199001" y="5584"/>
                    <a:pt x="192956" y="3199"/>
                    <a:pt x="187084" y="4426"/>
                  </a:cubicBezTo>
                  <a:lnTo>
                    <a:pt x="149865" y="16557"/>
                  </a:lnTo>
                  <a:cubicBezTo>
                    <a:pt x="144475" y="19010"/>
                    <a:pt x="141042" y="24421"/>
                    <a:pt x="141111" y="30342"/>
                  </a:cubicBezTo>
                  <a:lnTo>
                    <a:pt x="142834" y="54603"/>
                  </a:lnTo>
                  <a:cubicBezTo>
                    <a:pt x="143186" y="60407"/>
                    <a:pt x="140594" y="66003"/>
                    <a:pt x="135942" y="69491"/>
                  </a:cubicBezTo>
                  <a:cubicBezTo>
                    <a:pt x="131806" y="72041"/>
                    <a:pt x="117263" y="77279"/>
                    <a:pt x="112232" y="74591"/>
                  </a:cubicBezTo>
                  <a:lnTo>
                    <a:pt x="90865" y="63770"/>
                  </a:lnTo>
                  <a:cubicBezTo>
                    <a:pt x="85427" y="61220"/>
                    <a:pt x="78996" y="62171"/>
                    <a:pt x="74530" y="66182"/>
                  </a:cubicBezTo>
                  <a:lnTo>
                    <a:pt x="48476" y="95337"/>
                  </a:lnTo>
                  <a:cubicBezTo>
                    <a:pt x="44941" y="100217"/>
                    <a:pt x="44693" y="106751"/>
                    <a:pt x="47856" y="111879"/>
                  </a:cubicBezTo>
                  <a:lnTo>
                    <a:pt x="61641" y="131936"/>
                  </a:lnTo>
                  <a:cubicBezTo>
                    <a:pt x="64812" y="136775"/>
                    <a:pt x="65356" y="142882"/>
                    <a:pt x="63089" y="148203"/>
                  </a:cubicBezTo>
                  <a:cubicBezTo>
                    <a:pt x="60745" y="152407"/>
                    <a:pt x="50751" y="164262"/>
                    <a:pt x="45099" y="164469"/>
                  </a:cubicBezTo>
                  <a:lnTo>
                    <a:pt x="20906" y="165434"/>
                  </a:lnTo>
                  <a:cubicBezTo>
                    <a:pt x="14910" y="165923"/>
                    <a:pt x="9796" y="169976"/>
                    <a:pt x="7949" y="175703"/>
                  </a:cubicBezTo>
                  <a:lnTo>
                    <a:pt x="22" y="214025"/>
                  </a:lnTo>
                  <a:cubicBezTo>
                    <a:pt x="-570" y="220001"/>
                    <a:pt x="2469" y="225757"/>
                    <a:pt x="7742" y="228637"/>
                  </a:cubicBezTo>
                  <a:lnTo>
                    <a:pt x="29591" y="239183"/>
                  </a:lnTo>
                  <a:cubicBezTo>
                    <a:pt x="34960" y="242202"/>
                    <a:pt x="38462" y="247716"/>
                    <a:pt x="38896" y="253864"/>
                  </a:cubicBezTo>
                  <a:cubicBezTo>
                    <a:pt x="38896" y="253864"/>
                    <a:pt x="38896" y="256759"/>
                    <a:pt x="39516" y="263307"/>
                  </a:cubicBezTo>
                  <a:lnTo>
                    <a:pt x="39516" y="265650"/>
                  </a:lnTo>
                  <a:cubicBezTo>
                    <a:pt x="39861" y="268132"/>
                    <a:pt x="36208" y="272542"/>
                    <a:pt x="31452" y="275575"/>
                  </a:cubicBezTo>
                  <a:lnTo>
                    <a:pt x="10775" y="288533"/>
                  </a:lnTo>
                  <a:cubicBezTo>
                    <a:pt x="5819" y="291952"/>
                    <a:pt x="3420" y="298024"/>
                    <a:pt x="4709" y="303903"/>
                  </a:cubicBezTo>
                  <a:lnTo>
                    <a:pt x="16840" y="341054"/>
                  </a:lnTo>
                  <a:cubicBezTo>
                    <a:pt x="19259" y="346485"/>
                    <a:pt x="24684" y="349952"/>
                    <a:pt x="30625" y="349876"/>
                  </a:cubicBezTo>
                  <a:lnTo>
                    <a:pt x="54818" y="348084"/>
                  </a:lnTo>
                  <a:cubicBezTo>
                    <a:pt x="60621" y="347760"/>
                    <a:pt x="66204" y="350345"/>
                    <a:pt x="69705" y="354976"/>
                  </a:cubicBezTo>
                  <a:cubicBezTo>
                    <a:pt x="72255" y="359181"/>
                    <a:pt x="77425" y="373724"/>
                    <a:pt x="74806" y="378687"/>
                  </a:cubicBezTo>
                  <a:lnTo>
                    <a:pt x="63571" y="400122"/>
                  </a:lnTo>
                  <a:cubicBezTo>
                    <a:pt x="61021" y="405560"/>
                    <a:pt x="61972" y="411991"/>
                    <a:pt x="65983" y="416457"/>
                  </a:cubicBezTo>
                  <a:lnTo>
                    <a:pt x="95138" y="442580"/>
                  </a:lnTo>
                  <a:cubicBezTo>
                    <a:pt x="100046" y="446061"/>
                    <a:pt x="106552" y="446274"/>
                    <a:pt x="111680" y="443131"/>
                  </a:cubicBezTo>
                  <a:lnTo>
                    <a:pt x="131737" y="429346"/>
                  </a:lnTo>
                  <a:cubicBezTo>
                    <a:pt x="136562" y="426148"/>
                    <a:pt x="142669" y="425583"/>
                    <a:pt x="148004" y="427830"/>
                  </a:cubicBezTo>
                  <a:cubicBezTo>
                    <a:pt x="152277" y="430173"/>
                    <a:pt x="164063" y="440236"/>
                    <a:pt x="164270" y="445888"/>
                  </a:cubicBezTo>
                  <a:lnTo>
                    <a:pt x="165235" y="470081"/>
                  </a:lnTo>
                  <a:cubicBezTo>
                    <a:pt x="165779" y="476056"/>
                    <a:pt x="169811" y="481143"/>
                    <a:pt x="175505" y="483039"/>
                  </a:cubicBezTo>
                  <a:lnTo>
                    <a:pt x="213827" y="490965"/>
                  </a:lnTo>
                  <a:cubicBezTo>
                    <a:pt x="219809" y="491557"/>
                    <a:pt x="225558" y="488518"/>
                    <a:pt x="228439" y="483245"/>
                  </a:cubicBezTo>
                  <a:lnTo>
                    <a:pt x="238984" y="461396"/>
                  </a:lnTo>
                  <a:cubicBezTo>
                    <a:pt x="242030" y="456006"/>
                    <a:pt x="247558" y="452491"/>
                    <a:pt x="253734" y="452022"/>
                  </a:cubicBezTo>
                  <a:cubicBezTo>
                    <a:pt x="253734" y="452022"/>
                    <a:pt x="256560" y="452022"/>
                    <a:pt x="263177" y="451471"/>
                  </a:cubicBezTo>
                  <a:lnTo>
                    <a:pt x="265451" y="451471"/>
                  </a:lnTo>
                  <a:cubicBezTo>
                    <a:pt x="267933" y="451471"/>
                    <a:pt x="272344" y="454779"/>
                    <a:pt x="275376" y="459535"/>
                  </a:cubicBezTo>
                  <a:lnTo>
                    <a:pt x="288334" y="480212"/>
                  </a:lnTo>
                  <a:cubicBezTo>
                    <a:pt x="291753" y="485168"/>
                    <a:pt x="297825" y="487567"/>
                    <a:pt x="303704" y="486278"/>
                  </a:cubicBezTo>
                  <a:lnTo>
                    <a:pt x="340924" y="474147"/>
                  </a:lnTo>
                  <a:cubicBezTo>
                    <a:pt x="346341" y="471721"/>
                    <a:pt x="349781" y="466297"/>
                    <a:pt x="349677" y="460362"/>
                  </a:cubicBezTo>
                  <a:lnTo>
                    <a:pt x="347954" y="436101"/>
                  </a:lnTo>
                  <a:cubicBezTo>
                    <a:pt x="347616" y="430318"/>
                    <a:pt x="350201" y="424749"/>
                    <a:pt x="354846" y="421282"/>
                  </a:cubicBezTo>
                  <a:cubicBezTo>
                    <a:pt x="358982" y="418732"/>
                    <a:pt x="373525" y="413493"/>
                    <a:pt x="378556" y="416113"/>
                  </a:cubicBezTo>
                  <a:lnTo>
                    <a:pt x="399992" y="427416"/>
                  </a:lnTo>
                  <a:cubicBezTo>
                    <a:pt x="405437" y="429966"/>
                    <a:pt x="411881" y="428988"/>
                    <a:pt x="416327" y="424935"/>
                  </a:cubicBezTo>
                  <a:lnTo>
                    <a:pt x="442381" y="395780"/>
                  </a:lnTo>
                  <a:cubicBezTo>
                    <a:pt x="445903" y="390921"/>
                    <a:pt x="446151" y="384414"/>
                    <a:pt x="443001" y="379307"/>
                  </a:cubicBezTo>
                  <a:lnTo>
                    <a:pt x="429216" y="359181"/>
                  </a:lnTo>
                  <a:cubicBezTo>
                    <a:pt x="426080" y="354356"/>
                    <a:pt x="425536" y="348291"/>
                    <a:pt x="427769" y="342984"/>
                  </a:cubicBezTo>
                  <a:cubicBezTo>
                    <a:pt x="430595" y="338503"/>
                    <a:pt x="440589" y="326649"/>
                    <a:pt x="446172" y="326442"/>
                  </a:cubicBezTo>
                  <a:close/>
                  <a:moveTo>
                    <a:pt x="245601" y="412322"/>
                  </a:moveTo>
                  <a:cubicBezTo>
                    <a:pt x="153518" y="412322"/>
                    <a:pt x="78872" y="337676"/>
                    <a:pt x="78872" y="245593"/>
                  </a:cubicBezTo>
                  <a:cubicBezTo>
                    <a:pt x="78872" y="153510"/>
                    <a:pt x="153518" y="78864"/>
                    <a:pt x="245601" y="78864"/>
                  </a:cubicBezTo>
                  <a:cubicBezTo>
                    <a:pt x="337684" y="78864"/>
                    <a:pt x="412330" y="153510"/>
                    <a:pt x="412330" y="245593"/>
                  </a:cubicBezTo>
                  <a:cubicBezTo>
                    <a:pt x="412212" y="337628"/>
                    <a:pt x="337636" y="412204"/>
                    <a:pt x="245601" y="412322"/>
                  </a:cubicBezTo>
                  <a:close/>
                </a:path>
              </a:pathLst>
            </a:custGeom>
            <a:grpFill/>
            <a:ln w="6890" cap="flat">
              <a:noFill/>
              <a:prstDash val="solid"/>
              <a:miter/>
            </a:ln>
          </p:spPr>
          <p:txBody>
            <a:bodyPr rtlCol="0" anchor="ctr"/>
            <a:lstStyle/>
            <a:p>
              <a:endParaRPr lang="zh-CN" altLang="en-US" dirty="0">
                <a:latin typeface="MiSans" panose="00000500000000000000" pitchFamily="2" charset="-122"/>
                <a:ea typeface="MiSans" panose="00000500000000000000" pitchFamily="2" charset="-122"/>
              </a:endParaRPr>
            </a:p>
          </p:txBody>
        </p:sp>
      </p:grpSp>
      <p:sp>
        <p:nvSpPr>
          <p:cNvPr id="56" name="Rectangle 39">
            <a:extLst>
              <a:ext uri="{FF2B5EF4-FFF2-40B4-BE49-F238E27FC236}">
                <a16:creationId xmlns:a16="http://schemas.microsoft.com/office/drawing/2014/main" id="{D709EB40-84C7-DEDC-7805-C09E0E72C6CC}"/>
              </a:ext>
            </a:extLst>
          </p:cNvPr>
          <p:cNvSpPr/>
          <p:nvPr/>
        </p:nvSpPr>
        <p:spPr>
          <a:xfrm>
            <a:off x="5380761" y="2759955"/>
            <a:ext cx="6388451" cy="704232"/>
          </a:xfrm>
          <a:prstGeom prst="rect">
            <a:avLst/>
          </a:prstGeom>
        </p:spPr>
        <p:txBody>
          <a:bodyPr wrap="square">
            <a:spAutoFit/>
          </a:bodyPr>
          <a:lstStyle/>
          <a:p>
            <a:pPr marL="0" marR="0" lvl="0" indent="0" algn="just" defTabSz="914400" rtl="0" eaLnBrk="1" fontAlgn="auto" latinLnBrk="0" hangingPunct="1">
              <a:lnSpc>
                <a:spcPct val="150000"/>
              </a:lnSpc>
              <a:spcBef>
                <a:spcPts val="1800"/>
              </a:spcBef>
              <a:spcAft>
                <a:spcPts val="1800"/>
              </a:spcAft>
              <a:buClrTx/>
              <a:buSzTx/>
              <a:buFontTx/>
              <a:buNone/>
              <a:tabLst/>
              <a:defRPr/>
            </a:pPr>
            <a:r>
              <a:rPr kumimoji="0" lang="zh-CN" altLang="en-US" sz="1400" b="0" i="0" u="none" strike="noStrike" kern="1200" cap="none" spc="0" normalizeH="0" baseline="0" noProof="0" dirty="0">
                <a:ln>
                  <a:noFill/>
                </a:ln>
                <a:solidFill>
                  <a:schemeClr val="tx1">
                    <a:lumMod val="75000"/>
                    <a:lumOff val="25000"/>
                  </a:schemeClr>
                </a:solidFill>
                <a:effectLst/>
                <a:uLnTx/>
                <a:uFillTx/>
                <a:latin typeface="MiSans" panose="00000500000000000000" pitchFamily="2" charset="-122"/>
                <a:ea typeface="MiSans" panose="00000500000000000000" pitchFamily="2" charset="-122"/>
                <a:cs typeface="+mn-ea"/>
                <a:sym typeface="+mn-lt"/>
              </a:rPr>
              <a:t>单击此处输入你的正文，文字是您思想的提炼，为了最终演示发布的良好效果请尽量言简意赅的阐述观点</a:t>
            </a:r>
            <a:endParaRPr kumimoji="0" lang="id-ID" altLang="zh-CN" sz="1400" b="0" i="0" u="none" strike="noStrike" kern="1200" cap="none" spc="0" normalizeH="0" baseline="0" noProof="0" dirty="0">
              <a:ln>
                <a:noFill/>
              </a:ln>
              <a:solidFill>
                <a:schemeClr val="tx1">
                  <a:lumMod val="75000"/>
                  <a:lumOff val="25000"/>
                </a:schemeClr>
              </a:solidFill>
              <a:effectLst/>
              <a:uLnTx/>
              <a:uFillTx/>
              <a:latin typeface="MiSans" panose="00000500000000000000" pitchFamily="2" charset="-122"/>
              <a:ea typeface="MiSans" panose="00000500000000000000" pitchFamily="2" charset="-122"/>
              <a:cs typeface="+mn-ea"/>
              <a:sym typeface="+mn-lt"/>
            </a:endParaRPr>
          </a:p>
        </p:txBody>
      </p:sp>
    </p:spTree>
    <p:extLst>
      <p:ext uri="{BB962C8B-B14F-4D97-AF65-F5344CB8AC3E}">
        <p14:creationId xmlns:p14="http://schemas.microsoft.com/office/powerpoint/2010/main" val="3621974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图片 15" descr="人拿着笔记本电脑&#10;&#10;描述已自动生成">
            <a:extLst>
              <a:ext uri="{FF2B5EF4-FFF2-40B4-BE49-F238E27FC236}">
                <a16:creationId xmlns:a16="http://schemas.microsoft.com/office/drawing/2014/main" id="{D038B778-D776-A8DF-F92D-266C446B9804}"/>
              </a:ext>
            </a:extLst>
          </p:cNvPr>
          <p:cNvPicPr>
            <a:picLocks noChangeAspect="1"/>
          </p:cNvPicPr>
          <p:nvPr/>
        </p:nvPicPr>
        <p:blipFill rotWithShape="1">
          <a:blip r:embed="rId3">
            <a:extLst>
              <a:ext uri="{28A0092B-C50C-407E-A947-70E740481C1C}">
                <a14:useLocalDpi xmlns:a14="http://schemas.microsoft.com/office/drawing/2010/main" val="0"/>
              </a:ext>
            </a:extLst>
          </a:blip>
          <a:srcRect t="34714" b="27029"/>
          <a:stretch/>
        </p:blipFill>
        <p:spPr>
          <a:xfrm>
            <a:off x="0" y="1139688"/>
            <a:ext cx="12190785" cy="2625840"/>
          </a:xfrm>
          <a:prstGeom prst="rect">
            <a:avLst/>
          </a:prstGeom>
        </p:spPr>
      </p:pic>
      <p:sp>
        <p:nvSpPr>
          <p:cNvPr id="32" name="矩形 31">
            <a:extLst>
              <a:ext uri="{FF2B5EF4-FFF2-40B4-BE49-F238E27FC236}">
                <a16:creationId xmlns:a16="http://schemas.microsoft.com/office/drawing/2014/main" id="{5B05DFF0-80BE-450A-F20F-CE487DFB3FE1}"/>
              </a:ext>
            </a:extLst>
          </p:cNvPr>
          <p:cNvSpPr/>
          <p:nvPr/>
        </p:nvSpPr>
        <p:spPr>
          <a:xfrm>
            <a:off x="0" y="6694424"/>
            <a:ext cx="12192000" cy="163576"/>
          </a:xfrm>
          <a:prstGeom prst="rect">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panose="00000500000000000000" pitchFamily="2" charset="-122"/>
              <a:ea typeface="MiSans" panose="00000500000000000000" pitchFamily="2" charset="-122"/>
            </a:endParaRPr>
          </a:p>
        </p:txBody>
      </p:sp>
      <p:pic>
        <p:nvPicPr>
          <p:cNvPr id="41" name="图片 40" descr="卡通画&#10;&#10;中度可信度描述已自动生成">
            <a:extLst>
              <a:ext uri="{FF2B5EF4-FFF2-40B4-BE49-F238E27FC236}">
                <a16:creationId xmlns:a16="http://schemas.microsoft.com/office/drawing/2014/main" id="{22F2AB82-AD25-D240-1806-D478883C29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4585" y="406809"/>
            <a:ext cx="1473002" cy="201569"/>
          </a:xfrm>
          <a:prstGeom prst="rect">
            <a:avLst/>
          </a:prstGeom>
        </p:spPr>
      </p:pic>
      <p:sp>
        <p:nvSpPr>
          <p:cNvPr id="21" name="文本框 20">
            <a:extLst>
              <a:ext uri="{FF2B5EF4-FFF2-40B4-BE49-F238E27FC236}">
                <a16:creationId xmlns:a16="http://schemas.microsoft.com/office/drawing/2014/main" id="{47E80A83-1DD4-B75A-43D3-A91668043A3E}"/>
              </a:ext>
            </a:extLst>
          </p:cNvPr>
          <p:cNvSpPr txBox="1"/>
          <p:nvPr/>
        </p:nvSpPr>
        <p:spPr>
          <a:xfrm>
            <a:off x="1161577" y="294957"/>
            <a:ext cx="2462213" cy="492443"/>
          </a:xfrm>
          <a:prstGeom prst="rect">
            <a:avLst/>
          </a:prstGeom>
          <a:noFill/>
        </p:spPr>
        <p:txBody>
          <a:bodyPr wrap="none" lIns="0" tIns="0" rIns="0" bIns="0" rtlCol="0">
            <a:spAutoFit/>
          </a:bodyPr>
          <a:lstStyle/>
          <a:p>
            <a:pPr>
              <a:defRPr/>
            </a:pPr>
            <a:r>
              <a:rPr kumimoji="1" lang="zh-CN" altLang="en-US" sz="3200" dirty="0">
                <a:solidFill>
                  <a:schemeClr val="tx1">
                    <a:lumMod val="75000"/>
                    <a:lumOff val="25000"/>
                  </a:schemeClr>
                </a:solidFill>
                <a:latin typeface="MiSans Semibold" panose="00000700000000000000" pitchFamily="2" charset="-122"/>
                <a:ea typeface="MiSans Semibold" panose="00000700000000000000" pitchFamily="2" charset="-122"/>
                <a:cs typeface="+mn-ea"/>
                <a:sym typeface="汉仪旗黑KW 55S" panose="00020600040101010101" pitchFamily="18" charset="-122"/>
              </a:rPr>
              <a:t>业绩成果展示</a:t>
            </a:r>
          </a:p>
        </p:txBody>
      </p:sp>
      <p:grpSp>
        <p:nvGrpSpPr>
          <p:cNvPr id="107" name="组合 106">
            <a:extLst>
              <a:ext uri="{FF2B5EF4-FFF2-40B4-BE49-F238E27FC236}">
                <a16:creationId xmlns:a16="http://schemas.microsoft.com/office/drawing/2014/main" id="{F728C70B-CB46-E89F-FE50-94E010762A10}"/>
              </a:ext>
            </a:extLst>
          </p:cNvPr>
          <p:cNvGrpSpPr/>
          <p:nvPr/>
        </p:nvGrpSpPr>
        <p:grpSpPr>
          <a:xfrm>
            <a:off x="543054" y="198722"/>
            <a:ext cx="487078" cy="487078"/>
            <a:chOff x="415749" y="127964"/>
            <a:chExt cx="617864" cy="617864"/>
          </a:xfrm>
        </p:grpSpPr>
        <p:sp>
          <p:nvSpPr>
            <p:cNvPr id="105" name="Oval 134+">
              <a:extLst>
                <a:ext uri="{FF2B5EF4-FFF2-40B4-BE49-F238E27FC236}">
                  <a16:creationId xmlns:a16="http://schemas.microsoft.com/office/drawing/2014/main" id="{0489355D-3969-EB08-F801-D2BF383EF1B8}"/>
                </a:ext>
              </a:extLst>
            </p:cNvPr>
            <p:cNvSpPr/>
            <p:nvPr/>
          </p:nvSpPr>
          <p:spPr>
            <a:xfrm rot="8100000">
              <a:off x="415749" y="127964"/>
              <a:ext cx="617864" cy="617864"/>
            </a:xfrm>
            <a:prstGeom prst="blockArc">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panose="00000500000000000000" pitchFamily="2" charset="-122"/>
                <a:ea typeface="MiSans" panose="00000500000000000000" pitchFamily="2" charset="-122"/>
              </a:endParaRPr>
            </a:p>
          </p:txBody>
        </p:sp>
        <p:sp>
          <p:nvSpPr>
            <p:cNvPr id="106" name="椭圆 105">
              <a:extLst>
                <a:ext uri="{FF2B5EF4-FFF2-40B4-BE49-F238E27FC236}">
                  <a16:creationId xmlns:a16="http://schemas.microsoft.com/office/drawing/2014/main" id="{DCD5BAEC-CBB5-2B13-9EC4-F27EF3E7564B}"/>
                </a:ext>
              </a:extLst>
            </p:cNvPr>
            <p:cNvSpPr/>
            <p:nvPr/>
          </p:nvSpPr>
          <p:spPr>
            <a:xfrm rot="8954099" flipH="1">
              <a:off x="646302" y="337911"/>
              <a:ext cx="197968" cy="197968"/>
            </a:xfrm>
            <a:prstGeom prst="ellipse">
              <a:avLst/>
            </a:pr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panose="00000500000000000000" pitchFamily="2" charset="-122"/>
                <a:ea typeface="MiSans" panose="00000500000000000000" pitchFamily="2" charset="-122"/>
              </a:endParaRPr>
            </a:p>
          </p:txBody>
        </p:sp>
      </p:grpSp>
      <p:sp>
        <p:nvSpPr>
          <p:cNvPr id="3" name="矩形: 圆角 2">
            <a:extLst>
              <a:ext uri="{FF2B5EF4-FFF2-40B4-BE49-F238E27FC236}">
                <a16:creationId xmlns:a16="http://schemas.microsoft.com/office/drawing/2014/main" id="{5BA439D0-D946-8A5D-33A8-F226928D60CA}"/>
              </a:ext>
            </a:extLst>
          </p:cNvPr>
          <p:cNvSpPr/>
          <p:nvPr/>
        </p:nvSpPr>
        <p:spPr>
          <a:xfrm>
            <a:off x="695325" y="2782111"/>
            <a:ext cx="4356542" cy="3587892"/>
          </a:xfrm>
          <a:prstGeom prst="roundRect">
            <a:avLst>
              <a:gd name="adj" fmla="val 3901"/>
            </a:avLst>
          </a:prstGeom>
          <a:gradFill>
            <a:gsLst>
              <a:gs pos="0">
                <a:schemeClr val="accent1"/>
              </a:gs>
              <a:gs pos="100000">
                <a:schemeClr val="accent1">
                  <a:lumMod val="75000"/>
                </a:schemeClr>
              </a:gs>
            </a:gsLst>
            <a:lin ang="27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iSans" panose="00000500000000000000" pitchFamily="2" charset="-122"/>
              <a:ea typeface="MiSans" panose="00000500000000000000" pitchFamily="2" charset="-122"/>
            </a:endParaRPr>
          </a:p>
        </p:txBody>
      </p:sp>
      <p:cxnSp>
        <p:nvCxnSpPr>
          <p:cNvPr id="6" name="直接连接符 5">
            <a:extLst>
              <a:ext uri="{FF2B5EF4-FFF2-40B4-BE49-F238E27FC236}">
                <a16:creationId xmlns:a16="http://schemas.microsoft.com/office/drawing/2014/main" id="{5D9A3027-68AD-9CD1-4B6A-0FAB27F6A781}"/>
              </a:ext>
            </a:extLst>
          </p:cNvPr>
          <p:cNvCxnSpPr>
            <a:cxnSpLocks/>
          </p:cNvCxnSpPr>
          <p:nvPr/>
        </p:nvCxnSpPr>
        <p:spPr>
          <a:xfrm>
            <a:off x="1108298" y="5912803"/>
            <a:ext cx="3543481" cy="0"/>
          </a:xfrm>
          <a:prstGeom prst="line">
            <a:avLst/>
          </a:prstGeom>
          <a:ln w="9525">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17" name="文本框 16">
            <a:extLst>
              <a:ext uri="{FF2B5EF4-FFF2-40B4-BE49-F238E27FC236}">
                <a16:creationId xmlns:a16="http://schemas.microsoft.com/office/drawing/2014/main" id="{9BB90FFE-9122-A029-0A42-94A66C8A175A}"/>
              </a:ext>
            </a:extLst>
          </p:cNvPr>
          <p:cNvSpPr txBox="1"/>
          <p:nvPr/>
        </p:nvSpPr>
        <p:spPr>
          <a:xfrm>
            <a:off x="1025980" y="3192173"/>
            <a:ext cx="1854058" cy="369332"/>
          </a:xfrm>
          <a:prstGeom prst="rect">
            <a:avLst/>
          </a:prstGeom>
          <a:noFill/>
        </p:spPr>
        <p:txBody>
          <a:bodyPr wrap="square" lIns="0" tIns="0" rIns="0" bIns="0" rtlCol="0" anchor="t">
            <a:spAutoFit/>
          </a:bodyPr>
          <a:lstStyle/>
          <a:p>
            <a:pPr algn="ctr"/>
            <a:r>
              <a:rPr lang="zh-CN" altLang="en-US" sz="2400" dirty="0">
                <a:solidFill>
                  <a:schemeClr val="bg1"/>
                </a:solidFill>
                <a:latin typeface="MiSans Semibold" panose="00000700000000000000" pitchFamily="2" charset="-122"/>
                <a:ea typeface="MiSans Semibold" panose="00000700000000000000" pitchFamily="2" charset="-122"/>
              </a:rPr>
              <a:t>请添加小标题</a:t>
            </a:r>
          </a:p>
        </p:txBody>
      </p:sp>
      <p:sp>
        <p:nvSpPr>
          <p:cNvPr id="18" name="Rectangle 39">
            <a:extLst>
              <a:ext uri="{FF2B5EF4-FFF2-40B4-BE49-F238E27FC236}">
                <a16:creationId xmlns:a16="http://schemas.microsoft.com/office/drawing/2014/main" id="{28FAD7B7-8D88-9345-2621-75130BF38656}"/>
              </a:ext>
            </a:extLst>
          </p:cNvPr>
          <p:cNvSpPr/>
          <p:nvPr/>
        </p:nvSpPr>
        <p:spPr>
          <a:xfrm>
            <a:off x="1009650" y="3681169"/>
            <a:ext cx="3752849" cy="1027397"/>
          </a:xfrm>
          <a:prstGeom prst="rect">
            <a:avLst/>
          </a:prstGeom>
        </p:spPr>
        <p:txBody>
          <a:bodyPr wrap="square">
            <a:spAutoFit/>
          </a:bodyPr>
          <a:lstStyle/>
          <a:p>
            <a:pPr marL="0" marR="0" lvl="0" indent="0" defTabSz="914400" rtl="0" eaLnBrk="1" fontAlgn="auto" latinLnBrk="0" hangingPunct="1">
              <a:lnSpc>
                <a:spcPct val="150000"/>
              </a:lnSpc>
              <a:spcBef>
                <a:spcPts val="1800"/>
              </a:spcBef>
              <a:spcAft>
                <a:spcPts val="1800"/>
              </a:spcAft>
              <a:buClrTx/>
              <a:buSzTx/>
              <a:buFontTx/>
              <a:buNone/>
              <a:tabLst/>
              <a:defRPr/>
            </a:pPr>
            <a:r>
              <a:rPr kumimoji="0" lang="zh-CN" altLang="en-US" sz="1400" b="0" i="0" u="none" strike="noStrike" kern="1200" cap="none" spc="0" normalizeH="0" baseline="0" noProof="0" dirty="0">
                <a:ln>
                  <a:noFill/>
                </a:ln>
                <a:solidFill>
                  <a:schemeClr val="bg1"/>
                </a:solidFill>
                <a:effectLst/>
                <a:uLnTx/>
                <a:uFillTx/>
                <a:latin typeface="MiSans" panose="00000500000000000000" pitchFamily="2" charset="-122"/>
                <a:ea typeface="MiSans" panose="00000500000000000000" pitchFamily="2" charset="-122"/>
                <a:cs typeface="+mn-ea"/>
                <a:sym typeface="+mn-lt"/>
              </a:rPr>
              <a:t>单击此处输入你的正文，文字是您思想的提炼为了最终演示发布的良好效果，请尽量言简意赅的阐述观点</a:t>
            </a:r>
            <a:endParaRPr kumimoji="0" lang="id-ID" altLang="zh-CN" sz="1400" b="0" i="0" u="none" strike="noStrike" kern="1200" cap="none" spc="0" normalizeH="0" baseline="0" noProof="0" dirty="0">
              <a:ln>
                <a:noFill/>
              </a:ln>
              <a:solidFill>
                <a:schemeClr val="bg1"/>
              </a:solidFill>
              <a:effectLst/>
              <a:uLnTx/>
              <a:uFillTx/>
              <a:latin typeface="MiSans" panose="00000500000000000000" pitchFamily="2" charset="-122"/>
              <a:ea typeface="MiSans" panose="00000500000000000000" pitchFamily="2" charset="-122"/>
              <a:cs typeface="+mn-ea"/>
              <a:sym typeface="+mn-lt"/>
            </a:endParaRPr>
          </a:p>
        </p:txBody>
      </p:sp>
      <p:sp>
        <p:nvSpPr>
          <p:cNvPr id="19" name="Rectangle 39">
            <a:extLst>
              <a:ext uri="{FF2B5EF4-FFF2-40B4-BE49-F238E27FC236}">
                <a16:creationId xmlns:a16="http://schemas.microsoft.com/office/drawing/2014/main" id="{EC23F103-502B-2B7A-91AA-EDA2895082BE}"/>
              </a:ext>
            </a:extLst>
          </p:cNvPr>
          <p:cNvSpPr/>
          <p:nvPr/>
        </p:nvSpPr>
        <p:spPr>
          <a:xfrm>
            <a:off x="1009650" y="4632593"/>
            <a:ext cx="3752849" cy="1027397"/>
          </a:xfrm>
          <a:prstGeom prst="rect">
            <a:avLst/>
          </a:prstGeom>
        </p:spPr>
        <p:txBody>
          <a:bodyPr wrap="square">
            <a:spAutoFit/>
          </a:bodyPr>
          <a:lstStyle/>
          <a:p>
            <a:pPr marL="0" marR="0" lvl="0" indent="0" defTabSz="914400" rtl="0" eaLnBrk="1" fontAlgn="auto" latinLnBrk="0" hangingPunct="1">
              <a:lnSpc>
                <a:spcPct val="150000"/>
              </a:lnSpc>
              <a:spcBef>
                <a:spcPts val="1800"/>
              </a:spcBef>
              <a:spcAft>
                <a:spcPts val="1800"/>
              </a:spcAft>
              <a:buClrTx/>
              <a:buSzTx/>
              <a:buFontTx/>
              <a:buNone/>
              <a:tabLst/>
              <a:defRPr/>
            </a:pPr>
            <a:r>
              <a:rPr kumimoji="0" lang="zh-CN" altLang="en-US" sz="1400" b="0" i="0" u="none" strike="noStrike" kern="1200" cap="none" spc="0" normalizeH="0" baseline="0" noProof="0" dirty="0">
                <a:ln>
                  <a:noFill/>
                </a:ln>
                <a:solidFill>
                  <a:schemeClr val="bg1"/>
                </a:solidFill>
                <a:effectLst/>
                <a:uLnTx/>
                <a:uFillTx/>
                <a:latin typeface="MiSans" panose="00000500000000000000" pitchFamily="2" charset="-122"/>
                <a:ea typeface="MiSans" panose="00000500000000000000" pitchFamily="2" charset="-122"/>
                <a:cs typeface="+mn-ea"/>
                <a:sym typeface="+mn-lt"/>
              </a:rPr>
              <a:t>单击此处输入你的正文，文字是您思想的提炼为了最终演示发布的良好效果，请尽量言简意赅的阐述观点</a:t>
            </a:r>
            <a:endParaRPr kumimoji="0" lang="id-ID" altLang="zh-CN" sz="1400" b="0" i="0" u="none" strike="noStrike" kern="1200" cap="none" spc="0" normalizeH="0" baseline="0" noProof="0" dirty="0">
              <a:ln>
                <a:noFill/>
              </a:ln>
              <a:solidFill>
                <a:schemeClr val="bg1"/>
              </a:solidFill>
              <a:effectLst/>
              <a:uLnTx/>
              <a:uFillTx/>
              <a:latin typeface="MiSans" panose="00000500000000000000" pitchFamily="2" charset="-122"/>
              <a:ea typeface="MiSans" panose="00000500000000000000" pitchFamily="2" charset="-122"/>
              <a:cs typeface="+mn-ea"/>
              <a:sym typeface="+mn-lt"/>
            </a:endParaRPr>
          </a:p>
        </p:txBody>
      </p:sp>
      <p:grpSp>
        <p:nvGrpSpPr>
          <p:cNvPr id="27" name="组合 26">
            <a:extLst>
              <a:ext uri="{FF2B5EF4-FFF2-40B4-BE49-F238E27FC236}">
                <a16:creationId xmlns:a16="http://schemas.microsoft.com/office/drawing/2014/main" id="{E563A0B1-1C88-59A0-3B9C-58554CBFF650}"/>
              </a:ext>
            </a:extLst>
          </p:cNvPr>
          <p:cNvGrpSpPr/>
          <p:nvPr/>
        </p:nvGrpSpPr>
        <p:grpSpPr>
          <a:xfrm>
            <a:off x="5747192" y="4194867"/>
            <a:ext cx="5974637" cy="1001440"/>
            <a:chOff x="5747192" y="4194867"/>
            <a:chExt cx="5974637" cy="1001440"/>
          </a:xfrm>
        </p:grpSpPr>
        <p:sp>
          <p:nvSpPr>
            <p:cNvPr id="11" name="椭圆 10">
              <a:extLst>
                <a:ext uri="{FF2B5EF4-FFF2-40B4-BE49-F238E27FC236}">
                  <a16:creationId xmlns:a16="http://schemas.microsoft.com/office/drawing/2014/main" id="{432A843A-8797-E378-6FF3-DA89A54D55C7}"/>
                </a:ext>
              </a:extLst>
            </p:cNvPr>
            <p:cNvSpPr/>
            <p:nvPr/>
          </p:nvSpPr>
          <p:spPr>
            <a:xfrm>
              <a:off x="5747192" y="4214097"/>
              <a:ext cx="857222" cy="857222"/>
            </a:xfrm>
            <a:prstGeom prst="ellipse">
              <a:avLst/>
            </a:prstGeom>
            <a:solidFill>
              <a:schemeClr val="accent1"/>
            </a:solidFill>
            <a:ln>
              <a:noFill/>
            </a:ln>
            <a:effectLst>
              <a:outerShdw blurRad="50800" dist="38100" dir="2700000" algn="tl" rotWithShape="0">
                <a:schemeClr val="accent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MiSans" panose="00000500000000000000" pitchFamily="2" charset="-122"/>
                <a:ea typeface="MiSans" panose="00000500000000000000" pitchFamily="2" charset="-122"/>
              </a:endParaRPr>
            </a:p>
          </p:txBody>
        </p:sp>
        <p:sp>
          <p:nvSpPr>
            <p:cNvPr id="20" name="文本框 19">
              <a:extLst>
                <a:ext uri="{FF2B5EF4-FFF2-40B4-BE49-F238E27FC236}">
                  <a16:creationId xmlns:a16="http://schemas.microsoft.com/office/drawing/2014/main" id="{D719832D-1062-691A-CA3D-AD6E8E621154}"/>
                </a:ext>
              </a:extLst>
            </p:cNvPr>
            <p:cNvSpPr txBox="1"/>
            <p:nvPr/>
          </p:nvSpPr>
          <p:spPr>
            <a:xfrm>
              <a:off x="6916227" y="4194867"/>
              <a:ext cx="1828940" cy="369332"/>
            </a:xfrm>
            <a:prstGeom prst="rect">
              <a:avLst/>
            </a:prstGeom>
            <a:noFill/>
          </p:spPr>
          <p:txBody>
            <a:bodyPr wrap="square" lIns="0" tIns="0" rIns="0" bIns="0" rtlCol="0" anchor="t">
              <a:spAutoFit/>
            </a:bodyPr>
            <a:lstStyle/>
            <a:p>
              <a:pPr algn="ctr"/>
              <a:r>
                <a:rPr lang="zh-CN" altLang="en-US" sz="2400" dirty="0">
                  <a:solidFill>
                    <a:schemeClr val="accent1"/>
                  </a:solidFill>
                  <a:latin typeface="MiSans Semibold" panose="00000700000000000000" pitchFamily="2" charset="-122"/>
                  <a:ea typeface="MiSans Semibold" panose="00000700000000000000" pitchFamily="2" charset="-122"/>
                </a:rPr>
                <a:t>请添加小标题</a:t>
              </a:r>
            </a:p>
          </p:txBody>
        </p:sp>
        <p:sp>
          <p:nvSpPr>
            <p:cNvPr id="22" name="Rectangle 39">
              <a:extLst>
                <a:ext uri="{FF2B5EF4-FFF2-40B4-BE49-F238E27FC236}">
                  <a16:creationId xmlns:a16="http://schemas.microsoft.com/office/drawing/2014/main" id="{5D95947C-8124-5B45-4155-69C3D2EE74CD}"/>
                </a:ext>
              </a:extLst>
            </p:cNvPr>
            <p:cNvSpPr/>
            <p:nvPr/>
          </p:nvSpPr>
          <p:spPr>
            <a:xfrm>
              <a:off x="6843972" y="4492075"/>
              <a:ext cx="4877857" cy="704232"/>
            </a:xfrm>
            <a:prstGeom prst="rect">
              <a:avLst/>
            </a:prstGeom>
          </p:spPr>
          <p:txBody>
            <a:bodyPr wrap="square">
              <a:spAutoFit/>
            </a:bodyPr>
            <a:lstStyle/>
            <a:p>
              <a:pPr marL="0" marR="0" lvl="0" indent="0" defTabSz="914400" rtl="0" eaLnBrk="1" fontAlgn="auto" latinLnBrk="0" hangingPunct="1">
                <a:lnSpc>
                  <a:spcPct val="150000"/>
                </a:lnSpc>
                <a:spcBef>
                  <a:spcPts val="1800"/>
                </a:spcBef>
                <a:spcAft>
                  <a:spcPts val="1800"/>
                </a:spcAft>
                <a:buClrTx/>
                <a:buSzTx/>
                <a:buFontTx/>
                <a:buNone/>
                <a:tabLst/>
                <a:defRPr/>
              </a:pPr>
              <a:r>
                <a:rPr kumimoji="0" lang="zh-CN" altLang="en-US" sz="1400" b="0" i="0" u="none" strike="noStrike" kern="1200" cap="none" spc="0" normalizeH="0" baseline="0" noProof="0" dirty="0">
                  <a:ln>
                    <a:noFill/>
                  </a:ln>
                  <a:solidFill>
                    <a:schemeClr val="tx1">
                      <a:lumMod val="75000"/>
                      <a:lumOff val="25000"/>
                    </a:schemeClr>
                  </a:solidFill>
                  <a:effectLst/>
                  <a:uLnTx/>
                  <a:uFillTx/>
                  <a:latin typeface="MiSans" panose="00000500000000000000" pitchFamily="2" charset="-122"/>
                  <a:ea typeface="MiSans" panose="00000500000000000000" pitchFamily="2" charset="-122"/>
                  <a:cs typeface="+mn-ea"/>
                  <a:sym typeface="+mn-lt"/>
                </a:rPr>
                <a:t>单击此处输入你的正文，文字是您思想的提炼，为了最终演示发布的良好效果，请尽量言简意赅的阐述观点</a:t>
              </a:r>
              <a:endParaRPr kumimoji="0" lang="id-ID" altLang="zh-CN" sz="1400" b="0" i="0" u="none" strike="noStrike" kern="1200" cap="none" spc="0" normalizeH="0" baseline="0" noProof="0" dirty="0">
                <a:ln>
                  <a:noFill/>
                </a:ln>
                <a:solidFill>
                  <a:schemeClr val="tx1">
                    <a:lumMod val="75000"/>
                    <a:lumOff val="25000"/>
                  </a:schemeClr>
                </a:solidFill>
                <a:effectLst/>
                <a:uLnTx/>
                <a:uFillTx/>
                <a:latin typeface="MiSans" panose="00000500000000000000" pitchFamily="2" charset="-122"/>
                <a:ea typeface="MiSans" panose="00000500000000000000" pitchFamily="2" charset="-122"/>
                <a:cs typeface="+mn-ea"/>
                <a:sym typeface="+mn-lt"/>
              </a:endParaRPr>
            </a:p>
          </p:txBody>
        </p:sp>
        <p:sp>
          <p:nvSpPr>
            <p:cNvPr id="23" name="任意多边形: 形状 22">
              <a:extLst>
                <a:ext uri="{FF2B5EF4-FFF2-40B4-BE49-F238E27FC236}">
                  <a16:creationId xmlns:a16="http://schemas.microsoft.com/office/drawing/2014/main" id="{DBA4B3E6-38D7-9EB9-B701-01563753A7C3}"/>
                </a:ext>
              </a:extLst>
            </p:cNvPr>
            <p:cNvSpPr>
              <a:spLocks/>
            </p:cNvSpPr>
            <p:nvPr/>
          </p:nvSpPr>
          <p:spPr>
            <a:xfrm>
              <a:off x="5932544" y="4451766"/>
              <a:ext cx="486518" cy="361653"/>
            </a:xfrm>
            <a:custGeom>
              <a:avLst/>
              <a:gdLst>
                <a:gd name="connsiteX0" fmla="*/ 238140 w 592199"/>
                <a:gd name="connsiteY0" fmla="*/ 237332 h 412260"/>
                <a:gd name="connsiteX1" fmla="*/ 248650 w 592199"/>
                <a:gd name="connsiteY1" fmla="*/ 237332 h 412260"/>
                <a:gd name="connsiteX2" fmla="*/ 275002 w 592199"/>
                <a:gd name="connsiteY2" fmla="*/ 259966 h 412260"/>
                <a:gd name="connsiteX3" fmla="*/ 317198 w 592199"/>
                <a:gd name="connsiteY3" fmla="*/ 259966 h 412260"/>
                <a:gd name="connsiteX4" fmla="*/ 343549 w 592199"/>
                <a:gd name="connsiteY4" fmla="*/ 237332 h 412260"/>
                <a:gd name="connsiteX5" fmla="*/ 354059 w 592199"/>
                <a:gd name="connsiteY5" fmla="*/ 237332 h 412260"/>
                <a:gd name="connsiteX6" fmla="*/ 540786 w 592199"/>
                <a:gd name="connsiteY6" fmla="*/ 398033 h 412260"/>
                <a:gd name="connsiteX7" fmla="*/ 543615 w 592199"/>
                <a:gd name="connsiteY7" fmla="*/ 404257 h 412260"/>
                <a:gd name="connsiteX8" fmla="*/ 535451 w 592199"/>
                <a:gd name="connsiteY8" fmla="*/ 412260 h 412260"/>
                <a:gd name="connsiteX9" fmla="*/ 55777 w 592199"/>
                <a:gd name="connsiteY9" fmla="*/ 412260 h 412260"/>
                <a:gd name="connsiteX10" fmla="*/ 49552 w 592199"/>
                <a:gd name="connsiteY10" fmla="*/ 409431 h 412260"/>
                <a:gd name="connsiteX11" fmla="*/ 50442 w 592199"/>
                <a:gd name="connsiteY11" fmla="*/ 398033 h 412260"/>
                <a:gd name="connsiteX12" fmla="*/ 13420 w 592199"/>
                <a:gd name="connsiteY12" fmla="*/ 35246 h 412260"/>
                <a:gd name="connsiteX13" fmla="*/ 205159 w 592199"/>
                <a:gd name="connsiteY13" fmla="*/ 199989 h 412260"/>
                <a:gd name="connsiteX14" fmla="*/ 206308 w 592199"/>
                <a:gd name="connsiteY14" fmla="*/ 201136 h 412260"/>
                <a:gd name="connsiteX15" fmla="*/ 205159 w 592199"/>
                <a:gd name="connsiteY15" fmla="*/ 212276 h 412260"/>
                <a:gd name="connsiteX16" fmla="*/ 13420 w 592199"/>
                <a:gd name="connsiteY16" fmla="*/ 377016 h 412260"/>
                <a:gd name="connsiteX17" fmla="*/ 8020 w 592199"/>
                <a:gd name="connsiteY17" fmla="*/ 379022 h 412260"/>
                <a:gd name="connsiteX18" fmla="*/ 0 w 592199"/>
                <a:gd name="connsiteY18" fmla="*/ 370874 h 412260"/>
                <a:gd name="connsiteX19" fmla="*/ 0 w 592199"/>
                <a:gd name="connsiteY19" fmla="*/ 41388 h 412260"/>
                <a:gd name="connsiteX20" fmla="*/ 2005 w 592199"/>
                <a:gd name="connsiteY20" fmla="*/ 35989 h 412260"/>
                <a:gd name="connsiteX21" fmla="*/ 13420 w 592199"/>
                <a:gd name="connsiteY21" fmla="*/ 35246 h 412260"/>
                <a:gd name="connsiteX22" fmla="*/ 584181 w 592199"/>
                <a:gd name="connsiteY22" fmla="*/ 33241 h 412260"/>
                <a:gd name="connsiteX23" fmla="*/ 592199 w 592199"/>
                <a:gd name="connsiteY23" fmla="*/ 41388 h 412260"/>
                <a:gd name="connsiteX24" fmla="*/ 592199 w 592199"/>
                <a:gd name="connsiteY24" fmla="*/ 370874 h 412260"/>
                <a:gd name="connsiteX25" fmla="*/ 590194 w 592199"/>
                <a:gd name="connsiteY25" fmla="*/ 376273 h 412260"/>
                <a:gd name="connsiteX26" fmla="*/ 578780 w 592199"/>
                <a:gd name="connsiteY26" fmla="*/ 377016 h 412260"/>
                <a:gd name="connsiteX27" fmla="*/ 386877 w 592199"/>
                <a:gd name="connsiteY27" fmla="*/ 212276 h 412260"/>
                <a:gd name="connsiteX28" fmla="*/ 385990 w 592199"/>
                <a:gd name="connsiteY28" fmla="*/ 211386 h 412260"/>
                <a:gd name="connsiteX29" fmla="*/ 386877 w 592199"/>
                <a:gd name="connsiteY29" fmla="*/ 199989 h 412260"/>
                <a:gd name="connsiteX30" fmla="*/ 578780 w 592199"/>
                <a:gd name="connsiteY30" fmla="*/ 35246 h 412260"/>
                <a:gd name="connsiteX31" fmla="*/ 584181 w 592199"/>
                <a:gd name="connsiteY31" fmla="*/ 33241 h 412260"/>
                <a:gd name="connsiteX32" fmla="*/ 55776 w 592199"/>
                <a:gd name="connsiteY32" fmla="*/ 0 h 412260"/>
                <a:gd name="connsiteX33" fmla="*/ 535452 w 592199"/>
                <a:gd name="connsiteY33" fmla="*/ 0 h 412260"/>
                <a:gd name="connsiteX34" fmla="*/ 541676 w 592199"/>
                <a:gd name="connsiteY34" fmla="*/ 2830 h 412260"/>
                <a:gd name="connsiteX35" fmla="*/ 540786 w 592199"/>
                <a:gd name="connsiteY35" fmla="*/ 14227 h 412260"/>
                <a:gd name="connsiteX36" fmla="*/ 306204 w 592199"/>
                <a:gd name="connsiteY36" fmla="*/ 215670 h 412260"/>
                <a:gd name="connsiteX37" fmla="*/ 285025 w 592199"/>
                <a:gd name="connsiteY37" fmla="*/ 215670 h 412260"/>
                <a:gd name="connsiteX38" fmla="*/ 50441 w 592199"/>
                <a:gd name="connsiteY38" fmla="*/ 14227 h 412260"/>
                <a:gd name="connsiteX39" fmla="*/ 47612 w 592199"/>
                <a:gd name="connsiteY39" fmla="*/ 8003 h 412260"/>
                <a:gd name="connsiteX40" fmla="*/ 55776 w 592199"/>
                <a:gd name="connsiteY40" fmla="*/ 0 h 412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92199" h="412260">
                  <a:moveTo>
                    <a:pt x="238140" y="237332"/>
                  </a:moveTo>
                  <a:cubicBezTo>
                    <a:pt x="241165" y="234746"/>
                    <a:pt x="245625" y="234746"/>
                    <a:pt x="248650" y="237332"/>
                  </a:cubicBezTo>
                  <a:lnTo>
                    <a:pt x="275002" y="259966"/>
                  </a:lnTo>
                  <a:cubicBezTo>
                    <a:pt x="287126" y="270411"/>
                    <a:pt x="305072" y="270411"/>
                    <a:pt x="317198" y="259966"/>
                  </a:cubicBezTo>
                  <a:lnTo>
                    <a:pt x="343549" y="237332"/>
                  </a:lnTo>
                  <a:cubicBezTo>
                    <a:pt x="346572" y="234746"/>
                    <a:pt x="351034" y="234746"/>
                    <a:pt x="354059" y="237332"/>
                  </a:cubicBezTo>
                  <a:lnTo>
                    <a:pt x="540786" y="398033"/>
                  </a:lnTo>
                  <a:cubicBezTo>
                    <a:pt x="542597" y="399585"/>
                    <a:pt x="543648" y="401864"/>
                    <a:pt x="543615" y="404257"/>
                  </a:cubicBezTo>
                  <a:cubicBezTo>
                    <a:pt x="543568" y="408720"/>
                    <a:pt x="539913" y="412309"/>
                    <a:pt x="535451" y="412260"/>
                  </a:cubicBezTo>
                  <a:lnTo>
                    <a:pt x="55777" y="412260"/>
                  </a:lnTo>
                  <a:cubicBezTo>
                    <a:pt x="53385" y="412292"/>
                    <a:pt x="51105" y="411242"/>
                    <a:pt x="49552" y="409431"/>
                  </a:cubicBezTo>
                  <a:cubicBezTo>
                    <a:pt x="46643" y="406036"/>
                    <a:pt x="47047" y="400927"/>
                    <a:pt x="50442" y="398033"/>
                  </a:cubicBezTo>
                  <a:close/>
                  <a:moveTo>
                    <a:pt x="13420" y="35246"/>
                  </a:moveTo>
                  <a:lnTo>
                    <a:pt x="205159" y="199989"/>
                  </a:lnTo>
                  <a:cubicBezTo>
                    <a:pt x="205580" y="200328"/>
                    <a:pt x="205969" y="200715"/>
                    <a:pt x="206308" y="201136"/>
                  </a:cubicBezTo>
                  <a:cubicBezTo>
                    <a:pt x="209056" y="204531"/>
                    <a:pt x="208556" y="209511"/>
                    <a:pt x="205159" y="212276"/>
                  </a:cubicBezTo>
                  <a:lnTo>
                    <a:pt x="13420" y="377016"/>
                  </a:lnTo>
                  <a:cubicBezTo>
                    <a:pt x="11934" y="378327"/>
                    <a:pt x="10008" y="379038"/>
                    <a:pt x="8020" y="379022"/>
                  </a:cubicBezTo>
                  <a:cubicBezTo>
                    <a:pt x="3541" y="378989"/>
                    <a:pt x="-32" y="375336"/>
                    <a:pt x="0" y="370874"/>
                  </a:cubicBezTo>
                  <a:lnTo>
                    <a:pt x="0" y="41388"/>
                  </a:lnTo>
                  <a:cubicBezTo>
                    <a:pt x="-15" y="39401"/>
                    <a:pt x="696" y="37476"/>
                    <a:pt x="2005" y="35989"/>
                  </a:cubicBezTo>
                  <a:cubicBezTo>
                    <a:pt x="4963" y="32627"/>
                    <a:pt x="10072" y="32303"/>
                    <a:pt x="13420" y="35246"/>
                  </a:cubicBezTo>
                  <a:close/>
                  <a:moveTo>
                    <a:pt x="584181" y="33241"/>
                  </a:moveTo>
                  <a:cubicBezTo>
                    <a:pt x="588658" y="33273"/>
                    <a:pt x="592231" y="36926"/>
                    <a:pt x="592199" y="41388"/>
                  </a:cubicBezTo>
                  <a:lnTo>
                    <a:pt x="592199" y="370874"/>
                  </a:lnTo>
                  <a:cubicBezTo>
                    <a:pt x="592214" y="372863"/>
                    <a:pt x="591503" y="374786"/>
                    <a:pt x="590194" y="376273"/>
                  </a:cubicBezTo>
                  <a:cubicBezTo>
                    <a:pt x="587236" y="379637"/>
                    <a:pt x="582127" y="379959"/>
                    <a:pt x="578780" y="377016"/>
                  </a:cubicBezTo>
                  <a:lnTo>
                    <a:pt x="386877" y="212276"/>
                  </a:lnTo>
                  <a:cubicBezTo>
                    <a:pt x="386555" y="212001"/>
                    <a:pt x="386265" y="211709"/>
                    <a:pt x="385990" y="211386"/>
                  </a:cubicBezTo>
                  <a:cubicBezTo>
                    <a:pt x="383094" y="207992"/>
                    <a:pt x="383483" y="202883"/>
                    <a:pt x="386877" y="199989"/>
                  </a:cubicBezTo>
                  <a:lnTo>
                    <a:pt x="578780" y="35246"/>
                  </a:lnTo>
                  <a:cubicBezTo>
                    <a:pt x="580268" y="33935"/>
                    <a:pt x="582191" y="33224"/>
                    <a:pt x="584181" y="33241"/>
                  </a:cubicBezTo>
                  <a:close/>
                  <a:moveTo>
                    <a:pt x="55776" y="0"/>
                  </a:moveTo>
                  <a:lnTo>
                    <a:pt x="535452" y="0"/>
                  </a:lnTo>
                  <a:cubicBezTo>
                    <a:pt x="537845" y="-32"/>
                    <a:pt x="540124" y="1020"/>
                    <a:pt x="541676" y="2830"/>
                  </a:cubicBezTo>
                  <a:cubicBezTo>
                    <a:pt x="544587" y="6226"/>
                    <a:pt x="544183" y="11333"/>
                    <a:pt x="540786" y="14227"/>
                  </a:cubicBezTo>
                  <a:lnTo>
                    <a:pt x="306204" y="215670"/>
                  </a:lnTo>
                  <a:cubicBezTo>
                    <a:pt x="300124" y="220940"/>
                    <a:pt x="291103" y="220940"/>
                    <a:pt x="285025" y="215670"/>
                  </a:cubicBezTo>
                  <a:lnTo>
                    <a:pt x="50441" y="14227"/>
                  </a:lnTo>
                  <a:cubicBezTo>
                    <a:pt x="48630" y="12676"/>
                    <a:pt x="47579" y="10396"/>
                    <a:pt x="47612" y="8003"/>
                  </a:cubicBezTo>
                  <a:cubicBezTo>
                    <a:pt x="47661" y="3541"/>
                    <a:pt x="51314" y="-47"/>
                    <a:pt x="55776" y="0"/>
                  </a:cubicBezTo>
                  <a:close/>
                </a:path>
              </a:pathLst>
            </a:cu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panose="00000500000000000000" pitchFamily="2" charset="-122"/>
                <a:ea typeface="MiSans" panose="00000500000000000000" pitchFamily="2" charset="-122"/>
              </a:endParaRPr>
            </a:p>
          </p:txBody>
        </p:sp>
      </p:grpSp>
      <p:grpSp>
        <p:nvGrpSpPr>
          <p:cNvPr id="28" name="组合 27">
            <a:extLst>
              <a:ext uri="{FF2B5EF4-FFF2-40B4-BE49-F238E27FC236}">
                <a16:creationId xmlns:a16="http://schemas.microsoft.com/office/drawing/2014/main" id="{9BC866F0-1457-4FED-E918-AF764DE1A60B}"/>
              </a:ext>
            </a:extLst>
          </p:cNvPr>
          <p:cNvGrpSpPr/>
          <p:nvPr/>
        </p:nvGrpSpPr>
        <p:grpSpPr>
          <a:xfrm>
            <a:off x="5747192" y="5437460"/>
            <a:ext cx="5974637" cy="1001440"/>
            <a:chOff x="5747192" y="5437460"/>
            <a:chExt cx="5974637" cy="1001440"/>
          </a:xfrm>
        </p:grpSpPr>
        <p:sp>
          <p:nvSpPr>
            <p:cNvPr id="12" name="椭圆 11">
              <a:extLst>
                <a:ext uri="{FF2B5EF4-FFF2-40B4-BE49-F238E27FC236}">
                  <a16:creationId xmlns:a16="http://schemas.microsoft.com/office/drawing/2014/main" id="{47575A0D-049F-9E3E-16F9-34A9F22BB2F9}"/>
                </a:ext>
              </a:extLst>
            </p:cNvPr>
            <p:cNvSpPr/>
            <p:nvPr/>
          </p:nvSpPr>
          <p:spPr>
            <a:xfrm>
              <a:off x="5747192" y="5484192"/>
              <a:ext cx="857222" cy="857222"/>
            </a:xfrm>
            <a:prstGeom prst="ellipse">
              <a:avLst/>
            </a:prstGeom>
            <a:solidFill>
              <a:schemeClr val="accent1"/>
            </a:solidFill>
            <a:ln>
              <a:noFill/>
            </a:ln>
            <a:effectLst>
              <a:outerShdw blurRad="50800" dist="38100" dir="2700000" algn="tl" rotWithShape="0">
                <a:schemeClr val="accent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MiSans" panose="00000500000000000000" pitchFamily="2" charset="-122"/>
                <a:ea typeface="MiSans" panose="00000500000000000000" pitchFamily="2" charset="-122"/>
              </a:endParaRPr>
            </a:p>
          </p:txBody>
        </p:sp>
        <p:sp>
          <p:nvSpPr>
            <p:cNvPr id="24" name="任意多边形: 形状 23">
              <a:extLst>
                <a:ext uri="{FF2B5EF4-FFF2-40B4-BE49-F238E27FC236}">
                  <a16:creationId xmlns:a16="http://schemas.microsoft.com/office/drawing/2014/main" id="{FCBBDAA5-80F5-5E31-3B04-2B5F82F6498F}"/>
                </a:ext>
              </a:extLst>
            </p:cNvPr>
            <p:cNvSpPr/>
            <p:nvPr/>
          </p:nvSpPr>
          <p:spPr>
            <a:xfrm>
              <a:off x="5986752" y="5629238"/>
              <a:ext cx="378102" cy="567130"/>
            </a:xfrm>
            <a:custGeom>
              <a:avLst/>
              <a:gdLst>
                <a:gd name="connsiteX0" fmla="*/ 157467 w 420360"/>
                <a:gd name="connsiteY0" fmla="*/ 574575 h 630514"/>
                <a:gd name="connsiteX1" fmla="*/ 262553 w 420360"/>
                <a:gd name="connsiteY1" fmla="*/ 574575 h 630514"/>
                <a:gd name="connsiteX2" fmla="*/ 262553 w 420360"/>
                <a:gd name="connsiteY2" fmla="*/ 582013 h 630514"/>
                <a:gd name="connsiteX3" fmla="*/ 214052 w 420360"/>
                <a:gd name="connsiteY3" fmla="*/ 630514 h 630514"/>
                <a:gd name="connsiteX4" fmla="*/ 205968 w 420360"/>
                <a:gd name="connsiteY4" fmla="*/ 630514 h 630514"/>
                <a:gd name="connsiteX5" fmla="*/ 157467 w 420360"/>
                <a:gd name="connsiteY5" fmla="*/ 582013 h 630514"/>
                <a:gd name="connsiteX6" fmla="*/ 206937 w 420360"/>
                <a:gd name="connsiteY6" fmla="*/ 0 h 630514"/>
                <a:gd name="connsiteX7" fmla="*/ 212919 w 420360"/>
                <a:gd name="connsiteY7" fmla="*/ 0 h 630514"/>
                <a:gd name="connsiteX8" fmla="*/ 245253 w 420360"/>
                <a:gd name="connsiteY8" fmla="*/ 32334 h 630514"/>
                <a:gd name="connsiteX9" fmla="*/ 245253 w 420360"/>
                <a:gd name="connsiteY9" fmla="*/ 65476 h 630514"/>
                <a:gd name="connsiteX10" fmla="*/ 367799 w 420360"/>
                <a:gd name="connsiteY10" fmla="*/ 224398 h 630514"/>
                <a:gd name="connsiteX11" fmla="*/ 367799 w 420360"/>
                <a:gd name="connsiteY11" fmla="*/ 271444 h 630514"/>
                <a:gd name="connsiteX12" fmla="*/ 417108 w 420360"/>
                <a:gd name="connsiteY12" fmla="*/ 424707 h 630514"/>
                <a:gd name="connsiteX13" fmla="*/ 420342 w 420360"/>
                <a:gd name="connsiteY13" fmla="*/ 435215 h 630514"/>
                <a:gd name="connsiteX14" fmla="*/ 420342 w 420360"/>
                <a:gd name="connsiteY14" fmla="*/ 517344 h 630514"/>
                <a:gd name="connsiteX15" fmla="*/ 402881 w 420360"/>
                <a:gd name="connsiteY15" fmla="*/ 534804 h 630514"/>
                <a:gd name="connsiteX16" fmla="*/ 17621 w 420360"/>
                <a:gd name="connsiteY16" fmla="*/ 534804 h 630514"/>
                <a:gd name="connsiteX17" fmla="*/ 17460 w 420360"/>
                <a:gd name="connsiteY17" fmla="*/ 534804 h 630514"/>
                <a:gd name="connsiteX18" fmla="*/ 0 w 420360"/>
                <a:gd name="connsiteY18" fmla="*/ 517344 h 630514"/>
                <a:gd name="connsiteX19" fmla="*/ 0 w 420360"/>
                <a:gd name="connsiteY19" fmla="*/ 433922 h 630514"/>
                <a:gd name="connsiteX20" fmla="*/ 3394 w 420360"/>
                <a:gd name="connsiteY20" fmla="*/ 424061 h 630514"/>
                <a:gd name="connsiteX21" fmla="*/ 51895 w 420360"/>
                <a:gd name="connsiteY21" fmla="*/ 270798 h 630514"/>
                <a:gd name="connsiteX22" fmla="*/ 51895 w 420360"/>
                <a:gd name="connsiteY22" fmla="*/ 218255 h 630514"/>
                <a:gd name="connsiteX23" fmla="*/ 174603 w 420360"/>
                <a:gd name="connsiteY23" fmla="*/ 64668 h 630514"/>
                <a:gd name="connsiteX24" fmla="*/ 174603 w 420360"/>
                <a:gd name="connsiteY24" fmla="*/ 32334 h 630514"/>
                <a:gd name="connsiteX25" fmla="*/ 206937 w 420360"/>
                <a:gd name="connsiteY25" fmla="*/ 0 h 6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20360" h="630514">
                  <a:moveTo>
                    <a:pt x="157467" y="574575"/>
                  </a:moveTo>
                  <a:lnTo>
                    <a:pt x="262553" y="574575"/>
                  </a:lnTo>
                  <a:lnTo>
                    <a:pt x="262553" y="582013"/>
                  </a:lnTo>
                  <a:cubicBezTo>
                    <a:pt x="262553" y="608800"/>
                    <a:pt x="240840" y="630514"/>
                    <a:pt x="214052" y="630514"/>
                  </a:cubicBezTo>
                  <a:lnTo>
                    <a:pt x="205968" y="630514"/>
                  </a:lnTo>
                  <a:cubicBezTo>
                    <a:pt x="179179" y="630514"/>
                    <a:pt x="157467" y="608800"/>
                    <a:pt x="157467" y="582013"/>
                  </a:cubicBezTo>
                  <a:close/>
                  <a:moveTo>
                    <a:pt x="206937" y="0"/>
                  </a:moveTo>
                  <a:lnTo>
                    <a:pt x="212919" y="0"/>
                  </a:lnTo>
                  <a:cubicBezTo>
                    <a:pt x="230783" y="0"/>
                    <a:pt x="245253" y="14477"/>
                    <a:pt x="245253" y="32334"/>
                  </a:cubicBezTo>
                  <a:lnTo>
                    <a:pt x="245253" y="65476"/>
                  </a:lnTo>
                  <a:cubicBezTo>
                    <a:pt x="317810" y="83922"/>
                    <a:pt x="368397" y="149529"/>
                    <a:pt x="367799" y="224398"/>
                  </a:cubicBezTo>
                  <a:lnTo>
                    <a:pt x="367799" y="271444"/>
                  </a:lnTo>
                  <a:cubicBezTo>
                    <a:pt x="367815" y="326427"/>
                    <a:pt x="385065" y="380022"/>
                    <a:pt x="417108" y="424707"/>
                  </a:cubicBezTo>
                  <a:cubicBezTo>
                    <a:pt x="419388" y="427730"/>
                    <a:pt x="420520" y="431449"/>
                    <a:pt x="420342" y="435215"/>
                  </a:cubicBezTo>
                  <a:lnTo>
                    <a:pt x="420342" y="517344"/>
                  </a:lnTo>
                  <a:cubicBezTo>
                    <a:pt x="420342" y="526979"/>
                    <a:pt x="412517" y="534804"/>
                    <a:pt x="402881" y="534804"/>
                  </a:cubicBezTo>
                  <a:lnTo>
                    <a:pt x="17621" y="534804"/>
                  </a:lnTo>
                  <a:cubicBezTo>
                    <a:pt x="17572" y="534804"/>
                    <a:pt x="17508" y="534804"/>
                    <a:pt x="17460" y="534804"/>
                  </a:cubicBezTo>
                  <a:cubicBezTo>
                    <a:pt x="7824" y="534804"/>
                    <a:pt x="0" y="526979"/>
                    <a:pt x="0" y="517344"/>
                  </a:cubicBezTo>
                  <a:lnTo>
                    <a:pt x="0" y="433922"/>
                  </a:lnTo>
                  <a:cubicBezTo>
                    <a:pt x="15" y="430349"/>
                    <a:pt x="1212" y="426890"/>
                    <a:pt x="3394" y="424061"/>
                  </a:cubicBezTo>
                  <a:cubicBezTo>
                    <a:pt x="35163" y="379277"/>
                    <a:pt x="52123" y="325701"/>
                    <a:pt x="51895" y="270798"/>
                  </a:cubicBezTo>
                  <a:lnTo>
                    <a:pt x="51895" y="218255"/>
                  </a:lnTo>
                  <a:cubicBezTo>
                    <a:pt x="52009" y="144727"/>
                    <a:pt x="102903" y="81013"/>
                    <a:pt x="174603" y="64668"/>
                  </a:cubicBezTo>
                  <a:lnTo>
                    <a:pt x="174603" y="32334"/>
                  </a:lnTo>
                  <a:cubicBezTo>
                    <a:pt x="174603" y="14477"/>
                    <a:pt x="189073" y="0"/>
                    <a:pt x="206937" y="0"/>
                  </a:cubicBezTo>
                  <a:close/>
                </a:path>
              </a:pathLst>
            </a:cu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panose="00000500000000000000" pitchFamily="2" charset="-122"/>
                <a:ea typeface="MiSans" panose="00000500000000000000" pitchFamily="2" charset="-122"/>
              </a:endParaRPr>
            </a:p>
          </p:txBody>
        </p:sp>
        <p:sp>
          <p:nvSpPr>
            <p:cNvPr id="25" name="文本框 24">
              <a:extLst>
                <a:ext uri="{FF2B5EF4-FFF2-40B4-BE49-F238E27FC236}">
                  <a16:creationId xmlns:a16="http://schemas.microsoft.com/office/drawing/2014/main" id="{BED76485-D054-53C2-7A21-141FAD68B139}"/>
                </a:ext>
              </a:extLst>
            </p:cNvPr>
            <p:cNvSpPr txBox="1"/>
            <p:nvPr/>
          </p:nvSpPr>
          <p:spPr>
            <a:xfrm>
              <a:off x="6916227" y="5437460"/>
              <a:ext cx="1828940" cy="369332"/>
            </a:xfrm>
            <a:prstGeom prst="rect">
              <a:avLst/>
            </a:prstGeom>
            <a:noFill/>
          </p:spPr>
          <p:txBody>
            <a:bodyPr wrap="square" lIns="0" tIns="0" rIns="0" bIns="0" rtlCol="0" anchor="t">
              <a:spAutoFit/>
            </a:bodyPr>
            <a:lstStyle/>
            <a:p>
              <a:pPr algn="ctr"/>
              <a:r>
                <a:rPr lang="zh-CN" altLang="en-US" sz="2400" dirty="0">
                  <a:solidFill>
                    <a:schemeClr val="accent1"/>
                  </a:solidFill>
                  <a:latin typeface="MiSans Semibold" panose="00000700000000000000" pitchFamily="2" charset="-122"/>
                  <a:ea typeface="MiSans Semibold" panose="00000700000000000000" pitchFamily="2" charset="-122"/>
                </a:rPr>
                <a:t>请添加小标题</a:t>
              </a:r>
            </a:p>
          </p:txBody>
        </p:sp>
        <p:sp>
          <p:nvSpPr>
            <p:cNvPr id="26" name="Rectangle 39">
              <a:extLst>
                <a:ext uri="{FF2B5EF4-FFF2-40B4-BE49-F238E27FC236}">
                  <a16:creationId xmlns:a16="http://schemas.microsoft.com/office/drawing/2014/main" id="{85FD5CAB-E0E6-A912-1FA0-378E41F28FC1}"/>
                </a:ext>
              </a:extLst>
            </p:cNvPr>
            <p:cNvSpPr/>
            <p:nvPr/>
          </p:nvSpPr>
          <p:spPr>
            <a:xfrm>
              <a:off x="6843972" y="5734668"/>
              <a:ext cx="4877857" cy="704232"/>
            </a:xfrm>
            <a:prstGeom prst="rect">
              <a:avLst/>
            </a:prstGeom>
          </p:spPr>
          <p:txBody>
            <a:bodyPr wrap="square">
              <a:spAutoFit/>
            </a:bodyPr>
            <a:lstStyle/>
            <a:p>
              <a:pPr marL="0" marR="0" lvl="0" indent="0" defTabSz="914400" rtl="0" eaLnBrk="1" fontAlgn="auto" latinLnBrk="0" hangingPunct="1">
                <a:lnSpc>
                  <a:spcPct val="150000"/>
                </a:lnSpc>
                <a:spcBef>
                  <a:spcPts val="1800"/>
                </a:spcBef>
                <a:spcAft>
                  <a:spcPts val="1800"/>
                </a:spcAft>
                <a:buClrTx/>
                <a:buSzTx/>
                <a:buFontTx/>
                <a:buNone/>
                <a:tabLst/>
                <a:defRPr/>
              </a:pPr>
              <a:r>
                <a:rPr kumimoji="0" lang="zh-CN" altLang="en-US" sz="1400" b="0" i="0" u="none" strike="noStrike" kern="1200" cap="none" spc="0" normalizeH="0" baseline="0" noProof="0" dirty="0">
                  <a:ln>
                    <a:noFill/>
                  </a:ln>
                  <a:solidFill>
                    <a:schemeClr val="tx1">
                      <a:lumMod val="75000"/>
                      <a:lumOff val="25000"/>
                    </a:schemeClr>
                  </a:solidFill>
                  <a:effectLst/>
                  <a:uLnTx/>
                  <a:uFillTx/>
                  <a:latin typeface="MiSans" panose="00000500000000000000" pitchFamily="2" charset="-122"/>
                  <a:ea typeface="MiSans" panose="00000500000000000000" pitchFamily="2" charset="-122"/>
                  <a:cs typeface="+mn-ea"/>
                  <a:sym typeface="+mn-lt"/>
                </a:rPr>
                <a:t>单击此处输入你的正文，文字是您思想的提炼，为了最终演示发布的良好效果，请尽量言简意赅的阐述观点</a:t>
              </a:r>
              <a:endParaRPr kumimoji="0" lang="id-ID" altLang="zh-CN" sz="1400" b="0" i="0" u="none" strike="noStrike" kern="1200" cap="none" spc="0" normalizeH="0" baseline="0" noProof="0" dirty="0">
                <a:ln>
                  <a:noFill/>
                </a:ln>
                <a:solidFill>
                  <a:schemeClr val="tx1">
                    <a:lumMod val="75000"/>
                    <a:lumOff val="25000"/>
                  </a:schemeClr>
                </a:solidFill>
                <a:effectLst/>
                <a:uLnTx/>
                <a:uFillTx/>
                <a:latin typeface="MiSans" panose="00000500000000000000" pitchFamily="2" charset="-122"/>
                <a:ea typeface="MiSans" panose="00000500000000000000" pitchFamily="2" charset="-122"/>
                <a:cs typeface="+mn-ea"/>
                <a:sym typeface="+mn-lt"/>
              </a:endParaRPr>
            </a:p>
          </p:txBody>
        </p:sp>
      </p:grpSp>
    </p:spTree>
    <p:extLst>
      <p:ext uri="{BB962C8B-B14F-4D97-AF65-F5344CB8AC3E}">
        <p14:creationId xmlns:p14="http://schemas.microsoft.com/office/powerpoint/2010/main" val="1028749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矩形 31">
            <a:extLst>
              <a:ext uri="{FF2B5EF4-FFF2-40B4-BE49-F238E27FC236}">
                <a16:creationId xmlns:a16="http://schemas.microsoft.com/office/drawing/2014/main" id="{5B05DFF0-80BE-450A-F20F-CE487DFB3FE1}"/>
              </a:ext>
            </a:extLst>
          </p:cNvPr>
          <p:cNvSpPr/>
          <p:nvPr/>
        </p:nvSpPr>
        <p:spPr>
          <a:xfrm>
            <a:off x="0" y="6694424"/>
            <a:ext cx="12192000" cy="163576"/>
          </a:xfrm>
          <a:prstGeom prst="rect">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panose="00000500000000000000" pitchFamily="2" charset="-122"/>
              <a:ea typeface="MiSans" panose="00000500000000000000" pitchFamily="2" charset="-122"/>
            </a:endParaRPr>
          </a:p>
        </p:txBody>
      </p:sp>
      <p:pic>
        <p:nvPicPr>
          <p:cNvPr id="41" name="图片 40" descr="卡通画&#10;&#10;中度可信度描述已自动生成">
            <a:extLst>
              <a:ext uri="{FF2B5EF4-FFF2-40B4-BE49-F238E27FC236}">
                <a16:creationId xmlns:a16="http://schemas.microsoft.com/office/drawing/2014/main" id="{22F2AB82-AD25-D240-1806-D478883C29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4585" y="406809"/>
            <a:ext cx="1473002" cy="201569"/>
          </a:xfrm>
          <a:prstGeom prst="rect">
            <a:avLst/>
          </a:prstGeom>
        </p:spPr>
      </p:pic>
      <p:sp>
        <p:nvSpPr>
          <p:cNvPr id="21" name="文本框 20">
            <a:extLst>
              <a:ext uri="{FF2B5EF4-FFF2-40B4-BE49-F238E27FC236}">
                <a16:creationId xmlns:a16="http://schemas.microsoft.com/office/drawing/2014/main" id="{47E80A83-1DD4-B75A-43D3-A91668043A3E}"/>
              </a:ext>
            </a:extLst>
          </p:cNvPr>
          <p:cNvSpPr txBox="1"/>
          <p:nvPr/>
        </p:nvSpPr>
        <p:spPr>
          <a:xfrm>
            <a:off x="1161577" y="294957"/>
            <a:ext cx="2462213" cy="492443"/>
          </a:xfrm>
          <a:prstGeom prst="rect">
            <a:avLst/>
          </a:prstGeom>
          <a:noFill/>
        </p:spPr>
        <p:txBody>
          <a:bodyPr wrap="none" lIns="0" tIns="0" rIns="0" bIns="0" rtlCol="0">
            <a:spAutoFit/>
          </a:bodyPr>
          <a:lstStyle/>
          <a:p>
            <a:pPr>
              <a:defRPr/>
            </a:pPr>
            <a:r>
              <a:rPr kumimoji="1" lang="zh-CN" altLang="en-US" sz="3200" dirty="0">
                <a:solidFill>
                  <a:schemeClr val="tx1">
                    <a:lumMod val="75000"/>
                    <a:lumOff val="25000"/>
                  </a:schemeClr>
                </a:solidFill>
                <a:latin typeface="MiSans Semibold" panose="00000700000000000000" pitchFamily="2" charset="-122"/>
                <a:ea typeface="MiSans Semibold" panose="00000700000000000000" pitchFamily="2" charset="-122"/>
                <a:cs typeface="+mn-ea"/>
                <a:sym typeface="汉仪旗黑KW 55S" panose="00020600040101010101" pitchFamily="18" charset="-122"/>
              </a:rPr>
              <a:t>业绩成果展示</a:t>
            </a:r>
          </a:p>
        </p:txBody>
      </p:sp>
      <p:grpSp>
        <p:nvGrpSpPr>
          <p:cNvPr id="107" name="组合 106">
            <a:extLst>
              <a:ext uri="{FF2B5EF4-FFF2-40B4-BE49-F238E27FC236}">
                <a16:creationId xmlns:a16="http://schemas.microsoft.com/office/drawing/2014/main" id="{F728C70B-CB46-E89F-FE50-94E010762A10}"/>
              </a:ext>
            </a:extLst>
          </p:cNvPr>
          <p:cNvGrpSpPr/>
          <p:nvPr/>
        </p:nvGrpSpPr>
        <p:grpSpPr>
          <a:xfrm>
            <a:off x="543054" y="198722"/>
            <a:ext cx="487078" cy="487078"/>
            <a:chOff x="415749" y="127964"/>
            <a:chExt cx="617864" cy="617864"/>
          </a:xfrm>
        </p:grpSpPr>
        <p:sp>
          <p:nvSpPr>
            <p:cNvPr id="105" name="Oval 134+">
              <a:extLst>
                <a:ext uri="{FF2B5EF4-FFF2-40B4-BE49-F238E27FC236}">
                  <a16:creationId xmlns:a16="http://schemas.microsoft.com/office/drawing/2014/main" id="{0489355D-3969-EB08-F801-D2BF383EF1B8}"/>
                </a:ext>
              </a:extLst>
            </p:cNvPr>
            <p:cNvSpPr/>
            <p:nvPr/>
          </p:nvSpPr>
          <p:spPr>
            <a:xfrm rot="8100000">
              <a:off x="415749" y="127964"/>
              <a:ext cx="617864" cy="617864"/>
            </a:xfrm>
            <a:prstGeom prst="blockArc">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panose="00000500000000000000" pitchFamily="2" charset="-122"/>
                <a:ea typeface="MiSans" panose="00000500000000000000" pitchFamily="2" charset="-122"/>
              </a:endParaRPr>
            </a:p>
          </p:txBody>
        </p:sp>
        <p:sp>
          <p:nvSpPr>
            <p:cNvPr id="106" name="椭圆 105">
              <a:extLst>
                <a:ext uri="{FF2B5EF4-FFF2-40B4-BE49-F238E27FC236}">
                  <a16:creationId xmlns:a16="http://schemas.microsoft.com/office/drawing/2014/main" id="{DCD5BAEC-CBB5-2B13-9EC4-F27EF3E7564B}"/>
                </a:ext>
              </a:extLst>
            </p:cNvPr>
            <p:cNvSpPr/>
            <p:nvPr/>
          </p:nvSpPr>
          <p:spPr>
            <a:xfrm rot="8954099" flipH="1">
              <a:off x="646302" y="337911"/>
              <a:ext cx="197968" cy="197968"/>
            </a:xfrm>
            <a:prstGeom prst="ellipse">
              <a:avLst/>
            </a:pr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panose="00000500000000000000" pitchFamily="2" charset="-122"/>
                <a:ea typeface="MiSans" panose="00000500000000000000" pitchFamily="2" charset="-122"/>
              </a:endParaRPr>
            </a:p>
          </p:txBody>
        </p:sp>
      </p:grpSp>
      <p:grpSp>
        <p:nvGrpSpPr>
          <p:cNvPr id="44" name="组合 43">
            <a:extLst>
              <a:ext uri="{FF2B5EF4-FFF2-40B4-BE49-F238E27FC236}">
                <a16:creationId xmlns:a16="http://schemas.microsoft.com/office/drawing/2014/main" id="{E5ECCE04-D95C-EDEF-96AE-415E587465DD}"/>
              </a:ext>
            </a:extLst>
          </p:cNvPr>
          <p:cNvGrpSpPr/>
          <p:nvPr/>
        </p:nvGrpSpPr>
        <p:grpSpPr>
          <a:xfrm>
            <a:off x="1014348" y="1929349"/>
            <a:ext cx="10163304" cy="3385914"/>
            <a:chOff x="1014348" y="1929349"/>
            <a:chExt cx="10163304" cy="3385914"/>
          </a:xfrm>
        </p:grpSpPr>
        <p:sp>
          <p:nvSpPr>
            <p:cNvPr id="23" name="文本框 22">
              <a:extLst>
                <a:ext uri="{FF2B5EF4-FFF2-40B4-BE49-F238E27FC236}">
                  <a16:creationId xmlns:a16="http://schemas.microsoft.com/office/drawing/2014/main" id="{1DD5302B-6893-6842-DC0C-565C0C22CCF3}"/>
                </a:ext>
              </a:extLst>
            </p:cNvPr>
            <p:cNvSpPr txBox="1">
              <a:spLocks/>
            </p:cNvSpPr>
            <p:nvPr/>
          </p:nvSpPr>
          <p:spPr>
            <a:xfrm>
              <a:off x="1991347" y="1979169"/>
              <a:ext cx="1846660" cy="369332"/>
            </a:xfrm>
            <a:prstGeom prst="rect">
              <a:avLst/>
            </a:prstGeom>
            <a:noFill/>
          </p:spPr>
          <p:txBody>
            <a:bodyPr wrap="square" lIns="0" tIns="0" rIns="0" bIns="0" rtlCol="0" anchor="t">
              <a:spAutoFit/>
            </a:bodyPr>
            <a:lstStyle/>
            <a:p>
              <a:pPr algn="ctr"/>
              <a:r>
                <a:rPr lang="zh-CN" altLang="en-US" sz="2400" dirty="0">
                  <a:solidFill>
                    <a:schemeClr val="accent1"/>
                  </a:solidFill>
                  <a:latin typeface="MiSans Semibold" panose="00000700000000000000" pitchFamily="2" charset="-122"/>
                  <a:ea typeface="MiSans Semibold" panose="00000700000000000000" pitchFamily="2" charset="-122"/>
                </a:rPr>
                <a:t>请添加小标题</a:t>
              </a:r>
            </a:p>
          </p:txBody>
        </p:sp>
        <p:sp>
          <p:nvSpPr>
            <p:cNvPr id="24" name="Rectangle 39">
              <a:extLst>
                <a:ext uri="{FF2B5EF4-FFF2-40B4-BE49-F238E27FC236}">
                  <a16:creationId xmlns:a16="http://schemas.microsoft.com/office/drawing/2014/main" id="{0374D56B-F8EC-0578-A367-2CC449EE9776}"/>
                </a:ext>
              </a:extLst>
            </p:cNvPr>
            <p:cNvSpPr>
              <a:spLocks/>
            </p:cNvSpPr>
            <p:nvPr/>
          </p:nvSpPr>
          <p:spPr>
            <a:xfrm>
              <a:off x="1014348" y="2317787"/>
              <a:ext cx="2864984" cy="1028102"/>
            </a:xfrm>
            <a:prstGeom prst="rect">
              <a:avLst/>
            </a:prstGeom>
          </p:spPr>
          <p:txBody>
            <a:bodyPr wrap="square">
              <a:spAutoFit/>
            </a:bodyPr>
            <a:lstStyle/>
            <a:p>
              <a:pPr marL="0" marR="0" lvl="0" indent="0" algn="r" defTabSz="914400" rtl="0" eaLnBrk="1" fontAlgn="auto" latinLnBrk="0" hangingPunct="1">
                <a:lnSpc>
                  <a:spcPct val="150000"/>
                </a:lnSpc>
                <a:spcBef>
                  <a:spcPts val="1800"/>
                </a:spcBef>
                <a:spcAft>
                  <a:spcPts val="1800"/>
                </a:spcAft>
                <a:buClrTx/>
                <a:buSzTx/>
                <a:buFontTx/>
                <a:buNone/>
                <a:tabLst/>
                <a:defRPr/>
              </a:pPr>
              <a:r>
                <a:rPr kumimoji="0" lang="zh-CN" altLang="en-US" sz="1400" b="0" i="0" u="none" strike="noStrike" kern="1200" cap="none" spc="0" normalizeH="0" baseline="0" noProof="0" dirty="0">
                  <a:ln>
                    <a:noFill/>
                  </a:ln>
                  <a:solidFill>
                    <a:schemeClr val="tx1">
                      <a:lumMod val="75000"/>
                      <a:lumOff val="25000"/>
                    </a:schemeClr>
                  </a:solidFill>
                  <a:effectLst/>
                  <a:uLnTx/>
                  <a:uFillTx/>
                  <a:latin typeface="MiSans" panose="00000500000000000000" pitchFamily="2" charset="-122"/>
                  <a:ea typeface="MiSans" panose="00000500000000000000" pitchFamily="2" charset="-122"/>
                  <a:cs typeface="+mn-ea"/>
                  <a:sym typeface="+mn-lt"/>
                </a:rPr>
                <a:t>单击输入你的正文文字是您思想的提炼，为了演示良好效果，请尽量言简意赅的阐述观点</a:t>
              </a:r>
              <a:endParaRPr kumimoji="0" lang="id-ID" altLang="zh-CN" sz="1400" b="0" i="0" u="none" strike="noStrike" kern="1200" cap="none" spc="0" normalizeH="0" baseline="0" noProof="0" dirty="0">
                <a:ln>
                  <a:noFill/>
                </a:ln>
                <a:solidFill>
                  <a:schemeClr val="tx1">
                    <a:lumMod val="75000"/>
                    <a:lumOff val="25000"/>
                  </a:schemeClr>
                </a:solidFill>
                <a:effectLst/>
                <a:uLnTx/>
                <a:uFillTx/>
                <a:latin typeface="MiSans" panose="00000500000000000000" pitchFamily="2" charset="-122"/>
                <a:ea typeface="MiSans" panose="00000500000000000000" pitchFamily="2" charset="-122"/>
                <a:cs typeface="+mn-ea"/>
                <a:sym typeface="+mn-lt"/>
              </a:endParaRPr>
            </a:p>
          </p:txBody>
        </p:sp>
        <p:sp>
          <p:nvSpPr>
            <p:cNvPr id="27" name="文本框 26">
              <a:extLst>
                <a:ext uri="{FF2B5EF4-FFF2-40B4-BE49-F238E27FC236}">
                  <a16:creationId xmlns:a16="http://schemas.microsoft.com/office/drawing/2014/main" id="{E4F3C4E4-784D-731D-7C9E-ECF3D650B772}"/>
                </a:ext>
              </a:extLst>
            </p:cNvPr>
            <p:cNvSpPr txBox="1">
              <a:spLocks/>
            </p:cNvSpPr>
            <p:nvPr/>
          </p:nvSpPr>
          <p:spPr>
            <a:xfrm>
              <a:off x="8353993" y="1995306"/>
              <a:ext cx="1846660" cy="369332"/>
            </a:xfrm>
            <a:prstGeom prst="rect">
              <a:avLst/>
            </a:prstGeom>
            <a:noFill/>
          </p:spPr>
          <p:txBody>
            <a:bodyPr wrap="square" lIns="0" tIns="0" rIns="0" bIns="0" rtlCol="0" anchor="t">
              <a:spAutoFit/>
            </a:bodyPr>
            <a:lstStyle/>
            <a:p>
              <a:pPr algn="ctr"/>
              <a:r>
                <a:rPr lang="zh-CN" altLang="en-US" sz="2400" dirty="0">
                  <a:solidFill>
                    <a:schemeClr val="accent1"/>
                  </a:solidFill>
                  <a:latin typeface="MiSans Semibold" panose="00000700000000000000" pitchFamily="2" charset="-122"/>
                  <a:ea typeface="MiSans Semibold" panose="00000700000000000000" pitchFamily="2" charset="-122"/>
                </a:rPr>
                <a:t>请添加小标题</a:t>
              </a:r>
            </a:p>
          </p:txBody>
        </p:sp>
        <p:sp>
          <p:nvSpPr>
            <p:cNvPr id="28" name="Rectangle 39">
              <a:extLst>
                <a:ext uri="{FF2B5EF4-FFF2-40B4-BE49-F238E27FC236}">
                  <a16:creationId xmlns:a16="http://schemas.microsoft.com/office/drawing/2014/main" id="{7E64011F-37B8-84A5-99B2-4E8409898CEA}"/>
                </a:ext>
              </a:extLst>
            </p:cNvPr>
            <p:cNvSpPr>
              <a:spLocks/>
            </p:cNvSpPr>
            <p:nvPr/>
          </p:nvSpPr>
          <p:spPr>
            <a:xfrm>
              <a:off x="8312668" y="2324275"/>
              <a:ext cx="2864984" cy="1028102"/>
            </a:xfrm>
            <a:prstGeom prst="rect">
              <a:avLst/>
            </a:prstGeom>
          </p:spPr>
          <p:txBody>
            <a:bodyPr wrap="square">
              <a:spAutoFit/>
            </a:bodyPr>
            <a:lstStyle/>
            <a:p>
              <a:pPr marL="0" marR="0" lvl="0" indent="0" defTabSz="914400" rtl="0" eaLnBrk="1" fontAlgn="auto" latinLnBrk="0" hangingPunct="1">
                <a:lnSpc>
                  <a:spcPct val="150000"/>
                </a:lnSpc>
                <a:spcBef>
                  <a:spcPts val="1800"/>
                </a:spcBef>
                <a:spcAft>
                  <a:spcPts val="1800"/>
                </a:spcAft>
                <a:buClrTx/>
                <a:buSzTx/>
                <a:buFontTx/>
                <a:buNone/>
                <a:tabLst/>
                <a:defRPr/>
              </a:pPr>
              <a:r>
                <a:rPr kumimoji="0" lang="zh-CN" altLang="en-US" sz="1400" b="0" i="0" u="none" strike="noStrike" kern="1200" cap="none" spc="0" normalizeH="0" baseline="0" noProof="0" dirty="0">
                  <a:ln>
                    <a:noFill/>
                  </a:ln>
                  <a:solidFill>
                    <a:schemeClr val="tx1">
                      <a:lumMod val="75000"/>
                      <a:lumOff val="25000"/>
                    </a:schemeClr>
                  </a:solidFill>
                  <a:effectLst/>
                  <a:uLnTx/>
                  <a:uFillTx/>
                  <a:latin typeface="MiSans" panose="00000500000000000000" pitchFamily="2" charset="-122"/>
                  <a:ea typeface="MiSans" panose="00000500000000000000" pitchFamily="2" charset="-122"/>
                  <a:cs typeface="+mn-ea"/>
                  <a:sym typeface="+mn-lt"/>
                </a:rPr>
                <a:t>单击输入你的正文文字是您思想的提炼，为了演示良好效果，请尽量言简意赅的阐述观点</a:t>
              </a:r>
              <a:endParaRPr kumimoji="0" lang="id-ID" altLang="zh-CN" sz="1400" b="0" i="0" u="none" strike="noStrike" kern="1200" cap="none" spc="0" normalizeH="0" baseline="0" noProof="0" dirty="0">
                <a:ln>
                  <a:noFill/>
                </a:ln>
                <a:solidFill>
                  <a:schemeClr val="tx1">
                    <a:lumMod val="75000"/>
                    <a:lumOff val="25000"/>
                  </a:schemeClr>
                </a:solidFill>
                <a:effectLst/>
                <a:uLnTx/>
                <a:uFillTx/>
                <a:latin typeface="MiSans" panose="00000500000000000000" pitchFamily="2" charset="-122"/>
                <a:ea typeface="MiSans" panose="00000500000000000000" pitchFamily="2" charset="-122"/>
                <a:cs typeface="+mn-ea"/>
                <a:sym typeface="+mn-lt"/>
              </a:endParaRPr>
            </a:p>
          </p:txBody>
        </p:sp>
        <p:sp>
          <p:nvSpPr>
            <p:cNvPr id="10" name="爱设计12">
              <a:extLst>
                <a:ext uri="{FF2B5EF4-FFF2-40B4-BE49-F238E27FC236}">
                  <a16:creationId xmlns:a16="http://schemas.microsoft.com/office/drawing/2014/main" id="{F83D4848-C7CD-935F-9F5A-0146C10B1730}"/>
                </a:ext>
              </a:extLst>
            </p:cNvPr>
            <p:cNvSpPr/>
            <p:nvPr/>
          </p:nvSpPr>
          <p:spPr>
            <a:xfrm>
              <a:off x="4706803" y="2233109"/>
              <a:ext cx="2778394" cy="2778394"/>
            </a:xfrm>
            <a:prstGeom prst="ellipse">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iSans" panose="00000500000000000000" pitchFamily="2" charset="-122"/>
                <a:ea typeface="MiSans" panose="00000500000000000000" pitchFamily="2" charset="-122"/>
              </a:endParaRPr>
            </a:p>
          </p:txBody>
        </p:sp>
        <p:grpSp>
          <p:nvGrpSpPr>
            <p:cNvPr id="11" name="爱设计13">
              <a:extLst>
                <a:ext uri="{FF2B5EF4-FFF2-40B4-BE49-F238E27FC236}">
                  <a16:creationId xmlns:a16="http://schemas.microsoft.com/office/drawing/2014/main" id="{32FD881B-4968-F6B3-8240-09FE6F3B4E46}"/>
                </a:ext>
              </a:extLst>
            </p:cNvPr>
            <p:cNvGrpSpPr/>
            <p:nvPr/>
          </p:nvGrpSpPr>
          <p:grpSpPr>
            <a:xfrm>
              <a:off x="4403043" y="1929349"/>
              <a:ext cx="3385914" cy="3385914"/>
              <a:chOff x="4403043" y="1929349"/>
              <a:chExt cx="3385914" cy="3385914"/>
            </a:xfrm>
          </p:grpSpPr>
          <p:sp>
            <p:nvSpPr>
              <p:cNvPr id="12" name="爱设计13-1">
                <a:extLst>
                  <a:ext uri="{FF2B5EF4-FFF2-40B4-BE49-F238E27FC236}">
                    <a16:creationId xmlns:a16="http://schemas.microsoft.com/office/drawing/2014/main" id="{7AFF0E0F-5570-40CA-3C54-DBACBB2DC71A}"/>
                  </a:ext>
                </a:extLst>
              </p:cNvPr>
              <p:cNvSpPr/>
              <p:nvPr/>
            </p:nvSpPr>
            <p:spPr>
              <a:xfrm>
                <a:off x="4572000" y="2098306"/>
                <a:ext cx="3048000" cy="3048000"/>
              </a:xfrm>
              <a:prstGeom prst="arc">
                <a:avLst>
                  <a:gd name="adj1" fmla="val 13424992"/>
                  <a:gd name="adj2" fmla="val 1308085"/>
                </a:avLst>
              </a:prstGeom>
              <a:noFill/>
              <a:ln w="12700" cap="rnd" cmpd="sng" algn="ctr">
                <a:gradFill>
                  <a:gsLst>
                    <a:gs pos="0">
                      <a:schemeClr val="accent1"/>
                    </a:gs>
                    <a:gs pos="88000">
                      <a:schemeClr val="accent1">
                        <a:alpha val="0"/>
                      </a:schemeClr>
                    </a:gs>
                  </a:gsLst>
                  <a:lin ang="10800000" scaled="0"/>
                </a:gra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iSans" panose="00000500000000000000" pitchFamily="2" charset="-122"/>
                  <a:ea typeface="MiSans" panose="00000500000000000000" pitchFamily="2" charset="-122"/>
                </a:endParaRPr>
              </a:p>
            </p:txBody>
          </p:sp>
          <p:sp>
            <p:nvSpPr>
              <p:cNvPr id="13" name="爱设计13-2">
                <a:extLst>
                  <a:ext uri="{FF2B5EF4-FFF2-40B4-BE49-F238E27FC236}">
                    <a16:creationId xmlns:a16="http://schemas.microsoft.com/office/drawing/2014/main" id="{C78ADAB5-C6EC-C017-3504-F5AFCAB3EF94}"/>
                  </a:ext>
                </a:extLst>
              </p:cNvPr>
              <p:cNvSpPr/>
              <p:nvPr/>
            </p:nvSpPr>
            <p:spPr>
              <a:xfrm>
                <a:off x="4572000" y="2098306"/>
                <a:ext cx="3048000" cy="3048000"/>
              </a:xfrm>
              <a:prstGeom prst="arc">
                <a:avLst>
                  <a:gd name="adj1" fmla="val 2095588"/>
                  <a:gd name="adj2" fmla="val 9701663"/>
                </a:avLst>
              </a:prstGeom>
              <a:noFill/>
              <a:ln w="12700" cap="rnd" cmpd="sng" algn="ctr">
                <a:gradFill>
                  <a:gsLst>
                    <a:gs pos="0">
                      <a:schemeClr val="accent1"/>
                    </a:gs>
                    <a:gs pos="88000">
                      <a:schemeClr val="accent1">
                        <a:alpha val="0"/>
                      </a:schemeClr>
                    </a:gs>
                  </a:gsLst>
                  <a:lin ang="0" scaled="0"/>
                </a:gra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iSans" panose="00000500000000000000" pitchFamily="2" charset="-122"/>
                  <a:ea typeface="MiSans" panose="00000500000000000000" pitchFamily="2" charset="-122"/>
                </a:endParaRPr>
              </a:p>
            </p:txBody>
          </p:sp>
          <p:sp>
            <p:nvSpPr>
              <p:cNvPr id="14" name="爱设计13-3">
                <a:extLst>
                  <a:ext uri="{FF2B5EF4-FFF2-40B4-BE49-F238E27FC236}">
                    <a16:creationId xmlns:a16="http://schemas.microsoft.com/office/drawing/2014/main" id="{995D5E3C-3B93-6177-72A0-FD679AE83BED}"/>
                  </a:ext>
                </a:extLst>
              </p:cNvPr>
              <p:cNvSpPr/>
              <p:nvPr/>
            </p:nvSpPr>
            <p:spPr>
              <a:xfrm>
                <a:off x="4403043" y="1929349"/>
                <a:ext cx="3385914" cy="3385914"/>
              </a:xfrm>
              <a:prstGeom prst="arc">
                <a:avLst>
                  <a:gd name="adj1" fmla="val 8481467"/>
                  <a:gd name="adj2" fmla="val 16400927"/>
                </a:avLst>
              </a:prstGeom>
              <a:noFill/>
              <a:ln w="12700" cap="rnd" cmpd="sng" algn="ctr">
                <a:gradFill>
                  <a:gsLst>
                    <a:gs pos="0">
                      <a:schemeClr val="accent1"/>
                    </a:gs>
                    <a:gs pos="88000">
                      <a:schemeClr val="accent1">
                        <a:alpha val="0"/>
                      </a:schemeClr>
                    </a:gs>
                  </a:gsLst>
                  <a:lin ang="5400000" scaled="0"/>
                </a:gra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iSans" panose="00000500000000000000" pitchFamily="2" charset="-122"/>
                  <a:ea typeface="MiSans" panose="00000500000000000000" pitchFamily="2" charset="-122"/>
                </a:endParaRPr>
              </a:p>
            </p:txBody>
          </p:sp>
          <p:sp>
            <p:nvSpPr>
              <p:cNvPr id="15" name="爱设计13-4">
                <a:extLst>
                  <a:ext uri="{FF2B5EF4-FFF2-40B4-BE49-F238E27FC236}">
                    <a16:creationId xmlns:a16="http://schemas.microsoft.com/office/drawing/2014/main" id="{B0C907F6-01AA-8325-D077-CDE3B1A4D170}"/>
                  </a:ext>
                </a:extLst>
              </p:cNvPr>
              <p:cNvSpPr/>
              <p:nvPr/>
            </p:nvSpPr>
            <p:spPr>
              <a:xfrm>
                <a:off x="4403043" y="1929349"/>
                <a:ext cx="3385914" cy="3385914"/>
              </a:xfrm>
              <a:prstGeom prst="arc">
                <a:avLst>
                  <a:gd name="adj1" fmla="val 19168190"/>
                  <a:gd name="adj2" fmla="val 5660407"/>
                </a:avLst>
              </a:prstGeom>
              <a:noFill/>
              <a:ln w="12700" cap="rnd" cmpd="sng" algn="ctr">
                <a:gradFill>
                  <a:gsLst>
                    <a:gs pos="0">
                      <a:schemeClr val="accent1"/>
                    </a:gs>
                    <a:gs pos="88000">
                      <a:schemeClr val="accent1">
                        <a:alpha val="0"/>
                      </a:schemeClr>
                    </a:gs>
                  </a:gsLst>
                  <a:lin ang="10800000" scaled="0"/>
                </a:gra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iSans" panose="00000500000000000000" pitchFamily="2" charset="-122"/>
                  <a:ea typeface="MiSans" panose="00000500000000000000" pitchFamily="2" charset="-122"/>
                </a:endParaRPr>
              </a:p>
            </p:txBody>
          </p:sp>
        </p:grpSp>
        <p:pic>
          <p:nvPicPr>
            <p:cNvPr id="36" name="图片 35" descr="桌子上放着笔记本电脑的人&#10;&#10;描述已自动生成">
              <a:extLst>
                <a:ext uri="{FF2B5EF4-FFF2-40B4-BE49-F238E27FC236}">
                  <a16:creationId xmlns:a16="http://schemas.microsoft.com/office/drawing/2014/main" id="{AA650CC3-F50E-CF85-37CB-E2F5C0D489C3}"/>
                </a:ext>
              </a:extLst>
            </p:cNvPr>
            <p:cNvPicPr>
              <a:picLocks/>
            </p:cNvPicPr>
            <p:nvPr/>
          </p:nvPicPr>
          <p:blipFill>
            <a:blip r:embed="rId4">
              <a:extLst>
                <a:ext uri="{28A0092B-C50C-407E-A947-70E740481C1C}">
                  <a14:useLocalDpi xmlns:a14="http://schemas.microsoft.com/office/drawing/2010/main" val="0"/>
                </a:ext>
              </a:extLst>
            </a:blip>
            <a:srcRect l="25942" t="4407" r="19882"/>
            <a:stretch>
              <a:fillRect/>
            </a:stretch>
          </p:blipFill>
          <p:spPr>
            <a:xfrm>
              <a:off x="4706803" y="2233108"/>
              <a:ext cx="2778394" cy="2778394"/>
            </a:xfrm>
            <a:custGeom>
              <a:avLst/>
              <a:gdLst>
                <a:gd name="connsiteX0" fmla="*/ 1389197 w 2778394"/>
                <a:gd name="connsiteY0" fmla="*/ 0 h 2760121"/>
                <a:gd name="connsiteX1" fmla="*/ 2778394 w 2778394"/>
                <a:gd name="connsiteY1" fmla="*/ 1389197 h 2760121"/>
                <a:gd name="connsiteX2" fmla="*/ 1669169 w 2778394"/>
                <a:gd name="connsiteY2" fmla="*/ 2750170 h 2760121"/>
                <a:gd name="connsiteX3" fmla="*/ 1603969 w 2778394"/>
                <a:gd name="connsiteY3" fmla="*/ 2760121 h 2760121"/>
                <a:gd name="connsiteX4" fmla="*/ 1174425 w 2778394"/>
                <a:gd name="connsiteY4" fmla="*/ 2760121 h 2760121"/>
                <a:gd name="connsiteX5" fmla="*/ 1109225 w 2778394"/>
                <a:gd name="connsiteY5" fmla="*/ 2750170 h 2760121"/>
                <a:gd name="connsiteX6" fmla="*/ 0 w 2778394"/>
                <a:gd name="connsiteY6" fmla="*/ 1389197 h 2760121"/>
                <a:gd name="connsiteX7" fmla="*/ 1389197 w 2778394"/>
                <a:gd name="connsiteY7" fmla="*/ 0 h 276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8394" h="2760121">
                  <a:moveTo>
                    <a:pt x="1389197" y="0"/>
                  </a:moveTo>
                  <a:cubicBezTo>
                    <a:pt x="2156429" y="0"/>
                    <a:pt x="2778394" y="621965"/>
                    <a:pt x="2778394" y="1389197"/>
                  </a:cubicBezTo>
                  <a:cubicBezTo>
                    <a:pt x="2778394" y="2060525"/>
                    <a:pt x="2302202" y="2620633"/>
                    <a:pt x="1669169" y="2750170"/>
                  </a:cubicBezTo>
                  <a:lnTo>
                    <a:pt x="1603969" y="2760121"/>
                  </a:lnTo>
                  <a:lnTo>
                    <a:pt x="1174425" y="2760121"/>
                  </a:lnTo>
                  <a:lnTo>
                    <a:pt x="1109225" y="2750170"/>
                  </a:lnTo>
                  <a:cubicBezTo>
                    <a:pt x="476192" y="2620633"/>
                    <a:pt x="0" y="2060525"/>
                    <a:pt x="0" y="1389197"/>
                  </a:cubicBezTo>
                  <a:cubicBezTo>
                    <a:pt x="0" y="621965"/>
                    <a:pt x="621965" y="0"/>
                    <a:pt x="1389197" y="0"/>
                  </a:cubicBezTo>
                  <a:close/>
                </a:path>
              </a:pathLst>
            </a:custGeom>
          </p:spPr>
        </p:pic>
        <p:sp>
          <p:nvSpPr>
            <p:cNvPr id="17" name="矩形 16">
              <a:extLst>
                <a:ext uri="{FF2B5EF4-FFF2-40B4-BE49-F238E27FC236}">
                  <a16:creationId xmlns:a16="http://schemas.microsoft.com/office/drawing/2014/main" id="{3B81C0A6-94C9-2676-AE5C-B7C7479F6D98}"/>
                </a:ext>
              </a:extLst>
            </p:cNvPr>
            <p:cNvSpPr/>
            <p:nvPr/>
          </p:nvSpPr>
          <p:spPr>
            <a:xfrm>
              <a:off x="3891859" y="1995306"/>
              <a:ext cx="45719" cy="1279922"/>
            </a:xfrm>
            <a:prstGeom prst="rect">
              <a:avLst/>
            </a:prstGeom>
            <a:solidFill>
              <a:schemeClr val="accent1"/>
            </a:soli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panose="00000500000000000000" pitchFamily="2" charset="-122"/>
                <a:ea typeface="MiSans" panose="00000500000000000000" pitchFamily="2" charset="-122"/>
              </a:endParaRPr>
            </a:p>
          </p:txBody>
        </p:sp>
        <p:sp>
          <p:nvSpPr>
            <p:cNvPr id="18" name="矩形 17">
              <a:extLst>
                <a:ext uri="{FF2B5EF4-FFF2-40B4-BE49-F238E27FC236}">
                  <a16:creationId xmlns:a16="http://schemas.microsoft.com/office/drawing/2014/main" id="{B5A8DD38-DF55-F87E-F866-0F64C9757562}"/>
                </a:ext>
              </a:extLst>
            </p:cNvPr>
            <p:cNvSpPr/>
            <p:nvPr/>
          </p:nvSpPr>
          <p:spPr>
            <a:xfrm>
              <a:off x="3891859" y="3955255"/>
              <a:ext cx="45719" cy="1279922"/>
            </a:xfrm>
            <a:prstGeom prst="rect">
              <a:avLst/>
            </a:prstGeom>
            <a:solidFill>
              <a:schemeClr val="accent1"/>
            </a:soli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panose="00000500000000000000" pitchFamily="2" charset="-122"/>
                <a:ea typeface="MiSans" panose="00000500000000000000" pitchFamily="2" charset="-122"/>
              </a:endParaRPr>
            </a:p>
          </p:txBody>
        </p:sp>
        <p:sp>
          <p:nvSpPr>
            <p:cNvPr id="19" name="矩形 18">
              <a:extLst>
                <a:ext uri="{FF2B5EF4-FFF2-40B4-BE49-F238E27FC236}">
                  <a16:creationId xmlns:a16="http://schemas.microsoft.com/office/drawing/2014/main" id="{C87AD5BA-C5BE-5DC6-1CD5-050CAC7E114B}"/>
                </a:ext>
              </a:extLst>
            </p:cNvPr>
            <p:cNvSpPr/>
            <p:nvPr/>
          </p:nvSpPr>
          <p:spPr>
            <a:xfrm>
              <a:off x="8257016" y="1995306"/>
              <a:ext cx="45719" cy="1279922"/>
            </a:xfrm>
            <a:prstGeom prst="rect">
              <a:avLst/>
            </a:prstGeom>
            <a:solidFill>
              <a:schemeClr val="accent1"/>
            </a:soli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panose="00000500000000000000" pitchFamily="2" charset="-122"/>
                <a:ea typeface="MiSans" panose="00000500000000000000" pitchFamily="2" charset="-122"/>
              </a:endParaRPr>
            </a:p>
          </p:txBody>
        </p:sp>
        <p:sp>
          <p:nvSpPr>
            <p:cNvPr id="20" name="矩形 19">
              <a:extLst>
                <a:ext uri="{FF2B5EF4-FFF2-40B4-BE49-F238E27FC236}">
                  <a16:creationId xmlns:a16="http://schemas.microsoft.com/office/drawing/2014/main" id="{FB90A9D8-1570-4E7D-07D2-B346A5EDB73A}"/>
                </a:ext>
              </a:extLst>
            </p:cNvPr>
            <p:cNvSpPr/>
            <p:nvPr/>
          </p:nvSpPr>
          <p:spPr>
            <a:xfrm>
              <a:off x="8257016" y="3955255"/>
              <a:ext cx="45719" cy="1279922"/>
            </a:xfrm>
            <a:prstGeom prst="rect">
              <a:avLst/>
            </a:prstGeom>
            <a:solidFill>
              <a:schemeClr val="accent1"/>
            </a:soli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panose="00000500000000000000" pitchFamily="2" charset="-122"/>
                <a:ea typeface="MiSans" panose="00000500000000000000" pitchFamily="2" charset="-122"/>
              </a:endParaRPr>
            </a:p>
          </p:txBody>
        </p:sp>
        <p:sp>
          <p:nvSpPr>
            <p:cNvPr id="25" name="文本框 24">
              <a:extLst>
                <a:ext uri="{FF2B5EF4-FFF2-40B4-BE49-F238E27FC236}">
                  <a16:creationId xmlns:a16="http://schemas.microsoft.com/office/drawing/2014/main" id="{BFEAAEE9-6F78-9840-F925-0D432073ED7C}"/>
                </a:ext>
              </a:extLst>
            </p:cNvPr>
            <p:cNvSpPr txBox="1">
              <a:spLocks/>
            </p:cNvSpPr>
            <p:nvPr/>
          </p:nvSpPr>
          <p:spPr>
            <a:xfrm>
              <a:off x="1991347" y="3936832"/>
              <a:ext cx="1846660" cy="369332"/>
            </a:xfrm>
            <a:prstGeom prst="rect">
              <a:avLst/>
            </a:prstGeom>
            <a:noFill/>
          </p:spPr>
          <p:txBody>
            <a:bodyPr wrap="square" lIns="0" tIns="0" rIns="0" bIns="0" rtlCol="0" anchor="t">
              <a:spAutoFit/>
            </a:bodyPr>
            <a:lstStyle/>
            <a:p>
              <a:pPr algn="ctr"/>
              <a:r>
                <a:rPr lang="zh-CN" altLang="en-US" sz="2400" dirty="0">
                  <a:solidFill>
                    <a:schemeClr val="accent1"/>
                  </a:solidFill>
                  <a:latin typeface="MiSans Semibold" panose="00000700000000000000" pitchFamily="2" charset="-122"/>
                  <a:ea typeface="MiSans Semibold" panose="00000700000000000000" pitchFamily="2" charset="-122"/>
                </a:rPr>
                <a:t>请添加小标题</a:t>
              </a:r>
            </a:p>
          </p:txBody>
        </p:sp>
        <p:sp>
          <p:nvSpPr>
            <p:cNvPr id="26" name="Rectangle 39">
              <a:extLst>
                <a:ext uri="{FF2B5EF4-FFF2-40B4-BE49-F238E27FC236}">
                  <a16:creationId xmlns:a16="http://schemas.microsoft.com/office/drawing/2014/main" id="{A96BBA82-1EAC-3F47-FDA7-2DAA4AFF61DD}"/>
                </a:ext>
              </a:extLst>
            </p:cNvPr>
            <p:cNvSpPr>
              <a:spLocks/>
            </p:cNvSpPr>
            <p:nvPr/>
          </p:nvSpPr>
          <p:spPr>
            <a:xfrm>
              <a:off x="1014348" y="4275450"/>
              <a:ext cx="2864984" cy="1028102"/>
            </a:xfrm>
            <a:prstGeom prst="rect">
              <a:avLst/>
            </a:prstGeom>
          </p:spPr>
          <p:txBody>
            <a:bodyPr wrap="square">
              <a:spAutoFit/>
            </a:bodyPr>
            <a:lstStyle/>
            <a:p>
              <a:pPr marL="0" marR="0" lvl="0" indent="0" algn="r" defTabSz="914400" rtl="0" eaLnBrk="1" fontAlgn="auto" latinLnBrk="0" hangingPunct="1">
                <a:lnSpc>
                  <a:spcPct val="150000"/>
                </a:lnSpc>
                <a:spcBef>
                  <a:spcPts val="1800"/>
                </a:spcBef>
                <a:spcAft>
                  <a:spcPts val="1800"/>
                </a:spcAft>
                <a:buClrTx/>
                <a:buSzTx/>
                <a:buFontTx/>
                <a:buNone/>
                <a:tabLst/>
                <a:defRPr/>
              </a:pPr>
              <a:r>
                <a:rPr kumimoji="0" lang="zh-CN" altLang="en-US" sz="1400" b="0" i="0" u="none" strike="noStrike" kern="1200" cap="none" spc="0" normalizeH="0" baseline="0" noProof="0" dirty="0">
                  <a:ln>
                    <a:noFill/>
                  </a:ln>
                  <a:solidFill>
                    <a:schemeClr val="tx1">
                      <a:lumMod val="75000"/>
                      <a:lumOff val="25000"/>
                    </a:schemeClr>
                  </a:solidFill>
                  <a:effectLst/>
                  <a:uLnTx/>
                  <a:uFillTx/>
                  <a:latin typeface="MiSans" panose="00000500000000000000" pitchFamily="2" charset="-122"/>
                  <a:ea typeface="MiSans" panose="00000500000000000000" pitchFamily="2" charset="-122"/>
                  <a:cs typeface="+mn-ea"/>
                  <a:sym typeface="+mn-lt"/>
                </a:rPr>
                <a:t>单击输入你的正文文字是您思想的提炼，为了演示良好效果，请尽量言简意赅的阐述观点</a:t>
              </a:r>
              <a:endParaRPr kumimoji="0" lang="id-ID" altLang="zh-CN" sz="1400" b="0" i="0" u="none" strike="noStrike" kern="1200" cap="none" spc="0" normalizeH="0" baseline="0" noProof="0" dirty="0">
                <a:ln>
                  <a:noFill/>
                </a:ln>
                <a:solidFill>
                  <a:schemeClr val="tx1">
                    <a:lumMod val="75000"/>
                    <a:lumOff val="25000"/>
                  </a:schemeClr>
                </a:solidFill>
                <a:effectLst/>
                <a:uLnTx/>
                <a:uFillTx/>
                <a:latin typeface="MiSans" panose="00000500000000000000" pitchFamily="2" charset="-122"/>
                <a:ea typeface="MiSans" panose="00000500000000000000" pitchFamily="2" charset="-122"/>
                <a:cs typeface="+mn-ea"/>
                <a:sym typeface="+mn-lt"/>
              </a:endParaRPr>
            </a:p>
          </p:txBody>
        </p:sp>
        <p:sp>
          <p:nvSpPr>
            <p:cNvPr id="29" name="文本框 28">
              <a:extLst>
                <a:ext uri="{FF2B5EF4-FFF2-40B4-BE49-F238E27FC236}">
                  <a16:creationId xmlns:a16="http://schemas.microsoft.com/office/drawing/2014/main" id="{8EC102F9-9C3E-FAB4-7D5E-28A8AE9D96C0}"/>
                </a:ext>
              </a:extLst>
            </p:cNvPr>
            <p:cNvSpPr txBox="1">
              <a:spLocks/>
            </p:cNvSpPr>
            <p:nvPr/>
          </p:nvSpPr>
          <p:spPr>
            <a:xfrm>
              <a:off x="8353993" y="3954036"/>
              <a:ext cx="1846660" cy="369332"/>
            </a:xfrm>
            <a:prstGeom prst="rect">
              <a:avLst/>
            </a:prstGeom>
            <a:noFill/>
          </p:spPr>
          <p:txBody>
            <a:bodyPr wrap="square" lIns="0" tIns="0" rIns="0" bIns="0" rtlCol="0" anchor="t">
              <a:spAutoFit/>
            </a:bodyPr>
            <a:lstStyle/>
            <a:p>
              <a:pPr algn="ctr"/>
              <a:r>
                <a:rPr lang="zh-CN" altLang="en-US" sz="2400" dirty="0">
                  <a:solidFill>
                    <a:schemeClr val="accent1"/>
                  </a:solidFill>
                  <a:latin typeface="MiSans Semibold" panose="00000700000000000000" pitchFamily="2" charset="-122"/>
                  <a:ea typeface="MiSans Semibold" panose="00000700000000000000" pitchFamily="2" charset="-122"/>
                </a:rPr>
                <a:t>请添加小标题</a:t>
              </a:r>
            </a:p>
          </p:txBody>
        </p:sp>
        <p:sp>
          <p:nvSpPr>
            <p:cNvPr id="30" name="Rectangle 39">
              <a:extLst>
                <a:ext uri="{FF2B5EF4-FFF2-40B4-BE49-F238E27FC236}">
                  <a16:creationId xmlns:a16="http://schemas.microsoft.com/office/drawing/2014/main" id="{554A8916-F7BF-7803-9DE5-774AF2AFD051}"/>
                </a:ext>
              </a:extLst>
            </p:cNvPr>
            <p:cNvSpPr>
              <a:spLocks/>
            </p:cNvSpPr>
            <p:nvPr/>
          </p:nvSpPr>
          <p:spPr>
            <a:xfrm>
              <a:off x="8312668" y="4283005"/>
              <a:ext cx="2864984" cy="1028102"/>
            </a:xfrm>
            <a:prstGeom prst="rect">
              <a:avLst/>
            </a:prstGeom>
          </p:spPr>
          <p:txBody>
            <a:bodyPr wrap="square">
              <a:spAutoFit/>
            </a:bodyPr>
            <a:lstStyle/>
            <a:p>
              <a:pPr marL="0" marR="0" lvl="0" indent="0" defTabSz="914400" rtl="0" eaLnBrk="1" fontAlgn="auto" latinLnBrk="0" hangingPunct="1">
                <a:lnSpc>
                  <a:spcPct val="150000"/>
                </a:lnSpc>
                <a:spcBef>
                  <a:spcPts val="1800"/>
                </a:spcBef>
                <a:spcAft>
                  <a:spcPts val="1800"/>
                </a:spcAft>
                <a:buClrTx/>
                <a:buSzTx/>
                <a:buFontTx/>
                <a:buNone/>
                <a:tabLst/>
                <a:defRPr/>
              </a:pPr>
              <a:r>
                <a:rPr kumimoji="0" lang="zh-CN" altLang="en-US" sz="1400" b="0" i="0" u="none" strike="noStrike" kern="1200" cap="none" spc="0" normalizeH="0" baseline="0" noProof="0" dirty="0">
                  <a:ln>
                    <a:noFill/>
                  </a:ln>
                  <a:solidFill>
                    <a:schemeClr val="tx1">
                      <a:lumMod val="75000"/>
                      <a:lumOff val="25000"/>
                    </a:schemeClr>
                  </a:solidFill>
                  <a:effectLst/>
                  <a:uLnTx/>
                  <a:uFillTx/>
                  <a:latin typeface="MiSans" panose="00000500000000000000" pitchFamily="2" charset="-122"/>
                  <a:ea typeface="MiSans" panose="00000500000000000000" pitchFamily="2" charset="-122"/>
                  <a:cs typeface="+mn-ea"/>
                  <a:sym typeface="+mn-lt"/>
                </a:rPr>
                <a:t>单击输入你的正文文字是您思想的提炼，为了演示良好效果，请尽量言简意赅的阐述观点</a:t>
              </a:r>
              <a:endParaRPr kumimoji="0" lang="id-ID" altLang="zh-CN" sz="1400" b="0" i="0" u="none" strike="noStrike" kern="1200" cap="none" spc="0" normalizeH="0" baseline="0" noProof="0" dirty="0">
                <a:ln>
                  <a:noFill/>
                </a:ln>
                <a:solidFill>
                  <a:schemeClr val="tx1">
                    <a:lumMod val="75000"/>
                    <a:lumOff val="25000"/>
                  </a:schemeClr>
                </a:solidFill>
                <a:effectLst/>
                <a:uLnTx/>
                <a:uFillTx/>
                <a:latin typeface="MiSans" panose="00000500000000000000" pitchFamily="2" charset="-122"/>
                <a:ea typeface="MiSans" panose="00000500000000000000" pitchFamily="2" charset="-122"/>
                <a:cs typeface="+mn-ea"/>
                <a:sym typeface="+mn-lt"/>
              </a:endParaRPr>
            </a:p>
          </p:txBody>
        </p:sp>
        <p:pic>
          <p:nvPicPr>
            <p:cNvPr id="34" name="图片 33" descr="桌子上放着笔记本电脑的人&#10;&#10;描述已自动生成">
              <a:extLst>
                <a:ext uri="{FF2B5EF4-FFF2-40B4-BE49-F238E27FC236}">
                  <a16:creationId xmlns:a16="http://schemas.microsoft.com/office/drawing/2014/main" id="{3BE88C2D-ED98-7FF2-7CFA-F1A2E0ABA43C}"/>
                </a:ext>
              </a:extLst>
            </p:cNvPr>
            <p:cNvPicPr>
              <a:picLocks noChangeAspect="1"/>
            </p:cNvPicPr>
            <p:nvPr/>
          </p:nvPicPr>
          <p:blipFill>
            <a:blip r:embed="rId4">
              <a:extLst>
                <a:ext uri="{28A0092B-C50C-407E-A947-70E740481C1C}">
                  <a14:useLocalDpi xmlns:a14="http://schemas.microsoft.com/office/drawing/2010/main" val="0"/>
                </a:ext>
              </a:extLst>
            </a:blip>
            <a:srcRect l="48843" t="100000" r="42782" b="-633"/>
            <a:stretch>
              <a:fillRect/>
            </a:stretch>
          </p:blipFill>
          <p:spPr>
            <a:xfrm>
              <a:off x="5730404" y="4967396"/>
              <a:ext cx="429544" cy="18273"/>
            </a:xfrm>
            <a:custGeom>
              <a:avLst/>
              <a:gdLst>
                <a:gd name="connsiteX0" fmla="*/ 0 w 429544"/>
                <a:gd name="connsiteY0" fmla="*/ 0 h 18273"/>
                <a:gd name="connsiteX1" fmla="*/ 429544 w 429544"/>
                <a:gd name="connsiteY1" fmla="*/ 0 h 18273"/>
                <a:gd name="connsiteX2" fmla="*/ 356809 w 429544"/>
                <a:gd name="connsiteY2" fmla="*/ 11101 h 18273"/>
                <a:gd name="connsiteX3" fmla="*/ 214772 w 429544"/>
                <a:gd name="connsiteY3" fmla="*/ 18273 h 18273"/>
                <a:gd name="connsiteX4" fmla="*/ 72735 w 429544"/>
                <a:gd name="connsiteY4" fmla="*/ 11101 h 18273"/>
                <a:gd name="connsiteX5" fmla="*/ 0 w 429544"/>
                <a:gd name="connsiteY5" fmla="*/ 0 h 18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544" h="18273">
                  <a:moveTo>
                    <a:pt x="0" y="0"/>
                  </a:moveTo>
                  <a:lnTo>
                    <a:pt x="429544" y="0"/>
                  </a:lnTo>
                  <a:lnTo>
                    <a:pt x="356809" y="11101"/>
                  </a:lnTo>
                  <a:cubicBezTo>
                    <a:pt x="310109" y="15844"/>
                    <a:pt x="262724" y="18273"/>
                    <a:pt x="214772" y="18273"/>
                  </a:cubicBezTo>
                  <a:cubicBezTo>
                    <a:pt x="166820" y="18273"/>
                    <a:pt x="119436" y="15844"/>
                    <a:pt x="72735" y="11101"/>
                  </a:cubicBezTo>
                  <a:lnTo>
                    <a:pt x="0" y="0"/>
                  </a:lnTo>
                  <a:close/>
                </a:path>
              </a:pathLst>
            </a:custGeom>
          </p:spPr>
        </p:pic>
      </p:grpSp>
      <p:grpSp>
        <p:nvGrpSpPr>
          <p:cNvPr id="43" name="组合 42">
            <a:extLst>
              <a:ext uri="{FF2B5EF4-FFF2-40B4-BE49-F238E27FC236}">
                <a16:creationId xmlns:a16="http://schemas.microsoft.com/office/drawing/2014/main" id="{22BB2A1D-D32E-0249-1181-93574E788B23}"/>
              </a:ext>
            </a:extLst>
          </p:cNvPr>
          <p:cNvGrpSpPr/>
          <p:nvPr/>
        </p:nvGrpSpPr>
        <p:grpSpPr>
          <a:xfrm rot="5400000">
            <a:off x="-654470" y="4863427"/>
            <a:ext cx="1308940" cy="1197116"/>
            <a:chOff x="1595106" y="5909360"/>
            <a:chExt cx="1308940" cy="1197116"/>
          </a:xfrm>
        </p:grpSpPr>
        <p:sp>
          <p:nvSpPr>
            <p:cNvPr id="37" name="任意多边形: 形状 36">
              <a:extLst>
                <a:ext uri="{FF2B5EF4-FFF2-40B4-BE49-F238E27FC236}">
                  <a16:creationId xmlns:a16="http://schemas.microsoft.com/office/drawing/2014/main" id="{EC5A3E7A-4F45-5BA8-ECBD-BB13CB8580C8}"/>
                </a:ext>
              </a:extLst>
            </p:cNvPr>
            <p:cNvSpPr/>
            <p:nvPr/>
          </p:nvSpPr>
          <p:spPr>
            <a:xfrm rot="8954099">
              <a:off x="1595106" y="6008391"/>
              <a:ext cx="1196184" cy="1098085"/>
            </a:xfrm>
            <a:custGeom>
              <a:avLst/>
              <a:gdLst>
                <a:gd name="connsiteX0" fmla="*/ 264987 w 1196184"/>
                <a:gd name="connsiteY0" fmla="*/ 995439 h 1098085"/>
                <a:gd name="connsiteX1" fmla="*/ 0 w 1196184"/>
                <a:gd name="connsiteY1" fmla="*/ 497058 h 1098085"/>
                <a:gd name="connsiteX2" fmla="*/ 176037 w 1196184"/>
                <a:gd name="connsiteY2" fmla="*/ 72068 h 1098085"/>
                <a:gd name="connsiteX3" fmla="*/ 263383 w 1196184"/>
                <a:gd name="connsiteY3" fmla="*/ 0 h 1098085"/>
                <a:gd name="connsiteX4" fmla="*/ 1196184 w 1196184"/>
                <a:gd name="connsiteY4" fmla="*/ 555290 h 1098085"/>
                <a:gd name="connsiteX5" fmla="*/ 1189843 w 1196184"/>
                <a:gd name="connsiteY5" fmla="*/ 618186 h 1098085"/>
                <a:gd name="connsiteX6" fmla="*/ 601027 w 1196184"/>
                <a:gd name="connsiteY6" fmla="*/ 1098085 h 1098085"/>
                <a:gd name="connsiteX7" fmla="*/ 264987 w 1196184"/>
                <a:gd name="connsiteY7" fmla="*/ 995439 h 109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6184" h="1098085">
                  <a:moveTo>
                    <a:pt x="264987" y="995439"/>
                  </a:moveTo>
                  <a:cubicBezTo>
                    <a:pt x="105113" y="887430"/>
                    <a:pt x="0" y="704519"/>
                    <a:pt x="0" y="497058"/>
                  </a:cubicBezTo>
                  <a:cubicBezTo>
                    <a:pt x="0" y="331089"/>
                    <a:pt x="67272" y="180832"/>
                    <a:pt x="176037" y="72068"/>
                  </a:cubicBezTo>
                  <a:lnTo>
                    <a:pt x="263383" y="0"/>
                  </a:lnTo>
                  <a:lnTo>
                    <a:pt x="1196184" y="555290"/>
                  </a:lnTo>
                  <a:lnTo>
                    <a:pt x="1189843" y="618186"/>
                  </a:lnTo>
                  <a:cubicBezTo>
                    <a:pt x="1133800" y="892064"/>
                    <a:pt x="891473" y="1098085"/>
                    <a:pt x="601027" y="1098085"/>
                  </a:cubicBezTo>
                  <a:cubicBezTo>
                    <a:pt x="476550" y="1098085"/>
                    <a:pt x="360911" y="1060244"/>
                    <a:pt x="264987" y="995439"/>
                  </a:cubicBezTo>
                  <a:close/>
                </a:path>
              </a:pathLst>
            </a:custGeom>
            <a:solidFill>
              <a:schemeClr val="accent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sp>
          <p:nvSpPr>
            <p:cNvPr id="38" name="任意多边形: 形状 37">
              <a:extLst>
                <a:ext uri="{FF2B5EF4-FFF2-40B4-BE49-F238E27FC236}">
                  <a16:creationId xmlns:a16="http://schemas.microsoft.com/office/drawing/2014/main" id="{26BA2367-F624-43DC-9B31-ED5F371C242A}"/>
                </a:ext>
              </a:extLst>
            </p:cNvPr>
            <p:cNvSpPr/>
            <p:nvPr/>
          </p:nvSpPr>
          <p:spPr>
            <a:xfrm rot="8954099">
              <a:off x="1729666" y="6132984"/>
              <a:ext cx="948566" cy="896485"/>
            </a:xfrm>
            <a:custGeom>
              <a:avLst/>
              <a:gdLst>
                <a:gd name="connsiteX0" fmla="*/ 209107 w 948566"/>
                <a:gd name="connsiteY0" fmla="*/ 815485 h 896485"/>
                <a:gd name="connsiteX1" fmla="*/ 0 w 948566"/>
                <a:gd name="connsiteY1" fmla="*/ 422202 h 896485"/>
                <a:gd name="connsiteX2" fmla="*/ 209107 w 948566"/>
                <a:gd name="connsiteY2" fmla="*/ 28919 h 896485"/>
                <a:gd name="connsiteX3" fmla="*/ 262385 w 948566"/>
                <a:gd name="connsiteY3" fmla="*/ 0 h 896485"/>
                <a:gd name="connsiteX4" fmla="*/ 947094 w 948566"/>
                <a:gd name="connsiteY4" fmla="*/ 407602 h 896485"/>
                <a:gd name="connsiteX5" fmla="*/ 948566 w 948566"/>
                <a:gd name="connsiteY5" fmla="*/ 422202 h 896485"/>
                <a:gd name="connsiteX6" fmla="*/ 474283 w 948566"/>
                <a:gd name="connsiteY6" fmla="*/ 896485 h 896485"/>
                <a:gd name="connsiteX7" fmla="*/ 209107 w 948566"/>
                <a:gd name="connsiteY7" fmla="*/ 815485 h 896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8566" h="896485">
                  <a:moveTo>
                    <a:pt x="209107" y="815485"/>
                  </a:moveTo>
                  <a:cubicBezTo>
                    <a:pt x="82947" y="730252"/>
                    <a:pt x="0" y="585914"/>
                    <a:pt x="0" y="422202"/>
                  </a:cubicBezTo>
                  <a:cubicBezTo>
                    <a:pt x="0" y="258490"/>
                    <a:pt x="82947" y="114151"/>
                    <a:pt x="209107" y="28919"/>
                  </a:cubicBezTo>
                  <a:lnTo>
                    <a:pt x="262385" y="0"/>
                  </a:lnTo>
                  <a:lnTo>
                    <a:pt x="947094" y="407602"/>
                  </a:lnTo>
                  <a:lnTo>
                    <a:pt x="948566" y="422202"/>
                  </a:lnTo>
                  <a:cubicBezTo>
                    <a:pt x="948566" y="684141"/>
                    <a:pt x="736222" y="896485"/>
                    <a:pt x="474283" y="896485"/>
                  </a:cubicBezTo>
                  <a:cubicBezTo>
                    <a:pt x="376056" y="896485"/>
                    <a:pt x="284803" y="866624"/>
                    <a:pt x="209107" y="815485"/>
                  </a:cubicBezTo>
                  <a:close/>
                </a:path>
              </a:pathLst>
            </a:cu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sp>
          <p:nvSpPr>
            <p:cNvPr id="39" name="Oval 130+">
              <a:extLst>
                <a:ext uri="{FF2B5EF4-FFF2-40B4-BE49-F238E27FC236}">
                  <a16:creationId xmlns:a16="http://schemas.microsoft.com/office/drawing/2014/main" id="{C8CE4ABA-80F2-9057-3096-3C67C5FFA4C1}"/>
                </a:ext>
              </a:extLst>
            </p:cNvPr>
            <p:cNvSpPr/>
            <p:nvPr/>
          </p:nvSpPr>
          <p:spPr>
            <a:xfrm rot="8954099" flipH="1">
              <a:off x="1975853" y="6362188"/>
              <a:ext cx="482831" cy="482831"/>
            </a:xfrm>
            <a:prstGeom prst="pie">
              <a:avLst>
                <a:gd name="adj1" fmla="val 1604304"/>
                <a:gd name="adj2" fmla="val 12544909"/>
              </a:avLst>
            </a:prstGeom>
            <a:solidFill>
              <a:schemeClr val="accent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panose="00000500000000000000" pitchFamily="2" charset="-122"/>
                <a:ea typeface="MiSans" panose="00000500000000000000" pitchFamily="2" charset="-122"/>
              </a:endParaRPr>
            </a:p>
          </p:txBody>
        </p:sp>
        <p:sp>
          <p:nvSpPr>
            <p:cNvPr id="40" name="椭圆 39">
              <a:extLst>
                <a:ext uri="{FF2B5EF4-FFF2-40B4-BE49-F238E27FC236}">
                  <a16:creationId xmlns:a16="http://schemas.microsoft.com/office/drawing/2014/main" id="{E5DCDA5C-3EBB-93CD-5640-F2D493033144}"/>
                </a:ext>
              </a:extLst>
            </p:cNvPr>
            <p:cNvSpPr/>
            <p:nvPr/>
          </p:nvSpPr>
          <p:spPr>
            <a:xfrm rot="8954099" flipH="1">
              <a:off x="2037661" y="6423996"/>
              <a:ext cx="359215" cy="359215"/>
            </a:xfrm>
            <a:prstGeom prst="ellipse">
              <a:avLst/>
            </a:pr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panose="00000500000000000000" pitchFamily="2" charset="-122"/>
                <a:ea typeface="MiSans" panose="00000500000000000000" pitchFamily="2" charset="-122"/>
              </a:endParaRPr>
            </a:p>
          </p:txBody>
        </p:sp>
        <p:sp>
          <p:nvSpPr>
            <p:cNvPr id="42" name="任意多边形: 形状 41">
              <a:extLst>
                <a:ext uri="{FF2B5EF4-FFF2-40B4-BE49-F238E27FC236}">
                  <a16:creationId xmlns:a16="http://schemas.microsoft.com/office/drawing/2014/main" id="{29FBEAB0-59A4-E1E1-E59F-DF20D228AF3B}"/>
                </a:ext>
              </a:extLst>
            </p:cNvPr>
            <p:cNvSpPr/>
            <p:nvPr/>
          </p:nvSpPr>
          <p:spPr>
            <a:xfrm rot="5354099">
              <a:off x="2082924" y="6040824"/>
              <a:ext cx="952585" cy="689658"/>
            </a:xfrm>
            <a:custGeom>
              <a:avLst/>
              <a:gdLst>
                <a:gd name="connsiteX0" fmla="*/ 0 w 952585"/>
                <a:gd name="connsiteY0" fmla="*/ 689658 h 689658"/>
                <a:gd name="connsiteX1" fmla="*/ 689658 w 952585"/>
                <a:gd name="connsiteY1" fmla="*/ 0 h 689658"/>
                <a:gd name="connsiteX2" fmla="*/ 828648 w 952585"/>
                <a:gd name="connsiteY2" fmla="*/ 14011 h 689658"/>
                <a:gd name="connsiteX3" fmla="*/ 952585 w 952585"/>
                <a:gd name="connsiteY3" fmla="*/ 52483 h 689658"/>
                <a:gd name="connsiteX4" fmla="*/ 947112 w 952585"/>
                <a:gd name="connsiteY4" fmla="*/ 462339 h 689658"/>
                <a:gd name="connsiteX5" fmla="*/ 933488 w 952585"/>
                <a:gd name="connsiteY5" fmla="*/ 445827 h 689658"/>
                <a:gd name="connsiteX6" fmla="*/ 689657 w 952585"/>
                <a:gd name="connsiteY6" fmla="*/ 344829 h 689658"/>
                <a:gd name="connsiteX7" fmla="*/ 344828 w 952585"/>
                <a:gd name="connsiteY7" fmla="*/ 689658 h 689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2585" h="689658">
                  <a:moveTo>
                    <a:pt x="0" y="689658"/>
                  </a:moveTo>
                  <a:cubicBezTo>
                    <a:pt x="0" y="308770"/>
                    <a:pt x="308770" y="0"/>
                    <a:pt x="689658" y="0"/>
                  </a:cubicBezTo>
                  <a:cubicBezTo>
                    <a:pt x="737269" y="0"/>
                    <a:pt x="783753" y="4824"/>
                    <a:pt x="828648" y="14011"/>
                  </a:cubicBezTo>
                  <a:lnTo>
                    <a:pt x="952585" y="52483"/>
                  </a:lnTo>
                  <a:lnTo>
                    <a:pt x="947112" y="462339"/>
                  </a:lnTo>
                  <a:lnTo>
                    <a:pt x="933488" y="445827"/>
                  </a:lnTo>
                  <a:cubicBezTo>
                    <a:pt x="871086" y="383425"/>
                    <a:pt x="784879" y="344829"/>
                    <a:pt x="689657" y="344829"/>
                  </a:cubicBezTo>
                  <a:cubicBezTo>
                    <a:pt x="499213" y="344829"/>
                    <a:pt x="344828" y="499214"/>
                    <a:pt x="344828" y="689658"/>
                  </a:cubicBez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grpSp>
      <p:sp>
        <p:nvSpPr>
          <p:cNvPr id="45" name="任意多边形: 形状 44">
            <a:extLst>
              <a:ext uri="{FF2B5EF4-FFF2-40B4-BE49-F238E27FC236}">
                <a16:creationId xmlns:a16="http://schemas.microsoft.com/office/drawing/2014/main" id="{EDE4BC2D-ADB2-5544-A0BD-13F40587D482}"/>
              </a:ext>
            </a:extLst>
          </p:cNvPr>
          <p:cNvSpPr/>
          <p:nvPr/>
        </p:nvSpPr>
        <p:spPr>
          <a:xfrm rot="10800000">
            <a:off x="11413893" y="1283733"/>
            <a:ext cx="337013" cy="726732"/>
          </a:xfrm>
          <a:custGeom>
            <a:avLst/>
            <a:gdLst>
              <a:gd name="connsiteX0" fmla="*/ 263367 w 286227"/>
              <a:gd name="connsiteY0" fmla="*/ 571500 h 617220"/>
              <a:gd name="connsiteX1" fmla="*/ 286227 w 286227"/>
              <a:gd name="connsiteY1" fmla="*/ 594360 h 617220"/>
              <a:gd name="connsiteX2" fmla="*/ 263367 w 286227"/>
              <a:gd name="connsiteY2" fmla="*/ 617220 h 617220"/>
              <a:gd name="connsiteX3" fmla="*/ 240507 w 286227"/>
              <a:gd name="connsiteY3" fmla="*/ 594360 h 617220"/>
              <a:gd name="connsiteX4" fmla="*/ 263367 w 286227"/>
              <a:gd name="connsiteY4" fmla="*/ 571500 h 617220"/>
              <a:gd name="connsiteX5" fmla="*/ 143114 w 286227"/>
              <a:gd name="connsiteY5" fmla="*/ 571500 h 617220"/>
              <a:gd name="connsiteX6" fmla="*/ 165974 w 286227"/>
              <a:gd name="connsiteY6" fmla="*/ 594360 h 617220"/>
              <a:gd name="connsiteX7" fmla="*/ 143114 w 286227"/>
              <a:gd name="connsiteY7" fmla="*/ 617220 h 617220"/>
              <a:gd name="connsiteX8" fmla="*/ 120254 w 286227"/>
              <a:gd name="connsiteY8" fmla="*/ 594360 h 617220"/>
              <a:gd name="connsiteX9" fmla="*/ 143114 w 286227"/>
              <a:gd name="connsiteY9" fmla="*/ 571500 h 617220"/>
              <a:gd name="connsiteX10" fmla="*/ 22860 w 286227"/>
              <a:gd name="connsiteY10" fmla="*/ 571500 h 617220"/>
              <a:gd name="connsiteX11" fmla="*/ 45720 w 286227"/>
              <a:gd name="connsiteY11" fmla="*/ 594360 h 617220"/>
              <a:gd name="connsiteX12" fmla="*/ 22860 w 286227"/>
              <a:gd name="connsiteY12" fmla="*/ 617220 h 617220"/>
              <a:gd name="connsiteX13" fmla="*/ 0 w 286227"/>
              <a:gd name="connsiteY13" fmla="*/ 594360 h 617220"/>
              <a:gd name="connsiteX14" fmla="*/ 22860 w 286227"/>
              <a:gd name="connsiteY14" fmla="*/ 571500 h 617220"/>
              <a:gd name="connsiteX15" fmla="*/ 263367 w 286227"/>
              <a:gd name="connsiteY15" fmla="*/ 428625 h 617220"/>
              <a:gd name="connsiteX16" fmla="*/ 286227 w 286227"/>
              <a:gd name="connsiteY16" fmla="*/ 451485 h 617220"/>
              <a:gd name="connsiteX17" fmla="*/ 263367 w 286227"/>
              <a:gd name="connsiteY17" fmla="*/ 474345 h 617220"/>
              <a:gd name="connsiteX18" fmla="*/ 240507 w 286227"/>
              <a:gd name="connsiteY18" fmla="*/ 451485 h 617220"/>
              <a:gd name="connsiteX19" fmla="*/ 263367 w 286227"/>
              <a:gd name="connsiteY19" fmla="*/ 428625 h 617220"/>
              <a:gd name="connsiteX20" fmla="*/ 143114 w 286227"/>
              <a:gd name="connsiteY20" fmla="*/ 428625 h 617220"/>
              <a:gd name="connsiteX21" fmla="*/ 165974 w 286227"/>
              <a:gd name="connsiteY21" fmla="*/ 451485 h 617220"/>
              <a:gd name="connsiteX22" fmla="*/ 143114 w 286227"/>
              <a:gd name="connsiteY22" fmla="*/ 474345 h 617220"/>
              <a:gd name="connsiteX23" fmla="*/ 120254 w 286227"/>
              <a:gd name="connsiteY23" fmla="*/ 451485 h 617220"/>
              <a:gd name="connsiteX24" fmla="*/ 143114 w 286227"/>
              <a:gd name="connsiteY24" fmla="*/ 428625 h 617220"/>
              <a:gd name="connsiteX25" fmla="*/ 22860 w 286227"/>
              <a:gd name="connsiteY25" fmla="*/ 428625 h 617220"/>
              <a:gd name="connsiteX26" fmla="*/ 45720 w 286227"/>
              <a:gd name="connsiteY26" fmla="*/ 451485 h 617220"/>
              <a:gd name="connsiteX27" fmla="*/ 22860 w 286227"/>
              <a:gd name="connsiteY27" fmla="*/ 474345 h 617220"/>
              <a:gd name="connsiteX28" fmla="*/ 0 w 286227"/>
              <a:gd name="connsiteY28" fmla="*/ 451485 h 617220"/>
              <a:gd name="connsiteX29" fmla="*/ 22860 w 286227"/>
              <a:gd name="connsiteY29" fmla="*/ 428625 h 617220"/>
              <a:gd name="connsiteX30" fmla="*/ 263367 w 286227"/>
              <a:gd name="connsiteY30" fmla="*/ 285750 h 617220"/>
              <a:gd name="connsiteX31" fmla="*/ 286227 w 286227"/>
              <a:gd name="connsiteY31" fmla="*/ 308610 h 617220"/>
              <a:gd name="connsiteX32" fmla="*/ 263367 w 286227"/>
              <a:gd name="connsiteY32" fmla="*/ 331470 h 617220"/>
              <a:gd name="connsiteX33" fmla="*/ 240507 w 286227"/>
              <a:gd name="connsiteY33" fmla="*/ 308610 h 617220"/>
              <a:gd name="connsiteX34" fmla="*/ 263367 w 286227"/>
              <a:gd name="connsiteY34" fmla="*/ 285750 h 617220"/>
              <a:gd name="connsiteX35" fmla="*/ 143114 w 286227"/>
              <a:gd name="connsiteY35" fmla="*/ 285750 h 617220"/>
              <a:gd name="connsiteX36" fmla="*/ 165974 w 286227"/>
              <a:gd name="connsiteY36" fmla="*/ 308610 h 617220"/>
              <a:gd name="connsiteX37" fmla="*/ 143114 w 286227"/>
              <a:gd name="connsiteY37" fmla="*/ 331470 h 617220"/>
              <a:gd name="connsiteX38" fmla="*/ 120254 w 286227"/>
              <a:gd name="connsiteY38" fmla="*/ 308610 h 617220"/>
              <a:gd name="connsiteX39" fmla="*/ 143114 w 286227"/>
              <a:gd name="connsiteY39" fmla="*/ 285750 h 617220"/>
              <a:gd name="connsiteX40" fmla="*/ 22860 w 286227"/>
              <a:gd name="connsiteY40" fmla="*/ 285750 h 617220"/>
              <a:gd name="connsiteX41" fmla="*/ 45720 w 286227"/>
              <a:gd name="connsiteY41" fmla="*/ 308610 h 617220"/>
              <a:gd name="connsiteX42" fmla="*/ 22860 w 286227"/>
              <a:gd name="connsiteY42" fmla="*/ 331470 h 617220"/>
              <a:gd name="connsiteX43" fmla="*/ 0 w 286227"/>
              <a:gd name="connsiteY43" fmla="*/ 308610 h 617220"/>
              <a:gd name="connsiteX44" fmla="*/ 22860 w 286227"/>
              <a:gd name="connsiteY44" fmla="*/ 285750 h 617220"/>
              <a:gd name="connsiteX45" fmla="*/ 263367 w 286227"/>
              <a:gd name="connsiteY45" fmla="*/ 142875 h 617220"/>
              <a:gd name="connsiteX46" fmla="*/ 286227 w 286227"/>
              <a:gd name="connsiteY46" fmla="*/ 165735 h 617220"/>
              <a:gd name="connsiteX47" fmla="*/ 263367 w 286227"/>
              <a:gd name="connsiteY47" fmla="*/ 188595 h 617220"/>
              <a:gd name="connsiteX48" fmla="*/ 240507 w 286227"/>
              <a:gd name="connsiteY48" fmla="*/ 165735 h 617220"/>
              <a:gd name="connsiteX49" fmla="*/ 263367 w 286227"/>
              <a:gd name="connsiteY49" fmla="*/ 142875 h 617220"/>
              <a:gd name="connsiteX50" fmla="*/ 143114 w 286227"/>
              <a:gd name="connsiteY50" fmla="*/ 142875 h 617220"/>
              <a:gd name="connsiteX51" fmla="*/ 165974 w 286227"/>
              <a:gd name="connsiteY51" fmla="*/ 165735 h 617220"/>
              <a:gd name="connsiteX52" fmla="*/ 143114 w 286227"/>
              <a:gd name="connsiteY52" fmla="*/ 188595 h 617220"/>
              <a:gd name="connsiteX53" fmla="*/ 120254 w 286227"/>
              <a:gd name="connsiteY53" fmla="*/ 165735 h 617220"/>
              <a:gd name="connsiteX54" fmla="*/ 143114 w 286227"/>
              <a:gd name="connsiteY54" fmla="*/ 142875 h 617220"/>
              <a:gd name="connsiteX55" fmla="*/ 22860 w 286227"/>
              <a:gd name="connsiteY55" fmla="*/ 142875 h 617220"/>
              <a:gd name="connsiteX56" fmla="*/ 45720 w 286227"/>
              <a:gd name="connsiteY56" fmla="*/ 165735 h 617220"/>
              <a:gd name="connsiteX57" fmla="*/ 22860 w 286227"/>
              <a:gd name="connsiteY57" fmla="*/ 188595 h 617220"/>
              <a:gd name="connsiteX58" fmla="*/ 0 w 286227"/>
              <a:gd name="connsiteY58" fmla="*/ 165735 h 617220"/>
              <a:gd name="connsiteX59" fmla="*/ 22860 w 286227"/>
              <a:gd name="connsiteY59" fmla="*/ 142875 h 617220"/>
              <a:gd name="connsiteX60" fmla="*/ 263367 w 286227"/>
              <a:gd name="connsiteY60" fmla="*/ 0 h 617220"/>
              <a:gd name="connsiteX61" fmla="*/ 286227 w 286227"/>
              <a:gd name="connsiteY61" fmla="*/ 22860 h 617220"/>
              <a:gd name="connsiteX62" fmla="*/ 263367 w 286227"/>
              <a:gd name="connsiteY62" fmla="*/ 45720 h 617220"/>
              <a:gd name="connsiteX63" fmla="*/ 240507 w 286227"/>
              <a:gd name="connsiteY63" fmla="*/ 22860 h 617220"/>
              <a:gd name="connsiteX64" fmla="*/ 263367 w 286227"/>
              <a:gd name="connsiteY64" fmla="*/ 0 h 617220"/>
              <a:gd name="connsiteX65" fmla="*/ 143114 w 286227"/>
              <a:gd name="connsiteY65" fmla="*/ 0 h 617220"/>
              <a:gd name="connsiteX66" fmla="*/ 165974 w 286227"/>
              <a:gd name="connsiteY66" fmla="*/ 22860 h 617220"/>
              <a:gd name="connsiteX67" fmla="*/ 143114 w 286227"/>
              <a:gd name="connsiteY67" fmla="*/ 45720 h 617220"/>
              <a:gd name="connsiteX68" fmla="*/ 120254 w 286227"/>
              <a:gd name="connsiteY68" fmla="*/ 22860 h 617220"/>
              <a:gd name="connsiteX69" fmla="*/ 143114 w 286227"/>
              <a:gd name="connsiteY69" fmla="*/ 0 h 617220"/>
              <a:gd name="connsiteX70" fmla="*/ 22860 w 286227"/>
              <a:gd name="connsiteY70" fmla="*/ 0 h 617220"/>
              <a:gd name="connsiteX71" fmla="*/ 45720 w 286227"/>
              <a:gd name="connsiteY71" fmla="*/ 22860 h 617220"/>
              <a:gd name="connsiteX72" fmla="*/ 22860 w 286227"/>
              <a:gd name="connsiteY72" fmla="*/ 45720 h 617220"/>
              <a:gd name="connsiteX73" fmla="*/ 0 w 286227"/>
              <a:gd name="connsiteY73" fmla="*/ 22860 h 617220"/>
              <a:gd name="connsiteX74" fmla="*/ 22860 w 286227"/>
              <a:gd name="connsiteY74" fmla="*/ 0 h 617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286227" h="617220">
                <a:moveTo>
                  <a:pt x="263367" y="571500"/>
                </a:moveTo>
                <a:cubicBezTo>
                  <a:pt x="275992" y="571500"/>
                  <a:pt x="286227" y="581735"/>
                  <a:pt x="286227" y="594360"/>
                </a:cubicBezTo>
                <a:cubicBezTo>
                  <a:pt x="286227" y="606985"/>
                  <a:pt x="275992" y="617220"/>
                  <a:pt x="263367" y="617220"/>
                </a:cubicBezTo>
                <a:cubicBezTo>
                  <a:pt x="250742" y="617220"/>
                  <a:pt x="240507" y="606985"/>
                  <a:pt x="240507" y="594360"/>
                </a:cubicBezTo>
                <a:cubicBezTo>
                  <a:pt x="240507" y="581735"/>
                  <a:pt x="250742" y="571500"/>
                  <a:pt x="263367" y="571500"/>
                </a:cubicBezTo>
                <a:close/>
                <a:moveTo>
                  <a:pt x="143114" y="571500"/>
                </a:moveTo>
                <a:cubicBezTo>
                  <a:pt x="155739" y="571500"/>
                  <a:pt x="165974" y="581735"/>
                  <a:pt x="165974" y="594360"/>
                </a:cubicBezTo>
                <a:cubicBezTo>
                  <a:pt x="165974" y="606985"/>
                  <a:pt x="155739" y="617220"/>
                  <a:pt x="143114" y="617220"/>
                </a:cubicBezTo>
                <a:cubicBezTo>
                  <a:pt x="130489" y="617220"/>
                  <a:pt x="120254" y="606985"/>
                  <a:pt x="120254" y="594360"/>
                </a:cubicBezTo>
                <a:cubicBezTo>
                  <a:pt x="120254" y="581735"/>
                  <a:pt x="130489" y="571500"/>
                  <a:pt x="143114" y="571500"/>
                </a:cubicBezTo>
                <a:close/>
                <a:moveTo>
                  <a:pt x="22860" y="571500"/>
                </a:moveTo>
                <a:cubicBezTo>
                  <a:pt x="35485" y="571500"/>
                  <a:pt x="45720" y="581735"/>
                  <a:pt x="45720" y="594360"/>
                </a:cubicBezTo>
                <a:cubicBezTo>
                  <a:pt x="45720" y="606985"/>
                  <a:pt x="35485" y="617220"/>
                  <a:pt x="22860" y="617220"/>
                </a:cubicBezTo>
                <a:cubicBezTo>
                  <a:pt x="10235" y="617220"/>
                  <a:pt x="0" y="606985"/>
                  <a:pt x="0" y="594360"/>
                </a:cubicBezTo>
                <a:cubicBezTo>
                  <a:pt x="0" y="581735"/>
                  <a:pt x="10235" y="571500"/>
                  <a:pt x="22860" y="571500"/>
                </a:cubicBezTo>
                <a:close/>
                <a:moveTo>
                  <a:pt x="263367" y="428625"/>
                </a:moveTo>
                <a:cubicBezTo>
                  <a:pt x="275992" y="428625"/>
                  <a:pt x="286227" y="438860"/>
                  <a:pt x="286227" y="451485"/>
                </a:cubicBezTo>
                <a:cubicBezTo>
                  <a:pt x="286227" y="464110"/>
                  <a:pt x="275992" y="474345"/>
                  <a:pt x="263367" y="474345"/>
                </a:cubicBezTo>
                <a:cubicBezTo>
                  <a:pt x="250742" y="474345"/>
                  <a:pt x="240507" y="464110"/>
                  <a:pt x="240507" y="451485"/>
                </a:cubicBezTo>
                <a:cubicBezTo>
                  <a:pt x="240507" y="438860"/>
                  <a:pt x="250742" y="428625"/>
                  <a:pt x="263367" y="428625"/>
                </a:cubicBezTo>
                <a:close/>
                <a:moveTo>
                  <a:pt x="143114" y="428625"/>
                </a:moveTo>
                <a:cubicBezTo>
                  <a:pt x="155739" y="428625"/>
                  <a:pt x="165974" y="438860"/>
                  <a:pt x="165974" y="451485"/>
                </a:cubicBezTo>
                <a:cubicBezTo>
                  <a:pt x="165974" y="464110"/>
                  <a:pt x="155739" y="474345"/>
                  <a:pt x="143114" y="474345"/>
                </a:cubicBezTo>
                <a:cubicBezTo>
                  <a:pt x="130489" y="474345"/>
                  <a:pt x="120254" y="464110"/>
                  <a:pt x="120254" y="451485"/>
                </a:cubicBezTo>
                <a:cubicBezTo>
                  <a:pt x="120254" y="438860"/>
                  <a:pt x="130489" y="428625"/>
                  <a:pt x="143114" y="428625"/>
                </a:cubicBezTo>
                <a:close/>
                <a:moveTo>
                  <a:pt x="22860" y="428625"/>
                </a:moveTo>
                <a:cubicBezTo>
                  <a:pt x="35485" y="428625"/>
                  <a:pt x="45720" y="438860"/>
                  <a:pt x="45720" y="451485"/>
                </a:cubicBezTo>
                <a:cubicBezTo>
                  <a:pt x="45720" y="464110"/>
                  <a:pt x="35485" y="474345"/>
                  <a:pt x="22860" y="474345"/>
                </a:cubicBezTo>
                <a:cubicBezTo>
                  <a:pt x="10235" y="474345"/>
                  <a:pt x="0" y="464110"/>
                  <a:pt x="0" y="451485"/>
                </a:cubicBezTo>
                <a:cubicBezTo>
                  <a:pt x="0" y="438860"/>
                  <a:pt x="10235" y="428625"/>
                  <a:pt x="22860" y="428625"/>
                </a:cubicBezTo>
                <a:close/>
                <a:moveTo>
                  <a:pt x="263367" y="285750"/>
                </a:moveTo>
                <a:cubicBezTo>
                  <a:pt x="275992" y="285750"/>
                  <a:pt x="286227" y="295985"/>
                  <a:pt x="286227" y="308610"/>
                </a:cubicBezTo>
                <a:cubicBezTo>
                  <a:pt x="286227" y="321235"/>
                  <a:pt x="275992" y="331470"/>
                  <a:pt x="263367" y="331470"/>
                </a:cubicBezTo>
                <a:cubicBezTo>
                  <a:pt x="250742" y="331470"/>
                  <a:pt x="240507" y="321235"/>
                  <a:pt x="240507" y="308610"/>
                </a:cubicBezTo>
                <a:cubicBezTo>
                  <a:pt x="240507" y="295985"/>
                  <a:pt x="250742" y="285750"/>
                  <a:pt x="263367" y="285750"/>
                </a:cubicBezTo>
                <a:close/>
                <a:moveTo>
                  <a:pt x="143114" y="285750"/>
                </a:moveTo>
                <a:cubicBezTo>
                  <a:pt x="155739" y="285750"/>
                  <a:pt x="165974" y="295985"/>
                  <a:pt x="165974" y="308610"/>
                </a:cubicBezTo>
                <a:cubicBezTo>
                  <a:pt x="165974" y="321235"/>
                  <a:pt x="155739" y="331470"/>
                  <a:pt x="143114" y="331470"/>
                </a:cubicBezTo>
                <a:cubicBezTo>
                  <a:pt x="130489" y="331470"/>
                  <a:pt x="120254" y="321235"/>
                  <a:pt x="120254" y="308610"/>
                </a:cubicBezTo>
                <a:cubicBezTo>
                  <a:pt x="120254" y="295985"/>
                  <a:pt x="130489" y="285750"/>
                  <a:pt x="143114" y="285750"/>
                </a:cubicBezTo>
                <a:close/>
                <a:moveTo>
                  <a:pt x="22860" y="285750"/>
                </a:moveTo>
                <a:cubicBezTo>
                  <a:pt x="35485" y="285750"/>
                  <a:pt x="45720" y="295985"/>
                  <a:pt x="45720" y="308610"/>
                </a:cubicBezTo>
                <a:cubicBezTo>
                  <a:pt x="45720" y="321235"/>
                  <a:pt x="35485" y="331470"/>
                  <a:pt x="22860" y="331470"/>
                </a:cubicBezTo>
                <a:cubicBezTo>
                  <a:pt x="10235" y="331470"/>
                  <a:pt x="0" y="321235"/>
                  <a:pt x="0" y="308610"/>
                </a:cubicBezTo>
                <a:cubicBezTo>
                  <a:pt x="0" y="295985"/>
                  <a:pt x="10235" y="285750"/>
                  <a:pt x="22860" y="285750"/>
                </a:cubicBezTo>
                <a:close/>
                <a:moveTo>
                  <a:pt x="263367" y="142875"/>
                </a:moveTo>
                <a:cubicBezTo>
                  <a:pt x="275992" y="142875"/>
                  <a:pt x="286227" y="153110"/>
                  <a:pt x="286227" y="165735"/>
                </a:cubicBezTo>
                <a:cubicBezTo>
                  <a:pt x="286227" y="178360"/>
                  <a:pt x="275992" y="188595"/>
                  <a:pt x="263367" y="188595"/>
                </a:cubicBezTo>
                <a:cubicBezTo>
                  <a:pt x="250742" y="188595"/>
                  <a:pt x="240507" y="178360"/>
                  <a:pt x="240507" y="165735"/>
                </a:cubicBezTo>
                <a:cubicBezTo>
                  <a:pt x="240507" y="153110"/>
                  <a:pt x="250742" y="142875"/>
                  <a:pt x="263367" y="142875"/>
                </a:cubicBezTo>
                <a:close/>
                <a:moveTo>
                  <a:pt x="143114" y="142875"/>
                </a:moveTo>
                <a:cubicBezTo>
                  <a:pt x="155739" y="142875"/>
                  <a:pt x="165974" y="153110"/>
                  <a:pt x="165974" y="165735"/>
                </a:cubicBezTo>
                <a:cubicBezTo>
                  <a:pt x="165974" y="178360"/>
                  <a:pt x="155739" y="188595"/>
                  <a:pt x="143114" y="188595"/>
                </a:cubicBezTo>
                <a:cubicBezTo>
                  <a:pt x="130489" y="188595"/>
                  <a:pt x="120254" y="178360"/>
                  <a:pt x="120254" y="165735"/>
                </a:cubicBezTo>
                <a:cubicBezTo>
                  <a:pt x="120254" y="153110"/>
                  <a:pt x="130489" y="142875"/>
                  <a:pt x="143114" y="142875"/>
                </a:cubicBezTo>
                <a:close/>
                <a:moveTo>
                  <a:pt x="22860" y="142875"/>
                </a:moveTo>
                <a:cubicBezTo>
                  <a:pt x="35485" y="142875"/>
                  <a:pt x="45720" y="153110"/>
                  <a:pt x="45720" y="165735"/>
                </a:cubicBezTo>
                <a:cubicBezTo>
                  <a:pt x="45720" y="178360"/>
                  <a:pt x="35485" y="188595"/>
                  <a:pt x="22860" y="188595"/>
                </a:cubicBezTo>
                <a:cubicBezTo>
                  <a:pt x="10235" y="188595"/>
                  <a:pt x="0" y="178360"/>
                  <a:pt x="0" y="165735"/>
                </a:cubicBezTo>
                <a:cubicBezTo>
                  <a:pt x="0" y="153110"/>
                  <a:pt x="10235" y="142875"/>
                  <a:pt x="22860" y="142875"/>
                </a:cubicBezTo>
                <a:close/>
                <a:moveTo>
                  <a:pt x="263367" y="0"/>
                </a:moveTo>
                <a:cubicBezTo>
                  <a:pt x="275992" y="0"/>
                  <a:pt x="286227" y="10235"/>
                  <a:pt x="286227" y="22860"/>
                </a:cubicBezTo>
                <a:cubicBezTo>
                  <a:pt x="286227" y="35485"/>
                  <a:pt x="275992" y="45720"/>
                  <a:pt x="263367" y="45720"/>
                </a:cubicBezTo>
                <a:cubicBezTo>
                  <a:pt x="250742" y="45720"/>
                  <a:pt x="240507" y="35485"/>
                  <a:pt x="240507" y="22860"/>
                </a:cubicBezTo>
                <a:cubicBezTo>
                  <a:pt x="240507" y="10235"/>
                  <a:pt x="250742" y="0"/>
                  <a:pt x="263367" y="0"/>
                </a:cubicBezTo>
                <a:close/>
                <a:moveTo>
                  <a:pt x="143114" y="0"/>
                </a:moveTo>
                <a:cubicBezTo>
                  <a:pt x="155739" y="0"/>
                  <a:pt x="165974" y="10235"/>
                  <a:pt x="165974" y="22860"/>
                </a:cubicBezTo>
                <a:cubicBezTo>
                  <a:pt x="165974" y="35485"/>
                  <a:pt x="155739" y="45720"/>
                  <a:pt x="143114" y="45720"/>
                </a:cubicBezTo>
                <a:cubicBezTo>
                  <a:pt x="130489" y="45720"/>
                  <a:pt x="120254" y="35485"/>
                  <a:pt x="120254" y="22860"/>
                </a:cubicBezTo>
                <a:cubicBezTo>
                  <a:pt x="120254" y="10235"/>
                  <a:pt x="130489" y="0"/>
                  <a:pt x="143114" y="0"/>
                </a:cubicBezTo>
                <a:close/>
                <a:moveTo>
                  <a:pt x="22860" y="0"/>
                </a:moveTo>
                <a:cubicBezTo>
                  <a:pt x="35485" y="0"/>
                  <a:pt x="45720" y="10235"/>
                  <a:pt x="45720" y="22860"/>
                </a:cubicBezTo>
                <a:cubicBezTo>
                  <a:pt x="45720" y="35485"/>
                  <a:pt x="35485" y="45720"/>
                  <a:pt x="22860" y="45720"/>
                </a:cubicBezTo>
                <a:cubicBezTo>
                  <a:pt x="10235" y="45720"/>
                  <a:pt x="0" y="35485"/>
                  <a:pt x="0" y="22860"/>
                </a:cubicBezTo>
                <a:cubicBezTo>
                  <a:pt x="0" y="10235"/>
                  <a:pt x="10235" y="0"/>
                  <a:pt x="22860" y="0"/>
                </a:cubicBez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spTree>
    <p:extLst>
      <p:ext uri="{BB962C8B-B14F-4D97-AF65-F5344CB8AC3E}">
        <p14:creationId xmlns:p14="http://schemas.microsoft.com/office/powerpoint/2010/main" val="127477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文本框 13">
            <a:extLst>
              <a:ext uri="{FF2B5EF4-FFF2-40B4-BE49-F238E27FC236}">
                <a16:creationId xmlns:a16="http://schemas.microsoft.com/office/drawing/2014/main" id="{8F943B8B-B156-F0C2-4814-818E0E508762}"/>
              </a:ext>
            </a:extLst>
          </p:cNvPr>
          <p:cNvSpPr txBox="1"/>
          <p:nvPr/>
        </p:nvSpPr>
        <p:spPr>
          <a:xfrm>
            <a:off x="5014607" y="2754841"/>
            <a:ext cx="5539978" cy="1107996"/>
          </a:xfrm>
          <a:prstGeom prst="rect">
            <a:avLst/>
          </a:prstGeom>
          <a:noFill/>
        </p:spPr>
        <p:txBody>
          <a:bodyPr wrap="none" lIns="0" tIns="0" rIns="0" bIns="0" rtlCol="0">
            <a:spAutoFit/>
          </a:bodyPr>
          <a:lstStyle/>
          <a:p>
            <a:pPr algn="ctr">
              <a:defRPr/>
            </a:pPr>
            <a:r>
              <a:rPr kumimoji="1" lang="zh-CN" altLang="en-US" sz="7200" dirty="0">
                <a:solidFill>
                  <a:schemeClr val="accent1"/>
                </a:solidFill>
                <a:latin typeface="MiSans Semibold" panose="00000700000000000000" pitchFamily="2" charset="-122"/>
                <a:ea typeface="MiSans Semibold" panose="00000700000000000000" pitchFamily="2" charset="-122"/>
                <a:cs typeface="+mn-ea"/>
                <a:sym typeface="汉仪旗黑KW 55S" panose="00020600040101010101" pitchFamily="18" charset="-122"/>
              </a:rPr>
              <a:t>工作不足之处</a:t>
            </a:r>
          </a:p>
        </p:txBody>
      </p:sp>
      <p:sp>
        <p:nvSpPr>
          <p:cNvPr id="28" name="文本占位符 9">
            <a:extLst>
              <a:ext uri="{FF2B5EF4-FFF2-40B4-BE49-F238E27FC236}">
                <a16:creationId xmlns:a16="http://schemas.microsoft.com/office/drawing/2014/main" id="{ED90F2A8-8DD0-8C58-C1A0-000530E56CBB}"/>
              </a:ext>
            </a:extLst>
          </p:cNvPr>
          <p:cNvSpPr txBox="1">
            <a:spLocks/>
          </p:cNvSpPr>
          <p:nvPr/>
        </p:nvSpPr>
        <p:spPr>
          <a:xfrm>
            <a:off x="5051425" y="3862837"/>
            <a:ext cx="2043829" cy="199285"/>
          </a:xfrm>
          <a:prstGeom prst="rect">
            <a:avLst/>
          </a:prstGeom>
        </p:spPr>
        <p:txBody>
          <a:bodyPr wrap="none" lIns="0" tIns="0" rIns="0" bIns="0">
            <a:spAutoFit/>
          </a:bodyPr>
          <a:lstStyle>
            <a:lvl1pPr marL="0" indent="0" algn="l" defTabSz="914400" rtl="0" eaLnBrk="1" latinLnBrk="0" hangingPunct="1">
              <a:lnSpc>
                <a:spcPct val="90000"/>
              </a:lnSpc>
              <a:spcBef>
                <a:spcPts val="1000"/>
              </a:spcBef>
              <a:buFont typeface="Arial" panose="020B0604020202020204" pitchFamily="34" charset="0"/>
              <a:buNone/>
              <a:defRPr sz="1050" b="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1400" dirty="0">
                <a:solidFill>
                  <a:schemeClr val="bg1">
                    <a:lumMod val="65000"/>
                  </a:schemeClr>
                </a:solidFill>
                <a:latin typeface="MiSans" panose="00000500000000000000" pitchFamily="2" charset="-122"/>
                <a:ea typeface="MiSans" panose="00000500000000000000" pitchFamily="2" charset="-122"/>
                <a:cs typeface="+mn-ea"/>
                <a:sym typeface="汉仪旗黑KW 55S" panose="00020600040101010101" pitchFamily="18" charset="-122"/>
              </a:rPr>
              <a:t>Deficiencies in the work</a:t>
            </a:r>
          </a:p>
        </p:txBody>
      </p:sp>
      <p:pic>
        <p:nvPicPr>
          <p:cNvPr id="30" name="图片 29" descr="卡通画&#10;&#10;中度可信度描述已自动生成">
            <a:extLst>
              <a:ext uri="{FF2B5EF4-FFF2-40B4-BE49-F238E27FC236}">
                <a16:creationId xmlns:a16="http://schemas.microsoft.com/office/drawing/2014/main" id="{15C7F099-8D68-4F4F-465A-EBE7353A80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4585" y="406809"/>
            <a:ext cx="1473002" cy="201569"/>
          </a:xfrm>
          <a:prstGeom prst="rect">
            <a:avLst/>
          </a:prstGeom>
        </p:spPr>
      </p:pic>
      <p:sp>
        <p:nvSpPr>
          <p:cNvPr id="58" name="gaoding-14">
            <a:extLst>
              <a:ext uri="{FF2B5EF4-FFF2-40B4-BE49-F238E27FC236}">
                <a16:creationId xmlns:a16="http://schemas.microsoft.com/office/drawing/2014/main" id="{F5F1980D-4D04-2BFF-D98F-FF891BB47C8D}"/>
              </a:ext>
            </a:extLst>
          </p:cNvPr>
          <p:cNvSpPr txBox="1"/>
          <p:nvPr/>
        </p:nvSpPr>
        <p:spPr>
          <a:xfrm>
            <a:off x="5014607" y="1462932"/>
            <a:ext cx="1591782" cy="1477328"/>
          </a:xfrm>
          <a:prstGeom prst="rect">
            <a:avLst/>
          </a:prstGeom>
          <a:noFill/>
        </p:spPr>
        <p:txBody>
          <a:bodyPr wrap="none" lIns="0" tIns="0" rIns="0" bIns="0" rtlCol="0">
            <a:spAutoFit/>
          </a:bodyPr>
          <a:lstStyle>
            <a:defPPr>
              <a:defRPr lang="zh-CN"/>
            </a:defPPr>
            <a:lvl1pPr>
              <a:defRPr sz="3200" spc="300">
                <a:gradFill>
                  <a:gsLst>
                    <a:gs pos="0">
                      <a:schemeClr val="bg1"/>
                    </a:gs>
                    <a:gs pos="100000">
                      <a:schemeClr val="accent4"/>
                    </a:gs>
                  </a:gsLst>
                  <a:lin ang="2700000" scaled="0"/>
                </a:gradFill>
                <a:latin typeface="+mj-ea"/>
                <a:ea typeface="+mj-ea"/>
              </a:defRPr>
            </a:lvl1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0" normalizeH="0" baseline="0" noProof="0" dirty="0">
                <a:ln w="12700">
                  <a:solidFill>
                    <a:schemeClr val="accent1"/>
                  </a:solidFill>
                </a:ln>
                <a:noFill/>
                <a:uLnTx/>
                <a:uFillTx/>
                <a:latin typeface="MiSans Semibold" panose="00000700000000000000" pitchFamily="2" charset="-122"/>
                <a:ea typeface="MiSans Semibold" panose="00000700000000000000" pitchFamily="2" charset="-122"/>
                <a:cs typeface="阿里巴巴普惠体 2.0 35 Thin" panose="00020600040101010101" pitchFamily="18" charset="-122"/>
              </a:rPr>
              <a:t>03</a:t>
            </a:r>
          </a:p>
        </p:txBody>
      </p:sp>
      <p:sp>
        <p:nvSpPr>
          <p:cNvPr id="75" name="矩形: 圆角 74">
            <a:extLst>
              <a:ext uri="{FF2B5EF4-FFF2-40B4-BE49-F238E27FC236}">
                <a16:creationId xmlns:a16="http://schemas.microsoft.com/office/drawing/2014/main" id="{26E46695-193A-3ED3-22EE-EDE5E108061B}"/>
              </a:ext>
            </a:extLst>
          </p:cNvPr>
          <p:cNvSpPr/>
          <p:nvPr/>
        </p:nvSpPr>
        <p:spPr>
          <a:xfrm>
            <a:off x="5051425" y="4438839"/>
            <a:ext cx="1685751" cy="391447"/>
          </a:xfrm>
          <a:prstGeom prst="roundRect">
            <a:avLst>
              <a:gd name="adj" fmla="val 50000"/>
            </a:avLst>
          </a:prstGeom>
          <a:solidFill>
            <a:schemeClr val="accent1"/>
          </a:solidFill>
          <a:ln w="12700" cap="flat">
            <a:solidFill>
              <a:schemeClr val="bg1"/>
            </a:solidFill>
            <a:prstDash val="solid"/>
            <a:miter/>
          </a:ln>
          <a:effectLst>
            <a:outerShdw blurRad="165100" dist="101600" dir="5400000" sx="96000" sy="96000" algn="t" rotWithShape="0">
              <a:schemeClr val="accent1">
                <a:lumMod val="50000"/>
                <a:alpha val="5000"/>
              </a:schemeClr>
            </a:outerShdw>
          </a:effectLst>
        </p:spPr>
        <p:txBody>
          <a:bodyPr lIns="0" tIns="0" rIns="0" bIns="0" rtlCol="0" anchor="ctr"/>
          <a:lstStyle/>
          <a:p>
            <a:pPr algn="ctr" defTabSz="731520"/>
            <a:r>
              <a:rPr lang="zh-CN" altLang="en-US" dirty="0">
                <a:solidFill>
                  <a:schemeClr val="bg1"/>
                </a:solidFill>
                <a:latin typeface="MiSans" panose="00000500000000000000" pitchFamily="2" charset="-122"/>
                <a:ea typeface="MiSans" panose="00000500000000000000" pitchFamily="2" charset="-122"/>
                <a:cs typeface="+mn-ea"/>
                <a:sym typeface="汉仪旗黑KW 55S" panose="00020600040101010101" pitchFamily="18" charset="-122"/>
              </a:rPr>
              <a:t>请添加小标题</a:t>
            </a:r>
          </a:p>
        </p:txBody>
      </p:sp>
      <p:sp>
        <p:nvSpPr>
          <p:cNvPr id="76" name="矩形: 圆角 75">
            <a:extLst>
              <a:ext uri="{FF2B5EF4-FFF2-40B4-BE49-F238E27FC236}">
                <a16:creationId xmlns:a16="http://schemas.microsoft.com/office/drawing/2014/main" id="{05EAF0A4-3550-043F-7633-B8B96E7A3E40}"/>
              </a:ext>
            </a:extLst>
          </p:cNvPr>
          <p:cNvSpPr/>
          <p:nvPr/>
        </p:nvSpPr>
        <p:spPr>
          <a:xfrm>
            <a:off x="6978539" y="4438839"/>
            <a:ext cx="1685751" cy="391447"/>
          </a:xfrm>
          <a:prstGeom prst="roundRect">
            <a:avLst>
              <a:gd name="adj" fmla="val 50000"/>
            </a:avLst>
          </a:prstGeom>
          <a:solidFill>
            <a:schemeClr val="accent1"/>
          </a:solidFill>
          <a:ln w="12700" cap="flat">
            <a:solidFill>
              <a:schemeClr val="bg1"/>
            </a:solidFill>
            <a:prstDash val="solid"/>
            <a:miter/>
          </a:ln>
          <a:effectLst>
            <a:outerShdw blurRad="165100" dist="101600" dir="5400000" sx="96000" sy="96000" algn="t" rotWithShape="0">
              <a:schemeClr val="accent1">
                <a:lumMod val="50000"/>
                <a:alpha val="5000"/>
              </a:schemeClr>
            </a:outerShdw>
          </a:effectLst>
        </p:spPr>
        <p:txBody>
          <a:bodyPr lIns="0" tIns="0" rIns="0" bIns="0" rtlCol="0" anchor="ctr"/>
          <a:lstStyle/>
          <a:p>
            <a:pPr algn="ctr" defTabSz="731520"/>
            <a:r>
              <a:rPr lang="zh-CN" altLang="en-US" sz="1600" dirty="0">
                <a:solidFill>
                  <a:schemeClr val="bg1"/>
                </a:solidFill>
                <a:latin typeface="MiSans" panose="00000500000000000000" pitchFamily="2" charset="-122"/>
                <a:ea typeface="MiSans" panose="00000500000000000000" pitchFamily="2" charset="-122"/>
                <a:cs typeface="+mn-ea"/>
                <a:sym typeface="汉仪旗黑KW 55S" panose="00020600040101010101" pitchFamily="18" charset="-122"/>
              </a:rPr>
              <a:t>请添加小标题</a:t>
            </a:r>
          </a:p>
        </p:txBody>
      </p:sp>
      <p:sp>
        <p:nvSpPr>
          <p:cNvPr id="77" name="矩形: 圆角 76">
            <a:extLst>
              <a:ext uri="{FF2B5EF4-FFF2-40B4-BE49-F238E27FC236}">
                <a16:creationId xmlns:a16="http://schemas.microsoft.com/office/drawing/2014/main" id="{1E551503-0173-CE44-8376-4291E477670A}"/>
              </a:ext>
            </a:extLst>
          </p:cNvPr>
          <p:cNvSpPr/>
          <p:nvPr/>
        </p:nvSpPr>
        <p:spPr>
          <a:xfrm>
            <a:off x="8905652" y="4438839"/>
            <a:ext cx="1685751" cy="391447"/>
          </a:xfrm>
          <a:prstGeom prst="roundRect">
            <a:avLst>
              <a:gd name="adj" fmla="val 50000"/>
            </a:avLst>
          </a:prstGeom>
          <a:solidFill>
            <a:schemeClr val="accent1"/>
          </a:solidFill>
          <a:ln w="12700" cap="flat">
            <a:solidFill>
              <a:schemeClr val="bg1"/>
            </a:solidFill>
            <a:prstDash val="solid"/>
            <a:miter/>
          </a:ln>
          <a:effectLst>
            <a:outerShdw blurRad="165100" dist="101600" dir="5400000" sx="96000" sy="96000" algn="t" rotWithShape="0">
              <a:schemeClr val="accent1">
                <a:lumMod val="50000"/>
                <a:alpha val="5000"/>
              </a:schemeClr>
            </a:outerShdw>
          </a:effectLst>
        </p:spPr>
        <p:txBody>
          <a:bodyPr lIns="0" tIns="0" rIns="0" bIns="0" rtlCol="0" anchor="ctr"/>
          <a:lstStyle/>
          <a:p>
            <a:pPr algn="ctr" defTabSz="731520"/>
            <a:r>
              <a:rPr lang="zh-CN" altLang="en-US" sz="1600" dirty="0">
                <a:solidFill>
                  <a:schemeClr val="bg1"/>
                </a:solidFill>
                <a:latin typeface="MiSans" panose="00000500000000000000" pitchFamily="2" charset="-122"/>
                <a:ea typeface="MiSans" panose="00000500000000000000" pitchFamily="2" charset="-122"/>
                <a:cs typeface="+mn-ea"/>
                <a:sym typeface="汉仪旗黑KW 55S" panose="00020600040101010101" pitchFamily="18" charset="-122"/>
              </a:rPr>
              <a:t>请添加小标题</a:t>
            </a:r>
          </a:p>
        </p:txBody>
      </p:sp>
      <p:sp>
        <p:nvSpPr>
          <p:cNvPr id="9" name="任意多边形: 形状 8">
            <a:extLst>
              <a:ext uri="{FF2B5EF4-FFF2-40B4-BE49-F238E27FC236}">
                <a16:creationId xmlns:a16="http://schemas.microsoft.com/office/drawing/2014/main" id="{771E487D-799C-7A73-1C42-4C3F9BED47B0}"/>
              </a:ext>
            </a:extLst>
          </p:cNvPr>
          <p:cNvSpPr/>
          <p:nvPr/>
        </p:nvSpPr>
        <p:spPr>
          <a:xfrm>
            <a:off x="1" y="1462932"/>
            <a:ext cx="3457577" cy="5395068"/>
          </a:xfrm>
          <a:custGeom>
            <a:avLst/>
            <a:gdLst>
              <a:gd name="connsiteX0" fmla="*/ 490312 w 3457577"/>
              <a:gd name="connsiteY0" fmla="*/ 0 h 5395068"/>
              <a:gd name="connsiteX1" fmla="*/ 3457577 w 3457577"/>
              <a:gd name="connsiteY1" fmla="*/ 2967265 h 5395068"/>
              <a:gd name="connsiteX2" fmla="*/ 2377768 w 3457577"/>
              <a:gd name="connsiteY2" fmla="*/ 5256951 h 5395068"/>
              <a:gd name="connsiteX3" fmla="*/ 2193067 w 3457577"/>
              <a:gd name="connsiteY3" fmla="*/ 5395068 h 5395068"/>
              <a:gd name="connsiteX4" fmla="*/ 0 w 3457577"/>
              <a:gd name="connsiteY4" fmla="*/ 5395068 h 5395068"/>
              <a:gd name="connsiteX5" fmla="*/ 0 w 3457577"/>
              <a:gd name="connsiteY5" fmla="*/ 43848 h 5395068"/>
              <a:gd name="connsiteX6" fmla="*/ 186927 w 3457577"/>
              <a:gd name="connsiteY6" fmla="*/ 15320 h 5395068"/>
              <a:gd name="connsiteX7" fmla="*/ 490312 w 3457577"/>
              <a:gd name="connsiteY7" fmla="*/ 0 h 5395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7577" h="5395068">
                <a:moveTo>
                  <a:pt x="490312" y="0"/>
                </a:moveTo>
                <a:cubicBezTo>
                  <a:pt x="2129087" y="0"/>
                  <a:pt x="3457577" y="1328490"/>
                  <a:pt x="3457577" y="2967265"/>
                </a:cubicBezTo>
                <a:cubicBezTo>
                  <a:pt x="3457577" y="3889076"/>
                  <a:pt x="3037235" y="4712711"/>
                  <a:pt x="2377768" y="5256951"/>
                </a:cubicBezTo>
                <a:lnTo>
                  <a:pt x="2193067" y="5395068"/>
                </a:lnTo>
                <a:lnTo>
                  <a:pt x="0" y="5395068"/>
                </a:lnTo>
                <a:lnTo>
                  <a:pt x="0" y="43848"/>
                </a:lnTo>
                <a:lnTo>
                  <a:pt x="186927" y="15320"/>
                </a:lnTo>
                <a:cubicBezTo>
                  <a:pt x="286677" y="5190"/>
                  <a:pt x="387889" y="0"/>
                  <a:pt x="490312" y="0"/>
                </a:cubicBezTo>
                <a:close/>
              </a:path>
            </a:pathLst>
          </a:cu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sp>
        <p:nvSpPr>
          <p:cNvPr id="11" name="任意多边形: 形状 10">
            <a:extLst>
              <a:ext uri="{FF2B5EF4-FFF2-40B4-BE49-F238E27FC236}">
                <a16:creationId xmlns:a16="http://schemas.microsoft.com/office/drawing/2014/main" id="{7B5FAF6F-3BD4-E4CE-9AC5-9326C760456E}"/>
              </a:ext>
            </a:extLst>
          </p:cNvPr>
          <p:cNvSpPr/>
          <p:nvPr/>
        </p:nvSpPr>
        <p:spPr>
          <a:xfrm>
            <a:off x="1" y="4157498"/>
            <a:ext cx="3457577" cy="2700503"/>
          </a:xfrm>
          <a:custGeom>
            <a:avLst/>
            <a:gdLst>
              <a:gd name="connsiteX0" fmla="*/ 0 w 3457577"/>
              <a:gd name="connsiteY0" fmla="*/ 0 h 2700503"/>
              <a:gd name="connsiteX1" fmla="*/ 490312 w 3457577"/>
              <a:gd name="connsiteY1" fmla="*/ 272700 h 2700503"/>
              <a:gd name="connsiteX2" fmla="*/ 3457577 w 3457577"/>
              <a:gd name="connsiteY2" fmla="*/ 272700 h 2700503"/>
              <a:gd name="connsiteX3" fmla="*/ 2314052 w 3457577"/>
              <a:gd name="connsiteY3" fmla="*/ 2613558 h 2700503"/>
              <a:gd name="connsiteX4" fmla="*/ 2193270 w 3457577"/>
              <a:gd name="connsiteY4" fmla="*/ 2700503 h 2700503"/>
              <a:gd name="connsiteX5" fmla="*/ 0 w 3457577"/>
              <a:gd name="connsiteY5" fmla="*/ 2700503 h 270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7577" h="2700503">
                <a:moveTo>
                  <a:pt x="0" y="0"/>
                </a:moveTo>
                <a:lnTo>
                  <a:pt x="490312" y="272700"/>
                </a:lnTo>
                <a:lnTo>
                  <a:pt x="3457577" y="272700"/>
                </a:lnTo>
                <a:cubicBezTo>
                  <a:pt x="3457577" y="1203921"/>
                  <a:pt x="3022732" y="2061292"/>
                  <a:pt x="2314052" y="2613558"/>
                </a:cubicBezTo>
                <a:lnTo>
                  <a:pt x="2193270" y="2700503"/>
                </a:lnTo>
                <a:lnTo>
                  <a:pt x="0" y="2700503"/>
                </a:lnTo>
                <a:close/>
              </a:path>
            </a:pathLst>
          </a:custGeom>
          <a:solidFill>
            <a:schemeClr val="accent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pic>
        <p:nvPicPr>
          <p:cNvPr id="13" name="图片 12" descr="男人拿着笔记本电脑的桌子前&#10;&#10;描述已自动生成">
            <a:extLst>
              <a:ext uri="{FF2B5EF4-FFF2-40B4-BE49-F238E27FC236}">
                <a16:creationId xmlns:a16="http://schemas.microsoft.com/office/drawing/2014/main" id="{8EF83D99-16C6-104C-51CF-5446DBD5EACD}"/>
              </a:ext>
            </a:extLst>
          </p:cNvPr>
          <p:cNvPicPr>
            <a:picLocks noChangeAspect="1"/>
          </p:cNvPicPr>
          <p:nvPr/>
        </p:nvPicPr>
        <p:blipFill rotWithShape="1">
          <a:blip r:embed="rId4">
            <a:extLst>
              <a:ext uri="{28A0092B-C50C-407E-A947-70E740481C1C}">
                <a14:useLocalDpi xmlns:a14="http://schemas.microsoft.com/office/drawing/2010/main" val="0"/>
              </a:ext>
            </a:extLst>
          </a:blip>
          <a:srcRect l="78441" t="26891" r="1975" b="16780"/>
          <a:stretch/>
        </p:blipFill>
        <p:spPr>
          <a:xfrm>
            <a:off x="0" y="1792444"/>
            <a:ext cx="3128062" cy="5065557"/>
          </a:xfrm>
          <a:custGeom>
            <a:avLst/>
            <a:gdLst>
              <a:gd name="connsiteX0" fmla="*/ 490310 w 3128062"/>
              <a:gd name="connsiteY0" fmla="*/ 0 h 5065557"/>
              <a:gd name="connsiteX1" fmla="*/ 3128062 w 3128062"/>
              <a:gd name="connsiteY1" fmla="*/ 2637752 h 5065557"/>
              <a:gd name="connsiteX2" fmla="*/ 1747620 w 3128062"/>
              <a:gd name="connsiteY2" fmla="*/ 4957142 h 5065557"/>
              <a:gd name="connsiteX3" fmla="*/ 1522563 w 3128062"/>
              <a:gd name="connsiteY3" fmla="*/ 5065557 h 5065557"/>
              <a:gd name="connsiteX4" fmla="*/ 0 w 3128062"/>
              <a:gd name="connsiteY4" fmla="*/ 5065557 h 5065557"/>
              <a:gd name="connsiteX5" fmla="*/ 0 w 3128062"/>
              <a:gd name="connsiteY5" fmla="*/ 47288 h 5065557"/>
              <a:gd name="connsiteX6" fmla="*/ 220615 w 3128062"/>
              <a:gd name="connsiteY6" fmla="*/ 13618 h 5065557"/>
              <a:gd name="connsiteX7" fmla="*/ 490310 w 3128062"/>
              <a:gd name="connsiteY7" fmla="*/ 0 h 5065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28062" h="5065557">
                <a:moveTo>
                  <a:pt x="490310" y="0"/>
                </a:moveTo>
                <a:cubicBezTo>
                  <a:pt x="1947101" y="0"/>
                  <a:pt x="3128062" y="1180962"/>
                  <a:pt x="3128062" y="2637752"/>
                </a:cubicBezTo>
                <a:cubicBezTo>
                  <a:pt x="3128062" y="3639296"/>
                  <a:pt x="2569874" y="4510467"/>
                  <a:pt x="1747620" y="4957142"/>
                </a:cubicBezTo>
                <a:lnTo>
                  <a:pt x="1522563" y="5065557"/>
                </a:lnTo>
                <a:lnTo>
                  <a:pt x="0" y="5065557"/>
                </a:lnTo>
                <a:lnTo>
                  <a:pt x="0" y="47288"/>
                </a:lnTo>
                <a:lnTo>
                  <a:pt x="220615" y="13618"/>
                </a:lnTo>
                <a:cubicBezTo>
                  <a:pt x="309289" y="4613"/>
                  <a:pt x="399261" y="0"/>
                  <a:pt x="490310" y="0"/>
                </a:cubicBezTo>
                <a:close/>
              </a:path>
            </a:pathLst>
          </a:custGeom>
        </p:spPr>
      </p:pic>
      <p:sp>
        <p:nvSpPr>
          <p:cNvPr id="16" name="任意多边形: 形状 15">
            <a:extLst>
              <a:ext uri="{FF2B5EF4-FFF2-40B4-BE49-F238E27FC236}">
                <a16:creationId xmlns:a16="http://schemas.microsoft.com/office/drawing/2014/main" id="{7D571B46-4857-4B64-3590-AD475460B614}"/>
              </a:ext>
            </a:extLst>
          </p:cNvPr>
          <p:cNvSpPr/>
          <p:nvPr/>
        </p:nvSpPr>
        <p:spPr>
          <a:xfrm rot="11700000">
            <a:off x="-68513" y="-114405"/>
            <a:ext cx="889955" cy="857365"/>
          </a:xfrm>
          <a:custGeom>
            <a:avLst/>
            <a:gdLst>
              <a:gd name="connsiteX0" fmla="*/ 889955 w 889955"/>
              <a:gd name="connsiteY0" fmla="*/ 634815 h 857365"/>
              <a:gd name="connsiteX1" fmla="*/ 59385 w 889955"/>
              <a:gd name="connsiteY1" fmla="*/ 857365 h 857365"/>
              <a:gd name="connsiteX2" fmla="*/ 47232 w 889955"/>
              <a:gd name="connsiteY2" fmla="*/ 834974 h 857365"/>
              <a:gd name="connsiteX3" fmla="*/ 0 w 889955"/>
              <a:gd name="connsiteY3" fmla="*/ 601027 h 857365"/>
              <a:gd name="connsiteX4" fmla="*/ 601027 w 889955"/>
              <a:gd name="connsiteY4" fmla="*/ 0 h 857365"/>
              <a:gd name="connsiteX5" fmla="*/ 722155 w 889955"/>
              <a:gd name="connsiteY5" fmla="*/ 12211 h 857365"/>
              <a:gd name="connsiteX6" fmla="*/ 723217 w 889955"/>
              <a:gd name="connsiteY6" fmla="*/ 12541 h 857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9955" h="857365">
                <a:moveTo>
                  <a:pt x="889955" y="634815"/>
                </a:moveTo>
                <a:lnTo>
                  <a:pt x="59385" y="857365"/>
                </a:lnTo>
                <a:lnTo>
                  <a:pt x="47232" y="834974"/>
                </a:lnTo>
                <a:cubicBezTo>
                  <a:pt x="16818" y="763068"/>
                  <a:pt x="0" y="684011"/>
                  <a:pt x="0" y="601027"/>
                </a:cubicBezTo>
                <a:cubicBezTo>
                  <a:pt x="0" y="269089"/>
                  <a:pt x="269089" y="0"/>
                  <a:pt x="601027" y="0"/>
                </a:cubicBezTo>
                <a:cubicBezTo>
                  <a:pt x="642519" y="0"/>
                  <a:pt x="683029" y="4205"/>
                  <a:pt x="722155" y="12211"/>
                </a:cubicBezTo>
                <a:lnTo>
                  <a:pt x="723217" y="12541"/>
                </a:lnTo>
                <a:close/>
              </a:path>
            </a:pathLst>
          </a:custGeom>
          <a:solidFill>
            <a:schemeClr val="accent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sp>
        <p:nvSpPr>
          <p:cNvPr id="18" name="任意多边形: 形状 17">
            <a:extLst>
              <a:ext uri="{FF2B5EF4-FFF2-40B4-BE49-F238E27FC236}">
                <a16:creationId xmlns:a16="http://schemas.microsoft.com/office/drawing/2014/main" id="{155722CA-F5AE-7A21-52CC-9B7B9A0AD235}"/>
              </a:ext>
            </a:extLst>
          </p:cNvPr>
          <p:cNvSpPr/>
          <p:nvPr/>
        </p:nvSpPr>
        <p:spPr>
          <a:xfrm rot="11700000">
            <a:off x="-54298" y="-95637"/>
            <a:ext cx="763211" cy="697039"/>
          </a:xfrm>
          <a:custGeom>
            <a:avLst/>
            <a:gdLst>
              <a:gd name="connsiteX0" fmla="*/ 763211 w 763211"/>
              <a:gd name="connsiteY0" fmla="*/ 508072 h 697039"/>
              <a:gd name="connsiteX1" fmla="*/ 57975 w 763211"/>
              <a:gd name="connsiteY1" fmla="*/ 697039 h 697039"/>
              <a:gd name="connsiteX2" fmla="*/ 37271 w 763211"/>
              <a:gd name="connsiteY2" fmla="*/ 658895 h 697039"/>
              <a:gd name="connsiteX3" fmla="*/ 0 w 763211"/>
              <a:gd name="connsiteY3" fmla="*/ 474283 h 697039"/>
              <a:gd name="connsiteX4" fmla="*/ 474283 w 763211"/>
              <a:gd name="connsiteY4" fmla="*/ 0 h 697039"/>
              <a:gd name="connsiteX5" fmla="*/ 569867 w 763211"/>
              <a:gd name="connsiteY5" fmla="*/ 9636 h 697039"/>
              <a:gd name="connsiteX6" fmla="*/ 635080 w 763211"/>
              <a:gd name="connsiteY6" fmla="*/ 29879 h 697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3211" h="697039">
                <a:moveTo>
                  <a:pt x="763211" y="508072"/>
                </a:moveTo>
                <a:lnTo>
                  <a:pt x="57975" y="697039"/>
                </a:lnTo>
                <a:lnTo>
                  <a:pt x="37271" y="658895"/>
                </a:lnTo>
                <a:cubicBezTo>
                  <a:pt x="13271" y="602153"/>
                  <a:pt x="0" y="539768"/>
                  <a:pt x="0" y="474283"/>
                </a:cubicBezTo>
                <a:cubicBezTo>
                  <a:pt x="0" y="212344"/>
                  <a:pt x="212344" y="0"/>
                  <a:pt x="474283" y="0"/>
                </a:cubicBezTo>
                <a:cubicBezTo>
                  <a:pt x="507025" y="0"/>
                  <a:pt x="538993" y="3318"/>
                  <a:pt x="569867" y="9636"/>
                </a:cubicBezTo>
                <a:lnTo>
                  <a:pt x="635080" y="29879"/>
                </a:lnTo>
                <a:close/>
              </a:path>
            </a:pathLst>
          </a:cu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sp>
        <p:nvSpPr>
          <p:cNvPr id="20" name="任意多边形: 形状 19">
            <a:extLst>
              <a:ext uri="{FF2B5EF4-FFF2-40B4-BE49-F238E27FC236}">
                <a16:creationId xmlns:a16="http://schemas.microsoft.com/office/drawing/2014/main" id="{4152E84E-F21D-D81F-C592-3A2E08D43738}"/>
              </a:ext>
            </a:extLst>
          </p:cNvPr>
          <p:cNvSpPr/>
          <p:nvPr/>
        </p:nvSpPr>
        <p:spPr>
          <a:xfrm rot="11700000" flipH="1">
            <a:off x="34833" y="-54824"/>
            <a:ext cx="457017" cy="276963"/>
          </a:xfrm>
          <a:custGeom>
            <a:avLst/>
            <a:gdLst>
              <a:gd name="connsiteX0" fmla="*/ 6718 w 457017"/>
              <a:gd name="connsiteY0" fmla="*/ 165662 h 276963"/>
              <a:gd name="connsiteX1" fmla="*/ 422101 w 457017"/>
              <a:gd name="connsiteY1" fmla="*/ 276963 h 276963"/>
              <a:gd name="connsiteX2" fmla="*/ 457017 w 457017"/>
              <a:gd name="connsiteY2" fmla="*/ 225960 h 276963"/>
              <a:gd name="connsiteX3" fmla="*/ 241417 w 457017"/>
              <a:gd name="connsiteY3" fmla="*/ 117343 h 276963"/>
              <a:gd name="connsiteX4" fmla="*/ 30436 w 457017"/>
              <a:gd name="connsiteY4" fmla="*/ 0 h 276963"/>
              <a:gd name="connsiteX5" fmla="*/ 63 w 457017"/>
              <a:gd name="connsiteY5" fmla="*/ 122856 h 27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017" h="276963">
                <a:moveTo>
                  <a:pt x="6718" y="165662"/>
                </a:moveTo>
                <a:lnTo>
                  <a:pt x="422101" y="276963"/>
                </a:lnTo>
                <a:lnTo>
                  <a:pt x="457017" y="225960"/>
                </a:lnTo>
                <a:lnTo>
                  <a:pt x="241417" y="117343"/>
                </a:lnTo>
                <a:lnTo>
                  <a:pt x="30436" y="0"/>
                </a:lnTo>
                <a:cubicBezTo>
                  <a:pt x="9189" y="38202"/>
                  <a:pt x="-901" y="80655"/>
                  <a:pt x="63" y="122856"/>
                </a:cubicBezTo>
                <a:close/>
              </a:path>
            </a:pathLst>
          </a:custGeom>
          <a:solidFill>
            <a:schemeClr val="accent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sp>
        <p:nvSpPr>
          <p:cNvPr id="22" name="任意多边形: 形状 21">
            <a:extLst>
              <a:ext uri="{FF2B5EF4-FFF2-40B4-BE49-F238E27FC236}">
                <a16:creationId xmlns:a16="http://schemas.microsoft.com/office/drawing/2014/main" id="{D500ACD7-B2CB-2E11-C7F6-C2B01D14C10B}"/>
              </a:ext>
            </a:extLst>
          </p:cNvPr>
          <p:cNvSpPr/>
          <p:nvPr/>
        </p:nvSpPr>
        <p:spPr>
          <a:xfrm rot="11700000" flipH="1">
            <a:off x="85612" y="-33308"/>
            <a:ext cx="359216" cy="319659"/>
          </a:xfrm>
          <a:custGeom>
            <a:avLst/>
            <a:gdLst>
              <a:gd name="connsiteX0" fmla="*/ 13464 w 359216"/>
              <a:gd name="connsiteY0" fmla="*/ 246296 h 319659"/>
              <a:gd name="connsiteX1" fmla="*/ 287257 w 359216"/>
              <a:gd name="connsiteY1" fmla="*/ 319659 h 319659"/>
              <a:gd name="connsiteX2" fmla="*/ 306610 w 359216"/>
              <a:gd name="connsiteY2" fmla="*/ 306610 h 319659"/>
              <a:gd name="connsiteX3" fmla="*/ 359216 w 359216"/>
              <a:gd name="connsiteY3" fmla="*/ 179608 h 319659"/>
              <a:gd name="connsiteX4" fmla="*/ 179608 w 359216"/>
              <a:gd name="connsiteY4" fmla="*/ 0 h 319659"/>
              <a:gd name="connsiteX5" fmla="*/ 0 w 359216"/>
              <a:gd name="connsiteY5" fmla="*/ 179608 h 319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9216" h="319659">
                <a:moveTo>
                  <a:pt x="13464" y="246296"/>
                </a:moveTo>
                <a:lnTo>
                  <a:pt x="287257" y="319659"/>
                </a:lnTo>
                <a:lnTo>
                  <a:pt x="306610" y="306610"/>
                </a:lnTo>
                <a:cubicBezTo>
                  <a:pt x="339113" y="274107"/>
                  <a:pt x="359216" y="229205"/>
                  <a:pt x="359216" y="179608"/>
                </a:cubicBezTo>
                <a:cubicBezTo>
                  <a:pt x="359216" y="80413"/>
                  <a:pt x="278803" y="0"/>
                  <a:pt x="179608" y="0"/>
                </a:cubicBezTo>
                <a:cubicBezTo>
                  <a:pt x="80413" y="0"/>
                  <a:pt x="0" y="80413"/>
                  <a:pt x="0" y="179608"/>
                </a:cubicBezTo>
                <a:close/>
              </a:path>
            </a:pathLst>
          </a:cu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sp>
        <p:nvSpPr>
          <p:cNvPr id="24" name="任意多边形: 形状 23">
            <a:extLst>
              <a:ext uri="{FF2B5EF4-FFF2-40B4-BE49-F238E27FC236}">
                <a16:creationId xmlns:a16="http://schemas.microsoft.com/office/drawing/2014/main" id="{FDCBF6FA-CFD3-0020-8E1E-FD4410B8845F}"/>
              </a:ext>
            </a:extLst>
          </p:cNvPr>
          <p:cNvSpPr/>
          <p:nvPr/>
        </p:nvSpPr>
        <p:spPr>
          <a:xfrm rot="8100000">
            <a:off x="-112800" y="35674"/>
            <a:ext cx="1195424" cy="689658"/>
          </a:xfrm>
          <a:custGeom>
            <a:avLst/>
            <a:gdLst>
              <a:gd name="connsiteX0" fmla="*/ 251331 w 1195424"/>
              <a:gd name="connsiteY0" fmla="*/ 536562 h 689658"/>
              <a:gd name="connsiteX1" fmla="*/ 0 w 1195424"/>
              <a:gd name="connsiteY1" fmla="*/ 285231 h 689658"/>
              <a:gd name="connsiteX2" fmla="*/ 68676 w 1195424"/>
              <a:gd name="connsiteY2" fmla="*/ 201996 h 689658"/>
              <a:gd name="connsiteX3" fmla="*/ 556338 w 1195424"/>
              <a:gd name="connsiteY3" fmla="*/ 0 h 689658"/>
              <a:gd name="connsiteX4" fmla="*/ 1191799 w 1195424"/>
              <a:gd name="connsiteY4" fmla="*/ 421212 h 689658"/>
              <a:gd name="connsiteX5" fmla="*/ 1195424 w 1195424"/>
              <a:gd name="connsiteY5" fmla="*/ 432887 h 689658"/>
              <a:gd name="connsiteX6" fmla="*/ 938653 w 1195424"/>
              <a:gd name="connsiteY6" fmla="*/ 689658 h 689658"/>
              <a:gd name="connsiteX7" fmla="*/ 901166 w 1195424"/>
              <a:gd name="connsiteY7" fmla="*/ 689658 h 689658"/>
              <a:gd name="connsiteX8" fmla="*/ 556337 w 1195424"/>
              <a:gd name="connsiteY8" fmla="*/ 344829 h 689658"/>
              <a:gd name="connsiteX9" fmla="*/ 312506 w 1195424"/>
              <a:gd name="connsiteY9" fmla="*/ 445827 h 689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5424" h="689658">
                <a:moveTo>
                  <a:pt x="251331" y="536562"/>
                </a:moveTo>
                <a:lnTo>
                  <a:pt x="0" y="285231"/>
                </a:lnTo>
                <a:lnTo>
                  <a:pt x="68676" y="201996"/>
                </a:lnTo>
                <a:cubicBezTo>
                  <a:pt x="193479" y="77192"/>
                  <a:pt x="365894" y="0"/>
                  <a:pt x="556338" y="0"/>
                </a:cubicBezTo>
                <a:cubicBezTo>
                  <a:pt x="842004" y="0"/>
                  <a:pt x="1087104" y="173683"/>
                  <a:pt x="1191799" y="421212"/>
                </a:cubicBezTo>
                <a:lnTo>
                  <a:pt x="1195424" y="432887"/>
                </a:lnTo>
                <a:lnTo>
                  <a:pt x="938653" y="689658"/>
                </a:lnTo>
                <a:lnTo>
                  <a:pt x="901166" y="689658"/>
                </a:lnTo>
                <a:cubicBezTo>
                  <a:pt x="901166" y="499214"/>
                  <a:pt x="746781" y="344829"/>
                  <a:pt x="556337" y="344829"/>
                </a:cubicBezTo>
                <a:cubicBezTo>
                  <a:pt x="461115" y="344829"/>
                  <a:pt x="374908" y="383425"/>
                  <a:pt x="312506" y="445827"/>
                </a:cubicBez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sp>
        <p:nvSpPr>
          <p:cNvPr id="26" name="任意多边形: 形状 25">
            <a:extLst>
              <a:ext uri="{FF2B5EF4-FFF2-40B4-BE49-F238E27FC236}">
                <a16:creationId xmlns:a16="http://schemas.microsoft.com/office/drawing/2014/main" id="{6226DAFD-AB5F-9235-5C2C-B4A4980670C8}"/>
              </a:ext>
            </a:extLst>
          </p:cNvPr>
          <p:cNvSpPr/>
          <p:nvPr/>
        </p:nvSpPr>
        <p:spPr>
          <a:xfrm rot="6706923">
            <a:off x="11013830" y="5787592"/>
            <a:ext cx="1423568" cy="1211150"/>
          </a:xfrm>
          <a:custGeom>
            <a:avLst/>
            <a:gdLst>
              <a:gd name="connsiteX0" fmla="*/ 56078 w 1423568"/>
              <a:gd name="connsiteY0" fmla="*/ 564680 h 1211150"/>
              <a:gd name="connsiteX1" fmla="*/ 20485 w 1423568"/>
              <a:gd name="connsiteY1" fmla="*/ 467433 h 1211150"/>
              <a:gd name="connsiteX2" fmla="*/ 0 w 1423568"/>
              <a:gd name="connsiteY2" fmla="*/ 387765 h 1211150"/>
              <a:gd name="connsiteX3" fmla="*/ 970364 w 1423568"/>
              <a:gd name="connsiteY3" fmla="*/ 0 h 1211150"/>
              <a:gd name="connsiteX4" fmla="*/ 1423568 w 1423568"/>
              <a:gd name="connsiteY4" fmla="*/ 1134120 h 1211150"/>
              <a:gd name="connsiteX5" fmla="*/ 1244694 w 1423568"/>
              <a:gd name="connsiteY5" fmla="*/ 1189646 h 1211150"/>
              <a:gd name="connsiteX6" fmla="*/ 1031374 w 1423568"/>
              <a:gd name="connsiteY6" fmla="*/ 1211150 h 1211150"/>
              <a:gd name="connsiteX7" fmla="*/ 56078 w 1423568"/>
              <a:gd name="connsiteY7" fmla="*/ 564680 h 121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3568" h="1211150">
                <a:moveTo>
                  <a:pt x="56078" y="564680"/>
                </a:moveTo>
                <a:cubicBezTo>
                  <a:pt x="42688" y="533022"/>
                  <a:pt x="30794" y="500577"/>
                  <a:pt x="20485" y="467433"/>
                </a:cubicBezTo>
                <a:lnTo>
                  <a:pt x="0" y="387765"/>
                </a:lnTo>
                <a:lnTo>
                  <a:pt x="970364" y="0"/>
                </a:lnTo>
                <a:lnTo>
                  <a:pt x="1423568" y="1134120"/>
                </a:lnTo>
                <a:lnTo>
                  <a:pt x="1244694" y="1189646"/>
                </a:lnTo>
                <a:cubicBezTo>
                  <a:pt x="1175789" y="1203745"/>
                  <a:pt x="1104446" y="1211150"/>
                  <a:pt x="1031374" y="1211150"/>
                </a:cubicBezTo>
                <a:cubicBezTo>
                  <a:pt x="592939" y="1211150"/>
                  <a:pt x="216764" y="944584"/>
                  <a:pt x="56078" y="564680"/>
                </a:cubicBezTo>
                <a:close/>
              </a:path>
            </a:pathLst>
          </a:custGeom>
          <a:solidFill>
            <a:schemeClr val="accent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sp>
        <p:nvSpPr>
          <p:cNvPr id="29" name="任意多边形: 形状 28">
            <a:extLst>
              <a:ext uri="{FF2B5EF4-FFF2-40B4-BE49-F238E27FC236}">
                <a16:creationId xmlns:a16="http://schemas.microsoft.com/office/drawing/2014/main" id="{223ACCD2-1897-BB1D-81A8-BF0DF2223317}"/>
              </a:ext>
            </a:extLst>
          </p:cNvPr>
          <p:cNvSpPr/>
          <p:nvPr/>
        </p:nvSpPr>
        <p:spPr>
          <a:xfrm rot="6706923">
            <a:off x="11240340" y="5999916"/>
            <a:ext cx="1130429" cy="987938"/>
          </a:xfrm>
          <a:custGeom>
            <a:avLst/>
            <a:gdLst>
              <a:gd name="connsiteX0" fmla="*/ 51315 w 1130429"/>
              <a:gd name="connsiteY0" fmla="*/ 477795 h 987938"/>
              <a:gd name="connsiteX1" fmla="*/ 2645 w 1130429"/>
              <a:gd name="connsiteY1" fmla="*/ 321007 h 987938"/>
              <a:gd name="connsiteX2" fmla="*/ 0 w 1130429"/>
              <a:gd name="connsiteY2" fmla="*/ 303674 h 987938"/>
              <a:gd name="connsiteX3" fmla="*/ 759931 w 1130429"/>
              <a:gd name="connsiteY3" fmla="*/ 0 h 987938"/>
              <a:gd name="connsiteX4" fmla="*/ 1130429 w 1130429"/>
              <a:gd name="connsiteY4" fmla="*/ 927152 h 987938"/>
              <a:gd name="connsiteX5" fmla="*/ 989276 w 1130429"/>
              <a:gd name="connsiteY5" fmla="*/ 970968 h 987938"/>
              <a:gd name="connsiteX6" fmla="*/ 820941 w 1130429"/>
              <a:gd name="connsiteY6" fmla="*/ 987938 h 987938"/>
              <a:gd name="connsiteX7" fmla="*/ 51315 w 1130429"/>
              <a:gd name="connsiteY7" fmla="*/ 477795 h 987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0429" h="987938">
                <a:moveTo>
                  <a:pt x="51315" y="477795"/>
                </a:moveTo>
                <a:cubicBezTo>
                  <a:pt x="30182" y="427831"/>
                  <a:pt x="13772" y="375382"/>
                  <a:pt x="2645" y="321007"/>
                </a:cubicBezTo>
                <a:lnTo>
                  <a:pt x="0" y="303674"/>
                </a:lnTo>
                <a:lnTo>
                  <a:pt x="759931" y="0"/>
                </a:lnTo>
                <a:lnTo>
                  <a:pt x="1130429" y="927152"/>
                </a:lnTo>
                <a:lnTo>
                  <a:pt x="989276" y="970968"/>
                </a:lnTo>
                <a:cubicBezTo>
                  <a:pt x="934902" y="982095"/>
                  <a:pt x="878604" y="987938"/>
                  <a:pt x="820941" y="987938"/>
                </a:cubicBezTo>
                <a:cubicBezTo>
                  <a:pt x="474963" y="987939"/>
                  <a:pt x="178116" y="777585"/>
                  <a:pt x="51315" y="477795"/>
                </a:cubicBezTo>
                <a:close/>
              </a:path>
            </a:pathLst>
          </a:cu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sp>
        <p:nvSpPr>
          <p:cNvPr id="32" name="任意多边形: 形状 31">
            <a:extLst>
              <a:ext uri="{FF2B5EF4-FFF2-40B4-BE49-F238E27FC236}">
                <a16:creationId xmlns:a16="http://schemas.microsoft.com/office/drawing/2014/main" id="{66A99502-6459-BA4B-C908-D53B071190A1}"/>
              </a:ext>
            </a:extLst>
          </p:cNvPr>
          <p:cNvSpPr/>
          <p:nvPr/>
        </p:nvSpPr>
        <p:spPr>
          <a:xfrm rot="6706923" flipH="1">
            <a:off x="11603529" y="6462884"/>
            <a:ext cx="536153" cy="425161"/>
          </a:xfrm>
          <a:custGeom>
            <a:avLst/>
            <a:gdLst>
              <a:gd name="connsiteX0" fmla="*/ 536153 w 536153"/>
              <a:gd name="connsiteY0" fmla="*/ 191287 h 425161"/>
              <a:gd name="connsiteX1" fmla="*/ 156455 w 536153"/>
              <a:gd name="connsiteY1" fmla="*/ 0 h 425161"/>
              <a:gd name="connsiteX2" fmla="*/ 156454 w 536153"/>
              <a:gd name="connsiteY2" fmla="*/ 0 h 425161"/>
              <a:gd name="connsiteX3" fmla="*/ 0 w 536153"/>
              <a:gd name="connsiteY3" fmla="*/ 391519 h 425161"/>
              <a:gd name="connsiteX4" fmla="*/ 61943 w 536153"/>
              <a:gd name="connsiteY4" fmla="*/ 414532 h 425161"/>
              <a:gd name="connsiteX5" fmla="*/ 174856 w 536153"/>
              <a:gd name="connsiteY5" fmla="*/ 424762 h 425161"/>
              <a:gd name="connsiteX6" fmla="*/ 536153 w 536153"/>
              <a:gd name="connsiteY6" fmla="*/ 191287 h 425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6153" h="425161">
                <a:moveTo>
                  <a:pt x="536153" y="191287"/>
                </a:moveTo>
                <a:lnTo>
                  <a:pt x="156455" y="0"/>
                </a:lnTo>
                <a:lnTo>
                  <a:pt x="156454" y="0"/>
                </a:lnTo>
                <a:lnTo>
                  <a:pt x="0" y="391519"/>
                </a:lnTo>
                <a:lnTo>
                  <a:pt x="61943" y="414532"/>
                </a:lnTo>
                <a:cubicBezTo>
                  <a:pt x="98470" y="422864"/>
                  <a:pt x="136400" y="426428"/>
                  <a:pt x="174856" y="424762"/>
                </a:cubicBezTo>
                <a:cubicBezTo>
                  <a:pt x="328679" y="418098"/>
                  <a:pt x="466880" y="328791"/>
                  <a:pt x="536153" y="191287"/>
                </a:cubicBezTo>
                <a:close/>
              </a:path>
            </a:pathLst>
          </a:custGeom>
          <a:solidFill>
            <a:schemeClr val="accent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sp>
        <p:nvSpPr>
          <p:cNvPr id="34" name="任意多边形: 形状 33">
            <a:extLst>
              <a:ext uri="{FF2B5EF4-FFF2-40B4-BE49-F238E27FC236}">
                <a16:creationId xmlns:a16="http://schemas.microsoft.com/office/drawing/2014/main" id="{6B79E69E-9563-177F-D4A2-CDB074EDDCC6}"/>
              </a:ext>
            </a:extLst>
          </p:cNvPr>
          <p:cNvSpPr/>
          <p:nvPr/>
        </p:nvSpPr>
        <p:spPr>
          <a:xfrm rot="6706923" flipH="1">
            <a:off x="11771796" y="6500700"/>
            <a:ext cx="433512" cy="468984"/>
          </a:xfrm>
          <a:custGeom>
            <a:avLst/>
            <a:gdLst>
              <a:gd name="connsiteX0" fmla="*/ 408655 w 433512"/>
              <a:gd name="connsiteY0" fmla="*/ 275797 h 468984"/>
              <a:gd name="connsiteX1" fmla="*/ 433512 w 433512"/>
              <a:gd name="connsiteY1" fmla="*/ 152675 h 468984"/>
              <a:gd name="connsiteX2" fmla="*/ 428191 w 433512"/>
              <a:gd name="connsiteY2" fmla="*/ 99894 h 468984"/>
              <a:gd name="connsiteX3" fmla="*/ 178211 w 433512"/>
              <a:gd name="connsiteY3" fmla="*/ 0 h 468984"/>
              <a:gd name="connsiteX4" fmla="*/ 0 w 433512"/>
              <a:gd name="connsiteY4" fmla="*/ 445964 h 468984"/>
              <a:gd name="connsiteX5" fmla="*/ 53455 w 433512"/>
              <a:gd name="connsiteY5" fmla="*/ 462558 h 468984"/>
              <a:gd name="connsiteX6" fmla="*/ 117203 w 433512"/>
              <a:gd name="connsiteY6" fmla="*/ 468984 h 468984"/>
              <a:gd name="connsiteX7" fmla="*/ 408655 w 433512"/>
              <a:gd name="connsiteY7" fmla="*/ 275797 h 46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3512" h="468984">
                <a:moveTo>
                  <a:pt x="408655" y="275797"/>
                </a:moveTo>
                <a:cubicBezTo>
                  <a:pt x="424661" y="237955"/>
                  <a:pt x="433512" y="196348"/>
                  <a:pt x="433512" y="152675"/>
                </a:cubicBezTo>
                <a:lnTo>
                  <a:pt x="428191" y="99894"/>
                </a:lnTo>
                <a:lnTo>
                  <a:pt x="178211" y="0"/>
                </a:lnTo>
                <a:lnTo>
                  <a:pt x="0" y="445964"/>
                </a:lnTo>
                <a:lnTo>
                  <a:pt x="53455" y="462558"/>
                </a:lnTo>
                <a:cubicBezTo>
                  <a:pt x="74047" y="466772"/>
                  <a:pt x="95366" y="468984"/>
                  <a:pt x="117203" y="468984"/>
                </a:cubicBezTo>
                <a:cubicBezTo>
                  <a:pt x="248223" y="468984"/>
                  <a:pt x="360637" y="389325"/>
                  <a:pt x="408655" y="275797"/>
                </a:cubicBezTo>
                <a:close/>
              </a:path>
            </a:pathLst>
          </a:cu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sp>
        <p:nvSpPr>
          <p:cNvPr id="36" name="任意多边形: 形状 35">
            <a:extLst>
              <a:ext uri="{FF2B5EF4-FFF2-40B4-BE49-F238E27FC236}">
                <a16:creationId xmlns:a16="http://schemas.microsoft.com/office/drawing/2014/main" id="{D51E43A3-3208-240F-819D-854ADD77B87C}"/>
              </a:ext>
            </a:extLst>
          </p:cNvPr>
          <p:cNvSpPr/>
          <p:nvPr/>
        </p:nvSpPr>
        <p:spPr>
          <a:xfrm rot="3106923">
            <a:off x="11455528" y="5534285"/>
            <a:ext cx="858321" cy="873136"/>
          </a:xfrm>
          <a:custGeom>
            <a:avLst/>
            <a:gdLst>
              <a:gd name="connsiteX0" fmla="*/ 277348 w 858321"/>
              <a:gd name="connsiteY0" fmla="*/ 100560 h 873136"/>
              <a:gd name="connsiteX1" fmla="*/ 355738 w 858321"/>
              <a:gd name="connsiteY1" fmla="*/ 14309 h 873136"/>
              <a:gd name="connsiteX2" fmla="*/ 371482 w 858321"/>
              <a:gd name="connsiteY2" fmla="*/ 0 h 873136"/>
              <a:gd name="connsiteX3" fmla="*/ 858321 w 858321"/>
              <a:gd name="connsiteY3" fmla="*/ 383351 h 873136"/>
              <a:gd name="connsiteX4" fmla="*/ 785151 w 858321"/>
              <a:gd name="connsiteY4" fmla="*/ 443722 h 873136"/>
              <a:gd name="connsiteX5" fmla="*/ 607282 w 858321"/>
              <a:gd name="connsiteY5" fmla="*/ 873136 h 873136"/>
              <a:gd name="connsiteX6" fmla="*/ 0 w 858321"/>
              <a:gd name="connsiteY6" fmla="*/ 873136 h 873136"/>
              <a:gd name="connsiteX7" fmla="*/ 277348 w 858321"/>
              <a:gd name="connsiteY7" fmla="*/ 100560 h 873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8321" h="873136">
                <a:moveTo>
                  <a:pt x="277348" y="100560"/>
                </a:moveTo>
                <a:cubicBezTo>
                  <a:pt x="302100" y="70567"/>
                  <a:pt x="328264" y="41783"/>
                  <a:pt x="355738" y="14309"/>
                </a:cubicBezTo>
                <a:lnTo>
                  <a:pt x="371482" y="0"/>
                </a:lnTo>
                <a:lnTo>
                  <a:pt x="858321" y="383351"/>
                </a:lnTo>
                <a:lnTo>
                  <a:pt x="785151" y="443722"/>
                </a:lnTo>
                <a:cubicBezTo>
                  <a:pt x="675254" y="553619"/>
                  <a:pt x="607282" y="705439"/>
                  <a:pt x="607282" y="873136"/>
                </a:cubicBezTo>
                <a:lnTo>
                  <a:pt x="0" y="873136"/>
                </a:lnTo>
                <a:cubicBezTo>
                  <a:pt x="1" y="579667"/>
                  <a:pt x="104083" y="310508"/>
                  <a:pt x="277348" y="100560"/>
                </a:cubicBez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sp>
        <p:nvSpPr>
          <p:cNvPr id="38" name="任意多边形: 形状 37">
            <a:extLst>
              <a:ext uri="{FF2B5EF4-FFF2-40B4-BE49-F238E27FC236}">
                <a16:creationId xmlns:a16="http://schemas.microsoft.com/office/drawing/2014/main" id="{FEBCBFA6-3AC3-D457-FCA6-991D9130838F}"/>
              </a:ext>
            </a:extLst>
          </p:cNvPr>
          <p:cNvSpPr/>
          <p:nvPr/>
        </p:nvSpPr>
        <p:spPr>
          <a:xfrm rot="8954099">
            <a:off x="1595106" y="6008391"/>
            <a:ext cx="1196184" cy="1098085"/>
          </a:xfrm>
          <a:custGeom>
            <a:avLst/>
            <a:gdLst>
              <a:gd name="connsiteX0" fmla="*/ 264987 w 1196184"/>
              <a:gd name="connsiteY0" fmla="*/ 995439 h 1098085"/>
              <a:gd name="connsiteX1" fmla="*/ 0 w 1196184"/>
              <a:gd name="connsiteY1" fmla="*/ 497058 h 1098085"/>
              <a:gd name="connsiteX2" fmla="*/ 176037 w 1196184"/>
              <a:gd name="connsiteY2" fmla="*/ 72068 h 1098085"/>
              <a:gd name="connsiteX3" fmla="*/ 263383 w 1196184"/>
              <a:gd name="connsiteY3" fmla="*/ 0 h 1098085"/>
              <a:gd name="connsiteX4" fmla="*/ 1196184 w 1196184"/>
              <a:gd name="connsiteY4" fmla="*/ 555290 h 1098085"/>
              <a:gd name="connsiteX5" fmla="*/ 1189843 w 1196184"/>
              <a:gd name="connsiteY5" fmla="*/ 618186 h 1098085"/>
              <a:gd name="connsiteX6" fmla="*/ 601027 w 1196184"/>
              <a:gd name="connsiteY6" fmla="*/ 1098085 h 1098085"/>
              <a:gd name="connsiteX7" fmla="*/ 264987 w 1196184"/>
              <a:gd name="connsiteY7" fmla="*/ 995439 h 109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6184" h="1098085">
                <a:moveTo>
                  <a:pt x="264987" y="995439"/>
                </a:moveTo>
                <a:cubicBezTo>
                  <a:pt x="105113" y="887430"/>
                  <a:pt x="0" y="704519"/>
                  <a:pt x="0" y="497058"/>
                </a:cubicBezTo>
                <a:cubicBezTo>
                  <a:pt x="0" y="331089"/>
                  <a:pt x="67272" y="180832"/>
                  <a:pt x="176037" y="72068"/>
                </a:cubicBezTo>
                <a:lnTo>
                  <a:pt x="263383" y="0"/>
                </a:lnTo>
                <a:lnTo>
                  <a:pt x="1196184" y="555290"/>
                </a:lnTo>
                <a:lnTo>
                  <a:pt x="1189843" y="618186"/>
                </a:lnTo>
                <a:cubicBezTo>
                  <a:pt x="1133800" y="892064"/>
                  <a:pt x="891473" y="1098085"/>
                  <a:pt x="601027" y="1098085"/>
                </a:cubicBezTo>
                <a:cubicBezTo>
                  <a:pt x="476550" y="1098085"/>
                  <a:pt x="360911" y="1060244"/>
                  <a:pt x="264987" y="995439"/>
                </a:cubicBezTo>
                <a:close/>
              </a:path>
            </a:pathLst>
          </a:custGeom>
          <a:solidFill>
            <a:schemeClr val="accent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sp>
        <p:nvSpPr>
          <p:cNvPr id="40" name="任意多边形: 形状 39">
            <a:extLst>
              <a:ext uri="{FF2B5EF4-FFF2-40B4-BE49-F238E27FC236}">
                <a16:creationId xmlns:a16="http://schemas.microsoft.com/office/drawing/2014/main" id="{CAA430F2-D6D2-A7C6-096A-77E8935A4F48}"/>
              </a:ext>
            </a:extLst>
          </p:cNvPr>
          <p:cNvSpPr/>
          <p:nvPr/>
        </p:nvSpPr>
        <p:spPr>
          <a:xfrm rot="8954099">
            <a:off x="1729666" y="6132984"/>
            <a:ext cx="948566" cy="896485"/>
          </a:xfrm>
          <a:custGeom>
            <a:avLst/>
            <a:gdLst>
              <a:gd name="connsiteX0" fmla="*/ 209107 w 948566"/>
              <a:gd name="connsiteY0" fmla="*/ 815485 h 896485"/>
              <a:gd name="connsiteX1" fmla="*/ 0 w 948566"/>
              <a:gd name="connsiteY1" fmla="*/ 422202 h 896485"/>
              <a:gd name="connsiteX2" fmla="*/ 209107 w 948566"/>
              <a:gd name="connsiteY2" fmla="*/ 28919 h 896485"/>
              <a:gd name="connsiteX3" fmla="*/ 262385 w 948566"/>
              <a:gd name="connsiteY3" fmla="*/ 0 h 896485"/>
              <a:gd name="connsiteX4" fmla="*/ 947094 w 948566"/>
              <a:gd name="connsiteY4" fmla="*/ 407602 h 896485"/>
              <a:gd name="connsiteX5" fmla="*/ 948566 w 948566"/>
              <a:gd name="connsiteY5" fmla="*/ 422202 h 896485"/>
              <a:gd name="connsiteX6" fmla="*/ 474283 w 948566"/>
              <a:gd name="connsiteY6" fmla="*/ 896485 h 896485"/>
              <a:gd name="connsiteX7" fmla="*/ 209107 w 948566"/>
              <a:gd name="connsiteY7" fmla="*/ 815485 h 896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8566" h="896485">
                <a:moveTo>
                  <a:pt x="209107" y="815485"/>
                </a:moveTo>
                <a:cubicBezTo>
                  <a:pt x="82947" y="730252"/>
                  <a:pt x="0" y="585914"/>
                  <a:pt x="0" y="422202"/>
                </a:cubicBezTo>
                <a:cubicBezTo>
                  <a:pt x="0" y="258490"/>
                  <a:pt x="82947" y="114151"/>
                  <a:pt x="209107" y="28919"/>
                </a:cubicBezTo>
                <a:lnTo>
                  <a:pt x="262385" y="0"/>
                </a:lnTo>
                <a:lnTo>
                  <a:pt x="947094" y="407602"/>
                </a:lnTo>
                <a:lnTo>
                  <a:pt x="948566" y="422202"/>
                </a:lnTo>
                <a:cubicBezTo>
                  <a:pt x="948566" y="684141"/>
                  <a:pt x="736222" y="896485"/>
                  <a:pt x="474283" y="896485"/>
                </a:cubicBezTo>
                <a:cubicBezTo>
                  <a:pt x="376056" y="896485"/>
                  <a:pt x="284803" y="866624"/>
                  <a:pt x="209107" y="815485"/>
                </a:cubicBezTo>
                <a:close/>
              </a:path>
            </a:pathLst>
          </a:cu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sp>
        <p:nvSpPr>
          <p:cNvPr id="104" name="Oval 130+">
            <a:extLst>
              <a:ext uri="{FF2B5EF4-FFF2-40B4-BE49-F238E27FC236}">
                <a16:creationId xmlns:a16="http://schemas.microsoft.com/office/drawing/2014/main" id="{02CA3B11-FDFB-9B4D-9B84-64707B4CC1B7}"/>
              </a:ext>
            </a:extLst>
          </p:cNvPr>
          <p:cNvSpPr/>
          <p:nvPr/>
        </p:nvSpPr>
        <p:spPr>
          <a:xfrm rot="8954099" flipH="1">
            <a:off x="1975853" y="6362188"/>
            <a:ext cx="482831" cy="482831"/>
          </a:xfrm>
          <a:prstGeom prst="pie">
            <a:avLst>
              <a:gd name="adj1" fmla="val 1604304"/>
              <a:gd name="adj2" fmla="val 12544909"/>
            </a:avLst>
          </a:prstGeom>
          <a:solidFill>
            <a:schemeClr val="accent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panose="00000500000000000000" pitchFamily="2" charset="-122"/>
              <a:ea typeface="MiSans" panose="00000500000000000000" pitchFamily="2" charset="-122"/>
            </a:endParaRPr>
          </a:p>
        </p:txBody>
      </p:sp>
      <p:sp>
        <p:nvSpPr>
          <p:cNvPr id="105" name="椭圆 104">
            <a:extLst>
              <a:ext uri="{FF2B5EF4-FFF2-40B4-BE49-F238E27FC236}">
                <a16:creationId xmlns:a16="http://schemas.microsoft.com/office/drawing/2014/main" id="{DFAB1566-5469-C2A8-12EB-95A68724A205}"/>
              </a:ext>
            </a:extLst>
          </p:cNvPr>
          <p:cNvSpPr/>
          <p:nvPr/>
        </p:nvSpPr>
        <p:spPr>
          <a:xfrm rot="8954099" flipH="1">
            <a:off x="2037661" y="6423996"/>
            <a:ext cx="359215" cy="359215"/>
          </a:xfrm>
          <a:prstGeom prst="ellipse">
            <a:avLst/>
          </a:pr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panose="00000500000000000000" pitchFamily="2" charset="-122"/>
              <a:ea typeface="MiSans" panose="00000500000000000000" pitchFamily="2" charset="-122"/>
            </a:endParaRPr>
          </a:p>
        </p:txBody>
      </p:sp>
      <p:sp>
        <p:nvSpPr>
          <p:cNvPr id="42" name="任意多边形: 形状 41">
            <a:extLst>
              <a:ext uri="{FF2B5EF4-FFF2-40B4-BE49-F238E27FC236}">
                <a16:creationId xmlns:a16="http://schemas.microsoft.com/office/drawing/2014/main" id="{79E3A8E0-4CB4-EAAA-7E34-B5DA58DF03E6}"/>
              </a:ext>
            </a:extLst>
          </p:cNvPr>
          <p:cNvSpPr/>
          <p:nvPr/>
        </p:nvSpPr>
        <p:spPr>
          <a:xfrm rot="5354099">
            <a:off x="2082924" y="6040824"/>
            <a:ext cx="952585" cy="689658"/>
          </a:xfrm>
          <a:custGeom>
            <a:avLst/>
            <a:gdLst>
              <a:gd name="connsiteX0" fmla="*/ 0 w 952585"/>
              <a:gd name="connsiteY0" fmla="*/ 689658 h 689658"/>
              <a:gd name="connsiteX1" fmla="*/ 689658 w 952585"/>
              <a:gd name="connsiteY1" fmla="*/ 0 h 689658"/>
              <a:gd name="connsiteX2" fmla="*/ 828648 w 952585"/>
              <a:gd name="connsiteY2" fmla="*/ 14011 h 689658"/>
              <a:gd name="connsiteX3" fmla="*/ 952585 w 952585"/>
              <a:gd name="connsiteY3" fmla="*/ 52483 h 689658"/>
              <a:gd name="connsiteX4" fmla="*/ 947112 w 952585"/>
              <a:gd name="connsiteY4" fmla="*/ 462339 h 689658"/>
              <a:gd name="connsiteX5" fmla="*/ 933488 w 952585"/>
              <a:gd name="connsiteY5" fmla="*/ 445827 h 689658"/>
              <a:gd name="connsiteX6" fmla="*/ 689657 w 952585"/>
              <a:gd name="connsiteY6" fmla="*/ 344829 h 689658"/>
              <a:gd name="connsiteX7" fmla="*/ 344828 w 952585"/>
              <a:gd name="connsiteY7" fmla="*/ 689658 h 689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2585" h="689658">
                <a:moveTo>
                  <a:pt x="0" y="689658"/>
                </a:moveTo>
                <a:cubicBezTo>
                  <a:pt x="0" y="308770"/>
                  <a:pt x="308770" y="0"/>
                  <a:pt x="689658" y="0"/>
                </a:cubicBezTo>
                <a:cubicBezTo>
                  <a:pt x="737269" y="0"/>
                  <a:pt x="783753" y="4824"/>
                  <a:pt x="828648" y="14011"/>
                </a:cubicBezTo>
                <a:lnTo>
                  <a:pt x="952585" y="52483"/>
                </a:lnTo>
                <a:lnTo>
                  <a:pt x="947112" y="462339"/>
                </a:lnTo>
                <a:lnTo>
                  <a:pt x="933488" y="445827"/>
                </a:lnTo>
                <a:cubicBezTo>
                  <a:pt x="871086" y="383425"/>
                  <a:pt x="784879" y="344829"/>
                  <a:pt x="689657" y="344829"/>
                </a:cubicBezTo>
                <a:cubicBezTo>
                  <a:pt x="499213" y="344829"/>
                  <a:pt x="344828" y="499214"/>
                  <a:pt x="344828" y="689658"/>
                </a:cubicBez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sp>
        <p:nvSpPr>
          <p:cNvPr id="3" name="任意多边形: 形状 2">
            <a:extLst>
              <a:ext uri="{FF2B5EF4-FFF2-40B4-BE49-F238E27FC236}">
                <a16:creationId xmlns:a16="http://schemas.microsoft.com/office/drawing/2014/main" id="{719E760E-6293-E284-B85F-6EA80C16BE93}"/>
              </a:ext>
            </a:extLst>
          </p:cNvPr>
          <p:cNvSpPr/>
          <p:nvPr/>
        </p:nvSpPr>
        <p:spPr>
          <a:xfrm>
            <a:off x="1006443" y="925672"/>
            <a:ext cx="1414576" cy="107441"/>
          </a:xfrm>
          <a:custGeom>
            <a:avLst/>
            <a:gdLst>
              <a:gd name="connsiteX0" fmla="*/ 1172642 w 1414576"/>
              <a:gd name="connsiteY0" fmla="*/ 107442 h 107441"/>
              <a:gd name="connsiteX1" fmla="*/ 1050493 w 1414576"/>
              <a:gd name="connsiteY1" fmla="*/ 61303 h 107441"/>
              <a:gd name="connsiteX2" fmla="*/ 940003 w 1414576"/>
              <a:gd name="connsiteY2" fmla="*/ 19050 h 107441"/>
              <a:gd name="connsiteX3" fmla="*/ 829513 w 1414576"/>
              <a:gd name="connsiteY3" fmla="*/ 61303 h 107441"/>
              <a:gd name="connsiteX4" fmla="*/ 707364 w 1414576"/>
              <a:gd name="connsiteY4" fmla="*/ 107442 h 107441"/>
              <a:gd name="connsiteX5" fmla="*/ 585255 w 1414576"/>
              <a:gd name="connsiteY5" fmla="*/ 61303 h 107441"/>
              <a:gd name="connsiteX6" fmla="*/ 474765 w 1414576"/>
              <a:gd name="connsiteY6" fmla="*/ 19050 h 107441"/>
              <a:gd name="connsiteX7" fmla="*/ 364275 w 1414576"/>
              <a:gd name="connsiteY7" fmla="*/ 61303 h 107441"/>
              <a:gd name="connsiteX8" fmla="*/ 242126 w 1414576"/>
              <a:gd name="connsiteY8" fmla="*/ 107442 h 107441"/>
              <a:gd name="connsiteX9" fmla="*/ 120015 w 1414576"/>
              <a:gd name="connsiteY9" fmla="*/ 61303 h 107441"/>
              <a:gd name="connsiteX10" fmla="*/ 9525 w 1414576"/>
              <a:gd name="connsiteY10" fmla="*/ 19050 h 107441"/>
              <a:gd name="connsiteX11" fmla="*/ 0 w 1414576"/>
              <a:gd name="connsiteY11" fmla="*/ 9525 h 107441"/>
              <a:gd name="connsiteX12" fmla="*/ 9525 w 1414576"/>
              <a:gd name="connsiteY12" fmla="*/ 0 h 107441"/>
              <a:gd name="connsiteX13" fmla="*/ 131445 w 1414576"/>
              <a:gd name="connsiteY13" fmla="*/ 46139 h 107441"/>
              <a:gd name="connsiteX14" fmla="*/ 241935 w 1414576"/>
              <a:gd name="connsiteY14" fmla="*/ 88392 h 107441"/>
              <a:gd name="connsiteX15" fmla="*/ 352425 w 1414576"/>
              <a:gd name="connsiteY15" fmla="*/ 46139 h 107441"/>
              <a:gd name="connsiteX16" fmla="*/ 474574 w 1414576"/>
              <a:gd name="connsiteY16" fmla="*/ 0 h 107441"/>
              <a:gd name="connsiteX17" fmla="*/ 596685 w 1414576"/>
              <a:gd name="connsiteY17" fmla="*/ 46139 h 107441"/>
              <a:gd name="connsiteX18" fmla="*/ 707175 w 1414576"/>
              <a:gd name="connsiteY18" fmla="*/ 88392 h 107441"/>
              <a:gd name="connsiteX19" fmla="*/ 817665 w 1414576"/>
              <a:gd name="connsiteY19" fmla="*/ 46139 h 107441"/>
              <a:gd name="connsiteX20" fmla="*/ 939812 w 1414576"/>
              <a:gd name="connsiteY20" fmla="*/ 0 h 107441"/>
              <a:gd name="connsiteX21" fmla="*/ 1061961 w 1414576"/>
              <a:gd name="connsiteY21" fmla="*/ 46139 h 107441"/>
              <a:gd name="connsiteX22" fmla="*/ 1172451 w 1414576"/>
              <a:gd name="connsiteY22" fmla="*/ 88392 h 107441"/>
              <a:gd name="connsiteX23" fmla="*/ 1282941 w 1414576"/>
              <a:gd name="connsiteY23" fmla="*/ 46139 h 107441"/>
              <a:gd name="connsiteX24" fmla="*/ 1405052 w 1414576"/>
              <a:gd name="connsiteY24" fmla="*/ 0 h 107441"/>
              <a:gd name="connsiteX25" fmla="*/ 1414577 w 1414576"/>
              <a:gd name="connsiteY25" fmla="*/ 9525 h 107441"/>
              <a:gd name="connsiteX26" fmla="*/ 1405052 w 1414576"/>
              <a:gd name="connsiteY26" fmla="*/ 19050 h 107441"/>
              <a:gd name="connsiteX27" fmla="*/ 1294562 w 1414576"/>
              <a:gd name="connsiteY27" fmla="*/ 61303 h 107441"/>
              <a:gd name="connsiteX28" fmla="*/ 1172642 w 1414576"/>
              <a:gd name="connsiteY28" fmla="*/ 107442 h 107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14576" h="107441">
                <a:moveTo>
                  <a:pt x="1172642" y="107442"/>
                </a:moveTo>
                <a:cubicBezTo>
                  <a:pt x="1111262" y="107442"/>
                  <a:pt x="1080364" y="83972"/>
                  <a:pt x="1050493" y="61303"/>
                </a:cubicBezTo>
                <a:cubicBezTo>
                  <a:pt x="1021880" y="39586"/>
                  <a:pt x="994868" y="19050"/>
                  <a:pt x="940003" y="19050"/>
                </a:cubicBezTo>
                <a:cubicBezTo>
                  <a:pt x="885139" y="19050"/>
                  <a:pt x="858012" y="39586"/>
                  <a:pt x="829513" y="61303"/>
                </a:cubicBezTo>
                <a:cubicBezTo>
                  <a:pt x="799643" y="84163"/>
                  <a:pt x="768782" y="107442"/>
                  <a:pt x="707364" y="107442"/>
                </a:cubicBezTo>
                <a:cubicBezTo>
                  <a:pt x="645948" y="107442"/>
                  <a:pt x="615124" y="83972"/>
                  <a:pt x="585255" y="61303"/>
                </a:cubicBezTo>
                <a:cubicBezTo>
                  <a:pt x="556641" y="39586"/>
                  <a:pt x="529628" y="19050"/>
                  <a:pt x="474765" y="19050"/>
                </a:cubicBezTo>
                <a:cubicBezTo>
                  <a:pt x="419900" y="19050"/>
                  <a:pt x="392773" y="39586"/>
                  <a:pt x="364275" y="61303"/>
                </a:cubicBezTo>
                <a:cubicBezTo>
                  <a:pt x="334404" y="84163"/>
                  <a:pt x="303542" y="107442"/>
                  <a:pt x="242126" y="107442"/>
                </a:cubicBezTo>
                <a:cubicBezTo>
                  <a:pt x="180708" y="107442"/>
                  <a:pt x="149886" y="83972"/>
                  <a:pt x="120015" y="61303"/>
                </a:cubicBezTo>
                <a:cubicBezTo>
                  <a:pt x="91402" y="39586"/>
                  <a:pt x="64390" y="19050"/>
                  <a:pt x="9525" y="19050"/>
                </a:cubicBezTo>
                <a:cubicBezTo>
                  <a:pt x="4265" y="19050"/>
                  <a:pt x="0" y="14786"/>
                  <a:pt x="0" y="9525"/>
                </a:cubicBezTo>
                <a:cubicBezTo>
                  <a:pt x="0" y="4264"/>
                  <a:pt x="4265" y="0"/>
                  <a:pt x="9525" y="0"/>
                </a:cubicBezTo>
                <a:cubicBezTo>
                  <a:pt x="70905" y="0"/>
                  <a:pt x="101803" y="23469"/>
                  <a:pt x="131445" y="46139"/>
                </a:cubicBezTo>
                <a:cubicBezTo>
                  <a:pt x="160058" y="67856"/>
                  <a:pt x="187071" y="88392"/>
                  <a:pt x="241935" y="88392"/>
                </a:cubicBezTo>
                <a:cubicBezTo>
                  <a:pt x="296800" y="88392"/>
                  <a:pt x="323926" y="67856"/>
                  <a:pt x="352425" y="46139"/>
                </a:cubicBezTo>
                <a:cubicBezTo>
                  <a:pt x="382296" y="23279"/>
                  <a:pt x="413385" y="0"/>
                  <a:pt x="474574" y="0"/>
                </a:cubicBezTo>
                <a:cubicBezTo>
                  <a:pt x="535763" y="0"/>
                  <a:pt x="566852" y="23469"/>
                  <a:pt x="596685" y="46139"/>
                </a:cubicBezTo>
                <a:cubicBezTo>
                  <a:pt x="625298" y="67856"/>
                  <a:pt x="652310" y="88392"/>
                  <a:pt x="707175" y="88392"/>
                </a:cubicBezTo>
                <a:cubicBezTo>
                  <a:pt x="762038" y="88392"/>
                  <a:pt x="789204" y="67856"/>
                  <a:pt x="817665" y="46139"/>
                </a:cubicBezTo>
                <a:cubicBezTo>
                  <a:pt x="847534" y="23279"/>
                  <a:pt x="878625" y="0"/>
                  <a:pt x="939812" y="0"/>
                </a:cubicBezTo>
                <a:cubicBezTo>
                  <a:pt x="1001001" y="0"/>
                  <a:pt x="1032091" y="23469"/>
                  <a:pt x="1061961" y="46139"/>
                </a:cubicBezTo>
                <a:cubicBezTo>
                  <a:pt x="1090574" y="67856"/>
                  <a:pt x="1117588" y="88392"/>
                  <a:pt x="1172451" y="88392"/>
                </a:cubicBezTo>
                <a:cubicBezTo>
                  <a:pt x="1227316" y="88392"/>
                  <a:pt x="1254481" y="67856"/>
                  <a:pt x="1282941" y="46139"/>
                </a:cubicBezTo>
                <a:cubicBezTo>
                  <a:pt x="1312774" y="23279"/>
                  <a:pt x="1343672" y="0"/>
                  <a:pt x="1405052" y="0"/>
                </a:cubicBezTo>
                <a:cubicBezTo>
                  <a:pt x="1410312" y="0"/>
                  <a:pt x="1414577" y="4264"/>
                  <a:pt x="1414577" y="9525"/>
                </a:cubicBezTo>
                <a:cubicBezTo>
                  <a:pt x="1414577" y="14786"/>
                  <a:pt x="1410312" y="19050"/>
                  <a:pt x="1405052" y="19050"/>
                </a:cubicBezTo>
                <a:cubicBezTo>
                  <a:pt x="1350074" y="19050"/>
                  <a:pt x="1323061" y="39586"/>
                  <a:pt x="1294562" y="61303"/>
                </a:cubicBezTo>
                <a:cubicBezTo>
                  <a:pt x="1264920" y="83972"/>
                  <a:pt x="1234060" y="107442"/>
                  <a:pt x="1172642" y="107442"/>
                </a:cubicBezTo>
                <a:close/>
              </a:path>
            </a:pathLst>
          </a:custGeom>
          <a:solidFill>
            <a:schemeClr val="accent1"/>
          </a:solidFill>
          <a:ln w="3810" cap="flat">
            <a:noFill/>
            <a:prstDash val="solid"/>
            <a:miter/>
          </a:ln>
        </p:spPr>
        <p:txBody>
          <a:bodyPr rtlCol="0" anchor="ctr"/>
          <a:lstStyle/>
          <a:p>
            <a:endParaRPr lang="zh-CN" altLang="en-US" dirty="0">
              <a:latin typeface="MiSans" panose="00000500000000000000" pitchFamily="2" charset="-122"/>
              <a:ea typeface="MiSans" panose="00000500000000000000" pitchFamily="2" charset="-122"/>
            </a:endParaRPr>
          </a:p>
        </p:txBody>
      </p:sp>
      <p:sp>
        <p:nvSpPr>
          <p:cNvPr id="4" name="任意多边形: 形状 3">
            <a:extLst>
              <a:ext uri="{FF2B5EF4-FFF2-40B4-BE49-F238E27FC236}">
                <a16:creationId xmlns:a16="http://schemas.microsoft.com/office/drawing/2014/main" id="{E1562C5F-AA9D-B6D6-16A3-61ED1B88E5BD}"/>
              </a:ext>
            </a:extLst>
          </p:cNvPr>
          <p:cNvSpPr/>
          <p:nvPr/>
        </p:nvSpPr>
        <p:spPr>
          <a:xfrm>
            <a:off x="1006443" y="863722"/>
            <a:ext cx="1414576" cy="107441"/>
          </a:xfrm>
          <a:custGeom>
            <a:avLst/>
            <a:gdLst>
              <a:gd name="connsiteX0" fmla="*/ 1172642 w 1414576"/>
              <a:gd name="connsiteY0" fmla="*/ 107442 h 107441"/>
              <a:gd name="connsiteX1" fmla="*/ 1050493 w 1414576"/>
              <a:gd name="connsiteY1" fmla="*/ 61303 h 107441"/>
              <a:gd name="connsiteX2" fmla="*/ 940003 w 1414576"/>
              <a:gd name="connsiteY2" fmla="*/ 19050 h 107441"/>
              <a:gd name="connsiteX3" fmla="*/ 829513 w 1414576"/>
              <a:gd name="connsiteY3" fmla="*/ 61303 h 107441"/>
              <a:gd name="connsiteX4" fmla="*/ 707364 w 1414576"/>
              <a:gd name="connsiteY4" fmla="*/ 107442 h 107441"/>
              <a:gd name="connsiteX5" fmla="*/ 585255 w 1414576"/>
              <a:gd name="connsiteY5" fmla="*/ 61303 h 107441"/>
              <a:gd name="connsiteX6" fmla="*/ 474765 w 1414576"/>
              <a:gd name="connsiteY6" fmla="*/ 19050 h 107441"/>
              <a:gd name="connsiteX7" fmla="*/ 364275 w 1414576"/>
              <a:gd name="connsiteY7" fmla="*/ 61303 h 107441"/>
              <a:gd name="connsiteX8" fmla="*/ 242126 w 1414576"/>
              <a:gd name="connsiteY8" fmla="*/ 107442 h 107441"/>
              <a:gd name="connsiteX9" fmla="*/ 120015 w 1414576"/>
              <a:gd name="connsiteY9" fmla="*/ 61303 h 107441"/>
              <a:gd name="connsiteX10" fmla="*/ 9525 w 1414576"/>
              <a:gd name="connsiteY10" fmla="*/ 19050 h 107441"/>
              <a:gd name="connsiteX11" fmla="*/ 0 w 1414576"/>
              <a:gd name="connsiteY11" fmla="*/ 9525 h 107441"/>
              <a:gd name="connsiteX12" fmla="*/ 9525 w 1414576"/>
              <a:gd name="connsiteY12" fmla="*/ 0 h 107441"/>
              <a:gd name="connsiteX13" fmla="*/ 131445 w 1414576"/>
              <a:gd name="connsiteY13" fmla="*/ 46139 h 107441"/>
              <a:gd name="connsiteX14" fmla="*/ 241935 w 1414576"/>
              <a:gd name="connsiteY14" fmla="*/ 88392 h 107441"/>
              <a:gd name="connsiteX15" fmla="*/ 352425 w 1414576"/>
              <a:gd name="connsiteY15" fmla="*/ 46139 h 107441"/>
              <a:gd name="connsiteX16" fmla="*/ 474574 w 1414576"/>
              <a:gd name="connsiteY16" fmla="*/ 0 h 107441"/>
              <a:gd name="connsiteX17" fmla="*/ 596685 w 1414576"/>
              <a:gd name="connsiteY17" fmla="*/ 46139 h 107441"/>
              <a:gd name="connsiteX18" fmla="*/ 707175 w 1414576"/>
              <a:gd name="connsiteY18" fmla="*/ 88392 h 107441"/>
              <a:gd name="connsiteX19" fmla="*/ 817665 w 1414576"/>
              <a:gd name="connsiteY19" fmla="*/ 46139 h 107441"/>
              <a:gd name="connsiteX20" fmla="*/ 939812 w 1414576"/>
              <a:gd name="connsiteY20" fmla="*/ 0 h 107441"/>
              <a:gd name="connsiteX21" fmla="*/ 1061961 w 1414576"/>
              <a:gd name="connsiteY21" fmla="*/ 46139 h 107441"/>
              <a:gd name="connsiteX22" fmla="*/ 1172451 w 1414576"/>
              <a:gd name="connsiteY22" fmla="*/ 88392 h 107441"/>
              <a:gd name="connsiteX23" fmla="*/ 1282941 w 1414576"/>
              <a:gd name="connsiteY23" fmla="*/ 46139 h 107441"/>
              <a:gd name="connsiteX24" fmla="*/ 1405052 w 1414576"/>
              <a:gd name="connsiteY24" fmla="*/ 0 h 107441"/>
              <a:gd name="connsiteX25" fmla="*/ 1414577 w 1414576"/>
              <a:gd name="connsiteY25" fmla="*/ 9525 h 107441"/>
              <a:gd name="connsiteX26" fmla="*/ 1405052 w 1414576"/>
              <a:gd name="connsiteY26" fmla="*/ 19050 h 107441"/>
              <a:gd name="connsiteX27" fmla="*/ 1294562 w 1414576"/>
              <a:gd name="connsiteY27" fmla="*/ 61303 h 107441"/>
              <a:gd name="connsiteX28" fmla="*/ 1172642 w 1414576"/>
              <a:gd name="connsiteY28" fmla="*/ 107442 h 107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14576" h="107441">
                <a:moveTo>
                  <a:pt x="1172642" y="107442"/>
                </a:moveTo>
                <a:cubicBezTo>
                  <a:pt x="1111262" y="107442"/>
                  <a:pt x="1080364" y="83972"/>
                  <a:pt x="1050493" y="61303"/>
                </a:cubicBezTo>
                <a:cubicBezTo>
                  <a:pt x="1021880" y="39586"/>
                  <a:pt x="994868" y="19050"/>
                  <a:pt x="940003" y="19050"/>
                </a:cubicBezTo>
                <a:cubicBezTo>
                  <a:pt x="885139" y="19050"/>
                  <a:pt x="858012" y="39586"/>
                  <a:pt x="829513" y="61303"/>
                </a:cubicBezTo>
                <a:cubicBezTo>
                  <a:pt x="799643" y="84163"/>
                  <a:pt x="768782" y="107442"/>
                  <a:pt x="707364" y="107442"/>
                </a:cubicBezTo>
                <a:cubicBezTo>
                  <a:pt x="645948" y="107442"/>
                  <a:pt x="615124" y="83972"/>
                  <a:pt x="585255" y="61303"/>
                </a:cubicBezTo>
                <a:cubicBezTo>
                  <a:pt x="556641" y="39586"/>
                  <a:pt x="529628" y="19050"/>
                  <a:pt x="474765" y="19050"/>
                </a:cubicBezTo>
                <a:cubicBezTo>
                  <a:pt x="419900" y="19050"/>
                  <a:pt x="392773" y="39586"/>
                  <a:pt x="364275" y="61303"/>
                </a:cubicBezTo>
                <a:cubicBezTo>
                  <a:pt x="334404" y="84163"/>
                  <a:pt x="303542" y="107442"/>
                  <a:pt x="242126" y="107442"/>
                </a:cubicBezTo>
                <a:cubicBezTo>
                  <a:pt x="180708" y="107442"/>
                  <a:pt x="149886" y="83972"/>
                  <a:pt x="120015" y="61303"/>
                </a:cubicBezTo>
                <a:cubicBezTo>
                  <a:pt x="91402" y="39586"/>
                  <a:pt x="64390" y="19050"/>
                  <a:pt x="9525" y="19050"/>
                </a:cubicBezTo>
                <a:cubicBezTo>
                  <a:pt x="4265" y="19050"/>
                  <a:pt x="0" y="14786"/>
                  <a:pt x="0" y="9525"/>
                </a:cubicBezTo>
                <a:cubicBezTo>
                  <a:pt x="0" y="4264"/>
                  <a:pt x="4265" y="0"/>
                  <a:pt x="9525" y="0"/>
                </a:cubicBezTo>
                <a:cubicBezTo>
                  <a:pt x="70905" y="0"/>
                  <a:pt x="101803" y="23469"/>
                  <a:pt x="131445" y="46139"/>
                </a:cubicBezTo>
                <a:cubicBezTo>
                  <a:pt x="160058" y="67856"/>
                  <a:pt x="187071" y="88392"/>
                  <a:pt x="241935" y="88392"/>
                </a:cubicBezTo>
                <a:cubicBezTo>
                  <a:pt x="296800" y="88392"/>
                  <a:pt x="323926" y="67856"/>
                  <a:pt x="352425" y="46139"/>
                </a:cubicBezTo>
                <a:cubicBezTo>
                  <a:pt x="382296" y="23279"/>
                  <a:pt x="413385" y="0"/>
                  <a:pt x="474574" y="0"/>
                </a:cubicBezTo>
                <a:cubicBezTo>
                  <a:pt x="535763" y="0"/>
                  <a:pt x="566852" y="23469"/>
                  <a:pt x="596685" y="46139"/>
                </a:cubicBezTo>
                <a:cubicBezTo>
                  <a:pt x="625298" y="67856"/>
                  <a:pt x="652310" y="88392"/>
                  <a:pt x="707175" y="88392"/>
                </a:cubicBezTo>
                <a:cubicBezTo>
                  <a:pt x="762038" y="88392"/>
                  <a:pt x="789204" y="67856"/>
                  <a:pt x="817665" y="46139"/>
                </a:cubicBezTo>
                <a:cubicBezTo>
                  <a:pt x="847534" y="23279"/>
                  <a:pt x="878625" y="0"/>
                  <a:pt x="939812" y="0"/>
                </a:cubicBezTo>
                <a:cubicBezTo>
                  <a:pt x="1001001" y="0"/>
                  <a:pt x="1032091" y="23469"/>
                  <a:pt x="1061961" y="46139"/>
                </a:cubicBezTo>
                <a:cubicBezTo>
                  <a:pt x="1090574" y="67856"/>
                  <a:pt x="1117588" y="88392"/>
                  <a:pt x="1172451" y="88392"/>
                </a:cubicBezTo>
                <a:cubicBezTo>
                  <a:pt x="1227316" y="88392"/>
                  <a:pt x="1254481" y="67856"/>
                  <a:pt x="1282941" y="46139"/>
                </a:cubicBezTo>
                <a:cubicBezTo>
                  <a:pt x="1312774" y="23279"/>
                  <a:pt x="1343672" y="0"/>
                  <a:pt x="1405052" y="0"/>
                </a:cubicBezTo>
                <a:cubicBezTo>
                  <a:pt x="1410312" y="0"/>
                  <a:pt x="1414577" y="4264"/>
                  <a:pt x="1414577" y="9525"/>
                </a:cubicBezTo>
                <a:cubicBezTo>
                  <a:pt x="1414577" y="14786"/>
                  <a:pt x="1410312" y="19050"/>
                  <a:pt x="1405052" y="19050"/>
                </a:cubicBezTo>
                <a:cubicBezTo>
                  <a:pt x="1350074" y="19050"/>
                  <a:pt x="1323061" y="39586"/>
                  <a:pt x="1294562" y="61303"/>
                </a:cubicBezTo>
                <a:cubicBezTo>
                  <a:pt x="1264920" y="84163"/>
                  <a:pt x="1234060" y="107442"/>
                  <a:pt x="1172642" y="107442"/>
                </a:cubicBezTo>
                <a:close/>
              </a:path>
            </a:pathLst>
          </a:custGeom>
          <a:solidFill>
            <a:schemeClr val="accent1"/>
          </a:solidFill>
          <a:ln w="3810" cap="flat">
            <a:noFill/>
            <a:prstDash val="solid"/>
            <a:miter/>
          </a:ln>
        </p:spPr>
        <p:txBody>
          <a:bodyPr rtlCol="0" anchor="ctr"/>
          <a:lstStyle/>
          <a:p>
            <a:endParaRPr lang="zh-CN" altLang="en-US" dirty="0">
              <a:latin typeface="MiSans" panose="00000500000000000000" pitchFamily="2" charset="-122"/>
              <a:ea typeface="MiSans" panose="00000500000000000000" pitchFamily="2" charset="-122"/>
            </a:endParaRPr>
          </a:p>
        </p:txBody>
      </p:sp>
      <p:sp>
        <p:nvSpPr>
          <p:cNvPr id="5" name="任意多边形: 形状 4">
            <a:extLst>
              <a:ext uri="{FF2B5EF4-FFF2-40B4-BE49-F238E27FC236}">
                <a16:creationId xmlns:a16="http://schemas.microsoft.com/office/drawing/2014/main" id="{E0B5EB80-7A64-2EF0-52A8-29EBAC6AF82F}"/>
              </a:ext>
            </a:extLst>
          </p:cNvPr>
          <p:cNvSpPr/>
          <p:nvPr/>
        </p:nvSpPr>
        <p:spPr>
          <a:xfrm>
            <a:off x="1006443" y="801771"/>
            <a:ext cx="1414576" cy="107441"/>
          </a:xfrm>
          <a:custGeom>
            <a:avLst/>
            <a:gdLst>
              <a:gd name="connsiteX0" fmla="*/ 1172642 w 1414576"/>
              <a:gd name="connsiteY0" fmla="*/ 107442 h 107441"/>
              <a:gd name="connsiteX1" fmla="*/ 1050493 w 1414576"/>
              <a:gd name="connsiteY1" fmla="*/ 61303 h 107441"/>
              <a:gd name="connsiteX2" fmla="*/ 940003 w 1414576"/>
              <a:gd name="connsiteY2" fmla="*/ 19050 h 107441"/>
              <a:gd name="connsiteX3" fmla="*/ 829513 w 1414576"/>
              <a:gd name="connsiteY3" fmla="*/ 61303 h 107441"/>
              <a:gd name="connsiteX4" fmla="*/ 707364 w 1414576"/>
              <a:gd name="connsiteY4" fmla="*/ 107442 h 107441"/>
              <a:gd name="connsiteX5" fmla="*/ 585255 w 1414576"/>
              <a:gd name="connsiteY5" fmla="*/ 61303 h 107441"/>
              <a:gd name="connsiteX6" fmla="*/ 474765 w 1414576"/>
              <a:gd name="connsiteY6" fmla="*/ 19050 h 107441"/>
              <a:gd name="connsiteX7" fmla="*/ 364275 w 1414576"/>
              <a:gd name="connsiteY7" fmla="*/ 61303 h 107441"/>
              <a:gd name="connsiteX8" fmla="*/ 242126 w 1414576"/>
              <a:gd name="connsiteY8" fmla="*/ 107442 h 107441"/>
              <a:gd name="connsiteX9" fmla="*/ 120015 w 1414576"/>
              <a:gd name="connsiteY9" fmla="*/ 61303 h 107441"/>
              <a:gd name="connsiteX10" fmla="*/ 9525 w 1414576"/>
              <a:gd name="connsiteY10" fmla="*/ 19050 h 107441"/>
              <a:gd name="connsiteX11" fmla="*/ 0 w 1414576"/>
              <a:gd name="connsiteY11" fmla="*/ 9525 h 107441"/>
              <a:gd name="connsiteX12" fmla="*/ 9525 w 1414576"/>
              <a:gd name="connsiteY12" fmla="*/ 0 h 107441"/>
              <a:gd name="connsiteX13" fmla="*/ 131445 w 1414576"/>
              <a:gd name="connsiteY13" fmla="*/ 46139 h 107441"/>
              <a:gd name="connsiteX14" fmla="*/ 241935 w 1414576"/>
              <a:gd name="connsiteY14" fmla="*/ 88392 h 107441"/>
              <a:gd name="connsiteX15" fmla="*/ 352425 w 1414576"/>
              <a:gd name="connsiteY15" fmla="*/ 46139 h 107441"/>
              <a:gd name="connsiteX16" fmla="*/ 474574 w 1414576"/>
              <a:gd name="connsiteY16" fmla="*/ 0 h 107441"/>
              <a:gd name="connsiteX17" fmla="*/ 596685 w 1414576"/>
              <a:gd name="connsiteY17" fmla="*/ 46139 h 107441"/>
              <a:gd name="connsiteX18" fmla="*/ 707175 w 1414576"/>
              <a:gd name="connsiteY18" fmla="*/ 88392 h 107441"/>
              <a:gd name="connsiteX19" fmla="*/ 817665 w 1414576"/>
              <a:gd name="connsiteY19" fmla="*/ 46139 h 107441"/>
              <a:gd name="connsiteX20" fmla="*/ 939812 w 1414576"/>
              <a:gd name="connsiteY20" fmla="*/ 0 h 107441"/>
              <a:gd name="connsiteX21" fmla="*/ 1061961 w 1414576"/>
              <a:gd name="connsiteY21" fmla="*/ 46139 h 107441"/>
              <a:gd name="connsiteX22" fmla="*/ 1172451 w 1414576"/>
              <a:gd name="connsiteY22" fmla="*/ 88392 h 107441"/>
              <a:gd name="connsiteX23" fmla="*/ 1282941 w 1414576"/>
              <a:gd name="connsiteY23" fmla="*/ 46139 h 107441"/>
              <a:gd name="connsiteX24" fmla="*/ 1405052 w 1414576"/>
              <a:gd name="connsiteY24" fmla="*/ 0 h 107441"/>
              <a:gd name="connsiteX25" fmla="*/ 1414577 w 1414576"/>
              <a:gd name="connsiteY25" fmla="*/ 9525 h 107441"/>
              <a:gd name="connsiteX26" fmla="*/ 1405052 w 1414576"/>
              <a:gd name="connsiteY26" fmla="*/ 19050 h 107441"/>
              <a:gd name="connsiteX27" fmla="*/ 1294562 w 1414576"/>
              <a:gd name="connsiteY27" fmla="*/ 61303 h 107441"/>
              <a:gd name="connsiteX28" fmla="*/ 1172642 w 1414576"/>
              <a:gd name="connsiteY28" fmla="*/ 107442 h 107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14576" h="107441">
                <a:moveTo>
                  <a:pt x="1172642" y="107442"/>
                </a:moveTo>
                <a:cubicBezTo>
                  <a:pt x="1111262" y="107442"/>
                  <a:pt x="1080364" y="83972"/>
                  <a:pt x="1050493" y="61303"/>
                </a:cubicBezTo>
                <a:cubicBezTo>
                  <a:pt x="1021880" y="39586"/>
                  <a:pt x="994868" y="19050"/>
                  <a:pt x="940003" y="19050"/>
                </a:cubicBezTo>
                <a:cubicBezTo>
                  <a:pt x="885139" y="19050"/>
                  <a:pt x="858012" y="39586"/>
                  <a:pt x="829513" y="61303"/>
                </a:cubicBezTo>
                <a:cubicBezTo>
                  <a:pt x="799643" y="84163"/>
                  <a:pt x="768782" y="107442"/>
                  <a:pt x="707364" y="107442"/>
                </a:cubicBezTo>
                <a:cubicBezTo>
                  <a:pt x="645948" y="107442"/>
                  <a:pt x="615124" y="83972"/>
                  <a:pt x="585255" y="61303"/>
                </a:cubicBezTo>
                <a:cubicBezTo>
                  <a:pt x="556641" y="39586"/>
                  <a:pt x="529628" y="19050"/>
                  <a:pt x="474765" y="19050"/>
                </a:cubicBezTo>
                <a:cubicBezTo>
                  <a:pt x="419900" y="19050"/>
                  <a:pt x="392773" y="39586"/>
                  <a:pt x="364275" y="61303"/>
                </a:cubicBezTo>
                <a:cubicBezTo>
                  <a:pt x="334404" y="84163"/>
                  <a:pt x="303542" y="107442"/>
                  <a:pt x="242126" y="107442"/>
                </a:cubicBezTo>
                <a:cubicBezTo>
                  <a:pt x="180708" y="107442"/>
                  <a:pt x="149886" y="83972"/>
                  <a:pt x="120015" y="61303"/>
                </a:cubicBezTo>
                <a:cubicBezTo>
                  <a:pt x="91402" y="39586"/>
                  <a:pt x="64390" y="19050"/>
                  <a:pt x="9525" y="19050"/>
                </a:cubicBezTo>
                <a:cubicBezTo>
                  <a:pt x="4265" y="19050"/>
                  <a:pt x="0" y="14786"/>
                  <a:pt x="0" y="9525"/>
                </a:cubicBezTo>
                <a:cubicBezTo>
                  <a:pt x="0" y="4264"/>
                  <a:pt x="4265" y="0"/>
                  <a:pt x="9525" y="0"/>
                </a:cubicBezTo>
                <a:cubicBezTo>
                  <a:pt x="70905" y="0"/>
                  <a:pt x="101803" y="23470"/>
                  <a:pt x="131445" y="46139"/>
                </a:cubicBezTo>
                <a:cubicBezTo>
                  <a:pt x="160058" y="67856"/>
                  <a:pt x="187071" y="88392"/>
                  <a:pt x="241935" y="88392"/>
                </a:cubicBezTo>
                <a:cubicBezTo>
                  <a:pt x="296800" y="88392"/>
                  <a:pt x="323926" y="67856"/>
                  <a:pt x="352425" y="46139"/>
                </a:cubicBezTo>
                <a:cubicBezTo>
                  <a:pt x="382296" y="23279"/>
                  <a:pt x="413385" y="0"/>
                  <a:pt x="474574" y="0"/>
                </a:cubicBezTo>
                <a:cubicBezTo>
                  <a:pt x="535763" y="0"/>
                  <a:pt x="566852" y="23470"/>
                  <a:pt x="596685" y="46139"/>
                </a:cubicBezTo>
                <a:cubicBezTo>
                  <a:pt x="625298" y="67856"/>
                  <a:pt x="652310" y="88392"/>
                  <a:pt x="707175" y="88392"/>
                </a:cubicBezTo>
                <a:cubicBezTo>
                  <a:pt x="762038" y="88392"/>
                  <a:pt x="789204" y="67856"/>
                  <a:pt x="817665" y="46139"/>
                </a:cubicBezTo>
                <a:cubicBezTo>
                  <a:pt x="847534" y="23279"/>
                  <a:pt x="878625" y="0"/>
                  <a:pt x="939812" y="0"/>
                </a:cubicBezTo>
                <a:cubicBezTo>
                  <a:pt x="1001001" y="0"/>
                  <a:pt x="1032091" y="23470"/>
                  <a:pt x="1061961" y="46139"/>
                </a:cubicBezTo>
                <a:cubicBezTo>
                  <a:pt x="1090574" y="67856"/>
                  <a:pt x="1117588" y="88392"/>
                  <a:pt x="1172451" y="88392"/>
                </a:cubicBezTo>
                <a:cubicBezTo>
                  <a:pt x="1227316" y="88392"/>
                  <a:pt x="1254481" y="67856"/>
                  <a:pt x="1282941" y="46139"/>
                </a:cubicBezTo>
                <a:cubicBezTo>
                  <a:pt x="1312774" y="23279"/>
                  <a:pt x="1343672" y="0"/>
                  <a:pt x="1405052" y="0"/>
                </a:cubicBezTo>
                <a:cubicBezTo>
                  <a:pt x="1410312" y="0"/>
                  <a:pt x="1414577" y="4264"/>
                  <a:pt x="1414577" y="9525"/>
                </a:cubicBezTo>
                <a:cubicBezTo>
                  <a:pt x="1414577" y="14786"/>
                  <a:pt x="1410312" y="19050"/>
                  <a:pt x="1405052" y="19050"/>
                </a:cubicBezTo>
                <a:cubicBezTo>
                  <a:pt x="1350074" y="19050"/>
                  <a:pt x="1323061" y="39586"/>
                  <a:pt x="1294562" y="61303"/>
                </a:cubicBezTo>
                <a:cubicBezTo>
                  <a:pt x="1264920" y="83972"/>
                  <a:pt x="1234060" y="107442"/>
                  <a:pt x="1172642" y="107442"/>
                </a:cubicBezTo>
                <a:close/>
              </a:path>
            </a:pathLst>
          </a:custGeom>
          <a:solidFill>
            <a:schemeClr val="accent1"/>
          </a:solidFill>
          <a:ln w="3810" cap="flat">
            <a:noFill/>
            <a:prstDash val="solid"/>
            <a:miter/>
          </a:ln>
        </p:spPr>
        <p:txBody>
          <a:bodyPr rtlCol="0" anchor="ctr"/>
          <a:lstStyle/>
          <a:p>
            <a:endParaRPr lang="zh-CN" altLang="en-US" dirty="0">
              <a:latin typeface="MiSans" panose="00000500000000000000" pitchFamily="2" charset="-122"/>
              <a:ea typeface="MiSans" panose="00000500000000000000" pitchFamily="2" charset="-122"/>
            </a:endParaRPr>
          </a:p>
        </p:txBody>
      </p:sp>
      <p:sp>
        <p:nvSpPr>
          <p:cNvPr id="6" name="任意多边形: 形状 5">
            <a:extLst>
              <a:ext uri="{FF2B5EF4-FFF2-40B4-BE49-F238E27FC236}">
                <a16:creationId xmlns:a16="http://schemas.microsoft.com/office/drawing/2014/main" id="{5E6E048A-4002-2A49-032B-2BBBDA2ABE46}"/>
              </a:ext>
            </a:extLst>
          </p:cNvPr>
          <p:cNvSpPr/>
          <p:nvPr/>
        </p:nvSpPr>
        <p:spPr>
          <a:xfrm>
            <a:off x="1006443" y="739820"/>
            <a:ext cx="1414576" cy="107441"/>
          </a:xfrm>
          <a:custGeom>
            <a:avLst/>
            <a:gdLst>
              <a:gd name="connsiteX0" fmla="*/ 1172642 w 1414576"/>
              <a:gd name="connsiteY0" fmla="*/ 107442 h 107441"/>
              <a:gd name="connsiteX1" fmla="*/ 1050493 w 1414576"/>
              <a:gd name="connsiteY1" fmla="*/ 61303 h 107441"/>
              <a:gd name="connsiteX2" fmla="*/ 940003 w 1414576"/>
              <a:gd name="connsiteY2" fmla="*/ 19050 h 107441"/>
              <a:gd name="connsiteX3" fmla="*/ 829513 w 1414576"/>
              <a:gd name="connsiteY3" fmla="*/ 61303 h 107441"/>
              <a:gd name="connsiteX4" fmla="*/ 707364 w 1414576"/>
              <a:gd name="connsiteY4" fmla="*/ 107442 h 107441"/>
              <a:gd name="connsiteX5" fmla="*/ 585255 w 1414576"/>
              <a:gd name="connsiteY5" fmla="*/ 61303 h 107441"/>
              <a:gd name="connsiteX6" fmla="*/ 474765 w 1414576"/>
              <a:gd name="connsiteY6" fmla="*/ 19050 h 107441"/>
              <a:gd name="connsiteX7" fmla="*/ 364275 w 1414576"/>
              <a:gd name="connsiteY7" fmla="*/ 61303 h 107441"/>
              <a:gd name="connsiteX8" fmla="*/ 242126 w 1414576"/>
              <a:gd name="connsiteY8" fmla="*/ 107442 h 107441"/>
              <a:gd name="connsiteX9" fmla="*/ 120015 w 1414576"/>
              <a:gd name="connsiteY9" fmla="*/ 61303 h 107441"/>
              <a:gd name="connsiteX10" fmla="*/ 9525 w 1414576"/>
              <a:gd name="connsiteY10" fmla="*/ 19050 h 107441"/>
              <a:gd name="connsiteX11" fmla="*/ 0 w 1414576"/>
              <a:gd name="connsiteY11" fmla="*/ 9525 h 107441"/>
              <a:gd name="connsiteX12" fmla="*/ 9525 w 1414576"/>
              <a:gd name="connsiteY12" fmla="*/ 0 h 107441"/>
              <a:gd name="connsiteX13" fmla="*/ 131445 w 1414576"/>
              <a:gd name="connsiteY13" fmla="*/ 46139 h 107441"/>
              <a:gd name="connsiteX14" fmla="*/ 241935 w 1414576"/>
              <a:gd name="connsiteY14" fmla="*/ 88392 h 107441"/>
              <a:gd name="connsiteX15" fmla="*/ 352425 w 1414576"/>
              <a:gd name="connsiteY15" fmla="*/ 46139 h 107441"/>
              <a:gd name="connsiteX16" fmla="*/ 474574 w 1414576"/>
              <a:gd name="connsiteY16" fmla="*/ 0 h 107441"/>
              <a:gd name="connsiteX17" fmla="*/ 596685 w 1414576"/>
              <a:gd name="connsiteY17" fmla="*/ 46139 h 107441"/>
              <a:gd name="connsiteX18" fmla="*/ 707175 w 1414576"/>
              <a:gd name="connsiteY18" fmla="*/ 88392 h 107441"/>
              <a:gd name="connsiteX19" fmla="*/ 817665 w 1414576"/>
              <a:gd name="connsiteY19" fmla="*/ 46139 h 107441"/>
              <a:gd name="connsiteX20" fmla="*/ 939812 w 1414576"/>
              <a:gd name="connsiteY20" fmla="*/ 0 h 107441"/>
              <a:gd name="connsiteX21" fmla="*/ 1061961 w 1414576"/>
              <a:gd name="connsiteY21" fmla="*/ 46139 h 107441"/>
              <a:gd name="connsiteX22" fmla="*/ 1172451 w 1414576"/>
              <a:gd name="connsiteY22" fmla="*/ 88392 h 107441"/>
              <a:gd name="connsiteX23" fmla="*/ 1282941 w 1414576"/>
              <a:gd name="connsiteY23" fmla="*/ 46139 h 107441"/>
              <a:gd name="connsiteX24" fmla="*/ 1405052 w 1414576"/>
              <a:gd name="connsiteY24" fmla="*/ 0 h 107441"/>
              <a:gd name="connsiteX25" fmla="*/ 1414577 w 1414576"/>
              <a:gd name="connsiteY25" fmla="*/ 9525 h 107441"/>
              <a:gd name="connsiteX26" fmla="*/ 1405052 w 1414576"/>
              <a:gd name="connsiteY26" fmla="*/ 19050 h 107441"/>
              <a:gd name="connsiteX27" fmla="*/ 1294562 w 1414576"/>
              <a:gd name="connsiteY27" fmla="*/ 61303 h 107441"/>
              <a:gd name="connsiteX28" fmla="*/ 1172642 w 1414576"/>
              <a:gd name="connsiteY28" fmla="*/ 107442 h 107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14576" h="107441">
                <a:moveTo>
                  <a:pt x="1172642" y="107442"/>
                </a:moveTo>
                <a:cubicBezTo>
                  <a:pt x="1111262" y="107442"/>
                  <a:pt x="1080364" y="83973"/>
                  <a:pt x="1050493" y="61303"/>
                </a:cubicBezTo>
                <a:cubicBezTo>
                  <a:pt x="1021880" y="39586"/>
                  <a:pt x="994868" y="19050"/>
                  <a:pt x="940003" y="19050"/>
                </a:cubicBezTo>
                <a:cubicBezTo>
                  <a:pt x="885139" y="19050"/>
                  <a:pt x="858012" y="39586"/>
                  <a:pt x="829513" y="61303"/>
                </a:cubicBezTo>
                <a:cubicBezTo>
                  <a:pt x="799643" y="84163"/>
                  <a:pt x="768782" y="107442"/>
                  <a:pt x="707364" y="107442"/>
                </a:cubicBezTo>
                <a:cubicBezTo>
                  <a:pt x="645948" y="107442"/>
                  <a:pt x="615124" y="83973"/>
                  <a:pt x="585255" y="61303"/>
                </a:cubicBezTo>
                <a:cubicBezTo>
                  <a:pt x="556641" y="39586"/>
                  <a:pt x="529628" y="19050"/>
                  <a:pt x="474765" y="19050"/>
                </a:cubicBezTo>
                <a:cubicBezTo>
                  <a:pt x="419900" y="19050"/>
                  <a:pt x="392773" y="39586"/>
                  <a:pt x="364275" y="61303"/>
                </a:cubicBezTo>
                <a:cubicBezTo>
                  <a:pt x="334404" y="84163"/>
                  <a:pt x="303542" y="107442"/>
                  <a:pt x="242126" y="107442"/>
                </a:cubicBezTo>
                <a:cubicBezTo>
                  <a:pt x="180708" y="107442"/>
                  <a:pt x="149886" y="83973"/>
                  <a:pt x="120015" y="61303"/>
                </a:cubicBezTo>
                <a:cubicBezTo>
                  <a:pt x="91402" y="39586"/>
                  <a:pt x="64390" y="19050"/>
                  <a:pt x="9525" y="19050"/>
                </a:cubicBezTo>
                <a:cubicBezTo>
                  <a:pt x="4265" y="19050"/>
                  <a:pt x="0" y="14786"/>
                  <a:pt x="0" y="9525"/>
                </a:cubicBezTo>
                <a:cubicBezTo>
                  <a:pt x="0" y="4264"/>
                  <a:pt x="4265" y="0"/>
                  <a:pt x="9525" y="0"/>
                </a:cubicBezTo>
                <a:cubicBezTo>
                  <a:pt x="70905" y="0"/>
                  <a:pt x="101803" y="23470"/>
                  <a:pt x="131445" y="46139"/>
                </a:cubicBezTo>
                <a:cubicBezTo>
                  <a:pt x="160058" y="67856"/>
                  <a:pt x="187071" y="88392"/>
                  <a:pt x="241935" y="88392"/>
                </a:cubicBezTo>
                <a:cubicBezTo>
                  <a:pt x="296800" y="88392"/>
                  <a:pt x="323926" y="67856"/>
                  <a:pt x="352425" y="46139"/>
                </a:cubicBezTo>
                <a:cubicBezTo>
                  <a:pt x="382296" y="23279"/>
                  <a:pt x="413385" y="0"/>
                  <a:pt x="474574" y="0"/>
                </a:cubicBezTo>
                <a:cubicBezTo>
                  <a:pt x="535763" y="0"/>
                  <a:pt x="566852" y="23470"/>
                  <a:pt x="596685" y="46139"/>
                </a:cubicBezTo>
                <a:cubicBezTo>
                  <a:pt x="625298" y="67856"/>
                  <a:pt x="652310" y="88392"/>
                  <a:pt x="707175" y="88392"/>
                </a:cubicBezTo>
                <a:cubicBezTo>
                  <a:pt x="762038" y="88392"/>
                  <a:pt x="789204" y="67856"/>
                  <a:pt x="817665" y="46139"/>
                </a:cubicBezTo>
                <a:cubicBezTo>
                  <a:pt x="847534" y="23279"/>
                  <a:pt x="878625" y="0"/>
                  <a:pt x="939812" y="0"/>
                </a:cubicBezTo>
                <a:cubicBezTo>
                  <a:pt x="1001001" y="0"/>
                  <a:pt x="1032091" y="23470"/>
                  <a:pt x="1061961" y="46139"/>
                </a:cubicBezTo>
                <a:cubicBezTo>
                  <a:pt x="1090574" y="67856"/>
                  <a:pt x="1117588" y="88392"/>
                  <a:pt x="1172451" y="88392"/>
                </a:cubicBezTo>
                <a:cubicBezTo>
                  <a:pt x="1227316" y="88392"/>
                  <a:pt x="1254481" y="67856"/>
                  <a:pt x="1282941" y="46139"/>
                </a:cubicBezTo>
                <a:cubicBezTo>
                  <a:pt x="1312774" y="23279"/>
                  <a:pt x="1343672" y="0"/>
                  <a:pt x="1405052" y="0"/>
                </a:cubicBezTo>
                <a:cubicBezTo>
                  <a:pt x="1410312" y="0"/>
                  <a:pt x="1414577" y="4264"/>
                  <a:pt x="1414577" y="9525"/>
                </a:cubicBezTo>
                <a:cubicBezTo>
                  <a:pt x="1414577" y="14786"/>
                  <a:pt x="1410312" y="19050"/>
                  <a:pt x="1405052" y="19050"/>
                </a:cubicBezTo>
                <a:cubicBezTo>
                  <a:pt x="1350074" y="19050"/>
                  <a:pt x="1323061" y="39586"/>
                  <a:pt x="1294562" y="61303"/>
                </a:cubicBezTo>
                <a:cubicBezTo>
                  <a:pt x="1264920" y="83973"/>
                  <a:pt x="1234060" y="107442"/>
                  <a:pt x="1172642" y="107442"/>
                </a:cubicBezTo>
                <a:close/>
              </a:path>
            </a:pathLst>
          </a:custGeom>
          <a:solidFill>
            <a:schemeClr val="accent1"/>
          </a:solidFill>
          <a:ln w="3810" cap="flat">
            <a:noFill/>
            <a:prstDash val="solid"/>
            <a:miter/>
          </a:ln>
        </p:spPr>
        <p:txBody>
          <a:bodyPr rtlCol="0" anchor="ctr"/>
          <a:lstStyle/>
          <a:p>
            <a:endParaRPr lang="zh-CN" altLang="en-US" dirty="0">
              <a:latin typeface="MiSans" panose="00000500000000000000" pitchFamily="2" charset="-122"/>
              <a:ea typeface="MiSans" panose="00000500000000000000" pitchFamily="2" charset="-122"/>
            </a:endParaRPr>
          </a:p>
        </p:txBody>
      </p:sp>
      <p:sp>
        <p:nvSpPr>
          <p:cNvPr id="7" name="任意多边形: 形状 6">
            <a:extLst>
              <a:ext uri="{FF2B5EF4-FFF2-40B4-BE49-F238E27FC236}">
                <a16:creationId xmlns:a16="http://schemas.microsoft.com/office/drawing/2014/main" id="{F2FCD464-E96B-4F97-5AFE-90049CEA509B}"/>
              </a:ext>
            </a:extLst>
          </p:cNvPr>
          <p:cNvSpPr/>
          <p:nvPr/>
        </p:nvSpPr>
        <p:spPr>
          <a:xfrm>
            <a:off x="1006443" y="677870"/>
            <a:ext cx="1414576" cy="107441"/>
          </a:xfrm>
          <a:custGeom>
            <a:avLst/>
            <a:gdLst>
              <a:gd name="connsiteX0" fmla="*/ 1172642 w 1414576"/>
              <a:gd name="connsiteY0" fmla="*/ 107442 h 107441"/>
              <a:gd name="connsiteX1" fmla="*/ 1050493 w 1414576"/>
              <a:gd name="connsiteY1" fmla="*/ 61303 h 107441"/>
              <a:gd name="connsiteX2" fmla="*/ 940003 w 1414576"/>
              <a:gd name="connsiteY2" fmla="*/ 19050 h 107441"/>
              <a:gd name="connsiteX3" fmla="*/ 829513 w 1414576"/>
              <a:gd name="connsiteY3" fmla="*/ 61303 h 107441"/>
              <a:gd name="connsiteX4" fmla="*/ 707364 w 1414576"/>
              <a:gd name="connsiteY4" fmla="*/ 107442 h 107441"/>
              <a:gd name="connsiteX5" fmla="*/ 585255 w 1414576"/>
              <a:gd name="connsiteY5" fmla="*/ 61303 h 107441"/>
              <a:gd name="connsiteX6" fmla="*/ 474765 w 1414576"/>
              <a:gd name="connsiteY6" fmla="*/ 19050 h 107441"/>
              <a:gd name="connsiteX7" fmla="*/ 364275 w 1414576"/>
              <a:gd name="connsiteY7" fmla="*/ 61303 h 107441"/>
              <a:gd name="connsiteX8" fmla="*/ 242126 w 1414576"/>
              <a:gd name="connsiteY8" fmla="*/ 107442 h 107441"/>
              <a:gd name="connsiteX9" fmla="*/ 120015 w 1414576"/>
              <a:gd name="connsiteY9" fmla="*/ 61303 h 107441"/>
              <a:gd name="connsiteX10" fmla="*/ 9525 w 1414576"/>
              <a:gd name="connsiteY10" fmla="*/ 19050 h 107441"/>
              <a:gd name="connsiteX11" fmla="*/ 0 w 1414576"/>
              <a:gd name="connsiteY11" fmla="*/ 9525 h 107441"/>
              <a:gd name="connsiteX12" fmla="*/ 9525 w 1414576"/>
              <a:gd name="connsiteY12" fmla="*/ 0 h 107441"/>
              <a:gd name="connsiteX13" fmla="*/ 131445 w 1414576"/>
              <a:gd name="connsiteY13" fmla="*/ 46139 h 107441"/>
              <a:gd name="connsiteX14" fmla="*/ 241935 w 1414576"/>
              <a:gd name="connsiteY14" fmla="*/ 88392 h 107441"/>
              <a:gd name="connsiteX15" fmla="*/ 352425 w 1414576"/>
              <a:gd name="connsiteY15" fmla="*/ 46139 h 107441"/>
              <a:gd name="connsiteX16" fmla="*/ 474574 w 1414576"/>
              <a:gd name="connsiteY16" fmla="*/ 0 h 107441"/>
              <a:gd name="connsiteX17" fmla="*/ 596685 w 1414576"/>
              <a:gd name="connsiteY17" fmla="*/ 46139 h 107441"/>
              <a:gd name="connsiteX18" fmla="*/ 707175 w 1414576"/>
              <a:gd name="connsiteY18" fmla="*/ 88392 h 107441"/>
              <a:gd name="connsiteX19" fmla="*/ 817665 w 1414576"/>
              <a:gd name="connsiteY19" fmla="*/ 46139 h 107441"/>
              <a:gd name="connsiteX20" fmla="*/ 939812 w 1414576"/>
              <a:gd name="connsiteY20" fmla="*/ 0 h 107441"/>
              <a:gd name="connsiteX21" fmla="*/ 1061961 w 1414576"/>
              <a:gd name="connsiteY21" fmla="*/ 46139 h 107441"/>
              <a:gd name="connsiteX22" fmla="*/ 1172451 w 1414576"/>
              <a:gd name="connsiteY22" fmla="*/ 88392 h 107441"/>
              <a:gd name="connsiteX23" fmla="*/ 1282941 w 1414576"/>
              <a:gd name="connsiteY23" fmla="*/ 46139 h 107441"/>
              <a:gd name="connsiteX24" fmla="*/ 1405052 w 1414576"/>
              <a:gd name="connsiteY24" fmla="*/ 0 h 107441"/>
              <a:gd name="connsiteX25" fmla="*/ 1414577 w 1414576"/>
              <a:gd name="connsiteY25" fmla="*/ 9525 h 107441"/>
              <a:gd name="connsiteX26" fmla="*/ 1405052 w 1414576"/>
              <a:gd name="connsiteY26" fmla="*/ 19050 h 107441"/>
              <a:gd name="connsiteX27" fmla="*/ 1294562 w 1414576"/>
              <a:gd name="connsiteY27" fmla="*/ 61303 h 107441"/>
              <a:gd name="connsiteX28" fmla="*/ 1172642 w 1414576"/>
              <a:gd name="connsiteY28" fmla="*/ 107442 h 107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14576" h="107441">
                <a:moveTo>
                  <a:pt x="1172642" y="107442"/>
                </a:moveTo>
                <a:cubicBezTo>
                  <a:pt x="1111262" y="107442"/>
                  <a:pt x="1080364" y="83973"/>
                  <a:pt x="1050493" y="61303"/>
                </a:cubicBezTo>
                <a:cubicBezTo>
                  <a:pt x="1021880" y="39586"/>
                  <a:pt x="994868" y="19050"/>
                  <a:pt x="940003" y="19050"/>
                </a:cubicBezTo>
                <a:cubicBezTo>
                  <a:pt x="885139" y="19050"/>
                  <a:pt x="858012" y="39586"/>
                  <a:pt x="829513" y="61303"/>
                </a:cubicBezTo>
                <a:cubicBezTo>
                  <a:pt x="799643" y="84163"/>
                  <a:pt x="768782" y="107442"/>
                  <a:pt x="707364" y="107442"/>
                </a:cubicBezTo>
                <a:cubicBezTo>
                  <a:pt x="645948" y="107442"/>
                  <a:pt x="615124" y="83973"/>
                  <a:pt x="585255" y="61303"/>
                </a:cubicBezTo>
                <a:cubicBezTo>
                  <a:pt x="556641" y="39586"/>
                  <a:pt x="529628" y="19050"/>
                  <a:pt x="474765" y="19050"/>
                </a:cubicBezTo>
                <a:cubicBezTo>
                  <a:pt x="419900" y="19050"/>
                  <a:pt x="392773" y="39586"/>
                  <a:pt x="364275" y="61303"/>
                </a:cubicBezTo>
                <a:cubicBezTo>
                  <a:pt x="334404" y="84163"/>
                  <a:pt x="303542" y="107442"/>
                  <a:pt x="242126" y="107442"/>
                </a:cubicBezTo>
                <a:cubicBezTo>
                  <a:pt x="180708" y="107442"/>
                  <a:pt x="149886" y="83973"/>
                  <a:pt x="120015" y="61303"/>
                </a:cubicBezTo>
                <a:cubicBezTo>
                  <a:pt x="91402" y="39586"/>
                  <a:pt x="64390" y="19050"/>
                  <a:pt x="9525" y="19050"/>
                </a:cubicBezTo>
                <a:cubicBezTo>
                  <a:pt x="4265" y="19050"/>
                  <a:pt x="0" y="14786"/>
                  <a:pt x="0" y="9525"/>
                </a:cubicBezTo>
                <a:cubicBezTo>
                  <a:pt x="0" y="4264"/>
                  <a:pt x="4265" y="0"/>
                  <a:pt x="9525" y="0"/>
                </a:cubicBezTo>
                <a:cubicBezTo>
                  <a:pt x="70905" y="0"/>
                  <a:pt x="101803" y="23470"/>
                  <a:pt x="131445" y="46139"/>
                </a:cubicBezTo>
                <a:cubicBezTo>
                  <a:pt x="160058" y="67856"/>
                  <a:pt x="187071" y="88392"/>
                  <a:pt x="241935" y="88392"/>
                </a:cubicBezTo>
                <a:cubicBezTo>
                  <a:pt x="296800" y="88392"/>
                  <a:pt x="323926" y="67856"/>
                  <a:pt x="352425" y="46139"/>
                </a:cubicBezTo>
                <a:cubicBezTo>
                  <a:pt x="382296" y="23279"/>
                  <a:pt x="413385" y="0"/>
                  <a:pt x="474574" y="0"/>
                </a:cubicBezTo>
                <a:cubicBezTo>
                  <a:pt x="535763" y="0"/>
                  <a:pt x="566852" y="23470"/>
                  <a:pt x="596685" y="46139"/>
                </a:cubicBezTo>
                <a:cubicBezTo>
                  <a:pt x="625298" y="67856"/>
                  <a:pt x="652310" y="88392"/>
                  <a:pt x="707175" y="88392"/>
                </a:cubicBezTo>
                <a:cubicBezTo>
                  <a:pt x="762038" y="88392"/>
                  <a:pt x="789204" y="67856"/>
                  <a:pt x="817665" y="46139"/>
                </a:cubicBezTo>
                <a:cubicBezTo>
                  <a:pt x="847534" y="23279"/>
                  <a:pt x="878625" y="0"/>
                  <a:pt x="939812" y="0"/>
                </a:cubicBezTo>
                <a:cubicBezTo>
                  <a:pt x="1001001" y="0"/>
                  <a:pt x="1032091" y="23470"/>
                  <a:pt x="1061961" y="46139"/>
                </a:cubicBezTo>
                <a:cubicBezTo>
                  <a:pt x="1090574" y="67856"/>
                  <a:pt x="1117588" y="88392"/>
                  <a:pt x="1172451" y="88392"/>
                </a:cubicBezTo>
                <a:cubicBezTo>
                  <a:pt x="1227316" y="88392"/>
                  <a:pt x="1254481" y="67856"/>
                  <a:pt x="1282941" y="46139"/>
                </a:cubicBezTo>
                <a:cubicBezTo>
                  <a:pt x="1312774" y="23279"/>
                  <a:pt x="1343672" y="0"/>
                  <a:pt x="1405052" y="0"/>
                </a:cubicBezTo>
                <a:cubicBezTo>
                  <a:pt x="1410312" y="0"/>
                  <a:pt x="1414577" y="4264"/>
                  <a:pt x="1414577" y="9525"/>
                </a:cubicBezTo>
                <a:cubicBezTo>
                  <a:pt x="1414577" y="14786"/>
                  <a:pt x="1410312" y="19050"/>
                  <a:pt x="1405052" y="19050"/>
                </a:cubicBezTo>
                <a:cubicBezTo>
                  <a:pt x="1350074" y="19050"/>
                  <a:pt x="1323061" y="39586"/>
                  <a:pt x="1294562" y="61303"/>
                </a:cubicBezTo>
                <a:cubicBezTo>
                  <a:pt x="1264920" y="83973"/>
                  <a:pt x="1234060" y="107442"/>
                  <a:pt x="1172642" y="107442"/>
                </a:cubicBezTo>
                <a:close/>
              </a:path>
            </a:pathLst>
          </a:custGeom>
          <a:solidFill>
            <a:schemeClr val="accent1"/>
          </a:solidFill>
          <a:ln w="3810" cap="flat">
            <a:noFill/>
            <a:prstDash val="solid"/>
            <a:miter/>
          </a:ln>
        </p:spPr>
        <p:txBody>
          <a:bodyPr rtlCol="0" anchor="ctr"/>
          <a:lstStyle/>
          <a:p>
            <a:endParaRPr lang="zh-CN" altLang="en-US" dirty="0">
              <a:latin typeface="MiSans" panose="00000500000000000000" pitchFamily="2" charset="-122"/>
              <a:ea typeface="MiSans" panose="00000500000000000000" pitchFamily="2" charset="-122"/>
            </a:endParaRPr>
          </a:p>
        </p:txBody>
      </p:sp>
    </p:spTree>
    <p:extLst>
      <p:ext uri="{BB962C8B-B14F-4D97-AF65-F5344CB8AC3E}">
        <p14:creationId xmlns:p14="http://schemas.microsoft.com/office/powerpoint/2010/main" val="263838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矩形 31">
            <a:extLst>
              <a:ext uri="{FF2B5EF4-FFF2-40B4-BE49-F238E27FC236}">
                <a16:creationId xmlns:a16="http://schemas.microsoft.com/office/drawing/2014/main" id="{5B05DFF0-80BE-450A-F20F-CE487DFB3FE1}"/>
              </a:ext>
            </a:extLst>
          </p:cNvPr>
          <p:cNvSpPr/>
          <p:nvPr/>
        </p:nvSpPr>
        <p:spPr>
          <a:xfrm>
            <a:off x="0" y="6694424"/>
            <a:ext cx="12192000" cy="163576"/>
          </a:xfrm>
          <a:prstGeom prst="rect">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panose="00000500000000000000" pitchFamily="2" charset="-122"/>
              <a:ea typeface="MiSans" panose="00000500000000000000" pitchFamily="2" charset="-122"/>
            </a:endParaRPr>
          </a:p>
        </p:txBody>
      </p:sp>
      <p:pic>
        <p:nvPicPr>
          <p:cNvPr id="41" name="图片 40" descr="卡通画&#10;&#10;中度可信度描述已自动生成">
            <a:extLst>
              <a:ext uri="{FF2B5EF4-FFF2-40B4-BE49-F238E27FC236}">
                <a16:creationId xmlns:a16="http://schemas.microsoft.com/office/drawing/2014/main" id="{22F2AB82-AD25-D240-1806-D478883C29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4585" y="406809"/>
            <a:ext cx="1473002" cy="201569"/>
          </a:xfrm>
          <a:prstGeom prst="rect">
            <a:avLst/>
          </a:prstGeom>
        </p:spPr>
      </p:pic>
      <p:sp>
        <p:nvSpPr>
          <p:cNvPr id="21" name="文本框 20">
            <a:extLst>
              <a:ext uri="{FF2B5EF4-FFF2-40B4-BE49-F238E27FC236}">
                <a16:creationId xmlns:a16="http://schemas.microsoft.com/office/drawing/2014/main" id="{47E80A83-1DD4-B75A-43D3-A91668043A3E}"/>
              </a:ext>
            </a:extLst>
          </p:cNvPr>
          <p:cNvSpPr txBox="1"/>
          <p:nvPr/>
        </p:nvSpPr>
        <p:spPr>
          <a:xfrm>
            <a:off x="1161577" y="294957"/>
            <a:ext cx="2462213" cy="492443"/>
          </a:xfrm>
          <a:prstGeom prst="rect">
            <a:avLst/>
          </a:prstGeom>
          <a:noFill/>
        </p:spPr>
        <p:txBody>
          <a:bodyPr wrap="none" lIns="0" tIns="0" rIns="0" bIns="0" rtlCol="0">
            <a:spAutoFit/>
          </a:bodyPr>
          <a:lstStyle/>
          <a:p>
            <a:pPr>
              <a:defRPr/>
            </a:pPr>
            <a:r>
              <a:rPr kumimoji="1" lang="zh-CN" altLang="en-US" sz="3200" dirty="0">
                <a:solidFill>
                  <a:schemeClr val="tx1">
                    <a:lumMod val="75000"/>
                    <a:lumOff val="25000"/>
                  </a:schemeClr>
                </a:solidFill>
                <a:latin typeface="MiSans Semibold" panose="00000700000000000000" pitchFamily="2" charset="-122"/>
                <a:ea typeface="MiSans Semibold" panose="00000700000000000000" pitchFamily="2" charset="-122"/>
                <a:cs typeface="+mn-ea"/>
                <a:sym typeface="汉仪旗黑KW 55S" panose="00020600040101010101" pitchFamily="18" charset="-122"/>
              </a:rPr>
              <a:t>工作不足之处</a:t>
            </a:r>
          </a:p>
        </p:txBody>
      </p:sp>
      <p:grpSp>
        <p:nvGrpSpPr>
          <p:cNvPr id="107" name="组合 106">
            <a:extLst>
              <a:ext uri="{FF2B5EF4-FFF2-40B4-BE49-F238E27FC236}">
                <a16:creationId xmlns:a16="http://schemas.microsoft.com/office/drawing/2014/main" id="{F728C70B-CB46-E89F-FE50-94E010762A10}"/>
              </a:ext>
            </a:extLst>
          </p:cNvPr>
          <p:cNvGrpSpPr/>
          <p:nvPr/>
        </p:nvGrpSpPr>
        <p:grpSpPr>
          <a:xfrm>
            <a:off x="543054" y="198722"/>
            <a:ext cx="487078" cy="487078"/>
            <a:chOff x="415749" y="127964"/>
            <a:chExt cx="617864" cy="617864"/>
          </a:xfrm>
        </p:grpSpPr>
        <p:sp>
          <p:nvSpPr>
            <p:cNvPr id="105" name="Oval 134+">
              <a:extLst>
                <a:ext uri="{FF2B5EF4-FFF2-40B4-BE49-F238E27FC236}">
                  <a16:creationId xmlns:a16="http://schemas.microsoft.com/office/drawing/2014/main" id="{0489355D-3969-EB08-F801-D2BF383EF1B8}"/>
                </a:ext>
              </a:extLst>
            </p:cNvPr>
            <p:cNvSpPr/>
            <p:nvPr/>
          </p:nvSpPr>
          <p:spPr>
            <a:xfrm rot="8100000">
              <a:off x="415749" y="127964"/>
              <a:ext cx="617864" cy="617864"/>
            </a:xfrm>
            <a:prstGeom prst="blockArc">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panose="00000500000000000000" pitchFamily="2" charset="-122"/>
                <a:ea typeface="MiSans" panose="00000500000000000000" pitchFamily="2" charset="-122"/>
              </a:endParaRPr>
            </a:p>
          </p:txBody>
        </p:sp>
        <p:sp>
          <p:nvSpPr>
            <p:cNvPr id="106" name="椭圆 105">
              <a:extLst>
                <a:ext uri="{FF2B5EF4-FFF2-40B4-BE49-F238E27FC236}">
                  <a16:creationId xmlns:a16="http://schemas.microsoft.com/office/drawing/2014/main" id="{DCD5BAEC-CBB5-2B13-9EC4-F27EF3E7564B}"/>
                </a:ext>
              </a:extLst>
            </p:cNvPr>
            <p:cNvSpPr/>
            <p:nvPr/>
          </p:nvSpPr>
          <p:spPr>
            <a:xfrm rot="8954099" flipH="1">
              <a:off x="646302" y="337911"/>
              <a:ext cx="197968" cy="197968"/>
            </a:xfrm>
            <a:prstGeom prst="ellipse">
              <a:avLst/>
            </a:pr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panose="00000500000000000000" pitchFamily="2" charset="-122"/>
                <a:ea typeface="MiSans" panose="00000500000000000000" pitchFamily="2" charset="-122"/>
              </a:endParaRPr>
            </a:p>
          </p:txBody>
        </p:sp>
      </p:grpSp>
      <p:sp>
        <p:nvSpPr>
          <p:cNvPr id="2" name="椭圆 1">
            <a:extLst>
              <a:ext uri="{FF2B5EF4-FFF2-40B4-BE49-F238E27FC236}">
                <a16:creationId xmlns:a16="http://schemas.microsoft.com/office/drawing/2014/main" id="{094D9A1F-F286-4236-7F6B-1DD9C58BFC71}"/>
              </a:ext>
            </a:extLst>
          </p:cNvPr>
          <p:cNvSpPr/>
          <p:nvPr/>
        </p:nvSpPr>
        <p:spPr>
          <a:xfrm>
            <a:off x="1750313" y="1721174"/>
            <a:ext cx="1033272" cy="103327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1600" dirty="0">
              <a:solidFill>
                <a:schemeClr val="bg1"/>
              </a:solidFill>
              <a:latin typeface="MiSans Semibold" panose="00000700000000000000" pitchFamily="2" charset="-122"/>
              <a:ea typeface="MiSans Semibold" panose="00000700000000000000" pitchFamily="2" charset="-122"/>
            </a:endParaRPr>
          </a:p>
        </p:txBody>
      </p:sp>
      <p:sp>
        <p:nvSpPr>
          <p:cNvPr id="3" name="文本框 2">
            <a:extLst>
              <a:ext uri="{FF2B5EF4-FFF2-40B4-BE49-F238E27FC236}">
                <a16:creationId xmlns:a16="http://schemas.microsoft.com/office/drawing/2014/main" id="{525902ED-7D97-E111-022C-80A1911BFC6E}"/>
              </a:ext>
            </a:extLst>
          </p:cNvPr>
          <p:cNvSpPr txBox="1"/>
          <p:nvPr/>
        </p:nvSpPr>
        <p:spPr>
          <a:xfrm>
            <a:off x="1343620" y="2893130"/>
            <a:ext cx="1846660" cy="369332"/>
          </a:xfrm>
          <a:prstGeom prst="rect">
            <a:avLst/>
          </a:prstGeom>
          <a:noFill/>
        </p:spPr>
        <p:txBody>
          <a:bodyPr wrap="none" lIns="0" tIns="0" rIns="0" bIns="0" rtlCol="0" anchor="t">
            <a:spAutoFit/>
          </a:bodyPr>
          <a:lstStyle/>
          <a:p>
            <a:pPr algn="ctr"/>
            <a:r>
              <a:rPr lang="zh-CN" altLang="en-US" sz="2400" dirty="0">
                <a:solidFill>
                  <a:schemeClr val="accent1"/>
                </a:solidFill>
                <a:latin typeface="MiSans Semibold" panose="00000700000000000000" pitchFamily="2" charset="-122"/>
                <a:ea typeface="MiSans Semibold" panose="00000700000000000000" pitchFamily="2" charset="-122"/>
              </a:rPr>
              <a:t>请添加小标题</a:t>
            </a:r>
          </a:p>
        </p:txBody>
      </p:sp>
      <p:sp>
        <p:nvSpPr>
          <p:cNvPr id="4" name="文本框 3">
            <a:extLst>
              <a:ext uri="{FF2B5EF4-FFF2-40B4-BE49-F238E27FC236}">
                <a16:creationId xmlns:a16="http://schemas.microsoft.com/office/drawing/2014/main" id="{D03668D6-97CA-DB3B-B17C-EA5A8EAF303B}"/>
              </a:ext>
            </a:extLst>
          </p:cNvPr>
          <p:cNvSpPr txBox="1"/>
          <p:nvPr/>
        </p:nvSpPr>
        <p:spPr>
          <a:xfrm>
            <a:off x="1472688" y="3354952"/>
            <a:ext cx="1588524" cy="1376724"/>
          </a:xfrm>
          <a:prstGeom prst="rect">
            <a:avLst/>
          </a:prstGeom>
          <a:noFill/>
        </p:spPr>
        <p:txBody>
          <a:bodyPr wrap="square" lIns="0" tIns="0" rIns="0" bIns="0" rtlCol="0" anchor="t">
            <a:spAutoFit/>
          </a:bodyPr>
          <a:lstStyle/>
          <a:p>
            <a:pPr algn="ctr">
              <a:lnSpc>
                <a:spcPct val="130000"/>
              </a:lnSpc>
            </a:pPr>
            <a:r>
              <a:rPr lang="zh-CN" altLang="en-US" sz="1400" b="0" dirty="0">
                <a:solidFill>
                  <a:schemeClr val="tx1">
                    <a:lumMod val="75000"/>
                    <a:lumOff val="25000"/>
                  </a:schemeClr>
                </a:solidFill>
                <a:effectLst/>
                <a:latin typeface="MiSans" panose="00000500000000000000" pitchFamily="2" charset="-122"/>
                <a:ea typeface="MiSans" panose="00000500000000000000" pitchFamily="2" charset="-122"/>
              </a:rPr>
              <a:t>单击此处输入你的正文为了最终演示发布的良好效果请尽量言简意赅的阐述观点</a:t>
            </a:r>
          </a:p>
        </p:txBody>
      </p:sp>
      <p:sp>
        <p:nvSpPr>
          <p:cNvPr id="7" name="椭圆 6">
            <a:extLst>
              <a:ext uri="{FF2B5EF4-FFF2-40B4-BE49-F238E27FC236}">
                <a16:creationId xmlns:a16="http://schemas.microsoft.com/office/drawing/2014/main" id="{2611F0E5-8ADF-9B68-8FF3-D9A240871B38}"/>
              </a:ext>
            </a:extLst>
          </p:cNvPr>
          <p:cNvSpPr/>
          <p:nvPr/>
        </p:nvSpPr>
        <p:spPr>
          <a:xfrm>
            <a:off x="4303013" y="1721174"/>
            <a:ext cx="1033272" cy="1033272"/>
          </a:xfrm>
          <a:prstGeom prst="ellipse">
            <a:avLst/>
          </a:prstGeom>
          <a:solidFill>
            <a:schemeClr val="bg1">
              <a:lumMod val="95000"/>
            </a:schemeClr>
          </a:solidFill>
          <a:ln w="38100" cap="rnd">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defTabSz="913765"/>
            <a:endParaRPr lang="zh-CN" altLang="en-US" sz="2000" b="1" dirty="0">
              <a:solidFill>
                <a:schemeClr val="bg1"/>
              </a:solidFill>
              <a:latin typeface="MiSans" panose="00000500000000000000" pitchFamily="2" charset="-122"/>
              <a:ea typeface="MiSans" panose="00000500000000000000" pitchFamily="2" charset="-122"/>
            </a:endParaRPr>
          </a:p>
        </p:txBody>
      </p:sp>
      <p:sp>
        <p:nvSpPr>
          <p:cNvPr id="8" name="文本框 7">
            <a:extLst>
              <a:ext uri="{FF2B5EF4-FFF2-40B4-BE49-F238E27FC236}">
                <a16:creationId xmlns:a16="http://schemas.microsoft.com/office/drawing/2014/main" id="{7C18BD1B-541D-9012-F704-26B28EE0F6FB}"/>
              </a:ext>
            </a:extLst>
          </p:cNvPr>
          <p:cNvSpPr txBox="1"/>
          <p:nvPr/>
        </p:nvSpPr>
        <p:spPr>
          <a:xfrm>
            <a:off x="3896320" y="2893130"/>
            <a:ext cx="1846660" cy="369332"/>
          </a:xfrm>
          <a:prstGeom prst="rect">
            <a:avLst/>
          </a:prstGeom>
          <a:noFill/>
        </p:spPr>
        <p:txBody>
          <a:bodyPr wrap="none" lIns="0" tIns="0" rIns="0" bIns="0" rtlCol="0" anchor="t">
            <a:spAutoFit/>
          </a:bodyPr>
          <a:lstStyle>
            <a:defPPr>
              <a:defRPr lang="zh-CN"/>
            </a:defPPr>
            <a:lvl1pPr algn="ctr">
              <a:defRPr sz="2400">
                <a:solidFill>
                  <a:schemeClr val="accent1"/>
                </a:solidFill>
                <a:latin typeface="+mj-ea"/>
                <a:ea typeface="+mj-ea"/>
              </a:defRPr>
            </a:lvl1pPr>
          </a:lstStyle>
          <a:p>
            <a:r>
              <a:rPr lang="zh-CN" altLang="en-US" dirty="0">
                <a:latin typeface="MiSans Semibold" panose="00000700000000000000" pitchFamily="2" charset="-122"/>
                <a:ea typeface="MiSans Semibold" panose="00000700000000000000" pitchFamily="2" charset="-122"/>
              </a:rPr>
              <a:t>请添加小标题</a:t>
            </a:r>
          </a:p>
        </p:txBody>
      </p:sp>
      <p:sp>
        <p:nvSpPr>
          <p:cNvPr id="9" name="文本框 8">
            <a:extLst>
              <a:ext uri="{FF2B5EF4-FFF2-40B4-BE49-F238E27FC236}">
                <a16:creationId xmlns:a16="http://schemas.microsoft.com/office/drawing/2014/main" id="{D349AE84-CFC7-076C-C135-A01721812057}"/>
              </a:ext>
            </a:extLst>
          </p:cNvPr>
          <p:cNvSpPr txBox="1"/>
          <p:nvPr/>
        </p:nvSpPr>
        <p:spPr>
          <a:xfrm>
            <a:off x="4025388" y="3354952"/>
            <a:ext cx="1588524" cy="1376724"/>
          </a:xfrm>
          <a:prstGeom prst="rect">
            <a:avLst/>
          </a:prstGeom>
          <a:noFill/>
        </p:spPr>
        <p:txBody>
          <a:bodyPr wrap="square" lIns="0" tIns="0" rIns="0" bIns="0" rtlCol="0" anchor="t">
            <a:spAutoFit/>
          </a:bodyPr>
          <a:lstStyle/>
          <a:p>
            <a:pPr algn="ctr">
              <a:lnSpc>
                <a:spcPct val="130000"/>
              </a:lnSpc>
            </a:pPr>
            <a:r>
              <a:rPr lang="zh-CN" altLang="en-US" sz="1400" b="0" dirty="0">
                <a:solidFill>
                  <a:schemeClr val="tx1">
                    <a:lumMod val="75000"/>
                    <a:lumOff val="25000"/>
                  </a:schemeClr>
                </a:solidFill>
                <a:effectLst/>
                <a:latin typeface="MiSans" panose="00000500000000000000" pitchFamily="2" charset="-122"/>
                <a:ea typeface="MiSans" panose="00000500000000000000" pitchFamily="2" charset="-122"/>
              </a:rPr>
              <a:t>单击此处输入你的正文为了最终演示发布的良好效果请尽量言简意赅的阐述观点</a:t>
            </a:r>
          </a:p>
        </p:txBody>
      </p:sp>
      <p:sp>
        <p:nvSpPr>
          <p:cNvPr id="31" name="椭圆 30">
            <a:extLst>
              <a:ext uri="{FF2B5EF4-FFF2-40B4-BE49-F238E27FC236}">
                <a16:creationId xmlns:a16="http://schemas.microsoft.com/office/drawing/2014/main" id="{6AA53FDE-65C7-8F51-599D-5D8F16D27C35}"/>
              </a:ext>
            </a:extLst>
          </p:cNvPr>
          <p:cNvSpPr/>
          <p:nvPr/>
        </p:nvSpPr>
        <p:spPr>
          <a:xfrm>
            <a:off x="6855713" y="1721174"/>
            <a:ext cx="1033272" cy="103327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1600" dirty="0">
              <a:solidFill>
                <a:schemeClr val="bg1"/>
              </a:solidFill>
              <a:latin typeface="MiSans Semibold" panose="00000700000000000000" pitchFamily="2" charset="-122"/>
              <a:ea typeface="MiSans Semibold" panose="00000700000000000000" pitchFamily="2" charset="-122"/>
            </a:endParaRPr>
          </a:p>
        </p:txBody>
      </p:sp>
      <p:sp>
        <p:nvSpPr>
          <p:cNvPr id="33" name="文本框 32">
            <a:extLst>
              <a:ext uri="{FF2B5EF4-FFF2-40B4-BE49-F238E27FC236}">
                <a16:creationId xmlns:a16="http://schemas.microsoft.com/office/drawing/2014/main" id="{6C11BE7C-F918-D598-52B3-C1FFFD81941F}"/>
              </a:ext>
            </a:extLst>
          </p:cNvPr>
          <p:cNvSpPr txBox="1"/>
          <p:nvPr/>
        </p:nvSpPr>
        <p:spPr>
          <a:xfrm>
            <a:off x="6449020" y="2893130"/>
            <a:ext cx="1846660" cy="369332"/>
          </a:xfrm>
          <a:prstGeom prst="rect">
            <a:avLst/>
          </a:prstGeom>
          <a:noFill/>
        </p:spPr>
        <p:txBody>
          <a:bodyPr wrap="none" lIns="0" tIns="0" rIns="0" bIns="0" rtlCol="0" anchor="t">
            <a:spAutoFit/>
          </a:bodyPr>
          <a:lstStyle>
            <a:defPPr>
              <a:defRPr lang="zh-CN"/>
            </a:defPPr>
            <a:lvl1pPr algn="ctr">
              <a:defRPr sz="2400">
                <a:solidFill>
                  <a:schemeClr val="accent1"/>
                </a:solidFill>
                <a:latin typeface="+mj-ea"/>
                <a:ea typeface="+mj-ea"/>
              </a:defRPr>
            </a:lvl1pPr>
          </a:lstStyle>
          <a:p>
            <a:r>
              <a:rPr lang="zh-CN" altLang="en-US" dirty="0">
                <a:latin typeface="MiSans Semibold" panose="00000700000000000000" pitchFamily="2" charset="-122"/>
                <a:ea typeface="MiSans Semibold" panose="00000700000000000000" pitchFamily="2" charset="-122"/>
              </a:rPr>
              <a:t>请添加小标题</a:t>
            </a:r>
          </a:p>
        </p:txBody>
      </p:sp>
      <p:sp>
        <p:nvSpPr>
          <p:cNvPr id="35" name="文本框 34">
            <a:extLst>
              <a:ext uri="{FF2B5EF4-FFF2-40B4-BE49-F238E27FC236}">
                <a16:creationId xmlns:a16="http://schemas.microsoft.com/office/drawing/2014/main" id="{DCD60B56-958C-A359-B0D1-CEB1FA145692}"/>
              </a:ext>
            </a:extLst>
          </p:cNvPr>
          <p:cNvSpPr txBox="1"/>
          <p:nvPr/>
        </p:nvSpPr>
        <p:spPr>
          <a:xfrm>
            <a:off x="6578088" y="3354952"/>
            <a:ext cx="1588524" cy="1376724"/>
          </a:xfrm>
          <a:prstGeom prst="rect">
            <a:avLst/>
          </a:prstGeom>
          <a:noFill/>
        </p:spPr>
        <p:txBody>
          <a:bodyPr wrap="square" lIns="0" tIns="0" rIns="0" bIns="0" rtlCol="0" anchor="t">
            <a:spAutoFit/>
          </a:bodyPr>
          <a:lstStyle/>
          <a:p>
            <a:pPr algn="ctr">
              <a:lnSpc>
                <a:spcPct val="130000"/>
              </a:lnSpc>
            </a:pPr>
            <a:r>
              <a:rPr lang="zh-CN" altLang="en-US" sz="1400" b="0" dirty="0">
                <a:solidFill>
                  <a:schemeClr val="tx1">
                    <a:lumMod val="75000"/>
                    <a:lumOff val="25000"/>
                  </a:schemeClr>
                </a:solidFill>
                <a:effectLst/>
                <a:latin typeface="MiSans" panose="00000500000000000000" pitchFamily="2" charset="-122"/>
                <a:ea typeface="MiSans" panose="00000500000000000000" pitchFamily="2" charset="-122"/>
              </a:rPr>
              <a:t>单击此处输入你的正文为了最终演示发布的良好效果请尽量言简意赅的阐述观点</a:t>
            </a:r>
          </a:p>
        </p:txBody>
      </p:sp>
      <p:sp>
        <p:nvSpPr>
          <p:cNvPr id="39" name="椭圆 38">
            <a:extLst>
              <a:ext uri="{FF2B5EF4-FFF2-40B4-BE49-F238E27FC236}">
                <a16:creationId xmlns:a16="http://schemas.microsoft.com/office/drawing/2014/main" id="{E9AA946C-13C2-1298-5CFF-3914DE378644}"/>
              </a:ext>
            </a:extLst>
          </p:cNvPr>
          <p:cNvSpPr/>
          <p:nvPr/>
        </p:nvSpPr>
        <p:spPr>
          <a:xfrm>
            <a:off x="9408413" y="1721174"/>
            <a:ext cx="1033272" cy="1033272"/>
          </a:xfrm>
          <a:prstGeom prst="ellipse">
            <a:avLst/>
          </a:prstGeom>
          <a:solidFill>
            <a:schemeClr val="bg1">
              <a:lumMod val="95000"/>
            </a:schemeClr>
          </a:solidFill>
          <a:ln w="38100" cap="rnd">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defTabSz="913765"/>
            <a:endParaRPr lang="zh-CN" altLang="en-US" sz="2000" b="1" dirty="0">
              <a:solidFill>
                <a:schemeClr val="bg1"/>
              </a:solidFill>
              <a:latin typeface="MiSans" panose="00000500000000000000" pitchFamily="2" charset="-122"/>
              <a:ea typeface="MiSans" panose="00000500000000000000" pitchFamily="2" charset="-122"/>
            </a:endParaRPr>
          </a:p>
        </p:txBody>
      </p:sp>
      <p:sp>
        <p:nvSpPr>
          <p:cNvPr id="40" name="文本框 39">
            <a:extLst>
              <a:ext uri="{FF2B5EF4-FFF2-40B4-BE49-F238E27FC236}">
                <a16:creationId xmlns:a16="http://schemas.microsoft.com/office/drawing/2014/main" id="{B65DCDCF-3D00-22A8-4DBC-AF8CF0431F97}"/>
              </a:ext>
            </a:extLst>
          </p:cNvPr>
          <p:cNvSpPr txBox="1"/>
          <p:nvPr/>
        </p:nvSpPr>
        <p:spPr>
          <a:xfrm>
            <a:off x="9001720" y="2893130"/>
            <a:ext cx="1846660" cy="369332"/>
          </a:xfrm>
          <a:prstGeom prst="rect">
            <a:avLst/>
          </a:prstGeom>
          <a:noFill/>
        </p:spPr>
        <p:txBody>
          <a:bodyPr wrap="none" lIns="0" tIns="0" rIns="0" bIns="0" rtlCol="0" anchor="t">
            <a:spAutoFit/>
          </a:bodyPr>
          <a:lstStyle>
            <a:defPPr>
              <a:defRPr lang="zh-CN"/>
            </a:defPPr>
            <a:lvl1pPr algn="ctr">
              <a:defRPr sz="2400">
                <a:solidFill>
                  <a:schemeClr val="accent1"/>
                </a:solidFill>
                <a:latin typeface="+mj-ea"/>
                <a:ea typeface="+mj-ea"/>
              </a:defRPr>
            </a:lvl1pPr>
          </a:lstStyle>
          <a:p>
            <a:r>
              <a:rPr lang="zh-CN" altLang="en-US" dirty="0">
                <a:latin typeface="MiSans Semibold" panose="00000700000000000000" pitchFamily="2" charset="-122"/>
                <a:ea typeface="MiSans Semibold" panose="00000700000000000000" pitchFamily="2" charset="-122"/>
              </a:rPr>
              <a:t>请添加小标题</a:t>
            </a:r>
          </a:p>
        </p:txBody>
      </p:sp>
      <p:sp>
        <p:nvSpPr>
          <p:cNvPr id="42" name="文本框 41">
            <a:extLst>
              <a:ext uri="{FF2B5EF4-FFF2-40B4-BE49-F238E27FC236}">
                <a16:creationId xmlns:a16="http://schemas.microsoft.com/office/drawing/2014/main" id="{4C5F39F8-4FAA-1B8A-AD9D-895E85E490B5}"/>
              </a:ext>
            </a:extLst>
          </p:cNvPr>
          <p:cNvSpPr txBox="1"/>
          <p:nvPr/>
        </p:nvSpPr>
        <p:spPr>
          <a:xfrm>
            <a:off x="9130788" y="3354952"/>
            <a:ext cx="1588524" cy="1376724"/>
          </a:xfrm>
          <a:prstGeom prst="rect">
            <a:avLst/>
          </a:prstGeom>
          <a:noFill/>
        </p:spPr>
        <p:txBody>
          <a:bodyPr wrap="square" lIns="0" tIns="0" rIns="0" bIns="0" rtlCol="0" anchor="t">
            <a:spAutoFit/>
          </a:bodyPr>
          <a:lstStyle/>
          <a:p>
            <a:pPr algn="ctr">
              <a:lnSpc>
                <a:spcPct val="130000"/>
              </a:lnSpc>
            </a:pPr>
            <a:r>
              <a:rPr lang="zh-CN" altLang="en-US" sz="1400" b="0" dirty="0">
                <a:solidFill>
                  <a:schemeClr val="tx1">
                    <a:lumMod val="75000"/>
                    <a:lumOff val="25000"/>
                  </a:schemeClr>
                </a:solidFill>
                <a:effectLst/>
                <a:latin typeface="MiSans" panose="00000500000000000000" pitchFamily="2" charset="-122"/>
                <a:ea typeface="MiSans" panose="00000500000000000000" pitchFamily="2" charset="-122"/>
              </a:rPr>
              <a:t>单击此处输入你的正文为了最终演示发布的良好效果请尽量言简意赅的阐述观点</a:t>
            </a:r>
          </a:p>
        </p:txBody>
      </p:sp>
      <p:grpSp>
        <p:nvGrpSpPr>
          <p:cNvPr id="45" name="组合 44">
            <a:extLst>
              <a:ext uri="{FF2B5EF4-FFF2-40B4-BE49-F238E27FC236}">
                <a16:creationId xmlns:a16="http://schemas.microsoft.com/office/drawing/2014/main" id="{3998C67E-FB15-5B82-BD3E-7C01EADE52D5}"/>
              </a:ext>
            </a:extLst>
          </p:cNvPr>
          <p:cNvGrpSpPr/>
          <p:nvPr/>
        </p:nvGrpSpPr>
        <p:grpSpPr>
          <a:xfrm>
            <a:off x="3502585" y="1873577"/>
            <a:ext cx="5243035" cy="3767763"/>
            <a:chOff x="3291766" y="2038677"/>
            <a:chExt cx="5243035" cy="3314049"/>
          </a:xfrm>
        </p:grpSpPr>
        <p:pic>
          <p:nvPicPr>
            <p:cNvPr id="46" name="图片 45">
              <a:extLst>
                <a:ext uri="{FF2B5EF4-FFF2-40B4-BE49-F238E27FC236}">
                  <a16:creationId xmlns:a16="http://schemas.microsoft.com/office/drawing/2014/main" id="{F4E36D3E-C4EC-5CA6-4E7F-969E6D57C23B}"/>
                </a:ext>
              </a:extLst>
            </p:cNvPr>
            <p:cNvPicPr>
              <a:picLocks noChangeAspect="1"/>
            </p:cNvPicPr>
            <p:nvPr/>
          </p:nvPicPr>
          <p:blipFill>
            <a:blip r:embed="rId4">
              <a:alphaModFix amt="40000"/>
              <a:extLst>
                <a:ext uri="{28A0092B-C50C-407E-A947-70E740481C1C}">
                  <a14:useLocalDpi xmlns:a14="http://schemas.microsoft.com/office/drawing/2010/main" val="0"/>
                </a:ext>
              </a:extLst>
            </a:blip>
            <a:stretch>
              <a:fillRect/>
            </a:stretch>
          </p:blipFill>
          <p:spPr>
            <a:xfrm rot="5400000">
              <a:off x="6813722" y="3631646"/>
              <a:ext cx="3314047" cy="128110"/>
            </a:xfrm>
            <a:prstGeom prst="rect">
              <a:avLst/>
            </a:prstGeom>
          </p:spPr>
        </p:pic>
        <p:pic>
          <p:nvPicPr>
            <p:cNvPr id="47" name="图片 46">
              <a:extLst>
                <a:ext uri="{FF2B5EF4-FFF2-40B4-BE49-F238E27FC236}">
                  <a16:creationId xmlns:a16="http://schemas.microsoft.com/office/drawing/2014/main" id="{6D2D94B5-33F5-4914-F185-38241DC7A910}"/>
                </a:ext>
              </a:extLst>
            </p:cNvPr>
            <p:cNvPicPr>
              <a:picLocks noChangeAspect="1"/>
            </p:cNvPicPr>
            <p:nvPr/>
          </p:nvPicPr>
          <p:blipFill>
            <a:blip r:embed="rId4">
              <a:alphaModFix amt="40000"/>
              <a:extLst>
                <a:ext uri="{28A0092B-C50C-407E-A947-70E740481C1C}">
                  <a14:useLocalDpi xmlns:a14="http://schemas.microsoft.com/office/drawing/2010/main" val="0"/>
                </a:ext>
              </a:extLst>
            </a:blip>
            <a:stretch>
              <a:fillRect/>
            </a:stretch>
          </p:blipFill>
          <p:spPr>
            <a:xfrm rot="5400000">
              <a:off x="4232447" y="3631647"/>
              <a:ext cx="3314047" cy="128110"/>
            </a:xfrm>
            <a:prstGeom prst="rect">
              <a:avLst/>
            </a:prstGeom>
          </p:spPr>
        </p:pic>
        <p:pic>
          <p:nvPicPr>
            <p:cNvPr id="48" name="图片 47">
              <a:extLst>
                <a:ext uri="{FF2B5EF4-FFF2-40B4-BE49-F238E27FC236}">
                  <a16:creationId xmlns:a16="http://schemas.microsoft.com/office/drawing/2014/main" id="{0A568B72-A84B-0BE1-8277-F96DC7A59052}"/>
                </a:ext>
              </a:extLst>
            </p:cNvPr>
            <p:cNvPicPr>
              <a:picLocks noChangeAspect="1"/>
            </p:cNvPicPr>
            <p:nvPr/>
          </p:nvPicPr>
          <p:blipFill>
            <a:blip r:embed="rId4">
              <a:alphaModFix amt="40000"/>
              <a:extLst>
                <a:ext uri="{28A0092B-C50C-407E-A947-70E740481C1C}">
                  <a14:useLocalDpi xmlns:a14="http://schemas.microsoft.com/office/drawing/2010/main" val="0"/>
                </a:ext>
              </a:extLst>
            </a:blip>
            <a:stretch>
              <a:fillRect/>
            </a:stretch>
          </p:blipFill>
          <p:spPr>
            <a:xfrm rot="5400000">
              <a:off x="1698797" y="3631648"/>
              <a:ext cx="3314047" cy="128110"/>
            </a:xfrm>
            <a:prstGeom prst="rect">
              <a:avLst/>
            </a:prstGeom>
          </p:spPr>
        </p:pic>
      </p:grpSp>
      <p:sp>
        <p:nvSpPr>
          <p:cNvPr id="49" name="任意多边形: 形状 48">
            <a:extLst>
              <a:ext uri="{FF2B5EF4-FFF2-40B4-BE49-F238E27FC236}">
                <a16:creationId xmlns:a16="http://schemas.microsoft.com/office/drawing/2014/main" id="{3512A149-3137-4B64-AF25-2488AB3BCEA3}"/>
              </a:ext>
            </a:extLst>
          </p:cNvPr>
          <p:cNvSpPr>
            <a:spLocks/>
          </p:cNvSpPr>
          <p:nvPr/>
        </p:nvSpPr>
        <p:spPr>
          <a:xfrm>
            <a:off x="4582017" y="2068150"/>
            <a:ext cx="486518" cy="361653"/>
          </a:xfrm>
          <a:custGeom>
            <a:avLst/>
            <a:gdLst>
              <a:gd name="connsiteX0" fmla="*/ 238140 w 592199"/>
              <a:gd name="connsiteY0" fmla="*/ 237332 h 412260"/>
              <a:gd name="connsiteX1" fmla="*/ 248650 w 592199"/>
              <a:gd name="connsiteY1" fmla="*/ 237332 h 412260"/>
              <a:gd name="connsiteX2" fmla="*/ 275002 w 592199"/>
              <a:gd name="connsiteY2" fmla="*/ 259966 h 412260"/>
              <a:gd name="connsiteX3" fmla="*/ 317198 w 592199"/>
              <a:gd name="connsiteY3" fmla="*/ 259966 h 412260"/>
              <a:gd name="connsiteX4" fmla="*/ 343549 w 592199"/>
              <a:gd name="connsiteY4" fmla="*/ 237332 h 412260"/>
              <a:gd name="connsiteX5" fmla="*/ 354059 w 592199"/>
              <a:gd name="connsiteY5" fmla="*/ 237332 h 412260"/>
              <a:gd name="connsiteX6" fmla="*/ 540786 w 592199"/>
              <a:gd name="connsiteY6" fmla="*/ 398033 h 412260"/>
              <a:gd name="connsiteX7" fmla="*/ 543615 w 592199"/>
              <a:gd name="connsiteY7" fmla="*/ 404257 h 412260"/>
              <a:gd name="connsiteX8" fmla="*/ 535451 w 592199"/>
              <a:gd name="connsiteY8" fmla="*/ 412260 h 412260"/>
              <a:gd name="connsiteX9" fmla="*/ 55777 w 592199"/>
              <a:gd name="connsiteY9" fmla="*/ 412260 h 412260"/>
              <a:gd name="connsiteX10" fmla="*/ 49552 w 592199"/>
              <a:gd name="connsiteY10" fmla="*/ 409431 h 412260"/>
              <a:gd name="connsiteX11" fmla="*/ 50442 w 592199"/>
              <a:gd name="connsiteY11" fmla="*/ 398033 h 412260"/>
              <a:gd name="connsiteX12" fmla="*/ 13420 w 592199"/>
              <a:gd name="connsiteY12" fmla="*/ 35246 h 412260"/>
              <a:gd name="connsiteX13" fmla="*/ 205159 w 592199"/>
              <a:gd name="connsiteY13" fmla="*/ 199989 h 412260"/>
              <a:gd name="connsiteX14" fmla="*/ 206308 w 592199"/>
              <a:gd name="connsiteY14" fmla="*/ 201136 h 412260"/>
              <a:gd name="connsiteX15" fmla="*/ 205159 w 592199"/>
              <a:gd name="connsiteY15" fmla="*/ 212276 h 412260"/>
              <a:gd name="connsiteX16" fmla="*/ 13420 w 592199"/>
              <a:gd name="connsiteY16" fmla="*/ 377016 h 412260"/>
              <a:gd name="connsiteX17" fmla="*/ 8020 w 592199"/>
              <a:gd name="connsiteY17" fmla="*/ 379022 h 412260"/>
              <a:gd name="connsiteX18" fmla="*/ 0 w 592199"/>
              <a:gd name="connsiteY18" fmla="*/ 370874 h 412260"/>
              <a:gd name="connsiteX19" fmla="*/ 0 w 592199"/>
              <a:gd name="connsiteY19" fmla="*/ 41388 h 412260"/>
              <a:gd name="connsiteX20" fmla="*/ 2005 w 592199"/>
              <a:gd name="connsiteY20" fmla="*/ 35989 h 412260"/>
              <a:gd name="connsiteX21" fmla="*/ 13420 w 592199"/>
              <a:gd name="connsiteY21" fmla="*/ 35246 h 412260"/>
              <a:gd name="connsiteX22" fmla="*/ 584181 w 592199"/>
              <a:gd name="connsiteY22" fmla="*/ 33241 h 412260"/>
              <a:gd name="connsiteX23" fmla="*/ 592199 w 592199"/>
              <a:gd name="connsiteY23" fmla="*/ 41388 h 412260"/>
              <a:gd name="connsiteX24" fmla="*/ 592199 w 592199"/>
              <a:gd name="connsiteY24" fmla="*/ 370874 h 412260"/>
              <a:gd name="connsiteX25" fmla="*/ 590194 w 592199"/>
              <a:gd name="connsiteY25" fmla="*/ 376273 h 412260"/>
              <a:gd name="connsiteX26" fmla="*/ 578780 w 592199"/>
              <a:gd name="connsiteY26" fmla="*/ 377016 h 412260"/>
              <a:gd name="connsiteX27" fmla="*/ 386877 w 592199"/>
              <a:gd name="connsiteY27" fmla="*/ 212276 h 412260"/>
              <a:gd name="connsiteX28" fmla="*/ 385990 w 592199"/>
              <a:gd name="connsiteY28" fmla="*/ 211386 h 412260"/>
              <a:gd name="connsiteX29" fmla="*/ 386877 w 592199"/>
              <a:gd name="connsiteY29" fmla="*/ 199989 h 412260"/>
              <a:gd name="connsiteX30" fmla="*/ 578780 w 592199"/>
              <a:gd name="connsiteY30" fmla="*/ 35246 h 412260"/>
              <a:gd name="connsiteX31" fmla="*/ 584181 w 592199"/>
              <a:gd name="connsiteY31" fmla="*/ 33241 h 412260"/>
              <a:gd name="connsiteX32" fmla="*/ 55776 w 592199"/>
              <a:gd name="connsiteY32" fmla="*/ 0 h 412260"/>
              <a:gd name="connsiteX33" fmla="*/ 535452 w 592199"/>
              <a:gd name="connsiteY33" fmla="*/ 0 h 412260"/>
              <a:gd name="connsiteX34" fmla="*/ 541676 w 592199"/>
              <a:gd name="connsiteY34" fmla="*/ 2830 h 412260"/>
              <a:gd name="connsiteX35" fmla="*/ 540786 w 592199"/>
              <a:gd name="connsiteY35" fmla="*/ 14227 h 412260"/>
              <a:gd name="connsiteX36" fmla="*/ 306204 w 592199"/>
              <a:gd name="connsiteY36" fmla="*/ 215670 h 412260"/>
              <a:gd name="connsiteX37" fmla="*/ 285025 w 592199"/>
              <a:gd name="connsiteY37" fmla="*/ 215670 h 412260"/>
              <a:gd name="connsiteX38" fmla="*/ 50441 w 592199"/>
              <a:gd name="connsiteY38" fmla="*/ 14227 h 412260"/>
              <a:gd name="connsiteX39" fmla="*/ 47612 w 592199"/>
              <a:gd name="connsiteY39" fmla="*/ 8003 h 412260"/>
              <a:gd name="connsiteX40" fmla="*/ 55776 w 592199"/>
              <a:gd name="connsiteY40" fmla="*/ 0 h 412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92199" h="412260">
                <a:moveTo>
                  <a:pt x="238140" y="237332"/>
                </a:moveTo>
                <a:cubicBezTo>
                  <a:pt x="241165" y="234746"/>
                  <a:pt x="245625" y="234746"/>
                  <a:pt x="248650" y="237332"/>
                </a:cubicBezTo>
                <a:lnTo>
                  <a:pt x="275002" y="259966"/>
                </a:lnTo>
                <a:cubicBezTo>
                  <a:pt x="287126" y="270411"/>
                  <a:pt x="305072" y="270411"/>
                  <a:pt x="317198" y="259966"/>
                </a:cubicBezTo>
                <a:lnTo>
                  <a:pt x="343549" y="237332"/>
                </a:lnTo>
                <a:cubicBezTo>
                  <a:pt x="346572" y="234746"/>
                  <a:pt x="351034" y="234746"/>
                  <a:pt x="354059" y="237332"/>
                </a:cubicBezTo>
                <a:lnTo>
                  <a:pt x="540786" y="398033"/>
                </a:lnTo>
                <a:cubicBezTo>
                  <a:pt x="542597" y="399585"/>
                  <a:pt x="543648" y="401864"/>
                  <a:pt x="543615" y="404257"/>
                </a:cubicBezTo>
                <a:cubicBezTo>
                  <a:pt x="543568" y="408720"/>
                  <a:pt x="539913" y="412309"/>
                  <a:pt x="535451" y="412260"/>
                </a:cubicBezTo>
                <a:lnTo>
                  <a:pt x="55777" y="412260"/>
                </a:lnTo>
                <a:cubicBezTo>
                  <a:pt x="53385" y="412292"/>
                  <a:pt x="51105" y="411242"/>
                  <a:pt x="49552" y="409431"/>
                </a:cubicBezTo>
                <a:cubicBezTo>
                  <a:pt x="46643" y="406036"/>
                  <a:pt x="47047" y="400927"/>
                  <a:pt x="50442" y="398033"/>
                </a:cubicBezTo>
                <a:close/>
                <a:moveTo>
                  <a:pt x="13420" y="35246"/>
                </a:moveTo>
                <a:lnTo>
                  <a:pt x="205159" y="199989"/>
                </a:lnTo>
                <a:cubicBezTo>
                  <a:pt x="205580" y="200328"/>
                  <a:pt x="205969" y="200715"/>
                  <a:pt x="206308" y="201136"/>
                </a:cubicBezTo>
                <a:cubicBezTo>
                  <a:pt x="209056" y="204531"/>
                  <a:pt x="208556" y="209511"/>
                  <a:pt x="205159" y="212276"/>
                </a:cubicBezTo>
                <a:lnTo>
                  <a:pt x="13420" y="377016"/>
                </a:lnTo>
                <a:cubicBezTo>
                  <a:pt x="11934" y="378327"/>
                  <a:pt x="10008" y="379038"/>
                  <a:pt x="8020" y="379022"/>
                </a:cubicBezTo>
                <a:cubicBezTo>
                  <a:pt x="3541" y="378989"/>
                  <a:pt x="-32" y="375336"/>
                  <a:pt x="0" y="370874"/>
                </a:cubicBezTo>
                <a:lnTo>
                  <a:pt x="0" y="41388"/>
                </a:lnTo>
                <a:cubicBezTo>
                  <a:pt x="-15" y="39401"/>
                  <a:pt x="696" y="37476"/>
                  <a:pt x="2005" y="35989"/>
                </a:cubicBezTo>
                <a:cubicBezTo>
                  <a:pt x="4963" y="32627"/>
                  <a:pt x="10072" y="32303"/>
                  <a:pt x="13420" y="35246"/>
                </a:cubicBezTo>
                <a:close/>
                <a:moveTo>
                  <a:pt x="584181" y="33241"/>
                </a:moveTo>
                <a:cubicBezTo>
                  <a:pt x="588658" y="33273"/>
                  <a:pt x="592231" y="36926"/>
                  <a:pt x="592199" y="41388"/>
                </a:cubicBezTo>
                <a:lnTo>
                  <a:pt x="592199" y="370874"/>
                </a:lnTo>
                <a:cubicBezTo>
                  <a:pt x="592214" y="372863"/>
                  <a:pt x="591503" y="374786"/>
                  <a:pt x="590194" y="376273"/>
                </a:cubicBezTo>
                <a:cubicBezTo>
                  <a:pt x="587236" y="379637"/>
                  <a:pt x="582127" y="379959"/>
                  <a:pt x="578780" y="377016"/>
                </a:cubicBezTo>
                <a:lnTo>
                  <a:pt x="386877" y="212276"/>
                </a:lnTo>
                <a:cubicBezTo>
                  <a:pt x="386555" y="212001"/>
                  <a:pt x="386265" y="211709"/>
                  <a:pt x="385990" y="211386"/>
                </a:cubicBezTo>
                <a:cubicBezTo>
                  <a:pt x="383094" y="207992"/>
                  <a:pt x="383483" y="202883"/>
                  <a:pt x="386877" y="199989"/>
                </a:cubicBezTo>
                <a:lnTo>
                  <a:pt x="578780" y="35246"/>
                </a:lnTo>
                <a:cubicBezTo>
                  <a:pt x="580268" y="33935"/>
                  <a:pt x="582191" y="33224"/>
                  <a:pt x="584181" y="33241"/>
                </a:cubicBezTo>
                <a:close/>
                <a:moveTo>
                  <a:pt x="55776" y="0"/>
                </a:moveTo>
                <a:lnTo>
                  <a:pt x="535452" y="0"/>
                </a:lnTo>
                <a:cubicBezTo>
                  <a:pt x="537845" y="-32"/>
                  <a:pt x="540124" y="1020"/>
                  <a:pt x="541676" y="2830"/>
                </a:cubicBezTo>
                <a:cubicBezTo>
                  <a:pt x="544587" y="6226"/>
                  <a:pt x="544183" y="11333"/>
                  <a:pt x="540786" y="14227"/>
                </a:cubicBezTo>
                <a:lnTo>
                  <a:pt x="306204" y="215670"/>
                </a:lnTo>
                <a:cubicBezTo>
                  <a:pt x="300124" y="220940"/>
                  <a:pt x="291103" y="220940"/>
                  <a:pt x="285025" y="215670"/>
                </a:cubicBezTo>
                <a:lnTo>
                  <a:pt x="50441" y="14227"/>
                </a:lnTo>
                <a:cubicBezTo>
                  <a:pt x="48630" y="12676"/>
                  <a:pt x="47579" y="10396"/>
                  <a:pt x="47612" y="8003"/>
                </a:cubicBezTo>
                <a:cubicBezTo>
                  <a:pt x="47661" y="3541"/>
                  <a:pt x="51314" y="-47"/>
                  <a:pt x="55776" y="0"/>
                </a:cubicBezTo>
                <a:close/>
              </a:path>
            </a:pathLst>
          </a:cu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panose="00000500000000000000" pitchFamily="2" charset="-122"/>
              <a:ea typeface="MiSans" panose="00000500000000000000" pitchFamily="2" charset="-122"/>
            </a:endParaRPr>
          </a:p>
        </p:txBody>
      </p:sp>
      <p:sp>
        <p:nvSpPr>
          <p:cNvPr id="50" name="任意多边形: 形状 49">
            <a:extLst>
              <a:ext uri="{FF2B5EF4-FFF2-40B4-BE49-F238E27FC236}">
                <a16:creationId xmlns:a16="http://schemas.microsoft.com/office/drawing/2014/main" id="{27A11AF8-8AD5-1A57-3941-ECD7B70983CF}"/>
              </a:ext>
            </a:extLst>
          </p:cNvPr>
          <p:cNvSpPr/>
          <p:nvPr/>
        </p:nvSpPr>
        <p:spPr>
          <a:xfrm>
            <a:off x="7091350" y="1995644"/>
            <a:ext cx="561997" cy="506667"/>
          </a:xfrm>
          <a:custGeom>
            <a:avLst/>
            <a:gdLst>
              <a:gd name="connsiteX0" fmla="*/ 131816 w 636180"/>
              <a:gd name="connsiteY0" fmla="*/ 258484 h 573546"/>
              <a:gd name="connsiteX1" fmla="*/ 111607 w 636180"/>
              <a:gd name="connsiteY1" fmla="*/ 278692 h 573546"/>
              <a:gd name="connsiteX2" fmla="*/ 131816 w 636180"/>
              <a:gd name="connsiteY2" fmla="*/ 298901 h 573546"/>
              <a:gd name="connsiteX3" fmla="*/ 244984 w 636180"/>
              <a:gd name="connsiteY3" fmla="*/ 298901 h 573546"/>
              <a:gd name="connsiteX4" fmla="*/ 244984 w 636180"/>
              <a:gd name="connsiteY4" fmla="*/ 299547 h 573546"/>
              <a:gd name="connsiteX5" fmla="*/ 245648 w 636180"/>
              <a:gd name="connsiteY5" fmla="*/ 299532 h 573546"/>
              <a:gd name="connsiteX6" fmla="*/ 265195 w 636180"/>
              <a:gd name="connsiteY6" fmla="*/ 278692 h 573546"/>
              <a:gd name="connsiteX7" fmla="*/ 244984 w 636180"/>
              <a:gd name="connsiteY7" fmla="*/ 258484 h 573546"/>
              <a:gd name="connsiteX8" fmla="*/ 131816 w 636180"/>
              <a:gd name="connsiteY8" fmla="*/ 177649 h 573546"/>
              <a:gd name="connsiteX9" fmla="*/ 111607 w 636180"/>
              <a:gd name="connsiteY9" fmla="*/ 197858 h 573546"/>
              <a:gd name="connsiteX10" fmla="*/ 131816 w 636180"/>
              <a:gd name="connsiteY10" fmla="*/ 218065 h 573546"/>
              <a:gd name="connsiteX11" fmla="*/ 325819 w 636180"/>
              <a:gd name="connsiteY11" fmla="*/ 218065 h 573546"/>
              <a:gd name="connsiteX12" fmla="*/ 325819 w 636180"/>
              <a:gd name="connsiteY12" fmla="*/ 218713 h 573546"/>
              <a:gd name="connsiteX13" fmla="*/ 326483 w 636180"/>
              <a:gd name="connsiteY13" fmla="*/ 218698 h 573546"/>
              <a:gd name="connsiteX14" fmla="*/ 346029 w 636180"/>
              <a:gd name="connsiteY14" fmla="*/ 197858 h 573546"/>
              <a:gd name="connsiteX15" fmla="*/ 325819 w 636180"/>
              <a:gd name="connsiteY15" fmla="*/ 177649 h 573546"/>
              <a:gd name="connsiteX16" fmla="*/ 477952 w 636180"/>
              <a:gd name="connsiteY16" fmla="*/ 126073 h 573546"/>
              <a:gd name="connsiteX17" fmla="*/ 628790 w 636180"/>
              <a:gd name="connsiteY17" fmla="*/ 300191 h 573546"/>
              <a:gd name="connsiteX18" fmla="*/ 607450 w 636180"/>
              <a:gd name="connsiteY18" fmla="*/ 445694 h 573546"/>
              <a:gd name="connsiteX19" fmla="*/ 606157 w 636180"/>
              <a:gd name="connsiteY19" fmla="*/ 460731 h 573546"/>
              <a:gd name="connsiteX20" fmla="*/ 635257 w 636180"/>
              <a:gd name="connsiteY20" fmla="*/ 548031 h 573546"/>
              <a:gd name="connsiteX21" fmla="*/ 635403 w 636180"/>
              <a:gd name="connsiteY21" fmla="*/ 559430 h 573546"/>
              <a:gd name="connsiteX22" fmla="*/ 611167 w 636180"/>
              <a:gd name="connsiteY22" fmla="*/ 572768 h 573546"/>
              <a:gd name="connsiteX23" fmla="*/ 523543 w 636180"/>
              <a:gd name="connsiteY23" fmla="*/ 543667 h 573546"/>
              <a:gd name="connsiteX24" fmla="*/ 508669 w 636180"/>
              <a:gd name="connsiteY24" fmla="*/ 544799 h 573546"/>
              <a:gd name="connsiteX25" fmla="*/ 363166 w 636180"/>
              <a:gd name="connsiteY25" fmla="*/ 565816 h 573546"/>
              <a:gd name="connsiteX26" fmla="*/ 237710 w 636180"/>
              <a:gd name="connsiteY26" fmla="*/ 496461 h 573546"/>
              <a:gd name="connsiteX27" fmla="*/ 279905 w 636180"/>
              <a:gd name="connsiteY27" fmla="*/ 492416 h 573546"/>
              <a:gd name="connsiteX28" fmla="*/ 494120 w 636180"/>
              <a:gd name="connsiteY28" fmla="*/ 280144 h 573546"/>
              <a:gd name="connsiteX29" fmla="*/ 477952 w 636180"/>
              <a:gd name="connsiteY29" fmla="*/ 126073 h 573546"/>
              <a:gd name="connsiteX30" fmla="*/ 232086 w 636180"/>
              <a:gd name="connsiteY30" fmla="*/ 0 h 573546"/>
              <a:gd name="connsiteX31" fmla="*/ 277077 w 636180"/>
              <a:gd name="connsiteY31" fmla="*/ 4473 h 573546"/>
              <a:gd name="connsiteX32" fmla="*/ 455480 w 636180"/>
              <a:gd name="connsiteY32" fmla="*/ 272711 h 573546"/>
              <a:gd name="connsiteX33" fmla="*/ 273924 w 636180"/>
              <a:gd name="connsiteY33" fmla="*/ 452650 h 573546"/>
              <a:gd name="connsiteX34" fmla="*/ 128421 w 636180"/>
              <a:gd name="connsiteY34" fmla="*/ 431631 h 573546"/>
              <a:gd name="connsiteX35" fmla="*/ 113547 w 636180"/>
              <a:gd name="connsiteY35" fmla="*/ 430502 h 573546"/>
              <a:gd name="connsiteX36" fmla="*/ 25923 w 636180"/>
              <a:gd name="connsiteY36" fmla="*/ 459601 h 573546"/>
              <a:gd name="connsiteX37" fmla="*/ 13329 w 636180"/>
              <a:gd name="connsiteY37" fmla="*/ 459649 h 573546"/>
              <a:gd name="connsiteX38" fmla="*/ 1025 w 636180"/>
              <a:gd name="connsiteY38" fmla="*/ 434865 h 573546"/>
              <a:gd name="connsiteX39" fmla="*/ 30126 w 636180"/>
              <a:gd name="connsiteY39" fmla="*/ 347564 h 573546"/>
              <a:gd name="connsiteX40" fmla="*/ 28832 w 636180"/>
              <a:gd name="connsiteY40" fmla="*/ 332528 h 573546"/>
              <a:gd name="connsiteX41" fmla="*/ 7492 w 636180"/>
              <a:gd name="connsiteY41" fmla="*/ 187025 h 573546"/>
              <a:gd name="connsiteX42" fmla="*/ 187108 w 636180"/>
              <a:gd name="connsiteY42" fmla="*/ 4500 h 573546"/>
              <a:gd name="connsiteX43" fmla="*/ 232086 w 636180"/>
              <a:gd name="connsiteY43" fmla="*/ 0 h 57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36180" h="573546">
                <a:moveTo>
                  <a:pt x="131816" y="258484"/>
                </a:moveTo>
                <a:cubicBezTo>
                  <a:pt x="120661" y="258484"/>
                  <a:pt x="111607" y="267538"/>
                  <a:pt x="111607" y="278692"/>
                </a:cubicBezTo>
                <a:cubicBezTo>
                  <a:pt x="111607" y="289848"/>
                  <a:pt x="120661" y="298901"/>
                  <a:pt x="131816" y="298901"/>
                </a:cubicBezTo>
                <a:lnTo>
                  <a:pt x="244984" y="298901"/>
                </a:lnTo>
                <a:lnTo>
                  <a:pt x="244984" y="299547"/>
                </a:lnTo>
                <a:cubicBezTo>
                  <a:pt x="245212" y="299547"/>
                  <a:pt x="245422" y="299547"/>
                  <a:pt x="245648" y="299532"/>
                </a:cubicBezTo>
                <a:cubicBezTo>
                  <a:pt x="256803" y="299175"/>
                  <a:pt x="265549" y="289848"/>
                  <a:pt x="265195" y="278692"/>
                </a:cubicBezTo>
                <a:cubicBezTo>
                  <a:pt x="265195" y="267538"/>
                  <a:pt x="256141" y="258484"/>
                  <a:pt x="244984" y="258484"/>
                </a:cubicBezTo>
                <a:close/>
                <a:moveTo>
                  <a:pt x="131816" y="177649"/>
                </a:moveTo>
                <a:cubicBezTo>
                  <a:pt x="120661" y="177649"/>
                  <a:pt x="111607" y="186702"/>
                  <a:pt x="111607" y="197858"/>
                </a:cubicBezTo>
                <a:cubicBezTo>
                  <a:pt x="111607" y="209012"/>
                  <a:pt x="120661" y="218065"/>
                  <a:pt x="131816" y="218065"/>
                </a:cubicBezTo>
                <a:lnTo>
                  <a:pt x="325819" y="218065"/>
                </a:lnTo>
                <a:lnTo>
                  <a:pt x="325819" y="218713"/>
                </a:lnTo>
                <a:cubicBezTo>
                  <a:pt x="326047" y="218713"/>
                  <a:pt x="326257" y="218713"/>
                  <a:pt x="326483" y="218698"/>
                </a:cubicBezTo>
                <a:cubicBezTo>
                  <a:pt x="337638" y="218340"/>
                  <a:pt x="346384" y="209012"/>
                  <a:pt x="346029" y="197858"/>
                </a:cubicBezTo>
                <a:cubicBezTo>
                  <a:pt x="346029" y="186702"/>
                  <a:pt x="336976" y="177649"/>
                  <a:pt x="325819" y="177649"/>
                </a:cubicBezTo>
                <a:close/>
                <a:moveTo>
                  <a:pt x="477952" y="126073"/>
                </a:moveTo>
                <a:cubicBezTo>
                  <a:pt x="556038" y="152538"/>
                  <a:pt x="613721" y="219131"/>
                  <a:pt x="628790" y="300191"/>
                </a:cubicBezTo>
                <a:cubicBezTo>
                  <a:pt x="637988" y="349711"/>
                  <a:pt x="630471" y="400896"/>
                  <a:pt x="607450" y="445694"/>
                </a:cubicBezTo>
                <a:cubicBezTo>
                  <a:pt x="604928" y="450303"/>
                  <a:pt x="604459" y="455752"/>
                  <a:pt x="606157" y="460731"/>
                </a:cubicBezTo>
                <a:lnTo>
                  <a:pt x="635257" y="548031"/>
                </a:lnTo>
                <a:cubicBezTo>
                  <a:pt x="636437" y="551735"/>
                  <a:pt x="636486" y="555694"/>
                  <a:pt x="635403" y="559430"/>
                </a:cubicBezTo>
                <a:cubicBezTo>
                  <a:pt x="632395" y="569810"/>
                  <a:pt x="621548" y="575775"/>
                  <a:pt x="611167" y="572768"/>
                </a:cubicBezTo>
                <a:lnTo>
                  <a:pt x="523543" y="543667"/>
                </a:lnTo>
                <a:cubicBezTo>
                  <a:pt x="518627" y="542099"/>
                  <a:pt x="513292" y="542503"/>
                  <a:pt x="508669" y="544799"/>
                </a:cubicBezTo>
                <a:cubicBezTo>
                  <a:pt x="463822" y="567691"/>
                  <a:pt x="412653" y="575081"/>
                  <a:pt x="363166" y="565816"/>
                </a:cubicBezTo>
                <a:cubicBezTo>
                  <a:pt x="314940" y="556908"/>
                  <a:pt x="270916" y="532560"/>
                  <a:pt x="237710" y="496461"/>
                </a:cubicBezTo>
                <a:cubicBezTo>
                  <a:pt x="251855" y="496152"/>
                  <a:pt x="265953" y="494811"/>
                  <a:pt x="279905" y="492416"/>
                </a:cubicBezTo>
                <a:cubicBezTo>
                  <a:pt x="388322" y="472727"/>
                  <a:pt x="473441" y="388367"/>
                  <a:pt x="494120" y="280144"/>
                </a:cubicBezTo>
                <a:cubicBezTo>
                  <a:pt x="503899" y="228314"/>
                  <a:pt x="498290" y="174752"/>
                  <a:pt x="477952" y="126073"/>
                </a:cubicBezTo>
                <a:close/>
                <a:moveTo>
                  <a:pt x="232086" y="0"/>
                </a:moveTo>
                <a:cubicBezTo>
                  <a:pt x="247156" y="-5"/>
                  <a:pt x="262228" y="1486"/>
                  <a:pt x="277077" y="4473"/>
                </a:cubicBezTo>
                <a:cubicBezTo>
                  <a:pt x="400415" y="29279"/>
                  <a:pt x="480279" y="149371"/>
                  <a:pt x="455480" y="272711"/>
                </a:cubicBezTo>
                <a:cubicBezTo>
                  <a:pt x="437648" y="364280"/>
                  <a:pt x="365656" y="435642"/>
                  <a:pt x="273924" y="452650"/>
                </a:cubicBezTo>
                <a:cubicBezTo>
                  <a:pt x="224437" y="461913"/>
                  <a:pt x="173268" y="454525"/>
                  <a:pt x="128421" y="431631"/>
                </a:cubicBezTo>
                <a:cubicBezTo>
                  <a:pt x="123797" y="429336"/>
                  <a:pt x="118463" y="428932"/>
                  <a:pt x="113547" y="430502"/>
                </a:cubicBezTo>
                <a:lnTo>
                  <a:pt x="25923" y="459601"/>
                </a:lnTo>
                <a:cubicBezTo>
                  <a:pt x="21848" y="461007"/>
                  <a:pt x="17418" y="461024"/>
                  <a:pt x="13329" y="459649"/>
                </a:cubicBezTo>
                <a:cubicBezTo>
                  <a:pt x="3094" y="456205"/>
                  <a:pt x="-2419" y="445100"/>
                  <a:pt x="1025" y="434865"/>
                </a:cubicBezTo>
                <a:lnTo>
                  <a:pt x="30126" y="347564"/>
                </a:lnTo>
                <a:cubicBezTo>
                  <a:pt x="31726" y="342584"/>
                  <a:pt x="31258" y="337168"/>
                  <a:pt x="28832" y="332528"/>
                </a:cubicBezTo>
                <a:cubicBezTo>
                  <a:pt x="5811" y="287729"/>
                  <a:pt x="-1708" y="236545"/>
                  <a:pt x="7492" y="187025"/>
                </a:cubicBezTo>
                <a:cubicBezTo>
                  <a:pt x="23886" y="94906"/>
                  <a:pt x="95262" y="22367"/>
                  <a:pt x="187108" y="4500"/>
                </a:cubicBezTo>
                <a:cubicBezTo>
                  <a:pt x="201949" y="1505"/>
                  <a:pt x="217017" y="5"/>
                  <a:pt x="232086" y="0"/>
                </a:cubicBezTo>
                <a:close/>
              </a:path>
            </a:pathLst>
          </a:cu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panose="00000500000000000000" pitchFamily="2" charset="-122"/>
              <a:ea typeface="MiSans" panose="00000500000000000000" pitchFamily="2" charset="-122"/>
            </a:endParaRPr>
          </a:p>
        </p:txBody>
      </p:sp>
      <p:sp>
        <p:nvSpPr>
          <p:cNvPr id="51" name="任意多边形: 形状 50">
            <a:extLst>
              <a:ext uri="{FF2B5EF4-FFF2-40B4-BE49-F238E27FC236}">
                <a16:creationId xmlns:a16="http://schemas.microsoft.com/office/drawing/2014/main" id="{7591B4AD-7F34-C4C8-7B0D-0D8762F74773}"/>
              </a:ext>
            </a:extLst>
          </p:cNvPr>
          <p:cNvSpPr/>
          <p:nvPr/>
        </p:nvSpPr>
        <p:spPr>
          <a:xfrm>
            <a:off x="1994709" y="2024152"/>
            <a:ext cx="544480" cy="427316"/>
          </a:xfrm>
          <a:custGeom>
            <a:avLst/>
            <a:gdLst>
              <a:gd name="connsiteX0" fmla="*/ 153587 w 621697"/>
              <a:gd name="connsiteY0" fmla="*/ 363432 h 487917"/>
              <a:gd name="connsiteX1" fmla="*/ 153587 w 621697"/>
              <a:gd name="connsiteY1" fmla="*/ 414520 h 487917"/>
              <a:gd name="connsiteX2" fmla="*/ 158114 w 621697"/>
              <a:gd name="connsiteY2" fmla="*/ 419855 h 487917"/>
              <a:gd name="connsiteX3" fmla="*/ 276779 w 621697"/>
              <a:gd name="connsiteY3" fmla="*/ 439740 h 487917"/>
              <a:gd name="connsiteX4" fmla="*/ 281144 w 621697"/>
              <a:gd name="connsiteY4" fmla="*/ 438447 h 487917"/>
              <a:gd name="connsiteX5" fmla="*/ 282923 w 621697"/>
              <a:gd name="connsiteY5" fmla="*/ 434406 h 487917"/>
              <a:gd name="connsiteX6" fmla="*/ 282923 w 621697"/>
              <a:gd name="connsiteY6" fmla="*/ 398514 h 487917"/>
              <a:gd name="connsiteX7" fmla="*/ 56585 w 621697"/>
              <a:gd name="connsiteY7" fmla="*/ 161508 h 487917"/>
              <a:gd name="connsiteX8" fmla="*/ 57440 w 621697"/>
              <a:gd name="connsiteY8" fmla="*/ 161555 h 487917"/>
              <a:gd name="connsiteX9" fmla="*/ 64668 w 621697"/>
              <a:gd name="connsiteY9" fmla="*/ 170398 h 487917"/>
              <a:gd name="connsiteX10" fmla="*/ 64668 w 621697"/>
              <a:gd name="connsiteY10" fmla="*/ 332068 h 487917"/>
              <a:gd name="connsiteX11" fmla="*/ 56585 w 621697"/>
              <a:gd name="connsiteY11" fmla="*/ 340153 h 487917"/>
              <a:gd name="connsiteX12" fmla="*/ 32334 w 621697"/>
              <a:gd name="connsiteY12" fmla="*/ 340153 h 487917"/>
              <a:gd name="connsiteX13" fmla="*/ 0 w 621697"/>
              <a:gd name="connsiteY13" fmla="*/ 307819 h 487917"/>
              <a:gd name="connsiteX14" fmla="*/ 0 w 621697"/>
              <a:gd name="connsiteY14" fmla="*/ 194650 h 487917"/>
              <a:gd name="connsiteX15" fmla="*/ 32334 w 621697"/>
              <a:gd name="connsiteY15" fmla="*/ 162316 h 487917"/>
              <a:gd name="connsiteX16" fmla="*/ 56585 w 621697"/>
              <a:gd name="connsiteY16" fmla="*/ 162316 h 487917"/>
              <a:gd name="connsiteX17" fmla="*/ 477217 w 621697"/>
              <a:gd name="connsiteY17" fmla="*/ 46123 h 487917"/>
              <a:gd name="connsiteX18" fmla="*/ 485010 w 621697"/>
              <a:gd name="connsiteY18" fmla="*/ 54480 h 487917"/>
              <a:gd name="connsiteX19" fmla="*/ 485010 w 621697"/>
              <a:gd name="connsiteY19" fmla="*/ 442488 h 487917"/>
              <a:gd name="connsiteX20" fmla="*/ 484735 w 621697"/>
              <a:gd name="connsiteY20" fmla="*/ 444542 h 487917"/>
              <a:gd name="connsiteX21" fmla="*/ 474824 w 621697"/>
              <a:gd name="connsiteY21" fmla="*/ 450248 h 487917"/>
              <a:gd name="connsiteX22" fmla="*/ 331424 w 621697"/>
              <a:gd name="connsiteY22" fmla="*/ 411448 h 487917"/>
              <a:gd name="connsiteX23" fmla="*/ 331424 w 621697"/>
              <a:gd name="connsiteY23" fmla="*/ 434081 h 487917"/>
              <a:gd name="connsiteX24" fmla="*/ 312507 w 621697"/>
              <a:gd name="connsiteY24" fmla="*/ 475146 h 487917"/>
              <a:gd name="connsiteX25" fmla="*/ 277587 w 621697"/>
              <a:gd name="connsiteY25" fmla="*/ 487917 h 487917"/>
              <a:gd name="connsiteX26" fmla="*/ 268696 w 621697"/>
              <a:gd name="connsiteY26" fmla="*/ 487109 h 487917"/>
              <a:gd name="connsiteX27" fmla="*/ 150191 w 621697"/>
              <a:gd name="connsiteY27" fmla="*/ 467386 h 487917"/>
              <a:gd name="connsiteX28" fmla="*/ 105086 w 621697"/>
              <a:gd name="connsiteY28" fmla="*/ 414196 h 487917"/>
              <a:gd name="connsiteX29" fmla="*/ 105086 w 621697"/>
              <a:gd name="connsiteY29" fmla="*/ 349528 h 487917"/>
              <a:gd name="connsiteX30" fmla="*/ 105086 w 621697"/>
              <a:gd name="connsiteY30" fmla="*/ 156495 h 487917"/>
              <a:gd name="connsiteX31" fmla="*/ 111067 w 621697"/>
              <a:gd name="connsiteY31" fmla="*/ 148734 h 487917"/>
              <a:gd name="connsiteX32" fmla="*/ 474824 w 621697"/>
              <a:gd name="connsiteY32" fmla="*/ 46398 h 487917"/>
              <a:gd name="connsiteX33" fmla="*/ 477217 w 621697"/>
              <a:gd name="connsiteY33" fmla="*/ 46123 h 487917"/>
              <a:gd name="connsiteX34" fmla="*/ 524695 w 621697"/>
              <a:gd name="connsiteY34" fmla="*/ 0 h 487917"/>
              <a:gd name="connsiteX35" fmla="*/ 557029 w 621697"/>
              <a:gd name="connsiteY35" fmla="*/ 0 h 487917"/>
              <a:gd name="connsiteX36" fmla="*/ 589363 w 621697"/>
              <a:gd name="connsiteY36" fmla="*/ 0 h 487917"/>
              <a:gd name="connsiteX37" fmla="*/ 621697 w 621697"/>
              <a:gd name="connsiteY37" fmla="*/ 0 h 487917"/>
              <a:gd name="connsiteX38" fmla="*/ 621697 w 621697"/>
              <a:gd name="connsiteY38" fmla="*/ 485010 h 487917"/>
              <a:gd name="connsiteX39" fmla="*/ 589363 w 621697"/>
              <a:gd name="connsiteY39" fmla="*/ 485010 h 487917"/>
              <a:gd name="connsiteX40" fmla="*/ 557029 w 621697"/>
              <a:gd name="connsiteY40" fmla="*/ 485010 h 487917"/>
              <a:gd name="connsiteX41" fmla="*/ 524695 w 621697"/>
              <a:gd name="connsiteY41" fmla="*/ 485010 h 487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21697" h="487917">
                <a:moveTo>
                  <a:pt x="153587" y="363432"/>
                </a:moveTo>
                <a:lnTo>
                  <a:pt x="153587" y="414520"/>
                </a:lnTo>
                <a:cubicBezTo>
                  <a:pt x="153553" y="417171"/>
                  <a:pt x="155478" y="419451"/>
                  <a:pt x="158114" y="419855"/>
                </a:cubicBezTo>
                <a:lnTo>
                  <a:pt x="276779" y="439740"/>
                </a:lnTo>
                <a:cubicBezTo>
                  <a:pt x="278347" y="439983"/>
                  <a:pt x="279948" y="439513"/>
                  <a:pt x="281144" y="438447"/>
                </a:cubicBezTo>
                <a:cubicBezTo>
                  <a:pt x="282259" y="437396"/>
                  <a:pt x="282906" y="435940"/>
                  <a:pt x="282923" y="434406"/>
                </a:cubicBezTo>
                <a:lnTo>
                  <a:pt x="282923" y="398514"/>
                </a:lnTo>
                <a:close/>
                <a:moveTo>
                  <a:pt x="56585" y="161508"/>
                </a:moveTo>
                <a:cubicBezTo>
                  <a:pt x="56875" y="161508"/>
                  <a:pt x="57150" y="161523"/>
                  <a:pt x="57440" y="161555"/>
                </a:cubicBezTo>
                <a:cubicBezTo>
                  <a:pt x="61870" y="161992"/>
                  <a:pt x="65121" y="165953"/>
                  <a:pt x="64668" y="170398"/>
                </a:cubicBezTo>
                <a:lnTo>
                  <a:pt x="64668" y="332068"/>
                </a:lnTo>
                <a:cubicBezTo>
                  <a:pt x="64668" y="336531"/>
                  <a:pt x="61046" y="340153"/>
                  <a:pt x="56585" y="340153"/>
                </a:cubicBezTo>
                <a:lnTo>
                  <a:pt x="32334" y="340153"/>
                </a:lnTo>
                <a:cubicBezTo>
                  <a:pt x="14469" y="340153"/>
                  <a:pt x="0" y="325683"/>
                  <a:pt x="0" y="307819"/>
                </a:cubicBezTo>
                <a:lnTo>
                  <a:pt x="0" y="194650"/>
                </a:lnTo>
                <a:cubicBezTo>
                  <a:pt x="0" y="176785"/>
                  <a:pt x="14469" y="162316"/>
                  <a:pt x="32334" y="162316"/>
                </a:cubicBezTo>
                <a:lnTo>
                  <a:pt x="56585" y="162316"/>
                </a:lnTo>
                <a:close/>
                <a:moveTo>
                  <a:pt x="477217" y="46123"/>
                </a:moveTo>
                <a:cubicBezTo>
                  <a:pt x="481679" y="46284"/>
                  <a:pt x="485171" y="50018"/>
                  <a:pt x="485010" y="54480"/>
                </a:cubicBezTo>
                <a:lnTo>
                  <a:pt x="485010" y="442488"/>
                </a:lnTo>
                <a:cubicBezTo>
                  <a:pt x="485010" y="443184"/>
                  <a:pt x="484913" y="443878"/>
                  <a:pt x="484735" y="444542"/>
                </a:cubicBezTo>
                <a:cubicBezTo>
                  <a:pt x="483570" y="448858"/>
                  <a:pt x="479140" y="451413"/>
                  <a:pt x="474824" y="450248"/>
                </a:cubicBezTo>
                <a:lnTo>
                  <a:pt x="331424" y="411448"/>
                </a:lnTo>
                <a:lnTo>
                  <a:pt x="331424" y="434081"/>
                </a:lnTo>
                <a:cubicBezTo>
                  <a:pt x="331424" y="449877"/>
                  <a:pt x="324519" y="464879"/>
                  <a:pt x="312507" y="475146"/>
                </a:cubicBezTo>
                <a:cubicBezTo>
                  <a:pt x="302727" y="483375"/>
                  <a:pt x="290376" y="487902"/>
                  <a:pt x="277587" y="487917"/>
                </a:cubicBezTo>
                <a:cubicBezTo>
                  <a:pt x="274613" y="487885"/>
                  <a:pt x="271637" y="487610"/>
                  <a:pt x="268696" y="487109"/>
                </a:cubicBezTo>
                <a:lnTo>
                  <a:pt x="150191" y="467386"/>
                </a:lnTo>
                <a:cubicBezTo>
                  <a:pt x="124194" y="463036"/>
                  <a:pt x="105117" y="440565"/>
                  <a:pt x="105086" y="414196"/>
                </a:cubicBezTo>
                <a:lnTo>
                  <a:pt x="105086" y="349528"/>
                </a:lnTo>
                <a:lnTo>
                  <a:pt x="105086" y="156495"/>
                </a:lnTo>
                <a:cubicBezTo>
                  <a:pt x="105101" y="152857"/>
                  <a:pt x="107559" y="149671"/>
                  <a:pt x="111067" y="148734"/>
                </a:cubicBezTo>
                <a:lnTo>
                  <a:pt x="474824" y="46398"/>
                </a:lnTo>
                <a:cubicBezTo>
                  <a:pt x="475601" y="46187"/>
                  <a:pt x="476409" y="46091"/>
                  <a:pt x="477217" y="46123"/>
                </a:cubicBezTo>
                <a:close/>
                <a:moveTo>
                  <a:pt x="524695" y="0"/>
                </a:moveTo>
                <a:cubicBezTo>
                  <a:pt x="524695" y="0"/>
                  <a:pt x="539172" y="0"/>
                  <a:pt x="557029" y="0"/>
                </a:cubicBezTo>
                <a:lnTo>
                  <a:pt x="589363" y="0"/>
                </a:lnTo>
                <a:cubicBezTo>
                  <a:pt x="607221" y="0"/>
                  <a:pt x="621697" y="0"/>
                  <a:pt x="621697" y="0"/>
                </a:cubicBezTo>
                <a:lnTo>
                  <a:pt x="621697" y="485010"/>
                </a:lnTo>
                <a:cubicBezTo>
                  <a:pt x="621697" y="485010"/>
                  <a:pt x="607221" y="485010"/>
                  <a:pt x="589363" y="485010"/>
                </a:cubicBezTo>
                <a:lnTo>
                  <a:pt x="557029" y="485010"/>
                </a:lnTo>
                <a:cubicBezTo>
                  <a:pt x="539172" y="485010"/>
                  <a:pt x="524695" y="485010"/>
                  <a:pt x="524695" y="485010"/>
                </a:cubicBezTo>
                <a:close/>
              </a:path>
            </a:pathLst>
          </a:cu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panose="00000500000000000000" pitchFamily="2" charset="-122"/>
              <a:ea typeface="MiSans" panose="00000500000000000000" pitchFamily="2" charset="-122"/>
            </a:endParaRPr>
          </a:p>
        </p:txBody>
      </p:sp>
      <p:sp>
        <p:nvSpPr>
          <p:cNvPr id="52" name="任意多边形: 形状 51">
            <a:extLst>
              <a:ext uri="{FF2B5EF4-FFF2-40B4-BE49-F238E27FC236}">
                <a16:creationId xmlns:a16="http://schemas.microsoft.com/office/drawing/2014/main" id="{6DC82521-FD5E-FB90-E673-3F8DDFE72162}"/>
              </a:ext>
            </a:extLst>
          </p:cNvPr>
          <p:cNvSpPr/>
          <p:nvPr/>
        </p:nvSpPr>
        <p:spPr>
          <a:xfrm>
            <a:off x="9735998" y="1965413"/>
            <a:ext cx="378102" cy="567130"/>
          </a:xfrm>
          <a:custGeom>
            <a:avLst/>
            <a:gdLst>
              <a:gd name="connsiteX0" fmla="*/ 157467 w 420360"/>
              <a:gd name="connsiteY0" fmla="*/ 574575 h 630514"/>
              <a:gd name="connsiteX1" fmla="*/ 262553 w 420360"/>
              <a:gd name="connsiteY1" fmla="*/ 574575 h 630514"/>
              <a:gd name="connsiteX2" fmla="*/ 262553 w 420360"/>
              <a:gd name="connsiteY2" fmla="*/ 582013 h 630514"/>
              <a:gd name="connsiteX3" fmla="*/ 214052 w 420360"/>
              <a:gd name="connsiteY3" fmla="*/ 630514 h 630514"/>
              <a:gd name="connsiteX4" fmla="*/ 205968 w 420360"/>
              <a:gd name="connsiteY4" fmla="*/ 630514 h 630514"/>
              <a:gd name="connsiteX5" fmla="*/ 157467 w 420360"/>
              <a:gd name="connsiteY5" fmla="*/ 582013 h 630514"/>
              <a:gd name="connsiteX6" fmla="*/ 206937 w 420360"/>
              <a:gd name="connsiteY6" fmla="*/ 0 h 630514"/>
              <a:gd name="connsiteX7" fmla="*/ 212919 w 420360"/>
              <a:gd name="connsiteY7" fmla="*/ 0 h 630514"/>
              <a:gd name="connsiteX8" fmla="*/ 245253 w 420360"/>
              <a:gd name="connsiteY8" fmla="*/ 32334 h 630514"/>
              <a:gd name="connsiteX9" fmla="*/ 245253 w 420360"/>
              <a:gd name="connsiteY9" fmla="*/ 65476 h 630514"/>
              <a:gd name="connsiteX10" fmla="*/ 367799 w 420360"/>
              <a:gd name="connsiteY10" fmla="*/ 224398 h 630514"/>
              <a:gd name="connsiteX11" fmla="*/ 367799 w 420360"/>
              <a:gd name="connsiteY11" fmla="*/ 271444 h 630514"/>
              <a:gd name="connsiteX12" fmla="*/ 417108 w 420360"/>
              <a:gd name="connsiteY12" fmla="*/ 424707 h 630514"/>
              <a:gd name="connsiteX13" fmla="*/ 420342 w 420360"/>
              <a:gd name="connsiteY13" fmla="*/ 435215 h 630514"/>
              <a:gd name="connsiteX14" fmla="*/ 420342 w 420360"/>
              <a:gd name="connsiteY14" fmla="*/ 517344 h 630514"/>
              <a:gd name="connsiteX15" fmla="*/ 402881 w 420360"/>
              <a:gd name="connsiteY15" fmla="*/ 534804 h 630514"/>
              <a:gd name="connsiteX16" fmla="*/ 17621 w 420360"/>
              <a:gd name="connsiteY16" fmla="*/ 534804 h 630514"/>
              <a:gd name="connsiteX17" fmla="*/ 17460 w 420360"/>
              <a:gd name="connsiteY17" fmla="*/ 534804 h 630514"/>
              <a:gd name="connsiteX18" fmla="*/ 0 w 420360"/>
              <a:gd name="connsiteY18" fmla="*/ 517344 h 630514"/>
              <a:gd name="connsiteX19" fmla="*/ 0 w 420360"/>
              <a:gd name="connsiteY19" fmla="*/ 433922 h 630514"/>
              <a:gd name="connsiteX20" fmla="*/ 3394 w 420360"/>
              <a:gd name="connsiteY20" fmla="*/ 424061 h 630514"/>
              <a:gd name="connsiteX21" fmla="*/ 51895 w 420360"/>
              <a:gd name="connsiteY21" fmla="*/ 270798 h 630514"/>
              <a:gd name="connsiteX22" fmla="*/ 51895 w 420360"/>
              <a:gd name="connsiteY22" fmla="*/ 218255 h 630514"/>
              <a:gd name="connsiteX23" fmla="*/ 174603 w 420360"/>
              <a:gd name="connsiteY23" fmla="*/ 64668 h 630514"/>
              <a:gd name="connsiteX24" fmla="*/ 174603 w 420360"/>
              <a:gd name="connsiteY24" fmla="*/ 32334 h 630514"/>
              <a:gd name="connsiteX25" fmla="*/ 206937 w 420360"/>
              <a:gd name="connsiteY25" fmla="*/ 0 h 6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20360" h="630514">
                <a:moveTo>
                  <a:pt x="157467" y="574575"/>
                </a:moveTo>
                <a:lnTo>
                  <a:pt x="262553" y="574575"/>
                </a:lnTo>
                <a:lnTo>
                  <a:pt x="262553" y="582013"/>
                </a:lnTo>
                <a:cubicBezTo>
                  <a:pt x="262553" y="608800"/>
                  <a:pt x="240840" y="630514"/>
                  <a:pt x="214052" y="630514"/>
                </a:cubicBezTo>
                <a:lnTo>
                  <a:pt x="205968" y="630514"/>
                </a:lnTo>
                <a:cubicBezTo>
                  <a:pt x="179179" y="630514"/>
                  <a:pt x="157467" y="608800"/>
                  <a:pt x="157467" y="582013"/>
                </a:cubicBezTo>
                <a:close/>
                <a:moveTo>
                  <a:pt x="206937" y="0"/>
                </a:moveTo>
                <a:lnTo>
                  <a:pt x="212919" y="0"/>
                </a:lnTo>
                <a:cubicBezTo>
                  <a:pt x="230783" y="0"/>
                  <a:pt x="245253" y="14477"/>
                  <a:pt x="245253" y="32334"/>
                </a:cubicBezTo>
                <a:lnTo>
                  <a:pt x="245253" y="65476"/>
                </a:lnTo>
                <a:cubicBezTo>
                  <a:pt x="317810" y="83922"/>
                  <a:pt x="368397" y="149529"/>
                  <a:pt x="367799" y="224398"/>
                </a:cubicBezTo>
                <a:lnTo>
                  <a:pt x="367799" y="271444"/>
                </a:lnTo>
                <a:cubicBezTo>
                  <a:pt x="367815" y="326427"/>
                  <a:pt x="385065" y="380022"/>
                  <a:pt x="417108" y="424707"/>
                </a:cubicBezTo>
                <a:cubicBezTo>
                  <a:pt x="419388" y="427730"/>
                  <a:pt x="420520" y="431449"/>
                  <a:pt x="420342" y="435215"/>
                </a:cubicBezTo>
                <a:lnTo>
                  <a:pt x="420342" y="517344"/>
                </a:lnTo>
                <a:cubicBezTo>
                  <a:pt x="420342" y="526979"/>
                  <a:pt x="412517" y="534804"/>
                  <a:pt x="402881" y="534804"/>
                </a:cubicBezTo>
                <a:lnTo>
                  <a:pt x="17621" y="534804"/>
                </a:lnTo>
                <a:cubicBezTo>
                  <a:pt x="17572" y="534804"/>
                  <a:pt x="17508" y="534804"/>
                  <a:pt x="17460" y="534804"/>
                </a:cubicBezTo>
                <a:cubicBezTo>
                  <a:pt x="7824" y="534804"/>
                  <a:pt x="0" y="526979"/>
                  <a:pt x="0" y="517344"/>
                </a:cubicBezTo>
                <a:lnTo>
                  <a:pt x="0" y="433922"/>
                </a:lnTo>
                <a:cubicBezTo>
                  <a:pt x="15" y="430349"/>
                  <a:pt x="1212" y="426890"/>
                  <a:pt x="3394" y="424061"/>
                </a:cubicBezTo>
                <a:cubicBezTo>
                  <a:pt x="35163" y="379277"/>
                  <a:pt x="52123" y="325701"/>
                  <a:pt x="51895" y="270798"/>
                </a:cubicBezTo>
                <a:lnTo>
                  <a:pt x="51895" y="218255"/>
                </a:lnTo>
                <a:cubicBezTo>
                  <a:pt x="52009" y="144727"/>
                  <a:pt x="102903" y="81013"/>
                  <a:pt x="174603" y="64668"/>
                </a:cubicBezTo>
                <a:lnTo>
                  <a:pt x="174603" y="32334"/>
                </a:lnTo>
                <a:cubicBezTo>
                  <a:pt x="174603" y="14477"/>
                  <a:pt x="189073" y="0"/>
                  <a:pt x="206937" y="0"/>
                </a:cubicBezTo>
                <a:close/>
              </a:path>
            </a:pathLst>
          </a:cu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panose="00000500000000000000" pitchFamily="2" charset="-122"/>
              <a:ea typeface="MiSans" panose="00000500000000000000" pitchFamily="2" charset="-122"/>
            </a:endParaRPr>
          </a:p>
        </p:txBody>
      </p:sp>
      <p:grpSp>
        <p:nvGrpSpPr>
          <p:cNvPr id="58" name="组合 57">
            <a:extLst>
              <a:ext uri="{FF2B5EF4-FFF2-40B4-BE49-F238E27FC236}">
                <a16:creationId xmlns:a16="http://schemas.microsoft.com/office/drawing/2014/main" id="{3C9BBB3A-1266-386D-F1A3-5899EB181705}"/>
              </a:ext>
            </a:extLst>
          </p:cNvPr>
          <p:cNvGrpSpPr/>
          <p:nvPr/>
        </p:nvGrpSpPr>
        <p:grpSpPr>
          <a:xfrm>
            <a:off x="11123188" y="5555670"/>
            <a:ext cx="1211150" cy="1563259"/>
            <a:chOff x="11120039" y="5541692"/>
            <a:chExt cx="1211150" cy="1563259"/>
          </a:xfrm>
        </p:grpSpPr>
        <p:sp>
          <p:nvSpPr>
            <p:cNvPr id="53" name="任意多边形: 形状 52">
              <a:extLst>
                <a:ext uri="{FF2B5EF4-FFF2-40B4-BE49-F238E27FC236}">
                  <a16:creationId xmlns:a16="http://schemas.microsoft.com/office/drawing/2014/main" id="{E3D8B029-780F-222C-BF78-5D32CC428523}"/>
                </a:ext>
              </a:extLst>
            </p:cNvPr>
            <p:cNvSpPr/>
            <p:nvPr/>
          </p:nvSpPr>
          <p:spPr>
            <a:xfrm rot="6706923">
              <a:off x="11013830" y="5787592"/>
              <a:ext cx="1423568" cy="1211150"/>
            </a:xfrm>
            <a:custGeom>
              <a:avLst/>
              <a:gdLst>
                <a:gd name="connsiteX0" fmla="*/ 56078 w 1423568"/>
                <a:gd name="connsiteY0" fmla="*/ 564680 h 1211150"/>
                <a:gd name="connsiteX1" fmla="*/ 20485 w 1423568"/>
                <a:gd name="connsiteY1" fmla="*/ 467433 h 1211150"/>
                <a:gd name="connsiteX2" fmla="*/ 0 w 1423568"/>
                <a:gd name="connsiteY2" fmla="*/ 387765 h 1211150"/>
                <a:gd name="connsiteX3" fmla="*/ 970364 w 1423568"/>
                <a:gd name="connsiteY3" fmla="*/ 0 h 1211150"/>
                <a:gd name="connsiteX4" fmla="*/ 1423568 w 1423568"/>
                <a:gd name="connsiteY4" fmla="*/ 1134120 h 1211150"/>
                <a:gd name="connsiteX5" fmla="*/ 1244694 w 1423568"/>
                <a:gd name="connsiteY5" fmla="*/ 1189646 h 1211150"/>
                <a:gd name="connsiteX6" fmla="*/ 1031374 w 1423568"/>
                <a:gd name="connsiteY6" fmla="*/ 1211150 h 1211150"/>
                <a:gd name="connsiteX7" fmla="*/ 56078 w 1423568"/>
                <a:gd name="connsiteY7" fmla="*/ 564680 h 121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3568" h="1211150">
                  <a:moveTo>
                    <a:pt x="56078" y="564680"/>
                  </a:moveTo>
                  <a:cubicBezTo>
                    <a:pt x="42688" y="533022"/>
                    <a:pt x="30794" y="500577"/>
                    <a:pt x="20485" y="467433"/>
                  </a:cubicBezTo>
                  <a:lnTo>
                    <a:pt x="0" y="387765"/>
                  </a:lnTo>
                  <a:lnTo>
                    <a:pt x="970364" y="0"/>
                  </a:lnTo>
                  <a:lnTo>
                    <a:pt x="1423568" y="1134120"/>
                  </a:lnTo>
                  <a:lnTo>
                    <a:pt x="1244694" y="1189646"/>
                  </a:lnTo>
                  <a:cubicBezTo>
                    <a:pt x="1175789" y="1203745"/>
                    <a:pt x="1104446" y="1211150"/>
                    <a:pt x="1031374" y="1211150"/>
                  </a:cubicBezTo>
                  <a:cubicBezTo>
                    <a:pt x="592939" y="1211150"/>
                    <a:pt x="216764" y="944584"/>
                    <a:pt x="56078" y="564680"/>
                  </a:cubicBezTo>
                  <a:close/>
                </a:path>
              </a:pathLst>
            </a:custGeom>
            <a:solidFill>
              <a:schemeClr val="accent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sp>
          <p:nvSpPr>
            <p:cNvPr id="54" name="任意多边形: 形状 53">
              <a:extLst>
                <a:ext uri="{FF2B5EF4-FFF2-40B4-BE49-F238E27FC236}">
                  <a16:creationId xmlns:a16="http://schemas.microsoft.com/office/drawing/2014/main" id="{93619882-52B5-DDD2-CBD2-D3E57BE1AA8C}"/>
                </a:ext>
              </a:extLst>
            </p:cNvPr>
            <p:cNvSpPr/>
            <p:nvPr/>
          </p:nvSpPr>
          <p:spPr>
            <a:xfrm rot="6706923">
              <a:off x="11240340" y="5999916"/>
              <a:ext cx="1130429" cy="987938"/>
            </a:xfrm>
            <a:custGeom>
              <a:avLst/>
              <a:gdLst>
                <a:gd name="connsiteX0" fmla="*/ 51315 w 1130429"/>
                <a:gd name="connsiteY0" fmla="*/ 477795 h 987938"/>
                <a:gd name="connsiteX1" fmla="*/ 2645 w 1130429"/>
                <a:gd name="connsiteY1" fmla="*/ 321007 h 987938"/>
                <a:gd name="connsiteX2" fmla="*/ 0 w 1130429"/>
                <a:gd name="connsiteY2" fmla="*/ 303674 h 987938"/>
                <a:gd name="connsiteX3" fmla="*/ 759931 w 1130429"/>
                <a:gd name="connsiteY3" fmla="*/ 0 h 987938"/>
                <a:gd name="connsiteX4" fmla="*/ 1130429 w 1130429"/>
                <a:gd name="connsiteY4" fmla="*/ 927152 h 987938"/>
                <a:gd name="connsiteX5" fmla="*/ 989276 w 1130429"/>
                <a:gd name="connsiteY5" fmla="*/ 970968 h 987938"/>
                <a:gd name="connsiteX6" fmla="*/ 820941 w 1130429"/>
                <a:gd name="connsiteY6" fmla="*/ 987938 h 987938"/>
                <a:gd name="connsiteX7" fmla="*/ 51315 w 1130429"/>
                <a:gd name="connsiteY7" fmla="*/ 477795 h 987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0429" h="987938">
                  <a:moveTo>
                    <a:pt x="51315" y="477795"/>
                  </a:moveTo>
                  <a:cubicBezTo>
                    <a:pt x="30182" y="427831"/>
                    <a:pt x="13772" y="375382"/>
                    <a:pt x="2645" y="321007"/>
                  </a:cubicBezTo>
                  <a:lnTo>
                    <a:pt x="0" y="303674"/>
                  </a:lnTo>
                  <a:lnTo>
                    <a:pt x="759931" y="0"/>
                  </a:lnTo>
                  <a:lnTo>
                    <a:pt x="1130429" y="927152"/>
                  </a:lnTo>
                  <a:lnTo>
                    <a:pt x="989276" y="970968"/>
                  </a:lnTo>
                  <a:cubicBezTo>
                    <a:pt x="934902" y="982095"/>
                    <a:pt x="878604" y="987938"/>
                    <a:pt x="820941" y="987938"/>
                  </a:cubicBezTo>
                  <a:cubicBezTo>
                    <a:pt x="474963" y="987939"/>
                    <a:pt x="178116" y="777585"/>
                    <a:pt x="51315" y="477795"/>
                  </a:cubicBezTo>
                  <a:close/>
                </a:path>
              </a:pathLst>
            </a:cu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sp>
          <p:nvSpPr>
            <p:cNvPr id="55" name="任意多边形: 形状 54">
              <a:extLst>
                <a:ext uri="{FF2B5EF4-FFF2-40B4-BE49-F238E27FC236}">
                  <a16:creationId xmlns:a16="http://schemas.microsoft.com/office/drawing/2014/main" id="{4705FC58-2106-F9A1-419F-C41761E3AEAF}"/>
                </a:ext>
              </a:extLst>
            </p:cNvPr>
            <p:cNvSpPr/>
            <p:nvPr/>
          </p:nvSpPr>
          <p:spPr>
            <a:xfrm rot="6706923" flipH="1">
              <a:off x="11603529" y="6462884"/>
              <a:ext cx="536153" cy="425161"/>
            </a:xfrm>
            <a:custGeom>
              <a:avLst/>
              <a:gdLst>
                <a:gd name="connsiteX0" fmla="*/ 536153 w 536153"/>
                <a:gd name="connsiteY0" fmla="*/ 191287 h 425161"/>
                <a:gd name="connsiteX1" fmla="*/ 156455 w 536153"/>
                <a:gd name="connsiteY1" fmla="*/ 0 h 425161"/>
                <a:gd name="connsiteX2" fmla="*/ 156454 w 536153"/>
                <a:gd name="connsiteY2" fmla="*/ 0 h 425161"/>
                <a:gd name="connsiteX3" fmla="*/ 0 w 536153"/>
                <a:gd name="connsiteY3" fmla="*/ 391519 h 425161"/>
                <a:gd name="connsiteX4" fmla="*/ 61943 w 536153"/>
                <a:gd name="connsiteY4" fmla="*/ 414532 h 425161"/>
                <a:gd name="connsiteX5" fmla="*/ 174856 w 536153"/>
                <a:gd name="connsiteY5" fmla="*/ 424762 h 425161"/>
                <a:gd name="connsiteX6" fmla="*/ 536153 w 536153"/>
                <a:gd name="connsiteY6" fmla="*/ 191287 h 425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6153" h="425161">
                  <a:moveTo>
                    <a:pt x="536153" y="191287"/>
                  </a:moveTo>
                  <a:lnTo>
                    <a:pt x="156455" y="0"/>
                  </a:lnTo>
                  <a:lnTo>
                    <a:pt x="156454" y="0"/>
                  </a:lnTo>
                  <a:lnTo>
                    <a:pt x="0" y="391519"/>
                  </a:lnTo>
                  <a:lnTo>
                    <a:pt x="61943" y="414532"/>
                  </a:lnTo>
                  <a:cubicBezTo>
                    <a:pt x="98470" y="422864"/>
                    <a:pt x="136400" y="426428"/>
                    <a:pt x="174856" y="424762"/>
                  </a:cubicBezTo>
                  <a:cubicBezTo>
                    <a:pt x="328679" y="418098"/>
                    <a:pt x="466880" y="328791"/>
                    <a:pt x="536153" y="191287"/>
                  </a:cubicBezTo>
                  <a:close/>
                </a:path>
              </a:pathLst>
            </a:custGeom>
            <a:solidFill>
              <a:schemeClr val="accent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sp>
          <p:nvSpPr>
            <p:cNvPr id="56" name="任意多边形: 形状 55">
              <a:extLst>
                <a:ext uri="{FF2B5EF4-FFF2-40B4-BE49-F238E27FC236}">
                  <a16:creationId xmlns:a16="http://schemas.microsoft.com/office/drawing/2014/main" id="{25732688-CF71-5262-7D7B-02F5BCBE4126}"/>
                </a:ext>
              </a:extLst>
            </p:cNvPr>
            <p:cNvSpPr/>
            <p:nvPr/>
          </p:nvSpPr>
          <p:spPr>
            <a:xfrm rot="6706923" flipH="1">
              <a:off x="11771796" y="6500700"/>
              <a:ext cx="433512" cy="468984"/>
            </a:xfrm>
            <a:custGeom>
              <a:avLst/>
              <a:gdLst>
                <a:gd name="connsiteX0" fmla="*/ 408655 w 433512"/>
                <a:gd name="connsiteY0" fmla="*/ 275797 h 468984"/>
                <a:gd name="connsiteX1" fmla="*/ 433512 w 433512"/>
                <a:gd name="connsiteY1" fmla="*/ 152675 h 468984"/>
                <a:gd name="connsiteX2" fmla="*/ 428191 w 433512"/>
                <a:gd name="connsiteY2" fmla="*/ 99894 h 468984"/>
                <a:gd name="connsiteX3" fmla="*/ 178211 w 433512"/>
                <a:gd name="connsiteY3" fmla="*/ 0 h 468984"/>
                <a:gd name="connsiteX4" fmla="*/ 0 w 433512"/>
                <a:gd name="connsiteY4" fmla="*/ 445964 h 468984"/>
                <a:gd name="connsiteX5" fmla="*/ 53455 w 433512"/>
                <a:gd name="connsiteY5" fmla="*/ 462558 h 468984"/>
                <a:gd name="connsiteX6" fmla="*/ 117203 w 433512"/>
                <a:gd name="connsiteY6" fmla="*/ 468984 h 468984"/>
                <a:gd name="connsiteX7" fmla="*/ 408655 w 433512"/>
                <a:gd name="connsiteY7" fmla="*/ 275797 h 46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3512" h="468984">
                  <a:moveTo>
                    <a:pt x="408655" y="275797"/>
                  </a:moveTo>
                  <a:cubicBezTo>
                    <a:pt x="424661" y="237955"/>
                    <a:pt x="433512" y="196348"/>
                    <a:pt x="433512" y="152675"/>
                  </a:cubicBezTo>
                  <a:lnTo>
                    <a:pt x="428191" y="99894"/>
                  </a:lnTo>
                  <a:lnTo>
                    <a:pt x="178211" y="0"/>
                  </a:lnTo>
                  <a:lnTo>
                    <a:pt x="0" y="445964"/>
                  </a:lnTo>
                  <a:lnTo>
                    <a:pt x="53455" y="462558"/>
                  </a:lnTo>
                  <a:cubicBezTo>
                    <a:pt x="74047" y="466772"/>
                    <a:pt x="95366" y="468984"/>
                    <a:pt x="117203" y="468984"/>
                  </a:cubicBezTo>
                  <a:cubicBezTo>
                    <a:pt x="248223" y="468984"/>
                    <a:pt x="360637" y="389325"/>
                    <a:pt x="408655" y="275797"/>
                  </a:cubicBezTo>
                  <a:close/>
                </a:path>
              </a:pathLst>
            </a:cu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sp>
          <p:nvSpPr>
            <p:cNvPr id="57" name="任意多边形: 形状 56">
              <a:extLst>
                <a:ext uri="{FF2B5EF4-FFF2-40B4-BE49-F238E27FC236}">
                  <a16:creationId xmlns:a16="http://schemas.microsoft.com/office/drawing/2014/main" id="{C017A43E-2F57-C7C1-7819-51F0DA2ED030}"/>
                </a:ext>
              </a:extLst>
            </p:cNvPr>
            <p:cNvSpPr/>
            <p:nvPr/>
          </p:nvSpPr>
          <p:spPr>
            <a:xfrm rot="3106923">
              <a:off x="11455528" y="5534285"/>
              <a:ext cx="858321" cy="873136"/>
            </a:xfrm>
            <a:custGeom>
              <a:avLst/>
              <a:gdLst>
                <a:gd name="connsiteX0" fmla="*/ 277348 w 858321"/>
                <a:gd name="connsiteY0" fmla="*/ 100560 h 873136"/>
                <a:gd name="connsiteX1" fmla="*/ 355738 w 858321"/>
                <a:gd name="connsiteY1" fmla="*/ 14309 h 873136"/>
                <a:gd name="connsiteX2" fmla="*/ 371482 w 858321"/>
                <a:gd name="connsiteY2" fmla="*/ 0 h 873136"/>
                <a:gd name="connsiteX3" fmla="*/ 858321 w 858321"/>
                <a:gd name="connsiteY3" fmla="*/ 383351 h 873136"/>
                <a:gd name="connsiteX4" fmla="*/ 785151 w 858321"/>
                <a:gd name="connsiteY4" fmla="*/ 443722 h 873136"/>
                <a:gd name="connsiteX5" fmla="*/ 607282 w 858321"/>
                <a:gd name="connsiteY5" fmla="*/ 873136 h 873136"/>
                <a:gd name="connsiteX6" fmla="*/ 0 w 858321"/>
                <a:gd name="connsiteY6" fmla="*/ 873136 h 873136"/>
                <a:gd name="connsiteX7" fmla="*/ 277348 w 858321"/>
                <a:gd name="connsiteY7" fmla="*/ 100560 h 873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8321" h="873136">
                  <a:moveTo>
                    <a:pt x="277348" y="100560"/>
                  </a:moveTo>
                  <a:cubicBezTo>
                    <a:pt x="302100" y="70567"/>
                    <a:pt x="328264" y="41783"/>
                    <a:pt x="355738" y="14309"/>
                  </a:cubicBezTo>
                  <a:lnTo>
                    <a:pt x="371482" y="0"/>
                  </a:lnTo>
                  <a:lnTo>
                    <a:pt x="858321" y="383351"/>
                  </a:lnTo>
                  <a:lnTo>
                    <a:pt x="785151" y="443722"/>
                  </a:lnTo>
                  <a:cubicBezTo>
                    <a:pt x="675254" y="553619"/>
                    <a:pt x="607282" y="705439"/>
                    <a:pt x="607282" y="873136"/>
                  </a:cubicBezTo>
                  <a:lnTo>
                    <a:pt x="0" y="873136"/>
                  </a:lnTo>
                  <a:cubicBezTo>
                    <a:pt x="1" y="579667"/>
                    <a:pt x="104083" y="310508"/>
                    <a:pt x="277348" y="100560"/>
                  </a:cubicBez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grpSp>
      <p:sp>
        <p:nvSpPr>
          <p:cNvPr id="59" name="任意多边形: 形状 58">
            <a:extLst>
              <a:ext uri="{FF2B5EF4-FFF2-40B4-BE49-F238E27FC236}">
                <a16:creationId xmlns:a16="http://schemas.microsoft.com/office/drawing/2014/main" id="{6FFBCB25-76AB-8956-8AB8-86963B5F25A6}"/>
              </a:ext>
            </a:extLst>
          </p:cNvPr>
          <p:cNvSpPr/>
          <p:nvPr/>
        </p:nvSpPr>
        <p:spPr>
          <a:xfrm rot="10800000">
            <a:off x="376557" y="1357808"/>
            <a:ext cx="337013" cy="726732"/>
          </a:xfrm>
          <a:custGeom>
            <a:avLst/>
            <a:gdLst>
              <a:gd name="connsiteX0" fmla="*/ 263367 w 286227"/>
              <a:gd name="connsiteY0" fmla="*/ 571500 h 617220"/>
              <a:gd name="connsiteX1" fmla="*/ 286227 w 286227"/>
              <a:gd name="connsiteY1" fmla="*/ 594360 h 617220"/>
              <a:gd name="connsiteX2" fmla="*/ 263367 w 286227"/>
              <a:gd name="connsiteY2" fmla="*/ 617220 h 617220"/>
              <a:gd name="connsiteX3" fmla="*/ 240507 w 286227"/>
              <a:gd name="connsiteY3" fmla="*/ 594360 h 617220"/>
              <a:gd name="connsiteX4" fmla="*/ 263367 w 286227"/>
              <a:gd name="connsiteY4" fmla="*/ 571500 h 617220"/>
              <a:gd name="connsiteX5" fmla="*/ 143114 w 286227"/>
              <a:gd name="connsiteY5" fmla="*/ 571500 h 617220"/>
              <a:gd name="connsiteX6" fmla="*/ 165974 w 286227"/>
              <a:gd name="connsiteY6" fmla="*/ 594360 h 617220"/>
              <a:gd name="connsiteX7" fmla="*/ 143114 w 286227"/>
              <a:gd name="connsiteY7" fmla="*/ 617220 h 617220"/>
              <a:gd name="connsiteX8" fmla="*/ 120254 w 286227"/>
              <a:gd name="connsiteY8" fmla="*/ 594360 h 617220"/>
              <a:gd name="connsiteX9" fmla="*/ 143114 w 286227"/>
              <a:gd name="connsiteY9" fmla="*/ 571500 h 617220"/>
              <a:gd name="connsiteX10" fmla="*/ 22860 w 286227"/>
              <a:gd name="connsiteY10" fmla="*/ 571500 h 617220"/>
              <a:gd name="connsiteX11" fmla="*/ 45720 w 286227"/>
              <a:gd name="connsiteY11" fmla="*/ 594360 h 617220"/>
              <a:gd name="connsiteX12" fmla="*/ 22860 w 286227"/>
              <a:gd name="connsiteY12" fmla="*/ 617220 h 617220"/>
              <a:gd name="connsiteX13" fmla="*/ 0 w 286227"/>
              <a:gd name="connsiteY13" fmla="*/ 594360 h 617220"/>
              <a:gd name="connsiteX14" fmla="*/ 22860 w 286227"/>
              <a:gd name="connsiteY14" fmla="*/ 571500 h 617220"/>
              <a:gd name="connsiteX15" fmla="*/ 263367 w 286227"/>
              <a:gd name="connsiteY15" fmla="*/ 428625 h 617220"/>
              <a:gd name="connsiteX16" fmla="*/ 286227 w 286227"/>
              <a:gd name="connsiteY16" fmla="*/ 451485 h 617220"/>
              <a:gd name="connsiteX17" fmla="*/ 263367 w 286227"/>
              <a:gd name="connsiteY17" fmla="*/ 474345 h 617220"/>
              <a:gd name="connsiteX18" fmla="*/ 240507 w 286227"/>
              <a:gd name="connsiteY18" fmla="*/ 451485 h 617220"/>
              <a:gd name="connsiteX19" fmla="*/ 263367 w 286227"/>
              <a:gd name="connsiteY19" fmla="*/ 428625 h 617220"/>
              <a:gd name="connsiteX20" fmla="*/ 143114 w 286227"/>
              <a:gd name="connsiteY20" fmla="*/ 428625 h 617220"/>
              <a:gd name="connsiteX21" fmla="*/ 165974 w 286227"/>
              <a:gd name="connsiteY21" fmla="*/ 451485 h 617220"/>
              <a:gd name="connsiteX22" fmla="*/ 143114 w 286227"/>
              <a:gd name="connsiteY22" fmla="*/ 474345 h 617220"/>
              <a:gd name="connsiteX23" fmla="*/ 120254 w 286227"/>
              <a:gd name="connsiteY23" fmla="*/ 451485 h 617220"/>
              <a:gd name="connsiteX24" fmla="*/ 143114 w 286227"/>
              <a:gd name="connsiteY24" fmla="*/ 428625 h 617220"/>
              <a:gd name="connsiteX25" fmla="*/ 22860 w 286227"/>
              <a:gd name="connsiteY25" fmla="*/ 428625 h 617220"/>
              <a:gd name="connsiteX26" fmla="*/ 45720 w 286227"/>
              <a:gd name="connsiteY26" fmla="*/ 451485 h 617220"/>
              <a:gd name="connsiteX27" fmla="*/ 22860 w 286227"/>
              <a:gd name="connsiteY27" fmla="*/ 474345 h 617220"/>
              <a:gd name="connsiteX28" fmla="*/ 0 w 286227"/>
              <a:gd name="connsiteY28" fmla="*/ 451485 h 617220"/>
              <a:gd name="connsiteX29" fmla="*/ 22860 w 286227"/>
              <a:gd name="connsiteY29" fmla="*/ 428625 h 617220"/>
              <a:gd name="connsiteX30" fmla="*/ 263367 w 286227"/>
              <a:gd name="connsiteY30" fmla="*/ 285750 h 617220"/>
              <a:gd name="connsiteX31" fmla="*/ 286227 w 286227"/>
              <a:gd name="connsiteY31" fmla="*/ 308610 h 617220"/>
              <a:gd name="connsiteX32" fmla="*/ 263367 w 286227"/>
              <a:gd name="connsiteY32" fmla="*/ 331470 h 617220"/>
              <a:gd name="connsiteX33" fmla="*/ 240507 w 286227"/>
              <a:gd name="connsiteY33" fmla="*/ 308610 h 617220"/>
              <a:gd name="connsiteX34" fmla="*/ 263367 w 286227"/>
              <a:gd name="connsiteY34" fmla="*/ 285750 h 617220"/>
              <a:gd name="connsiteX35" fmla="*/ 143114 w 286227"/>
              <a:gd name="connsiteY35" fmla="*/ 285750 h 617220"/>
              <a:gd name="connsiteX36" fmla="*/ 165974 w 286227"/>
              <a:gd name="connsiteY36" fmla="*/ 308610 h 617220"/>
              <a:gd name="connsiteX37" fmla="*/ 143114 w 286227"/>
              <a:gd name="connsiteY37" fmla="*/ 331470 h 617220"/>
              <a:gd name="connsiteX38" fmla="*/ 120254 w 286227"/>
              <a:gd name="connsiteY38" fmla="*/ 308610 h 617220"/>
              <a:gd name="connsiteX39" fmla="*/ 143114 w 286227"/>
              <a:gd name="connsiteY39" fmla="*/ 285750 h 617220"/>
              <a:gd name="connsiteX40" fmla="*/ 22860 w 286227"/>
              <a:gd name="connsiteY40" fmla="*/ 285750 h 617220"/>
              <a:gd name="connsiteX41" fmla="*/ 45720 w 286227"/>
              <a:gd name="connsiteY41" fmla="*/ 308610 h 617220"/>
              <a:gd name="connsiteX42" fmla="*/ 22860 w 286227"/>
              <a:gd name="connsiteY42" fmla="*/ 331470 h 617220"/>
              <a:gd name="connsiteX43" fmla="*/ 0 w 286227"/>
              <a:gd name="connsiteY43" fmla="*/ 308610 h 617220"/>
              <a:gd name="connsiteX44" fmla="*/ 22860 w 286227"/>
              <a:gd name="connsiteY44" fmla="*/ 285750 h 617220"/>
              <a:gd name="connsiteX45" fmla="*/ 263367 w 286227"/>
              <a:gd name="connsiteY45" fmla="*/ 142875 h 617220"/>
              <a:gd name="connsiteX46" fmla="*/ 286227 w 286227"/>
              <a:gd name="connsiteY46" fmla="*/ 165735 h 617220"/>
              <a:gd name="connsiteX47" fmla="*/ 263367 w 286227"/>
              <a:gd name="connsiteY47" fmla="*/ 188595 h 617220"/>
              <a:gd name="connsiteX48" fmla="*/ 240507 w 286227"/>
              <a:gd name="connsiteY48" fmla="*/ 165735 h 617220"/>
              <a:gd name="connsiteX49" fmla="*/ 263367 w 286227"/>
              <a:gd name="connsiteY49" fmla="*/ 142875 h 617220"/>
              <a:gd name="connsiteX50" fmla="*/ 143114 w 286227"/>
              <a:gd name="connsiteY50" fmla="*/ 142875 h 617220"/>
              <a:gd name="connsiteX51" fmla="*/ 165974 w 286227"/>
              <a:gd name="connsiteY51" fmla="*/ 165735 h 617220"/>
              <a:gd name="connsiteX52" fmla="*/ 143114 w 286227"/>
              <a:gd name="connsiteY52" fmla="*/ 188595 h 617220"/>
              <a:gd name="connsiteX53" fmla="*/ 120254 w 286227"/>
              <a:gd name="connsiteY53" fmla="*/ 165735 h 617220"/>
              <a:gd name="connsiteX54" fmla="*/ 143114 w 286227"/>
              <a:gd name="connsiteY54" fmla="*/ 142875 h 617220"/>
              <a:gd name="connsiteX55" fmla="*/ 22860 w 286227"/>
              <a:gd name="connsiteY55" fmla="*/ 142875 h 617220"/>
              <a:gd name="connsiteX56" fmla="*/ 45720 w 286227"/>
              <a:gd name="connsiteY56" fmla="*/ 165735 h 617220"/>
              <a:gd name="connsiteX57" fmla="*/ 22860 w 286227"/>
              <a:gd name="connsiteY57" fmla="*/ 188595 h 617220"/>
              <a:gd name="connsiteX58" fmla="*/ 0 w 286227"/>
              <a:gd name="connsiteY58" fmla="*/ 165735 h 617220"/>
              <a:gd name="connsiteX59" fmla="*/ 22860 w 286227"/>
              <a:gd name="connsiteY59" fmla="*/ 142875 h 617220"/>
              <a:gd name="connsiteX60" fmla="*/ 263367 w 286227"/>
              <a:gd name="connsiteY60" fmla="*/ 0 h 617220"/>
              <a:gd name="connsiteX61" fmla="*/ 286227 w 286227"/>
              <a:gd name="connsiteY61" fmla="*/ 22860 h 617220"/>
              <a:gd name="connsiteX62" fmla="*/ 263367 w 286227"/>
              <a:gd name="connsiteY62" fmla="*/ 45720 h 617220"/>
              <a:gd name="connsiteX63" fmla="*/ 240507 w 286227"/>
              <a:gd name="connsiteY63" fmla="*/ 22860 h 617220"/>
              <a:gd name="connsiteX64" fmla="*/ 263367 w 286227"/>
              <a:gd name="connsiteY64" fmla="*/ 0 h 617220"/>
              <a:gd name="connsiteX65" fmla="*/ 143114 w 286227"/>
              <a:gd name="connsiteY65" fmla="*/ 0 h 617220"/>
              <a:gd name="connsiteX66" fmla="*/ 165974 w 286227"/>
              <a:gd name="connsiteY66" fmla="*/ 22860 h 617220"/>
              <a:gd name="connsiteX67" fmla="*/ 143114 w 286227"/>
              <a:gd name="connsiteY67" fmla="*/ 45720 h 617220"/>
              <a:gd name="connsiteX68" fmla="*/ 120254 w 286227"/>
              <a:gd name="connsiteY68" fmla="*/ 22860 h 617220"/>
              <a:gd name="connsiteX69" fmla="*/ 143114 w 286227"/>
              <a:gd name="connsiteY69" fmla="*/ 0 h 617220"/>
              <a:gd name="connsiteX70" fmla="*/ 22860 w 286227"/>
              <a:gd name="connsiteY70" fmla="*/ 0 h 617220"/>
              <a:gd name="connsiteX71" fmla="*/ 45720 w 286227"/>
              <a:gd name="connsiteY71" fmla="*/ 22860 h 617220"/>
              <a:gd name="connsiteX72" fmla="*/ 22860 w 286227"/>
              <a:gd name="connsiteY72" fmla="*/ 45720 h 617220"/>
              <a:gd name="connsiteX73" fmla="*/ 0 w 286227"/>
              <a:gd name="connsiteY73" fmla="*/ 22860 h 617220"/>
              <a:gd name="connsiteX74" fmla="*/ 22860 w 286227"/>
              <a:gd name="connsiteY74" fmla="*/ 0 h 617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286227" h="617220">
                <a:moveTo>
                  <a:pt x="263367" y="571500"/>
                </a:moveTo>
                <a:cubicBezTo>
                  <a:pt x="275992" y="571500"/>
                  <a:pt x="286227" y="581735"/>
                  <a:pt x="286227" y="594360"/>
                </a:cubicBezTo>
                <a:cubicBezTo>
                  <a:pt x="286227" y="606985"/>
                  <a:pt x="275992" y="617220"/>
                  <a:pt x="263367" y="617220"/>
                </a:cubicBezTo>
                <a:cubicBezTo>
                  <a:pt x="250742" y="617220"/>
                  <a:pt x="240507" y="606985"/>
                  <a:pt x="240507" y="594360"/>
                </a:cubicBezTo>
                <a:cubicBezTo>
                  <a:pt x="240507" y="581735"/>
                  <a:pt x="250742" y="571500"/>
                  <a:pt x="263367" y="571500"/>
                </a:cubicBezTo>
                <a:close/>
                <a:moveTo>
                  <a:pt x="143114" y="571500"/>
                </a:moveTo>
                <a:cubicBezTo>
                  <a:pt x="155739" y="571500"/>
                  <a:pt x="165974" y="581735"/>
                  <a:pt x="165974" y="594360"/>
                </a:cubicBezTo>
                <a:cubicBezTo>
                  <a:pt x="165974" y="606985"/>
                  <a:pt x="155739" y="617220"/>
                  <a:pt x="143114" y="617220"/>
                </a:cubicBezTo>
                <a:cubicBezTo>
                  <a:pt x="130489" y="617220"/>
                  <a:pt x="120254" y="606985"/>
                  <a:pt x="120254" y="594360"/>
                </a:cubicBezTo>
                <a:cubicBezTo>
                  <a:pt x="120254" y="581735"/>
                  <a:pt x="130489" y="571500"/>
                  <a:pt x="143114" y="571500"/>
                </a:cubicBezTo>
                <a:close/>
                <a:moveTo>
                  <a:pt x="22860" y="571500"/>
                </a:moveTo>
                <a:cubicBezTo>
                  <a:pt x="35485" y="571500"/>
                  <a:pt x="45720" y="581735"/>
                  <a:pt x="45720" y="594360"/>
                </a:cubicBezTo>
                <a:cubicBezTo>
                  <a:pt x="45720" y="606985"/>
                  <a:pt x="35485" y="617220"/>
                  <a:pt x="22860" y="617220"/>
                </a:cubicBezTo>
                <a:cubicBezTo>
                  <a:pt x="10235" y="617220"/>
                  <a:pt x="0" y="606985"/>
                  <a:pt x="0" y="594360"/>
                </a:cubicBezTo>
                <a:cubicBezTo>
                  <a:pt x="0" y="581735"/>
                  <a:pt x="10235" y="571500"/>
                  <a:pt x="22860" y="571500"/>
                </a:cubicBezTo>
                <a:close/>
                <a:moveTo>
                  <a:pt x="263367" y="428625"/>
                </a:moveTo>
                <a:cubicBezTo>
                  <a:pt x="275992" y="428625"/>
                  <a:pt x="286227" y="438860"/>
                  <a:pt x="286227" y="451485"/>
                </a:cubicBezTo>
                <a:cubicBezTo>
                  <a:pt x="286227" y="464110"/>
                  <a:pt x="275992" y="474345"/>
                  <a:pt x="263367" y="474345"/>
                </a:cubicBezTo>
                <a:cubicBezTo>
                  <a:pt x="250742" y="474345"/>
                  <a:pt x="240507" y="464110"/>
                  <a:pt x="240507" y="451485"/>
                </a:cubicBezTo>
                <a:cubicBezTo>
                  <a:pt x="240507" y="438860"/>
                  <a:pt x="250742" y="428625"/>
                  <a:pt x="263367" y="428625"/>
                </a:cubicBezTo>
                <a:close/>
                <a:moveTo>
                  <a:pt x="143114" y="428625"/>
                </a:moveTo>
                <a:cubicBezTo>
                  <a:pt x="155739" y="428625"/>
                  <a:pt x="165974" y="438860"/>
                  <a:pt x="165974" y="451485"/>
                </a:cubicBezTo>
                <a:cubicBezTo>
                  <a:pt x="165974" y="464110"/>
                  <a:pt x="155739" y="474345"/>
                  <a:pt x="143114" y="474345"/>
                </a:cubicBezTo>
                <a:cubicBezTo>
                  <a:pt x="130489" y="474345"/>
                  <a:pt x="120254" y="464110"/>
                  <a:pt x="120254" y="451485"/>
                </a:cubicBezTo>
                <a:cubicBezTo>
                  <a:pt x="120254" y="438860"/>
                  <a:pt x="130489" y="428625"/>
                  <a:pt x="143114" y="428625"/>
                </a:cubicBezTo>
                <a:close/>
                <a:moveTo>
                  <a:pt x="22860" y="428625"/>
                </a:moveTo>
                <a:cubicBezTo>
                  <a:pt x="35485" y="428625"/>
                  <a:pt x="45720" y="438860"/>
                  <a:pt x="45720" y="451485"/>
                </a:cubicBezTo>
                <a:cubicBezTo>
                  <a:pt x="45720" y="464110"/>
                  <a:pt x="35485" y="474345"/>
                  <a:pt x="22860" y="474345"/>
                </a:cubicBezTo>
                <a:cubicBezTo>
                  <a:pt x="10235" y="474345"/>
                  <a:pt x="0" y="464110"/>
                  <a:pt x="0" y="451485"/>
                </a:cubicBezTo>
                <a:cubicBezTo>
                  <a:pt x="0" y="438860"/>
                  <a:pt x="10235" y="428625"/>
                  <a:pt x="22860" y="428625"/>
                </a:cubicBezTo>
                <a:close/>
                <a:moveTo>
                  <a:pt x="263367" y="285750"/>
                </a:moveTo>
                <a:cubicBezTo>
                  <a:pt x="275992" y="285750"/>
                  <a:pt x="286227" y="295985"/>
                  <a:pt x="286227" y="308610"/>
                </a:cubicBezTo>
                <a:cubicBezTo>
                  <a:pt x="286227" y="321235"/>
                  <a:pt x="275992" y="331470"/>
                  <a:pt x="263367" y="331470"/>
                </a:cubicBezTo>
                <a:cubicBezTo>
                  <a:pt x="250742" y="331470"/>
                  <a:pt x="240507" y="321235"/>
                  <a:pt x="240507" y="308610"/>
                </a:cubicBezTo>
                <a:cubicBezTo>
                  <a:pt x="240507" y="295985"/>
                  <a:pt x="250742" y="285750"/>
                  <a:pt x="263367" y="285750"/>
                </a:cubicBezTo>
                <a:close/>
                <a:moveTo>
                  <a:pt x="143114" y="285750"/>
                </a:moveTo>
                <a:cubicBezTo>
                  <a:pt x="155739" y="285750"/>
                  <a:pt x="165974" y="295985"/>
                  <a:pt x="165974" y="308610"/>
                </a:cubicBezTo>
                <a:cubicBezTo>
                  <a:pt x="165974" y="321235"/>
                  <a:pt x="155739" y="331470"/>
                  <a:pt x="143114" y="331470"/>
                </a:cubicBezTo>
                <a:cubicBezTo>
                  <a:pt x="130489" y="331470"/>
                  <a:pt x="120254" y="321235"/>
                  <a:pt x="120254" y="308610"/>
                </a:cubicBezTo>
                <a:cubicBezTo>
                  <a:pt x="120254" y="295985"/>
                  <a:pt x="130489" y="285750"/>
                  <a:pt x="143114" y="285750"/>
                </a:cubicBezTo>
                <a:close/>
                <a:moveTo>
                  <a:pt x="22860" y="285750"/>
                </a:moveTo>
                <a:cubicBezTo>
                  <a:pt x="35485" y="285750"/>
                  <a:pt x="45720" y="295985"/>
                  <a:pt x="45720" y="308610"/>
                </a:cubicBezTo>
                <a:cubicBezTo>
                  <a:pt x="45720" y="321235"/>
                  <a:pt x="35485" y="331470"/>
                  <a:pt x="22860" y="331470"/>
                </a:cubicBezTo>
                <a:cubicBezTo>
                  <a:pt x="10235" y="331470"/>
                  <a:pt x="0" y="321235"/>
                  <a:pt x="0" y="308610"/>
                </a:cubicBezTo>
                <a:cubicBezTo>
                  <a:pt x="0" y="295985"/>
                  <a:pt x="10235" y="285750"/>
                  <a:pt x="22860" y="285750"/>
                </a:cubicBezTo>
                <a:close/>
                <a:moveTo>
                  <a:pt x="263367" y="142875"/>
                </a:moveTo>
                <a:cubicBezTo>
                  <a:pt x="275992" y="142875"/>
                  <a:pt x="286227" y="153110"/>
                  <a:pt x="286227" y="165735"/>
                </a:cubicBezTo>
                <a:cubicBezTo>
                  <a:pt x="286227" y="178360"/>
                  <a:pt x="275992" y="188595"/>
                  <a:pt x="263367" y="188595"/>
                </a:cubicBezTo>
                <a:cubicBezTo>
                  <a:pt x="250742" y="188595"/>
                  <a:pt x="240507" y="178360"/>
                  <a:pt x="240507" y="165735"/>
                </a:cubicBezTo>
                <a:cubicBezTo>
                  <a:pt x="240507" y="153110"/>
                  <a:pt x="250742" y="142875"/>
                  <a:pt x="263367" y="142875"/>
                </a:cubicBezTo>
                <a:close/>
                <a:moveTo>
                  <a:pt x="143114" y="142875"/>
                </a:moveTo>
                <a:cubicBezTo>
                  <a:pt x="155739" y="142875"/>
                  <a:pt x="165974" y="153110"/>
                  <a:pt x="165974" y="165735"/>
                </a:cubicBezTo>
                <a:cubicBezTo>
                  <a:pt x="165974" y="178360"/>
                  <a:pt x="155739" y="188595"/>
                  <a:pt x="143114" y="188595"/>
                </a:cubicBezTo>
                <a:cubicBezTo>
                  <a:pt x="130489" y="188595"/>
                  <a:pt x="120254" y="178360"/>
                  <a:pt x="120254" y="165735"/>
                </a:cubicBezTo>
                <a:cubicBezTo>
                  <a:pt x="120254" y="153110"/>
                  <a:pt x="130489" y="142875"/>
                  <a:pt x="143114" y="142875"/>
                </a:cubicBezTo>
                <a:close/>
                <a:moveTo>
                  <a:pt x="22860" y="142875"/>
                </a:moveTo>
                <a:cubicBezTo>
                  <a:pt x="35485" y="142875"/>
                  <a:pt x="45720" y="153110"/>
                  <a:pt x="45720" y="165735"/>
                </a:cubicBezTo>
                <a:cubicBezTo>
                  <a:pt x="45720" y="178360"/>
                  <a:pt x="35485" y="188595"/>
                  <a:pt x="22860" y="188595"/>
                </a:cubicBezTo>
                <a:cubicBezTo>
                  <a:pt x="10235" y="188595"/>
                  <a:pt x="0" y="178360"/>
                  <a:pt x="0" y="165735"/>
                </a:cubicBezTo>
                <a:cubicBezTo>
                  <a:pt x="0" y="153110"/>
                  <a:pt x="10235" y="142875"/>
                  <a:pt x="22860" y="142875"/>
                </a:cubicBezTo>
                <a:close/>
                <a:moveTo>
                  <a:pt x="263367" y="0"/>
                </a:moveTo>
                <a:cubicBezTo>
                  <a:pt x="275992" y="0"/>
                  <a:pt x="286227" y="10235"/>
                  <a:pt x="286227" y="22860"/>
                </a:cubicBezTo>
                <a:cubicBezTo>
                  <a:pt x="286227" y="35485"/>
                  <a:pt x="275992" y="45720"/>
                  <a:pt x="263367" y="45720"/>
                </a:cubicBezTo>
                <a:cubicBezTo>
                  <a:pt x="250742" y="45720"/>
                  <a:pt x="240507" y="35485"/>
                  <a:pt x="240507" y="22860"/>
                </a:cubicBezTo>
                <a:cubicBezTo>
                  <a:pt x="240507" y="10235"/>
                  <a:pt x="250742" y="0"/>
                  <a:pt x="263367" y="0"/>
                </a:cubicBezTo>
                <a:close/>
                <a:moveTo>
                  <a:pt x="143114" y="0"/>
                </a:moveTo>
                <a:cubicBezTo>
                  <a:pt x="155739" y="0"/>
                  <a:pt x="165974" y="10235"/>
                  <a:pt x="165974" y="22860"/>
                </a:cubicBezTo>
                <a:cubicBezTo>
                  <a:pt x="165974" y="35485"/>
                  <a:pt x="155739" y="45720"/>
                  <a:pt x="143114" y="45720"/>
                </a:cubicBezTo>
                <a:cubicBezTo>
                  <a:pt x="130489" y="45720"/>
                  <a:pt x="120254" y="35485"/>
                  <a:pt x="120254" y="22860"/>
                </a:cubicBezTo>
                <a:cubicBezTo>
                  <a:pt x="120254" y="10235"/>
                  <a:pt x="130489" y="0"/>
                  <a:pt x="143114" y="0"/>
                </a:cubicBezTo>
                <a:close/>
                <a:moveTo>
                  <a:pt x="22860" y="0"/>
                </a:moveTo>
                <a:cubicBezTo>
                  <a:pt x="35485" y="0"/>
                  <a:pt x="45720" y="10235"/>
                  <a:pt x="45720" y="22860"/>
                </a:cubicBezTo>
                <a:cubicBezTo>
                  <a:pt x="45720" y="35485"/>
                  <a:pt x="35485" y="45720"/>
                  <a:pt x="22860" y="45720"/>
                </a:cubicBezTo>
                <a:cubicBezTo>
                  <a:pt x="10235" y="45720"/>
                  <a:pt x="0" y="35485"/>
                  <a:pt x="0" y="22860"/>
                </a:cubicBezTo>
                <a:cubicBezTo>
                  <a:pt x="0" y="10235"/>
                  <a:pt x="10235" y="0"/>
                  <a:pt x="22860" y="0"/>
                </a:cubicBez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spTree>
    <p:extLst>
      <p:ext uri="{BB962C8B-B14F-4D97-AF65-F5344CB8AC3E}">
        <p14:creationId xmlns:p14="http://schemas.microsoft.com/office/powerpoint/2010/main" val="2305605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矩形 31">
            <a:extLst>
              <a:ext uri="{FF2B5EF4-FFF2-40B4-BE49-F238E27FC236}">
                <a16:creationId xmlns:a16="http://schemas.microsoft.com/office/drawing/2014/main" id="{5B05DFF0-80BE-450A-F20F-CE487DFB3FE1}"/>
              </a:ext>
            </a:extLst>
          </p:cNvPr>
          <p:cNvSpPr/>
          <p:nvPr/>
        </p:nvSpPr>
        <p:spPr>
          <a:xfrm>
            <a:off x="0" y="6694424"/>
            <a:ext cx="12192000" cy="163576"/>
          </a:xfrm>
          <a:prstGeom prst="rect">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panose="00000500000000000000" pitchFamily="2" charset="-122"/>
              <a:ea typeface="MiSans" panose="00000500000000000000" pitchFamily="2" charset="-122"/>
            </a:endParaRPr>
          </a:p>
        </p:txBody>
      </p:sp>
      <p:pic>
        <p:nvPicPr>
          <p:cNvPr id="41" name="图片 40" descr="卡通画&#10;&#10;中度可信度描述已自动生成">
            <a:extLst>
              <a:ext uri="{FF2B5EF4-FFF2-40B4-BE49-F238E27FC236}">
                <a16:creationId xmlns:a16="http://schemas.microsoft.com/office/drawing/2014/main" id="{22F2AB82-AD25-D240-1806-D478883C29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4585" y="406809"/>
            <a:ext cx="1473002" cy="201569"/>
          </a:xfrm>
          <a:prstGeom prst="rect">
            <a:avLst/>
          </a:prstGeom>
        </p:spPr>
      </p:pic>
      <p:sp>
        <p:nvSpPr>
          <p:cNvPr id="21" name="文本框 20">
            <a:extLst>
              <a:ext uri="{FF2B5EF4-FFF2-40B4-BE49-F238E27FC236}">
                <a16:creationId xmlns:a16="http://schemas.microsoft.com/office/drawing/2014/main" id="{47E80A83-1DD4-B75A-43D3-A91668043A3E}"/>
              </a:ext>
            </a:extLst>
          </p:cNvPr>
          <p:cNvSpPr txBox="1"/>
          <p:nvPr/>
        </p:nvSpPr>
        <p:spPr>
          <a:xfrm>
            <a:off x="1161577" y="294957"/>
            <a:ext cx="2462213" cy="492443"/>
          </a:xfrm>
          <a:prstGeom prst="rect">
            <a:avLst/>
          </a:prstGeom>
          <a:noFill/>
        </p:spPr>
        <p:txBody>
          <a:bodyPr wrap="none" lIns="0" tIns="0" rIns="0" bIns="0" rtlCol="0">
            <a:spAutoFit/>
          </a:bodyPr>
          <a:lstStyle/>
          <a:p>
            <a:pPr>
              <a:defRPr/>
            </a:pPr>
            <a:r>
              <a:rPr kumimoji="1" lang="zh-CN" altLang="en-US" sz="3200" dirty="0">
                <a:solidFill>
                  <a:schemeClr val="tx1">
                    <a:lumMod val="75000"/>
                    <a:lumOff val="25000"/>
                  </a:schemeClr>
                </a:solidFill>
                <a:latin typeface="MiSans Semibold" panose="00000700000000000000" pitchFamily="2" charset="-122"/>
                <a:ea typeface="MiSans Semibold" panose="00000700000000000000" pitchFamily="2" charset="-122"/>
                <a:cs typeface="+mn-ea"/>
                <a:sym typeface="汉仪旗黑KW 55S" panose="00020600040101010101" pitchFamily="18" charset="-122"/>
              </a:rPr>
              <a:t>工作不足之处</a:t>
            </a:r>
          </a:p>
        </p:txBody>
      </p:sp>
      <p:grpSp>
        <p:nvGrpSpPr>
          <p:cNvPr id="107" name="组合 106">
            <a:extLst>
              <a:ext uri="{FF2B5EF4-FFF2-40B4-BE49-F238E27FC236}">
                <a16:creationId xmlns:a16="http://schemas.microsoft.com/office/drawing/2014/main" id="{F728C70B-CB46-E89F-FE50-94E010762A10}"/>
              </a:ext>
            </a:extLst>
          </p:cNvPr>
          <p:cNvGrpSpPr/>
          <p:nvPr/>
        </p:nvGrpSpPr>
        <p:grpSpPr>
          <a:xfrm>
            <a:off x="543054" y="198722"/>
            <a:ext cx="487078" cy="487078"/>
            <a:chOff x="415749" y="127964"/>
            <a:chExt cx="617864" cy="617864"/>
          </a:xfrm>
        </p:grpSpPr>
        <p:sp>
          <p:nvSpPr>
            <p:cNvPr id="105" name="Oval 134+">
              <a:extLst>
                <a:ext uri="{FF2B5EF4-FFF2-40B4-BE49-F238E27FC236}">
                  <a16:creationId xmlns:a16="http://schemas.microsoft.com/office/drawing/2014/main" id="{0489355D-3969-EB08-F801-D2BF383EF1B8}"/>
                </a:ext>
              </a:extLst>
            </p:cNvPr>
            <p:cNvSpPr/>
            <p:nvPr/>
          </p:nvSpPr>
          <p:spPr>
            <a:xfrm rot="8100000">
              <a:off x="415749" y="127964"/>
              <a:ext cx="617864" cy="617864"/>
            </a:xfrm>
            <a:prstGeom prst="blockArc">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panose="00000500000000000000" pitchFamily="2" charset="-122"/>
                <a:ea typeface="MiSans" panose="00000500000000000000" pitchFamily="2" charset="-122"/>
              </a:endParaRPr>
            </a:p>
          </p:txBody>
        </p:sp>
        <p:sp>
          <p:nvSpPr>
            <p:cNvPr id="106" name="椭圆 105">
              <a:extLst>
                <a:ext uri="{FF2B5EF4-FFF2-40B4-BE49-F238E27FC236}">
                  <a16:creationId xmlns:a16="http://schemas.microsoft.com/office/drawing/2014/main" id="{DCD5BAEC-CBB5-2B13-9EC4-F27EF3E7564B}"/>
                </a:ext>
              </a:extLst>
            </p:cNvPr>
            <p:cNvSpPr/>
            <p:nvPr/>
          </p:nvSpPr>
          <p:spPr>
            <a:xfrm rot="8954099" flipH="1">
              <a:off x="646302" y="337911"/>
              <a:ext cx="197968" cy="197968"/>
            </a:xfrm>
            <a:prstGeom prst="ellipse">
              <a:avLst/>
            </a:pr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panose="00000500000000000000" pitchFamily="2" charset="-122"/>
                <a:ea typeface="MiSans" panose="00000500000000000000" pitchFamily="2" charset="-122"/>
              </a:endParaRPr>
            </a:p>
          </p:txBody>
        </p:sp>
      </p:grpSp>
      <p:grpSp>
        <p:nvGrpSpPr>
          <p:cNvPr id="2" name="组合 1">
            <a:extLst>
              <a:ext uri="{FF2B5EF4-FFF2-40B4-BE49-F238E27FC236}">
                <a16:creationId xmlns:a16="http://schemas.microsoft.com/office/drawing/2014/main" id="{575377D1-BEEB-B932-8921-6B0F26091414}"/>
              </a:ext>
            </a:extLst>
          </p:cNvPr>
          <p:cNvGrpSpPr/>
          <p:nvPr/>
        </p:nvGrpSpPr>
        <p:grpSpPr>
          <a:xfrm>
            <a:off x="934825" y="3620599"/>
            <a:ext cx="10322351" cy="2573471"/>
            <a:chOff x="1008667" y="3471374"/>
            <a:chExt cx="10322351" cy="2573471"/>
          </a:xfrm>
        </p:grpSpPr>
        <p:sp>
          <p:nvSpPr>
            <p:cNvPr id="3" name="矩形: 圆角 2">
              <a:extLst>
                <a:ext uri="{FF2B5EF4-FFF2-40B4-BE49-F238E27FC236}">
                  <a16:creationId xmlns:a16="http://schemas.microsoft.com/office/drawing/2014/main" id="{6CE488A3-649D-19FF-C548-72428A0C4535}"/>
                </a:ext>
              </a:extLst>
            </p:cNvPr>
            <p:cNvSpPr/>
            <p:nvPr/>
          </p:nvSpPr>
          <p:spPr>
            <a:xfrm>
              <a:off x="1008667" y="3471374"/>
              <a:ext cx="10322351" cy="2573471"/>
            </a:xfrm>
            <a:prstGeom prst="roundRect">
              <a:avLst/>
            </a:prstGeom>
            <a:solidFill>
              <a:schemeClr val="accent1"/>
            </a:soli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panose="00000500000000000000" pitchFamily="2" charset="-122"/>
                <a:ea typeface="MiSans" panose="00000500000000000000" pitchFamily="2" charset="-122"/>
              </a:endParaRPr>
            </a:p>
          </p:txBody>
        </p:sp>
        <p:grpSp>
          <p:nvGrpSpPr>
            <p:cNvPr id="4" name="组合 3">
              <a:extLst>
                <a:ext uri="{FF2B5EF4-FFF2-40B4-BE49-F238E27FC236}">
                  <a16:creationId xmlns:a16="http://schemas.microsoft.com/office/drawing/2014/main" id="{6594B6DA-4713-33D7-EE2B-E0D8A2FA1313}"/>
                </a:ext>
              </a:extLst>
            </p:cNvPr>
            <p:cNvGrpSpPr/>
            <p:nvPr/>
          </p:nvGrpSpPr>
          <p:grpSpPr>
            <a:xfrm>
              <a:off x="1677972" y="3744788"/>
              <a:ext cx="9304256" cy="2026641"/>
              <a:chOff x="1677971" y="3864989"/>
              <a:chExt cx="9577633" cy="2026641"/>
            </a:xfrm>
          </p:grpSpPr>
          <p:cxnSp>
            <p:nvCxnSpPr>
              <p:cNvPr id="51" name="直接连接符 50">
                <a:extLst>
                  <a:ext uri="{FF2B5EF4-FFF2-40B4-BE49-F238E27FC236}">
                    <a16:creationId xmlns:a16="http://schemas.microsoft.com/office/drawing/2014/main" id="{507B17EA-4165-11E8-4B8C-DC89EE966DCC}"/>
                  </a:ext>
                </a:extLst>
              </p:cNvPr>
              <p:cNvCxnSpPr>
                <a:cxnSpLocks/>
              </p:cNvCxnSpPr>
              <p:nvPr/>
            </p:nvCxnSpPr>
            <p:spPr>
              <a:xfrm>
                <a:off x="1677971" y="3864989"/>
                <a:ext cx="957763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a:extLst>
                  <a:ext uri="{FF2B5EF4-FFF2-40B4-BE49-F238E27FC236}">
                    <a16:creationId xmlns:a16="http://schemas.microsoft.com/office/drawing/2014/main" id="{D1F07069-0A89-FB96-5634-89BF0B6544F1}"/>
                  </a:ext>
                </a:extLst>
              </p:cNvPr>
              <p:cNvCxnSpPr>
                <a:cxnSpLocks/>
              </p:cNvCxnSpPr>
              <p:nvPr/>
            </p:nvCxnSpPr>
            <p:spPr>
              <a:xfrm>
                <a:off x="1677971" y="4154509"/>
                <a:ext cx="957763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a:extLst>
                  <a:ext uri="{FF2B5EF4-FFF2-40B4-BE49-F238E27FC236}">
                    <a16:creationId xmlns:a16="http://schemas.microsoft.com/office/drawing/2014/main" id="{A4210401-1164-A098-B4D5-8FCA7E7E5EBA}"/>
                  </a:ext>
                </a:extLst>
              </p:cNvPr>
              <p:cNvCxnSpPr>
                <a:cxnSpLocks/>
              </p:cNvCxnSpPr>
              <p:nvPr/>
            </p:nvCxnSpPr>
            <p:spPr>
              <a:xfrm>
                <a:off x="1677971" y="4444029"/>
                <a:ext cx="957763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a16="http://schemas.microsoft.com/office/drawing/2014/main" id="{E673C638-A875-9E24-2AE8-78B64BB2492B}"/>
                  </a:ext>
                </a:extLst>
              </p:cNvPr>
              <p:cNvCxnSpPr>
                <a:cxnSpLocks/>
              </p:cNvCxnSpPr>
              <p:nvPr/>
            </p:nvCxnSpPr>
            <p:spPr>
              <a:xfrm>
                <a:off x="1677971" y="4733549"/>
                <a:ext cx="957763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id="{51D1DD58-630F-1314-C209-B9365229C650}"/>
                  </a:ext>
                </a:extLst>
              </p:cNvPr>
              <p:cNvCxnSpPr>
                <a:cxnSpLocks/>
              </p:cNvCxnSpPr>
              <p:nvPr/>
            </p:nvCxnSpPr>
            <p:spPr>
              <a:xfrm>
                <a:off x="1677971" y="5023069"/>
                <a:ext cx="957763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a:extLst>
                  <a:ext uri="{FF2B5EF4-FFF2-40B4-BE49-F238E27FC236}">
                    <a16:creationId xmlns:a16="http://schemas.microsoft.com/office/drawing/2014/main" id="{4E126824-281C-74C8-5DB5-97E47D221DC8}"/>
                  </a:ext>
                </a:extLst>
              </p:cNvPr>
              <p:cNvCxnSpPr>
                <a:cxnSpLocks/>
              </p:cNvCxnSpPr>
              <p:nvPr/>
            </p:nvCxnSpPr>
            <p:spPr>
              <a:xfrm>
                <a:off x="1677971" y="5312589"/>
                <a:ext cx="957763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id="{D57D6219-7DA2-70EB-2A32-9ACBD0F6C0C8}"/>
                  </a:ext>
                </a:extLst>
              </p:cNvPr>
              <p:cNvCxnSpPr>
                <a:cxnSpLocks/>
              </p:cNvCxnSpPr>
              <p:nvPr/>
            </p:nvCxnSpPr>
            <p:spPr>
              <a:xfrm>
                <a:off x="1677971" y="5602109"/>
                <a:ext cx="957763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a:extLst>
                  <a:ext uri="{FF2B5EF4-FFF2-40B4-BE49-F238E27FC236}">
                    <a16:creationId xmlns:a16="http://schemas.microsoft.com/office/drawing/2014/main" id="{F3F592B4-A116-53F5-806C-330367C45849}"/>
                  </a:ext>
                </a:extLst>
              </p:cNvPr>
              <p:cNvCxnSpPr>
                <a:cxnSpLocks/>
              </p:cNvCxnSpPr>
              <p:nvPr/>
            </p:nvCxnSpPr>
            <p:spPr>
              <a:xfrm>
                <a:off x="1677971" y="5891630"/>
                <a:ext cx="957763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5" name="文本框 4">
              <a:extLst>
                <a:ext uri="{FF2B5EF4-FFF2-40B4-BE49-F238E27FC236}">
                  <a16:creationId xmlns:a16="http://schemas.microsoft.com/office/drawing/2014/main" id="{98AAC057-001A-448B-6D29-611B8C094E34}"/>
                </a:ext>
              </a:extLst>
            </p:cNvPr>
            <p:cNvSpPr txBox="1"/>
            <p:nvPr/>
          </p:nvSpPr>
          <p:spPr>
            <a:xfrm>
              <a:off x="1282051" y="5679096"/>
              <a:ext cx="288541" cy="184666"/>
            </a:xfrm>
            <a:prstGeom prst="rect">
              <a:avLst/>
            </a:prstGeom>
            <a:noFill/>
          </p:spPr>
          <p:txBody>
            <a:bodyPr wrap="none" lIns="0" tIns="0" rIns="0" bIns="0" rtlCol="0" anchor="t">
              <a:spAutoFit/>
            </a:bodyPr>
            <a:lstStyle/>
            <a:p>
              <a:pPr algn="l"/>
              <a:r>
                <a:rPr lang="en-US" altLang="zh-CN" sz="1200" dirty="0">
                  <a:solidFill>
                    <a:schemeClr val="bg1"/>
                  </a:solidFill>
                  <a:latin typeface="MiSans" panose="00000500000000000000" pitchFamily="2" charset="-122"/>
                  <a:ea typeface="MiSans" panose="00000500000000000000" pitchFamily="2" charset="-122"/>
                </a:rPr>
                <a:t>500</a:t>
              </a:r>
              <a:endParaRPr lang="zh-CN" altLang="en-US" sz="1200" dirty="0">
                <a:solidFill>
                  <a:schemeClr val="bg1"/>
                </a:solidFill>
                <a:latin typeface="MiSans" panose="00000500000000000000" pitchFamily="2" charset="-122"/>
                <a:ea typeface="MiSans" panose="00000500000000000000" pitchFamily="2" charset="-122"/>
              </a:endParaRPr>
            </a:p>
          </p:txBody>
        </p:sp>
        <p:sp>
          <p:nvSpPr>
            <p:cNvPr id="6" name="文本框 5">
              <a:extLst>
                <a:ext uri="{FF2B5EF4-FFF2-40B4-BE49-F238E27FC236}">
                  <a16:creationId xmlns:a16="http://schemas.microsoft.com/office/drawing/2014/main" id="{D6D4F0CF-15BA-4B49-6141-C93DE8F23FD6}"/>
                </a:ext>
              </a:extLst>
            </p:cNvPr>
            <p:cNvSpPr txBox="1"/>
            <p:nvPr/>
          </p:nvSpPr>
          <p:spPr>
            <a:xfrm>
              <a:off x="1213554" y="5391334"/>
              <a:ext cx="355867" cy="184666"/>
            </a:xfrm>
            <a:prstGeom prst="rect">
              <a:avLst/>
            </a:prstGeom>
            <a:noFill/>
          </p:spPr>
          <p:txBody>
            <a:bodyPr wrap="none" lIns="0" tIns="0" rIns="0" bIns="0" rtlCol="0" anchor="t">
              <a:spAutoFit/>
            </a:bodyPr>
            <a:lstStyle/>
            <a:p>
              <a:pPr algn="l"/>
              <a:r>
                <a:rPr lang="en-US" altLang="zh-CN" sz="1200" dirty="0">
                  <a:solidFill>
                    <a:schemeClr val="bg1"/>
                  </a:solidFill>
                  <a:latin typeface="MiSans" panose="00000500000000000000" pitchFamily="2" charset="-122"/>
                  <a:ea typeface="MiSans" panose="00000500000000000000" pitchFamily="2" charset="-122"/>
                </a:rPr>
                <a:t>1000</a:t>
              </a:r>
              <a:endParaRPr lang="zh-CN" altLang="en-US" sz="1200" dirty="0">
                <a:solidFill>
                  <a:schemeClr val="bg1"/>
                </a:solidFill>
                <a:latin typeface="MiSans" panose="00000500000000000000" pitchFamily="2" charset="-122"/>
                <a:ea typeface="MiSans" panose="00000500000000000000" pitchFamily="2" charset="-122"/>
              </a:endParaRPr>
            </a:p>
          </p:txBody>
        </p:sp>
        <p:sp>
          <p:nvSpPr>
            <p:cNvPr id="7" name="文本框 6">
              <a:extLst>
                <a:ext uri="{FF2B5EF4-FFF2-40B4-BE49-F238E27FC236}">
                  <a16:creationId xmlns:a16="http://schemas.microsoft.com/office/drawing/2014/main" id="{81F583C0-3416-DA51-137B-AAA30DF6C1FF}"/>
                </a:ext>
              </a:extLst>
            </p:cNvPr>
            <p:cNvSpPr txBox="1"/>
            <p:nvPr/>
          </p:nvSpPr>
          <p:spPr>
            <a:xfrm>
              <a:off x="1213554" y="5103570"/>
              <a:ext cx="351058" cy="184666"/>
            </a:xfrm>
            <a:prstGeom prst="rect">
              <a:avLst/>
            </a:prstGeom>
            <a:noFill/>
          </p:spPr>
          <p:txBody>
            <a:bodyPr wrap="none" lIns="0" tIns="0" rIns="0" bIns="0" rtlCol="0" anchor="t">
              <a:spAutoFit/>
            </a:bodyPr>
            <a:lstStyle/>
            <a:p>
              <a:pPr algn="l"/>
              <a:r>
                <a:rPr lang="en-US" altLang="zh-CN" sz="1200" dirty="0">
                  <a:solidFill>
                    <a:schemeClr val="bg1"/>
                  </a:solidFill>
                  <a:latin typeface="MiSans" panose="00000500000000000000" pitchFamily="2" charset="-122"/>
                  <a:ea typeface="MiSans" panose="00000500000000000000" pitchFamily="2" charset="-122"/>
                </a:rPr>
                <a:t>1500</a:t>
              </a:r>
              <a:endParaRPr lang="zh-CN" altLang="en-US" sz="1200" dirty="0">
                <a:solidFill>
                  <a:schemeClr val="bg1"/>
                </a:solidFill>
                <a:latin typeface="MiSans" panose="00000500000000000000" pitchFamily="2" charset="-122"/>
                <a:ea typeface="MiSans" panose="00000500000000000000" pitchFamily="2" charset="-122"/>
              </a:endParaRPr>
            </a:p>
          </p:txBody>
        </p:sp>
        <p:sp>
          <p:nvSpPr>
            <p:cNvPr id="8" name="文本框 7">
              <a:extLst>
                <a:ext uri="{FF2B5EF4-FFF2-40B4-BE49-F238E27FC236}">
                  <a16:creationId xmlns:a16="http://schemas.microsoft.com/office/drawing/2014/main" id="{3B4B35C1-3EC0-CF8D-5480-452C01D4AF3F}"/>
                </a:ext>
              </a:extLst>
            </p:cNvPr>
            <p:cNvSpPr txBox="1"/>
            <p:nvPr/>
          </p:nvSpPr>
          <p:spPr>
            <a:xfrm>
              <a:off x="1181494" y="4815806"/>
              <a:ext cx="378309" cy="184666"/>
            </a:xfrm>
            <a:prstGeom prst="rect">
              <a:avLst/>
            </a:prstGeom>
            <a:noFill/>
          </p:spPr>
          <p:txBody>
            <a:bodyPr wrap="none" lIns="0" tIns="0" rIns="0" bIns="0" rtlCol="0" anchor="t">
              <a:spAutoFit/>
            </a:bodyPr>
            <a:lstStyle/>
            <a:p>
              <a:pPr algn="l"/>
              <a:r>
                <a:rPr lang="en-US" altLang="zh-CN" sz="1200" dirty="0">
                  <a:solidFill>
                    <a:schemeClr val="bg1"/>
                  </a:solidFill>
                  <a:latin typeface="MiSans" panose="00000500000000000000" pitchFamily="2" charset="-122"/>
                  <a:ea typeface="MiSans" panose="00000500000000000000" pitchFamily="2" charset="-122"/>
                </a:rPr>
                <a:t>2000</a:t>
              </a:r>
              <a:endParaRPr lang="zh-CN" altLang="en-US" sz="1200" dirty="0">
                <a:solidFill>
                  <a:schemeClr val="bg1"/>
                </a:solidFill>
                <a:latin typeface="MiSans" panose="00000500000000000000" pitchFamily="2" charset="-122"/>
                <a:ea typeface="MiSans" panose="00000500000000000000" pitchFamily="2" charset="-122"/>
              </a:endParaRPr>
            </a:p>
          </p:txBody>
        </p:sp>
        <p:sp>
          <p:nvSpPr>
            <p:cNvPr id="9" name="文本框 8">
              <a:extLst>
                <a:ext uri="{FF2B5EF4-FFF2-40B4-BE49-F238E27FC236}">
                  <a16:creationId xmlns:a16="http://schemas.microsoft.com/office/drawing/2014/main" id="{3955E8BF-FF63-5201-C250-0CD621BFC72E}"/>
                </a:ext>
              </a:extLst>
            </p:cNvPr>
            <p:cNvSpPr txBox="1"/>
            <p:nvPr/>
          </p:nvSpPr>
          <p:spPr>
            <a:xfrm>
              <a:off x="1181493" y="4528042"/>
              <a:ext cx="378309" cy="184666"/>
            </a:xfrm>
            <a:prstGeom prst="rect">
              <a:avLst/>
            </a:prstGeom>
            <a:noFill/>
          </p:spPr>
          <p:txBody>
            <a:bodyPr wrap="none" lIns="0" tIns="0" rIns="0" bIns="0" rtlCol="0" anchor="t">
              <a:spAutoFit/>
            </a:bodyPr>
            <a:lstStyle/>
            <a:p>
              <a:pPr algn="l"/>
              <a:r>
                <a:rPr lang="en-US" altLang="zh-CN" sz="1200" dirty="0">
                  <a:solidFill>
                    <a:schemeClr val="bg1"/>
                  </a:solidFill>
                  <a:latin typeface="MiSans" panose="00000500000000000000" pitchFamily="2" charset="-122"/>
                  <a:ea typeface="MiSans" panose="00000500000000000000" pitchFamily="2" charset="-122"/>
                </a:rPr>
                <a:t>2500</a:t>
              </a:r>
              <a:endParaRPr lang="zh-CN" altLang="en-US" sz="1200" dirty="0">
                <a:solidFill>
                  <a:schemeClr val="bg1"/>
                </a:solidFill>
                <a:latin typeface="MiSans" panose="00000500000000000000" pitchFamily="2" charset="-122"/>
                <a:ea typeface="MiSans" panose="00000500000000000000" pitchFamily="2" charset="-122"/>
              </a:endParaRPr>
            </a:p>
          </p:txBody>
        </p:sp>
        <p:sp>
          <p:nvSpPr>
            <p:cNvPr id="10" name="文本框 9">
              <a:extLst>
                <a:ext uri="{FF2B5EF4-FFF2-40B4-BE49-F238E27FC236}">
                  <a16:creationId xmlns:a16="http://schemas.microsoft.com/office/drawing/2014/main" id="{4857EA80-1162-89AF-6B5C-33C7DC32721E}"/>
                </a:ext>
              </a:extLst>
            </p:cNvPr>
            <p:cNvSpPr txBox="1"/>
            <p:nvPr/>
          </p:nvSpPr>
          <p:spPr>
            <a:xfrm>
              <a:off x="1181493" y="4240278"/>
              <a:ext cx="384721" cy="184666"/>
            </a:xfrm>
            <a:prstGeom prst="rect">
              <a:avLst/>
            </a:prstGeom>
            <a:noFill/>
          </p:spPr>
          <p:txBody>
            <a:bodyPr wrap="none" lIns="0" tIns="0" rIns="0" bIns="0" rtlCol="0" anchor="t">
              <a:spAutoFit/>
            </a:bodyPr>
            <a:lstStyle/>
            <a:p>
              <a:pPr algn="l"/>
              <a:r>
                <a:rPr lang="en-US" altLang="zh-CN" sz="1200" dirty="0">
                  <a:solidFill>
                    <a:schemeClr val="bg1"/>
                  </a:solidFill>
                  <a:latin typeface="MiSans" panose="00000500000000000000" pitchFamily="2" charset="-122"/>
                  <a:ea typeface="MiSans" panose="00000500000000000000" pitchFamily="2" charset="-122"/>
                </a:rPr>
                <a:t>3000</a:t>
              </a:r>
              <a:endParaRPr lang="zh-CN" altLang="en-US" sz="1200" dirty="0">
                <a:solidFill>
                  <a:schemeClr val="bg1"/>
                </a:solidFill>
                <a:latin typeface="MiSans" panose="00000500000000000000" pitchFamily="2" charset="-122"/>
                <a:ea typeface="MiSans" panose="00000500000000000000" pitchFamily="2" charset="-122"/>
              </a:endParaRPr>
            </a:p>
          </p:txBody>
        </p:sp>
        <p:sp>
          <p:nvSpPr>
            <p:cNvPr id="11" name="文本框 10">
              <a:extLst>
                <a:ext uri="{FF2B5EF4-FFF2-40B4-BE49-F238E27FC236}">
                  <a16:creationId xmlns:a16="http://schemas.microsoft.com/office/drawing/2014/main" id="{9F0E413F-AEDC-BEA8-62F3-CD01F9624B2F}"/>
                </a:ext>
              </a:extLst>
            </p:cNvPr>
            <p:cNvSpPr txBox="1"/>
            <p:nvPr/>
          </p:nvSpPr>
          <p:spPr>
            <a:xfrm>
              <a:off x="1181493" y="3664750"/>
              <a:ext cx="378309" cy="369332"/>
            </a:xfrm>
            <a:prstGeom prst="rect">
              <a:avLst/>
            </a:prstGeom>
            <a:noFill/>
          </p:spPr>
          <p:txBody>
            <a:bodyPr wrap="square" lIns="0" tIns="0" rIns="0" bIns="0" rtlCol="0" anchor="t">
              <a:spAutoFit/>
            </a:bodyPr>
            <a:lstStyle/>
            <a:p>
              <a:pPr algn="l"/>
              <a:r>
                <a:rPr lang="en-US" altLang="zh-CN" sz="1200" dirty="0">
                  <a:solidFill>
                    <a:schemeClr val="bg1"/>
                  </a:solidFill>
                  <a:latin typeface="MiSans" panose="00000500000000000000" pitchFamily="2" charset="-122"/>
                  <a:ea typeface="MiSans" panose="00000500000000000000" pitchFamily="2" charset="-122"/>
                </a:rPr>
                <a:t>4000</a:t>
              </a:r>
              <a:endParaRPr lang="zh-CN" altLang="en-US" sz="1200" dirty="0">
                <a:solidFill>
                  <a:schemeClr val="bg1"/>
                </a:solidFill>
                <a:latin typeface="MiSans" panose="00000500000000000000" pitchFamily="2" charset="-122"/>
                <a:ea typeface="MiSans" panose="00000500000000000000" pitchFamily="2" charset="-122"/>
              </a:endParaRPr>
            </a:p>
          </p:txBody>
        </p:sp>
        <p:sp>
          <p:nvSpPr>
            <p:cNvPr id="12" name="文本框 11">
              <a:extLst>
                <a:ext uri="{FF2B5EF4-FFF2-40B4-BE49-F238E27FC236}">
                  <a16:creationId xmlns:a16="http://schemas.microsoft.com/office/drawing/2014/main" id="{2A691F1A-90A8-50EF-C917-1CD7FCCC4462}"/>
                </a:ext>
              </a:extLst>
            </p:cNvPr>
            <p:cNvSpPr txBox="1"/>
            <p:nvPr/>
          </p:nvSpPr>
          <p:spPr>
            <a:xfrm>
              <a:off x="1181493" y="3952514"/>
              <a:ext cx="378309" cy="184666"/>
            </a:xfrm>
            <a:prstGeom prst="rect">
              <a:avLst/>
            </a:prstGeom>
            <a:noFill/>
          </p:spPr>
          <p:txBody>
            <a:bodyPr wrap="none" lIns="0" tIns="0" rIns="0" bIns="0" rtlCol="0" anchor="t">
              <a:spAutoFit/>
            </a:bodyPr>
            <a:lstStyle/>
            <a:p>
              <a:pPr algn="l"/>
              <a:r>
                <a:rPr lang="en-US" altLang="zh-CN" sz="1200" dirty="0">
                  <a:solidFill>
                    <a:schemeClr val="bg1"/>
                  </a:solidFill>
                  <a:latin typeface="MiSans" panose="00000500000000000000" pitchFamily="2" charset="-122"/>
                  <a:ea typeface="MiSans" panose="00000500000000000000" pitchFamily="2" charset="-122"/>
                </a:rPr>
                <a:t>3500</a:t>
              </a:r>
              <a:endParaRPr lang="zh-CN" altLang="en-US" sz="1200" dirty="0">
                <a:solidFill>
                  <a:schemeClr val="bg1"/>
                </a:solidFill>
                <a:latin typeface="MiSans" panose="00000500000000000000" pitchFamily="2" charset="-122"/>
                <a:ea typeface="MiSans" panose="00000500000000000000" pitchFamily="2" charset="-122"/>
              </a:endParaRPr>
            </a:p>
          </p:txBody>
        </p:sp>
        <p:sp>
          <p:nvSpPr>
            <p:cNvPr id="13" name="文本框 12">
              <a:extLst>
                <a:ext uri="{FF2B5EF4-FFF2-40B4-BE49-F238E27FC236}">
                  <a16:creationId xmlns:a16="http://schemas.microsoft.com/office/drawing/2014/main" id="{287FE35C-EFAF-62B7-5065-4E61DEA08F91}"/>
                </a:ext>
              </a:extLst>
            </p:cNvPr>
            <p:cNvSpPr txBox="1"/>
            <p:nvPr/>
          </p:nvSpPr>
          <p:spPr>
            <a:xfrm>
              <a:off x="2146679" y="5830626"/>
              <a:ext cx="283732" cy="184666"/>
            </a:xfrm>
            <a:prstGeom prst="rect">
              <a:avLst/>
            </a:prstGeom>
            <a:noFill/>
          </p:spPr>
          <p:txBody>
            <a:bodyPr wrap="none" lIns="0" tIns="0" rIns="0" bIns="0" rtlCol="0" anchor="t">
              <a:spAutoFit/>
            </a:bodyPr>
            <a:lstStyle/>
            <a:p>
              <a:pPr algn="l"/>
              <a:r>
                <a:rPr lang="en-US" altLang="zh-CN" sz="1200" dirty="0">
                  <a:solidFill>
                    <a:schemeClr val="bg1"/>
                  </a:solidFill>
                  <a:latin typeface="MiSans" panose="00000500000000000000" pitchFamily="2" charset="-122"/>
                  <a:ea typeface="MiSans" panose="00000500000000000000" pitchFamily="2" charset="-122"/>
                </a:rPr>
                <a:t>Jan.</a:t>
              </a:r>
              <a:endParaRPr lang="zh-CN" altLang="en-US" sz="1200" dirty="0">
                <a:solidFill>
                  <a:schemeClr val="bg1"/>
                </a:solidFill>
                <a:latin typeface="MiSans" panose="00000500000000000000" pitchFamily="2" charset="-122"/>
                <a:ea typeface="MiSans" panose="00000500000000000000" pitchFamily="2" charset="-122"/>
              </a:endParaRPr>
            </a:p>
          </p:txBody>
        </p:sp>
        <p:sp>
          <p:nvSpPr>
            <p:cNvPr id="14" name="文本框 13">
              <a:extLst>
                <a:ext uri="{FF2B5EF4-FFF2-40B4-BE49-F238E27FC236}">
                  <a16:creationId xmlns:a16="http://schemas.microsoft.com/office/drawing/2014/main" id="{FC7712DA-00EF-4A1E-AA67-AFC38EC68BC1}"/>
                </a:ext>
              </a:extLst>
            </p:cNvPr>
            <p:cNvSpPr txBox="1"/>
            <p:nvPr/>
          </p:nvSpPr>
          <p:spPr>
            <a:xfrm>
              <a:off x="2869679" y="5830626"/>
              <a:ext cx="314189" cy="184666"/>
            </a:xfrm>
            <a:prstGeom prst="rect">
              <a:avLst/>
            </a:prstGeom>
            <a:noFill/>
          </p:spPr>
          <p:txBody>
            <a:bodyPr wrap="none" lIns="0" tIns="0" rIns="0" bIns="0" rtlCol="0" anchor="t">
              <a:spAutoFit/>
            </a:bodyPr>
            <a:lstStyle/>
            <a:p>
              <a:pPr algn="l"/>
              <a:r>
                <a:rPr lang="en-US" altLang="zh-CN" sz="1200" dirty="0">
                  <a:solidFill>
                    <a:schemeClr val="bg1"/>
                  </a:solidFill>
                  <a:latin typeface="MiSans" panose="00000500000000000000" pitchFamily="2" charset="-122"/>
                  <a:ea typeface="MiSans" panose="00000500000000000000" pitchFamily="2" charset="-122"/>
                </a:rPr>
                <a:t>Feb.</a:t>
              </a:r>
              <a:endParaRPr lang="zh-CN" altLang="en-US" sz="1200" dirty="0">
                <a:solidFill>
                  <a:schemeClr val="bg1"/>
                </a:solidFill>
                <a:latin typeface="MiSans" panose="00000500000000000000" pitchFamily="2" charset="-122"/>
                <a:ea typeface="MiSans" panose="00000500000000000000" pitchFamily="2" charset="-122"/>
              </a:endParaRPr>
            </a:p>
          </p:txBody>
        </p:sp>
        <p:sp>
          <p:nvSpPr>
            <p:cNvPr id="15" name="文本框 14">
              <a:extLst>
                <a:ext uri="{FF2B5EF4-FFF2-40B4-BE49-F238E27FC236}">
                  <a16:creationId xmlns:a16="http://schemas.microsoft.com/office/drawing/2014/main" id="{29773448-0165-DACA-4718-13B85E550B01}"/>
                </a:ext>
              </a:extLst>
            </p:cNvPr>
            <p:cNvSpPr txBox="1"/>
            <p:nvPr/>
          </p:nvSpPr>
          <p:spPr>
            <a:xfrm>
              <a:off x="3605503" y="5830626"/>
              <a:ext cx="312586" cy="184666"/>
            </a:xfrm>
            <a:prstGeom prst="rect">
              <a:avLst/>
            </a:prstGeom>
            <a:noFill/>
          </p:spPr>
          <p:txBody>
            <a:bodyPr wrap="none" lIns="0" tIns="0" rIns="0" bIns="0" rtlCol="0" anchor="t">
              <a:spAutoFit/>
            </a:bodyPr>
            <a:lstStyle/>
            <a:p>
              <a:pPr algn="l"/>
              <a:r>
                <a:rPr lang="en-US" altLang="zh-CN" sz="1200" dirty="0">
                  <a:solidFill>
                    <a:schemeClr val="bg1"/>
                  </a:solidFill>
                  <a:latin typeface="MiSans" panose="00000500000000000000" pitchFamily="2" charset="-122"/>
                  <a:ea typeface="MiSans" panose="00000500000000000000" pitchFamily="2" charset="-122"/>
                </a:rPr>
                <a:t>Mar.</a:t>
              </a:r>
              <a:endParaRPr lang="zh-CN" altLang="en-US" sz="1200" dirty="0">
                <a:solidFill>
                  <a:schemeClr val="bg1"/>
                </a:solidFill>
                <a:latin typeface="MiSans" panose="00000500000000000000" pitchFamily="2" charset="-122"/>
                <a:ea typeface="MiSans" panose="00000500000000000000" pitchFamily="2" charset="-122"/>
              </a:endParaRPr>
            </a:p>
          </p:txBody>
        </p:sp>
        <p:sp>
          <p:nvSpPr>
            <p:cNvPr id="16" name="文本框 15">
              <a:extLst>
                <a:ext uri="{FF2B5EF4-FFF2-40B4-BE49-F238E27FC236}">
                  <a16:creationId xmlns:a16="http://schemas.microsoft.com/office/drawing/2014/main" id="{B98EE100-975C-D416-FA8E-300A6D2E7191}"/>
                </a:ext>
              </a:extLst>
            </p:cNvPr>
            <p:cNvSpPr txBox="1"/>
            <p:nvPr/>
          </p:nvSpPr>
          <p:spPr>
            <a:xfrm>
              <a:off x="4358960" y="5830626"/>
              <a:ext cx="298159" cy="184666"/>
            </a:xfrm>
            <a:prstGeom prst="rect">
              <a:avLst/>
            </a:prstGeom>
            <a:noFill/>
          </p:spPr>
          <p:txBody>
            <a:bodyPr wrap="none" lIns="0" tIns="0" rIns="0" bIns="0" rtlCol="0" anchor="t">
              <a:spAutoFit/>
            </a:bodyPr>
            <a:lstStyle/>
            <a:p>
              <a:pPr algn="l"/>
              <a:r>
                <a:rPr lang="en-US" altLang="zh-CN" sz="1200" dirty="0">
                  <a:solidFill>
                    <a:schemeClr val="bg1"/>
                  </a:solidFill>
                  <a:latin typeface="MiSans" panose="00000500000000000000" pitchFamily="2" charset="-122"/>
                  <a:ea typeface="MiSans" panose="00000500000000000000" pitchFamily="2" charset="-122"/>
                </a:rPr>
                <a:t>Apr.</a:t>
              </a:r>
              <a:endParaRPr lang="zh-CN" altLang="en-US" sz="1200" dirty="0">
                <a:solidFill>
                  <a:schemeClr val="bg1"/>
                </a:solidFill>
                <a:latin typeface="MiSans" panose="00000500000000000000" pitchFamily="2" charset="-122"/>
                <a:ea typeface="MiSans" panose="00000500000000000000" pitchFamily="2" charset="-122"/>
              </a:endParaRPr>
            </a:p>
          </p:txBody>
        </p:sp>
        <p:sp>
          <p:nvSpPr>
            <p:cNvPr id="17" name="文本框 16">
              <a:extLst>
                <a:ext uri="{FF2B5EF4-FFF2-40B4-BE49-F238E27FC236}">
                  <a16:creationId xmlns:a16="http://schemas.microsoft.com/office/drawing/2014/main" id="{87A0B56D-51BA-706D-3620-5B493A0A240C}"/>
                </a:ext>
              </a:extLst>
            </p:cNvPr>
            <p:cNvSpPr txBox="1"/>
            <p:nvPr/>
          </p:nvSpPr>
          <p:spPr>
            <a:xfrm>
              <a:off x="5078754" y="5830626"/>
              <a:ext cx="335028" cy="184666"/>
            </a:xfrm>
            <a:prstGeom prst="rect">
              <a:avLst/>
            </a:prstGeom>
            <a:noFill/>
          </p:spPr>
          <p:txBody>
            <a:bodyPr wrap="none" lIns="0" tIns="0" rIns="0" bIns="0" rtlCol="0" anchor="t">
              <a:spAutoFit/>
            </a:bodyPr>
            <a:lstStyle/>
            <a:p>
              <a:pPr algn="l"/>
              <a:r>
                <a:rPr lang="en-US" altLang="zh-CN" sz="1200" dirty="0">
                  <a:solidFill>
                    <a:schemeClr val="bg1"/>
                  </a:solidFill>
                  <a:latin typeface="MiSans" panose="00000500000000000000" pitchFamily="2" charset="-122"/>
                  <a:ea typeface="MiSans" panose="00000500000000000000" pitchFamily="2" charset="-122"/>
                </a:rPr>
                <a:t>May.</a:t>
              </a:r>
              <a:endParaRPr lang="zh-CN" altLang="en-US" sz="1200" dirty="0">
                <a:solidFill>
                  <a:schemeClr val="bg1"/>
                </a:solidFill>
                <a:latin typeface="MiSans" panose="00000500000000000000" pitchFamily="2" charset="-122"/>
                <a:ea typeface="MiSans" panose="00000500000000000000" pitchFamily="2" charset="-122"/>
              </a:endParaRPr>
            </a:p>
          </p:txBody>
        </p:sp>
        <p:sp>
          <p:nvSpPr>
            <p:cNvPr id="18" name="文本框 17">
              <a:extLst>
                <a:ext uri="{FF2B5EF4-FFF2-40B4-BE49-F238E27FC236}">
                  <a16:creationId xmlns:a16="http://schemas.microsoft.com/office/drawing/2014/main" id="{D847E6BD-330C-9E39-9511-D7D26AA9BB2B}"/>
                </a:ext>
              </a:extLst>
            </p:cNvPr>
            <p:cNvSpPr txBox="1"/>
            <p:nvPr/>
          </p:nvSpPr>
          <p:spPr>
            <a:xfrm>
              <a:off x="5861065" y="5830626"/>
              <a:ext cx="299762" cy="184666"/>
            </a:xfrm>
            <a:prstGeom prst="rect">
              <a:avLst/>
            </a:prstGeom>
            <a:noFill/>
          </p:spPr>
          <p:txBody>
            <a:bodyPr wrap="none" lIns="0" tIns="0" rIns="0" bIns="0" rtlCol="0" anchor="t">
              <a:spAutoFit/>
            </a:bodyPr>
            <a:lstStyle/>
            <a:p>
              <a:pPr algn="l"/>
              <a:r>
                <a:rPr lang="en-US" altLang="zh-CN" sz="1200" dirty="0">
                  <a:solidFill>
                    <a:schemeClr val="bg1"/>
                  </a:solidFill>
                  <a:latin typeface="MiSans" panose="00000500000000000000" pitchFamily="2" charset="-122"/>
                  <a:ea typeface="MiSans" panose="00000500000000000000" pitchFamily="2" charset="-122"/>
                </a:rPr>
                <a:t>Jun.</a:t>
              </a:r>
              <a:endParaRPr lang="zh-CN" altLang="en-US" sz="1200" dirty="0">
                <a:solidFill>
                  <a:schemeClr val="bg1"/>
                </a:solidFill>
                <a:latin typeface="MiSans" panose="00000500000000000000" pitchFamily="2" charset="-122"/>
                <a:ea typeface="MiSans" panose="00000500000000000000" pitchFamily="2" charset="-122"/>
              </a:endParaRPr>
            </a:p>
          </p:txBody>
        </p:sp>
        <p:sp>
          <p:nvSpPr>
            <p:cNvPr id="19" name="文本框 18">
              <a:extLst>
                <a:ext uri="{FF2B5EF4-FFF2-40B4-BE49-F238E27FC236}">
                  <a16:creationId xmlns:a16="http://schemas.microsoft.com/office/drawing/2014/main" id="{1FCD7652-E872-E0A2-AC45-2E1087DC9C1A}"/>
                </a:ext>
              </a:extLst>
            </p:cNvPr>
            <p:cNvSpPr txBox="1"/>
            <p:nvPr/>
          </p:nvSpPr>
          <p:spPr>
            <a:xfrm>
              <a:off x="6582462" y="5830626"/>
              <a:ext cx="243656" cy="184666"/>
            </a:xfrm>
            <a:prstGeom prst="rect">
              <a:avLst/>
            </a:prstGeom>
            <a:noFill/>
          </p:spPr>
          <p:txBody>
            <a:bodyPr wrap="none" lIns="0" tIns="0" rIns="0" bIns="0" rtlCol="0" anchor="t">
              <a:spAutoFit/>
            </a:bodyPr>
            <a:lstStyle/>
            <a:p>
              <a:pPr algn="l"/>
              <a:r>
                <a:rPr lang="en-US" altLang="zh-CN" sz="1200" dirty="0">
                  <a:solidFill>
                    <a:schemeClr val="bg1"/>
                  </a:solidFill>
                  <a:latin typeface="MiSans" panose="00000500000000000000" pitchFamily="2" charset="-122"/>
                  <a:ea typeface="MiSans" panose="00000500000000000000" pitchFamily="2" charset="-122"/>
                </a:rPr>
                <a:t>Jul.</a:t>
              </a:r>
              <a:endParaRPr lang="zh-CN" altLang="en-US" sz="1200" dirty="0">
                <a:solidFill>
                  <a:schemeClr val="bg1"/>
                </a:solidFill>
                <a:latin typeface="MiSans" panose="00000500000000000000" pitchFamily="2" charset="-122"/>
                <a:ea typeface="MiSans" panose="00000500000000000000" pitchFamily="2" charset="-122"/>
              </a:endParaRPr>
            </a:p>
          </p:txBody>
        </p:sp>
        <p:sp>
          <p:nvSpPr>
            <p:cNvPr id="20" name="文本框 19">
              <a:extLst>
                <a:ext uri="{FF2B5EF4-FFF2-40B4-BE49-F238E27FC236}">
                  <a16:creationId xmlns:a16="http://schemas.microsoft.com/office/drawing/2014/main" id="{9355C486-D55A-384E-BF23-54286839FC31}"/>
                </a:ext>
              </a:extLst>
            </p:cNvPr>
            <p:cNvSpPr txBox="1"/>
            <p:nvPr/>
          </p:nvSpPr>
          <p:spPr>
            <a:xfrm>
              <a:off x="7247753" y="5830626"/>
              <a:ext cx="333425" cy="184666"/>
            </a:xfrm>
            <a:prstGeom prst="rect">
              <a:avLst/>
            </a:prstGeom>
            <a:noFill/>
          </p:spPr>
          <p:txBody>
            <a:bodyPr wrap="none" lIns="0" tIns="0" rIns="0" bIns="0" rtlCol="0" anchor="t">
              <a:spAutoFit/>
            </a:bodyPr>
            <a:lstStyle/>
            <a:p>
              <a:pPr algn="l"/>
              <a:r>
                <a:rPr lang="en-US" altLang="zh-CN" sz="1200" dirty="0">
                  <a:solidFill>
                    <a:schemeClr val="bg1"/>
                  </a:solidFill>
                  <a:latin typeface="MiSans" panose="00000500000000000000" pitchFamily="2" charset="-122"/>
                  <a:ea typeface="MiSans" panose="00000500000000000000" pitchFamily="2" charset="-122"/>
                </a:rPr>
                <a:t>Aug.</a:t>
              </a:r>
              <a:endParaRPr lang="zh-CN" altLang="en-US" sz="1200" dirty="0">
                <a:solidFill>
                  <a:schemeClr val="bg1"/>
                </a:solidFill>
                <a:latin typeface="MiSans" panose="00000500000000000000" pitchFamily="2" charset="-122"/>
                <a:ea typeface="MiSans" panose="00000500000000000000" pitchFamily="2" charset="-122"/>
              </a:endParaRPr>
            </a:p>
          </p:txBody>
        </p:sp>
        <p:sp>
          <p:nvSpPr>
            <p:cNvPr id="22" name="文本框 21">
              <a:extLst>
                <a:ext uri="{FF2B5EF4-FFF2-40B4-BE49-F238E27FC236}">
                  <a16:creationId xmlns:a16="http://schemas.microsoft.com/office/drawing/2014/main" id="{9979014D-11C6-4D15-E4A1-CDFACD301DE8}"/>
                </a:ext>
              </a:extLst>
            </p:cNvPr>
            <p:cNvSpPr txBox="1"/>
            <p:nvPr/>
          </p:nvSpPr>
          <p:spPr>
            <a:xfrm>
              <a:off x="8002813" y="5830626"/>
              <a:ext cx="317395" cy="184666"/>
            </a:xfrm>
            <a:prstGeom prst="rect">
              <a:avLst/>
            </a:prstGeom>
            <a:noFill/>
          </p:spPr>
          <p:txBody>
            <a:bodyPr wrap="none" lIns="0" tIns="0" rIns="0" bIns="0" rtlCol="0" anchor="t">
              <a:spAutoFit/>
            </a:bodyPr>
            <a:lstStyle/>
            <a:p>
              <a:pPr algn="l"/>
              <a:r>
                <a:rPr lang="en-US" altLang="zh-CN" sz="1200" dirty="0">
                  <a:solidFill>
                    <a:schemeClr val="bg1"/>
                  </a:solidFill>
                  <a:latin typeface="MiSans" panose="00000500000000000000" pitchFamily="2" charset="-122"/>
                  <a:ea typeface="MiSans" panose="00000500000000000000" pitchFamily="2" charset="-122"/>
                </a:rPr>
                <a:t>Sep.</a:t>
              </a:r>
              <a:endParaRPr lang="zh-CN" altLang="en-US" sz="1200" dirty="0">
                <a:solidFill>
                  <a:schemeClr val="bg1"/>
                </a:solidFill>
                <a:latin typeface="MiSans" panose="00000500000000000000" pitchFamily="2" charset="-122"/>
                <a:ea typeface="MiSans" panose="00000500000000000000" pitchFamily="2" charset="-122"/>
              </a:endParaRPr>
            </a:p>
          </p:txBody>
        </p:sp>
        <p:sp>
          <p:nvSpPr>
            <p:cNvPr id="23" name="文本框 22">
              <a:extLst>
                <a:ext uri="{FF2B5EF4-FFF2-40B4-BE49-F238E27FC236}">
                  <a16:creationId xmlns:a16="http://schemas.microsoft.com/office/drawing/2014/main" id="{4F8D4C1C-954F-46A7-C159-C3F986481FD4}"/>
                </a:ext>
              </a:extLst>
            </p:cNvPr>
            <p:cNvSpPr txBox="1"/>
            <p:nvPr/>
          </p:nvSpPr>
          <p:spPr>
            <a:xfrm>
              <a:off x="8741843" y="5830626"/>
              <a:ext cx="296556" cy="184666"/>
            </a:xfrm>
            <a:prstGeom prst="rect">
              <a:avLst/>
            </a:prstGeom>
            <a:noFill/>
          </p:spPr>
          <p:txBody>
            <a:bodyPr wrap="none" lIns="0" tIns="0" rIns="0" bIns="0" rtlCol="0" anchor="t">
              <a:spAutoFit/>
            </a:bodyPr>
            <a:lstStyle/>
            <a:p>
              <a:pPr algn="l"/>
              <a:r>
                <a:rPr lang="en-US" altLang="zh-CN" sz="1200" dirty="0">
                  <a:solidFill>
                    <a:schemeClr val="bg1"/>
                  </a:solidFill>
                  <a:latin typeface="MiSans" panose="00000500000000000000" pitchFamily="2" charset="-122"/>
                  <a:ea typeface="MiSans" panose="00000500000000000000" pitchFamily="2" charset="-122"/>
                </a:rPr>
                <a:t>Oct.</a:t>
              </a:r>
              <a:endParaRPr lang="zh-CN" altLang="en-US" sz="1200" dirty="0">
                <a:solidFill>
                  <a:schemeClr val="bg1"/>
                </a:solidFill>
                <a:latin typeface="MiSans" panose="00000500000000000000" pitchFamily="2" charset="-122"/>
                <a:ea typeface="MiSans" panose="00000500000000000000" pitchFamily="2" charset="-122"/>
              </a:endParaRPr>
            </a:p>
          </p:txBody>
        </p:sp>
        <p:sp>
          <p:nvSpPr>
            <p:cNvPr id="24" name="文本框 23">
              <a:extLst>
                <a:ext uri="{FF2B5EF4-FFF2-40B4-BE49-F238E27FC236}">
                  <a16:creationId xmlns:a16="http://schemas.microsoft.com/office/drawing/2014/main" id="{60454953-6BFC-C073-AFD8-76FF0DC71892}"/>
                </a:ext>
              </a:extLst>
            </p:cNvPr>
            <p:cNvSpPr txBox="1"/>
            <p:nvPr/>
          </p:nvSpPr>
          <p:spPr>
            <a:xfrm>
              <a:off x="9460034" y="5841497"/>
              <a:ext cx="317395" cy="184666"/>
            </a:xfrm>
            <a:prstGeom prst="rect">
              <a:avLst/>
            </a:prstGeom>
            <a:noFill/>
          </p:spPr>
          <p:txBody>
            <a:bodyPr wrap="none" lIns="0" tIns="0" rIns="0" bIns="0" rtlCol="0" anchor="t">
              <a:spAutoFit/>
            </a:bodyPr>
            <a:lstStyle/>
            <a:p>
              <a:pPr algn="l"/>
              <a:r>
                <a:rPr lang="en-US" altLang="zh-CN" sz="1200" dirty="0">
                  <a:solidFill>
                    <a:schemeClr val="bg1"/>
                  </a:solidFill>
                  <a:latin typeface="MiSans" panose="00000500000000000000" pitchFamily="2" charset="-122"/>
                  <a:ea typeface="MiSans" panose="00000500000000000000" pitchFamily="2" charset="-122"/>
                </a:rPr>
                <a:t>Nov.</a:t>
              </a:r>
              <a:endParaRPr lang="zh-CN" altLang="en-US" sz="1200" dirty="0">
                <a:solidFill>
                  <a:schemeClr val="bg1"/>
                </a:solidFill>
                <a:latin typeface="MiSans" panose="00000500000000000000" pitchFamily="2" charset="-122"/>
                <a:ea typeface="MiSans" panose="00000500000000000000" pitchFamily="2" charset="-122"/>
              </a:endParaRPr>
            </a:p>
          </p:txBody>
        </p:sp>
        <p:sp>
          <p:nvSpPr>
            <p:cNvPr id="25" name="文本框 24">
              <a:extLst>
                <a:ext uri="{FF2B5EF4-FFF2-40B4-BE49-F238E27FC236}">
                  <a16:creationId xmlns:a16="http://schemas.microsoft.com/office/drawing/2014/main" id="{760A9B98-35BE-BA9F-5A2E-ECDD36A877E5}"/>
                </a:ext>
              </a:extLst>
            </p:cNvPr>
            <p:cNvSpPr txBox="1"/>
            <p:nvPr/>
          </p:nvSpPr>
          <p:spPr>
            <a:xfrm>
              <a:off x="10211890" y="5830626"/>
              <a:ext cx="322204" cy="184666"/>
            </a:xfrm>
            <a:prstGeom prst="rect">
              <a:avLst/>
            </a:prstGeom>
            <a:noFill/>
          </p:spPr>
          <p:txBody>
            <a:bodyPr wrap="none" lIns="0" tIns="0" rIns="0" bIns="0" rtlCol="0" anchor="t">
              <a:spAutoFit/>
            </a:bodyPr>
            <a:lstStyle/>
            <a:p>
              <a:pPr algn="l"/>
              <a:r>
                <a:rPr lang="en-US" altLang="zh-CN" sz="1200" dirty="0">
                  <a:solidFill>
                    <a:schemeClr val="bg1"/>
                  </a:solidFill>
                  <a:latin typeface="MiSans" panose="00000500000000000000" pitchFamily="2" charset="-122"/>
                  <a:ea typeface="MiSans" panose="00000500000000000000" pitchFamily="2" charset="-122"/>
                </a:rPr>
                <a:t>Dec.</a:t>
              </a:r>
              <a:endParaRPr lang="zh-CN" altLang="en-US" sz="1200" dirty="0">
                <a:solidFill>
                  <a:schemeClr val="bg1"/>
                </a:solidFill>
                <a:latin typeface="MiSans" panose="00000500000000000000" pitchFamily="2" charset="-122"/>
                <a:ea typeface="MiSans" panose="00000500000000000000" pitchFamily="2" charset="-122"/>
              </a:endParaRPr>
            </a:p>
          </p:txBody>
        </p:sp>
        <p:sp>
          <p:nvSpPr>
            <p:cNvPr id="26" name="椭圆 25">
              <a:extLst>
                <a:ext uri="{FF2B5EF4-FFF2-40B4-BE49-F238E27FC236}">
                  <a16:creationId xmlns:a16="http://schemas.microsoft.com/office/drawing/2014/main" id="{BB9134BE-3D81-79D4-1C10-BC6E99224A76}"/>
                </a:ext>
              </a:extLst>
            </p:cNvPr>
            <p:cNvSpPr/>
            <p:nvPr/>
          </p:nvSpPr>
          <p:spPr>
            <a:xfrm>
              <a:off x="2260923" y="5155950"/>
              <a:ext cx="72875" cy="72875"/>
            </a:xfrm>
            <a:prstGeom prst="ellipse">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panose="00000500000000000000" pitchFamily="2" charset="-122"/>
                <a:ea typeface="MiSans" panose="00000500000000000000" pitchFamily="2" charset="-122"/>
              </a:endParaRPr>
            </a:p>
          </p:txBody>
        </p:sp>
        <p:sp>
          <p:nvSpPr>
            <p:cNvPr id="27" name="椭圆 26">
              <a:extLst>
                <a:ext uri="{FF2B5EF4-FFF2-40B4-BE49-F238E27FC236}">
                  <a16:creationId xmlns:a16="http://schemas.microsoft.com/office/drawing/2014/main" id="{61AC9CB0-D6AA-53BC-2D71-0E87354041B4}"/>
                </a:ext>
              </a:extLst>
            </p:cNvPr>
            <p:cNvSpPr/>
            <p:nvPr/>
          </p:nvSpPr>
          <p:spPr>
            <a:xfrm>
              <a:off x="2990335" y="5290085"/>
              <a:ext cx="72875" cy="72875"/>
            </a:xfrm>
            <a:prstGeom prst="ellipse">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panose="00000500000000000000" pitchFamily="2" charset="-122"/>
                <a:ea typeface="MiSans" panose="00000500000000000000" pitchFamily="2" charset="-122"/>
              </a:endParaRPr>
            </a:p>
          </p:txBody>
        </p:sp>
        <p:sp>
          <p:nvSpPr>
            <p:cNvPr id="28" name="椭圆 27">
              <a:extLst>
                <a:ext uri="{FF2B5EF4-FFF2-40B4-BE49-F238E27FC236}">
                  <a16:creationId xmlns:a16="http://schemas.microsoft.com/office/drawing/2014/main" id="{3B937BB1-697F-7936-C09F-4F64B4462658}"/>
                </a:ext>
              </a:extLst>
            </p:cNvPr>
            <p:cNvSpPr/>
            <p:nvPr/>
          </p:nvSpPr>
          <p:spPr>
            <a:xfrm>
              <a:off x="3743902" y="4742931"/>
              <a:ext cx="72875" cy="72875"/>
            </a:xfrm>
            <a:prstGeom prst="ellipse">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panose="00000500000000000000" pitchFamily="2" charset="-122"/>
                <a:ea typeface="MiSans" panose="00000500000000000000" pitchFamily="2" charset="-122"/>
              </a:endParaRPr>
            </a:p>
          </p:txBody>
        </p:sp>
        <p:sp>
          <p:nvSpPr>
            <p:cNvPr id="29" name="椭圆 28">
              <a:extLst>
                <a:ext uri="{FF2B5EF4-FFF2-40B4-BE49-F238E27FC236}">
                  <a16:creationId xmlns:a16="http://schemas.microsoft.com/office/drawing/2014/main" id="{7EA382B2-85F1-7D00-31C3-0F3EC27A9B10}"/>
                </a:ext>
              </a:extLst>
            </p:cNvPr>
            <p:cNvSpPr/>
            <p:nvPr/>
          </p:nvSpPr>
          <p:spPr>
            <a:xfrm>
              <a:off x="4471601" y="4864931"/>
              <a:ext cx="72875" cy="72875"/>
            </a:xfrm>
            <a:prstGeom prst="ellipse">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panose="00000500000000000000" pitchFamily="2" charset="-122"/>
                <a:ea typeface="MiSans" panose="00000500000000000000" pitchFamily="2" charset="-122"/>
              </a:endParaRPr>
            </a:p>
          </p:txBody>
        </p:sp>
        <p:sp>
          <p:nvSpPr>
            <p:cNvPr id="30" name="椭圆 29">
              <a:extLst>
                <a:ext uri="{FF2B5EF4-FFF2-40B4-BE49-F238E27FC236}">
                  <a16:creationId xmlns:a16="http://schemas.microsoft.com/office/drawing/2014/main" id="{F5BA6725-9D32-0AE7-D2A7-77442293DA83}"/>
                </a:ext>
              </a:extLst>
            </p:cNvPr>
            <p:cNvSpPr/>
            <p:nvPr/>
          </p:nvSpPr>
          <p:spPr>
            <a:xfrm>
              <a:off x="5222654" y="4296173"/>
              <a:ext cx="72875" cy="72875"/>
            </a:xfrm>
            <a:prstGeom prst="ellipse">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panose="00000500000000000000" pitchFamily="2" charset="-122"/>
                <a:ea typeface="MiSans" panose="00000500000000000000" pitchFamily="2" charset="-122"/>
              </a:endParaRPr>
            </a:p>
          </p:txBody>
        </p:sp>
        <p:sp>
          <p:nvSpPr>
            <p:cNvPr id="31" name="椭圆 30">
              <a:extLst>
                <a:ext uri="{FF2B5EF4-FFF2-40B4-BE49-F238E27FC236}">
                  <a16:creationId xmlns:a16="http://schemas.microsoft.com/office/drawing/2014/main" id="{A3F74895-FFEC-F5C9-4F17-9EA5E75F7A92}"/>
                </a:ext>
              </a:extLst>
            </p:cNvPr>
            <p:cNvSpPr/>
            <p:nvPr/>
          </p:nvSpPr>
          <p:spPr>
            <a:xfrm>
              <a:off x="5974508" y="4149094"/>
              <a:ext cx="72875" cy="72875"/>
            </a:xfrm>
            <a:prstGeom prst="ellipse">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panose="00000500000000000000" pitchFamily="2" charset="-122"/>
                <a:ea typeface="MiSans" panose="00000500000000000000" pitchFamily="2" charset="-122"/>
              </a:endParaRPr>
            </a:p>
          </p:txBody>
        </p:sp>
        <p:sp>
          <p:nvSpPr>
            <p:cNvPr id="33" name="椭圆 32">
              <a:extLst>
                <a:ext uri="{FF2B5EF4-FFF2-40B4-BE49-F238E27FC236}">
                  <a16:creationId xmlns:a16="http://schemas.microsoft.com/office/drawing/2014/main" id="{0BCD8A47-E939-060B-666F-CADD1B3DCD2B}"/>
                </a:ext>
              </a:extLst>
            </p:cNvPr>
            <p:cNvSpPr/>
            <p:nvPr/>
          </p:nvSpPr>
          <p:spPr>
            <a:xfrm>
              <a:off x="6667852" y="4432151"/>
              <a:ext cx="72875" cy="72875"/>
            </a:xfrm>
            <a:prstGeom prst="ellipse">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panose="00000500000000000000" pitchFamily="2" charset="-122"/>
                <a:ea typeface="MiSans" panose="00000500000000000000" pitchFamily="2" charset="-122"/>
              </a:endParaRPr>
            </a:p>
          </p:txBody>
        </p:sp>
        <p:sp>
          <p:nvSpPr>
            <p:cNvPr id="34" name="椭圆 33">
              <a:extLst>
                <a:ext uri="{FF2B5EF4-FFF2-40B4-BE49-F238E27FC236}">
                  <a16:creationId xmlns:a16="http://schemas.microsoft.com/office/drawing/2014/main" id="{BF8FFBF3-3597-0554-048E-E74943C46EAB}"/>
                </a:ext>
              </a:extLst>
            </p:cNvPr>
            <p:cNvSpPr/>
            <p:nvPr/>
          </p:nvSpPr>
          <p:spPr>
            <a:xfrm>
              <a:off x="7378027" y="4364649"/>
              <a:ext cx="72875" cy="72875"/>
            </a:xfrm>
            <a:prstGeom prst="ellipse">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panose="00000500000000000000" pitchFamily="2" charset="-122"/>
                <a:ea typeface="MiSans" panose="00000500000000000000" pitchFamily="2" charset="-122"/>
              </a:endParaRPr>
            </a:p>
          </p:txBody>
        </p:sp>
        <p:sp>
          <p:nvSpPr>
            <p:cNvPr id="35" name="椭圆 34">
              <a:extLst>
                <a:ext uri="{FF2B5EF4-FFF2-40B4-BE49-F238E27FC236}">
                  <a16:creationId xmlns:a16="http://schemas.microsoft.com/office/drawing/2014/main" id="{84814582-9A5C-B7C5-1810-3033C50B5CE6}"/>
                </a:ext>
              </a:extLst>
            </p:cNvPr>
            <p:cNvSpPr/>
            <p:nvPr/>
          </p:nvSpPr>
          <p:spPr>
            <a:xfrm>
              <a:off x="8125072" y="3997870"/>
              <a:ext cx="72875" cy="72875"/>
            </a:xfrm>
            <a:prstGeom prst="ellipse">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panose="00000500000000000000" pitchFamily="2" charset="-122"/>
                <a:ea typeface="MiSans" panose="00000500000000000000" pitchFamily="2" charset="-122"/>
              </a:endParaRPr>
            </a:p>
          </p:txBody>
        </p:sp>
        <p:sp>
          <p:nvSpPr>
            <p:cNvPr id="36" name="椭圆 35">
              <a:extLst>
                <a:ext uri="{FF2B5EF4-FFF2-40B4-BE49-F238E27FC236}">
                  <a16:creationId xmlns:a16="http://schemas.microsoft.com/office/drawing/2014/main" id="{BA4A09D4-214D-75E0-2141-FEBD3506CC23}"/>
                </a:ext>
              </a:extLst>
            </p:cNvPr>
            <p:cNvSpPr/>
            <p:nvPr/>
          </p:nvSpPr>
          <p:spPr>
            <a:xfrm>
              <a:off x="8853683" y="3871669"/>
              <a:ext cx="72875" cy="72875"/>
            </a:xfrm>
            <a:prstGeom prst="ellipse">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panose="00000500000000000000" pitchFamily="2" charset="-122"/>
                <a:ea typeface="MiSans" panose="00000500000000000000" pitchFamily="2" charset="-122"/>
              </a:endParaRPr>
            </a:p>
          </p:txBody>
        </p:sp>
        <p:sp>
          <p:nvSpPr>
            <p:cNvPr id="37" name="椭圆 36">
              <a:extLst>
                <a:ext uri="{FF2B5EF4-FFF2-40B4-BE49-F238E27FC236}">
                  <a16:creationId xmlns:a16="http://schemas.microsoft.com/office/drawing/2014/main" id="{1082D102-DA90-C807-8E2F-D6067D74F046}"/>
                </a:ext>
              </a:extLst>
            </p:cNvPr>
            <p:cNvSpPr/>
            <p:nvPr/>
          </p:nvSpPr>
          <p:spPr>
            <a:xfrm>
              <a:off x="9588705" y="4447328"/>
              <a:ext cx="72875" cy="72875"/>
            </a:xfrm>
            <a:prstGeom prst="ellipse">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panose="00000500000000000000" pitchFamily="2" charset="-122"/>
                <a:ea typeface="MiSans" panose="00000500000000000000" pitchFamily="2" charset="-122"/>
              </a:endParaRPr>
            </a:p>
          </p:txBody>
        </p:sp>
        <p:sp>
          <p:nvSpPr>
            <p:cNvPr id="38" name="椭圆 37">
              <a:extLst>
                <a:ext uri="{FF2B5EF4-FFF2-40B4-BE49-F238E27FC236}">
                  <a16:creationId xmlns:a16="http://schemas.microsoft.com/office/drawing/2014/main" id="{01149C8D-AAD9-C9DB-A6FE-5DD4C9355FA1}"/>
                </a:ext>
              </a:extLst>
            </p:cNvPr>
            <p:cNvSpPr/>
            <p:nvPr/>
          </p:nvSpPr>
          <p:spPr>
            <a:xfrm>
              <a:off x="10381525" y="4296173"/>
              <a:ext cx="72875" cy="72875"/>
            </a:xfrm>
            <a:prstGeom prst="ellipse">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panose="00000500000000000000" pitchFamily="2" charset="-122"/>
                <a:ea typeface="MiSans" panose="00000500000000000000" pitchFamily="2" charset="-122"/>
              </a:endParaRPr>
            </a:p>
          </p:txBody>
        </p:sp>
        <p:cxnSp>
          <p:nvCxnSpPr>
            <p:cNvPr id="39" name="直接连接符 38">
              <a:extLst>
                <a:ext uri="{FF2B5EF4-FFF2-40B4-BE49-F238E27FC236}">
                  <a16:creationId xmlns:a16="http://schemas.microsoft.com/office/drawing/2014/main" id="{F35C8310-D31F-5996-536C-464D42161334}"/>
                </a:ext>
              </a:extLst>
            </p:cNvPr>
            <p:cNvCxnSpPr>
              <a:cxnSpLocks/>
              <a:stCxn id="26" idx="2"/>
              <a:endCxn id="27" idx="2"/>
            </p:cNvCxnSpPr>
            <p:nvPr/>
          </p:nvCxnSpPr>
          <p:spPr>
            <a:xfrm>
              <a:off x="2260923" y="5192388"/>
              <a:ext cx="729412" cy="13413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a16="http://schemas.microsoft.com/office/drawing/2014/main" id="{43F8A285-E5DB-E610-B0AA-548A1C41B7AD}"/>
                </a:ext>
              </a:extLst>
            </p:cNvPr>
            <p:cNvCxnSpPr>
              <a:cxnSpLocks/>
              <a:stCxn id="28" idx="2"/>
              <a:endCxn id="27" idx="7"/>
            </p:cNvCxnSpPr>
            <p:nvPr/>
          </p:nvCxnSpPr>
          <p:spPr>
            <a:xfrm flipH="1">
              <a:off x="3052538" y="4779369"/>
              <a:ext cx="691364" cy="5213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CE0782FD-98D8-D8A4-D966-FAB8113B73D3}"/>
                </a:ext>
              </a:extLst>
            </p:cNvPr>
            <p:cNvCxnSpPr>
              <a:cxnSpLocks/>
              <a:stCxn id="29" idx="2"/>
              <a:endCxn id="28" idx="2"/>
            </p:cNvCxnSpPr>
            <p:nvPr/>
          </p:nvCxnSpPr>
          <p:spPr>
            <a:xfrm flipH="1" flipV="1">
              <a:off x="3743902" y="4779369"/>
              <a:ext cx="727699" cy="122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id="{1E1DFE58-0820-236A-7FFF-0BEF921CB16A}"/>
                </a:ext>
              </a:extLst>
            </p:cNvPr>
            <p:cNvCxnSpPr>
              <a:cxnSpLocks/>
            </p:cNvCxnSpPr>
            <p:nvPr/>
          </p:nvCxnSpPr>
          <p:spPr>
            <a:xfrm flipV="1">
              <a:off x="4494598" y="4369048"/>
              <a:ext cx="728056" cy="54250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93D6CC5A-9FC6-0CC1-40BC-390B5773D6F6}"/>
                </a:ext>
              </a:extLst>
            </p:cNvPr>
            <p:cNvCxnSpPr>
              <a:cxnSpLocks/>
              <a:stCxn id="30" idx="6"/>
            </p:cNvCxnSpPr>
            <p:nvPr/>
          </p:nvCxnSpPr>
          <p:spPr>
            <a:xfrm flipV="1">
              <a:off x="5295529" y="4189172"/>
              <a:ext cx="711417" cy="14343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538B60AE-FD69-D53E-ED89-A15641FCEC69}"/>
                </a:ext>
              </a:extLst>
            </p:cNvPr>
            <p:cNvCxnSpPr>
              <a:cxnSpLocks/>
              <a:stCxn id="31" idx="6"/>
            </p:cNvCxnSpPr>
            <p:nvPr/>
          </p:nvCxnSpPr>
          <p:spPr>
            <a:xfrm>
              <a:off x="6047383" y="4185532"/>
              <a:ext cx="656143" cy="26818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a16="http://schemas.microsoft.com/office/drawing/2014/main" id="{64FA07A7-A366-91EF-A810-D268AC4D0AF4}"/>
                </a:ext>
              </a:extLst>
            </p:cNvPr>
            <p:cNvCxnSpPr>
              <a:cxnSpLocks/>
              <a:stCxn id="33" idx="2"/>
            </p:cNvCxnSpPr>
            <p:nvPr/>
          </p:nvCxnSpPr>
          <p:spPr>
            <a:xfrm flipV="1">
              <a:off x="6667852" y="4397394"/>
              <a:ext cx="729018" cy="7119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直接连接符 46">
              <a:extLst>
                <a:ext uri="{FF2B5EF4-FFF2-40B4-BE49-F238E27FC236}">
                  <a16:creationId xmlns:a16="http://schemas.microsoft.com/office/drawing/2014/main" id="{46E02E6D-0A55-2820-B962-F40AFB34EF2E}"/>
                </a:ext>
              </a:extLst>
            </p:cNvPr>
            <p:cNvCxnSpPr>
              <a:cxnSpLocks/>
              <a:stCxn id="34" idx="2"/>
              <a:endCxn id="35" idx="7"/>
            </p:cNvCxnSpPr>
            <p:nvPr/>
          </p:nvCxnSpPr>
          <p:spPr>
            <a:xfrm flipV="1">
              <a:off x="7378027" y="4008542"/>
              <a:ext cx="809248" cy="39254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id="{F663A93C-17C7-1D7C-F5A4-2231F3BF5214}"/>
                </a:ext>
              </a:extLst>
            </p:cNvPr>
            <p:cNvCxnSpPr>
              <a:cxnSpLocks/>
              <a:stCxn id="35" idx="2"/>
            </p:cNvCxnSpPr>
            <p:nvPr/>
          </p:nvCxnSpPr>
          <p:spPr>
            <a:xfrm flipV="1">
              <a:off x="8125072" y="3903628"/>
              <a:ext cx="772704" cy="1306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id="{48E3A095-F70B-A8DD-DAAE-574CBF20CBD3}"/>
                </a:ext>
              </a:extLst>
            </p:cNvPr>
            <p:cNvCxnSpPr>
              <a:cxnSpLocks/>
              <a:stCxn id="36" idx="5"/>
            </p:cNvCxnSpPr>
            <p:nvPr/>
          </p:nvCxnSpPr>
          <p:spPr>
            <a:xfrm>
              <a:off x="8915886" y="3933872"/>
              <a:ext cx="710501" cy="5649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id="{969CDA24-01FF-BA1D-D611-A66E716EEDF6}"/>
                </a:ext>
              </a:extLst>
            </p:cNvPr>
            <p:cNvCxnSpPr>
              <a:cxnSpLocks/>
            </p:cNvCxnSpPr>
            <p:nvPr/>
          </p:nvCxnSpPr>
          <p:spPr>
            <a:xfrm flipV="1">
              <a:off x="9600793" y="4330253"/>
              <a:ext cx="792820" cy="15115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1" name="文本框 70">
            <a:extLst>
              <a:ext uri="{FF2B5EF4-FFF2-40B4-BE49-F238E27FC236}">
                <a16:creationId xmlns:a16="http://schemas.microsoft.com/office/drawing/2014/main" id="{BD9773D5-6B22-A900-BBF5-EB8996BD9014}"/>
              </a:ext>
            </a:extLst>
          </p:cNvPr>
          <p:cNvSpPr txBox="1">
            <a:spLocks/>
          </p:cNvSpPr>
          <p:nvPr/>
        </p:nvSpPr>
        <p:spPr>
          <a:xfrm>
            <a:off x="934826" y="1674923"/>
            <a:ext cx="1846659" cy="369332"/>
          </a:xfrm>
          <a:prstGeom prst="rect">
            <a:avLst/>
          </a:prstGeom>
          <a:noFill/>
        </p:spPr>
        <p:txBody>
          <a:bodyPr wrap="none" lIns="0" tIns="0" rIns="0" bIns="0" rtlCol="0" anchor="t">
            <a:spAutoFit/>
          </a:bodyPr>
          <a:lstStyle/>
          <a:p>
            <a:pPr algn="ctr"/>
            <a:r>
              <a:rPr lang="zh-CN" altLang="en-US" sz="2400" dirty="0">
                <a:solidFill>
                  <a:schemeClr val="accent1"/>
                </a:solidFill>
                <a:latin typeface="MiSans Semibold" panose="00000700000000000000" pitchFamily="2" charset="-122"/>
                <a:ea typeface="MiSans Semibold" panose="00000700000000000000" pitchFamily="2" charset="-122"/>
              </a:rPr>
              <a:t>请添加小标题</a:t>
            </a:r>
          </a:p>
        </p:txBody>
      </p:sp>
      <p:sp>
        <p:nvSpPr>
          <p:cNvPr id="72" name="文本框 71">
            <a:extLst>
              <a:ext uri="{FF2B5EF4-FFF2-40B4-BE49-F238E27FC236}">
                <a16:creationId xmlns:a16="http://schemas.microsoft.com/office/drawing/2014/main" id="{86EEB7EA-73D1-143B-C218-49EB3467A051}"/>
              </a:ext>
            </a:extLst>
          </p:cNvPr>
          <p:cNvSpPr txBox="1">
            <a:spLocks/>
          </p:cNvSpPr>
          <p:nvPr/>
        </p:nvSpPr>
        <p:spPr>
          <a:xfrm>
            <a:off x="954060" y="2102420"/>
            <a:ext cx="2438111" cy="822276"/>
          </a:xfrm>
          <a:prstGeom prst="rect">
            <a:avLst/>
          </a:prstGeom>
          <a:noFill/>
        </p:spPr>
        <p:txBody>
          <a:bodyPr wrap="square" lIns="0" tIns="0" rIns="0" bIns="0" rtlCol="0" anchor="t">
            <a:spAutoFit/>
          </a:bodyPr>
          <a:lstStyle/>
          <a:p>
            <a:pPr>
              <a:lnSpc>
                <a:spcPct val="130000"/>
              </a:lnSpc>
            </a:pPr>
            <a:r>
              <a:rPr lang="zh-CN" altLang="en-US" sz="1400" b="0" dirty="0">
                <a:solidFill>
                  <a:schemeClr val="tx1">
                    <a:lumMod val="75000"/>
                    <a:lumOff val="25000"/>
                  </a:schemeClr>
                </a:solidFill>
                <a:effectLst/>
                <a:latin typeface="MiSans" panose="00000500000000000000" pitchFamily="2" charset="-122"/>
                <a:ea typeface="MiSans" panose="00000500000000000000" pitchFamily="2" charset="-122"/>
              </a:rPr>
              <a:t>单击此处输入你的正文为了最终演示发布的良好效果，请尽量言简意赅的阐述观点</a:t>
            </a:r>
          </a:p>
        </p:txBody>
      </p:sp>
      <p:grpSp>
        <p:nvGrpSpPr>
          <p:cNvPr id="65" name="组合 64">
            <a:extLst>
              <a:ext uri="{FF2B5EF4-FFF2-40B4-BE49-F238E27FC236}">
                <a16:creationId xmlns:a16="http://schemas.microsoft.com/office/drawing/2014/main" id="{46F68B64-1693-02B0-175D-DE62F3EC3350}"/>
              </a:ext>
            </a:extLst>
          </p:cNvPr>
          <p:cNvGrpSpPr/>
          <p:nvPr/>
        </p:nvGrpSpPr>
        <p:grpSpPr>
          <a:xfrm>
            <a:off x="3908984" y="2278814"/>
            <a:ext cx="439998" cy="439998"/>
            <a:chOff x="4198149" y="2071391"/>
            <a:chExt cx="439998" cy="439998"/>
          </a:xfrm>
        </p:grpSpPr>
        <p:sp>
          <p:nvSpPr>
            <p:cNvPr id="66" name="椭圆 65">
              <a:extLst>
                <a:ext uri="{FF2B5EF4-FFF2-40B4-BE49-F238E27FC236}">
                  <a16:creationId xmlns:a16="http://schemas.microsoft.com/office/drawing/2014/main" id="{464D6DAE-6758-C731-252B-65E75C2F08D4}"/>
                </a:ext>
              </a:extLst>
            </p:cNvPr>
            <p:cNvSpPr/>
            <p:nvPr/>
          </p:nvSpPr>
          <p:spPr>
            <a:xfrm>
              <a:off x="4198149" y="2071391"/>
              <a:ext cx="439998" cy="439998"/>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iSans" panose="00000500000000000000" pitchFamily="2" charset="-122"/>
                <a:ea typeface="MiSans" panose="00000500000000000000" pitchFamily="2" charset="-122"/>
              </a:endParaRPr>
            </a:p>
          </p:txBody>
        </p:sp>
        <p:sp>
          <p:nvSpPr>
            <p:cNvPr id="67" name="箭头: V 形 66">
              <a:extLst>
                <a:ext uri="{FF2B5EF4-FFF2-40B4-BE49-F238E27FC236}">
                  <a16:creationId xmlns:a16="http://schemas.microsoft.com/office/drawing/2014/main" id="{5CED8E87-4B31-95B8-582A-19ECAD5910F5}"/>
                </a:ext>
              </a:extLst>
            </p:cNvPr>
            <p:cNvSpPr/>
            <p:nvPr/>
          </p:nvSpPr>
          <p:spPr>
            <a:xfrm>
              <a:off x="4326680" y="2168039"/>
              <a:ext cx="182936" cy="246703"/>
            </a:xfrm>
            <a:prstGeom prst="chevron">
              <a:avLst>
                <a:gd name="adj" fmla="val 48959"/>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iSans" panose="00000500000000000000" pitchFamily="2" charset="-122"/>
                <a:ea typeface="MiSans" panose="00000500000000000000" pitchFamily="2" charset="-122"/>
              </a:endParaRPr>
            </a:p>
          </p:txBody>
        </p:sp>
      </p:grpSp>
      <p:grpSp>
        <p:nvGrpSpPr>
          <p:cNvPr id="68" name="组合 67">
            <a:extLst>
              <a:ext uri="{FF2B5EF4-FFF2-40B4-BE49-F238E27FC236}">
                <a16:creationId xmlns:a16="http://schemas.microsoft.com/office/drawing/2014/main" id="{16AF768F-AC8F-FB89-DE93-0550092D762F}"/>
              </a:ext>
            </a:extLst>
          </p:cNvPr>
          <p:cNvGrpSpPr/>
          <p:nvPr/>
        </p:nvGrpSpPr>
        <p:grpSpPr>
          <a:xfrm>
            <a:off x="7859189" y="2278814"/>
            <a:ext cx="439998" cy="439998"/>
            <a:chOff x="8245272" y="2071391"/>
            <a:chExt cx="439998" cy="439998"/>
          </a:xfrm>
        </p:grpSpPr>
        <p:sp>
          <p:nvSpPr>
            <p:cNvPr id="69" name="椭圆 68">
              <a:extLst>
                <a:ext uri="{FF2B5EF4-FFF2-40B4-BE49-F238E27FC236}">
                  <a16:creationId xmlns:a16="http://schemas.microsoft.com/office/drawing/2014/main" id="{0C3B874E-F18D-129E-76FD-C904EEC0D596}"/>
                </a:ext>
              </a:extLst>
            </p:cNvPr>
            <p:cNvSpPr/>
            <p:nvPr/>
          </p:nvSpPr>
          <p:spPr>
            <a:xfrm>
              <a:off x="8245272" y="2071391"/>
              <a:ext cx="439998" cy="439998"/>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iSans" panose="00000500000000000000" pitchFamily="2" charset="-122"/>
                <a:ea typeface="MiSans" panose="00000500000000000000" pitchFamily="2" charset="-122"/>
              </a:endParaRPr>
            </a:p>
          </p:txBody>
        </p:sp>
        <p:sp>
          <p:nvSpPr>
            <p:cNvPr id="70" name="箭头: V 形 69">
              <a:extLst>
                <a:ext uri="{FF2B5EF4-FFF2-40B4-BE49-F238E27FC236}">
                  <a16:creationId xmlns:a16="http://schemas.microsoft.com/office/drawing/2014/main" id="{E233BEF6-8341-E09E-A864-5353A4A0D2BC}"/>
                </a:ext>
              </a:extLst>
            </p:cNvPr>
            <p:cNvSpPr/>
            <p:nvPr/>
          </p:nvSpPr>
          <p:spPr>
            <a:xfrm>
              <a:off x="8373803" y="2168039"/>
              <a:ext cx="182936" cy="246703"/>
            </a:xfrm>
            <a:prstGeom prst="chevron">
              <a:avLst>
                <a:gd name="adj" fmla="val 48959"/>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iSans" panose="00000500000000000000" pitchFamily="2" charset="-122"/>
                <a:ea typeface="MiSans" panose="00000500000000000000" pitchFamily="2" charset="-122"/>
              </a:endParaRPr>
            </a:p>
          </p:txBody>
        </p:sp>
      </p:grpSp>
      <p:sp>
        <p:nvSpPr>
          <p:cNvPr id="73" name="文本框 72">
            <a:extLst>
              <a:ext uri="{FF2B5EF4-FFF2-40B4-BE49-F238E27FC236}">
                <a16:creationId xmlns:a16="http://schemas.microsoft.com/office/drawing/2014/main" id="{B7575E7A-678B-0FD2-E791-A971EF16485A}"/>
              </a:ext>
            </a:extLst>
          </p:cNvPr>
          <p:cNvSpPr txBox="1">
            <a:spLocks/>
          </p:cNvSpPr>
          <p:nvPr/>
        </p:nvSpPr>
        <p:spPr>
          <a:xfrm>
            <a:off x="4985678" y="1674923"/>
            <a:ext cx="1846659" cy="369332"/>
          </a:xfrm>
          <a:prstGeom prst="rect">
            <a:avLst/>
          </a:prstGeom>
          <a:noFill/>
        </p:spPr>
        <p:txBody>
          <a:bodyPr wrap="none" lIns="0" tIns="0" rIns="0" bIns="0" rtlCol="0" anchor="t">
            <a:spAutoFit/>
          </a:bodyPr>
          <a:lstStyle/>
          <a:p>
            <a:pPr algn="ctr"/>
            <a:r>
              <a:rPr lang="zh-CN" altLang="en-US" sz="2400" dirty="0">
                <a:solidFill>
                  <a:schemeClr val="accent1"/>
                </a:solidFill>
                <a:latin typeface="MiSans Semibold" panose="00000700000000000000" pitchFamily="2" charset="-122"/>
                <a:ea typeface="MiSans Semibold" panose="00000700000000000000" pitchFamily="2" charset="-122"/>
              </a:rPr>
              <a:t>请添加小标题</a:t>
            </a:r>
          </a:p>
        </p:txBody>
      </p:sp>
      <p:sp>
        <p:nvSpPr>
          <p:cNvPr id="74" name="文本框 73">
            <a:extLst>
              <a:ext uri="{FF2B5EF4-FFF2-40B4-BE49-F238E27FC236}">
                <a16:creationId xmlns:a16="http://schemas.microsoft.com/office/drawing/2014/main" id="{B78BFAE7-AA1D-C049-1920-BE24610D065C}"/>
              </a:ext>
            </a:extLst>
          </p:cNvPr>
          <p:cNvSpPr txBox="1">
            <a:spLocks/>
          </p:cNvSpPr>
          <p:nvPr/>
        </p:nvSpPr>
        <p:spPr>
          <a:xfrm>
            <a:off x="5004912" y="2102420"/>
            <a:ext cx="2438111" cy="822276"/>
          </a:xfrm>
          <a:prstGeom prst="rect">
            <a:avLst/>
          </a:prstGeom>
          <a:noFill/>
        </p:spPr>
        <p:txBody>
          <a:bodyPr wrap="square" lIns="0" tIns="0" rIns="0" bIns="0" rtlCol="0" anchor="t">
            <a:spAutoFit/>
          </a:bodyPr>
          <a:lstStyle/>
          <a:p>
            <a:pPr>
              <a:lnSpc>
                <a:spcPct val="130000"/>
              </a:lnSpc>
            </a:pPr>
            <a:r>
              <a:rPr lang="zh-CN" altLang="en-US" sz="1400" b="0" dirty="0">
                <a:solidFill>
                  <a:schemeClr val="tx1">
                    <a:lumMod val="75000"/>
                    <a:lumOff val="25000"/>
                  </a:schemeClr>
                </a:solidFill>
                <a:effectLst/>
                <a:latin typeface="MiSans" panose="00000500000000000000" pitchFamily="2" charset="-122"/>
                <a:ea typeface="MiSans" panose="00000500000000000000" pitchFamily="2" charset="-122"/>
              </a:rPr>
              <a:t>单击此处输入你的正文为了最终演示发布的良好效果，请尽量言简意赅的阐述观点</a:t>
            </a:r>
          </a:p>
        </p:txBody>
      </p:sp>
      <p:sp>
        <p:nvSpPr>
          <p:cNvPr id="75" name="文本框 74">
            <a:extLst>
              <a:ext uri="{FF2B5EF4-FFF2-40B4-BE49-F238E27FC236}">
                <a16:creationId xmlns:a16="http://schemas.microsoft.com/office/drawing/2014/main" id="{4BB844AC-7CCE-FE1E-E726-B3E8BDB61B6E}"/>
              </a:ext>
            </a:extLst>
          </p:cNvPr>
          <p:cNvSpPr txBox="1">
            <a:spLocks/>
          </p:cNvSpPr>
          <p:nvPr/>
        </p:nvSpPr>
        <p:spPr>
          <a:xfrm>
            <a:off x="8899758" y="1674923"/>
            <a:ext cx="1846659" cy="369332"/>
          </a:xfrm>
          <a:prstGeom prst="rect">
            <a:avLst/>
          </a:prstGeom>
          <a:noFill/>
        </p:spPr>
        <p:txBody>
          <a:bodyPr wrap="none" lIns="0" tIns="0" rIns="0" bIns="0" rtlCol="0" anchor="t">
            <a:spAutoFit/>
          </a:bodyPr>
          <a:lstStyle/>
          <a:p>
            <a:pPr algn="ctr"/>
            <a:r>
              <a:rPr lang="zh-CN" altLang="en-US" sz="2400" dirty="0">
                <a:solidFill>
                  <a:schemeClr val="accent1"/>
                </a:solidFill>
                <a:latin typeface="MiSans Semibold" panose="00000700000000000000" pitchFamily="2" charset="-122"/>
                <a:ea typeface="MiSans Semibold" panose="00000700000000000000" pitchFamily="2" charset="-122"/>
              </a:rPr>
              <a:t>请添加小标题</a:t>
            </a:r>
          </a:p>
        </p:txBody>
      </p:sp>
      <p:sp>
        <p:nvSpPr>
          <p:cNvPr id="76" name="文本框 75">
            <a:extLst>
              <a:ext uri="{FF2B5EF4-FFF2-40B4-BE49-F238E27FC236}">
                <a16:creationId xmlns:a16="http://schemas.microsoft.com/office/drawing/2014/main" id="{7F53FA84-ABBE-4F2C-42AC-5D8DBC2DAF4A}"/>
              </a:ext>
            </a:extLst>
          </p:cNvPr>
          <p:cNvSpPr txBox="1">
            <a:spLocks/>
          </p:cNvSpPr>
          <p:nvPr/>
        </p:nvSpPr>
        <p:spPr>
          <a:xfrm>
            <a:off x="8918992" y="2102420"/>
            <a:ext cx="2438111" cy="822276"/>
          </a:xfrm>
          <a:prstGeom prst="rect">
            <a:avLst/>
          </a:prstGeom>
          <a:noFill/>
        </p:spPr>
        <p:txBody>
          <a:bodyPr wrap="square" lIns="0" tIns="0" rIns="0" bIns="0" rtlCol="0" anchor="t">
            <a:spAutoFit/>
          </a:bodyPr>
          <a:lstStyle/>
          <a:p>
            <a:pPr>
              <a:lnSpc>
                <a:spcPct val="130000"/>
              </a:lnSpc>
            </a:pPr>
            <a:r>
              <a:rPr lang="zh-CN" altLang="en-US" sz="1400" b="0" dirty="0">
                <a:solidFill>
                  <a:schemeClr val="tx1">
                    <a:lumMod val="75000"/>
                    <a:lumOff val="25000"/>
                  </a:schemeClr>
                </a:solidFill>
                <a:effectLst/>
                <a:latin typeface="MiSans" panose="00000500000000000000" pitchFamily="2" charset="-122"/>
                <a:ea typeface="MiSans" panose="00000500000000000000" pitchFamily="2" charset="-122"/>
              </a:rPr>
              <a:t>单击此处输入你的正文为了最终演示发布的良好效果，请尽量言简意赅的阐述观点</a:t>
            </a:r>
          </a:p>
        </p:txBody>
      </p:sp>
    </p:spTree>
    <p:extLst>
      <p:ext uri="{BB962C8B-B14F-4D97-AF65-F5344CB8AC3E}">
        <p14:creationId xmlns:p14="http://schemas.microsoft.com/office/powerpoint/2010/main" val="1903868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矩形 31">
            <a:extLst>
              <a:ext uri="{FF2B5EF4-FFF2-40B4-BE49-F238E27FC236}">
                <a16:creationId xmlns:a16="http://schemas.microsoft.com/office/drawing/2014/main" id="{5B05DFF0-80BE-450A-F20F-CE487DFB3FE1}"/>
              </a:ext>
            </a:extLst>
          </p:cNvPr>
          <p:cNvSpPr/>
          <p:nvPr/>
        </p:nvSpPr>
        <p:spPr>
          <a:xfrm>
            <a:off x="0" y="6694424"/>
            <a:ext cx="12192000" cy="163576"/>
          </a:xfrm>
          <a:prstGeom prst="rect">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panose="00000500000000000000" pitchFamily="2" charset="-122"/>
              <a:ea typeface="MiSans" panose="00000500000000000000" pitchFamily="2" charset="-122"/>
            </a:endParaRPr>
          </a:p>
        </p:txBody>
      </p:sp>
      <p:pic>
        <p:nvPicPr>
          <p:cNvPr id="41" name="图片 40" descr="卡通画&#10;&#10;中度可信度描述已自动生成">
            <a:extLst>
              <a:ext uri="{FF2B5EF4-FFF2-40B4-BE49-F238E27FC236}">
                <a16:creationId xmlns:a16="http://schemas.microsoft.com/office/drawing/2014/main" id="{22F2AB82-AD25-D240-1806-D478883C29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4585" y="406809"/>
            <a:ext cx="1473002" cy="201569"/>
          </a:xfrm>
          <a:prstGeom prst="rect">
            <a:avLst/>
          </a:prstGeom>
        </p:spPr>
      </p:pic>
      <p:sp>
        <p:nvSpPr>
          <p:cNvPr id="21" name="文本框 20">
            <a:extLst>
              <a:ext uri="{FF2B5EF4-FFF2-40B4-BE49-F238E27FC236}">
                <a16:creationId xmlns:a16="http://schemas.microsoft.com/office/drawing/2014/main" id="{47E80A83-1DD4-B75A-43D3-A91668043A3E}"/>
              </a:ext>
            </a:extLst>
          </p:cNvPr>
          <p:cNvSpPr txBox="1"/>
          <p:nvPr/>
        </p:nvSpPr>
        <p:spPr>
          <a:xfrm>
            <a:off x="1161577" y="294957"/>
            <a:ext cx="2462213" cy="492443"/>
          </a:xfrm>
          <a:prstGeom prst="rect">
            <a:avLst/>
          </a:prstGeom>
          <a:noFill/>
        </p:spPr>
        <p:txBody>
          <a:bodyPr wrap="none" lIns="0" tIns="0" rIns="0" bIns="0" rtlCol="0">
            <a:spAutoFit/>
          </a:bodyPr>
          <a:lstStyle/>
          <a:p>
            <a:pPr>
              <a:defRPr/>
            </a:pPr>
            <a:r>
              <a:rPr kumimoji="1" lang="zh-CN" altLang="en-US" sz="3200" dirty="0">
                <a:solidFill>
                  <a:schemeClr val="tx1">
                    <a:lumMod val="75000"/>
                    <a:lumOff val="25000"/>
                  </a:schemeClr>
                </a:solidFill>
                <a:latin typeface="MiSans Semibold" panose="00000700000000000000" pitchFamily="2" charset="-122"/>
                <a:ea typeface="MiSans Semibold" panose="00000700000000000000" pitchFamily="2" charset="-122"/>
                <a:cs typeface="+mn-ea"/>
                <a:sym typeface="汉仪旗黑KW 55S" panose="00020600040101010101" pitchFamily="18" charset="-122"/>
              </a:rPr>
              <a:t>工作不足之处</a:t>
            </a:r>
          </a:p>
        </p:txBody>
      </p:sp>
      <p:grpSp>
        <p:nvGrpSpPr>
          <p:cNvPr id="107" name="组合 106">
            <a:extLst>
              <a:ext uri="{FF2B5EF4-FFF2-40B4-BE49-F238E27FC236}">
                <a16:creationId xmlns:a16="http://schemas.microsoft.com/office/drawing/2014/main" id="{F728C70B-CB46-E89F-FE50-94E010762A10}"/>
              </a:ext>
            </a:extLst>
          </p:cNvPr>
          <p:cNvGrpSpPr/>
          <p:nvPr/>
        </p:nvGrpSpPr>
        <p:grpSpPr>
          <a:xfrm>
            <a:off x="543054" y="198722"/>
            <a:ext cx="487078" cy="487078"/>
            <a:chOff x="415749" y="127964"/>
            <a:chExt cx="617864" cy="617864"/>
          </a:xfrm>
        </p:grpSpPr>
        <p:sp>
          <p:nvSpPr>
            <p:cNvPr id="105" name="Oval 134+">
              <a:extLst>
                <a:ext uri="{FF2B5EF4-FFF2-40B4-BE49-F238E27FC236}">
                  <a16:creationId xmlns:a16="http://schemas.microsoft.com/office/drawing/2014/main" id="{0489355D-3969-EB08-F801-D2BF383EF1B8}"/>
                </a:ext>
              </a:extLst>
            </p:cNvPr>
            <p:cNvSpPr/>
            <p:nvPr/>
          </p:nvSpPr>
          <p:spPr>
            <a:xfrm rot="8100000">
              <a:off x="415749" y="127964"/>
              <a:ext cx="617864" cy="617864"/>
            </a:xfrm>
            <a:prstGeom prst="blockArc">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panose="00000500000000000000" pitchFamily="2" charset="-122"/>
                <a:ea typeface="MiSans" panose="00000500000000000000" pitchFamily="2" charset="-122"/>
              </a:endParaRPr>
            </a:p>
          </p:txBody>
        </p:sp>
        <p:sp>
          <p:nvSpPr>
            <p:cNvPr id="106" name="椭圆 105">
              <a:extLst>
                <a:ext uri="{FF2B5EF4-FFF2-40B4-BE49-F238E27FC236}">
                  <a16:creationId xmlns:a16="http://schemas.microsoft.com/office/drawing/2014/main" id="{DCD5BAEC-CBB5-2B13-9EC4-F27EF3E7564B}"/>
                </a:ext>
              </a:extLst>
            </p:cNvPr>
            <p:cNvSpPr/>
            <p:nvPr/>
          </p:nvSpPr>
          <p:spPr>
            <a:xfrm rot="8954099" flipH="1">
              <a:off x="646302" y="337911"/>
              <a:ext cx="197968" cy="197968"/>
            </a:xfrm>
            <a:prstGeom prst="ellipse">
              <a:avLst/>
            </a:pr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panose="00000500000000000000" pitchFamily="2" charset="-122"/>
                <a:ea typeface="MiSans" panose="00000500000000000000" pitchFamily="2" charset="-122"/>
              </a:endParaRPr>
            </a:p>
          </p:txBody>
        </p:sp>
      </p:grpSp>
      <p:sp>
        <p:nvSpPr>
          <p:cNvPr id="2" name="任意多边形: 形状 1">
            <a:extLst>
              <a:ext uri="{FF2B5EF4-FFF2-40B4-BE49-F238E27FC236}">
                <a16:creationId xmlns:a16="http://schemas.microsoft.com/office/drawing/2014/main" id="{E3075063-2731-EF18-3EFB-9855026A572F}"/>
              </a:ext>
            </a:extLst>
          </p:cNvPr>
          <p:cNvSpPr/>
          <p:nvPr/>
        </p:nvSpPr>
        <p:spPr>
          <a:xfrm>
            <a:off x="5528733" y="1820335"/>
            <a:ext cx="6147329" cy="3521686"/>
          </a:xfrm>
          <a:custGeom>
            <a:avLst/>
            <a:gdLst>
              <a:gd name="connsiteX0" fmla="*/ 1669772 w 5767655"/>
              <a:gd name="connsiteY0" fmla="*/ 0 h 3521686"/>
              <a:gd name="connsiteX1" fmla="*/ 5767655 w 5767655"/>
              <a:gd name="connsiteY1" fmla="*/ 0 h 3521686"/>
              <a:gd name="connsiteX2" fmla="*/ 5767655 w 5767655"/>
              <a:gd name="connsiteY2" fmla="*/ 3521686 h 3521686"/>
              <a:gd name="connsiteX3" fmla="*/ 0 w 5767655"/>
              <a:gd name="connsiteY3" fmla="*/ 3521686 h 3521686"/>
            </a:gdLst>
            <a:ahLst/>
            <a:cxnLst>
              <a:cxn ang="0">
                <a:pos x="connsiteX0" y="connsiteY0"/>
              </a:cxn>
              <a:cxn ang="0">
                <a:pos x="connsiteX1" y="connsiteY1"/>
              </a:cxn>
              <a:cxn ang="0">
                <a:pos x="connsiteX2" y="connsiteY2"/>
              </a:cxn>
              <a:cxn ang="0">
                <a:pos x="connsiteX3" y="connsiteY3"/>
              </a:cxn>
            </a:cxnLst>
            <a:rect l="l" t="t" r="r" b="b"/>
            <a:pathLst>
              <a:path w="5767655" h="3521686">
                <a:moveTo>
                  <a:pt x="1669772" y="0"/>
                </a:moveTo>
                <a:lnTo>
                  <a:pt x="5767655" y="0"/>
                </a:lnTo>
                <a:lnTo>
                  <a:pt x="5767655" y="3521686"/>
                </a:lnTo>
                <a:lnTo>
                  <a:pt x="0" y="3521686"/>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panose="00000500000000000000" pitchFamily="2" charset="-122"/>
              <a:ea typeface="阿里巴巴普惠体 B" panose="00020600040101010101" pitchFamily="18" charset="-122"/>
            </a:endParaRPr>
          </a:p>
        </p:txBody>
      </p:sp>
      <p:sp>
        <p:nvSpPr>
          <p:cNvPr id="3" name="任意多边形: 形状 2">
            <a:extLst>
              <a:ext uri="{FF2B5EF4-FFF2-40B4-BE49-F238E27FC236}">
                <a16:creationId xmlns:a16="http://schemas.microsoft.com/office/drawing/2014/main" id="{7DCE928F-25A9-9231-BD8C-963793A98888}"/>
              </a:ext>
            </a:extLst>
          </p:cNvPr>
          <p:cNvSpPr/>
          <p:nvPr/>
        </p:nvSpPr>
        <p:spPr>
          <a:xfrm flipH="1" flipV="1">
            <a:off x="515938" y="1820335"/>
            <a:ext cx="6147328" cy="3521686"/>
          </a:xfrm>
          <a:custGeom>
            <a:avLst/>
            <a:gdLst>
              <a:gd name="connsiteX0" fmla="*/ 1669772 w 5767655"/>
              <a:gd name="connsiteY0" fmla="*/ 0 h 3521686"/>
              <a:gd name="connsiteX1" fmla="*/ 5767655 w 5767655"/>
              <a:gd name="connsiteY1" fmla="*/ 0 h 3521686"/>
              <a:gd name="connsiteX2" fmla="*/ 5767655 w 5767655"/>
              <a:gd name="connsiteY2" fmla="*/ 3521686 h 3521686"/>
              <a:gd name="connsiteX3" fmla="*/ 0 w 5767655"/>
              <a:gd name="connsiteY3" fmla="*/ 3521686 h 3521686"/>
            </a:gdLst>
            <a:ahLst/>
            <a:cxnLst>
              <a:cxn ang="0">
                <a:pos x="connsiteX0" y="connsiteY0"/>
              </a:cxn>
              <a:cxn ang="0">
                <a:pos x="connsiteX1" y="connsiteY1"/>
              </a:cxn>
              <a:cxn ang="0">
                <a:pos x="connsiteX2" y="connsiteY2"/>
              </a:cxn>
              <a:cxn ang="0">
                <a:pos x="connsiteX3" y="connsiteY3"/>
              </a:cxn>
            </a:cxnLst>
            <a:rect l="l" t="t" r="r" b="b"/>
            <a:pathLst>
              <a:path w="5767655" h="3521686">
                <a:moveTo>
                  <a:pt x="1669772" y="0"/>
                </a:moveTo>
                <a:lnTo>
                  <a:pt x="5767655" y="0"/>
                </a:lnTo>
                <a:lnTo>
                  <a:pt x="5767655" y="3521686"/>
                </a:lnTo>
                <a:lnTo>
                  <a:pt x="0" y="3521686"/>
                </a:lnTo>
                <a:close/>
              </a:path>
            </a:pathLst>
          </a:cu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panose="00000500000000000000" pitchFamily="2" charset="-122"/>
              <a:ea typeface="阿里巴巴普惠体 B" panose="00020600040101010101" pitchFamily="18" charset="-122"/>
            </a:endParaRPr>
          </a:p>
        </p:txBody>
      </p:sp>
      <p:cxnSp>
        <p:nvCxnSpPr>
          <p:cNvPr id="6" name="直接连接符 5">
            <a:extLst>
              <a:ext uri="{FF2B5EF4-FFF2-40B4-BE49-F238E27FC236}">
                <a16:creationId xmlns:a16="http://schemas.microsoft.com/office/drawing/2014/main" id="{E3CA1DD6-456C-2700-DCF8-9F414D789E28}"/>
              </a:ext>
            </a:extLst>
          </p:cNvPr>
          <p:cNvCxnSpPr/>
          <p:nvPr/>
        </p:nvCxnSpPr>
        <p:spPr>
          <a:xfrm>
            <a:off x="1388533" y="3169709"/>
            <a:ext cx="465667" cy="0"/>
          </a:xfrm>
          <a:prstGeom prst="line">
            <a:avLst/>
          </a:prstGeom>
          <a:ln w="25400" cap="rnd">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90129095-38CE-12BC-4B9C-A4E504C64665}"/>
              </a:ext>
            </a:extLst>
          </p:cNvPr>
          <p:cNvCxnSpPr/>
          <p:nvPr/>
        </p:nvCxnSpPr>
        <p:spPr>
          <a:xfrm>
            <a:off x="7442691" y="3169709"/>
            <a:ext cx="465667" cy="0"/>
          </a:xfrm>
          <a:prstGeom prst="line">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9" name="图形 110">
            <a:extLst>
              <a:ext uri="{FF2B5EF4-FFF2-40B4-BE49-F238E27FC236}">
                <a16:creationId xmlns:a16="http://schemas.microsoft.com/office/drawing/2014/main" id="{D168A55C-A129-E0DF-3368-364A35237CD2}"/>
              </a:ext>
            </a:extLst>
          </p:cNvPr>
          <p:cNvSpPr/>
          <p:nvPr/>
        </p:nvSpPr>
        <p:spPr>
          <a:xfrm flipH="1">
            <a:off x="5668730" y="2048718"/>
            <a:ext cx="427270" cy="427271"/>
          </a:xfrm>
          <a:custGeom>
            <a:avLst/>
            <a:gdLst>
              <a:gd name="connsiteX0" fmla="*/ 337185 w 427270"/>
              <a:gd name="connsiteY0" fmla="*/ 307444 h 427271"/>
              <a:gd name="connsiteX1" fmla="*/ 427270 w 427270"/>
              <a:gd name="connsiteY1" fmla="*/ 397509 h 427271"/>
              <a:gd name="connsiteX2" fmla="*/ 397508 w 427270"/>
              <a:gd name="connsiteY2" fmla="*/ 427271 h 427271"/>
              <a:gd name="connsiteX3" fmla="*/ 307444 w 427270"/>
              <a:gd name="connsiteY3" fmla="*/ 337186 h 427271"/>
              <a:gd name="connsiteX4" fmla="*/ 189299 w 427270"/>
              <a:gd name="connsiteY4" fmla="*/ 378600 h 427271"/>
              <a:gd name="connsiteX5" fmla="*/ 0 w 427270"/>
              <a:gd name="connsiteY5" fmla="*/ 189300 h 427271"/>
              <a:gd name="connsiteX6" fmla="*/ 189299 w 427270"/>
              <a:gd name="connsiteY6" fmla="*/ 0 h 427271"/>
              <a:gd name="connsiteX7" fmla="*/ 378599 w 427270"/>
              <a:gd name="connsiteY7" fmla="*/ 189300 h 427271"/>
              <a:gd name="connsiteX8" fmla="*/ 337185 w 427270"/>
              <a:gd name="connsiteY8" fmla="*/ 307444 h 427271"/>
              <a:gd name="connsiteX9" fmla="*/ 168267 w 427270"/>
              <a:gd name="connsiteY9" fmla="*/ 168267 h 427271"/>
              <a:gd name="connsiteX10" fmla="*/ 105167 w 427270"/>
              <a:gd name="connsiteY10" fmla="*/ 168267 h 427271"/>
              <a:gd name="connsiteX11" fmla="*/ 105167 w 427270"/>
              <a:gd name="connsiteY11" fmla="*/ 210333 h 427271"/>
              <a:gd name="connsiteX12" fmla="*/ 168267 w 427270"/>
              <a:gd name="connsiteY12" fmla="*/ 210333 h 427271"/>
              <a:gd name="connsiteX13" fmla="*/ 168267 w 427270"/>
              <a:gd name="connsiteY13" fmla="*/ 273433 h 427271"/>
              <a:gd name="connsiteX14" fmla="*/ 210333 w 427270"/>
              <a:gd name="connsiteY14" fmla="*/ 273433 h 427271"/>
              <a:gd name="connsiteX15" fmla="*/ 210333 w 427270"/>
              <a:gd name="connsiteY15" fmla="*/ 210333 h 427271"/>
              <a:gd name="connsiteX16" fmla="*/ 273433 w 427270"/>
              <a:gd name="connsiteY16" fmla="*/ 210333 h 427271"/>
              <a:gd name="connsiteX17" fmla="*/ 273433 w 427270"/>
              <a:gd name="connsiteY17" fmla="*/ 168267 h 427271"/>
              <a:gd name="connsiteX18" fmla="*/ 210333 w 427270"/>
              <a:gd name="connsiteY18" fmla="*/ 168267 h 427271"/>
              <a:gd name="connsiteX19" fmla="*/ 210333 w 427270"/>
              <a:gd name="connsiteY19" fmla="*/ 105167 h 427271"/>
              <a:gd name="connsiteX20" fmla="*/ 168267 w 427270"/>
              <a:gd name="connsiteY20" fmla="*/ 105167 h 427271"/>
              <a:gd name="connsiteX21" fmla="*/ 168267 w 427270"/>
              <a:gd name="connsiteY21" fmla="*/ 168267 h 427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7270" h="427271">
                <a:moveTo>
                  <a:pt x="337185" y="307444"/>
                </a:moveTo>
                <a:lnTo>
                  <a:pt x="427270" y="397509"/>
                </a:lnTo>
                <a:lnTo>
                  <a:pt x="397508" y="427271"/>
                </a:lnTo>
                <a:lnTo>
                  <a:pt x="307444" y="337186"/>
                </a:lnTo>
                <a:cubicBezTo>
                  <a:pt x="273932" y="364049"/>
                  <a:pt x="232250" y="378661"/>
                  <a:pt x="189299" y="378600"/>
                </a:cubicBezTo>
                <a:cubicBezTo>
                  <a:pt x="84806" y="378600"/>
                  <a:pt x="0" y="293793"/>
                  <a:pt x="0" y="189300"/>
                </a:cubicBezTo>
                <a:cubicBezTo>
                  <a:pt x="0" y="84806"/>
                  <a:pt x="84806" y="0"/>
                  <a:pt x="189299" y="0"/>
                </a:cubicBezTo>
                <a:cubicBezTo>
                  <a:pt x="293793" y="0"/>
                  <a:pt x="378599" y="84806"/>
                  <a:pt x="378599" y="189300"/>
                </a:cubicBezTo>
                <a:cubicBezTo>
                  <a:pt x="378660" y="232250"/>
                  <a:pt x="364049" y="273933"/>
                  <a:pt x="337185" y="307444"/>
                </a:cubicBezTo>
                <a:close/>
                <a:moveTo>
                  <a:pt x="168267" y="168267"/>
                </a:moveTo>
                <a:lnTo>
                  <a:pt x="105167" y="168267"/>
                </a:lnTo>
                <a:lnTo>
                  <a:pt x="105167" y="210333"/>
                </a:lnTo>
                <a:lnTo>
                  <a:pt x="168267" y="210333"/>
                </a:lnTo>
                <a:lnTo>
                  <a:pt x="168267" y="273433"/>
                </a:lnTo>
                <a:lnTo>
                  <a:pt x="210333" y="273433"/>
                </a:lnTo>
                <a:lnTo>
                  <a:pt x="210333" y="210333"/>
                </a:lnTo>
                <a:lnTo>
                  <a:pt x="273433" y="210333"/>
                </a:lnTo>
                <a:lnTo>
                  <a:pt x="273433" y="168267"/>
                </a:lnTo>
                <a:lnTo>
                  <a:pt x="210333" y="168267"/>
                </a:lnTo>
                <a:lnTo>
                  <a:pt x="210333" y="105167"/>
                </a:lnTo>
                <a:lnTo>
                  <a:pt x="168267" y="105167"/>
                </a:lnTo>
                <a:lnTo>
                  <a:pt x="168267" y="168267"/>
                </a:lnTo>
                <a:close/>
              </a:path>
            </a:pathLst>
          </a:custGeom>
          <a:solidFill>
            <a:schemeClr val="accent1"/>
          </a:solidFill>
          <a:ln w="484" cap="flat">
            <a:noFill/>
            <a:prstDash val="solid"/>
            <a:miter/>
          </a:ln>
        </p:spPr>
        <p:txBody>
          <a:bodyPr rtlCol="0" anchor="ctr"/>
          <a:lstStyle/>
          <a:p>
            <a:endParaRPr lang="zh-CN" altLang="en-US" dirty="0">
              <a:solidFill>
                <a:schemeClr val="tx1">
                  <a:lumMod val="85000"/>
                  <a:lumOff val="15000"/>
                </a:schemeClr>
              </a:solidFill>
              <a:latin typeface="MiSans" panose="00000500000000000000" pitchFamily="2" charset="-122"/>
              <a:ea typeface="阿里巴巴普惠体 B" panose="00020600040101010101" pitchFamily="18" charset="-122"/>
            </a:endParaRPr>
          </a:p>
        </p:txBody>
      </p:sp>
      <p:sp>
        <p:nvSpPr>
          <p:cNvPr id="10" name="图形 111">
            <a:extLst>
              <a:ext uri="{FF2B5EF4-FFF2-40B4-BE49-F238E27FC236}">
                <a16:creationId xmlns:a16="http://schemas.microsoft.com/office/drawing/2014/main" id="{FC960EB2-02A1-9A49-C375-88B40F9754EC}"/>
              </a:ext>
            </a:extLst>
          </p:cNvPr>
          <p:cNvSpPr/>
          <p:nvPr/>
        </p:nvSpPr>
        <p:spPr>
          <a:xfrm flipH="1">
            <a:off x="6096000" y="4692203"/>
            <a:ext cx="427270" cy="427271"/>
          </a:xfrm>
          <a:custGeom>
            <a:avLst/>
            <a:gdLst>
              <a:gd name="connsiteX0" fmla="*/ 337185 w 427270"/>
              <a:gd name="connsiteY0" fmla="*/ 307444 h 427271"/>
              <a:gd name="connsiteX1" fmla="*/ 427270 w 427270"/>
              <a:gd name="connsiteY1" fmla="*/ 397509 h 427271"/>
              <a:gd name="connsiteX2" fmla="*/ 397508 w 427270"/>
              <a:gd name="connsiteY2" fmla="*/ 427271 h 427271"/>
              <a:gd name="connsiteX3" fmla="*/ 307444 w 427270"/>
              <a:gd name="connsiteY3" fmla="*/ 337186 h 427271"/>
              <a:gd name="connsiteX4" fmla="*/ 189299 w 427270"/>
              <a:gd name="connsiteY4" fmla="*/ 378600 h 427271"/>
              <a:gd name="connsiteX5" fmla="*/ 0 w 427270"/>
              <a:gd name="connsiteY5" fmla="*/ 189300 h 427271"/>
              <a:gd name="connsiteX6" fmla="*/ 189299 w 427270"/>
              <a:gd name="connsiteY6" fmla="*/ 0 h 427271"/>
              <a:gd name="connsiteX7" fmla="*/ 378599 w 427270"/>
              <a:gd name="connsiteY7" fmla="*/ 189300 h 427271"/>
              <a:gd name="connsiteX8" fmla="*/ 337185 w 427270"/>
              <a:gd name="connsiteY8" fmla="*/ 307444 h 427271"/>
              <a:gd name="connsiteX9" fmla="*/ 105167 w 427270"/>
              <a:gd name="connsiteY9" fmla="*/ 168267 h 427271"/>
              <a:gd name="connsiteX10" fmla="*/ 105167 w 427270"/>
              <a:gd name="connsiteY10" fmla="*/ 210333 h 427271"/>
              <a:gd name="connsiteX11" fmla="*/ 273433 w 427270"/>
              <a:gd name="connsiteY11" fmla="*/ 210333 h 427271"/>
              <a:gd name="connsiteX12" fmla="*/ 273433 w 427270"/>
              <a:gd name="connsiteY12" fmla="*/ 168267 h 427271"/>
              <a:gd name="connsiteX13" fmla="*/ 105167 w 427270"/>
              <a:gd name="connsiteY13" fmla="*/ 168267 h 427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7270" h="427271">
                <a:moveTo>
                  <a:pt x="337185" y="307444"/>
                </a:moveTo>
                <a:lnTo>
                  <a:pt x="427270" y="397509"/>
                </a:lnTo>
                <a:lnTo>
                  <a:pt x="397508" y="427271"/>
                </a:lnTo>
                <a:lnTo>
                  <a:pt x="307444" y="337186"/>
                </a:lnTo>
                <a:cubicBezTo>
                  <a:pt x="273932" y="364049"/>
                  <a:pt x="232250" y="378661"/>
                  <a:pt x="189299" y="378600"/>
                </a:cubicBezTo>
                <a:cubicBezTo>
                  <a:pt x="84806" y="378600"/>
                  <a:pt x="0" y="293793"/>
                  <a:pt x="0" y="189300"/>
                </a:cubicBezTo>
                <a:cubicBezTo>
                  <a:pt x="0" y="84806"/>
                  <a:pt x="84806" y="0"/>
                  <a:pt x="189299" y="0"/>
                </a:cubicBezTo>
                <a:cubicBezTo>
                  <a:pt x="293793" y="0"/>
                  <a:pt x="378599" y="84806"/>
                  <a:pt x="378599" y="189300"/>
                </a:cubicBezTo>
                <a:cubicBezTo>
                  <a:pt x="378660" y="232250"/>
                  <a:pt x="364049" y="273933"/>
                  <a:pt x="337185" y="307444"/>
                </a:cubicBezTo>
                <a:close/>
                <a:moveTo>
                  <a:pt x="105167" y="168267"/>
                </a:moveTo>
                <a:lnTo>
                  <a:pt x="105167" y="210333"/>
                </a:lnTo>
                <a:lnTo>
                  <a:pt x="273433" y="210333"/>
                </a:lnTo>
                <a:lnTo>
                  <a:pt x="273433" y="168267"/>
                </a:lnTo>
                <a:lnTo>
                  <a:pt x="105167" y="168267"/>
                </a:lnTo>
                <a:close/>
              </a:path>
            </a:pathLst>
          </a:custGeom>
          <a:solidFill>
            <a:schemeClr val="bg1"/>
          </a:solidFill>
          <a:ln w="484" cap="flat">
            <a:noFill/>
            <a:prstDash val="solid"/>
            <a:miter/>
          </a:ln>
        </p:spPr>
        <p:txBody>
          <a:bodyPr rtlCol="0" anchor="ctr"/>
          <a:lstStyle/>
          <a:p>
            <a:endParaRPr lang="zh-CN" altLang="en-US" dirty="0">
              <a:solidFill>
                <a:schemeClr val="tx1">
                  <a:lumMod val="85000"/>
                  <a:lumOff val="15000"/>
                </a:schemeClr>
              </a:solidFill>
              <a:latin typeface="MiSans" panose="00000500000000000000" pitchFamily="2" charset="-122"/>
              <a:ea typeface="阿里巴巴普惠体 B" panose="00020600040101010101" pitchFamily="18" charset="-122"/>
            </a:endParaRPr>
          </a:p>
        </p:txBody>
      </p:sp>
      <p:sp>
        <p:nvSpPr>
          <p:cNvPr id="12" name="文本框 11">
            <a:extLst>
              <a:ext uri="{FF2B5EF4-FFF2-40B4-BE49-F238E27FC236}">
                <a16:creationId xmlns:a16="http://schemas.microsoft.com/office/drawing/2014/main" id="{A261F4D4-C7C1-D32B-A05A-4A536FCF4B71}"/>
              </a:ext>
            </a:extLst>
          </p:cNvPr>
          <p:cNvSpPr txBox="1"/>
          <p:nvPr/>
        </p:nvSpPr>
        <p:spPr>
          <a:xfrm>
            <a:off x="1343620" y="2484061"/>
            <a:ext cx="1846660" cy="369332"/>
          </a:xfrm>
          <a:prstGeom prst="rect">
            <a:avLst/>
          </a:prstGeom>
          <a:noFill/>
        </p:spPr>
        <p:txBody>
          <a:bodyPr wrap="none" lIns="0" tIns="0" rIns="0" bIns="0" rtlCol="0" anchor="t">
            <a:spAutoFit/>
          </a:bodyPr>
          <a:lstStyle/>
          <a:p>
            <a:pPr algn="ctr"/>
            <a:r>
              <a:rPr lang="zh-CN" altLang="en-US" sz="2400" dirty="0">
                <a:solidFill>
                  <a:schemeClr val="accent1"/>
                </a:solidFill>
                <a:latin typeface="MiSans Semibold" panose="00000700000000000000" pitchFamily="2" charset="-122"/>
                <a:ea typeface="MiSans Semibold" panose="00000700000000000000" pitchFamily="2" charset="-122"/>
              </a:rPr>
              <a:t>请添加小标题</a:t>
            </a:r>
          </a:p>
        </p:txBody>
      </p:sp>
      <p:sp>
        <p:nvSpPr>
          <p:cNvPr id="13" name="文本框 12">
            <a:extLst>
              <a:ext uri="{FF2B5EF4-FFF2-40B4-BE49-F238E27FC236}">
                <a16:creationId xmlns:a16="http://schemas.microsoft.com/office/drawing/2014/main" id="{9CC0F852-5333-CAE4-5907-ED0DD676C11E}"/>
              </a:ext>
            </a:extLst>
          </p:cNvPr>
          <p:cNvSpPr txBox="1"/>
          <p:nvPr/>
        </p:nvSpPr>
        <p:spPr>
          <a:xfrm>
            <a:off x="1388533" y="3332937"/>
            <a:ext cx="3510966" cy="536494"/>
          </a:xfrm>
          <a:prstGeom prst="rect">
            <a:avLst/>
          </a:prstGeom>
          <a:noFill/>
        </p:spPr>
        <p:txBody>
          <a:bodyPr wrap="square" lIns="0" tIns="0" rIns="0" bIns="0" rtlCol="0" anchor="t">
            <a:spAutoFit/>
          </a:bodyPr>
          <a:lstStyle/>
          <a:p>
            <a:pPr>
              <a:lnSpc>
                <a:spcPct val="130000"/>
              </a:lnSpc>
            </a:pPr>
            <a:r>
              <a:rPr lang="zh-CN" altLang="en-US" sz="1400" b="0" dirty="0">
                <a:solidFill>
                  <a:schemeClr val="tx1">
                    <a:lumMod val="75000"/>
                    <a:lumOff val="25000"/>
                  </a:schemeClr>
                </a:solidFill>
                <a:effectLst/>
                <a:latin typeface="MiSans" panose="00000500000000000000" pitchFamily="2" charset="-122"/>
                <a:ea typeface="MiSans" panose="00000500000000000000" pitchFamily="2" charset="-122"/>
              </a:rPr>
              <a:t>单击此处输入你的正文为了最终演示发布的良好效果，请尽量言简意赅的阐述观点</a:t>
            </a:r>
          </a:p>
        </p:txBody>
      </p:sp>
      <p:sp>
        <p:nvSpPr>
          <p:cNvPr id="14" name="文本框 13">
            <a:extLst>
              <a:ext uri="{FF2B5EF4-FFF2-40B4-BE49-F238E27FC236}">
                <a16:creationId xmlns:a16="http://schemas.microsoft.com/office/drawing/2014/main" id="{E5983100-CDF1-766D-63A4-7363C98AE27F}"/>
              </a:ext>
            </a:extLst>
          </p:cNvPr>
          <p:cNvSpPr txBox="1"/>
          <p:nvPr/>
        </p:nvSpPr>
        <p:spPr>
          <a:xfrm>
            <a:off x="1388533" y="3886901"/>
            <a:ext cx="3510966" cy="536494"/>
          </a:xfrm>
          <a:prstGeom prst="rect">
            <a:avLst/>
          </a:prstGeom>
          <a:noFill/>
        </p:spPr>
        <p:txBody>
          <a:bodyPr wrap="square" lIns="0" tIns="0" rIns="0" bIns="0" rtlCol="0" anchor="t">
            <a:spAutoFit/>
          </a:bodyPr>
          <a:lstStyle/>
          <a:p>
            <a:pPr>
              <a:lnSpc>
                <a:spcPct val="130000"/>
              </a:lnSpc>
            </a:pPr>
            <a:r>
              <a:rPr lang="zh-CN" altLang="en-US" sz="1400" b="0" dirty="0">
                <a:solidFill>
                  <a:schemeClr val="tx1">
                    <a:lumMod val="75000"/>
                    <a:lumOff val="25000"/>
                  </a:schemeClr>
                </a:solidFill>
                <a:effectLst/>
                <a:latin typeface="MiSans" panose="00000500000000000000" pitchFamily="2" charset="-122"/>
                <a:ea typeface="MiSans" panose="00000500000000000000" pitchFamily="2" charset="-122"/>
              </a:rPr>
              <a:t>单击此处输入你的正文为了最终演示发布的良好效果，请尽量言简意赅的阐述观点</a:t>
            </a:r>
          </a:p>
        </p:txBody>
      </p:sp>
      <p:sp>
        <p:nvSpPr>
          <p:cNvPr id="15" name="文本框 14">
            <a:extLst>
              <a:ext uri="{FF2B5EF4-FFF2-40B4-BE49-F238E27FC236}">
                <a16:creationId xmlns:a16="http://schemas.microsoft.com/office/drawing/2014/main" id="{FB6A82B9-B67F-F156-8B25-DE10D0829F94}"/>
              </a:ext>
            </a:extLst>
          </p:cNvPr>
          <p:cNvSpPr txBox="1"/>
          <p:nvPr/>
        </p:nvSpPr>
        <p:spPr>
          <a:xfrm>
            <a:off x="7403540" y="2484061"/>
            <a:ext cx="1846660" cy="369332"/>
          </a:xfrm>
          <a:prstGeom prst="rect">
            <a:avLst/>
          </a:prstGeom>
          <a:noFill/>
        </p:spPr>
        <p:txBody>
          <a:bodyPr wrap="none" lIns="0" tIns="0" rIns="0" bIns="0" rtlCol="0" anchor="t">
            <a:spAutoFit/>
          </a:bodyPr>
          <a:lstStyle/>
          <a:p>
            <a:pPr algn="ctr"/>
            <a:r>
              <a:rPr lang="zh-CN" altLang="en-US" sz="2400" dirty="0">
                <a:solidFill>
                  <a:schemeClr val="bg1"/>
                </a:solidFill>
                <a:latin typeface="MiSans Semibold" panose="00000700000000000000" pitchFamily="2" charset="-122"/>
                <a:ea typeface="MiSans Semibold" panose="00000700000000000000" pitchFamily="2" charset="-122"/>
              </a:rPr>
              <a:t>请添加小标题</a:t>
            </a:r>
          </a:p>
        </p:txBody>
      </p:sp>
      <p:sp>
        <p:nvSpPr>
          <p:cNvPr id="16" name="文本框 15">
            <a:extLst>
              <a:ext uri="{FF2B5EF4-FFF2-40B4-BE49-F238E27FC236}">
                <a16:creationId xmlns:a16="http://schemas.microsoft.com/office/drawing/2014/main" id="{2FC1081E-36C3-ED48-F512-5721221A82A0}"/>
              </a:ext>
            </a:extLst>
          </p:cNvPr>
          <p:cNvSpPr txBox="1"/>
          <p:nvPr/>
        </p:nvSpPr>
        <p:spPr>
          <a:xfrm>
            <a:off x="7421996" y="3332937"/>
            <a:ext cx="3510966" cy="536494"/>
          </a:xfrm>
          <a:prstGeom prst="rect">
            <a:avLst/>
          </a:prstGeom>
          <a:noFill/>
        </p:spPr>
        <p:txBody>
          <a:bodyPr wrap="square" lIns="0" tIns="0" rIns="0" bIns="0" rtlCol="0" anchor="t">
            <a:spAutoFit/>
          </a:bodyPr>
          <a:lstStyle/>
          <a:p>
            <a:pPr>
              <a:lnSpc>
                <a:spcPct val="130000"/>
              </a:lnSpc>
            </a:pPr>
            <a:r>
              <a:rPr lang="zh-CN" altLang="en-US" sz="1400" b="0" dirty="0">
                <a:solidFill>
                  <a:schemeClr val="bg1"/>
                </a:solidFill>
                <a:effectLst/>
                <a:latin typeface="MiSans" panose="00000500000000000000" pitchFamily="2" charset="-122"/>
                <a:ea typeface="MiSans" panose="00000500000000000000" pitchFamily="2" charset="-122"/>
              </a:rPr>
              <a:t>单击此处输入你的正文为了最终演示发布的良好效果，请尽量言简意赅的阐述观点</a:t>
            </a:r>
          </a:p>
        </p:txBody>
      </p:sp>
      <p:sp>
        <p:nvSpPr>
          <p:cNvPr id="17" name="文本框 16">
            <a:extLst>
              <a:ext uri="{FF2B5EF4-FFF2-40B4-BE49-F238E27FC236}">
                <a16:creationId xmlns:a16="http://schemas.microsoft.com/office/drawing/2014/main" id="{B603857E-60AC-2D10-1A9E-F0FFDD2BD9C0}"/>
              </a:ext>
            </a:extLst>
          </p:cNvPr>
          <p:cNvSpPr txBox="1"/>
          <p:nvPr/>
        </p:nvSpPr>
        <p:spPr>
          <a:xfrm>
            <a:off x="7421996" y="3886901"/>
            <a:ext cx="3510966" cy="536494"/>
          </a:xfrm>
          <a:prstGeom prst="rect">
            <a:avLst/>
          </a:prstGeom>
          <a:noFill/>
        </p:spPr>
        <p:txBody>
          <a:bodyPr wrap="square" lIns="0" tIns="0" rIns="0" bIns="0" rtlCol="0" anchor="t">
            <a:spAutoFit/>
          </a:bodyPr>
          <a:lstStyle/>
          <a:p>
            <a:pPr>
              <a:lnSpc>
                <a:spcPct val="130000"/>
              </a:lnSpc>
            </a:pPr>
            <a:r>
              <a:rPr lang="zh-CN" altLang="en-US" sz="1400" b="0" dirty="0">
                <a:solidFill>
                  <a:schemeClr val="bg1"/>
                </a:solidFill>
                <a:effectLst/>
                <a:latin typeface="MiSans" panose="00000500000000000000" pitchFamily="2" charset="-122"/>
                <a:ea typeface="MiSans" panose="00000500000000000000" pitchFamily="2" charset="-122"/>
              </a:rPr>
              <a:t>单击此处输入你的正文为了最终演示发布的良好效果，请尽量言简意赅的阐述观点</a:t>
            </a:r>
          </a:p>
        </p:txBody>
      </p:sp>
      <p:grpSp>
        <p:nvGrpSpPr>
          <p:cNvPr id="24" name="组合 23">
            <a:extLst>
              <a:ext uri="{FF2B5EF4-FFF2-40B4-BE49-F238E27FC236}">
                <a16:creationId xmlns:a16="http://schemas.microsoft.com/office/drawing/2014/main" id="{DA07A1C9-A820-58BF-7F43-FC9D46231665}"/>
              </a:ext>
            </a:extLst>
          </p:cNvPr>
          <p:cNvGrpSpPr/>
          <p:nvPr/>
        </p:nvGrpSpPr>
        <p:grpSpPr>
          <a:xfrm flipH="1">
            <a:off x="11781098" y="6492132"/>
            <a:ext cx="492978" cy="496895"/>
            <a:chOff x="-63264" y="6460112"/>
            <a:chExt cx="492978" cy="496895"/>
          </a:xfrm>
        </p:grpSpPr>
        <p:sp>
          <p:nvSpPr>
            <p:cNvPr id="18" name="任意多边形: 形状 17">
              <a:extLst>
                <a:ext uri="{FF2B5EF4-FFF2-40B4-BE49-F238E27FC236}">
                  <a16:creationId xmlns:a16="http://schemas.microsoft.com/office/drawing/2014/main" id="{01E5F1D9-E212-3EDE-6887-5284E716F829}"/>
                </a:ext>
              </a:extLst>
            </p:cNvPr>
            <p:cNvSpPr/>
            <p:nvPr/>
          </p:nvSpPr>
          <p:spPr>
            <a:xfrm rot="11700000">
              <a:off x="-63264" y="6460112"/>
              <a:ext cx="434986" cy="431600"/>
            </a:xfrm>
            <a:custGeom>
              <a:avLst/>
              <a:gdLst>
                <a:gd name="connsiteX0" fmla="*/ 434986 w 434986"/>
                <a:gd name="connsiteY0" fmla="*/ 431600 h 431600"/>
                <a:gd name="connsiteX1" fmla="*/ 427459 w 434986"/>
                <a:gd name="connsiteY1" fmla="*/ 430841 h 431600"/>
                <a:gd name="connsiteX2" fmla="*/ 50206 w 434986"/>
                <a:gd name="connsiteY2" fmla="*/ 178065 h 431600"/>
                <a:gd name="connsiteX3" fmla="*/ 0 w 434986"/>
                <a:gd name="connsiteY3" fmla="*/ 85567 h 431600"/>
                <a:gd name="connsiteX4" fmla="*/ 319339 w 434986"/>
                <a:gd name="connsiteY4" fmla="*/ 0 h 43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986" h="431600">
                  <a:moveTo>
                    <a:pt x="434986" y="431600"/>
                  </a:moveTo>
                  <a:lnTo>
                    <a:pt x="427459" y="430841"/>
                  </a:lnTo>
                  <a:cubicBezTo>
                    <a:pt x="270957" y="398816"/>
                    <a:pt x="136613" y="305964"/>
                    <a:pt x="50206" y="178065"/>
                  </a:cubicBezTo>
                  <a:lnTo>
                    <a:pt x="0" y="85567"/>
                  </a:lnTo>
                  <a:lnTo>
                    <a:pt x="319339" y="0"/>
                  </a:lnTo>
                  <a:close/>
                </a:path>
              </a:pathLst>
            </a:custGeom>
            <a:solidFill>
              <a:schemeClr val="accent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sp>
          <p:nvSpPr>
            <p:cNvPr id="19" name="任意多边形: 形状 18">
              <a:extLst>
                <a:ext uri="{FF2B5EF4-FFF2-40B4-BE49-F238E27FC236}">
                  <a16:creationId xmlns:a16="http://schemas.microsoft.com/office/drawing/2014/main" id="{80D83928-117F-0191-C586-5DD9108C0B35}"/>
                </a:ext>
              </a:extLst>
            </p:cNvPr>
            <p:cNvSpPr/>
            <p:nvPr/>
          </p:nvSpPr>
          <p:spPr>
            <a:xfrm rot="11700000">
              <a:off x="-42056" y="6588766"/>
              <a:ext cx="271507" cy="289238"/>
            </a:xfrm>
            <a:custGeom>
              <a:avLst/>
              <a:gdLst>
                <a:gd name="connsiteX0" fmla="*/ 271507 w 271507"/>
                <a:gd name="connsiteY0" fmla="*/ 289238 h 289238"/>
                <a:gd name="connsiteX1" fmla="*/ 238640 w 271507"/>
                <a:gd name="connsiteY1" fmla="*/ 279035 h 289238"/>
                <a:gd name="connsiteX2" fmla="*/ 29970 w 271507"/>
                <a:gd name="connsiteY2" fmla="*/ 107200 h 289238"/>
                <a:gd name="connsiteX3" fmla="*/ 0 w 271507"/>
                <a:gd name="connsiteY3" fmla="*/ 51984 h 289238"/>
                <a:gd name="connsiteX4" fmla="*/ 194006 w 271507"/>
                <a:gd name="connsiteY4" fmla="*/ 0 h 289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507" h="289238">
                  <a:moveTo>
                    <a:pt x="271507" y="289238"/>
                  </a:moveTo>
                  <a:lnTo>
                    <a:pt x="238640" y="279035"/>
                  </a:lnTo>
                  <a:cubicBezTo>
                    <a:pt x="153527" y="243035"/>
                    <a:pt x="81109" y="182896"/>
                    <a:pt x="29970" y="107200"/>
                  </a:cubicBezTo>
                  <a:lnTo>
                    <a:pt x="0" y="51984"/>
                  </a:lnTo>
                  <a:lnTo>
                    <a:pt x="194006" y="0"/>
                  </a:lnTo>
                  <a:close/>
                </a:path>
              </a:pathLst>
            </a:cu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sp>
          <p:nvSpPr>
            <p:cNvPr id="20" name="任意多边形: 形状 19">
              <a:extLst>
                <a:ext uri="{FF2B5EF4-FFF2-40B4-BE49-F238E27FC236}">
                  <a16:creationId xmlns:a16="http://schemas.microsoft.com/office/drawing/2014/main" id="{233D4F6C-F63A-B56A-BF91-409DB5B0C610}"/>
                </a:ext>
              </a:extLst>
            </p:cNvPr>
            <p:cNvSpPr/>
            <p:nvPr/>
          </p:nvSpPr>
          <p:spPr>
            <a:xfrm rot="8100000">
              <a:off x="37000" y="6541610"/>
              <a:ext cx="392714" cy="415397"/>
            </a:xfrm>
            <a:custGeom>
              <a:avLst/>
              <a:gdLst>
                <a:gd name="connsiteX0" fmla="*/ 0 w 392714"/>
                <a:gd name="connsiteY0" fmla="*/ 415397 h 415397"/>
                <a:gd name="connsiteX1" fmla="*/ 117783 w 392714"/>
                <a:gd name="connsiteY1" fmla="*/ 29802 h 415397"/>
                <a:gd name="connsiteX2" fmla="*/ 142372 w 392714"/>
                <a:gd name="connsiteY2" fmla="*/ 0 h 415397"/>
                <a:gd name="connsiteX3" fmla="*/ 392714 w 392714"/>
                <a:gd name="connsiteY3" fmla="*/ 250342 h 415397"/>
                <a:gd name="connsiteX4" fmla="*/ 371926 w 392714"/>
                <a:gd name="connsiteY4" fmla="*/ 281174 h 415397"/>
                <a:gd name="connsiteX5" fmla="*/ 351833 w 392714"/>
                <a:gd name="connsiteY5" fmla="*/ 345902 h 415397"/>
                <a:gd name="connsiteX6" fmla="*/ 347760 w 392714"/>
                <a:gd name="connsiteY6" fmla="*/ 386312 h 415397"/>
                <a:gd name="connsiteX7" fmla="*/ 318675 w 392714"/>
                <a:gd name="connsiteY7" fmla="*/ 415396 h 41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714" h="415397">
                  <a:moveTo>
                    <a:pt x="0" y="415397"/>
                  </a:moveTo>
                  <a:cubicBezTo>
                    <a:pt x="0" y="272564"/>
                    <a:pt x="43421" y="139872"/>
                    <a:pt x="117783" y="29802"/>
                  </a:cubicBezTo>
                  <a:lnTo>
                    <a:pt x="142372" y="0"/>
                  </a:lnTo>
                  <a:lnTo>
                    <a:pt x="392714" y="250342"/>
                  </a:lnTo>
                  <a:lnTo>
                    <a:pt x="371926" y="281174"/>
                  </a:lnTo>
                  <a:cubicBezTo>
                    <a:pt x="363202" y="301801"/>
                    <a:pt x="356427" y="323454"/>
                    <a:pt x="351833" y="345902"/>
                  </a:cubicBezTo>
                  <a:lnTo>
                    <a:pt x="347760" y="386312"/>
                  </a:lnTo>
                  <a:lnTo>
                    <a:pt x="318675" y="415396"/>
                  </a:ln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grpSp>
      <p:grpSp>
        <p:nvGrpSpPr>
          <p:cNvPr id="30" name="组合 29">
            <a:extLst>
              <a:ext uri="{FF2B5EF4-FFF2-40B4-BE49-F238E27FC236}">
                <a16:creationId xmlns:a16="http://schemas.microsoft.com/office/drawing/2014/main" id="{187B6168-B3E6-93AB-675D-40FBCE2505D0}"/>
              </a:ext>
            </a:extLst>
          </p:cNvPr>
          <p:cNvGrpSpPr/>
          <p:nvPr/>
        </p:nvGrpSpPr>
        <p:grpSpPr>
          <a:xfrm rot="16200000">
            <a:off x="-642532" y="4421944"/>
            <a:ext cx="1414576" cy="355243"/>
            <a:chOff x="202514" y="1202496"/>
            <a:chExt cx="1414576" cy="355243"/>
          </a:xfrm>
        </p:grpSpPr>
        <p:sp>
          <p:nvSpPr>
            <p:cNvPr id="25" name="任意多边形: 形状 24">
              <a:extLst>
                <a:ext uri="{FF2B5EF4-FFF2-40B4-BE49-F238E27FC236}">
                  <a16:creationId xmlns:a16="http://schemas.microsoft.com/office/drawing/2014/main" id="{B6002FE2-FD51-8607-A4E1-C28E8ACBDC58}"/>
                </a:ext>
              </a:extLst>
            </p:cNvPr>
            <p:cNvSpPr/>
            <p:nvPr/>
          </p:nvSpPr>
          <p:spPr>
            <a:xfrm>
              <a:off x="202514" y="1450298"/>
              <a:ext cx="1414576" cy="107441"/>
            </a:xfrm>
            <a:custGeom>
              <a:avLst/>
              <a:gdLst>
                <a:gd name="connsiteX0" fmla="*/ 1172642 w 1414576"/>
                <a:gd name="connsiteY0" fmla="*/ 107442 h 107441"/>
                <a:gd name="connsiteX1" fmla="*/ 1050493 w 1414576"/>
                <a:gd name="connsiteY1" fmla="*/ 61303 h 107441"/>
                <a:gd name="connsiteX2" fmla="*/ 940003 w 1414576"/>
                <a:gd name="connsiteY2" fmla="*/ 19050 h 107441"/>
                <a:gd name="connsiteX3" fmla="*/ 829513 w 1414576"/>
                <a:gd name="connsiteY3" fmla="*/ 61303 h 107441"/>
                <a:gd name="connsiteX4" fmla="*/ 707364 w 1414576"/>
                <a:gd name="connsiteY4" fmla="*/ 107442 h 107441"/>
                <a:gd name="connsiteX5" fmla="*/ 585255 w 1414576"/>
                <a:gd name="connsiteY5" fmla="*/ 61303 h 107441"/>
                <a:gd name="connsiteX6" fmla="*/ 474765 w 1414576"/>
                <a:gd name="connsiteY6" fmla="*/ 19050 h 107441"/>
                <a:gd name="connsiteX7" fmla="*/ 364275 w 1414576"/>
                <a:gd name="connsiteY7" fmla="*/ 61303 h 107441"/>
                <a:gd name="connsiteX8" fmla="*/ 242126 w 1414576"/>
                <a:gd name="connsiteY8" fmla="*/ 107442 h 107441"/>
                <a:gd name="connsiteX9" fmla="*/ 120015 w 1414576"/>
                <a:gd name="connsiteY9" fmla="*/ 61303 h 107441"/>
                <a:gd name="connsiteX10" fmla="*/ 9525 w 1414576"/>
                <a:gd name="connsiteY10" fmla="*/ 19050 h 107441"/>
                <a:gd name="connsiteX11" fmla="*/ 0 w 1414576"/>
                <a:gd name="connsiteY11" fmla="*/ 9525 h 107441"/>
                <a:gd name="connsiteX12" fmla="*/ 9525 w 1414576"/>
                <a:gd name="connsiteY12" fmla="*/ 0 h 107441"/>
                <a:gd name="connsiteX13" fmla="*/ 131445 w 1414576"/>
                <a:gd name="connsiteY13" fmla="*/ 46139 h 107441"/>
                <a:gd name="connsiteX14" fmla="*/ 241935 w 1414576"/>
                <a:gd name="connsiteY14" fmla="*/ 88392 h 107441"/>
                <a:gd name="connsiteX15" fmla="*/ 352425 w 1414576"/>
                <a:gd name="connsiteY15" fmla="*/ 46139 h 107441"/>
                <a:gd name="connsiteX16" fmla="*/ 474574 w 1414576"/>
                <a:gd name="connsiteY16" fmla="*/ 0 h 107441"/>
                <a:gd name="connsiteX17" fmla="*/ 596685 w 1414576"/>
                <a:gd name="connsiteY17" fmla="*/ 46139 h 107441"/>
                <a:gd name="connsiteX18" fmla="*/ 707175 w 1414576"/>
                <a:gd name="connsiteY18" fmla="*/ 88392 h 107441"/>
                <a:gd name="connsiteX19" fmla="*/ 817665 w 1414576"/>
                <a:gd name="connsiteY19" fmla="*/ 46139 h 107441"/>
                <a:gd name="connsiteX20" fmla="*/ 939812 w 1414576"/>
                <a:gd name="connsiteY20" fmla="*/ 0 h 107441"/>
                <a:gd name="connsiteX21" fmla="*/ 1061961 w 1414576"/>
                <a:gd name="connsiteY21" fmla="*/ 46139 h 107441"/>
                <a:gd name="connsiteX22" fmla="*/ 1172451 w 1414576"/>
                <a:gd name="connsiteY22" fmla="*/ 88392 h 107441"/>
                <a:gd name="connsiteX23" fmla="*/ 1282941 w 1414576"/>
                <a:gd name="connsiteY23" fmla="*/ 46139 h 107441"/>
                <a:gd name="connsiteX24" fmla="*/ 1405052 w 1414576"/>
                <a:gd name="connsiteY24" fmla="*/ 0 h 107441"/>
                <a:gd name="connsiteX25" fmla="*/ 1414577 w 1414576"/>
                <a:gd name="connsiteY25" fmla="*/ 9525 h 107441"/>
                <a:gd name="connsiteX26" fmla="*/ 1405052 w 1414576"/>
                <a:gd name="connsiteY26" fmla="*/ 19050 h 107441"/>
                <a:gd name="connsiteX27" fmla="*/ 1294562 w 1414576"/>
                <a:gd name="connsiteY27" fmla="*/ 61303 h 107441"/>
                <a:gd name="connsiteX28" fmla="*/ 1172642 w 1414576"/>
                <a:gd name="connsiteY28" fmla="*/ 107442 h 107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14576" h="107441">
                  <a:moveTo>
                    <a:pt x="1172642" y="107442"/>
                  </a:moveTo>
                  <a:cubicBezTo>
                    <a:pt x="1111262" y="107442"/>
                    <a:pt x="1080364" y="83972"/>
                    <a:pt x="1050493" y="61303"/>
                  </a:cubicBezTo>
                  <a:cubicBezTo>
                    <a:pt x="1021880" y="39586"/>
                    <a:pt x="994868" y="19050"/>
                    <a:pt x="940003" y="19050"/>
                  </a:cubicBezTo>
                  <a:cubicBezTo>
                    <a:pt x="885139" y="19050"/>
                    <a:pt x="858012" y="39586"/>
                    <a:pt x="829513" y="61303"/>
                  </a:cubicBezTo>
                  <a:cubicBezTo>
                    <a:pt x="799643" y="84163"/>
                    <a:pt x="768782" y="107442"/>
                    <a:pt x="707364" y="107442"/>
                  </a:cubicBezTo>
                  <a:cubicBezTo>
                    <a:pt x="645948" y="107442"/>
                    <a:pt x="615124" y="83972"/>
                    <a:pt x="585255" y="61303"/>
                  </a:cubicBezTo>
                  <a:cubicBezTo>
                    <a:pt x="556641" y="39586"/>
                    <a:pt x="529628" y="19050"/>
                    <a:pt x="474765" y="19050"/>
                  </a:cubicBezTo>
                  <a:cubicBezTo>
                    <a:pt x="419900" y="19050"/>
                    <a:pt x="392773" y="39586"/>
                    <a:pt x="364275" y="61303"/>
                  </a:cubicBezTo>
                  <a:cubicBezTo>
                    <a:pt x="334404" y="84163"/>
                    <a:pt x="303542" y="107442"/>
                    <a:pt x="242126" y="107442"/>
                  </a:cubicBezTo>
                  <a:cubicBezTo>
                    <a:pt x="180708" y="107442"/>
                    <a:pt x="149886" y="83972"/>
                    <a:pt x="120015" y="61303"/>
                  </a:cubicBezTo>
                  <a:cubicBezTo>
                    <a:pt x="91402" y="39586"/>
                    <a:pt x="64390" y="19050"/>
                    <a:pt x="9525" y="19050"/>
                  </a:cubicBezTo>
                  <a:cubicBezTo>
                    <a:pt x="4265" y="19050"/>
                    <a:pt x="0" y="14786"/>
                    <a:pt x="0" y="9525"/>
                  </a:cubicBezTo>
                  <a:cubicBezTo>
                    <a:pt x="0" y="4264"/>
                    <a:pt x="4265" y="0"/>
                    <a:pt x="9525" y="0"/>
                  </a:cubicBezTo>
                  <a:cubicBezTo>
                    <a:pt x="70905" y="0"/>
                    <a:pt x="101803" y="23469"/>
                    <a:pt x="131445" y="46139"/>
                  </a:cubicBezTo>
                  <a:cubicBezTo>
                    <a:pt x="160058" y="67856"/>
                    <a:pt x="187071" y="88392"/>
                    <a:pt x="241935" y="88392"/>
                  </a:cubicBezTo>
                  <a:cubicBezTo>
                    <a:pt x="296800" y="88392"/>
                    <a:pt x="323926" y="67856"/>
                    <a:pt x="352425" y="46139"/>
                  </a:cubicBezTo>
                  <a:cubicBezTo>
                    <a:pt x="382296" y="23279"/>
                    <a:pt x="413385" y="0"/>
                    <a:pt x="474574" y="0"/>
                  </a:cubicBezTo>
                  <a:cubicBezTo>
                    <a:pt x="535763" y="0"/>
                    <a:pt x="566852" y="23469"/>
                    <a:pt x="596685" y="46139"/>
                  </a:cubicBezTo>
                  <a:cubicBezTo>
                    <a:pt x="625298" y="67856"/>
                    <a:pt x="652310" y="88392"/>
                    <a:pt x="707175" y="88392"/>
                  </a:cubicBezTo>
                  <a:cubicBezTo>
                    <a:pt x="762038" y="88392"/>
                    <a:pt x="789204" y="67856"/>
                    <a:pt x="817665" y="46139"/>
                  </a:cubicBezTo>
                  <a:cubicBezTo>
                    <a:pt x="847534" y="23279"/>
                    <a:pt x="878625" y="0"/>
                    <a:pt x="939812" y="0"/>
                  </a:cubicBezTo>
                  <a:cubicBezTo>
                    <a:pt x="1001001" y="0"/>
                    <a:pt x="1032091" y="23469"/>
                    <a:pt x="1061961" y="46139"/>
                  </a:cubicBezTo>
                  <a:cubicBezTo>
                    <a:pt x="1090574" y="67856"/>
                    <a:pt x="1117588" y="88392"/>
                    <a:pt x="1172451" y="88392"/>
                  </a:cubicBezTo>
                  <a:cubicBezTo>
                    <a:pt x="1227316" y="88392"/>
                    <a:pt x="1254481" y="67856"/>
                    <a:pt x="1282941" y="46139"/>
                  </a:cubicBezTo>
                  <a:cubicBezTo>
                    <a:pt x="1312774" y="23279"/>
                    <a:pt x="1343672" y="0"/>
                    <a:pt x="1405052" y="0"/>
                  </a:cubicBezTo>
                  <a:cubicBezTo>
                    <a:pt x="1410312" y="0"/>
                    <a:pt x="1414577" y="4264"/>
                    <a:pt x="1414577" y="9525"/>
                  </a:cubicBezTo>
                  <a:cubicBezTo>
                    <a:pt x="1414577" y="14786"/>
                    <a:pt x="1410312" y="19050"/>
                    <a:pt x="1405052" y="19050"/>
                  </a:cubicBezTo>
                  <a:cubicBezTo>
                    <a:pt x="1350074" y="19050"/>
                    <a:pt x="1323061" y="39586"/>
                    <a:pt x="1294562" y="61303"/>
                  </a:cubicBezTo>
                  <a:cubicBezTo>
                    <a:pt x="1264920" y="83972"/>
                    <a:pt x="1234060" y="107442"/>
                    <a:pt x="1172642" y="107442"/>
                  </a:cubicBezTo>
                  <a:close/>
                </a:path>
              </a:pathLst>
            </a:custGeom>
            <a:solidFill>
              <a:schemeClr val="accent1"/>
            </a:solidFill>
            <a:ln w="3810" cap="flat">
              <a:noFill/>
              <a:prstDash val="solid"/>
              <a:miter/>
            </a:ln>
          </p:spPr>
          <p:txBody>
            <a:bodyPr rtlCol="0" anchor="ctr"/>
            <a:lstStyle/>
            <a:p>
              <a:endParaRPr lang="zh-CN" altLang="en-US" dirty="0">
                <a:latin typeface="MiSans" panose="00000500000000000000" pitchFamily="2" charset="-122"/>
                <a:ea typeface="MiSans" panose="00000500000000000000" pitchFamily="2" charset="-122"/>
              </a:endParaRPr>
            </a:p>
          </p:txBody>
        </p:sp>
        <p:sp>
          <p:nvSpPr>
            <p:cNvPr id="26" name="任意多边形: 形状 25">
              <a:extLst>
                <a:ext uri="{FF2B5EF4-FFF2-40B4-BE49-F238E27FC236}">
                  <a16:creationId xmlns:a16="http://schemas.microsoft.com/office/drawing/2014/main" id="{F54293BC-D413-C1F7-84FB-914B4FBD7441}"/>
                </a:ext>
              </a:extLst>
            </p:cNvPr>
            <p:cNvSpPr/>
            <p:nvPr/>
          </p:nvSpPr>
          <p:spPr>
            <a:xfrm>
              <a:off x="202514" y="1388348"/>
              <a:ext cx="1414576" cy="107441"/>
            </a:xfrm>
            <a:custGeom>
              <a:avLst/>
              <a:gdLst>
                <a:gd name="connsiteX0" fmla="*/ 1172642 w 1414576"/>
                <a:gd name="connsiteY0" fmla="*/ 107442 h 107441"/>
                <a:gd name="connsiteX1" fmla="*/ 1050493 w 1414576"/>
                <a:gd name="connsiteY1" fmla="*/ 61303 h 107441"/>
                <a:gd name="connsiteX2" fmla="*/ 940003 w 1414576"/>
                <a:gd name="connsiteY2" fmla="*/ 19050 h 107441"/>
                <a:gd name="connsiteX3" fmla="*/ 829513 w 1414576"/>
                <a:gd name="connsiteY3" fmla="*/ 61303 h 107441"/>
                <a:gd name="connsiteX4" fmla="*/ 707364 w 1414576"/>
                <a:gd name="connsiteY4" fmla="*/ 107442 h 107441"/>
                <a:gd name="connsiteX5" fmla="*/ 585255 w 1414576"/>
                <a:gd name="connsiteY5" fmla="*/ 61303 h 107441"/>
                <a:gd name="connsiteX6" fmla="*/ 474765 w 1414576"/>
                <a:gd name="connsiteY6" fmla="*/ 19050 h 107441"/>
                <a:gd name="connsiteX7" fmla="*/ 364275 w 1414576"/>
                <a:gd name="connsiteY7" fmla="*/ 61303 h 107441"/>
                <a:gd name="connsiteX8" fmla="*/ 242126 w 1414576"/>
                <a:gd name="connsiteY8" fmla="*/ 107442 h 107441"/>
                <a:gd name="connsiteX9" fmla="*/ 120015 w 1414576"/>
                <a:gd name="connsiteY9" fmla="*/ 61303 h 107441"/>
                <a:gd name="connsiteX10" fmla="*/ 9525 w 1414576"/>
                <a:gd name="connsiteY10" fmla="*/ 19050 h 107441"/>
                <a:gd name="connsiteX11" fmla="*/ 0 w 1414576"/>
                <a:gd name="connsiteY11" fmla="*/ 9525 h 107441"/>
                <a:gd name="connsiteX12" fmla="*/ 9525 w 1414576"/>
                <a:gd name="connsiteY12" fmla="*/ 0 h 107441"/>
                <a:gd name="connsiteX13" fmla="*/ 131445 w 1414576"/>
                <a:gd name="connsiteY13" fmla="*/ 46139 h 107441"/>
                <a:gd name="connsiteX14" fmla="*/ 241935 w 1414576"/>
                <a:gd name="connsiteY14" fmla="*/ 88392 h 107441"/>
                <a:gd name="connsiteX15" fmla="*/ 352425 w 1414576"/>
                <a:gd name="connsiteY15" fmla="*/ 46139 h 107441"/>
                <a:gd name="connsiteX16" fmla="*/ 474574 w 1414576"/>
                <a:gd name="connsiteY16" fmla="*/ 0 h 107441"/>
                <a:gd name="connsiteX17" fmla="*/ 596685 w 1414576"/>
                <a:gd name="connsiteY17" fmla="*/ 46139 h 107441"/>
                <a:gd name="connsiteX18" fmla="*/ 707175 w 1414576"/>
                <a:gd name="connsiteY18" fmla="*/ 88392 h 107441"/>
                <a:gd name="connsiteX19" fmla="*/ 817665 w 1414576"/>
                <a:gd name="connsiteY19" fmla="*/ 46139 h 107441"/>
                <a:gd name="connsiteX20" fmla="*/ 939812 w 1414576"/>
                <a:gd name="connsiteY20" fmla="*/ 0 h 107441"/>
                <a:gd name="connsiteX21" fmla="*/ 1061961 w 1414576"/>
                <a:gd name="connsiteY21" fmla="*/ 46139 h 107441"/>
                <a:gd name="connsiteX22" fmla="*/ 1172451 w 1414576"/>
                <a:gd name="connsiteY22" fmla="*/ 88392 h 107441"/>
                <a:gd name="connsiteX23" fmla="*/ 1282941 w 1414576"/>
                <a:gd name="connsiteY23" fmla="*/ 46139 h 107441"/>
                <a:gd name="connsiteX24" fmla="*/ 1405052 w 1414576"/>
                <a:gd name="connsiteY24" fmla="*/ 0 h 107441"/>
                <a:gd name="connsiteX25" fmla="*/ 1414577 w 1414576"/>
                <a:gd name="connsiteY25" fmla="*/ 9525 h 107441"/>
                <a:gd name="connsiteX26" fmla="*/ 1405052 w 1414576"/>
                <a:gd name="connsiteY26" fmla="*/ 19050 h 107441"/>
                <a:gd name="connsiteX27" fmla="*/ 1294562 w 1414576"/>
                <a:gd name="connsiteY27" fmla="*/ 61303 h 107441"/>
                <a:gd name="connsiteX28" fmla="*/ 1172642 w 1414576"/>
                <a:gd name="connsiteY28" fmla="*/ 107442 h 107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14576" h="107441">
                  <a:moveTo>
                    <a:pt x="1172642" y="107442"/>
                  </a:moveTo>
                  <a:cubicBezTo>
                    <a:pt x="1111262" y="107442"/>
                    <a:pt x="1080364" y="83972"/>
                    <a:pt x="1050493" y="61303"/>
                  </a:cubicBezTo>
                  <a:cubicBezTo>
                    <a:pt x="1021880" y="39586"/>
                    <a:pt x="994868" y="19050"/>
                    <a:pt x="940003" y="19050"/>
                  </a:cubicBezTo>
                  <a:cubicBezTo>
                    <a:pt x="885139" y="19050"/>
                    <a:pt x="858012" y="39586"/>
                    <a:pt x="829513" y="61303"/>
                  </a:cubicBezTo>
                  <a:cubicBezTo>
                    <a:pt x="799643" y="84163"/>
                    <a:pt x="768782" y="107442"/>
                    <a:pt x="707364" y="107442"/>
                  </a:cubicBezTo>
                  <a:cubicBezTo>
                    <a:pt x="645948" y="107442"/>
                    <a:pt x="615124" y="83972"/>
                    <a:pt x="585255" y="61303"/>
                  </a:cubicBezTo>
                  <a:cubicBezTo>
                    <a:pt x="556641" y="39586"/>
                    <a:pt x="529628" y="19050"/>
                    <a:pt x="474765" y="19050"/>
                  </a:cubicBezTo>
                  <a:cubicBezTo>
                    <a:pt x="419900" y="19050"/>
                    <a:pt x="392773" y="39586"/>
                    <a:pt x="364275" y="61303"/>
                  </a:cubicBezTo>
                  <a:cubicBezTo>
                    <a:pt x="334404" y="84163"/>
                    <a:pt x="303542" y="107442"/>
                    <a:pt x="242126" y="107442"/>
                  </a:cubicBezTo>
                  <a:cubicBezTo>
                    <a:pt x="180708" y="107442"/>
                    <a:pt x="149886" y="83972"/>
                    <a:pt x="120015" y="61303"/>
                  </a:cubicBezTo>
                  <a:cubicBezTo>
                    <a:pt x="91402" y="39586"/>
                    <a:pt x="64390" y="19050"/>
                    <a:pt x="9525" y="19050"/>
                  </a:cubicBezTo>
                  <a:cubicBezTo>
                    <a:pt x="4265" y="19050"/>
                    <a:pt x="0" y="14786"/>
                    <a:pt x="0" y="9525"/>
                  </a:cubicBezTo>
                  <a:cubicBezTo>
                    <a:pt x="0" y="4264"/>
                    <a:pt x="4265" y="0"/>
                    <a:pt x="9525" y="0"/>
                  </a:cubicBezTo>
                  <a:cubicBezTo>
                    <a:pt x="70905" y="0"/>
                    <a:pt x="101803" y="23469"/>
                    <a:pt x="131445" y="46139"/>
                  </a:cubicBezTo>
                  <a:cubicBezTo>
                    <a:pt x="160058" y="67856"/>
                    <a:pt x="187071" y="88392"/>
                    <a:pt x="241935" y="88392"/>
                  </a:cubicBezTo>
                  <a:cubicBezTo>
                    <a:pt x="296800" y="88392"/>
                    <a:pt x="323926" y="67856"/>
                    <a:pt x="352425" y="46139"/>
                  </a:cubicBezTo>
                  <a:cubicBezTo>
                    <a:pt x="382296" y="23279"/>
                    <a:pt x="413385" y="0"/>
                    <a:pt x="474574" y="0"/>
                  </a:cubicBezTo>
                  <a:cubicBezTo>
                    <a:pt x="535763" y="0"/>
                    <a:pt x="566852" y="23469"/>
                    <a:pt x="596685" y="46139"/>
                  </a:cubicBezTo>
                  <a:cubicBezTo>
                    <a:pt x="625298" y="67856"/>
                    <a:pt x="652310" y="88392"/>
                    <a:pt x="707175" y="88392"/>
                  </a:cubicBezTo>
                  <a:cubicBezTo>
                    <a:pt x="762038" y="88392"/>
                    <a:pt x="789204" y="67856"/>
                    <a:pt x="817665" y="46139"/>
                  </a:cubicBezTo>
                  <a:cubicBezTo>
                    <a:pt x="847534" y="23279"/>
                    <a:pt x="878625" y="0"/>
                    <a:pt x="939812" y="0"/>
                  </a:cubicBezTo>
                  <a:cubicBezTo>
                    <a:pt x="1001001" y="0"/>
                    <a:pt x="1032091" y="23469"/>
                    <a:pt x="1061961" y="46139"/>
                  </a:cubicBezTo>
                  <a:cubicBezTo>
                    <a:pt x="1090574" y="67856"/>
                    <a:pt x="1117588" y="88392"/>
                    <a:pt x="1172451" y="88392"/>
                  </a:cubicBezTo>
                  <a:cubicBezTo>
                    <a:pt x="1227316" y="88392"/>
                    <a:pt x="1254481" y="67856"/>
                    <a:pt x="1282941" y="46139"/>
                  </a:cubicBezTo>
                  <a:cubicBezTo>
                    <a:pt x="1312774" y="23279"/>
                    <a:pt x="1343672" y="0"/>
                    <a:pt x="1405052" y="0"/>
                  </a:cubicBezTo>
                  <a:cubicBezTo>
                    <a:pt x="1410312" y="0"/>
                    <a:pt x="1414577" y="4264"/>
                    <a:pt x="1414577" y="9525"/>
                  </a:cubicBezTo>
                  <a:cubicBezTo>
                    <a:pt x="1414577" y="14786"/>
                    <a:pt x="1410312" y="19050"/>
                    <a:pt x="1405052" y="19050"/>
                  </a:cubicBezTo>
                  <a:cubicBezTo>
                    <a:pt x="1350074" y="19050"/>
                    <a:pt x="1323061" y="39586"/>
                    <a:pt x="1294562" y="61303"/>
                  </a:cubicBezTo>
                  <a:cubicBezTo>
                    <a:pt x="1264920" y="84163"/>
                    <a:pt x="1234060" y="107442"/>
                    <a:pt x="1172642" y="107442"/>
                  </a:cubicBezTo>
                  <a:close/>
                </a:path>
              </a:pathLst>
            </a:custGeom>
            <a:solidFill>
              <a:schemeClr val="accent1"/>
            </a:solidFill>
            <a:ln w="3810" cap="flat">
              <a:noFill/>
              <a:prstDash val="solid"/>
              <a:miter/>
            </a:ln>
          </p:spPr>
          <p:txBody>
            <a:bodyPr rtlCol="0" anchor="ctr"/>
            <a:lstStyle/>
            <a:p>
              <a:endParaRPr lang="zh-CN" altLang="en-US" dirty="0">
                <a:latin typeface="MiSans" panose="00000500000000000000" pitchFamily="2" charset="-122"/>
                <a:ea typeface="MiSans" panose="00000500000000000000" pitchFamily="2" charset="-122"/>
              </a:endParaRPr>
            </a:p>
          </p:txBody>
        </p:sp>
        <p:sp>
          <p:nvSpPr>
            <p:cNvPr id="27" name="任意多边形: 形状 26">
              <a:extLst>
                <a:ext uri="{FF2B5EF4-FFF2-40B4-BE49-F238E27FC236}">
                  <a16:creationId xmlns:a16="http://schemas.microsoft.com/office/drawing/2014/main" id="{C4EA702B-E3A3-A479-C5B2-4978BA883497}"/>
                </a:ext>
              </a:extLst>
            </p:cNvPr>
            <p:cNvSpPr/>
            <p:nvPr/>
          </p:nvSpPr>
          <p:spPr>
            <a:xfrm>
              <a:off x="202514" y="1326397"/>
              <a:ext cx="1414576" cy="107441"/>
            </a:xfrm>
            <a:custGeom>
              <a:avLst/>
              <a:gdLst>
                <a:gd name="connsiteX0" fmla="*/ 1172642 w 1414576"/>
                <a:gd name="connsiteY0" fmla="*/ 107442 h 107441"/>
                <a:gd name="connsiteX1" fmla="*/ 1050493 w 1414576"/>
                <a:gd name="connsiteY1" fmla="*/ 61303 h 107441"/>
                <a:gd name="connsiteX2" fmla="*/ 940003 w 1414576"/>
                <a:gd name="connsiteY2" fmla="*/ 19050 h 107441"/>
                <a:gd name="connsiteX3" fmla="*/ 829513 w 1414576"/>
                <a:gd name="connsiteY3" fmla="*/ 61303 h 107441"/>
                <a:gd name="connsiteX4" fmla="*/ 707364 w 1414576"/>
                <a:gd name="connsiteY4" fmla="*/ 107442 h 107441"/>
                <a:gd name="connsiteX5" fmla="*/ 585255 w 1414576"/>
                <a:gd name="connsiteY5" fmla="*/ 61303 h 107441"/>
                <a:gd name="connsiteX6" fmla="*/ 474765 w 1414576"/>
                <a:gd name="connsiteY6" fmla="*/ 19050 h 107441"/>
                <a:gd name="connsiteX7" fmla="*/ 364275 w 1414576"/>
                <a:gd name="connsiteY7" fmla="*/ 61303 h 107441"/>
                <a:gd name="connsiteX8" fmla="*/ 242126 w 1414576"/>
                <a:gd name="connsiteY8" fmla="*/ 107442 h 107441"/>
                <a:gd name="connsiteX9" fmla="*/ 120015 w 1414576"/>
                <a:gd name="connsiteY9" fmla="*/ 61303 h 107441"/>
                <a:gd name="connsiteX10" fmla="*/ 9525 w 1414576"/>
                <a:gd name="connsiteY10" fmla="*/ 19050 h 107441"/>
                <a:gd name="connsiteX11" fmla="*/ 0 w 1414576"/>
                <a:gd name="connsiteY11" fmla="*/ 9525 h 107441"/>
                <a:gd name="connsiteX12" fmla="*/ 9525 w 1414576"/>
                <a:gd name="connsiteY12" fmla="*/ 0 h 107441"/>
                <a:gd name="connsiteX13" fmla="*/ 131445 w 1414576"/>
                <a:gd name="connsiteY13" fmla="*/ 46139 h 107441"/>
                <a:gd name="connsiteX14" fmla="*/ 241935 w 1414576"/>
                <a:gd name="connsiteY14" fmla="*/ 88392 h 107441"/>
                <a:gd name="connsiteX15" fmla="*/ 352425 w 1414576"/>
                <a:gd name="connsiteY15" fmla="*/ 46139 h 107441"/>
                <a:gd name="connsiteX16" fmla="*/ 474574 w 1414576"/>
                <a:gd name="connsiteY16" fmla="*/ 0 h 107441"/>
                <a:gd name="connsiteX17" fmla="*/ 596685 w 1414576"/>
                <a:gd name="connsiteY17" fmla="*/ 46139 h 107441"/>
                <a:gd name="connsiteX18" fmla="*/ 707175 w 1414576"/>
                <a:gd name="connsiteY18" fmla="*/ 88392 h 107441"/>
                <a:gd name="connsiteX19" fmla="*/ 817665 w 1414576"/>
                <a:gd name="connsiteY19" fmla="*/ 46139 h 107441"/>
                <a:gd name="connsiteX20" fmla="*/ 939812 w 1414576"/>
                <a:gd name="connsiteY20" fmla="*/ 0 h 107441"/>
                <a:gd name="connsiteX21" fmla="*/ 1061961 w 1414576"/>
                <a:gd name="connsiteY21" fmla="*/ 46139 h 107441"/>
                <a:gd name="connsiteX22" fmla="*/ 1172451 w 1414576"/>
                <a:gd name="connsiteY22" fmla="*/ 88392 h 107441"/>
                <a:gd name="connsiteX23" fmla="*/ 1282941 w 1414576"/>
                <a:gd name="connsiteY23" fmla="*/ 46139 h 107441"/>
                <a:gd name="connsiteX24" fmla="*/ 1405052 w 1414576"/>
                <a:gd name="connsiteY24" fmla="*/ 0 h 107441"/>
                <a:gd name="connsiteX25" fmla="*/ 1414577 w 1414576"/>
                <a:gd name="connsiteY25" fmla="*/ 9525 h 107441"/>
                <a:gd name="connsiteX26" fmla="*/ 1405052 w 1414576"/>
                <a:gd name="connsiteY26" fmla="*/ 19050 h 107441"/>
                <a:gd name="connsiteX27" fmla="*/ 1294562 w 1414576"/>
                <a:gd name="connsiteY27" fmla="*/ 61303 h 107441"/>
                <a:gd name="connsiteX28" fmla="*/ 1172642 w 1414576"/>
                <a:gd name="connsiteY28" fmla="*/ 107442 h 107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14576" h="107441">
                  <a:moveTo>
                    <a:pt x="1172642" y="107442"/>
                  </a:moveTo>
                  <a:cubicBezTo>
                    <a:pt x="1111262" y="107442"/>
                    <a:pt x="1080364" y="83972"/>
                    <a:pt x="1050493" y="61303"/>
                  </a:cubicBezTo>
                  <a:cubicBezTo>
                    <a:pt x="1021880" y="39586"/>
                    <a:pt x="994868" y="19050"/>
                    <a:pt x="940003" y="19050"/>
                  </a:cubicBezTo>
                  <a:cubicBezTo>
                    <a:pt x="885139" y="19050"/>
                    <a:pt x="858012" y="39586"/>
                    <a:pt x="829513" y="61303"/>
                  </a:cubicBezTo>
                  <a:cubicBezTo>
                    <a:pt x="799643" y="84163"/>
                    <a:pt x="768782" y="107442"/>
                    <a:pt x="707364" y="107442"/>
                  </a:cubicBezTo>
                  <a:cubicBezTo>
                    <a:pt x="645948" y="107442"/>
                    <a:pt x="615124" y="83972"/>
                    <a:pt x="585255" y="61303"/>
                  </a:cubicBezTo>
                  <a:cubicBezTo>
                    <a:pt x="556641" y="39586"/>
                    <a:pt x="529628" y="19050"/>
                    <a:pt x="474765" y="19050"/>
                  </a:cubicBezTo>
                  <a:cubicBezTo>
                    <a:pt x="419900" y="19050"/>
                    <a:pt x="392773" y="39586"/>
                    <a:pt x="364275" y="61303"/>
                  </a:cubicBezTo>
                  <a:cubicBezTo>
                    <a:pt x="334404" y="84163"/>
                    <a:pt x="303542" y="107442"/>
                    <a:pt x="242126" y="107442"/>
                  </a:cubicBezTo>
                  <a:cubicBezTo>
                    <a:pt x="180708" y="107442"/>
                    <a:pt x="149886" y="83972"/>
                    <a:pt x="120015" y="61303"/>
                  </a:cubicBezTo>
                  <a:cubicBezTo>
                    <a:pt x="91402" y="39586"/>
                    <a:pt x="64390" y="19050"/>
                    <a:pt x="9525" y="19050"/>
                  </a:cubicBezTo>
                  <a:cubicBezTo>
                    <a:pt x="4265" y="19050"/>
                    <a:pt x="0" y="14786"/>
                    <a:pt x="0" y="9525"/>
                  </a:cubicBezTo>
                  <a:cubicBezTo>
                    <a:pt x="0" y="4264"/>
                    <a:pt x="4265" y="0"/>
                    <a:pt x="9525" y="0"/>
                  </a:cubicBezTo>
                  <a:cubicBezTo>
                    <a:pt x="70905" y="0"/>
                    <a:pt x="101803" y="23470"/>
                    <a:pt x="131445" y="46139"/>
                  </a:cubicBezTo>
                  <a:cubicBezTo>
                    <a:pt x="160058" y="67856"/>
                    <a:pt x="187071" y="88392"/>
                    <a:pt x="241935" y="88392"/>
                  </a:cubicBezTo>
                  <a:cubicBezTo>
                    <a:pt x="296800" y="88392"/>
                    <a:pt x="323926" y="67856"/>
                    <a:pt x="352425" y="46139"/>
                  </a:cubicBezTo>
                  <a:cubicBezTo>
                    <a:pt x="382296" y="23279"/>
                    <a:pt x="413385" y="0"/>
                    <a:pt x="474574" y="0"/>
                  </a:cubicBezTo>
                  <a:cubicBezTo>
                    <a:pt x="535763" y="0"/>
                    <a:pt x="566852" y="23470"/>
                    <a:pt x="596685" y="46139"/>
                  </a:cubicBezTo>
                  <a:cubicBezTo>
                    <a:pt x="625298" y="67856"/>
                    <a:pt x="652310" y="88392"/>
                    <a:pt x="707175" y="88392"/>
                  </a:cubicBezTo>
                  <a:cubicBezTo>
                    <a:pt x="762038" y="88392"/>
                    <a:pt x="789204" y="67856"/>
                    <a:pt x="817665" y="46139"/>
                  </a:cubicBezTo>
                  <a:cubicBezTo>
                    <a:pt x="847534" y="23279"/>
                    <a:pt x="878625" y="0"/>
                    <a:pt x="939812" y="0"/>
                  </a:cubicBezTo>
                  <a:cubicBezTo>
                    <a:pt x="1001001" y="0"/>
                    <a:pt x="1032091" y="23470"/>
                    <a:pt x="1061961" y="46139"/>
                  </a:cubicBezTo>
                  <a:cubicBezTo>
                    <a:pt x="1090574" y="67856"/>
                    <a:pt x="1117588" y="88392"/>
                    <a:pt x="1172451" y="88392"/>
                  </a:cubicBezTo>
                  <a:cubicBezTo>
                    <a:pt x="1227316" y="88392"/>
                    <a:pt x="1254481" y="67856"/>
                    <a:pt x="1282941" y="46139"/>
                  </a:cubicBezTo>
                  <a:cubicBezTo>
                    <a:pt x="1312774" y="23279"/>
                    <a:pt x="1343672" y="0"/>
                    <a:pt x="1405052" y="0"/>
                  </a:cubicBezTo>
                  <a:cubicBezTo>
                    <a:pt x="1410312" y="0"/>
                    <a:pt x="1414577" y="4264"/>
                    <a:pt x="1414577" y="9525"/>
                  </a:cubicBezTo>
                  <a:cubicBezTo>
                    <a:pt x="1414577" y="14786"/>
                    <a:pt x="1410312" y="19050"/>
                    <a:pt x="1405052" y="19050"/>
                  </a:cubicBezTo>
                  <a:cubicBezTo>
                    <a:pt x="1350074" y="19050"/>
                    <a:pt x="1323061" y="39586"/>
                    <a:pt x="1294562" y="61303"/>
                  </a:cubicBezTo>
                  <a:cubicBezTo>
                    <a:pt x="1264920" y="83972"/>
                    <a:pt x="1234060" y="107442"/>
                    <a:pt x="1172642" y="107442"/>
                  </a:cubicBezTo>
                  <a:close/>
                </a:path>
              </a:pathLst>
            </a:custGeom>
            <a:solidFill>
              <a:schemeClr val="accent1"/>
            </a:solidFill>
            <a:ln w="3810" cap="flat">
              <a:noFill/>
              <a:prstDash val="solid"/>
              <a:miter/>
            </a:ln>
          </p:spPr>
          <p:txBody>
            <a:bodyPr rtlCol="0" anchor="ctr"/>
            <a:lstStyle/>
            <a:p>
              <a:endParaRPr lang="zh-CN" altLang="en-US" dirty="0">
                <a:latin typeface="MiSans" panose="00000500000000000000" pitchFamily="2" charset="-122"/>
                <a:ea typeface="MiSans" panose="00000500000000000000" pitchFamily="2" charset="-122"/>
              </a:endParaRPr>
            </a:p>
          </p:txBody>
        </p:sp>
        <p:sp>
          <p:nvSpPr>
            <p:cNvPr id="28" name="任意多边形: 形状 27">
              <a:extLst>
                <a:ext uri="{FF2B5EF4-FFF2-40B4-BE49-F238E27FC236}">
                  <a16:creationId xmlns:a16="http://schemas.microsoft.com/office/drawing/2014/main" id="{EC7680A9-1D5B-B446-DD6B-B08F4C4AF4F4}"/>
                </a:ext>
              </a:extLst>
            </p:cNvPr>
            <p:cNvSpPr/>
            <p:nvPr/>
          </p:nvSpPr>
          <p:spPr>
            <a:xfrm>
              <a:off x="202514" y="1264446"/>
              <a:ext cx="1414576" cy="107441"/>
            </a:xfrm>
            <a:custGeom>
              <a:avLst/>
              <a:gdLst>
                <a:gd name="connsiteX0" fmla="*/ 1172642 w 1414576"/>
                <a:gd name="connsiteY0" fmla="*/ 107442 h 107441"/>
                <a:gd name="connsiteX1" fmla="*/ 1050493 w 1414576"/>
                <a:gd name="connsiteY1" fmla="*/ 61303 h 107441"/>
                <a:gd name="connsiteX2" fmla="*/ 940003 w 1414576"/>
                <a:gd name="connsiteY2" fmla="*/ 19050 h 107441"/>
                <a:gd name="connsiteX3" fmla="*/ 829513 w 1414576"/>
                <a:gd name="connsiteY3" fmla="*/ 61303 h 107441"/>
                <a:gd name="connsiteX4" fmla="*/ 707364 w 1414576"/>
                <a:gd name="connsiteY4" fmla="*/ 107442 h 107441"/>
                <a:gd name="connsiteX5" fmla="*/ 585255 w 1414576"/>
                <a:gd name="connsiteY5" fmla="*/ 61303 h 107441"/>
                <a:gd name="connsiteX6" fmla="*/ 474765 w 1414576"/>
                <a:gd name="connsiteY6" fmla="*/ 19050 h 107441"/>
                <a:gd name="connsiteX7" fmla="*/ 364275 w 1414576"/>
                <a:gd name="connsiteY7" fmla="*/ 61303 h 107441"/>
                <a:gd name="connsiteX8" fmla="*/ 242126 w 1414576"/>
                <a:gd name="connsiteY8" fmla="*/ 107442 h 107441"/>
                <a:gd name="connsiteX9" fmla="*/ 120015 w 1414576"/>
                <a:gd name="connsiteY9" fmla="*/ 61303 h 107441"/>
                <a:gd name="connsiteX10" fmla="*/ 9525 w 1414576"/>
                <a:gd name="connsiteY10" fmla="*/ 19050 h 107441"/>
                <a:gd name="connsiteX11" fmla="*/ 0 w 1414576"/>
                <a:gd name="connsiteY11" fmla="*/ 9525 h 107441"/>
                <a:gd name="connsiteX12" fmla="*/ 9525 w 1414576"/>
                <a:gd name="connsiteY12" fmla="*/ 0 h 107441"/>
                <a:gd name="connsiteX13" fmla="*/ 131445 w 1414576"/>
                <a:gd name="connsiteY13" fmla="*/ 46139 h 107441"/>
                <a:gd name="connsiteX14" fmla="*/ 241935 w 1414576"/>
                <a:gd name="connsiteY14" fmla="*/ 88392 h 107441"/>
                <a:gd name="connsiteX15" fmla="*/ 352425 w 1414576"/>
                <a:gd name="connsiteY15" fmla="*/ 46139 h 107441"/>
                <a:gd name="connsiteX16" fmla="*/ 474574 w 1414576"/>
                <a:gd name="connsiteY16" fmla="*/ 0 h 107441"/>
                <a:gd name="connsiteX17" fmla="*/ 596685 w 1414576"/>
                <a:gd name="connsiteY17" fmla="*/ 46139 h 107441"/>
                <a:gd name="connsiteX18" fmla="*/ 707175 w 1414576"/>
                <a:gd name="connsiteY18" fmla="*/ 88392 h 107441"/>
                <a:gd name="connsiteX19" fmla="*/ 817665 w 1414576"/>
                <a:gd name="connsiteY19" fmla="*/ 46139 h 107441"/>
                <a:gd name="connsiteX20" fmla="*/ 939812 w 1414576"/>
                <a:gd name="connsiteY20" fmla="*/ 0 h 107441"/>
                <a:gd name="connsiteX21" fmla="*/ 1061961 w 1414576"/>
                <a:gd name="connsiteY21" fmla="*/ 46139 h 107441"/>
                <a:gd name="connsiteX22" fmla="*/ 1172451 w 1414576"/>
                <a:gd name="connsiteY22" fmla="*/ 88392 h 107441"/>
                <a:gd name="connsiteX23" fmla="*/ 1282941 w 1414576"/>
                <a:gd name="connsiteY23" fmla="*/ 46139 h 107441"/>
                <a:gd name="connsiteX24" fmla="*/ 1405052 w 1414576"/>
                <a:gd name="connsiteY24" fmla="*/ 0 h 107441"/>
                <a:gd name="connsiteX25" fmla="*/ 1414577 w 1414576"/>
                <a:gd name="connsiteY25" fmla="*/ 9525 h 107441"/>
                <a:gd name="connsiteX26" fmla="*/ 1405052 w 1414576"/>
                <a:gd name="connsiteY26" fmla="*/ 19050 h 107441"/>
                <a:gd name="connsiteX27" fmla="*/ 1294562 w 1414576"/>
                <a:gd name="connsiteY27" fmla="*/ 61303 h 107441"/>
                <a:gd name="connsiteX28" fmla="*/ 1172642 w 1414576"/>
                <a:gd name="connsiteY28" fmla="*/ 107442 h 107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14576" h="107441">
                  <a:moveTo>
                    <a:pt x="1172642" y="107442"/>
                  </a:moveTo>
                  <a:cubicBezTo>
                    <a:pt x="1111262" y="107442"/>
                    <a:pt x="1080364" y="83973"/>
                    <a:pt x="1050493" y="61303"/>
                  </a:cubicBezTo>
                  <a:cubicBezTo>
                    <a:pt x="1021880" y="39586"/>
                    <a:pt x="994868" y="19050"/>
                    <a:pt x="940003" y="19050"/>
                  </a:cubicBezTo>
                  <a:cubicBezTo>
                    <a:pt x="885139" y="19050"/>
                    <a:pt x="858012" y="39586"/>
                    <a:pt x="829513" y="61303"/>
                  </a:cubicBezTo>
                  <a:cubicBezTo>
                    <a:pt x="799643" y="84163"/>
                    <a:pt x="768782" y="107442"/>
                    <a:pt x="707364" y="107442"/>
                  </a:cubicBezTo>
                  <a:cubicBezTo>
                    <a:pt x="645948" y="107442"/>
                    <a:pt x="615124" y="83973"/>
                    <a:pt x="585255" y="61303"/>
                  </a:cubicBezTo>
                  <a:cubicBezTo>
                    <a:pt x="556641" y="39586"/>
                    <a:pt x="529628" y="19050"/>
                    <a:pt x="474765" y="19050"/>
                  </a:cubicBezTo>
                  <a:cubicBezTo>
                    <a:pt x="419900" y="19050"/>
                    <a:pt x="392773" y="39586"/>
                    <a:pt x="364275" y="61303"/>
                  </a:cubicBezTo>
                  <a:cubicBezTo>
                    <a:pt x="334404" y="84163"/>
                    <a:pt x="303542" y="107442"/>
                    <a:pt x="242126" y="107442"/>
                  </a:cubicBezTo>
                  <a:cubicBezTo>
                    <a:pt x="180708" y="107442"/>
                    <a:pt x="149886" y="83973"/>
                    <a:pt x="120015" y="61303"/>
                  </a:cubicBezTo>
                  <a:cubicBezTo>
                    <a:pt x="91402" y="39586"/>
                    <a:pt x="64390" y="19050"/>
                    <a:pt x="9525" y="19050"/>
                  </a:cubicBezTo>
                  <a:cubicBezTo>
                    <a:pt x="4265" y="19050"/>
                    <a:pt x="0" y="14786"/>
                    <a:pt x="0" y="9525"/>
                  </a:cubicBezTo>
                  <a:cubicBezTo>
                    <a:pt x="0" y="4264"/>
                    <a:pt x="4265" y="0"/>
                    <a:pt x="9525" y="0"/>
                  </a:cubicBezTo>
                  <a:cubicBezTo>
                    <a:pt x="70905" y="0"/>
                    <a:pt x="101803" y="23470"/>
                    <a:pt x="131445" y="46139"/>
                  </a:cubicBezTo>
                  <a:cubicBezTo>
                    <a:pt x="160058" y="67856"/>
                    <a:pt x="187071" y="88392"/>
                    <a:pt x="241935" y="88392"/>
                  </a:cubicBezTo>
                  <a:cubicBezTo>
                    <a:pt x="296800" y="88392"/>
                    <a:pt x="323926" y="67856"/>
                    <a:pt x="352425" y="46139"/>
                  </a:cubicBezTo>
                  <a:cubicBezTo>
                    <a:pt x="382296" y="23279"/>
                    <a:pt x="413385" y="0"/>
                    <a:pt x="474574" y="0"/>
                  </a:cubicBezTo>
                  <a:cubicBezTo>
                    <a:pt x="535763" y="0"/>
                    <a:pt x="566852" y="23470"/>
                    <a:pt x="596685" y="46139"/>
                  </a:cubicBezTo>
                  <a:cubicBezTo>
                    <a:pt x="625298" y="67856"/>
                    <a:pt x="652310" y="88392"/>
                    <a:pt x="707175" y="88392"/>
                  </a:cubicBezTo>
                  <a:cubicBezTo>
                    <a:pt x="762038" y="88392"/>
                    <a:pt x="789204" y="67856"/>
                    <a:pt x="817665" y="46139"/>
                  </a:cubicBezTo>
                  <a:cubicBezTo>
                    <a:pt x="847534" y="23279"/>
                    <a:pt x="878625" y="0"/>
                    <a:pt x="939812" y="0"/>
                  </a:cubicBezTo>
                  <a:cubicBezTo>
                    <a:pt x="1001001" y="0"/>
                    <a:pt x="1032091" y="23470"/>
                    <a:pt x="1061961" y="46139"/>
                  </a:cubicBezTo>
                  <a:cubicBezTo>
                    <a:pt x="1090574" y="67856"/>
                    <a:pt x="1117588" y="88392"/>
                    <a:pt x="1172451" y="88392"/>
                  </a:cubicBezTo>
                  <a:cubicBezTo>
                    <a:pt x="1227316" y="88392"/>
                    <a:pt x="1254481" y="67856"/>
                    <a:pt x="1282941" y="46139"/>
                  </a:cubicBezTo>
                  <a:cubicBezTo>
                    <a:pt x="1312774" y="23279"/>
                    <a:pt x="1343672" y="0"/>
                    <a:pt x="1405052" y="0"/>
                  </a:cubicBezTo>
                  <a:cubicBezTo>
                    <a:pt x="1410312" y="0"/>
                    <a:pt x="1414577" y="4264"/>
                    <a:pt x="1414577" y="9525"/>
                  </a:cubicBezTo>
                  <a:cubicBezTo>
                    <a:pt x="1414577" y="14786"/>
                    <a:pt x="1410312" y="19050"/>
                    <a:pt x="1405052" y="19050"/>
                  </a:cubicBezTo>
                  <a:cubicBezTo>
                    <a:pt x="1350074" y="19050"/>
                    <a:pt x="1323061" y="39586"/>
                    <a:pt x="1294562" y="61303"/>
                  </a:cubicBezTo>
                  <a:cubicBezTo>
                    <a:pt x="1264920" y="83973"/>
                    <a:pt x="1234060" y="107442"/>
                    <a:pt x="1172642" y="107442"/>
                  </a:cubicBezTo>
                  <a:close/>
                </a:path>
              </a:pathLst>
            </a:custGeom>
            <a:solidFill>
              <a:schemeClr val="accent1"/>
            </a:solidFill>
            <a:ln w="3810" cap="flat">
              <a:noFill/>
              <a:prstDash val="solid"/>
              <a:miter/>
            </a:ln>
          </p:spPr>
          <p:txBody>
            <a:bodyPr rtlCol="0" anchor="ctr"/>
            <a:lstStyle/>
            <a:p>
              <a:endParaRPr lang="zh-CN" altLang="en-US" dirty="0">
                <a:latin typeface="MiSans" panose="00000500000000000000" pitchFamily="2" charset="-122"/>
                <a:ea typeface="MiSans" panose="00000500000000000000" pitchFamily="2" charset="-122"/>
              </a:endParaRPr>
            </a:p>
          </p:txBody>
        </p:sp>
        <p:sp>
          <p:nvSpPr>
            <p:cNvPr id="29" name="任意多边形: 形状 28">
              <a:extLst>
                <a:ext uri="{FF2B5EF4-FFF2-40B4-BE49-F238E27FC236}">
                  <a16:creationId xmlns:a16="http://schemas.microsoft.com/office/drawing/2014/main" id="{8E18D9A8-96A3-09FE-5434-8E49D6073E00}"/>
                </a:ext>
              </a:extLst>
            </p:cNvPr>
            <p:cNvSpPr/>
            <p:nvPr/>
          </p:nvSpPr>
          <p:spPr>
            <a:xfrm>
              <a:off x="202514" y="1202496"/>
              <a:ext cx="1414576" cy="107441"/>
            </a:xfrm>
            <a:custGeom>
              <a:avLst/>
              <a:gdLst>
                <a:gd name="connsiteX0" fmla="*/ 1172642 w 1414576"/>
                <a:gd name="connsiteY0" fmla="*/ 107442 h 107441"/>
                <a:gd name="connsiteX1" fmla="*/ 1050493 w 1414576"/>
                <a:gd name="connsiteY1" fmla="*/ 61303 h 107441"/>
                <a:gd name="connsiteX2" fmla="*/ 940003 w 1414576"/>
                <a:gd name="connsiteY2" fmla="*/ 19050 h 107441"/>
                <a:gd name="connsiteX3" fmla="*/ 829513 w 1414576"/>
                <a:gd name="connsiteY3" fmla="*/ 61303 h 107441"/>
                <a:gd name="connsiteX4" fmla="*/ 707364 w 1414576"/>
                <a:gd name="connsiteY4" fmla="*/ 107442 h 107441"/>
                <a:gd name="connsiteX5" fmla="*/ 585255 w 1414576"/>
                <a:gd name="connsiteY5" fmla="*/ 61303 h 107441"/>
                <a:gd name="connsiteX6" fmla="*/ 474765 w 1414576"/>
                <a:gd name="connsiteY6" fmla="*/ 19050 h 107441"/>
                <a:gd name="connsiteX7" fmla="*/ 364275 w 1414576"/>
                <a:gd name="connsiteY7" fmla="*/ 61303 h 107441"/>
                <a:gd name="connsiteX8" fmla="*/ 242126 w 1414576"/>
                <a:gd name="connsiteY8" fmla="*/ 107442 h 107441"/>
                <a:gd name="connsiteX9" fmla="*/ 120015 w 1414576"/>
                <a:gd name="connsiteY9" fmla="*/ 61303 h 107441"/>
                <a:gd name="connsiteX10" fmla="*/ 9525 w 1414576"/>
                <a:gd name="connsiteY10" fmla="*/ 19050 h 107441"/>
                <a:gd name="connsiteX11" fmla="*/ 0 w 1414576"/>
                <a:gd name="connsiteY11" fmla="*/ 9525 h 107441"/>
                <a:gd name="connsiteX12" fmla="*/ 9525 w 1414576"/>
                <a:gd name="connsiteY12" fmla="*/ 0 h 107441"/>
                <a:gd name="connsiteX13" fmla="*/ 131445 w 1414576"/>
                <a:gd name="connsiteY13" fmla="*/ 46139 h 107441"/>
                <a:gd name="connsiteX14" fmla="*/ 241935 w 1414576"/>
                <a:gd name="connsiteY14" fmla="*/ 88392 h 107441"/>
                <a:gd name="connsiteX15" fmla="*/ 352425 w 1414576"/>
                <a:gd name="connsiteY15" fmla="*/ 46139 h 107441"/>
                <a:gd name="connsiteX16" fmla="*/ 474574 w 1414576"/>
                <a:gd name="connsiteY16" fmla="*/ 0 h 107441"/>
                <a:gd name="connsiteX17" fmla="*/ 596685 w 1414576"/>
                <a:gd name="connsiteY17" fmla="*/ 46139 h 107441"/>
                <a:gd name="connsiteX18" fmla="*/ 707175 w 1414576"/>
                <a:gd name="connsiteY18" fmla="*/ 88392 h 107441"/>
                <a:gd name="connsiteX19" fmla="*/ 817665 w 1414576"/>
                <a:gd name="connsiteY19" fmla="*/ 46139 h 107441"/>
                <a:gd name="connsiteX20" fmla="*/ 939812 w 1414576"/>
                <a:gd name="connsiteY20" fmla="*/ 0 h 107441"/>
                <a:gd name="connsiteX21" fmla="*/ 1061961 w 1414576"/>
                <a:gd name="connsiteY21" fmla="*/ 46139 h 107441"/>
                <a:gd name="connsiteX22" fmla="*/ 1172451 w 1414576"/>
                <a:gd name="connsiteY22" fmla="*/ 88392 h 107441"/>
                <a:gd name="connsiteX23" fmla="*/ 1282941 w 1414576"/>
                <a:gd name="connsiteY23" fmla="*/ 46139 h 107441"/>
                <a:gd name="connsiteX24" fmla="*/ 1405052 w 1414576"/>
                <a:gd name="connsiteY24" fmla="*/ 0 h 107441"/>
                <a:gd name="connsiteX25" fmla="*/ 1414577 w 1414576"/>
                <a:gd name="connsiteY25" fmla="*/ 9525 h 107441"/>
                <a:gd name="connsiteX26" fmla="*/ 1405052 w 1414576"/>
                <a:gd name="connsiteY26" fmla="*/ 19050 h 107441"/>
                <a:gd name="connsiteX27" fmla="*/ 1294562 w 1414576"/>
                <a:gd name="connsiteY27" fmla="*/ 61303 h 107441"/>
                <a:gd name="connsiteX28" fmla="*/ 1172642 w 1414576"/>
                <a:gd name="connsiteY28" fmla="*/ 107442 h 107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14576" h="107441">
                  <a:moveTo>
                    <a:pt x="1172642" y="107442"/>
                  </a:moveTo>
                  <a:cubicBezTo>
                    <a:pt x="1111262" y="107442"/>
                    <a:pt x="1080364" y="83973"/>
                    <a:pt x="1050493" y="61303"/>
                  </a:cubicBezTo>
                  <a:cubicBezTo>
                    <a:pt x="1021880" y="39586"/>
                    <a:pt x="994868" y="19050"/>
                    <a:pt x="940003" y="19050"/>
                  </a:cubicBezTo>
                  <a:cubicBezTo>
                    <a:pt x="885139" y="19050"/>
                    <a:pt x="858012" y="39586"/>
                    <a:pt x="829513" y="61303"/>
                  </a:cubicBezTo>
                  <a:cubicBezTo>
                    <a:pt x="799643" y="84163"/>
                    <a:pt x="768782" y="107442"/>
                    <a:pt x="707364" y="107442"/>
                  </a:cubicBezTo>
                  <a:cubicBezTo>
                    <a:pt x="645948" y="107442"/>
                    <a:pt x="615124" y="83973"/>
                    <a:pt x="585255" y="61303"/>
                  </a:cubicBezTo>
                  <a:cubicBezTo>
                    <a:pt x="556641" y="39586"/>
                    <a:pt x="529628" y="19050"/>
                    <a:pt x="474765" y="19050"/>
                  </a:cubicBezTo>
                  <a:cubicBezTo>
                    <a:pt x="419900" y="19050"/>
                    <a:pt x="392773" y="39586"/>
                    <a:pt x="364275" y="61303"/>
                  </a:cubicBezTo>
                  <a:cubicBezTo>
                    <a:pt x="334404" y="84163"/>
                    <a:pt x="303542" y="107442"/>
                    <a:pt x="242126" y="107442"/>
                  </a:cubicBezTo>
                  <a:cubicBezTo>
                    <a:pt x="180708" y="107442"/>
                    <a:pt x="149886" y="83973"/>
                    <a:pt x="120015" y="61303"/>
                  </a:cubicBezTo>
                  <a:cubicBezTo>
                    <a:pt x="91402" y="39586"/>
                    <a:pt x="64390" y="19050"/>
                    <a:pt x="9525" y="19050"/>
                  </a:cubicBezTo>
                  <a:cubicBezTo>
                    <a:pt x="4265" y="19050"/>
                    <a:pt x="0" y="14786"/>
                    <a:pt x="0" y="9525"/>
                  </a:cubicBezTo>
                  <a:cubicBezTo>
                    <a:pt x="0" y="4264"/>
                    <a:pt x="4265" y="0"/>
                    <a:pt x="9525" y="0"/>
                  </a:cubicBezTo>
                  <a:cubicBezTo>
                    <a:pt x="70905" y="0"/>
                    <a:pt x="101803" y="23470"/>
                    <a:pt x="131445" y="46139"/>
                  </a:cubicBezTo>
                  <a:cubicBezTo>
                    <a:pt x="160058" y="67856"/>
                    <a:pt x="187071" y="88392"/>
                    <a:pt x="241935" y="88392"/>
                  </a:cubicBezTo>
                  <a:cubicBezTo>
                    <a:pt x="296800" y="88392"/>
                    <a:pt x="323926" y="67856"/>
                    <a:pt x="352425" y="46139"/>
                  </a:cubicBezTo>
                  <a:cubicBezTo>
                    <a:pt x="382296" y="23279"/>
                    <a:pt x="413385" y="0"/>
                    <a:pt x="474574" y="0"/>
                  </a:cubicBezTo>
                  <a:cubicBezTo>
                    <a:pt x="535763" y="0"/>
                    <a:pt x="566852" y="23470"/>
                    <a:pt x="596685" y="46139"/>
                  </a:cubicBezTo>
                  <a:cubicBezTo>
                    <a:pt x="625298" y="67856"/>
                    <a:pt x="652310" y="88392"/>
                    <a:pt x="707175" y="88392"/>
                  </a:cubicBezTo>
                  <a:cubicBezTo>
                    <a:pt x="762038" y="88392"/>
                    <a:pt x="789204" y="67856"/>
                    <a:pt x="817665" y="46139"/>
                  </a:cubicBezTo>
                  <a:cubicBezTo>
                    <a:pt x="847534" y="23279"/>
                    <a:pt x="878625" y="0"/>
                    <a:pt x="939812" y="0"/>
                  </a:cubicBezTo>
                  <a:cubicBezTo>
                    <a:pt x="1001001" y="0"/>
                    <a:pt x="1032091" y="23470"/>
                    <a:pt x="1061961" y="46139"/>
                  </a:cubicBezTo>
                  <a:cubicBezTo>
                    <a:pt x="1090574" y="67856"/>
                    <a:pt x="1117588" y="88392"/>
                    <a:pt x="1172451" y="88392"/>
                  </a:cubicBezTo>
                  <a:cubicBezTo>
                    <a:pt x="1227316" y="88392"/>
                    <a:pt x="1254481" y="67856"/>
                    <a:pt x="1282941" y="46139"/>
                  </a:cubicBezTo>
                  <a:cubicBezTo>
                    <a:pt x="1312774" y="23279"/>
                    <a:pt x="1343672" y="0"/>
                    <a:pt x="1405052" y="0"/>
                  </a:cubicBezTo>
                  <a:cubicBezTo>
                    <a:pt x="1410312" y="0"/>
                    <a:pt x="1414577" y="4264"/>
                    <a:pt x="1414577" y="9525"/>
                  </a:cubicBezTo>
                  <a:cubicBezTo>
                    <a:pt x="1414577" y="14786"/>
                    <a:pt x="1410312" y="19050"/>
                    <a:pt x="1405052" y="19050"/>
                  </a:cubicBezTo>
                  <a:cubicBezTo>
                    <a:pt x="1350074" y="19050"/>
                    <a:pt x="1323061" y="39586"/>
                    <a:pt x="1294562" y="61303"/>
                  </a:cubicBezTo>
                  <a:cubicBezTo>
                    <a:pt x="1264920" y="83973"/>
                    <a:pt x="1234060" y="107442"/>
                    <a:pt x="1172642" y="107442"/>
                  </a:cubicBezTo>
                  <a:close/>
                </a:path>
              </a:pathLst>
            </a:custGeom>
            <a:solidFill>
              <a:schemeClr val="accent1"/>
            </a:solidFill>
            <a:ln w="3810" cap="flat">
              <a:noFill/>
              <a:prstDash val="solid"/>
              <a:miter/>
            </a:ln>
          </p:spPr>
          <p:txBody>
            <a:bodyPr rtlCol="0" anchor="ctr"/>
            <a:lstStyle/>
            <a:p>
              <a:endParaRPr lang="zh-CN" altLang="en-US" dirty="0">
                <a:latin typeface="MiSans" panose="00000500000000000000" pitchFamily="2" charset="-122"/>
                <a:ea typeface="MiSans" panose="00000500000000000000" pitchFamily="2" charset="-122"/>
              </a:endParaRPr>
            </a:p>
          </p:txBody>
        </p:sp>
      </p:grpSp>
    </p:spTree>
    <p:extLst>
      <p:ext uri="{BB962C8B-B14F-4D97-AF65-F5344CB8AC3E}">
        <p14:creationId xmlns:p14="http://schemas.microsoft.com/office/powerpoint/2010/main" val="29309397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矩形 31">
            <a:extLst>
              <a:ext uri="{FF2B5EF4-FFF2-40B4-BE49-F238E27FC236}">
                <a16:creationId xmlns:a16="http://schemas.microsoft.com/office/drawing/2014/main" id="{5B05DFF0-80BE-450A-F20F-CE487DFB3FE1}"/>
              </a:ext>
            </a:extLst>
          </p:cNvPr>
          <p:cNvSpPr/>
          <p:nvPr/>
        </p:nvSpPr>
        <p:spPr>
          <a:xfrm>
            <a:off x="0" y="6694424"/>
            <a:ext cx="12192000" cy="163576"/>
          </a:xfrm>
          <a:prstGeom prst="rect">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panose="00000500000000000000" pitchFamily="2" charset="-122"/>
              <a:ea typeface="MiSans" panose="00000500000000000000" pitchFamily="2" charset="-122"/>
            </a:endParaRPr>
          </a:p>
        </p:txBody>
      </p:sp>
      <p:pic>
        <p:nvPicPr>
          <p:cNvPr id="41" name="图片 40" descr="卡通画&#10;&#10;中度可信度描述已自动生成">
            <a:extLst>
              <a:ext uri="{FF2B5EF4-FFF2-40B4-BE49-F238E27FC236}">
                <a16:creationId xmlns:a16="http://schemas.microsoft.com/office/drawing/2014/main" id="{22F2AB82-AD25-D240-1806-D478883C29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4585" y="406809"/>
            <a:ext cx="1473002" cy="201569"/>
          </a:xfrm>
          <a:prstGeom prst="rect">
            <a:avLst/>
          </a:prstGeom>
        </p:spPr>
      </p:pic>
      <p:sp>
        <p:nvSpPr>
          <p:cNvPr id="21" name="文本框 20">
            <a:extLst>
              <a:ext uri="{FF2B5EF4-FFF2-40B4-BE49-F238E27FC236}">
                <a16:creationId xmlns:a16="http://schemas.microsoft.com/office/drawing/2014/main" id="{47E80A83-1DD4-B75A-43D3-A91668043A3E}"/>
              </a:ext>
            </a:extLst>
          </p:cNvPr>
          <p:cNvSpPr txBox="1"/>
          <p:nvPr/>
        </p:nvSpPr>
        <p:spPr>
          <a:xfrm>
            <a:off x="1161577" y="294957"/>
            <a:ext cx="2462213" cy="492443"/>
          </a:xfrm>
          <a:prstGeom prst="rect">
            <a:avLst/>
          </a:prstGeom>
          <a:noFill/>
        </p:spPr>
        <p:txBody>
          <a:bodyPr wrap="none" lIns="0" tIns="0" rIns="0" bIns="0" rtlCol="0">
            <a:spAutoFit/>
          </a:bodyPr>
          <a:lstStyle/>
          <a:p>
            <a:pPr>
              <a:defRPr/>
            </a:pPr>
            <a:r>
              <a:rPr kumimoji="1" lang="zh-CN" altLang="en-US" sz="3200" dirty="0">
                <a:solidFill>
                  <a:schemeClr val="tx1">
                    <a:lumMod val="75000"/>
                    <a:lumOff val="25000"/>
                  </a:schemeClr>
                </a:solidFill>
                <a:latin typeface="MiSans Semibold" panose="00000700000000000000" pitchFamily="2" charset="-122"/>
                <a:ea typeface="MiSans Semibold" panose="00000700000000000000" pitchFamily="2" charset="-122"/>
                <a:cs typeface="+mn-ea"/>
                <a:sym typeface="汉仪旗黑KW 55S" panose="00020600040101010101" pitchFamily="18" charset="-122"/>
              </a:rPr>
              <a:t>工作不足之处</a:t>
            </a:r>
          </a:p>
        </p:txBody>
      </p:sp>
      <p:grpSp>
        <p:nvGrpSpPr>
          <p:cNvPr id="107" name="组合 106">
            <a:extLst>
              <a:ext uri="{FF2B5EF4-FFF2-40B4-BE49-F238E27FC236}">
                <a16:creationId xmlns:a16="http://schemas.microsoft.com/office/drawing/2014/main" id="{F728C70B-CB46-E89F-FE50-94E010762A10}"/>
              </a:ext>
            </a:extLst>
          </p:cNvPr>
          <p:cNvGrpSpPr/>
          <p:nvPr/>
        </p:nvGrpSpPr>
        <p:grpSpPr>
          <a:xfrm>
            <a:off x="543054" y="198722"/>
            <a:ext cx="487078" cy="487078"/>
            <a:chOff x="415749" y="127964"/>
            <a:chExt cx="617864" cy="617864"/>
          </a:xfrm>
        </p:grpSpPr>
        <p:sp>
          <p:nvSpPr>
            <p:cNvPr id="105" name="Oval 134+">
              <a:extLst>
                <a:ext uri="{FF2B5EF4-FFF2-40B4-BE49-F238E27FC236}">
                  <a16:creationId xmlns:a16="http://schemas.microsoft.com/office/drawing/2014/main" id="{0489355D-3969-EB08-F801-D2BF383EF1B8}"/>
                </a:ext>
              </a:extLst>
            </p:cNvPr>
            <p:cNvSpPr/>
            <p:nvPr/>
          </p:nvSpPr>
          <p:spPr>
            <a:xfrm rot="8100000">
              <a:off x="415749" y="127964"/>
              <a:ext cx="617864" cy="617864"/>
            </a:xfrm>
            <a:prstGeom prst="blockArc">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panose="00000500000000000000" pitchFamily="2" charset="-122"/>
                <a:ea typeface="MiSans" panose="00000500000000000000" pitchFamily="2" charset="-122"/>
              </a:endParaRPr>
            </a:p>
          </p:txBody>
        </p:sp>
        <p:sp>
          <p:nvSpPr>
            <p:cNvPr id="106" name="椭圆 105">
              <a:extLst>
                <a:ext uri="{FF2B5EF4-FFF2-40B4-BE49-F238E27FC236}">
                  <a16:creationId xmlns:a16="http://schemas.microsoft.com/office/drawing/2014/main" id="{DCD5BAEC-CBB5-2B13-9EC4-F27EF3E7564B}"/>
                </a:ext>
              </a:extLst>
            </p:cNvPr>
            <p:cNvSpPr/>
            <p:nvPr/>
          </p:nvSpPr>
          <p:spPr>
            <a:xfrm rot="8954099" flipH="1">
              <a:off x="646302" y="337911"/>
              <a:ext cx="197968" cy="197968"/>
            </a:xfrm>
            <a:prstGeom prst="ellipse">
              <a:avLst/>
            </a:pr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panose="00000500000000000000" pitchFamily="2" charset="-122"/>
                <a:ea typeface="MiSans" panose="00000500000000000000" pitchFamily="2" charset="-122"/>
              </a:endParaRPr>
            </a:p>
          </p:txBody>
        </p:sp>
      </p:grpSp>
      <p:sp>
        <p:nvSpPr>
          <p:cNvPr id="23" name="文本框 22">
            <a:extLst>
              <a:ext uri="{FF2B5EF4-FFF2-40B4-BE49-F238E27FC236}">
                <a16:creationId xmlns:a16="http://schemas.microsoft.com/office/drawing/2014/main" id="{5D9E6EC2-BDAC-2172-E14C-600EA41DE8AF}"/>
              </a:ext>
            </a:extLst>
          </p:cNvPr>
          <p:cNvSpPr txBox="1"/>
          <p:nvPr/>
        </p:nvSpPr>
        <p:spPr>
          <a:xfrm>
            <a:off x="609600" y="1214936"/>
            <a:ext cx="1846660" cy="369332"/>
          </a:xfrm>
          <a:prstGeom prst="rect">
            <a:avLst/>
          </a:prstGeom>
          <a:noFill/>
        </p:spPr>
        <p:txBody>
          <a:bodyPr wrap="none" lIns="0" tIns="0" rIns="0" bIns="0" rtlCol="0" anchor="t">
            <a:spAutoFit/>
          </a:bodyPr>
          <a:lstStyle/>
          <a:p>
            <a:pPr algn="ctr"/>
            <a:r>
              <a:rPr lang="zh-CN" altLang="en-US" sz="2400" dirty="0">
                <a:solidFill>
                  <a:schemeClr val="accent1"/>
                </a:solidFill>
                <a:latin typeface="MiSans Semibold" panose="00000700000000000000" pitchFamily="2" charset="-122"/>
                <a:ea typeface="MiSans Semibold" panose="00000700000000000000" pitchFamily="2" charset="-122"/>
              </a:rPr>
              <a:t>请添加小标题</a:t>
            </a:r>
          </a:p>
        </p:txBody>
      </p:sp>
      <p:sp>
        <p:nvSpPr>
          <p:cNvPr id="24" name="文本框 23">
            <a:extLst>
              <a:ext uri="{FF2B5EF4-FFF2-40B4-BE49-F238E27FC236}">
                <a16:creationId xmlns:a16="http://schemas.microsoft.com/office/drawing/2014/main" id="{2B47D4BA-D184-E317-76E1-127E1A4D411F}"/>
              </a:ext>
            </a:extLst>
          </p:cNvPr>
          <p:cNvSpPr txBox="1"/>
          <p:nvPr/>
        </p:nvSpPr>
        <p:spPr>
          <a:xfrm>
            <a:off x="655872" y="1643675"/>
            <a:ext cx="10926528" cy="536494"/>
          </a:xfrm>
          <a:prstGeom prst="rect">
            <a:avLst/>
          </a:prstGeom>
          <a:noFill/>
        </p:spPr>
        <p:txBody>
          <a:bodyPr wrap="square" lIns="0" tIns="0" rIns="0" bIns="0" rtlCol="0" anchor="t">
            <a:spAutoFit/>
          </a:bodyPr>
          <a:lstStyle/>
          <a:p>
            <a:pPr>
              <a:lnSpc>
                <a:spcPct val="130000"/>
              </a:lnSpc>
            </a:pPr>
            <a:r>
              <a:rPr lang="zh-CN" altLang="en-US" sz="1400" b="0" dirty="0">
                <a:solidFill>
                  <a:schemeClr val="tx1">
                    <a:lumMod val="75000"/>
                    <a:lumOff val="25000"/>
                  </a:schemeClr>
                </a:solidFill>
                <a:effectLst/>
                <a:latin typeface="MiSans" panose="00000500000000000000" pitchFamily="2" charset="-122"/>
                <a:ea typeface="MiSans" panose="00000500000000000000" pitchFamily="2" charset="-122"/>
              </a:rPr>
              <a:t>单击此处输入你的正文为了最终演示发布的良好效果，请尽量言简意赅的阐述观点。单击此处输入你的正文为了最终演示发布的良好效果请尽量言简意赅的阐述观点。单击此处输入你的正文为了最终演示发布的良好效果，请尽量言简意赅的阐述观点。</a:t>
            </a:r>
          </a:p>
        </p:txBody>
      </p:sp>
      <p:grpSp>
        <p:nvGrpSpPr>
          <p:cNvPr id="27" name="组合 26">
            <a:extLst>
              <a:ext uri="{FF2B5EF4-FFF2-40B4-BE49-F238E27FC236}">
                <a16:creationId xmlns:a16="http://schemas.microsoft.com/office/drawing/2014/main" id="{ACF06890-AA8C-8B33-CACA-DE075A0D1856}"/>
              </a:ext>
            </a:extLst>
          </p:cNvPr>
          <p:cNvGrpSpPr/>
          <p:nvPr/>
        </p:nvGrpSpPr>
        <p:grpSpPr>
          <a:xfrm>
            <a:off x="655872" y="2480150"/>
            <a:ext cx="10880257" cy="3433715"/>
            <a:chOff x="451208" y="2480150"/>
            <a:chExt cx="10880257" cy="3433715"/>
          </a:xfrm>
        </p:grpSpPr>
        <p:sp>
          <p:nvSpPr>
            <p:cNvPr id="4" name="矩形 3">
              <a:extLst>
                <a:ext uri="{FF2B5EF4-FFF2-40B4-BE49-F238E27FC236}">
                  <a16:creationId xmlns:a16="http://schemas.microsoft.com/office/drawing/2014/main" id="{5EC7C02C-9ED5-A8CF-F803-A5319FC9670F}"/>
                </a:ext>
              </a:extLst>
            </p:cNvPr>
            <p:cNvSpPr/>
            <p:nvPr/>
          </p:nvSpPr>
          <p:spPr>
            <a:xfrm>
              <a:off x="451208" y="2623458"/>
              <a:ext cx="8777656" cy="1595571"/>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Segoe UI Light"/>
                <a:ea typeface="微软雅黑 Light"/>
                <a:cs typeface="+mn-cs"/>
              </a:endParaRPr>
            </a:p>
          </p:txBody>
        </p:sp>
        <p:sp>
          <p:nvSpPr>
            <p:cNvPr id="5" name="矩形 4">
              <a:extLst>
                <a:ext uri="{FF2B5EF4-FFF2-40B4-BE49-F238E27FC236}">
                  <a16:creationId xmlns:a16="http://schemas.microsoft.com/office/drawing/2014/main" id="{9D30A87E-89FC-57ED-919A-0CA625782860}"/>
                </a:ext>
              </a:extLst>
            </p:cNvPr>
            <p:cNvSpPr/>
            <p:nvPr/>
          </p:nvSpPr>
          <p:spPr>
            <a:xfrm>
              <a:off x="451208" y="4219029"/>
              <a:ext cx="8777656" cy="1595571"/>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Segoe UI Light"/>
                <a:ea typeface="微软雅黑 Light"/>
                <a:cs typeface="+mn-cs"/>
              </a:endParaRPr>
            </a:p>
          </p:txBody>
        </p:sp>
        <p:sp>
          <p:nvSpPr>
            <p:cNvPr id="6" name="矩形 5">
              <a:extLst>
                <a:ext uri="{FF2B5EF4-FFF2-40B4-BE49-F238E27FC236}">
                  <a16:creationId xmlns:a16="http://schemas.microsoft.com/office/drawing/2014/main" id="{46A96A1C-6102-4099-1E50-4EA02488EE6F}"/>
                </a:ext>
              </a:extLst>
            </p:cNvPr>
            <p:cNvSpPr/>
            <p:nvPr/>
          </p:nvSpPr>
          <p:spPr>
            <a:xfrm>
              <a:off x="451208" y="2631214"/>
              <a:ext cx="1589687" cy="1580058"/>
            </a:xfrm>
            <a:prstGeom prst="rect">
              <a:avLst/>
            </a:prstGeom>
            <a:solidFill>
              <a:schemeClr val="accent1"/>
            </a:solidFill>
            <a:ln w="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Segoe UI Light"/>
                <a:ea typeface="微软雅黑 Light"/>
                <a:cs typeface="+mn-cs"/>
              </a:endParaRPr>
            </a:p>
          </p:txBody>
        </p:sp>
        <p:pic>
          <p:nvPicPr>
            <p:cNvPr id="12" name="图片 11" descr="女人穿着黑色的衣服&#10;&#10;中度可信度描述已自动生成">
              <a:extLst>
                <a:ext uri="{FF2B5EF4-FFF2-40B4-BE49-F238E27FC236}">
                  <a16:creationId xmlns:a16="http://schemas.microsoft.com/office/drawing/2014/main" id="{0211A780-5DCE-640B-F792-46C4768C7E0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48761"/>
            <a:stretch/>
          </p:blipFill>
          <p:spPr>
            <a:xfrm>
              <a:off x="8692359" y="2480150"/>
              <a:ext cx="2639106" cy="3433715"/>
            </a:xfrm>
            <a:prstGeom prst="rect">
              <a:avLst/>
            </a:prstGeom>
          </p:spPr>
        </p:pic>
        <p:sp>
          <p:nvSpPr>
            <p:cNvPr id="13" name="矩形 12">
              <a:extLst>
                <a:ext uri="{FF2B5EF4-FFF2-40B4-BE49-F238E27FC236}">
                  <a16:creationId xmlns:a16="http://schemas.microsoft.com/office/drawing/2014/main" id="{090069C4-65B3-A829-EAD2-59CF51938DD7}"/>
                </a:ext>
              </a:extLst>
            </p:cNvPr>
            <p:cNvSpPr/>
            <p:nvPr/>
          </p:nvSpPr>
          <p:spPr>
            <a:xfrm>
              <a:off x="451208" y="4219028"/>
              <a:ext cx="1589687" cy="1595572"/>
            </a:xfrm>
            <a:prstGeom prst="rect">
              <a:avLst/>
            </a:prstGeom>
            <a:solidFill>
              <a:schemeClr val="accent1"/>
            </a:solidFill>
            <a:ln w="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Segoe UI Light"/>
                <a:ea typeface="微软雅黑 Light"/>
                <a:cs typeface="+mn-cs"/>
              </a:endParaRPr>
            </a:p>
          </p:txBody>
        </p:sp>
        <p:sp>
          <p:nvSpPr>
            <p:cNvPr id="15" name="任意多边形: 形状 14">
              <a:extLst>
                <a:ext uri="{FF2B5EF4-FFF2-40B4-BE49-F238E27FC236}">
                  <a16:creationId xmlns:a16="http://schemas.microsoft.com/office/drawing/2014/main" id="{3E493100-ADAD-191F-8C02-A3481C1CDEA4}"/>
                </a:ext>
              </a:extLst>
            </p:cNvPr>
            <p:cNvSpPr>
              <a:spLocks/>
            </p:cNvSpPr>
            <p:nvPr/>
          </p:nvSpPr>
          <p:spPr>
            <a:xfrm>
              <a:off x="958355" y="3192324"/>
              <a:ext cx="636781" cy="473351"/>
            </a:xfrm>
            <a:custGeom>
              <a:avLst/>
              <a:gdLst>
                <a:gd name="connsiteX0" fmla="*/ 238140 w 592199"/>
                <a:gd name="connsiteY0" fmla="*/ 237332 h 412260"/>
                <a:gd name="connsiteX1" fmla="*/ 248650 w 592199"/>
                <a:gd name="connsiteY1" fmla="*/ 237332 h 412260"/>
                <a:gd name="connsiteX2" fmla="*/ 275002 w 592199"/>
                <a:gd name="connsiteY2" fmla="*/ 259966 h 412260"/>
                <a:gd name="connsiteX3" fmla="*/ 317198 w 592199"/>
                <a:gd name="connsiteY3" fmla="*/ 259966 h 412260"/>
                <a:gd name="connsiteX4" fmla="*/ 343549 w 592199"/>
                <a:gd name="connsiteY4" fmla="*/ 237332 h 412260"/>
                <a:gd name="connsiteX5" fmla="*/ 354059 w 592199"/>
                <a:gd name="connsiteY5" fmla="*/ 237332 h 412260"/>
                <a:gd name="connsiteX6" fmla="*/ 540786 w 592199"/>
                <a:gd name="connsiteY6" fmla="*/ 398033 h 412260"/>
                <a:gd name="connsiteX7" fmla="*/ 543615 w 592199"/>
                <a:gd name="connsiteY7" fmla="*/ 404257 h 412260"/>
                <a:gd name="connsiteX8" fmla="*/ 535451 w 592199"/>
                <a:gd name="connsiteY8" fmla="*/ 412260 h 412260"/>
                <a:gd name="connsiteX9" fmla="*/ 55777 w 592199"/>
                <a:gd name="connsiteY9" fmla="*/ 412260 h 412260"/>
                <a:gd name="connsiteX10" fmla="*/ 49552 w 592199"/>
                <a:gd name="connsiteY10" fmla="*/ 409431 h 412260"/>
                <a:gd name="connsiteX11" fmla="*/ 50442 w 592199"/>
                <a:gd name="connsiteY11" fmla="*/ 398033 h 412260"/>
                <a:gd name="connsiteX12" fmla="*/ 13420 w 592199"/>
                <a:gd name="connsiteY12" fmla="*/ 35246 h 412260"/>
                <a:gd name="connsiteX13" fmla="*/ 205159 w 592199"/>
                <a:gd name="connsiteY13" fmla="*/ 199989 h 412260"/>
                <a:gd name="connsiteX14" fmla="*/ 206308 w 592199"/>
                <a:gd name="connsiteY14" fmla="*/ 201136 h 412260"/>
                <a:gd name="connsiteX15" fmla="*/ 205159 w 592199"/>
                <a:gd name="connsiteY15" fmla="*/ 212276 h 412260"/>
                <a:gd name="connsiteX16" fmla="*/ 13420 w 592199"/>
                <a:gd name="connsiteY16" fmla="*/ 377016 h 412260"/>
                <a:gd name="connsiteX17" fmla="*/ 8020 w 592199"/>
                <a:gd name="connsiteY17" fmla="*/ 379022 h 412260"/>
                <a:gd name="connsiteX18" fmla="*/ 0 w 592199"/>
                <a:gd name="connsiteY18" fmla="*/ 370874 h 412260"/>
                <a:gd name="connsiteX19" fmla="*/ 0 w 592199"/>
                <a:gd name="connsiteY19" fmla="*/ 41388 h 412260"/>
                <a:gd name="connsiteX20" fmla="*/ 2005 w 592199"/>
                <a:gd name="connsiteY20" fmla="*/ 35989 h 412260"/>
                <a:gd name="connsiteX21" fmla="*/ 13420 w 592199"/>
                <a:gd name="connsiteY21" fmla="*/ 35246 h 412260"/>
                <a:gd name="connsiteX22" fmla="*/ 584181 w 592199"/>
                <a:gd name="connsiteY22" fmla="*/ 33241 h 412260"/>
                <a:gd name="connsiteX23" fmla="*/ 592199 w 592199"/>
                <a:gd name="connsiteY23" fmla="*/ 41388 h 412260"/>
                <a:gd name="connsiteX24" fmla="*/ 592199 w 592199"/>
                <a:gd name="connsiteY24" fmla="*/ 370874 h 412260"/>
                <a:gd name="connsiteX25" fmla="*/ 590194 w 592199"/>
                <a:gd name="connsiteY25" fmla="*/ 376273 h 412260"/>
                <a:gd name="connsiteX26" fmla="*/ 578780 w 592199"/>
                <a:gd name="connsiteY26" fmla="*/ 377016 h 412260"/>
                <a:gd name="connsiteX27" fmla="*/ 386877 w 592199"/>
                <a:gd name="connsiteY27" fmla="*/ 212276 h 412260"/>
                <a:gd name="connsiteX28" fmla="*/ 385990 w 592199"/>
                <a:gd name="connsiteY28" fmla="*/ 211386 h 412260"/>
                <a:gd name="connsiteX29" fmla="*/ 386877 w 592199"/>
                <a:gd name="connsiteY29" fmla="*/ 199989 h 412260"/>
                <a:gd name="connsiteX30" fmla="*/ 578780 w 592199"/>
                <a:gd name="connsiteY30" fmla="*/ 35246 h 412260"/>
                <a:gd name="connsiteX31" fmla="*/ 584181 w 592199"/>
                <a:gd name="connsiteY31" fmla="*/ 33241 h 412260"/>
                <a:gd name="connsiteX32" fmla="*/ 55776 w 592199"/>
                <a:gd name="connsiteY32" fmla="*/ 0 h 412260"/>
                <a:gd name="connsiteX33" fmla="*/ 535452 w 592199"/>
                <a:gd name="connsiteY33" fmla="*/ 0 h 412260"/>
                <a:gd name="connsiteX34" fmla="*/ 541676 w 592199"/>
                <a:gd name="connsiteY34" fmla="*/ 2830 h 412260"/>
                <a:gd name="connsiteX35" fmla="*/ 540786 w 592199"/>
                <a:gd name="connsiteY35" fmla="*/ 14227 h 412260"/>
                <a:gd name="connsiteX36" fmla="*/ 306204 w 592199"/>
                <a:gd name="connsiteY36" fmla="*/ 215670 h 412260"/>
                <a:gd name="connsiteX37" fmla="*/ 285025 w 592199"/>
                <a:gd name="connsiteY37" fmla="*/ 215670 h 412260"/>
                <a:gd name="connsiteX38" fmla="*/ 50441 w 592199"/>
                <a:gd name="connsiteY38" fmla="*/ 14227 h 412260"/>
                <a:gd name="connsiteX39" fmla="*/ 47612 w 592199"/>
                <a:gd name="connsiteY39" fmla="*/ 8003 h 412260"/>
                <a:gd name="connsiteX40" fmla="*/ 55776 w 592199"/>
                <a:gd name="connsiteY40" fmla="*/ 0 h 412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92199" h="412260">
                  <a:moveTo>
                    <a:pt x="238140" y="237332"/>
                  </a:moveTo>
                  <a:cubicBezTo>
                    <a:pt x="241165" y="234746"/>
                    <a:pt x="245625" y="234746"/>
                    <a:pt x="248650" y="237332"/>
                  </a:cubicBezTo>
                  <a:lnTo>
                    <a:pt x="275002" y="259966"/>
                  </a:lnTo>
                  <a:cubicBezTo>
                    <a:pt x="287126" y="270411"/>
                    <a:pt x="305072" y="270411"/>
                    <a:pt x="317198" y="259966"/>
                  </a:cubicBezTo>
                  <a:lnTo>
                    <a:pt x="343549" y="237332"/>
                  </a:lnTo>
                  <a:cubicBezTo>
                    <a:pt x="346572" y="234746"/>
                    <a:pt x="351034" y="234746"/>
                    <a:pt x="354059" y="237332"/>
                  </a:cubicBezTo>
                  <a:lnTo>
                    <a:pt x="540786" y="398033"/>
                  </a:lnTo>
                  <a:cubicBezTo>
                    <a:pt x="542597" y="399585"/>
                    <a:pt x="543648" y="401864"/>
                    <a:pt x="543615" y="404257"/>
                  </a:cubicBezTo>
                  <a:cubicBezTo>
                    <a:pt x="543568" y="408720"/>
                    <a:pt x="539913" y="412309"/>
                    <a:pt x="535451" y="412260"/>
                  </a:cubicBezTo>
                  <a:lnTo>
                    <a:pt x="55777" y="412260"/>
                  </a:lnTo>
                  <a:cubicBezTo>
                    <a:pt x="53385" y="412292"/>
                    <a:pt x="51105" y="411242"/>
                    <a:pt x="49552" y="409431"/>
                  </a:cubicBezTo>
                  <a:cubicBezTo>
                    <a:pt x="46643" y="406036"/>
                    <a:pt x="47047" y="400927"/>
                    <a:pt x="50442" y="398033"/>
                  </a:cubicBezTo>
                  <a:close/>
                  <a:moveTo>
                    <a:pt x="13420" y="35246"/>
                  </a:moveTo>
                  <a:lnTo>
                    <a:pt x="205159" y="199989"/>
                  </a:lnTo>
                  <a:cubicBezTo>
                    <a:pt x="205580" y="200328"/>
                    <a:pt x="205969" y="200715"/>
                    <a:pt x="206308" y="201136"/>
                  </a:cubicBezTo>
                  <a:cubicBezTo>
                    <a:pt x="209056" y="204531"/>
                    <a:pt x="208556" y="209511"/>
                    <a:pt x="205159" y="212276"/>
                  </a:cubicBezTo>
                  <a:lnTo>
                    <a:pt x="13420" y="377016"/>
                  </a:lnTo>
                  <a:cubicBezTo>
                    <a:pt x="11934" y="378327"/>
                    <a:pt x="10008" y="379038"/>
                    <a:pt x="8020" y="379022"/>
                  </a:cubicBezTo>
                  <a:cubicBezTo>
                    <a:pt x="3541" y="378989"/>
                    <a:pt x="-32" y="375336"/>
                    <a:pt x="0" y="370874"/>
                  </a:cubicBezTo>
                  <a:lnTo>
                    <a:pt x="0" y="41388"/>
                  </a:lnTo>
                  <a:cubicBezTo>
                    <a:pt x="-15" y="39401"/>
                    <a:pt x="696" y="37476"/>
                    <a:pt x="2005" y="35989"/>
                  </a:cubicBezTo>
                  <a:cubicBezTo>
                    <a:pt x="4963" y="32627"/>
                    <a:pt x="10072" y="32303"/>
                    <a:pt x="13420" y="35246"/>
                  </a:cubicBezTo>
                  <a:close/>
                  <a:moveTo>
                    <a:pt x="584181" y="33241"/>
                  </a:moveTo>
                  <a:cubicBezTo>
                    <a:pt x="588658" y="33273"/>
                    <a:pt x="592231" y="36926"/>
                    <a:pt x="592199" y="41388"/>
                  </a:cubicBezTo>
                  <a:lnTo>
                    <a:pt x="592199" y="370874"/>
                  </a:lnTo>
                  <a:cubicBezTo>
                    <a:pt x="592214" y="372863"/>
                    <a:pt x="591503" y="374786"/>
                    <a:pt x="590194" y="376273"/>
                  </a:cubicBezTo>
                  <a:cubicBezTo>
                    <a:pt x="587236" y="379637"/>
                    <a:pt x="582127" y="379959"/>
                    <a:pt x="578780" y="377016"/>
                  </a:cubicBezTo>
                  <a:lnTo>
                    <a:pt x="386877" y="212276"/>
                  </a:lnTo>
                  <a:cubicBezTo>
                    <a:pt x="386555" y="212001"/>
                    <a:pt x="386265" y="211709"/>
                    <a:pt x="385990" y="211386"/>
                  </a:cubicBezTo>
                  <a:cubicBezTo>
                    <a:pt x="383094" y="207992"/>
                    <a:pt x="383483" y="202883"/>
                    <a:pt x="386877" y="199989"/>
                  </a:cubicBezTo>
                  <a:lnTo>
                    <a:pt x="578780" y="35246"/>
                  </a:lnTo>
                  <a:cubicBezTo>
                    <a:pt x="580268" y="33935"/>
                    <a:pt x="582191" y="33224"/>
                    <a:pt x="584181" y="33241"/>
                  </a:cubicBezTo>
                  <a:close/>
                  <a:moveTo>
                    <a:pt x="55776" y="0"/>
                  </a:moveTo>
                  <a:lnTo>
                    <a:pt x="535452" y="0"/>
                  </a:lnTo>
                  <a:cubicBezTo>
                    <a:pt x="537845" y="-32"/>
                    <a:pt x="540124" y="1020"/>
                    <a:pt x="541676" y="2830"/>
                  </a:cubicBezTo>
                  <a:cubicBezTo>
                    <a:pt x="544587" y="6226"/>
                    <a:pt x="544183" y="11333"/>
                    <a:pt x="540786" y="14227"/>
                  </a:cubicBezTo>
                  <a:lnTo>
                    <a:pt x="306204" y="215670"/>
                  </a:lnTo>
                  <a:cubicBezTo>
                    <a:pt x="300124" y="220940"/>
                    <a:pt x="291103" y="220940"/>
                    <a:pt x="285025" y="215670"/>
                  </a:cubicBezTo>
                  <a:lnTo>
                    <a:pt x="50441" y="14227"/>
                  </a:lnTo>
                  <a:cubicBezTo>
                    <a:pt x="48630" y="12676"/>
                    <a:pt x="47579" y="10396"/>
                    <a:pt x="47612" y="8003"/>
                  </a:cubicBezTo>
                  <a:cubicBezTo>
                    <a:pt x="47661" y="3541"/>
                    <a:pt x="51314" y="-47"/>
                    <a:pt x="55776" y="0"/>
                  </a:cubicBezTo>
                  <a:close/>
                </a:path>
              </a:pathLst>
            </a:cu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panose="00000500000000000000" pitchFamily="2" charset="-122"/>
                <a:ea typeface="MiSans" panose="00000500000000000000" pitchFamily="2" charset="-122"/>
              </a:endParaRPr>
            </a:p>
          </p:txBody>
        </p:sp>
        <p:sp>
          <p:nvSpPr>
            <p:cNvPr id="16" name="任意多边形: 形状 15">
              <a:extLst>
                <a:ext uri="{FF2B5EF4-FFF2-40B4-BE49-F238E27FC236}">
                  <a16:creationId xmlns:a16="http://schemas.microsoft.com/office/drawing/2014/main" id="{417A5B84-8340-5D86-0243-93D448F8BA86}"/>
                </a:ext>
              </a:extLst>
            </p:cNvPr>
            <p:cNvSpPr/>
            <p:nvPr/>
          </p:nvSpPr>
          <p:spPr>
            <a:xfrm>
              <a:off x="942894" y="4722643"/>
              <a:ext cx="644945" cy="581449"/>
            </a:xfrm>
            <a:custGeom>
              <a:avLst/>
              <a:gdLst>
                <a:gd name="connsiteX0" fmla="*/ 131816 w 636180"/>
                <a:gd name="connsiteY0" fmla="*/ 258484 h 573546"/>
                <a:gd name="connsiteX1" fmla="*/ 111607 w 636180"/>
                <a:gd name="connsiteY1" fmla="*/ 278692 h 573546"/>
                <a:gd name="connsiteX2" fmla="*/ 131816 w 636180"/>
                <a:gd name="connsiteY2" fmla="*/ 298901 h 573546"/>
                <a:gd name="connsiteX3" fmla="*/ 244984 w 636180"/>
                <a:gd name="connsiteY3" fmla="*/ 298901 h 573546"/>
                <a:gd name="connsiteX4" fmla="*/ 244984 w 636180"/>
                <a:gd name="connsiteY4" fmla="*/ 299547 h 573546"/>
                <a:gd name="connsiteX5" fmla="*/ 245648 w 636180"/>
                <a:gd name="connsiteY5" fmla="*/ 299532 h 573546"/>
                <a:gd name="connsiteX6" fmla="*/ 265195 w 636180"/>
                <a:gd name="connsiteY6" fmla="*/ 278692 h 573546"/>
                <a:gd name="connsiteX7" fmla="*/ 244984 w 636180"/>
                <a:gd name="connsiteY7" fmla="*/ 258484 h 573546"/>
                <a:gd name="connsiteX8" fmla="*/ 131816 w 636180"/>
                <a:gd name="connsiteY8" fmla="*/ 177649 h 573546"/>
                <a:gd name="connsiteX9" fmla="*/ 111607 w 636180"/>
                <a:gd name="connsiteY9" fmla="*/ 197858 h 573546"/>
                <a:gd name="connsiteX10" fmla="*/ 131816 w 636180"/>
                <a:gd name="connsiteY10" fmla="*/ 218065 h 573546"/>
                <a:gd name="connsiteX11" fmla="*/ 325819 w 636180"/>
                <a:gd name="connsiteY11" fmla="*/ 218065 h 573546"/>
                <a:gd name="connsiteX12" fmla="*/ 325819 w 636180"/>
                <a:gd name="connsiteY12" fmla="*/ 218713 h 573546"/>
                <a:gd name="connsiteX13" fmla="*/ 326483 w 636180"/>
                <a:gd name="connsiteY13" fmla="*/ 218698 h 573546"/>
                <a:gd name="connsiteX14" fmla="*/ 346029 w 636180"/>
                <a:gd name="connsiteY14" fmla="*/ 197858 h 573546"/>
                <a:gd name="connsiteX15" fmla="*/ 325819 w 636180"/>
                <a:gd name="connsiteY15" fmla="*/ 177649 h 573546"/>
                <a:gd name="connsiteX16" fmla="*/ 477952 w 636180"/>
                <a:gd name="connsiteY16" fmla="*/ 126073 h 573546"/>
                <a:gd name="connsiteX17" fmla="*/ 628790 w 636180"/>
                <a:gd name="connsiteY17" fmla="*/ 300191 h 573546"/>
                <a:gd name="connsiteX18" fmla="*/ 607450 w 636180"/>
                <a:gd name="connsiteY18" fmla="*/ 445694 h 573546"/>
                <a:gd name="connsiteX19" fmla="*/ 606157 w 636180"/>
                <a:gd name="connsiteY19" fmla="*/ 460731 h 573546"/>
                <a:gd name="connsiteX20" fmla="*/ 635257 w 636180"/>
                <a:gd name="connsiteY20" fmla="*/ 548031 h 573546"/>
                <a:gd name="connsiteX21" fmla="*/ 635403 w 636180"/>
                <a:gd name="connsiteY21" fmla="*/ 559430 h 573546"/>
                <a:gd name="connsiteX22" fmla="*/ 611167 w 636180"/>
                <a:gd name="connsiteY22" fmla="*/ 572768 h 573546"/>
                <a:gd name="connsiteX23" fmla="*/ 523543 w 636180"/>
                <a:gd name="connsiteY23" fmla="*/ 543667 h 573546"/>
                <a:gd name="connsiteX24" fmla="*/ 508669 w 636180"/>
                <a:gd name="connsiteY24" fmla="*/ 544799 h 573546"/>
                <a:gd name="connsiteX25" fmla="*/ 363166 w 636180"/>
                <a:gd name="connsiteY25" fmla="*/ 565816 h 573546"/>
                <a:gd name="connsiteX26" fmla="*/ 237710 w 636180"/>
                <a:gd name="connsiteY26" fmla="*/ 496461 h 573546"/>
                <a:gd name="connsiteX27" fmla="*/ 279905 w 636180"/>
                <a:gd name="connsiteY27" fmla="*/ 492416 h 573546"/>
                <a:gd name="connsiteX28" fmla="*/ 494120 w 636180"/>
                <a:gd name="connsiteY28" fmla="*/ 280144 h 573546"/>
                <a:gd name="connsiteX29" fmla="*/ 477952 w 636180"/>
                <a:gd name="connsiteY29" fmla="*/ 126073 h 573546"/>
                <a:gd name="connsiteX30" fmla="*/ 232086 w 636180"/>
                <a:gd name="connsiteY30" fmla="*/ 0 h 573546"/>
                <a:gd name="connsiteX31" fmla="*/ 277077 w 636180"/>
                <a:gd name="connsiteY31" fmla="*/ 4473 h 573546"/>
                <a:gd name="connsiteX32" fmla="*/ 455480 w 636180"/>
                <a:gd name="connsiteY32" fmla="*/ 272711 h 573546"/>
                <a:gd name="connsiteX33" fmla="*/ 273924 w 636180"/>
                <a:gd name="connsiteY33" fmla="*/ 452650 h 573546"/>
                <a:gd name="connsiteX34" fmla="*/ 128421 w 636180"/>
                <a:gd name="connsiteY34" fmla="*/ 431631 h 573546"/>
                <a:gd name="connsiteX35" fmla="*/ 113547 w 636180"/>
                <a:gd name="connsiteY35" fmla="*/ 430502 h 573546"/>
                <a:gd name="connsiteX36" fmla="*/ 25923 w 636180"/>
                <a:gd name="connsiteY36" fmla="*/ 459601 h 573546"/>
                <a:gd name="connsiteX37" fmla="*/ 13329 w 636180"/>
                <a:gd name="connsiteY37" fmla="*/ 459649 h 573546"/>
                <a:gd name="connsiteX38" fmla="*/ 1025 w 636180"/>
                <a:gd name="connsiteY38" fmla="*/ 434865 h 573546"/>
                <a:gd name="connsiteX39" fmla="*/ 30126 w 636180"/>
                <a:gd name="connsiteY39" fmla="*/ 347564 h 573546"/>
                <a:gd name="connsiteX40" fmla="*/ 28832 w 636180"/>
                <a:gd name="connsiteY40" fmla="*/ 332528 h 573546"/>
                <a:gd name="connsiteX41" fmla="*/ 7492 w 636180"/>
                <a:gd name="connsiteY41" fmla="*/ 187025 h 573546"/>
                <a:gd name="connsiteX42" fmla="*/ 187108 w 636180"/>
                <a:gd name="connsiteY42" fmla="*/ 4500 h 573546"/>
                <a:gd name="connsiteX43" fmla="*/ 232086 w 636180"/>
                <a:gd name="connsiteY43" fmla="*/ 0 h 57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36180" h="573546">
                  <a:moveTo>
                    <a:pt x="131816" y="258484"/>
                  </a:moveTo>
                  <a:cubicBezTo>
                    <a:pt x="120661" y="258484"/>
                    <a:pt x="111607" y="267538"/>
                    <a:pt x="111607" y="278692"/>
                  </a:cubicBezTo>
                  <a:cubicBezTo>
                    <a:pt x="111607" y="289848"/>
                    <a:pt x="120661" y="298901"/>
                    <a:pt x="131816" y="298901"/>
                  </a:cubicBezTo>
                  <a:lnTo>
                    <a:pt x="244984" y="298901"/>
                  </a:lnTo>
                  <a:lnTo>
                    <a:pt x="244984" y="299547"/>
                  </a:lnTo>
                  <a:cubicBezTo>
                    <a:pt x="245212" y="299547"/>
                    <a:pt x="245422" y="299547"/>
                    <a:pt x="245648" y="299532"/>
                  </a:cubicBezTo>
                  <a:cubicBezTo>
                    <a:pt x="256803" y="299175"/>
                    <a:pt x="265549" y="289848"/>
                    <a:pt x="265195" y="278692"/>
                  </a:cubicBezTo>
                  <a:cubicBezTo>
                    <a:pt x="265195" y="267538"/>
                    <a:pt x="256141" y="258484"/>
                    <a:pt x="244984" y="258484"/>
                  </a:cubicBezTo>
                  <a:close/>
                  <a:moveTo>
                    <a:pt x="131816" y="177649"/>
                  </a:moveTo>
                  <a:cubicBezTo>
                    <a:pt x="120661" y="177649"/>
                    <a:pt x="111607" y="186702"/>
                    <a:pt x="111607" y="197858"/>
                  </a:cubicBezTo>
                  <a:cubicBezTo>
                    <a:pt x="111607" y="209012"/>
                    <a:pt x="120661" y="218065"/>
                    <a:pt x="131816" y="218065"/>
                  </a:cubicBezTo>
                  <a:lnTo>
                    <a:pt x="325819" y="218065"/>
                  </a:lnTo>
                  <a:lnTo>
                    <a:pt x="325819" y="218713"/>
                  </a:lnTo>
                  <a:cubicBezTo>
                    <a:pt x="326047" y="218713"/>
                    <a:pt x="326257" y="218713"/>
                    <a:pt x="326483" y="218698"/>
                  </a:cubicBezTo>
                  <a:cubicBezTo>
                    <a:pt x="337638" y="218340"/>
                    <a:pt x="346384" y="209012"/>
                    <a:pt x="346029" y="197858"/>
                  </a:cubicBezTo>
                  <a:cubicBezTo>
                    <a:pt x="346029" y="186702"/>
                    <a:pt x="336976" y="177649"/>
                    <a:pt x="325819" y="177649"/>
                  </a:cubicBezTo>
                  <a:close/>
                  <a:moveTo>
                    <a:pt x="477952" y="126073"/>
                  </a:moveTo>
                  <a:cubicBezTo>
                    <a:pt x="556038" y="152538"/>
                    <a:pt x="613721" y="219131"/>
                    <a:pt x="628790" y="300191"/>
                  </a:cubicBezTo>
                  <a:cubicBezTo>
                    <a:pt x="637988" y="349711"/>
                    <a:pt x="630471" y="400896"/>
                    <a:pt x="607450" y="445694"/>
                  </a:cubicBezTo>
                  <a:cubicBezTo>
                    <a:pt x="604928" y="450303"/>
                    <a:pt x="604459" y="455752"/>
                    <a:pt x="606157" y="460731"/>
                  </a:cubicBezTo>
                  <a:lnTo>
                    <a:pt x="635257" y="548031"/>
                  </a:lnTo>
                  <a:cubicBezTo>
                    <a:pt x="636437" y="551735"/>
                    <a:pt x="636486" y="555694"/>
                    <a:pt x="635403" y="559430"/>
                  </a:cubicBezTo>
                  <a:cubicBezTo>
                    <a:pt x="632395" y="569810"/>
                    <a:pt x="621548" y="575775"/>
                    <a:pt x="611167" y="572768"/>
                  </a:cubicBezTo>
                  <a:lnTo>
                    <a:pt x="523543" y="543667"/>
                  </a:lnTo>
                  <a:cubicBezTo>
                    <a:pt x="518627" y="542099"/>
                    <a:pt x="513292" y="542503"/>
                    <a:pt x="508669" y="544799"/>
                  </a:cubicBezTo>
                  <a:cubicBezTo>
                    <a:pt x="463822" y="567691"/>
                    <a:pt x="412653" y="575081"/>
                    <a:pt x="363166" y="565816"/>
                  </a:cubicBezTo>
                  <a:cubicBezTo>
                    <a:pt x="314940" y="556908"/>
                    <a:pt x="270916" y="532560"/>
                    <a:pt x="237710" y="496461"/>
                  </a:cubicBezTo>
                  <a:cubicBezTo>
                    <a:pt x="251855" y="496152"/>
                    <a:pt x="265953" y="494811"/>
                    <a:pt x="279905" y="492416"/>
                  </a:cubicBezTo>
                  <a:cubicBezTo>
                    <a:pt x="388322" y="472727"/>
                    <a:pt x="473441" y="388367"/>
                    <a:pt x="494120" y="280144"/>
                  </a:cubicBezTo>
                  <a:cubicBezTo>
                    <a:pt x="503899" y="228314"/>
                    <a:pt x="498290" y="174752"/>
                    <a:pt x="477952" y="126073"/>
                  </a:cubicBezTo>
                  <a:close/>
                  <a:moveTo>
                    <a:pt x="232086" y="0"/>
                  </a:moveTo>
                  <a:cubicBezTo>
                    <a:pt x="247156" y="-5"/>
                    <a:pt x="262228" y="1486"/>
                    <a:pt x="277077" y="4473"/>
                  </a:cubicBezTo>
                  <a:cubicBezTo>
                    <a:pt x="400415" y="29279"/>
                    <a:pt x="480279" y="149371"/>
                    <a:pt x="455480" y="272711"/>
                  </a:cubicBezTo>
                  <a:cubicBezTo>
                    <a:pt x="437648" y="364280"/>
                    <a:pt x="365656" y="435642"/>
                    <a:pt x="273924" y="452650"/>
                  </a:cubicBezTo>
                  <a:cubicBezTo>
                    <a:pt x="224437" y="461913"/>
                    <a:pt x="173268" y="454525"/>
                    <a:pt x="128421" y="431631"/>
                  </a:cubicBezTo>
                  <a:cubicBezTo>
                    <a:pt x="123797" y="429336"/>
                    <a:pt x="118463" y="428932"/>
                    <a:pt x="113547" y="430502"/>
                  </a:cubicBezTo>
                  <a:lnTo>
                    <a:pt x="25923" y="459601"/>
                  </a:lnTo>
                  <a:cubicBezTo>
                    <a:pt x="21848" y="461007"/>
                    <a:pt x="17418" y="461024"/>
                    <a:pt x="13329" y="459649"/>
                  </a:cubicBezTo>
                  <a:cubicBezTo>
                    <a:pt x="3094" y="456205"/>
                    <a:pt x="-2419" y="445100"/>
                    <a:pt x="1025" y="434865"/>
                  </a:cubicBezTo>
                  <a:lnTo>
                    <a:pt x="30126" y="347564"/>
                  </a:lnTo>
                  <a:cubicBezTo>
                    <a:pt x="31726" y="342584"/>
                    <a:pt x="31258" y="337168"/>
                    <a:pt x="28832" y="332528"/>
                  </a:cubicBezTo>
                  <a:cubicBezTo>
                    <a:pt x="5811" y="287729"/>
                    <a:pt x="-1708" y="236545"/>
                    <a:pt x="7492" y="187025"/>
                  </a:cubicBezTo>
                  <a:cubicBezTo>
                    <a:pt x="23886" y="94906"/>
                    <a:pt x="95262" y="22367"/>
                    <a:pt x="187108" y="4500"/>
                  </a:cubicBezTo>
                  <a:cubicBezTo>
                    <a:pt x="201949" y="1505"/>
                    <a:pt x="217017" y="5"/>
                    <a:pt x="232086" y="0"/>
                  </a:cubicBezTo>
                  <a:close/>
                </a:path>
              </a:pathLst>
            </a:cu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panose="00000500000000000000" pitchFamily="2" charset="-122"/>
                <a:ea typeface="MiSans" panose="00000500000000000000" pitchFamily="2" charset="-122"/>
              </a:endParaRPr>
            </a:p>
          </p:txBody>
        </p:sp>
        <p:sp>
          <p:nvSpPr>
            <p:cNvPr id="17" name="文本框 16">
              <a:extLst>
                <a:ext uri="{FF2B5EF4-FFF2-40B4-BE49-F238E27FC236}">
                  <a16:creationId xmlns:a16="http://schemas.microsoft.com/office/drawing/2014/main" id="{F7C1DB65-1D36-B581-F6A6-C75C31B53354}"/>
                </a:ext>
              </a:extLst>
            </p:cNvPr>
            <p:cNvSpPr txBox="1"/>
            <p:nvPr/>
          </p:nvSpPr>
          <p:spPr>
            <a:xfrm>
              <a:off x="2239207" y="2968689"/>
              <a:ext cx="1846660" cy="369332"/>
            </a:xfrm>
            <a:prstGeom prst="rect">
              <a:avLst/>
            </a:prstGeom>
            <a:noFill/>
          </p:spPr>
          <p:txBody>
            <a:bodyPr wrap="none" lIns="0" tIns="0" rIns="0" bIns="0" rtlCol="0" anchor="t">
              <a:spAutoFit/>
            </a:bodyPr>
            <a:lstStyle/>
            <a:p>
              <a:pPr algn="ctr"/>
              <a:r>
                <a:rPr lang="zh-CN" altLang="en-US" sz="2400" dirty="0">
                  <a:solidFill>
                    <a:schemeClr val="accent1"/>
                  </a:solidFill>
                  <a:latin typeface="MiSans Semibold" panose="00000700000000000000" pitchFamily="2" charset="-122"/>
                  <a:ea typeface="MiSans Semibold" panose="00000700000000000000" pitchFamily="2" charset="-122"/>
                </a:rPr>
                <a:t>请添加小标题</a:t>
              </a:r>
            </a:p>
          </p:txBody>
        </p:sp>
        <p:sp>
          <p:nvSpPr>
            <p:cNvPr id="18" name="文本框 17">
              <a:extLst>
                <a:ext uri="{FF2B5EF4-FFF2-40B4-BE49-F238E27FC236}">
                  <a16:creationId xmlns:a16="http://schemas.microsoft.com/office/drawing/2014/main" id="{0218E0F6-6796-3188-7E92-187F610CA57B}"/>
                </a:ext>
              </a:extLst>
            </p:cNvPr>
            <p:cNvSpPr txBox="1"/>
            <p:nvPr/>
          </p:nvSpPr>
          <p:spPr>
            <a:xfrm>
              <a:off x="2259338" y="3397428"/>
              <a:ext cx="6396590" cy="536494"/>
            </a:xfrm>
            <a:prstGeom prst="rect">
              <a:avLst/>
            </a:prstGeom>
            <a:noFill/>
          </p:spPr>
          <p:txBody>
            <a:bodyPr wrap="square" lIns="0" tIns="0" rIns="0" bIns="0" rtlCol="0" anchor="t">
              <a:spAutoFit/>
            </a:bodyPr>
            <a:lstStyle/>
            <a:p>
              <a:pPr>
                <a:lnSpc>
                  <a:spcPct val="130000"/>
                </a:lnSpc>
              </a:pPr>
              <a:r>
                <a:rPr lang="zh-CN" altLang="en-US" sz="1400" b="0" dirty="0">
                  <a:solidFill>
                    <a:schemeClr val="tx1">
                      <a:lumMod val="75000"/>
                      <a:lumOff val="25000"/>
                    </a:schemeClr>
                  </a:solidFill>
                  <a:effectLst/>
                  <a:latin typeface="MiSans" panose="00000500000000000000" pitchFamily="2" charset="-122"/>
                  <a:ea typeface="MiSans" panose="00000500000000000000" pitchFamily="2" charset="-122"/>
                </a:rPr>
                <a:t>单击输入你的正文</a:t>
              </a:r>
              <a:r>
                <a:rPr lang="en-US" altLang="zh-CN" sz="1400" b="0" dirty="0">
                  <a:solidFill>
                    <a:schemeClr val="tx1">
                      <a:lumMod val="75000"/>
                      <a:lumOff val="25000"/>
                    </a:schemeClr>
                  </a:solidFill>
                  <a:effectLst/>
                  <a:latin typeface="MiSans" panose="00000500000000000000" pitchFamily="2" charset="-122"/>
                  <a:ea typeface="MiSans" panose="00000500000000000000" pitchFamily="2" charset="-122"/>
                </a:rPr>
                <a:t>,</a:t>
              </a:r>
              <a:r>
                <a:rPr lang="zh-CN" altLang="en-US" sz="1400" b="0" dirty="0">
                  <a:solidFill>
                    <a:schemeClr val="tx1">
                      <a:lumMod val="75000"/>
                      <a:lumOff val="25000"/>
                    </a:schemeClr>
                  </a:solidFill>
                  <a:effectLst/>
                  <a:latin typeface="MiSans" panose="00000500000000000000" pitchFamily="2" charset="-122"/>
                  <a:ea typeface="MiSans" panose="00000500000000000000" pitchFamily="2" charset="-122"/>
                </a:rPr>
                <a:t>为了发布的良好效果，请尽量言简意赅阐述观点</a:t>
              </a:r>
              <a:r>
                <a:rPr lang="zh-CN" altLang="en-US" sz="1400" dirty="0">
                  <a:solidFill>
                    <a:schemeClr val="tx1">
                      <a:lumMod val="75000"/>
                      <a:lumOff val="25000"/>
                    </a:schemeClr>
                  </a:solidFill>
                  <a:latin typeface="MiSans" panose="00000500000000000000" pitchFamily="2" charset="-122"/>
                  <a:ea typeface="MiSans" panose="00000500000000000000" pitchFamily="2" charset="-122"/>
                </a:rPr>
                <a:t>。</a:t>
              </a:r>
              <a:r>
                <a:rPr lang="zh-CN" altLang="en-US" sz="1400" b="0" dirty="0">
                  <a:solidFill>
                    <a:schemeClr val="tx1">
                      <a:lumMod val="75000"/>
                      <a:lumOff val="25000"/>
                    </a:schemeClr>
                  </a:solidFill>
                  <a:effectLst/>
                  <a:latin typeface="MiSans" panose="00000500000000000000" pitchFamily="2" charset="-122"/>
                  <a:ea typeface="MiSans" panose="00000500000000000000" pitchFamily="2" charset="-122"/>
                </a:rPr>
                <a:t>单击输入你的正文</a:t>
              </a:r>
              <a:r>
                <a:rPr lang="en-US" altLang="zh-CN" sz="1400" b="0" dirty="0">
                  <a:solidFill>
                    <a:schemeClr val="tx1">
                      <a:lumMod val="75000"/>
                      <a:lumOff val="25000"/>
                    </a:schemeClr>
                  </a:solidFill>
                  <a:effectLst/>
                  <a:latin typeface="MiSans" panose="00000500000000000000" pitchFamily="2" charset="-122"/>
                  <a:ea typeface="MiSans" panose="00000500000000000000" pitchFamily="2" charset="-122"/>
                </a:rPr>
                <a:t>,</a:t>
              </a:r>
              <a:r>
                <a:rPr lang="zh-CN" altLang="en-US" sz="1400" b="0" dirty="0">
                  <a:solidFill>
                    <a:schemeClr val="tx1">
                      <a:lumMod val="75000"/>
                      <a:lumOff val="25000"/>
                    </a:schemeClr>
                  </a:solidFill>
                  <a:effectLst/>
                  <a:latin typeface="MiSans" panose="00000500000000000000" pitchFamily="2" charset="-122"/>
                  <a:ea typeface="MiSans" panose="00000500000000000000" pitchFamily="2" charset="-122"/>
                </a:rPr>
                <a:t>为了发布的良好效果，请尽量言简意赅阐述观点</a:t>
              </a:r>
              <a:r>
                <a:rPr lang="zh-CN" altLang="en-US" sz="1400" dirty="0">
                  <a:solidFill>
                    <a:schemeClr val="tx1">
                      <a:lumMod val="75000"/>
                      <a:lumOff val="25000"/>
                    </a:schemeClr>
                  </a:solidFill>
                  <a:latin typeface="MiSans" panose="00000500000000000000" pitchFamily="2" charset="-122"/>
                  <a:ea typeface="MiSans" panose="00000500000000000000" pitchFamily="2" charset="-122"/>
                </a:rPr>
                <a:t>。</a:t>
              </a:r>
              <a:endParaRPr lang="en-US" altLang="zh-CN" sz="1400" b="0" dirty="0">
                <a:solidFill>
                  <a:schemeClr val="tx1">
                    <a:lumMod val="75000"/>
                    <a:lumOff val="25000"/>
                  </a:schemeClr>
                </a:solidFill>
                <a:effectLst/>
                <a:latin typeface="MiSans" panose="00000500000000000000" pitchFamily="2" charset="-122"/>
                <a:ea typeface="MiSans" panose="00000500000000000000" pitchFamily="2" charset="-122"/>
              </a:endParaRPr>
            </a:p>
          </p:txBody>
        </p:sp>
        <p:sp>
          <p:nvSpPr>
            <p:cNvPr id="25" name="文本框 24">
              <a:extLst>
                <a:ext uri="{FF2B5EF4-FFF2-40B4-BE49-F238E27FC236}">
                  <a16:creationId xmlns:a16="http://schemas.microsoft.com/office/drawing/2014/main" id="{24E39B1F-7CC0-B2E6-10CF-B0774F0DBB99}"/>
                </a:ext>
              </a:extLst>
            </p:cNvPr>
            <p:cNvSpPr txBox="1"/>
            <p:nvPr/>
          </p:nvSpPr>
          <p:spPr>
            <a:xfrm>
              <a:off x="2239207" y="4529956"/>
              <a:ext cx="1846660" cy="369332"/>
            </a:xfrm>
            <a:prstGeom prst="rect">
              <a:avLst/>
            </a:prstGeom>
            <a:noFill/>
          </p:spPr>
          <p:txBody>
            <a:bodyPr wrap="none" lIns="0" tIns="0" rIns="0" bIns="0" rtlCol="0" anchor="t">
              <a:spAutoFit/>
            </a:bodyPr>
            <a:lstStyle/>
            <a:p>
              <a:pPr algn="ctr"/>
              <a:r>
                <a:rPr lang="zh-CN" altLang="en-US" sz="2400" dirty="0">
                  <a:solidFill>
                    <a:schemeClr val="accent1"/>
                  </a:solidFill>
                  <a:latin typeface="MiSans Semibold" panose="00000700000000000000" pitchFamily="2" charset="-122"/>
                  <a:ea typeface="MiSans Semibold" panose="00000700000000000000" pitchFamily="2" charset="-122"/>
                </a:rPr>
                <a:t>请添加小标题</a:t>
              </a:r>
            </a:p>
          </p:txBody>
        </p:sp>
        <p:sp>
          <p:nvSpPr>
            <p:cNvPr id="26" name="文本框 25">
              <a:extLst>
                <a:ext uri="{FF2B5EF4-FFF2-40B4-BE49-F238E27FC236}">
                  <a16:creationId xmlns:a16="http://schemas.microsoft.com/office/drawing/2014/main" id="{DAA74DBA-BD1C-98D7-D63E-48D53C3BEE0F}"/>
                </a:ext>
              </a:extLst>
            </p:cNvPr>
            <p:cNvSpPr txBox="1"/>
            <p:nvPr/>
          </p:nvSpPr>
          <p:spPr>
            <a:xfrm>
              <a:off x="2259338" y="4958695"/>
              <a:ext cx="6396590" cy="536494"/>
            </a:xfrm>
            <a:prstGeom prst="rect">
              <a:avLst/>
            </a:prstGeom>
            <a:noFill/>
          </p:spPr>
          <p:txBody>
            <a:bodyPr wrap="square" lIns="0" tIns="0" rIns="0" bIns="0" rtlCol="0" anchor="t">
              <a:spAutoFit/>
            </a:bodyPr>
            <a:lstStyle/>
            <a:p>
              <a:pPr>
                <a:lnSpc>
                  <a:spcPct val="130000"/>
                </a:lnSpc>
              </a:pPr>
              <a:r>
                <a:rPr lang="zh-CN" altLang="en-US" sz="1400" b="0" dirty="0">
                  <a:solidFill>
                    <a:schemeClr val="tx1">
                      <a:lumMod val="75000"/>
                      <a:lumOff val="25000"/>
                    </a:schemeClr>
                  </a:solidFill>
                  <a:effectLst/>
                  <a:latin typeface="MiSans" panose="00000500000000000000" pitchFamily="2" charset="-122"/>
                  <a:ea typeface="MiSans" panose="00000500000000000000" pitchFamily="2" charset="-122"/>
                </a:rPr>
                <a:t>单击输入你的正文</a:t>
              </a:r>
              <a:r>
                <a:rPr lang="en-US" altLang="zh-CN" sz="1400" b="0" dirty="0">
                  <a:solidFill>
                    <a:schemeClr val="tx1">
                      <a:lumMod val="75000"/>
                      <a:lumOff val="25000"/>
                    </a:schemeClr>
                  </a:solidFill>
                  <a:effectLst/>
                  <a:latin typeface="MiSans" panose="00000500000000000000" pitchFamily="2" charset="-122"/>
                  <a:ea typeface="MiSans" panose="00000500000000000000" pitchFamily="2" charset="-122"/>
                </a:rPr>
                <a:t>,</a:t>
              </a:r>
              <a:r>
                <a:rPr lang="zh-CN" altLang="en-US" sz="1400" b="0" dirty="0">
                  <a:solidFill>
                    <a:schemeClr val="tx1">
                      <a:lumMod val="75000"/>
                      <a:lumOff val="25000"/>
                    </a:schemeClr>
                  </a:solidFill>
                  <a:effectLst/>
                  <a:latin typeface="MiSans" panose="00000500000000000000" pitchFamily="2" charset="-122"/>
                  <a:ea typeface="MiSans" panose="00000500000000000000" pitchFamily="2" charset="-122"/>
                </a:rPr>
                <a:t>为了发布的良好效果，请尽量言简意赅阐述观点</a:t>
              </a:r>
              <a:r>
                <a:rPr lang="zh-CN" altLang="en-US" sz="1400" dirty="0">
                  <a:solidFill>
                    <a:schemeClr val="tx1">
                      <a:lumMod val="75000"/>
                      <a:lumOff val="25000"/>
                    </a:schemeClr>
                  </a:solidFill>
                  <a:latin typeface="MiSans" panose="00000500000000000000" pitchFamily="2" charset="-122"/>
                  <a:ea typeface="MiSans" panose="00000500000000000000" pitchFamily="2" charset="-122"/>
                </a:rPr>
                <a:t>。</a:t>
              </a:r>
              <a:r>
                <a:rPr lang="zh-CN" altLang="en-US" sz="1400" b="0" dirty="0">
                  <a:solidFill>
                    <a:schemeClr val="tx1">
                      <a:lumMod val="75000"/>
                      <a:lumOff val="25000"/>
                    </a:schemeClr>
                  </a:solidFill>
                  <a:effectLst/>
                  <a:latin typeface="MiSans" panose="00000500000000000000" pitchFamily="2" charset="-122"/>
                  <a:ea typeface="MiSans" panose="00000500000000000000" pitchFamily="2" charset="-122"/>
                </a:rPr>
                <a:t>单击输入你的正文</a:t>
              </a:r>
              <a:r>
                <a:rPr lang="en-US" altLang="zh-CN" sz="1400" b="0" dirty="0">
                  <a:solidFill>
                    <a:schemeClr val="tx1">
                      <a:lumMod val="75000"/>
                      <a:lumOff val="25000"/>
                    </a:schemeClr>
                  </a:solidFill>
                  <a:effectLst/>
                  <a:latin typeface="MiSans" panose="00000500000000000000" pitchFamily="2" charset="-122"/>
                  <a:ea typeface="MiSans" panose="00000500000000000000" pitchFamily="2" charset="-122"/>
                </a:rPr>
                <a:t>,</a:t>
              </a:r>
              <a:r>
                <a:rPr lang="zh-CN" altLang="en-US" sz="1400" b="0" dirty="0">
                  <a:solidFill>
                    <a:schemeClr val="tx1">
                      <a:lumMod val="75000"/>
                      <a:lumOff val="25000"/>
                    </a:schemeClr>
                  </a:solidFill>
                  <a:effectLst/>
                  <a:latin typeface="MiSans" panose="00000500000000000000" pitchFamily="2" charset="-122"/>
                  <a:ea typeface="MiSans" panose="00000500000000000000" pitchFamily="2" charset="-122"/>
                </a:rPr>
                <a:t>为了发布的良好效果，请尽量言简意赅阐述观点</a:t>
              </a:r>
              <a:r>
                <a:rPr lang="zh-CN" altLang="en-US" sz="1400" dirty="0">
                  <a:solidFill>
                    <a:schemeClr val="tx1">
                      <a:lumMod val="75000"/>
                      <a:lumOff val="25000"/>
                    </a:schemeClr>
                  </a:solidFill>
                  <a:latin typeface="MiSans" panose="00000500000000000000" pitchFamily="2" charset="-122"/>
                  <a:ea typeface="MiSans" panose="00000500000000000000" pitchFamily="2" charset="-122"/>
                </a:rPr>
                <a:t>。</a:t>
              </a:r>
              <a:endParaRPr lang="en-US" altLang="zh-CN" sz="1400" b="0" dirty="0">
                <a:solidFill>
                  <a:schemeClr val="tx1">
                    <a:lumMod val="75000"/>
                    <a:lumOff val="25000"/>
                  </a:schemeClr>
                </a:solidFill>
                <a:effectLst/>
                <a:latin typeface="MiSans" panose="00000500000000000000" pitchFamily="2" charset="-122"/>
                <a:ea typeface="MiSans" panose="00000500000000000000" pitchFamily="2" charset="-122"/>
              </a:endParaRPr>
            </a:p>
          </p:txBody>
        </p:sp>
      </p:grpSp>
    </p:spTree>
    <p:extLst>
      <p:ext uri="{BB962C8B-B14F-4D97-AF65-F5344CB8AC3E}">
        <p14:creationId xmlns:p14="http://schemas.microsoft.com/office/powerpoint/2010/main" val="984935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文本框 13">
            <a:extLst>
              <a:ext uri="{FF2B5EF4-FFF2-40B4-BE49-F238E27FC236}">
                <a16:creationId xmlns:a16="http://schemas.microsoft.com/office/drawing/2014/main" id="{8F943B8B-B156-F0C2-4814-818E0E508762}"/>
              </a:ext>
            </a:extLst>
          </p:cNvPr>
          <p:cNvSpPr txBox="1"/>
          <p:nvPr/>
        </p:nvSpPr>
        <p:spPr>
          <a:xfrm>
            <a:off x="5014606" y="2754841"/>
            <a:ext cx="5539979" cy="1107996"/>
          </a:xfrm>
          <a:prstGeom prst="rect">
            <a:avLst/>
          </a:prstGeom>
          <a:noFill/>
        </p:spPr>
        <p:txBody>
          <a:bodyPr wrap="none" lIns="0" tIns="0" rIns="0" bIns="0" rtlCol="0">
            <a:spAutoFit/>
          </a:bodyPr>
          <a:lstStyle/>
          <a:p>
            <a:pPr algn="ctr">
              <a:defRPr/>
            </a:pPr>
            <a:r>
              <a:rPr kumimoji="1" lang="zh-CN" altLang="en-US" sz="7200" dirty="0">
                <a:solidFill>
                  <a:schemeClr val="accent1"/>
                </a:solidFill>
                <a:latin typeface="MiSans Semibold" panose="00000700000000000000" pitchFamily="2" charset="-122"/>
                <a:ea typeface="MiSans Semibold" panose="00000700000000000000" pitchFamily="2" charset="-122"/>
                <a:cs typeface="+mn-ea"/>
                <a:sym typeface="汉仪旗黑KW 55S" panose="00020600040101010101" pitchFamily="18" charset="-122"/>
              </a:rPr>
              <a:t>明年工作计划</a:t>
            </a:r>
          </a:p>
        </p:txBody>
      </p:sp>
      <p:sp>
        <p:nvSpPr>
          <p:cNvPr id="28" name="文本占位符 9">
            <a:extLst>
              <a:ext uri="{FF2B5EF4-FFF2-40B4-BE49-F238E27FC236}">
                <a16:creationId xmlns:a16="http://schemas.microsoft.com/office/drawing/2014/main" id="{ED90F2A8-8DD0-8C58-C1A0-000530E56CBB}"/>
              </a:ext>
            </a:extLst>
          </p:cNvPr>
          <p:cNvSpPr txBox="1">
            <a:spLocks/>
          </p:cNvSpPr>
          <p:nvPr/>
        </p:nvSpPr>
        <p:spPr>
          <a:xfrm>
            <a:off x="5051425" y="3862837"/>
            <a:ext cx="2024593" cy="199285"/>
          </a:xfrm>
          <a:prstGeom prst="rect">
            <a:avLst/>
          </a:prstGeom>
        </p:spPr>
        <p:txBody>
          <a:bodyPr wrap="none" lIns="0" tIns="0" rIns="0" bIns="0">
            <a:spAutoFit/>
          </a:bodyPr>
          <a:lstStyle>
            <a:lvl1pPr marL="0" indent="0" algn="l" defTabSz="914400" rtl="0" eaLnBrk="1" latinLnBrk="0" hangingPunct="1">
              <a:lnSpc>
                <a:spcPct val="90000"/>
              </a:lnSpc>
              <a:spcBef>
                <a:spcPts val="1000"/>
              </a:spcBef>
              <a:buFont typeface="Arial" panose="020B0604020202020204" pitchFamily="34" charset="0"/>
              <a:buNone/>
              <a:defRPr sz="1050" b="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1400" dirty="0">
                <a:solidFill>
                  <a:schemeClr val="bg1">
                    <a:lumMod val="65000"/>
                  </a:schemeClr>
                </a:solidFill>
                <a:latin typeface="MiSans" panose="00000500000000000000" pitchFamily="2" charset="-122"/>
                <a:ea typeface="MiSans" panose="00000500000000000000" pitchFamily="2" charset="-122"/>
                <a:cs typeface="+mn-ea"/>
                <a:sym typeface="汉仪旗黑KW 55S" panose="00020600040101010101" pitchFamily="18" charset="-122"/>
              </a:rPr>
              <a:t>Work Plan for next year</a:t>
            </a:r>
          </a:p>
        </p:txBody>
      </p:sp>
      <p:pic>
        <p:nvPicPr>
          <p:cNvPr id="30" name="图片 29" descr="卡通画&#10;&#10;中度可信度描述已自动生成">
            <a:extLst>
              <a:ext uri="{FF2B5EF4-FFF2-40B4-BE49-F238E27FC236}">
                <a16:creationId xmlns:a16="http://schemas.microsoft.com/office/drawing/2014/main" id="{15C7F099-8D68-4F4F-465A-EBE7353A80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4585" y="406809"/>
            <a:ext cx="1473002" cy="201569"/>
          </a:xfrm>
          <a:prstGeom prst="rect">
            <a:avLst/>
          </a:prstGeom>
        </p:spPr>
      </p:pic>
      <p:sp>
        <p:nvSpPr>
          <p:cNvPr id="58" name="gaoding-14">
            <a:extLst>
              <a:ext uri="{FF2B5EF4-FFF2-40B4-BE49-F238E27FC236}">
                <a16:creationId xmlns:a16="http://schemas.microsoft.com/office/drawing/2014/main" id="{F5F1980D-4D04-2BFF-D98F-FF891BB47C8D}"/>
              </a:ext>
            </a:extLst>
          </p:cNvPr>
          <p:cNvSpPr txBox="1"/>
          <p:nvPr/>
        </p:nvSpPr>
        <p:spPr>
          <a:xfrm>
            <a:off x="5014607" y="1462932"/>
            <a:ext cx="1609415" cy="1477328"/>
          </a:xfrm>
          <a:prstGeom prst="rect">
            <a:avLst/>
          </a:prstGeom>
          <a:noFill/>
        </p:spPr>
        <p:txBody>
          <a:bodyPr wrap="none" lIns="0" tIns="0" rIns="0" bIns="0" rtlCol="0">
            <a:spAutoFit/>
          </a:bodyPr>
          <a:lstStyle>
            <a:defPPr>
              <a:defRPr lang="zh-CN"/>
            </a:defPPr>
            <a:lvl1pPr>
              <a:defRPr sz="3200" spc="300">
                <a:gradFill>
                  <a:gsLst>
                    <a:gs pos="0">
                      <a:schemeClr val="bg1"/>
                    </a:gs>
                    <a:gs pos="100000">
                      <a:schemeClr val="accent4"/>
                    </a:gs>
                  </a:gsLst>
                  <a:lin ang="2700000" scaled="0"/>
                </a:gradFill>
                <a:latin typeface="+mj-ea"/>
                <a:ea typeface="+mj-ea"/>
              </a:defRPr>
            </a:lvl1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0" normalizeH="0" baseline="0" noProof="0" dirty="0">
                <a:ln w="12700">
                  <a:solidFill>
                    <a:schemeClr val="accent1"/>
                  </a:solidFill>
                </a:ln>
                <a:noFill/>
                <a:uLnTx/>
                <a:uFillTx/>
                <a:latin typeface="MiSans Semibold" panose="00000700000000000000" pitchFamily="2" charset="-122"/>
                <a:ea typeface="MiSans Semibold" panose="00000700000000000000" pitchFamily="2" charset="-122"/>
                <a:cs typeface="阿里巴巴普惠体 2.0 35 Thin" panose="00020600040101010101" pitchFamily="18" charset="-122"/>
              </a:rPr>
              <a:t>04</a:t>
            </a:r>
          </a:p>
        </p:txBody>
      </p:sp>
      <p:sp>
        <p:nvSpPr>
          <p:cNvPr id="75" name="矩形: 圆角 74">
            <a:extLst>
              <a:ext uri="{FF2B5EF4-FFF2-40B4-BE49-F238E27FC236}">
                <a16:creationId xmlns:a16="http://schemas.microsoft.com/office/drawing/2014/main" id="{26E46695-193A-3ED3-22EE-EDE5E108061B}"/>
              </a:ext>
            </a:extLst>
          </p:cNvPr>
          <p:cNvSpPr/>
          <p:nvPr/>
        </p:nvSpPr>
        <p:spPr>
          <a:xfrm>
            <a:off x="5051425" y="4438839"/>
            <a:ext cx="1685751" cy="391447"/>
          </a:xfrm>
          <a:prstGeom prst="roundRect">
            <a:avLst>
              <a:gd name="adj" fmla="val 50000"/>
            </a:avLst>
          </a:prstGeom>
          <a:solidFill>
            <a:schemeClr val="accent1"/>
          </a:solidFill>
          <a:ln w="12700" cap="flat">
            <a:solidFill>
              <a:schemeClr val="bg1"/>
            </a:solidFill>
            <a:prstDash val="solid"/>
            <a:miter/>
          </a:ln>
          <a:effectLst>
            <a:outerShdw blurRad="165100" dist="101600" dir="5400000" sx="96000" sy="96000" algn="t" rotWithShape="0">
              <a:schemeClr val="accent1">
                <a:lumMod val="50000"/>
                <a:alpha val="5000"/>
              </a:schemeClr>
            </a:outerShdw>
          </a:effectLst>
        </p:spPr>
        <p:txBody>
          <a:bodyPr lIns="0" tIns="0" rIns="0" bIns="0" rtlCol="0" anchor="ctr"/>
          <a:lstStyle/>
          <a:p>
            <a:pPr algn="ctr" defTabSz="731520"/>
            <a:r>
              <a:rPr lang="zh-CN" altLang="en-US" dirty="0">
                <a:solidFill>
                  <a:schemeClr val="bg1"/>
                </a:solidFill>
                <a:latin typeface="MiSans" panose="00000500000000000000" pitchFamily="2" charset="-122"/>
                <a:ea typeface="MiSans" panose="00000500000000000000" pitchFamily="2" charset="-122"/>
                <a:cs typeface="+mn-ea"/>
                <a:sym typeface="汉仪旗黑KW 55S" panose="00020600040101010101" pitchFamily="18" charset="-122"/>
              </a:rPr>
              <a:t>请添加小标题</a:t>
            </a:r>
          </a:p>
        </p:txBody>
      </p:sp>
      <p:sp>
        <p:nvSpPr>
          <p:cNvPr id="76" name="矩形: 圆角 75">
            <a:extLst>
              <a:ext uri="{FF2B5EF4-FFF2-40B4-BE49-F238E27FC236}">
                <a16:creationId xmlns:a16="http://schemas.microsoft.com/office/drawing/2014/main" id="{05EAF0A4-3550-043F-7633-B8B96E7A3E40}"/>
              </a:ext>
            </a:extLst>
          </p:cNvPr>
          <p:cNvSpPr/>
          <p:nvPr/>
        </p:nvSpPr>
        <p:spPr>
          <a:xfrm>
            <a:off x="6978539" y="4438839"/>
            <a:ext cx="1685751" cy="391447"/>
          </a:xfrm>
          <a:prstGeom prst="roundRect">
            <a:avLst>
              <a:gd name="adj" fmla="val 50000"/>
            </a:avLst>
          </a:prstGeom>
          <a:solidFill>
            <a:schemeClr val="accent1"/>
          </a:solidFill>
          <a:ln w="12700" cap="flat">
            <a:solidFill>
              <a:schemeClr val="bg1"/>
            </a:solidFill>
            <a:prstDash val="solid"/>
            <a:miter/>
          </a:ln>
          <a:effectLst>
            <a:outerShdw blurRad="165100" dist="101600" dir="5400000" sx="96000" sy="96000" algn="t" rotWithShape="0">
              <a:schemeClr val="accent1">
                <a:lumMod val="50000"/>
                <a:alpha val="5000"/>
              </a:schemeClr>
            </a:outerShdw>
          </a:effectLst>
        </p:spPr>
        <p:txBody>
          <a:bodyPr lIns="0" tIns="0" rIns="0" bIns="0" rtlCol="0" anchor="ctr"/>
          <a:lstStyle/>
          <a:p>
            <a:pPr algn="ctr" defTabSz="731520"/>
            <a:r>
              <a:rPr lang="zh-CN" altLang="en-US" sz="1600" dirty="0">
                <a:solidFill>
                  <a:schemeClr val="bg1"/>
                </a:solidFill>
                <a:latin typeface="MiSans" panose="00000500000000000000" pitchFamily="2" charset="-122"/>
                <a:ea typeface="MiSans" panose="00000500000000000000" pitchFamily="2" charset="-122"/>
                <a:cs typeface="+mn-ea"/>
                <a:sym typeface="汉仪旗黑KW 55S" panose="00020600040101010101" pitchFamily="18" charset="-122"/>
              </a:rPr>
              <a:t>请添加小标题</a:t>
            </a:r>
          </a:p>
        </p:txBody>
      </p:sp>
      <p:sp>
        <p:nvSpPr>
          <p:cNvPr id="77" name="矩形: 圆角 76">
            <a:extLst>
              <a:ext uri="{FF2B5EF4-FFF2-40B4-BE49-F238E27FC236}">
                <a16:creationId xmlns:a16="http://schemas.microsoft.com/office/drawing/2014/main" id="{1E551503-0173-CE44-8376-4291E477670A}"/>
              </a:ext>
            </a:extLst>
          </p:cNvPr>
          <p:cNvSpPr/>
          <p:nvPr/>
        </p:nvSpPr>
        <p:spPr>
          <a:xfrm>
            <a:off x="8905652" y="4438839"/>
            <a:ext cx="1685751" cy="391447"/>
          </a:xfrm>
          <a:prstGeom prst="roundRect">
            <a:avLst>
              <a:gd name="adj" fmla="val 50000"/>
            </a:avLst>
          </a:prstGeom>
          <a:solidFill>
            <a:schemeClr val="accent1"/>
          </a:solidFill>
          <a:ln w="12700" cap="flat">
            <a:solidFill>
              <a:schemeClr val="bg1"/>
            </a:solidFill>
            <a:prstDash val="solid"/>
            <a:miter/>
          </a:ln>
          <a:effectLst>
            <a:outerShdw blurRad="165100" dist="101600" dir="5400000" sx="96000" sy="96000" algn="t" rotWithShape="0">
              <a:schemeClr val="accent1">
                <a:lumMod val="50000"/>
                <a:alpha val="5000"/>
              </a:schemeClr>
            </a:outerShdw>
          </a:effectLst>
        </p:spPr>
        <p:txBody>
          <a:bodyPr lIns="0" tIns="0" rIns="0" bIns="0" rtlCol="0" anchor="ctr"/>
          <a:lstStyle/>
          <a:p>
            <a:pPr algn="ctr" defTabSz="731520"/>
            <a:r>
              <a:rPr lang="zh-CN" altLang="en-US" sz="1600" dirty="0">
                <a:solidFill>
                  <a:schemeClr val="bg1"/>
                </a:solidFill>
                <a:latin typeface="MiSans" panose="00000500000000000000" pitchFamily="2" charset="-122"/>
                <a:ea typeface="MiSans" panose="00000500000000000000" pitchFamily="2" charset="-122"/>
                <a:cs typeface="+mn-ea"/>
                <a:sym typeface="汉仪旗黑KW 55S" panose="00020600040101010101" pitchFamily="18" charset="-122"/>
              </a:rPr>
              <a:t>请添加小标题</a:t>
            </a:r>
          </a:p>
        </p:txBody>
      </p:sp>
      <p:sp>
        <p:nvSpPr>
          <p:cNvPr id="9" name="任意多边形: 形状 8">
            <a:extLst>
              <a:ext uri="{FF2B5EF4-FFF2-40B4-BE49-F238E27FC236}">
                <a16:creationId xmlns:a16="http://schemas.microsoft.com/office/drawing/2014/main" id="{771E487D-799C-7A73-1C42-4C3F9BED47B0}"/>
              </a:ext>
            </a:extLst>
          </p:cNvPr>
          <p:cNvSpPr/>
          <p:nvPr/>
        </p:nvSpPr>
        <p:spPr>
          <a:xfrm>
            <a:off x="1" y="1462932"/>
            <a:ext cx="3457577" cy="5395068"/>
          </a:xfrm>
          <a:custGeom>
            <a:avLst/>
            <a:gdLst>
              <a:gd name="connsiteX0" fmla="*/ 490312 w 3457577"/>
              <a:gd name="connsiteY0" fmla="*/ 0 h 5395068"/>
              <a:gd name="connsiteX1" fmla="*/ 3457577 w 3457577"/>
              <a:gd name="connsiteY1" fmla="*/ 2967265 h 5395068"/>
              <a:gd name="connsiteX2" fmla="*/ 2377768 w 3457577"/>
              <a:gd name="connsiteY2" fmla="*/ 5256951 h 5395068"/>
              <a:gd name="connsiteX3" fmla="*/ 2193067 w 3457577"/>
              <a:gd name="connsiteY3" fmla="*/ 5395068 h 5395068"/>
              <a:gd name="connsiteX4" fmla="*/ 0 w 3457577"/>
              <a:gd name="connsiteY4" fmla="*/ 5395068 h 5395068"/>
              <a:gd name="connsiteX5" fmla="*/ 0 w 3457577"/>
              <a:gd name="connsiteY5" fmla="*/ 43848 h 5395068"/>
              <a:gd name="connsiteX6" fmla="*/ 186927 w 3457577"/>
              <a:gd name="connsiteY6" fmla="*/ 15320 h 5395068"/>
              <a:gd name="connsiteX7" fmla="*/ 490312 w 3457577"/>
              <a:gd name="connsiteY7" fmla="*/ 0 h 5395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7577" h="5395068">
                <a:moveTo>
                  <a:pt x="490312" y="0"/>
                </a:moveTo>
                <a:cubicBezTo>
                  <a:pt x="2129087" y="0"/>
                  <a:pt x="3457577" y="1328490"/>
                  <a:pt x="3457577" y="2967265"/>
                </a:cubicBezTo>
                <a:cubicBezTo>
                  <a:pt x="3457577" y="3889076"/>
                  <a:pt x="3037235" y="4712711"/>
                  <a:pt x="2377768" y="5256951"/>
                </a:cubicBezTo>
                <a:lnTo>
                  <a:pt x="2193067" y="5395068"/>
                </a:lnTo>
                <a:lnTo>
                  <a:pt x="0" y="5395068"/>
                </a:lnTo>
                <a:lnTo>
                  <a:pt x="0" y="43848"/>
                </a:lnTo>
                <a:lnTo>
                  <a:pt x="186927" y="15320"/>
                </a:lnTo>
                <a:cubicBezTo>
                  <a:pt x="286677" y="5190"/>
                  <a:pt x="387889" y="0"/>
                  <a:pt x="490312" y="0"/>
                </a:cubicBezTo>
                <a:close/>
              </a:path>
            </a:pathLst>
          </a:cu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sp>
        <p:nvSpPr>
          <p:cNvPr id="11" name="任意多边形: 形状 10">
            <a:extLst>
              <a:ext uri="{FF2B5EF4-FFF2-40B4-BE49-F238E27FC236}">
                <a16:creationId xmlns:a16="http://schemas.microsoft.com/office/drawing/2014/main" id="{7B5FAF6F-3BD4-E4CE-9AC5-9326C760456E}"/>
              </a:ext>
            </a:extLst>
          </p:cNvPr>
          <p:cNvSpPr/>
          <p:nvPr/>
        </p:nvSpPr>
        <p:spPr>
          <a:xfrm>
            <a:off x="1" y="4157498"/>
            <a:ext cx="3457577" cy="2700503"/>
          </a:xfrm>
          <a:custGeom>
            <a:avLst/>
            <a:gdLst>
              <a:gd name="connsiteX0" fmla="*/ 0 w 3457577"/>
              <a:gd name="connsiteY0" fmla="*/ 0 h 2700503"/>
              <a:gd name="connsiteX1" fmla="*/ 490312 w 3457577"/>
              <a:gd name="connsiteY1" fmla="*/ 272700 h 2700503"/>
              <a:gd name="connsiteX2" fmla="*/ 3457577 w 3457577"/>
              <a:gd name="connsiteY2" fmla="*/ 272700 h 2700503"/>
              <a:gd name="connsiteX3" fmla="*/ 2314052 w 3457577"/>
              <a:gd name="connsiteY3" fmla="*/ 2613558 h 2700503"/>
              <a:gd name="connsiteX4" fmla="*/ 2193270 w 3457577"/>
              <a:gd name="connsiteY4" fmla="*/ 2700503 h 2700503"/>
              <a:gd name="connsiteX5" fmla="*/ 0 w 3457577"/>
              <a:gd name="connsiteY5" fmla="*/ 2700503 h 270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7577" h="2700503">
                <a:moveTo>
                  <a:pt x="0" y="0"/>
                </a:moveTo>
                <a:lnTo>
                  <a:pt x="490312" y="272700"/>
                </a:lnTo>
                <a:lnTo>
                  <a:pt x="3457577" y="272700"/>
                </a:lnTo>
                <a:cubicBezTo>
                  <a:pt x="3457577" y="1203921"/>
                  <a:pt x="3022732" y="2061292"/>
                  <a:pt x="2314052" y="2613558"/>
                </a:cubicBezTo>
                <a:lnTo>
                  <a:pt x="2193270" y="2700503"/>
                </a:lnTo>
                <a:lnTo>
                  <a:pt x="0" y="2700503"/>
                </a:lnTo>
                <a:close/>
              </a:path>
            </a:pathLst>
          </a:custGeom>
          <a:solidFill>
            <a:schemeClr val="accent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pic>
        <p:nvPicPr>
          <p:cNvPr id="13" name="图片 12" descr="男人拿着笔记本电脑的桌子前&#10;&#10;描述已自动生成">
            <a:extLst>
              <a:ext uri="{FF2B5EF4-FFF2-40B4-BE49-F238E27FC236}">
                <a16:creationId xmlns:a16="http://schemas.microsoft.com/office/drawing/2014/main" id="{8EF83D99-16C6-104C-51CF-5446DBD5EACD}"/>
              </a:ext>
            </a:extLst>
          </p:cNvPr>
          <p:cNvPicPr>
            <a:picLocks noChangeAspect="1"/>
          </p:cNvPicPr>
          <p:nvPr/>
        </p:nvPicPr>
        <p:blipFill rotWithShape="1">
          <a:blip r:embed="rId4">
            <a:extLst>
              <a:ext uri="{28A0092B-C50C-407E-A947-70E740481C1C}">
                <a14:useLocalDpi xmlns:a14="http://schemas.microsoft.com/office/drawing/2010/main" val="0"/>
              </a:ext>
            </a:extLst>
          </a:blip>
          <a:srcRect l="78441" t="26891" r="1975" b="16780"/>
          <a:stretch/>
        </p:blipFill>
        <p:spPr>
          <a:xfrm>
            <a:off x="0" y="1792444"/>
            <a:ext cx="3128062" cy="5065557"/>
          </a:xfrm>
          <a:custGeom>
            <a:avLst/>
            <a:gdLst>
              <a:gd name="connsiteX0" fmla="*/ 490310 w 3128062"/>
              <a:gd name="connsiteY0" fmla="*/ 0 h 5065557"/>
              <a:gd name="connsiteX1" fmla="*/ 3128062 w 3128062"/>
              <a:gd name="connsiteY1" fmla="*/ 2637752 h 5065557"/>
              <a:gd name="connsiteX2" fmla="*/ 1747620 w 3128062"/>
              <a:gd name="connsiteY2" fmla="*/ 4957142 h 5065557"/>
              <a:gd name="connsiteX3" fmla="*/ 1522563 w 3128062"/>
              <a:gd name="connsiteY3" fmla="*/ 5065557 h 5065557"/>
              <a:gd name="connsiteX4" fmla="*/ 0 w 3128062"/>
              <a:gd name="connsiteY4" fmla="*/ 5065557 h 5065557"/>
              <a:gd name="connsiteX5" fmla="*/ 0 w 3128062"/>
              <a:gd name="connsiteY5" fmla="*/ 47288 h 5065557"/>
              <a:gd name="connsiteX6" fmla="*/ 220615 w 3128062"/>
              <a:gd name="connsiteY6" fmla="*/ 13618 h 5065557"/>
              <a:gd name="connsiteX7" fmla="*/ 490310 w 3128062"/>
              <a:gd name="connsiteY7" fmla="*/ 0 h 5065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28062" h="5065557">
                <a:moveTo>
                  <a:pt x="490310" y="0"/>
                </a:moveTo>
                <a:cubicBezTo>
                  <a:pt x="1947101" y="0"/>
                  <a:pt x="3128062" y="1180962"/>
                  <a:pt x="3128062" y="2637752"/>
                </a:cubicBezTo>
                <a:cubicBezTo>
                  <a:pt x="3128062" y="3639296"/>
                  <a:pt x="2569874" y="4510467"/>
                  <a:pt x="1747620" y="4957142"/>
                </a:cubicBezTo>
                <a:lnTo>
                  <a:pt x="1522563" y="5065557"/>
                </a:lnTo>
                <a:lnTo>
                  <a:pt x="0" y="5065557"/>
                </a:lnTo>
                <a:lnTo>
                  <a:pt x="0" y="47288"/>
                </a:lnTo>
                <a:lnTo>
                  <a:pt x="220615" y="13618"/>
                </a:lnTo>
                <a:cubicBezTo>
                  <a:pt x="309289" y="4613"/>
                  <a:pt x="399261" y="0"/>
                  <a:pt x="490310" y="0"/>
                </a:cubicBezTo>
                <a:close/>
              </a:path>
            </a:pathLst>
          </a:custGeom>
        </p:spPr>
      </p:pic>
      <p:sp>
        <p:nvSpPr>
          <p:cNvPr id="16" name="任意多边形: 形状 15">
            <a:extLst>
              <a:ext uri="{FF2B5EF4-FFF2-40B4-BE49-F238E27FC236}">
                <a16:creationId xmlns:a16="http://schemas.microsoft.com/office/drawing/2014/main" id="{7D571B46-4857-4B64-3590-AD475460B614}"/>
              </a:ext>
            </a:extLst>
          </p:cNvPr>
          <p:cNvSpPr/>
          <p:nvPr/>
        </p:nvSpPr>
        <p:spPr>
          <a:xfrm rot="11700000">
            <a:off x="-68513" y="-114405"/>
            <a:ext cx="889955" cy="857365"/>
          </a:xfrm>
          <a:custGeom>
            <a:avLst/>
            <a:gdLst>
              <a:gd name="connsiteX0" fmla="*/ 889955 w 889955"/>
              <a:gd name="connsiteY0" fmla="*/ 634815 h 857365"/>
              <a:gd name="connsiteX1" fmla="*/ 59385 w 889955"/>
              <a:gd name="connsiteY1" fmla="*/ 857365 h 857365"/>
              <a:gd name="connsiteX2" fmla="*/ 47232 w 889955"/>
              <a:gd name="connsiteY2" fmla="*/ 834974 h 857365"/>
              <a:gd name="connsiteX3" fmla="*/ 0 w 889955"/>
              <a:gd name="connsiteY3" fmla="*/ 601027 h 857365"/>
              <a:gd name="connsiteX4" fmla="*/ 601027 w 889955"/>
              <a:gd name="connsiteY4" fmla="*/ 0 h 857365"/>
              <a:gd name="connsiteX5" fmla="*/ 722155 w 889955"/>
              <a:gd name="connsiteY5" fmla="*/ 12211 h 857365"/>
              <a:gd name="connsiteX6" fmla="*/ 723217 w 889955"/>
              <a:gd name="connsiteY6" fmla="*/ 12541 h 857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9955" h="857365">
                <a:moveTo>
                  <a:pt x="889955" y="634815"/>
                </a:moveTo>
                <a:lnTo>
                  <a:pt x="59385" y="857365"/>
                </a:lnTo>
                <a:lnTo>
                  <a:pt x="47232" y="834974"/>
                </a:lnTo>
                <a:cubicBezTo>
                  <a:pt x="16818" y="763068"/>
                  <a:pt x="0" y="684011"/>
                  <a:pt x="0" y="601027"/>
                </a:cubicBezTo>
                <a:cubicBezTo>
                  <a:pt x="0" y="269089"/>
                  <a:pt x="269089" y="0"/>
                  <a:pt x="601027" y="0"/>
                </a:cubicBezTo>
                <a:cubicBezTo>
                  <a:pt x="642519" y="0"/>
                  <a:pt x="683029" y="4205"/>
                  <a:pt x="722155" y="12211"/>
                </a:cubicBezTo>
                <a:lnTo>
                  <a:pt x="723217" y="12541"/>
                </a:lnTo>
                <a:close/>
              </a:path>
            </a:pathLst>
          </a:custGeom>
          <a:solidFill>
            <a:schemeClr val="accent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sp>
        <p:nvSpPr>
          <p:cNvPr id="18" name="任意多边形: 形状 17">
            <a:extLst>
              <a:ext uri="{FF2B5EF4-FFF2-40B4-BE49-F238E27FC236}">
                <a16:creationId xmlns:a16="http://schemas.microsoft.com/office/drawing/2014/main" id="{155722CA-F5AE-7A21-52CC-9B7B9A0AD235}"/>
              </a:ext>
            </a:extLst>
          </p:cNvPr>
          <p:cNvSpPr/>
          <p:nvPr/>
        </p:nvSpPr>
        <p:spPr>
          <a:xfrm rot="11700000">
            <a:off x="-54298" y="-95637"/>
            <a:ext cx="763211" cy="697039"/>
          </a:xfrm>
          <a:custGeom>
            <a:avLst/>
            <a:gdLst>
              <a:gd name="connsiteX0" fmla="*/ 763211 w 763211"/>
              <a:gd name="connsiteY0" fmla="*/ 508072 h 697039"/>
              <a:gd name="connsiteX1" fmla="*/ 57975 w 763211"/>
              <a:gd name="connsiteY1" fmla="*/ 697039 h 697039"/>
              <a:gd name="connsiteX2" fmla="*/ 37271 w 763211"/>
              <a:gd name="connsiteY2" fmla="*/ 658895 h 697039"/>
              <a:gd name="connsiteX3" fmla="*/ 0 w 763211"/>
              <a:gd name="connsiteY3" fmla="*/ 474283 h 697039"/>
              <a:gd name="connsiteX4" fmla="*/ 474283 w 763211"/>
              <a:gd name="connsiteY4" fmla="*/ 0 h 697039"/>
              <a:gd name="connsiteX5" fmla="*/ 569867 w 763211"/>
              <a:gd name="connsiteY5" fmla="*/ 9636 h 697039"/>
              <a:gd name="connsiteX6" fmla="*/ 635080 w 763211"/>
              <a:gd name="connsiteY6" fmla="*/ 29879 h 697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3211" h="697039">
                <a:moveTo>
                  <a:pt x="763211" y="508072"/>
                </a:moveTo>
                <a:lnTo>
                  <a:pt x="57975" y="697039"/>
                </a:lnTo>
                <a:lnTo>
                  <a:pt x="37271" y="658895"/>
                </a:lnTo>
                <a:cubicBezTo>
                  <a:pt x="13271" y="602153"/>
                  <a:pt x="0" y="539768"/>
                  <a:pt x="0" y="474283"/>
                </a:cubicBezTo>
                <a:cubicBezTo>
                  <a:pt x="0" y="212344"/>
                  <a:pt x="212344" y="0"/>
                  <a:pt x="474283" y="0"/>
                </a:cubicBezTo>
                <a:cubicBezTo>
                  <a:pt x="507025" y="0"/>
                  <a:pt x="538993" y="3318"/>
                  <a:pt x="569867" y="9636"/>
                </a:cubicBezTo>
                <a:lnTo>
                  <a:pt x="635080" y="29879"/>
                </a:lnTo>
                <a:close/>
              </a:path>
            </a:pathLst>
          </a:cu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sp>
        <p:nvSpPr>
          <p:cNvPr id="20" name="任意多边形: 形状 19">
            <a:extLst>
              <a:ext uri="{FF2B5EF4-FFF2-40B4-BE49-F238E27FC236}">
                <a16:creationId xmlns:a16="http://schemas.microsoft.com/office/drawing/2014/main" id="{4152E84E-F21D-D81F-C592-3A2E08D43738}"/>
              </a:ext>
            </a:extLst>
          </p:cNvPr>
          <p:cNvSpPr/>
          <p:nvPr/>
        </p:nvSpPr>
        <p:spPr>
          <a:xfrm rot="11700000" flipH="1">
            <a:off x="34833" y="-54824"/>
            <a:ext cx="457017" cy="276963"/>
          </a:xfrm>
          <a:custGeom>
            <a:avLst/>
            <a:gdLst>
              <a:gd name="connsiteX0" fmla="*/ 6718 w 457017"/>
              <a:gd name="connsiteY0" fmla="*/ 165662 h 276963"/>
              <a:gd name="connsiteX1" fmla="*/ 422101 w 457017"/>
              <a:gd name="connsiteY1" fmla="*/ 276963 h 276963"/>
              <a:gd name="connsiteX2" fmla="*/ 457017 w 457017"/>
              <a:gd name="connsiteY2" fmla="*/ 225960 h 276963"/>
              <a:gd name="connsiteX3" fmla="*/ 241417 w 457017"/>
              <a:gd name="connsiteY3" fmla="*/ 117343 h 276963"/>
              <a:gd name="connsiteX4" fmla="*/ 30436 w 457017"/>
              <a:gd name="connsiteY4" fmla="*/ 0 h 276963"/>
              <a:gd name="connsiteX5" fmla="*/ 63 w 457017"/>
              <a:gd name="connsiteY5" fmla="*/ 122856 h 27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017" h="276963">
                <a:moveTo>
                  <a:pt x="6718" y="165662"/>
                </a:moveTo>
                <a:lnTo>
                  <a:pt x="422101" y="276963"/>
                </a:lnTo>
                <a:lnTo>
                  <a:pt x="457017" y="225960"/>
                </a:lnTo>
                <a:lnTo>
                  <a:pt x="241417" y="117343"/>
                </a:lnTo>
                <a:lnTo>
                  <a:pt x="30436" y="0"/>
                </a:lnTo>
                <a:cubicBezTo>
                  <a:pt x="9189" y="38202"/>
                  <a:pt x="-901" y="80655"/>
                  <a:pt x="63" y="122856"/>
                </a:cubicBezTo>
                <a:close/>
              </a:path>
            </a:pathLst>
          </a:custGeom>
          <a:solidFill>
            <a:schemeClr val="accent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sp>
        <p:nvSpPr>
          <p:cNvPr id="22" name="任意多边形: 形状 21">
            <a:extLst>
              <a:ext uri="{FF2B5EF4-FFF2-40B4-BE49-F238E27FC236}">
                <a16:creationId xmlns:a16="http://schemas.microsoft.com/office/drawing/2014/main" id="{D500ACD7-B2CB-2E11-C7F6-C2B01D14C10B}"/>
              </a:ext>
            </a:extLst>
          </p:cNvPr>
          <p:cNvSpPr/>
          <p:nvPr/>
        </p:nvSpPr>
        <p:spPr>
          <a:xfrm rot="11700000" flipH="1">
            <a:off x="85612" y="-33308"/>
            <a:ext cx="359216" cy="319659"/>
          </a:xfrm>
          <a:custGeom>
            <a:avLst/>
            <a:gdLst>
              <a:gd name="connsiteX0" fmla="*/ 13464 w 359216"/>
              <a:gd name="connsiteY0" fmla="*/ 246296 h 319659"/>
              <a:gd name="connsiteX1" fmla="*/ 287257 w 359216"/>
              <a:gd name="connsiteY1" fmla="*/ 319659 h 319659"/>
              <a:gd name="connsiteX2" fmla="*/ 306610 w 359216"/>
              <a:gd name="connsiteY2" fmla="*/ 306610 h 319659"/>
              <a:gd name="connsiteX3" fmla="*/ 359216 w 359216"/>
              <a:gd name="connsiteY3" fmla="*/ 179608 h 319659"/>
              <a:gd name="connsiteX4" fmla="*/ 179608 w 359216"/>
              <a:gd name="connsiteY4" fmla="*/ 0 h 319659"/>
              <a:gd name="connsiteX5" fmla="*/ 0 w 359216"/>
              <a:gd name="connsiteY5" fmla="*/ 179608 h 319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9216" h="319659">
                <a:moveTo>
                  <a:pt x="13464" y="246296"/>
                </a:moveTo>
                <a:lnTo>
                  <a:pt x="287257" y="319659"/>
                </a:lnTo>
                <a:lnTo>
                  <a:pt x="306610" y="306610"/>
                </a:lnTo>
                <a:cubicBezTo>
                  <a:pt x="339113" y="274107"/>
                  <a:pt x="359216" y="229205"/>
                  <a:pt x="359216" y="179608"/>
                </a:cubicBezTo>
                <a:cubicBezTo>
                  <a:pt x="359216" y="80413"/>
                  <a:pt x="278803" y="0"/>
                  <a:pt x="179608" y="0"/>
                </a:cubicBezTo>
                <a:cubicBezTo>
                  <a:pt x="80413" y="0"/>
                  <a:pt x="0" y="80413"/>
                  <a:pt x="0" y="179608"/>
                </a:cubicBezTo>
                <a:close/>
              </a:path>
            </a:pathLst>
          </a:cu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sp>
        <p:nvSpPr>
          <p:cNvPr id="24" name="任意多边形: 形状 23">
            <a:extLst>
              <a:ext uri="{FF2B5EF4-FFF2-40B4-BE49-F238E27FC236}">
                <a16:creationId xmlns:a16="http://schemas.microsoft.com/office/drawing/2014/main" id="{FDCBF6FA-CFD3-0020-8E1E-FD4410B8845F}"/>
              </a:ext>
            </a:extLst>
          </p:cNvPr>
          <p:cNvSpPr/>
          <p:nvPr/>
        </p:nvSpPr>
        <p:spPr>
          <a:xfrm rot="8100000">
            <a:off x="-112800" y="35674"/>
            <a:ext cx="1195424" cy="689658"/>
          </a:xfrm>
          <a:custGeom>
            <a:avLst/>
            <a:gdLst>
              <a:gd name="connsiteX0" fmla="*/ 251331 w 1195424"/>
              <a:gd name="connsiteY0" fmla="*/ 536562 h 689658"/>
              <a:gd name="connsiteX1" fmla="*/ 0 w 1195424"/>
              <a:gd name="connsiteY1" fmla="*/ 285231 h 689658"/>
              <a:gd name="connsiteX2" fmla="*/ 68676 w 1195424"/>
              <a:gd name="connsiteY2" fmla="*/ 201996 h 689658"/>
              <a:gd name="connsiteX3" fmla="*/ 556338 w 1195424"/>
              <a:gd name="connsiteY3" fmla="*/ 0 h 689658"/>
              <a:gd name="connsiteX4" fmla="*/ 1191799 w 1195424"/>
              <a:gd name="connsiteY4" fmla="*/ 421212 h 689658"/>
              <a:gd name="connsiteX5" fmla="*/ 1195424 w 1195424"/>
              <a:gd name="connsiteY5" fmla="*/ 432887 h 689658"/>
              <a:gd name="connsiteX6" fmla="*/ 938653 w 1195424"/>
              <a:gd name="connsiteY6" fmla="*/ 689658 h 689658"/>
              <a:gd name="connsiteX7" fmla="*/ 901166 w 1195424"/>
              <a:gd name="connsiteY7" fmla="*/ 689658 h 689658"/>
              <a:gd name="connsiteX8" fmla="*/ 556337 w 1195424"/>
              <a:gd name="connsiteY8" fmla="*/ 344829 h 689658"/>
              <a:gd name="connsiteX9" fmla="*/ 312506 w 1195424"/>
              <a:gd name="connsiteY9" fmla="*/ 445827 h 689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5424" h="689658">
                <a:moveTo>
                  <a:pt x="251331" y="536562"/>
                </a:moveTo>
                <a:lnTo>
                  <a:pt x="0" y="285231"/>
                </a:lnTo>
                <a:lnTo>
                  <a:pt x="68676" y="201996"/>
                </a:lnTo>
                <a:cubicBezTo>
                  <a:pt x="193479" y="77192"/>
                  <a:pt x="365894" y="0"/>
                  <a:pt x="556338" y="0"/>
                </a:cubicBezTo>
                <a:cubicBezTo>
                  <a:pt x="842004" y="0"/>
                  <a:pt x="1087104" y="173683"/>
                  <a:pt x="1191799" y="421212"/>
                </a:cubicBezTo>
                <a:lnTo>
                  <a:pt x="1195424" y="432887"/>
                </a:lnTo>
                <a:lnTo>
                  <a:pt x="938653" y="689658"/>
                </a:lnTo>
                <a:lnTo>
                  <a:pt x="901166" y="689658"/>
                </a:lnTo>
                <a:cubicBezTo>
                  <a:pt x="901166" y="499214"/>
                  <a:pt x="746781" y="344829"/>
                  <a:pt x="556337" y="344829"/>
                </a:cubicBezTo>
                <a:cubicBezTo>
                  <a:pt x="461115" y="344829"/>
                  <a:pt x="374908" y="383425"/>
                  <a:pt x="312506" y="445827"/>
                </a:cubicBez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sp>
        <p:nvSpPr>
          <p:cNvPr id="26" name="任意多边形: 形状 25">
            <a:extLst>
              <a:ext uri="{FF2B5EF4-FFF2-40B4-BE49-F238E27FC236}">
                <a16:creationId xmlns:a16="http://schemas.microsoft.com/office/drawing/2014/main" id="{6226DAFD-AB5F-9235-5C2C-B4A4980670C8}"/>
              </a:ext>
            </a:extLst>
          </p:cNvPr>
          <p:cNvSpPr/>
          <p:nvPr/>
        </p:nvSpPr>
        <p:spPr>
          <a:xfrm rot="6706923">
            <a:off x="11013830" y="5787592"/>
            <a:ext cx="1423568" cy="1211150"/>
          </a:xfrm>
          <a:custGeom>
            <a:avLst/>
            <a:gdLst>
              <a:gd name="connsiteX0" fmla="*/ 56078 w 1423568"/>
              <a:gd name="connsiteY0" fmla="*/ 564680 h 1211150"/>
              <a:gd name="connsiteX1" fmla="*/ 20485 w 1423568"/>
              <a:gd name="connsiteY1" fmla="*/ 467433 h 1211150"/>
              <a:gd name="connsiteX2" fmla="*/ 0 w 1423568"/>
              <a:gd name="connsiteY2" fmla="*/ 387765 h 1211150"/>
              <a:gd name="connsiteX3" fmla="*/ 970364 w 1423568"/>
              <a:gd name="connsiteY3" fmla="*/ 0 h 1211150"/>
              <a:gd name="connsiteX4" fmla="*/ 1423568 w 1423568"/>
              <a:gd name="connsiteY4" fmla="*/ 1134120 h 1211150"/>
              <a:gd name="connsiteX5" fmla="*/ 1244694 w 1423568"/>
              <a:gd name="connsiteY5" fmla="*/ 1189646 h 1211150"/>
              <a:gd name="connsiteX6" fmla="*/ 1031374 w 1423568"/>
              <a:gd name="connsiteY6" fmla="*/ 1211150 h 1211150"/>
              <a:gd name="connsiteX7" fmla="*/ 56078 w 1423568"/>
              <a:gd name="connsiteY7" fmla="*/ 564680 h 121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3568" h="1211150">
                <a:moveTo>
                  <a:pt x="56078" y="564680"/>
                </a:moveTo>
                <a:cubicBezTo>
                  <a:pt x="42688" y="533022"/>
                  <a:pt x="30794" y="500577"/>
                  <a:pt x="20485" y="467433"/>
                </a:cubicBezTo>
                <a:lnTo>
                  <a:pt x="0" y="387765"/>
                </a:lnTo>
                <a:lnTo>
                  <a:pt x="970364" y="0"/>
                </a:lnTo>
                <a:lnTo>
                  <a:pt x="1423568" y="1134120"/>
                </a:lnTo>
                <a:lnTo>
                  <a:pt x="1244694" y="1189646"/>
                </a:lnTo>
                <a:cubicBezTo>
                  <a:pt x="1175789" y="1203745"/>
                  <a:pt x="1104446" y="1211150"/>
                  <a:pt x="1031374" y="1211150"/>
                </a:cubicBezTo>
                <a:cubicBezTo>
                  <a:pt x="592939" y="1211150"/>
                  <a:pt x="216764" y="944584"/>
                  <a:pt x="56078" y="564680"/>
                </a:cubicBezTo>
                <a:close/>
              </a:path>
            </a:pathLst>
          </a:custGeom>
          <a:solidFill>
            <a:schemeClr val="accent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sp>
        <p:nvSpPr>
          <p:cNvPr id="29" name="任意多边形: 形状 28">
            <a:extLst>
              <a:ext uri="{FF2B5EF4-FFF2-40B4-BE49-F238E27FC236}">
                <a16:creationId xmlns:a16="http://schemas.microsoft.com/office/drawing/2014/main" id="{223ACCD2-1897-BB1D-81A8-BF0DF2223317}"/>
              </a:ext>
            </a:extLst>
          </p:cNvPr>
          <p:cNvSpPr/>
          <p:nvPr/>
        </p:nvSpPr>
        <p:spPr>
          <a:xfrm rot="6706923">
            <a:off x="11240340" y="5999916"/>
            <a:ext cx="1130429" cy="987938"/>
          </a:xfrm>
          <a:custGeom>
            <a:avLst/>
            <a:gdLst>
              <a:gd name="connsiteX0" fmla="*/ 51315 w 1130429"/>
              <a:gd name="connsiteY0" fmla="*/ 477795 h 987938"/>
              <a:gd name="connsiteX1" fmla="*/ 2645 w 1130429"/>
              <a:gd name="connsiteY1" fmla="*/ 321007 h 987938"/>
              <a:gd name="connsiteX2" fmla="*/ 0 w 1130429"/>
              <a:gd name="connsiteY2" fmla="*/ 303674 h 987938"/>
              <a:gd name="connsiteX3" fmla="*/ 759931 w 1130429"/>
              <a:gd name="connsiteY3" fmla="*/ 0 h 987938"/>
              <a:gd name="connsiteX4" fmla="*/ 1130429 w 1130429"/>
              <a:gd name="connsiteY4" fmla="*/ 927152 h 987938"/>
              <a:gd name="connsiteX5" fmla="*/ 989276 w 1130429"/>
              <a:gd name="connsiteY5" fmla="*/ 970968 h 987938"/>
              <a:gd name="connsiteX6" fmla="*/ 820941 w 1130429"/>
              <a:gd name="connsiteY6" fmla="*/ 987938 h 987938"/>
              <a:gd name="connsiteX7" fmla="*/ 51315 w 1130429"/>
              <a:gd name="connsiteY7" fmla="*/ 477795 h 987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0429" h="987938">
                <a:moveTo>
                  <a:pt x="51315" y="477795"/>
                </a:moveTo>
                <a:cubicBezTo>
                  <a:pt x="30182" y="427831"/>
                  <a:pt x="13772" y="375382"/>
                  <a:pt x="2645" y="321007"/>
                </a:cubicBezTo>
                <a:lnTo>
                  <a:pt x="0" y="303674"/>
                </a:lnTo>
                <a:lnTo>
                  <a:pt x="759931" y="0"/>
                </a:lnTo>
                <a:lnTo>
                  <a:pt x="1130429" y="927152"/>
                </a:lnTo>
                <a:lnTo>
                  <a:pt x="989276" y="970968"/>
                </a:lnTo>
                <a:cubicBezTo>
                  <a:pt x="934902" y="982095"/>
                  <a:pt x="878604" y="987938"/>
                  <a:pt x="820941" y="987938"/>
                </a:cubicBezTo>
                <a:cubicBezTo>
                  <a:pt x="474963" y="987939"/>
                  <a:pt x="178116" y="777585"/>
                  <a:pt x="51315" y="477795"/>
                </a:cubicBezTo>
                <a:close/>
              </a:path>
            </a:pathLst>
          </a:cu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sp>
        <p:nvSpPr>
          <p:cNvPr id="32" name="任意多边形: 形状 31">
            <a:extLst>
              <a:ext uri="{FF2B5EF4-FFF2-40B4-BE49-F238E27FC236}">
                <a16:creationId xmlns:a16="http://schemas.microsoft.com/office/drawing/2014/main" id="{66A99502-6459-BA4B-C908-D53B071190A1}"/>
              </a:ext>
            </a:extLst>
          </p:cNvPr>
          <p:cNvSpPr/>
          <p:nvPr/>
        </p:nvSpPr>
        <p:spPr>
          <a:xfrm rot="6706923" flipH="1">
            <a:off x="11603529" y="6462884"/>
            <a:ext cx="536153" cy="425161"/>
          </a:xfrm>
          <a:custGeom>
            <a:avLst/>
            <a:gdLst>
              <a:gd name="connsiteX0" fmla="*/ 536153 w 536153"/>
              <a:gd name="connsiteY0" fmla="*/ 191287 h 425161"/>
              <a:gd name="connsiteX1" fmla="*/ 156455 w 536153"/>
              <a:gd name="connsiteY1" fmla="*/ 0 h 425161"/>
              <a:gd name="connsiteX2" fmla="*/ 156454 w 536153"/>
              <a:gd name="connsiteY2" fmla="*/ 0 h 425161"/>
              <a:gd name="connsiteX3" fmla="*/ 0 w 536153"/>
              <a:gd name="connsiteY3" fmla="*/ 391519 h 425161"/>
              <a:gd name="connsiteX4" fmla="*/ 61943 w 536153"/>
              <a:gd name="connsiteY4" fmla="*/ 414532 h 425161"/>
              <a:gd name="connsiteX5" fmla="*/ 174856 w 536153"/>
              <a:gd name="connsiteY5" fmla="*/ 424762 h 425161"/>
              <a:gd name="connsiteX6" fmla="*/ 536153 w 536153"/>
              <a:gd name="connsiteY6" fmla="*/ 191287 h 425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6153" h="425161">
                <a:moveTo>
                  <a:pt x="536153" y="191287"/>
                </a:moveTo>
                <a:lnTo>
                  <a:pt x="156455" y="0"/>
                </a:lnTo>
                <a:lnTo>
                  <a:pt x="156454" y="0"/>
                </a:lnTo>
                <a:lnTo>
                  <a:pt x="0" y="391519"/>
                </a:lnTo>
                <a:lnTo>
                  <a:pt x="61943" y="414532"/>
                </a:lnTo>
                <a:cubicBezTo>
                  <a:pt x="98470" y="422864"/>
                  <a:pt x="136400" y="426428"/>
                  <a:pt x="174856" y="424762"/>
                </a:cubicBezTo>
                <a:cubicBezTo>
                  <a:pt x="328679" y="418098"/>
                  <a:pt x="466880" y="328791"/>
                  <a:pt x="536153" y="191287"/>
                </a:cubicBezTo>
                <a:close/>
              </a:path>
            </a:pathLst>
          </a:custGeom>
          <a:solidFill>
            <a:schemeClr val="accent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sp>
        <p:nvSpPr>
          <p:cNvPr id="34" name="任意多边形: 形状 33">
            <a:extLst>
              <a:ext uri="{FF2B5EF4-FFF2-40B4-BE49-F238E27FC236}">
                <a16:creationId xmlns:a16="http://schemas.microsoft.com/office/drawing/2014/main" id="{6B79E69E-9563-177F-D4A2-CDB074EDDCC6}"/>
              </a:ext>
            </a:extLst>
          </p:cNvPr>
          <p:cNvSpPr/>
          <p:nvPr/>
        </p:nvSpPr>
        <p:spPr>
          <a:xfrm rot="6706923" flipH="1">
            <a:off x="11771796" y="6500700"/>
            <a:ext cx="433512" cy="468984"/>
          </a:xfrm>
          <a:custGeom>
            <a:avLst/>
            <a:gdLst>
              <a:gd name="connsiteX0" fmla="*/ 408655 w 433512"/>
              <a:gd name="connsiteY0" fmla="*/ 275797 h 468984"/>
              <a:gd name="connsiteX1" fmla="*/ 433512 w 433512"/>
              <a:gd name="connsiteY1" fmla="*/ 152675 h 468984"/>
              <a:gd name="connsiteX2" fmla="*/ 428191 w 433512"/>
              <a:gd name="connsiteY2" fmla="*/ 99894 h 468984"/>
              <a:gd name="connsiteX3" fmla="*/ 178211 w 433512"/>
              <a:gd name="connsiteY3" fmla="*/ 0 h 468984"/>
              <a:gd name="connsiteX4" fmla="*/ 0 w 433512"/>
              <a:gd name="connsiteY4" fmla="*/ 445964 h 468984"/>
              <a:gd name="connsiteX5" fmla="*/ 53455 w 433512"/>
              <a:gd name="connsiteY5" fmla="*/ 462558 h 468984"/>
              <a:gd name="connsiteX6" fmla="*/ 117203 w 433512"/>
              <a:gd name="connsiteY6" fmla="*/ 468984 h 468984"/>
              <a:gd name="connsiteX7" fmla="*/ 408655 w 433512"/>
              <a:gd name="connsiteY7" fmla="*/ 275797 h 46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3512" h="468984">
                <a:moveTo>
                  <a:pt x="408655" y="275797"/>
                </a:moveTo>
                <a:cubicBezTo>
                  <a:pt x="424661" y="237955"/>
                  <a:pt x="433512" y="196348"/>
                  <a:pt x="433512" y="152675"/>
                </a:cubicBezTo>
                <a:lnTo>
                  <a:pt x="428191" y="99894"/>
                </a:lnTo>
                <a:lnTo>
                  <a:pt x="178211" y="0"/>
                </a:lnTo>
                <a:lnTo>
                  <a:pt x="0" y="445964"/>
                </a:lnTo>
                <a:lnTo>
                  <a:pt x="53455" y="462558"/>
                </a:lnTo>
                <a:cubicBezTo>
                  <a:pt x="74047" y="466772"/>
                  <a:pt x="95366" y="468984"/>
                  <a:pt x="117203" y="468984"/>
                </a:cubicBezTo>
                <a:cubicBezTo>
                  <a:pt x="248223" y="468984"/>
                  <a:pt x="360637" y="389325"/>
                  <a:pt x="408655" y="275797"/>
                </a:cubicBezTo>
                <a:close/>
              </a:path>
            </a:pathLst>
          </a:cu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sp>
        <p:nvSpPr>
          <p:cNvPr id="36" name="任意多边形: 形状 35">
            <a:extLst>
              <a:ext uri="{FF2B5EF4-FFF2-40B4-BE49-F238E27FC236}">
                <a16:creationId xmlns:a16="http://schemas.microsoft.com/office/drawing/2014/main" id="{D51E43A3-3208-240F-819D-854ADD77B87C}"/>
              </a:ext>
            </a:extLst>
          </p:cNvPr>
          <p:cNvSpPr/>
          <p:nvPr/>
        </p:nvSpPr>
        <p:spPr>
          <a:xfrm rot="3106923">
            <a:off x="11455528" y="5534285"/>
            <a:ext cx="858321" cy="873136"/>
          </a:xfrm>
          <a:custGeom>
            <a:avLst/>
            <a:gdLst>
              <a:gd name="connsiteX0" fmla="*/ 277348 w 858321"/>
              <a:gd name="connsiteY0" fmla="*/ 100560 h 873136"/>
              <a:gd name="connsiteX1" fmla="*/ 355738 w 858321"/>
              <a:gd name="connsiteY1" fmla="*/ 14309 h 873136"/>
              <a:gd name="connsiteX2" fmla="*/ 371482 w 858321"/>
              <a:gd name="connsiteY2" fmla="*/ 0 h 873136"/>
              <a:gd name="connsiteX3" fmla="*/ 858321 w 858321"/>
              <a:gd name="connsiteY3" fmla="*/ 383351 h 873136"/>
              <a:gd name="connsiteX4" fmla="*/ 785151 w 858321"/>
              <a:gd name="connsiteY4" fmla="*/ 443722 h 873136"/>
              <a:gd name="connsiteX5" fmla="*/ 607282 w 858321"/>
              <a:gd name="connsiteY5" fmla="*/ 873136 h 873136"/>
              <a:gd name="connsiteX6" fmla="*/ 0 w 858321"/>
              <a:gd name="connsiteY6" fmla="*/ 873136 h 873136"/>
              <a:gd name="connsiteX7" fmla="*/ 277348 w 858321"/>
              <a:gd name="connsiteY7" fmla="*/ 100560 h 873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8321" h="873136">
                <a:moveTo>
                  <a:pt x="277348" y="100560"/>
                </a:moveTo>
                <a:cubicBezTo>
                  <a:pt x="302100" y="70567"/>
                  <a:pt x="328264" y="41783"/>
                  <a:pt x="355738" y="14309"/>
                </a:cubicBezTo>
                <a:lnTo>
                  <a:pt x="371482" y="0"/>
                </a:lnTo>
                <a:lnTo>
                  <a:pt x="858321" y="383351"/>
                </a:lnTo>
                <a:lnTo>
                  <a:pt x="785151" y="443722"/>
                </a:lnTo>
                <a:cubicBezTo>
                  <a:pt x="675254" y="553619"/>
                  <a:pt x="607282" y="705439"/>
                  <a:pt x="607282" y="873136"/>
                </a:cubicBezTo>
                <a:lnTo>
                  <a:pt x="0" y="873136"/>
                </a:lnTo>
                <a:cubicBezTo>
                  <a:pt x="1" y="579667"/>
                  <a:pt x="104083" y="310508"/>
                  <a:pt x="277348" y="100560"/>
                </a:cubicBez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sp>
        <p:nvSpPr>
          <p:cNvPr id="38" name="任意多边形: 形状 37">
            <a:extLst>
              <a:ext uri="{FF2B5EF4-FFF2-40B4-BE49-F238E27FC236}">
                <a16:creationId xmlns:a16="http://schemas.microsoft.com/office/drawing/2014/main" id="{FEBCBFA6-3AC3-D457-FCA6-991D9130838F}"/>
              </a:ext>
            </a:extLst>
          </p:cNvPr>
          <p:cNvSpPr/>
          <p:nvPr/>
        </p:nvSpPr>
        <p:spPr>
          <a:xfrm rot="8954099">
            <a:off x="1595106" y="6008391"/>
            <a:ext cx="1196184" cy="1098085"/>
          </a:xfrm>
          <a:custGeom>
            <a:avLst/>
            <a:gdLst>
              <a:gd name="connsiteX0" fmla="*/ 264987 w 1196184"/>
              <a:gd name="connsiteY0" fmla="*/ 995439 h 1098085"/>
              <a:gd name="connsiteX1" fmla="*/ 0 w 1196184"/>
              <a:gd name="connsiteY1" fmla="*/ 497058 h 1098085"/>
              <a:gd name="connsiteX2" fmla="*/ 176037 w 1196184"/>
              <a:gd name="connsiteY2" fmla="*/ 72068 h 1098085"/>
              <a:gd name="connsiteX3" fmla="*/ 263383 w 1196184"/>
              <a:gd name="connsiteY3" fmla="*/ 0 h 1098085"/>
              <a:gd name="connsiteX4" fmla="*/ 1196184 w 1196184"/>
              <a:gd name="connsiteY4" fmla="*/ 555290 h 1098085"/>
              <a:gd name="connsiteX5" fmla="*/ 1189843 w 1196184"/>
              <a:gd name="connsiteY5" fmla="*/ 618186 h 1098085"/>
              <a:gd name="connsiteX6" fmla="*/ 601027 w 1196184"/>
              <a:gd name="connsiteY6" fmla="*/ 1098085 h 1098085"/>
              <a:gd name="connsiteX7" fmla="*/ 264987 w 1196184"/>
              <a:gd name="connsiteY7" fmla="*/ 995439 h 109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6184" h="1098085">
                <a:moveTo>
                  <a:pt x="264987" y="995439"/>
                </a:moveTo>
                <a:cubicBezTo>
                  <a:pt x="105113" y="887430"/>
                  <a:pt x="0" y="704519"/>
                  <a:pt x="0" y="497058"/>
                </a:cubicBezTo>
                <a:cubicBezTo>
                  <a:pt x="0" y="331089"/>
                  <a:pt x="67272" y="180832"/>
                  <a:pt x="176037" y="72068"/>
                </a:cubicBezTo>
                <a:lnTo>
                  <a:pt x="263383" y="0"/>
                </a:lnTo>
                <a:lnTo>
                  <a:pt x="1196184" y="555290"/>
                </a:lnTo>
                <a:lnTo>
                  <a:pt x="1189843" y="618186"/>
                </a:lnTo>
                <a:cubicBezTo>
                  <a:pt x="1133800" y="892064"/>
                  <a:pt x="891473" y="1098085"/>
                  <a:pt x="601027" y="1098085"/>
                </a:cubicBezTo>
                <a:cubicBezTo>
                  <a:pt x="476550" y="1098085"/>
                  <a:pt x="360911" y="1060244"/>
                  <a:pt x="264987" y="995439"/>
                </a:cubicBezTo>
                <a:close/>
              </a:path>
            </a:pathLst>
          </a:custGeom>
          <a:solidFill>
            <a:schemeClr val="accent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sp>
        <p:nvSpPr>
          <p:cNvPr id="40" name="任意多边形: 形状 39">
            <a:extLst>
              <a:ext uri="{FF2B5EF4-FFF2-40B4-BE49-F238E27FC236}">
                <a16:creationId xmlns:a16="http://schemas.microsoft.com/office/drawing/2014/main" id="{CAA430F2-D6D2-A7C6-096A-77E8935A4F48}"/>
              </a:ext>
            </a:extLst>
          </p:cNvPr>
          <p:cNvSpPr/>
          <p:nvPr/>
        </p:nvSpPr>
        <p:spPr>
          <a:xfrm rot="8954099">
            <a:off x="1729666" y="6132984"/>
            <a:ext cx="948566" cy="896485"/>
          </a:xfrm>
          <a:custGeom>
            <a:avLst/>
            <a:gdLst>
              <a:gd name="connsiteX0" fmla="*/ 209107 w 948566"/>
              <a:gd name="connsiteY0" fmla="*/ 815485 h 896485"/>
              <a:gd name="connsiteX1" fmla="*/ 0 w 948566"/>
              <a:gd name="connsiteY1" fmla="*/ 422202 h 896485"/>
              <a:gd name="connsiteX2" fmla="*/ 209107 w 948566"/>
              <a:gd name="connsiteY2" fmla="*/ 28919 h 896485"/>
              <a:gd name="connsiteX3" fmla="*/ 262385 w 948566"/>
              <a:gd name="connsiteY3" fmla="*/ 0 h 896485"/>
              <a:gd name="connsiteX4" fmla="*/ 947094 w 948566"/>
              <a:gd name="connsiteY4" fmla="*/ 407602 h 896485"/>
              <a:gd name="connsiteX5" fmla="*/ 948566 w 948566"/>
              <a:gd name="connsiteY5" fmla="*/ 422202 h 896485"/>
              <a:gd name="connsiteX6" fmla="*/ 474283 w 948566"/>
              <a:gd name="connsiteY6" fmla="*/ 896485 h 896485"/>
              <a:gd name="connsiteX7" fmla="*/ 209107 w 948566"/>
              <a:gd name="connsiteY7" fmla="*/ 815485 h 896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8566" h="896485">
                <a:moveTo>
                  <a:pt x="209107" y="815485"/>
                </a:moveTo>
                <a:cubicBezTo>
                  <a:pt x="82947" y="730252"/>
                  <a:pt x="0" y="585914"/>
                  <a:pt x="0" y="422202"/>
                </a:cubicBezTo>
                <a:cubicBezTo>
                  <a:pt x="0" y="258490"/>
                  <a:pt x="82947" y="114151"/>
                  <a:pt x="209107" y="28919"/>
                </a:cubicBezTo>
                <a:lnTo>
                  <a:pt x="262385" y="0"/>
                </a:lnTo>
                <a:lnTo>
                  <a:pt x="947094" y="407602"/>
                </a:lnTo>
                <a:lnTo>
                  <a:pt x="948566" y="422202"/>
                </a:lnTo>
                <a:cubicBezTo>
                  <a:pt x="948566" y="684141"/>
                  <a:pt x="736222" y="896485"/>
                  <a:pt x="474283" y="896485"/>
                </a:cubicBezTo>
                <a:cubicBezTo>
                  <a:pt x="376056" y="896485"/>
                  <a:pt x="284803" y="866624"/>
                  <a:pt x="209107" y="815485"/>
                </a:cubicBezTo>
                <a:close/>
              </a:path>
            </a:pathLst>
          </a:cu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sp>
        <p:nvSpPr>
          <p:cNvPr id="104" name="Oval 130+">
            <a:extLst>
              <a:ext uri="{FF2B5EF4-FFF2-40B4-BE49-F238E27FC236}">
                <a16:creationId xmlns:a16="http://schemas.microsoft.com/office/drawing/2014/main" id="{02CA3B11-FDFB-9B4D-9B84-64707B4CC1B7}"/>
              </a:ext>
            </a:extLst>
          </p:cNvPr>
          <p:cNvSpPr/>
          <p:nvPr/>
        </p:nvSpPr>
        <p:spPr>
          <a:xfrm rot="8954099" flipH="1">
            <a:off x="1975853" y="6362188"/>
            <a:ext cx="482831" cy="482831"/>
          </a:xfrm>
          <a:prstGeom prst="pie">
            <a:avLst>
              <a:gd name="adj1" fmla="val 1604304"/>
              <a:gd name="adj2" fmla="val 12544909"/>
            </a:avLst>
          </a:prstGeom>
          <a:solidFill>
            <a:schemeClr val="accent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panose="00000500000000000000" pitchFamily="2" charset="-122"/>
              <a:ea typeface="MiSans" panose="00000500000000000000" pitchFamily="2" charset="-122"/>
            </a:endParaRPr>
          </a:p>
        </p:txBody>
      </p:sp>
      <p:sp>
        <p:nvSpPr>
          <p:cNvPr id="105" name="椭圆 104">
            <a:extLst>
              <a:ext uri="{FF2B5EF4-FFF2-40B4-BE49-F238E27FC236}">
                <a16:creationId xmlns:a16="http://schemas.microsoft.com/office/drawing/2014/main" id="{DFAB1566-5469-C2A8-12EB-95A68724A205}"/>
              </a:ext>
            </a:extLst>
          </p:cNvPr>
          <p:cNvSpPr/>
          <p:nvPr/>
        </p:nvSpPr>
        <p:spPr>
          <a:xfrm rot="8954099" flipH="1">
            <a:off x="2037661" y="6423996"/>
            <a:ext cx="359215" cy="359215"/>
          </a:xfrm>
          <a:prstGeom prst="ellipse">
            <a:avLst/>
          </a:pr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panose="00000500000000000000" pitchFamily="2" charset="-122"/>
              <a:ea typeface="MiSans" panose="00000500000000000000" pitchFamily="2" charset="-122"/>
            </a:endParaRPr>
          </a:p>
        </p:txBody>
      </p:sp>
      <p:sp>
        <p:nvSpPr>
          <p:cNvPr id="42" name="任意多边形: 形状 41">
            <a:extLst>
              <a:ext uri="{FF2B5EF4-FFF2-40B4-BE49-F238E27FC236}">
                <a16:creationId xmlns:a16="http://schemas.microsoft.com/office/drawing/2014/main" id="{79E3A8E0-4CB4-EAAA-7E34-B5DA58DF03E6}"/>
              </a:ext>
            </a:extLst>
          </p:cNvPr>
          <p:cNvSpPr/>
          <p:nvPr/>
        </p:nvSpPr>
        <p:spPr>
          <a:xfrm rot="5354099">
            <a:off x="2082924" y="6040824"/>
            <a:ext cx="952585" cy="689658"/>
          </a:xfrm>
          <a:custGeom>
            <a:avLst/>
            <a:gdLst>
              <a:gd name="connsiteX0" fmla="*/ 0 w 952585"/>
              <a:gd name="connsiteY0" fmla="*/ 689658 h 689658"/>
              <a:gd name="connsiteX1" fmla="*/ 689658 w 952585"/>
              <a:gd name="connsiteY1" fmla="*/ 0 h 689658"/>
              <a:gd name="connsiteX2" fmla="*/ 828648 w 952585"/>
              <a:gd name="connsiteY2" fmla="*/ 14011 h 689658"/>
              <a:gd name="connsiteX3" fmla="*/ 952585 w 952585"/>
              <a:gd name="connsiteY3" fmla="*/ 52483 h 689658"/>
              <a:gd name="connsiteX4" fmla="*/ 947112 w 952585"/>
              <a:gd name="connsiteY4" fmla="*/ 462339 h 689658"/>
              <a:gd name="connsiteX5" fmla="*/ 933488 w 952585"/>
              <a:gd name="connsiteY5" fmla="*/ 445827 h 689658"/>
              <a:gd name="connsiteX6" fmla="*/ 689657 w 952585"/>
              <a:gd name="connsiteY6" fmla="*/ 344829 h 689658"/>
              <a:gd name="connsiteX7" fmla="*/ 344828 w 952585"/>
              <a:gd name="connsiteY7" fmla="*/ 689658 h 689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2585" h="689658">
                <a:moveTo>
                  <a:pt x="0" y="689658"/>
                </a:moveTo>
                <a:cubicBezTo>
                  <a:pt x="0" y="308770"/>
                  <a:pt x="308770" y="0"/>
                  <a:pt x="689658" y="0"/>
                </a:cubicBezTo>
                <a:cubicBezTo>
                  <a:pt x="737269" y="0"/>
                  <a:pt x="783753" y="4824"/>
                  <a:pt x="828648" y="14011"/>
                </a:cubicBezTo>
                <a:lnTo>
                  <a:pt x="952585" y="52483"/>
                </a:lnTo>
                <a:lnTo>
                  <a:pt x="947112" y="462339"/>
                </a:lnTo>
                <a:lnTo>
                  <a:pt x="933488" y="445827"/>
                </a:lnTo>
                <a:cubicBezTo>
                  <a:pt x="871086" y="383425"/>
                  <a:pt x="784879" y="344829"/>
                  <a:pt x="689657" y="344829"/>
                </a:cubicBezTo>
                <a:cubicBezTo>
                  <a:pt x="499213" y="344829"/>
                  <a:pt x="344828" y="499214"/>
                  <a:pt x="344828" y="689658"/>
                </a:cubicBez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sp>
        <p:nvSpPr>
          <p:cNvPr id="3" name="任意多边形: 形状 2">
            <a:extLst>
              <a:ext uri="{FF2B5EF4-FFF2-40B4-BE49-F238E27FC236}">
                <a16:creationId xmlns:a16="http://schemas.microsoft.com/office/drawing/2014/main" id="{719E760E-6293-E284-B85F-6EA80C16BE93}"/>
              </a:ext>
            </a:extLst>
          </p:cNvPr>
          <p:cNvSpPr/>
          <p:nvPr/>
        </p:nvSpPr>
        <p:spPr>
          <a:xfrm>
            <a:off x="1006443" y="925672"/>
            <a:ext cx="1414576" cy="107441"/>
          </a:xfrm>
          <a:custGeom>
            <a:avLst/>
            <a:gdLst>
              <a:gd name="connsiteX0" fmla="*/ 1172642 w 1414576"/>
              <a:gd name="connsiteY0" fmla="*/ 107442 h 107441"/>
              <a:gd name="connsiteX1" fmla="*/ 1050493 w 1414576"/>
              <a:gd name="connsiteY1" fmla="*/ 61303 h 107441"/>
              <a:gd name="connsiteX2" fmla="*/ 940003 w 1414576"/>
              <a:gd name="connsiteY2" fmla="*/ 19050 h 107441"/>
              <a:gd name="connsiteX3" fmla="*/ 829513 w 1414576"/>
              <a:gd name="connsiteY3" fmla="*/ 61303 h 107441"/>
              <a:gd name="connsiteX4" fmla="*/ 707364 w 1414576"/>
              <a:gd name="connsiteY4" fmla="*/ 107442 h 107441"/>
              <a:gd name="connsiteX5" fmla="*/ 585255 w 1414576"/>
              <a:gd name="connsiteY5" fmla="*/ 61303 h 107441"/>
              <a:gd name="connsiteX6" fmla="*/ 474765 w 1414576"/>
              <a:gd name="connsiteY6" fmla="*/ 19050 h 107441"/>
              <a:gd name="connsiteX7" fmla="*/ 364275 w 1414576"/>
              <a:gd name="connsiteY7" fmla="*/ 61303 h 107441"/>
              <a:gd name="connsiteX8" fmla="*/ 242126 w 1414576"/>
              <a:gd name="connsiteY8" fmla="*/ 107442 h 107441"/>
              <a:gd name="connsiteX9" fmla="*/ 120015 w 1414576"/>
              <a:gd name="connsiteY9" fmla="*/ 61303 h 107441"/>
              <a:gd name="connsiteX10" fmla="*/ 9525 w 1414576"/>
              <a:gd name="connsiteY10" fmla="*/ 19050 h 107441"/>
              <a:gd name="connsiteX11" fmla="*/ 0 w 1414576"/>
              <a:gd name="connsiteY11" fmla="*/ 9525 h 107441"/>
              <a:gd name="connsiteX12" fmla="*/ 9525 w 1414576"/>
              <a:gd name="connsiteY12" fmla="*/ 0 h 107441"/>
              <a:gd name="connsiteX13" fmla="*/ 131445 w 1414576"/>
              <a:gd name="connsiteY13" fmla="*/ 46139 h 107441"/>
              <a:gd name="connsiteX14" fmla="*/ 241935 w 1414576"/>
              <a:gd name="connsiteY14" fmla="*/ 88392 h 107441"/>
              <a:gd name="connsiteX15" fmla="*/ 352425 w 1414576"/>
              <a:gd name="connsiteY15" fmla="*/ 46139 h 107441"/>
              <a:gd name="connsiteX16" fmla="*/ 474574 w 1414576"/>
              <a:gd name="connsiteY16" fmla="*/ 0 h 107441"/>
              <a:gd name="connsiteX17" fmla="*/ 596685 w 1414576"/>
              <a:gd name="connsiteY17" fmla="*/ 46139 h 107441"/>
              <a:gd name="connsiteX18" fmla="*/ 707175 w 1414576"/>
              <a:gd name="connsiteY18" fmla="*/ 88392 h 107441"/>
              <a:gd name="connsiteX19" fmla="*/ 817665 w 1414576"/>
              <a:gd name="connsiteY19" fmla="*/ 46139 h 107441"/>
              <a:gd name="connsiteX20" fmla="*/ 939812 w 1414576"/>
              <a:gd name="connsiteY20" fmla="*/ 0 h 107441"/>
              <a:gd name="connsiteX21" fmla="*/ 1061961 w 1414576"/>
              <a:gd name="connsiteY21" fmla="*/ 46139 h 107441"/>
              <a:gd name="connsiteX22" fmla="*/ 1172451 w 1414576"/>
              <a:gd name="connsiteY22" fmla="*/ 88392 h 107441"/>
              <a:gd name="connsiteX23" fmla="*/ 1282941 w 1414576"/>
              <a:gd name="connsiteY23" fmla="*/ 46139 h 107441"/>
              <a:gd name="connsiteX24" fmla="*/ 1405052 w 1414576"/>
              <a:gd name="connsiteY24" fmla="*/ 0 h 107441"/>
              <a:gd name="connsiteX25" fmla="*/ 1414577 w 1414576"/>
              <a:gd name="connsiteY25" fmla="*/ 9525 h 107441"/>
              <a:gd name="connsiteX26" fmla="*/ 1405052 w 1414576"/>
              <a:gd name="connsiteY26" fmla="*/ 19050 h 107441"/>
              <a:gd name="connsiteX27" fmla="*/ 1294562 w 1414576"/>
              <a:gd name="connsiteY27" fmla="*/ 61303 h 107441"/>
              <a:gd name="connsiteX28" fmla="*/ 1172642 w 1414576"/>
              <a:gd name="connsiteY28" fmla="*/ 107442 h 107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14576" h="107441">
                <a:moveTo>
                  <a:pt x="1172642" y="107442"/>
                </a:moveTo>
                <a:cubicBezTo>
                  <a:pt x="1111262" y="107442"/>
                  <a:pt x="1080364" y="83972"/>
                  <a:pt x="1050493" y="61303"/>
                </a:cubicBezTo>
                <a:cubicBezTo>
                  <a:pt x="1021880" y="39586"/>
                  <a:pt x="994868" y="19050"/>
                  <a:pt x="940003" y="19050"/>
                </a:cubicBezTo>
                <a:cubicBezTo>
                  <a:pt x="885139" y="19050"/>
                  <a:pt x="858012" y="39586"/>
                  <a:pt x="829513" y="61303"/>
                </a:cubicBezTo>
                <a:cubicBezTo>
                  <a:pt x="799643" y="84163"/>
                  <a:pt x="768782" y="107442"/>
                  <a:pt x="707364" y="107442"/>
                </a:cubicBezTo>
                <a:cubicBezTo>
                  <a:pt x="645948" y="107442"/>
                  <a:pt x="615124" y="83972"/>
                  <a:pt x="585255" y="61303"/>
                </a:cubicBezTo>
                <a:cubicBezTo>
                  <a:pt x="556641" y="39586"/>
                  <a:pt x="529628" y="19050"/>
                  <a:pt x="474765" y="19050"/>
                </a:cubicBezTo>
                <a:cubicBezTo>
                  <a:pt x="419900" y="19050"/>
                  <a:pt x="392773" y="39586"/>
                  <a:pt x="364275" y="61303"/>
                </a:cubicBezTo>
                <a:cubicBezTo>
                  <a:pt x="334404" y="84163"/>
                  <a:pt x="303542" y="107442"/>
                  <a:pt x="242126" y="107442"/>
                </a:cubicBezTo>
                <a:cubicBezTo>
                  <a:pt x="180708" y="107442"/>
                  <a:pt x="149886" y="83972"/>
                  <a:pt x="120015" y="61303"/>
                </a:cubicBezTo>
                <a:cubicBezTo>
                  <a:pt x="91402" y="39586"/>
                  <a:pt x="64390" y="19050"/>
                  <a:pt x="9525" y="19050"/>
                </a:cubicBezTo>
                <a:cubicBezTo>
                  <a:pt x="4265" y="19050"/>
                  <a:pt x="0" y="14786"/>
                  <a:pt x="0" y="9525"/>
                </a:cubicBezTo>
                <a:cubicBezTo>
                  <a:pt x="0" y="4264"/>
                  <a:pt x="4265" y="0"/>
                  <a:pt x="9525" y="0"/>
                </a:cubicBezTo>
                <a:cubicBezTo>
                  <a:pt x="70905" y="0"/>
                  <a:pt x="101803" y="23469"/>
                  <a:pt x="131445" y="46139"/>
                </a:cubicBezTo>
                <a:cubicBezTo>
                  <a:pt x="160058" y="67856"/>
                  <a:pt x="187071" y="88392"/>
                  <a:pt x="241935" y="88392"/>
                </a:cubicBezTo>
                <a:cubicBezTo>
                  <a:pt x="296800" y="88392"/>
                  <a:pt x="323926" y="67856"/>
                  <a:pt x="352425" y="46139"/>
                </a:cubicBezTo>
                <a:cubicBezTo>
                  <a:pt x="382296" y="23279"/>
                  <a:pt x="413385" y="0"/>
                  <a:pt x="474574" y="0"/>
                </a:cubicBezTo>
                <a:cubicBezTo>
                  <a:pt x="535763" y="0"/>
                  <a:pt x="566852" y="23469"/>
                  <a:pt x="596685" y="46139"/>
                </a:cubicBezTo>
                <a:cubicBezTo>
                  <a:pt x="625298" y="67856"/>
                  <a:pt x="652310" y="88392"/>
                  <a:pt x="707175" y="88392"/>
                </a:cubicBezTo>
                <a:cubicBezTo>
                  <a:pt x="762038" y="88392"/>
                  <a:pt x="789204" y="67856"/>
                  <a:pt x="817665" y="46139"/>
                </a:cubicBezTo>
                <a:cubicBezTo>
                  <a:pt x="847534" y="23279"/>
                  <a:pt x="878625" y="0"/>
                  <a:pt x="939812" y="0"/>
                </a:cubicBezTo>
                <a:cubicBezTo>
                  <a:pt x="1001001" y="0"/>
                  <a:pt x="1032091" y="23469"/>
                  <a:pt x="1061961" y="46139"/>
                </a:cubicBezTo>
                <a:cubicBezTo>
                  <a:pt x="1090574" y="67856"/>
                  <a:pt x="1117588" y="88392"/>
                  <a:pt x="1172451" y="88392"/>
                </a:cubicBezTo>
                <a:cubicBezTo>
                  <a:pt x="1227316" y="88392"/>
                  <a:pt x="1254481" y="67856"/>
                  <a:pt x="1282941" y="46139"/>
                </a:cubicBezTo>
                <a:cubicBezTo>
                  <a:pt x="1312774" y="23279"/>
                  <a:pt x="1343672" y="0"/>
                  <a:pt x="1405052" y="0"/>
                </a:cubicBezTo>
                <a:cubicBezTo>
                  <a:pt x="1410312" y="0"/>
                  <a:pt x="1414577" y="4264"/>
                  <a:pt x="1414577" y="9525"/>
                </a:cubicBezTo>
                <a:cubicBezTo>
                  <a:pt x="1414577" y="14786"/>
                  <a:pt x="1410312" y="19050"/>
                  <a:pt x="1405052" y="19050"/>
                </a:cubicBezTo>
                <a:cubicBezTo>
                  <a:pt x="1350074" y="19050"/>
                  <a:pt x="1323061" y="39586"/>
                  <a:pt x="1294562" y="61303"/>
                </a:cubicBezTo>
                <a:cubicBezTo>
                  <a:pt x="1264920" y="83972"/>
                  <a:pt x="1234060" y="107442"/>
                  <a:pt x="1172642" y="107442"/>
                </a:cubicBezTo>
                <a:close/>
              </a:path>
            </a:pathLst>
          </a:custGeom>
          <a:solidFill>
            <a:schemeClr val="accent1"/>
          </a:solidFill>
          <a:ln w="3810" cap="flat">
            <a:noFill/>
            <a:prstDash val="solid"/>
            <a:miter/>
          </a:ln>
        </p:spPr>
        <p:txBody>
          <a:bodyPr rtlCol="0" anchor="ctr"/>
          <a:lstStyle/>
          <a:p>
            <a:endParaRPr lang="zh-CN" altLang="en-US" dirty="0">
              <a:latin typeface="MiSans" panose="00000500000000000000" pitchFamily="2" charset="-122"/>
              <a:ea typeface="MiSans" panose="00000500000000000000" pitchFamily="2" charset="-122"/>
            </a:endParaRPr>
          </a:p>
        </p:txBody>
      </p:sp>
      <p:sp>
        <p:nvSpPr>
          <p:cNvPr id="4" name="任意多边形: 形状 3">
            <a:extLst>
              <a:ext uri="{FF2B5EF4-FFF2-40B4-BE49-F238E27FC236}">
                <a16:creationId xmlns:a16="http://schemas.microsoft.com/office/drawing/2014/main" id="{E1562C5F-AA9D-B6D6-16A3-61ED1B88E5BD}"/>
              </a:ext>
            </a:extLst>
          </p:cNvPr>
          <p:cNvSpPr/>
          <p:nvPr/>
        </p:nvSpPr>
        <p:spPr>
          <a:xfrm>
            <a:off x="1006443" y="863722"/>
            <a:ext cx="1414576" cy="107441"/>
          </a:xfrm>
          <a:custGeom>
            <a:avLst/>
            <a:gdLst>
              <a:gd name="connsiteX0" fmla="*/ 1172642 w 1414576"/>
              <a:gd name="connsiteY0" fmla="*/ 107442 h 107441"/>
              <a:gd name="connsiteX1" fmla="*/ 1050493 w 1414576"/>
              <a:gd name="connsiteY1" fmla="*/ 61303 h 107441"/>
              <a:gd name="connsiteX2" fmla="*/ 940003 w 1414576"/>
              <a:gd name="connsiteY2" fmla="*/ 19050 h 107441"/>
              <a:gd name="connsiteX3" fmla="*/ 829513 w 1414576"/>
              <a:gd name="connsiteY3" fmla="*/ 61303 h 107441"/>
              <a:gd name="connsiteX4" fmla="*/ 707364 w 1414576"/>
              <a:gd name="connsiteY4" fmla="*/ 107442 h 107441"/>
              <a:gd name="connsiteX5" fmla="*/ 585255 w 1414576"/>
              <a:gd name="connsiteY5" fmla="*/ 61303 h 107441"/>
              <a:gd name="connsiteX6" fmla="*/ 474765 w 1414576"/>
              <a:gd name="connsiteY6" fmla="*/ 19050 h 107441"/>
              <a:gd name="connsiteX7" fmla="*/ 364275 w 1414576"/>
              <a:gd name="connsiteY7" fmla="*/ 61303 h 107441"/>
              <a:gd name="connsiteX8" fmla="*/ 242126 w 1414576"/>
              <a:gd name="connsiteY8" fmla="*/ 107442 h 107441"/>
              <a:gd name="connsiteX9" fmla="*/ 120015 w 1414576"/>
              <a:gd name="connsiteY9" fmla="*/ 61303 h 107441"/>
              <a:gd name="connsiteX10" fmla="*/ 9525 w 1414576"/>
              <a:gd name="connsiteY10" fmla="*/ 19050 h 107441"/>
              <a:gd name="connsiteX11" fmla="*/ 0 w 1414576"/>
              <a:gd name="connsiteY11" fmla="*/ 9525 h 107441"/>
              <a:gd name="connsiteX12" fmla="*/ 9525 w 1414576"/>
              <a:gd name="connsiteY12" fmla="*/ 0 h 107441"/>
              <a:gd name="connsiteX13" fmla="*/ 131445 w 1414576"/>
              <a:gd name="connsiteY13" fmla="*/ 46139 h 107441"/>
              <a:gd name="connsiteX14" fmla="*/ 241935 w 1414576"/>
              <a:gd name="connsiteY14" fmla="*/ 88392 h 107441"/>
              <a:gd name="connsiteX15" fmla="*/ 352425 w 1414576"/>
              <a:gd name="connsiteY15" fmla="*/ 46139 h 107441"/>
              <a:gd name="connsiteX16" fmla="*/ 474574 w 1414576"/>
              <a:gd name="connsiteY16" fmla="*/ 0 h 107441"/>
              <a:gd name="connsiteX17" fmla="*/ 596685 w 1414576"/>
              <a:gd name="connsiteY17" fmla="*/ 46139 h 107441"/>
              <a:gd name="connsiteX18" fmla="*/ 707175 w 1414576"/>
              <a:gd name="connsiteY18" fmla="*/ 88392 h 107441"/>
              <a:gd name="connsiteX19" fmla="*/ 817665 w 1414576"/>
              <a:gd name="connsiteY19" fmla="*/ 46139 h 107441"/>
              <a:gd name="connsiteX20" fmla="*/ 939812 w 1414576"/>
              <a:gd name="connsiteY20" fmla="*/ 0 h 107441"/>
              <a:gd name="connsiteX21" fmla="*/ 1061961 w 1414576"/>
              <a:gd name="connsiteY21" fmla="*/ 46139 h 107441"/>
              <a:gd name="connsiteX22" fmla="*/ 1172451 w 1414576"/>
              <a:gd name="connsiteY22" fmla="*/ 88392 h 107441"/>
              <a:gd name="connsiteX23" fmla="*/ 1282941 w 1414576"/>
              <a:gd name="connsiteY23" fmla="*/ 46139 h 107441"/>
              <a:gd name="connsiteX24" fmla="*/ 1405052 w 1414576"/>
              <a:gd name="connsiteY24" fmla="*/ 0 h 107441"/>
              <a:gd name="connsiteX25" fmla="*/ 1414577 w 1414576"/>
              <a:gd name="connsiteY25" fmla="*/ 9525 h 107441"/>
              <a:gd name="connsiteX26" fmla="*/ 1405052 w 1414576"/>
              <a:gd name="connsiteY26" fmla="*/ 19050 h 107441"/>
              <a:gd name="connsiteX27" fmla="*/ 1294562 w 1414576"/>
              <a:gd name="connsiteY27" fmla="*/ 61303 h 107441"/>
              <a:gd name="connsiteX28" fmla="*/ 1172642 w 1414576"/>
              <a:gd name="connsiteY28" fmla="*/ 107442 h 107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14576" h="107441">
                <a:moveTo>
                  <a:pt x="1172642" y="107442"/>
                </a:moveTo>
                <a:cubicBezTo>
                  <a:pt x="1111262" y="107442"/>
                  <a:pt x="1080364" y="83972"/>
                  <a:pt x="1050493" y="61303"/>
                </a:cubicBezTo>
                <a:cubicBezTo>
                  <a:pt x="1021880" y="39586"/>
                  <a:pt x="994868" y="19050"/>
                  <a:pt x="940003" y="19050"/>
                </a:cubicBezTo>
                <a:cubicBezTo>
                  <a:pt x="885139" y="19050"/>
                  <a:pt x="858012" y="39586"/>
                  <a:pt x="829513" y="61303"/>
                </a:cubicBezTo>
                <a:cubicBezTo>
                  <a:pt x="799643" y="84163"/>
                  <a:pt x="768782" y="107442"/>
                  <a:pt x="707364" y="107442"/>
                </a:cubicBezTo>
                <a:cubicBezTo>
                  <a:pt x="645948" y="107442"/>
                  <a:pt x="615124" y="83972"/>
                  <a:pt x="585255" y="61303"/>
                </a:cubicBezTo>
                <a:cubicBezTo>
                  <a:pt x="556641" y="39586"/>
                  <a:pt x="529628" y="19050"/>
                  <a:pt x="474765" y="19050"/>
                </a:cubicBezTo>
                <a:cubicBezTo>
                  <a:pt x="419900" y="19050"/>
                  <a:pt x="392773" y="39586"/>
                  <a:pt x="364275" y="61303"/>
                </a:cubicBezTo>
                <a:cubicBezTo>
                  <a:pt x="334404" y="84163"/>
                  <a:pt x="303542" y="107442"/>
                  <a:pt x="242126" y="107442"/>
                </a:cubicBezTo>
                <a:cubicBezTo>
                  <a:pt x="180708" y="107442"/>
                  <a:pt x="149886" y="83972"/>
                  <a:pt x="120015" y="61303"/>
                </a:cubicBezTo>
                <a:cubicBezTo>
                  <a:pt x="91402" y="39586"/>
                  <a:pt x="64390" y="19050"/>
                  <a:pt x="9525" y="19050"/>
                </a:cubicBezTo>
                <a:cubicBezTo>
                  <a:pt x="4265" y="19050"/>
                  <a:pt x="0" y="14786"/>
                  <a:pt x="0" y="9525"/>
                </a:cubicBezTo>
                <a:cubicBezTo>
                  <a:pt x="0" y="4264"/>
                  <a:pt x="4265" y="0"/>
                  <a:pt x="9525" y="0"/>
                </a:cubicBezTo>
                <a:cubicBezTo>
                  <a:pt x="70905" y="0"/>
                  <a:pt x="101803" y="23469"/>
                  <a:pt x="131445" y="46139"/>
                </a:cubicBezTo>
                <a:cubicBezTo>
                  <a:pt x="160058" y="67856"/>
                  <a:pt x="187071" y="88392"/>
                  <a:pt x="241935" y="88392"/>
                </a:cubicBezTo>
                <a:cubicBezTo>
                  <a:pt x="296800" y="88392"/>
                  <a:pt x="323926" y="67856"/>
                  <a:pt x="352425" y="46139"/>
                </a:cubicBezTo>
                <a:cubicBezTo>
                  <a:pt x="382296" y="23279"/>
                  <a:pt x="413385" y="0"/>
                  <a:pt x="474574" y="0"/>
                </a:cubicBezTo>
                <a:cubicBezTo>
                  <a:pt x="535763" y="0"/>
                  <a:pt x="566852" y="23469"/>
                  <a:pt x="596685" y="46139"/>
                </a:cubicBezTo>
                <a:cubicBezTo>
                  <a:pt x="625298" y="67856"/>
                  <a:pt x="652310" y="88392"/>
                  <a:pt x="707175" y="88392"/>
                </a:cubicBezTo>
                <a:cubicBezTo>
                  <a:pt x="762038" y="88392"/>
                  <a:pt x="789204" y="67856"/>
                  <a:pt x="817665" y="46139"/>
                </a:cubicBezTo>
                <a:cubicBezTo>
                  <a:pt x="847534" y="23279"/>
                  <a:pt x="878625" y="0"/>
                  <a:pt x="939812" y="0"/>
                </a:cubicBezTo>
                <a:cubicBezTo>
                  <a:pt x="1001001" y="0"/>
                  <a:pt x="1032091" y="23469"/>
                  <a:pt x="1061961" y="46139"/>
                </a:cubicBezTo>
                <a:cubicBezTo>
                  <a:pt x="1090574" y="67856"/>
                  <a:pt x="1117588" y="88392"/>
                  <a:pt x="1172451" y="88392"/>
                </a:cubicBezTo>
                <a:cubicBezTo>
                  <a:pt x="1227316" y="88392"/>
                  <a:pt x="1254481" y="67856"/>
                  <a:pt x="1282941" y="46139"/>
                </a:cubicBezTo>
                <a:cubicBezTo>
                  <a:pt x="1312774" y="23279"/>
                  <a:pt x="1343672" y="0"/>
                  <a:pt x="1405052" y="0"/>
                </a:cubicBezTo>
                <a:cubicBezTo>
                  <a:pt x="1410312" y="0"/>
                  <a:pt x="1414577" y="4264"/>
                  <a:pt x="1414577" y="9525"/>
                </a:cubicBezTo>
                <a:cubicBezTo>
                  <a:pt x="1414577" y="14786"/>
                  <a:pt x="1410312" y="19050"/>
                  <a:pt x="1405052" y="19050"/>
                </a:cubicBezTo>
                <a:cubicBezTo>
                  <a:pt x="1350074" y="19050"/>
                  <a:pt x="1323061" y="39586"/>
                  <a:pt x="1294562" y="61303"/>
                </a:cubicBezTo>
                <a:cubicBezTo>
                  <a:pt x="1264920" y="84163"/>
                  <a:pt x="1234060" y="107442"/>
                  <a:pt x="1172642" y="107442"/>
                </a:cubicBezTo>
                <a:close/>
              </a:path>
            </a:pathLst>
          </a:custGeom>
          <a:solidFill>
            <a:schemeClr val="accent1"/>
          </a:solidFill>
          <a:ln w="3810" cap="flat">
            <a:noFill/>
            <a:prstDash val="solid"/>
            <a:miter/>
          </a:ln>
        </p:spPr>
        <p:txBody>
          <a:bodyPr rtlCol="0" anchor="ctr"/>
          <a:lstStyle/>
          <a:p>
            <a:endParaRPr lang="zh-CN" altLang="en-US" dirty="0">
              <a:latin typeface="MiSans" panose="00000500000000000000" pitchFamily="2" charset="-122"/>
              <a:ea typeface="MiSans" panose="00000500000000000000" pitchFamily="2" charset="-122"/>
            </a:endParaRPr>
          </a:p>
        </p:txBody>
      </p:sp>
      <p:sp>
        <p:nvSpPr>
          <p:cNvPr id="5" name="任意多边形: 形状 4">
            <a:extLst>
              <a:ext uri="{FF2B5EF4-FFF2-40B4-BE49-F238E27FC236}">
                <a16:creationId xmlns:a16="http://schemas.microsoft.com/office/drawing/2014/main" id="{E0B5EB80-7A64-2EF0-52A8-29EBAC6AF82F}"/>
              </a:ext>
            </a:extLst>
          </p:cNvPr>
          <p:cNvSpPr/>
          <p:nvPr/>
        </p:nvSpPr>
        <p:spPr>
          <a:xfrm>
            <a:off x="1006443" y="801771"/>
            <a:ext cx="1414576" cy="107441"/>
          </a:xfrm>
          <a:custGeom>
            <a:avLst/>
            <a:gdLst>
              <a:gd name="connsiteX0" fmla="*/ 1172642 w 1414576"/>
              <a:gd name="connsiteY0" fmla="*/ 107442 h 107441"/>
              <a:gd name="connsiteX1" fmla="*/ 1050493 w 1414576"/>
              <a:gd name="connsiteY1" fmla="*/ 61303 h 107441"/>
              <a:gd name="connsiteX2" fmla="*/ 940003 w 1414576"/>
              <a:gd name="connsiteY2" fmla="*/ 19050 h 107441"/>
              <a:gd name="connsiteX3" fmla="*/ 829513 w 1414576"/>
              <a:gd name="connsiteY3" fmla="*/ 61303 h 107441"/>
              <a:gd name="connsiteX4" fmla="*/ 707364 w 1414576"/>
              <a:gd name="connsiteY4" fmla="*/ 107442 h 107441"/>
              <a:gd name="connsiteX5" fmla="*/ 585255 w 1414576"/>
              <a:gd name="connsiteY5" fmla="*/ 61303 h 107441"/>
              <a:gd name="connsiteX6" fmla="*/ 474765 w 1414576"/>
              <a:gd name="connsiteY6" fmla="*/ 19050 h 107441"/>
              <a:gd name="connsiteX7" fmla="*/ 364275 w 1414576"/>
              <a:gd name="connsiteY7" fmla="*/ 61303 h 107441"/>
              <a:gd name="connsiteX8" fmla="*/ 242126 w 1414576"/>
              <a:gd name="connsiteY8" fmla="*/ 107442 h 107441"/>
              <a:gd name="connsiteX9" fmla="*/ 120015 w 1414576"/>
              <a:gd name="connsiteY9" fmla="*/ 61303 h 107441"/>
              <a:gd name="connsiteX10" fmla="*/ 9525 w 1414576"/>
              <a:gd name="connsiteY10" fmla="*/ 19050 h 107441"/>
              <a:gd name="connsiteX11" fmla="*/ 0 w 1414576"/>
              <a:gd name="connsiteY11" fmla="*/ 9525 h 107441"/>
              <a:gd name="connsiteX12" fmla="*/ 9525 w 1414576"/>
              <a:gd name="connsiteY12" fmla="*/ 0 h 107441"/>
              <a:gd name="connsiteX13" fmla="*/ 131445 w 1414576"/>
              <a:gd name="connsiteY13" fmla="*/ 46139 h 107441"/>
              <a:gd name="connsiteX14" fmla="*/ 241935 w 1414576"/>
              <a:gd name="connsiteY14" fmla="*/ 88392 h 107441"/>
              <a:gd name="connsiteX15" fmla="*/ 352425 w 1414576"/>
              <a:gd name="connsiteY15" fmla="*/ 46139 h 107441"/>
              <a:gd name="connsiteX16" fmla="*/ 474574 w 1414576"/>
              <a:gd name="connsiteY16" fmla="*/ 0 h 107441"/>
              <a:gd name="connsiteX17" fmla="*/ 596685 w 1414576"/>
              <a:gd name="connsiteY17" fmla="*/ 46139 h 107441"/>
              <a:gd name="connsiteX18" fmla="*/ 707175 w 1414576"/>
              <a:gd name="connsiteY18" fmla="*/ 88392 h 107441"/>
              <a:gd name="connsiteX19" fmla="*/ 817665 w 1414576"/>
              <a:gd name="connsiteY19" fmla="*/ 46139 h 107441"/>
              <a:gd name="connsiteX20" fmla="*/ 939812 w 1414576"/>
              <a:gd name="connsiteY20" fmla="*/ 0 h 107441"/>
              <a:gd name="connsiteX21" fmla="*/ 1061961 w 1414576"/>
              <a:gd name="connsiteY21" fmla="*/ 46139 h 107441"/>
              <a:gd name="connsiteX22" fmla="*/ 1172451 w 1414576"/>
              <a:gd name="connsiteY22" fmla="*/ 88392 h 107441"/>
              <a:gd name="connsiteX23" fmla="*/ 1282941 w 1414576"/>
              <a:gd name="connsiteY23" fmla="*/ 46139 h 107441"/>
              <a:gd name="connsiteX24" fmla="*/ 1405052 w 1414576"/>
              <a:gd name="connsiteY24" fmla="*/ 0 h 107441"/>
              <a:gd name="connsiteX25" fmla="*/ 1414577 w 1414576"/>
              <a:gd name="connsiteY25" fmla="*/ 9525 h 107441"/>
              <a:gd name="connsiteX26" fmla="*/ 1405052 w 1414576"/>
              <a:gd name="connsiteY26" fmla="*/ 19050 h 107441"/>
              <a:gd name="connsiteX27" fmla="*/ 1294562 w 1414576"/>
              <a:gd name="connsiteY27" fmla="*/ 61303 h 107441"/>
              <a:gd name="connsiteX28" fmla="*/ 1172642 w 1414576"/>
              <a:gd name="connsiteY28" fmla="*/ 107442 h 107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14576" h="107441">
                <a:moveTo>
                  <a:pt x="1172642" y="107442"/>
                </a:moveTo>
                <a:cubicBezTo>
                  <a:pt x="1111262" y="107442"/>
                  <a:pt x="1080364" y="83972"/>
                  <a:pt x="1050493" y="61303"/>
                </a:cubicBezTo>
                <a:cubicBezTo>
                  <a:pt x="1021880" y="39586"/>
                  <a:pt x="994868" y="19050"/>
                  <a:pt x="940003" y="19050"/>
                </a:cubicBezTo>
                <a:cubicBezTo>
                  <a:pt x="885139" y="19050"/>
                  <a:pt x="858012" y="39586"/>
                  <a:pt x="829513" y="61303"/>
                </a:cubicBezTo>
                <a:cubicBezTo>
                  <a:pt x="799643" y="84163"/>
                  <a:pt x="768782" y="107442"/>
                  <a:pt x="707364" y="107442"/>
                </a:cubicBezTo>
                <a:cubicBezTo>
                  <a:pt x="645948" y="107442"/>
                  <a:pt x="615124" y="83972"/>
                  <a:pt x="585255" y="61303"/>
                </a:cubicBezTo>
                <a:cubicBezTo>
                  <a:pt x="556641" y="39586"/>
                  <a:pt x="529628" y="19050"/>
                  <a:pt x="474765" y="19050"/>
                </a:cubicBezTo>
                <a:cubicBezTo>
                  <a:pt x="419900" y="19050"/>
                  <a:pt x="392773" y="39586"/>
                  <a:pt x="364275" y="61303"/>
                </a:cubicBezTo>
                <a:cubicBezTo>
                  <a:pt x="334404" y="84163"/>
                  <a:pt x="303542" y="107442"/>
                  <a:pt x="242126" y="107442"/>
                </a:cubicBezTo>
                <a:cubicBezTo>
                  <a:pt x="180708" y="107442"/>
                  <a:pt x="149886" y="83972"/>
                  <a:pt x="120015" y="61303"/>
                </a:cubicBezTo>
                <a:cubicBezTo>
                  <a:pt x="91402" y="39586"/>
                  <a:pt x="64390" y="19050"/>
                  <a:pt x="9525" y="19050"/>
                </a:cubicBezTo>
                <a:cubicBezTo>
                  <a:pt x="4265" y="19050"/>
                  <a:pt x="0" y="14786"/>
                  <a:pt x="0" y="9525"/>
                </a:cubicBezTo>
                <a:cubicBezTo>
                  <a:pt x="0" y="4264"/>
                  <a:pt x="4265" y="0"/>
                  <a:pt x="9525" y="0"/>
                </a:cubicBezTo>
                <a:cubicBezTo>
                  <a:pt x="70905" y="0"/>
                  <a:pt x="101803" y="23470"/>
                  <a:pt x="131445" y="46139"/>
                </a:cubicBezTo>
                <a:cubicBezTo>
                  <a:pt x="160058" y="67856"/>
                  <a:pt x="187071" y="88392"/>
                  <a:pt x="241935" y="88392"/>
                </a:cubicBezTo>
                <a:cubicBezTo>
                  <a:pt x="296800" y="88392"/>
                  <a:pt x="323926" y="67856"/>
                  <a:pt x="352425" y="46139"/>
                </a:cubicBezTo>
                <a:cubicBezTo>
                  <a:pt x="382296" y="23279"/>
                  <a:pt x="413385" y="0"/>
                  <a:pt x="474574" y="0"/>
                </a:cubicBezTo>
                <a:cubicBezTo>
                  <a:pt x="535763" y="0"/>
                  <a:pt x="566852" y="23470"/>
                  <a:pt x="596685" y="46139"/>
                </a:cubicBezTo>
                <a:cubicBezTo>
                  <a:pt x="625298" y="67856"/>
                  <a:pt x="652310" y="88392"/>
                  <a:pt x="707175" y="88392"/>
                </a:cubicBezTo>
                <a:cubicBezTo>
                  <a:pt x="762038" y="88392"/>
                  <a:pt x="789204" y="67856"/>
                  <a:pt x="817665" y="46139"/>
                </a:cubicBezTo>
                <a:cubicBezTo>
                  <a:pt x="847534" y="23279"/>
                  <a:pt x="878625" y="0"/>
                  <a:pt x="939812" y="0"/>
                </a:cubicBezTo>
                <a:cubicBezTo>
                  <a:pt x="1001001" y="0"/>
                  <a:pt x="1032091" y="23470"/>
                  <a:pt x="1061961" y="46139"/>
                </a:cubicBezTo>
                <a:cubicBezTo>
                  <a:pt x="1090574" y="67856"/>
                  <a:pt x="1117588" y="88392"/>
                  <a:pt x="1172451" y="88392"/>
                </a:cubicBezTo>
                <a:cubicBezTo>
                  <a:pt x="1227316" y="88392"/>
                  <a:pt x="1254481" y="67856"/>
                  <a:pt x="1282941" y="46139"/>
                </a:cubicBezTo>
                <a:cubicBezTo>
                  <a:pt x="1312774" y="23279"/>
                  <a:pt x="1343672" y="0"/>
                  <a:pt x="1405052" y="0"/>
                </a:cubicBezTo>
                <a:cubicBezTo>
                  <a:pt x="1410312" y="0"/>
                  <a:pt x="1414577" y="4264"/>
                  <a:pt x="1414577" y="9525"/>
                </a:cubicBezTo>
                <a:cubicBezTo>
                  <a:pt x="1414577" y="14786"/>
                  <a:pt x="1410312" y="19050"/>
                  <a:pt x="1405052" y="19050"/>
                </a:cubicBezTo>
                <a:cubicBezTo>
                  <a:pt x="1350074" y="19050"/>
                  <a:pt x="1323061" y="39586"/>
                  <a:pt x="1294562" y="61303"/>
                </a:cubicBezTo>
                <a:cubicBezTo>
                  <a:pt x="1264920" y="83972"/>
                  <a:pt x="1234060" y="107442"/>
                  <a:pt x="1172642" y="107442"/>
                </a:cubicBezTo>
                <a:close/>
              </a:path>
            </a:pathLst>
          </a:custGeom>
          <a:solidFill>
            <a:schemeClr val="accent1"/>
          </a:solidFill>
          <a:ln w="3810" cap="flat">
            <a:noFill/>
            <a:prstDash val="solid"/>
            <a:miter/>
          </a:ln>
        </p:spPr>
        <p:txBody>
          <a:bodyPr rtlCol="0" anchor="ctr"/>
          <a:lstStyle/>
          <a:p>
            <a:endParaRPr lang="zh-CN" altLang="en-US" dirty="0">
              <a:latin typeface="MiSans" panose="00000500000000000000" pitchFamily="2" charset="-122"/>
              <a:ea typeface="MiSans" panose="00000500000000000000" pitchFamily="2" charset="-122"/>
            </a:endParaRPr>
          </a:p>
        </p:txBody>
      </p:sp>
      <p:sp>
        <p:nvSpPr>
          <p:cNvPr id="6" name="任意多边形: 形状 5">
            <a:extLst>
              <a:ext uri="{FF2B5EF4-FFF2-40B4-BE49-F238E27FC236}">
                <a16:creationId xmlns:a16="http://schemas.microsoft.com/office/drawing/2014/main" id="{5E6E048A-4002-2A49-032B-2BBBDA2ABE46}"/>
              </a:ext>
            </a:extLst>
          </p:cNvPr>
          <p:cNvSpPr/>
          <p:nvPr/>
        </p:nvSpPr>
        <p:spPr>
          <a:xfrm>
            <a:off x="1006443" y="739820"/>
            <a:ext cx="1414576" cy="107441"/>
          </a:xfrm>
          <a:custGeom>
            <a:avLst/>
            <a:gdLst>
              <a:gd name="connsiteX0" fmla="*/ 1172642 w 1414576"/>
              <a:gd name="connsiteY0" fmla="*/ 107442 h 107441"/>
              <a:gd name="connsiteX1" fmla="*/ 1050493 w 1414576"/>
              <a:gd name="connsiteY1" fmla="*/ 61303 h 107441"/>
              <a:gd name="connsiteX2" fmla="*/ 940003 w 1414576"/>
              <a:gd name="connsiteY2" fmla="*/ 19050 h 107441"/>
              <a:gd name="connsiteX3" fmla="*/ 829513 w 1414576"/>
              <a:gd name="connsiteY3" fmla="*/ 61303 h 107441"/>
              <a:gd name="connsiteX4" fmla="*/ 707364 w 1414576"/>
              <a:gd name="connsiteY4" fmla="*/ 107442 h 107441"/>
              <a:gd name="connsiteX5" fmla="*/ 585255 w 1414576"/>
              <a:gd name="connsiteY5" fmla="*/ 61303 h 107441"/>
              <a:gd name="connsiteX6" fmla="*/ 474765 w 1414576"/>
              <a:gd name="connsiteY6" fmla="*/ 19050 h 107441"/>
              <a:gd name="connsiteX7" fmla="*/ 364275 w 1414576"/>
              <a:gd name="connsiteY7" fmla="*/ 61303 h 107441"/>
              <a:gd name="connsiteX8" fmla="*/ 242126 w 1414576"/>
              <a:gd name="connsiteY8" fmla="*/ 107442 h 107441"/>
              <a:gd name="connsiteX9" fmla="*/ 120015 w 1414576"/>
              <a:gd name="connsiteY9" fmla="*/ 61303 h 107441"/>
              <a:gd name="connsiteX10" fmla="*/ 9525 w 1414576"/>
              <a:gd name="connsiteY10" fmla="*/ 19050 h 107441"/>
              <a:gd name="connsiteX11" fmla="*/ 0 w 1414576"/>
              <a:gd name="connsiteY11" fmla="*/ 9525 h 107441"/>
              <a:gd name="connsiteX12" fmla="*/ 9525 w 1414576"/>
              <a:gd name="connsiteY12" fmla="*/ 0 h 107441"/>
              <a:gd name="connsiteX13" fmla="*/ 131445 w 1414576"/>
              <a:gd name="connsiteY13" fmla="*/ 46139 h 107441"/>
              <a:gd name="connsiteX14" fmla="*/ 241935 w 1414576"/>
              <a:gd name="connsiteY14" fmla="*/ 88392 h 107441"/>
              <a:gd name="connsiteX15" fmla="*/ 352425 w 1414576"/>
              <a:gd name="connsiteY15" fmla="*/ 46139 h 107441"/>
              <a:gd name="connsiteX16" fmla="*/ 474574 w 1414576"/>
              <a:gd name="connsiteY16" fmla="*/ 0 h 107441"/>
              <a:gd name="connsiteX17" fmla="*/ 596685 w 1414576"/>
              <a:gd name="connsiteY17" fmla="*/ 46139 h 107441"/>
              <a:gd name="connsiteX18" fmla="*/ 707175 w 1414576"/>
              <a:gd name="connsiteY18" fmla="*/ 88392 h 107441"/>
              <a:gd name="connsiteX19" fmla="*/ 817665 w 1414576"/>
              <a:gd name="connsiteY19" fmla="*/ 46139 h 107441"/>
              <a:gd name="connsiteX20" fmla="*/ 939812 w 1414576"/>
              <a:gd name="connsiteY20" fmla="*/ 0 h 107441"/>
              <a:gd name="connsiteX21" fmla="*/ 1061961 w 1414576"/>
              <a:gd name="connsiteY21" fmla="*/ 46139 h 107441"/>
              <a:gd name="connsiteX22" fmla="*/ 1172451 w 1414576"/>
              <a:gd name="connsiteY22" fmla="*/ 88392 h 107441"/>
              <a:gd name="connsiteX23" fmla="*/ 1282941 w 1414576"/>
              <a:gd name="connsiteY23" fmla="*/ 46139 h 107441"/>
              <a:gd name="connsiteX24" fmla="*/ 1405052 w 1414576"/>
              <a:gd name="connsiteY24" fmla="*/ 0 h 107441"/>
              <a:gd name="connsiteX25" fmla="*/ 1414577 w 1414576"/>
              <a:gd name="connsiteY25" fmla="*/ 9525 h 107441"/>
              <a:gd name="connsiteX26" fmla="*/ 1405052 w 1414576"/>
              <a:gd name="connsiteY26" fmla="*/ 19050 h 107441"/>
              <a:gd name="connsiteX27" fmla="*/ 1294562 w 1414576"/>
              <a:gd name="connsiteY27" fmla="*/ 61303 h 107441"/>
              <a:gd name="connsiteX28" fmla="*/ 1172642 w 1414576"/>
              <a:gd name="connsiteY28" fmla="*/ 107442 h 107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14576" h="107441">
                <a:moveTo>
                  <a:pt x="1172642" y="107442"/>
                </a:moveTo>
                <a:cubicBezTo>
                  <a:pt x="1111262" y="107442"/>
                  <a:pt x="1080364" y="83973"/>
                  <a:pt x="1050493" y="61303"/>
                </a:cubicBezTo>
                <a:cubicBezTo>
                  <a:pt x="1021880" y="39586"/>
                  <a:pt x="994868" y="19050"/>
                  <a:pt x="940003" y="19050"/>
                </a:cubicBezTo>
                <a:cubicBezTo>
                  <a:pt x="885139" y="19050"/>
                  <a:pt x="858012" y="39586"/>
                  <a:pt x="829513" y="61303"/>
                </a:cubicBezTo>
                <a:cubicBezTo>
                  <a:pt x="799643" y="84163"/>
                  <a:pt x="768782" y="107442"/>
                  <a:pt x="707364" y="107442"/>
                </a:cubicBezTo>
                <a:cubicBezTo>
                  <a:pt x="645948" y="107442"/>
                  <a:pt x="615124" y="83973"/>
                  <a:pt x="585255" y="61303"/>
                </a:cubicBezTo>
                <a:cubicBezTo>
                  <a:pt x="556641" y="39586"/>
                  <a:pt x="529628" y="19050"/>
                  <a:pt x="474765" y="19050"/>
                </a:cubicBezTo>
                <a:cubicBezTo>
                  <a:pt x="419900" y="19050"/>
                  <a:pt x="392773" y="39586"/>
                  <a:pt x="364275" y="61303"/>
                </a:cubicBezTo>
                <a:cubicBezTo>
                  <a:pt x="334404" y="84163"/>
                  <a:pt x="303542" y="107442"/>
                  <a:pt x="242126" y="107442"/>
                </a:cubicBezTo>
                <a:cubicBezTo>
                  <a:pt x="180708" y="107442"/>
                  <a:pt x="149886" y="83973"/>
                  <a:pt x="120015" y="61303"/>
                </a:cubicBezTo>
                <a:cubicBezTo>
                  <a:pt x="91402" y="39586"/>
                  <a:pt x="64390" y="19050"/>
                  <a:pt x="9525" y="19050"/>
                </a:cubicBezTo>
                <a:cubicBezTo>
                  <a:pt x="4265" y="19050"/>
                  <a:pt x="0" y="14786"/>
                  <a:pt x="0" y="9525"/>
                </a:cubicBezTo>
                <a:cubicBezTo>
                  <a:pt x="0" y="4264"/>
                  <a:pt x="4265" y="0"/>
                  <a:pt x="9525" y="0"/>
                </a:cubicBezTo>
                <a:cubicBezTo>
                  <a:pt x="70905" y="0"/>
                  <a:pt x="101803" y="23470"/>
                  <a:pt x="131445" y="46139"/>
                </a:cubicBezTo>
                <a:cubicBezTo>
                  <a:pt x="160058" y="67856"/>
                  <a:pt x="187071" y="88392"/>
                  <a:pt x="241935" y="88392"/>
                </a:cubicBezTo>
                <a:cubicBezTo>
                  <a:pt x="296800" y="88392"/>
                  <a:pt x="323926" y="67856"/>
                  <a:pt x="352425" y="46139"/>
                </a:cubicBezTo>
                <a:cubicBezTo>
                  <a:pt x="382296" y="23279"/>
                  <a:pt x="413385" y="0"/>
                  <a:pt x="474574" y="0"/>
                </a:cubicBezTo>
                <a:cubicBezTo>
                  <a:pt x="535763" y="0"/>
                  <a:pt x="566852" y="23470"/>
                  <a:pt x="596685" y="46139"/>
                </a:cubicBezTo>
                <a:cubicBezTo>
                  <a:pt x="625298" y="67856"/>
                  <a:pt x="652310" y="88392"/>
                  <a:pt x="707175" y="88392"/>
                </a:cubicBezTo>
                <a:cubicBezTo>
                  <a:pt x="762038" y="88392"/>
                  <a:pt x="789204" y="67856"/>
                  <a:pt x="817665" y="46139"/>
                </a:cubicBezTo>
                <a:cubicBezTo>
                  <a:pt x="847534" y="23279"/>
                  <a:pt x="878625" y="0"/>
                  <a:pt x="939812" y="0"/>
                </a:cubicBezTo>
                <a:cubicBezTo>
                  <a:pt x="1001001" y="0"/>
                  <a:pt x="1032091" y="23470"/>
                  <a:pt x="1061961" y="46139"/>
                </a:cubicBezTo>
                <a:cubicBezTo>
                  <a:pt x="1090574" y="67856"/>
                  <a:pt x="1117588" y="88392"/>
                  <a:pt x="1172451" y="88392"/>
                </a:cubicBezTo>
                <a:cubicBezTo>
                  <a:pt x="1227316" y="88392"/>
                  <a:pt x="1254481" y="67856"/>
                  <a:pt x="1282941" y="46139"/>
                </a:cubicBezTo>
                <a:cubicBezTo>
                  <a:pt x="1312774" y="23279"/>
                  <a:pt x="1343672" y="0"/>
                  <a:pt x="1405052" y="0"/>
                </a:cubicBezTo>
                <a:cubicBezTo>
                  <a:pt x="1410312" y="0"/>
                  <a:pt x="1414577" y="4264"/>
                  <a:pt x="1414577" y="9525"/>
                </a:cubicBezTo>
                <a:cubicBezTo>
                  <a:pt x="1414577" y="14786"/>
                  <a:pt x="1410312" y="19050"/>
                  <a:pt x="1405052" y="19050"/>
                </a:cubicBezTo>
                <a:cubicBezTo>
                  <a:pt x="1350074" y="19050"/>
                  <a:pt x="1323061" y="39586"/>
                  <a:pt x="1294562" y="61303"/>
                </a:cubicBezTo>
                <a:cubicBezTo>
                  <a:pt x="1264920" y="83973"/>
                  <a:pt x="1234060" y="107442"/>
                  <a:pt x="1172642" y="107442"/>
                </a:cubicBezTo>
                <a:close/>
              </a:path>
            </a:pathLst>
          </a:custGeom>
          <a:solidFill>
            <a:schemeClr val="accent1"/>
          </a:solidFill>
          <a:ln w="3810" cap="flat">
            <a:noFill/>
            <a:prstDash val="solid"/>
            <a:miter/>
          </a:ln>
        </p:spPr>
        <p:txBody>
          <a:bodyPr rtlCol="0" anchor="ctr"/>
          <a:lstStyle/>
          <a:p>
            <a:endParaRPr lang="zh-CN" altLang="en-US" dirty="0">
              <a:latin typeface="MiSans" panose="00000500000000000000" pitchFamily="2" charset="-122"/>
              <a:ea typeface="MiSans" panose="00000500000000000000" pitchFamily="2" charset="-122"/>
            </a:endParaRPr>
          </a:p>
        </p:txBody>
      </p:sp>
      <p:sp>
        <p:nvSpPr>
          <p:cNvPr id="7" name="任意多边形: 形状 6">
            <a:extLst>
              <a:ext uri="{FF2B5EF4-FFF2-40B4-BE49-F238E27FC236}">
                <a16:creationId xmlns:a16="http://schemas.microsoft.com/office/drawing/2014/main" id="{F2FCD464-E96B-4F97-5AFE-90049CEA509B}"/>
              </a:ext>
            </a:extLst>
          </p:cNvPr>
          <p:cNvSpPr/>
          <p:nvPr/>
        </p:nvSpPr>
        <p:spPr>
          <a:xfrm>
            <a:off x="1006443" y="677870"/>
            <a:ext cx="1414576" cy="107441"/>
          </a:xfrm>
          <a:custGeom>
            <a:avLst/>
            <a:gdLst>
              <a:gd name="connsiteX0" fmla="*/ 1172642 w 1414576"/>
              <a:gd name="connsiteY0" fmla="*/ 107442 h 107441"/>
              <a:gd name="connsiteX1" fmla="*/ 1050493 w 1414576"/>
              <a:gd name="connsiteY1" fmla="*/ 61303 h 107441"/>
              <a:gd name="connsiteX2" fmla="*/ 940003 w 1414576"/>
              <a:gd name="connsiteY2" fmla="*/ 19050 h 107441"/>
              <a:gd name="connsiteX3" fmla="*/ 829513 w 1414576"/>
              <a:gd name="connsiteY3" fmla="*/ 61303 h 107441"/>
              <a:gd name="connsiteX4" fmla="*/ 707364 w 1414576"/>
              <a:gd name="connsiteY4" fmla="*/ 107442 h 107441"/>
              <a:gd name="connsiteX5" fmla="*/ 585255 w 1414576"/>
              <a:gd name="connsiteY5" fmla="*/ 61303 h 107441"/>
              <a:gd name="connsiteX6" fmla="*/ 474765 w 1414576"/>
              <a:gd name="connsiteY6" fmla="*/ 19050 h 107441"/>
              <a:gd name="connsiteX7" fmla="*/ 364275 w 1414576"/>
              <a:gd name="connsiteY7" fmla="*/ 61303 h 107441"/>
              <a:gd name="connsiteX8" fmla="*/ 242126 w 1414576"/>
              <a:gd name="connsiteY8" fmla="*/ 107442 h 107441"/>
              <a:gd name="connsiteX9" fmla="*/ 120015 w 1414576"/>
              <a:gd name="connsiteY9" fmla="*/ 61303 h 107441"/>
              <a:gd name="connsiteX10" fmla="*/ 9525 w 1414576"/>
              <a:gd name="connsiteY10" fmla="*/ 19050 h 107441"/>
              <a:gd name="connsiteX11" fmla="*/ 0 w 1414576"/>
              <a:gd name="connsiteY11" fmla="*/ 9525 h 107441"/>
              <a:gd name="connsiteX12" fmla="*/ 9525 w 1414576"/>
              <a:gd name="connsiteY12" fmla="*/ 0 h 107441"/>
              <a:gd name="connsiteX13" fmla="*/ 131445 w 1414576"/>
              <a:gd name="connsiteY13" fmla="*/ 46139 h 107441"/>
              <a:gd name="connsiteX14" fmla="*/ 241935 w 1414576"/>
              <a:gd name="connsiteY14" fmla="*/ 88392 h 107441"/>
              <a:gd name="connsiteX15" fmla="*/ 352425 w 1414576"/>
              <a:gd name="connsiteY15" fmla="*/ 46139 h 107441"/>
              <a:gd name="connsiteX16" fmla="*/ 474574 w 1414576"/>
              <a:gd name="connsiteY16" fmla="*/ 0 h 107441"/>
              <a:gd name="connsiteX17" fmla="*/ 596685 w 1414576"/>
              <a:gd name="connsiteY17" fmla="*/ 46139 h 107441"/>
              <a:gd name="connsiteX18" fmla="*/ 707175 w 1414576"/>
              <a:gd name="connsiteY18" fmla="*/ 88392 h 107441"/>
              <a:gd name="connsiteX19" fmla="*/ 817665 w 1414576"/>
              <a:gd name="connsiteY19" fmla="*/ 46139 h 107441"/>
              <a:gd name="connsiteX20" fmla="*/ 939812 w 1414576"/>
              <a:gd name="connsiteY20" fmla="*/ 0 h 107441"/>
              <a:gd name="connsiteX21" fmla="*/ 1061961 w 1414576"/>
              <a:gd name="connsiteY21" fmla="*/ 46139 h 107441"/>
              <a:gd name="connsiteX22" fmla="*/ 1172451 w 1414576"/>
              <a:gd name="connsiteY22" fmla="*/ 88392 h 107441"/>
              <a:gd name="connsiteX23" fmla="*/ 1282941 w 1414576"/>
              <a:gd name="connsiteY23" fmla="*/ 46139 h 107441"/>
              <a:gd name="connsiteX24" fmla="*/ 1405052 w 1414576"/>
              <a:gd name="connsiteY24" fmla="*/ 0 h 107441"/>
              <a:gd name="connsiteX25" fmla="*/ 1414577 w 1414576"/>
              <a:gd name="connsiteY25" fmla="*/ 9525 h 107441"/>
              <a:gd name="connsiteX26" fmla="*/ 1405052 w 1414576"/>
              <a:gd name="connsiteY26" fmla="*/ 19050 h 107441"/>
              <a:gd name="connsiteX27" fmla="*/ 1294562 w 1414576"/>
              <a:gd name="connsiteY27" fmla="*/ 61303 h 107441"/>
              <a:gd name="connsiteX28" fmla="*/ 1172642 w 1414576"/>
              <a:gd name="connsiteY28" fmla="*/ 107442 h 107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14576" h="107441">
                <a:moveTo>
                  <a:pt x="1172642" y="107442"/>
                </a:moveTo>
                <a:cubicBezTo>
                  <a:pt x="1111262" y="107442"/>
                  <a:pt x="1080364" y="83973"/>
                  <a:pt x="1050493" y="61303"/>
                </a:cubicBezTo>
                <a:cubicBezTo>
                  <a:pt x="1021880" y="39586"/>
                  <a:pt x="994868" y="19050"/>
                  <a:pt x="940003" y="19050"/>
                </a:cubicBezTo>
                <a:cubicBezTo>
                  <a:pt x="885139" y="19050"/>
                  <a:pt x="858012" y="39586"/>
                  <a:pt x="829513" y="61303"/>
                </a:cubicBezTo>
                <a:cubicBezTo>
                  <a:pt x="799643" y="84163"/>
                  <a:pt x="768782" y="107442"/>
                  <a:pt x="707364" y="107442"/>
                </a:cubicBezTo>
                <a:cubicBezTo>
                  <a:pt x="645948" y="107442"/>
                  <a:pt x="615124" y="83973"/>
                  <a:pt x="585255" y="61303"/>
                </a:cubicBezTo>
                <a:cubicBezTo>
                  <a:pt x="556641" y="39586"/>
                  <a:pt x="529628" y="19050"/>
                  <a:pt x="474765" y="19050"/>
                </a:cubicBezTo>
                <a:cubicBezTo>
                  <a:pt x="419900" y="19050"/>
                  <a:pt x="392773" y="39586"/>
                  <a:pt x="364275" y="61303"/>
                </a:cubicBezTo>
                <a:cubicBezTo>
                  <a:pt x="334404" y="84163"/>
                  <a:pt x="303542" y="107442"/>
                  <a:pt x="242126" y="107442"/>
                </a:cubicBezTo>
                <a:cubicBezTo>
                  <a:pt x="180708" y="107442"/>
                  <a:pt x="149886" y="83973"/>
                  <a:pt x="120015" y="61303"/>
                </a:cubicBezTo>
                <a:cubicBezTo>
                  <a:pt x="91402" y="39586"/>
                  <a:pt x="64390" y="19050"/>
                  <a:pt x="9525" y="19050"/>
                </a:cubicBezTo>
                <a:cubicBezTo>
                  <a:pt x="4265" y="19050"/>
                  <a:pt x="0" y="14786"/>
                  <a:pt x="0" y="9525"/>
                </a:cubicBezTo>
                <a:cubicBezTo>
                  <a:pt x="0" y="4264"/>
                  <a:pt x="4265" y="0"/>
                  <a:pt x="9525" y="0"/>
                </a:cubicBezTo>
                <a:cubicBezTo>
                  <a:pt x="70905" y="0"/>
                  <a:pt x="101803" y="23470"/>
                  <a:pt x="131445" y="46139"/>
                </a:cubicBezTo>
                <a:cubicBezTo>
                  <a:pt x="160058" y="67856"/>
                  <a:pt x="187071" y="88392"/>
                  <a:pt x="241935" y="88392"/>
                </a:cubicBezTo>
                <a:cubicBezTo>
                  <a:pt x="296800" y="88392"/>
                  <a:pt x="323926" y="67856"/>
                  <a:pt x="352425" y="46139"/>
                </a:cubicBezTo>
                <a:cubicBezTo>
                  <a:pt x="382296" y="23279"/>
                  <a:pt x="413385" y="0"/>
                  <a:pt x="474574" y="0"/>
                </a:cubicBezTo>
                <a:cubicBezTo>
                  <a:pt x="535763" y="0"/>
                  <a:pt x="566852" y="23470"/>
                  <a:pt x="596685" y="46139"/>
                </a:cubicBezTo>
                <a:cubicBezTo>
                  <a:pt x="625298" y="67856"/>
                  <a:pt x="652310" y="88392"/>
                  <a:pt x="707175" y="88392"/>
                </a:cubicBezTo>
                <a:cubicBezTo>
                  <a:pt x="762038" y="88392"/>
                  <a:pt x="789204" y="67856"/>
                  <a:pt x="817665" y="46139"/>
                </a:cubicBezTo>
                <a:cubicBezTo>
                  <a:pt x="847534" y="23279"/>
                  <a:pt x="878625" y="0"/>
                  <a:pt x="939812" y="0"/>
                </a:cubicBezTo>
                <a:cubicBezTo>
                  <a:pt x="1001001" y="0"/>
                  <a:pt x="1032091" y="23470"/>
                  <a:pt x="1061961" y="46139"/>
                </a:cubicBezTo>
                <a:cubicBezTo>
                  <a:pt x="1090574" y="67856"/>
                  <a:pt x="1117588" y="88392"/>
                  <a:pt x="1172451" y="88392"/>
                </a:cubicBezTo>
                <a:cubicBezTo>
                  <a:pt x="1227316" y="88392"/>
                  <a:pt x="1254481" y="67856"/>
                  <a:pt x="1282941" y="46139"/>
                </a:cubicBezTo>
                <a:cubicBezTo>
                  <a:pt x="1312774" y="23279"/>
                  <a:pt x="1343672" y="0"/>
                  <a:pt x="1405052" y="0"/>
                </a:cubicBezTo>
                <a:cubicBezTo>
                  <a:pt x="1410312" y="0"/>
                  <a:pt x="1414577" y="4264"/>
                  <a:pt x="1414577" y="9525"/>
                </a:cubicBezTo>
                <a:cubicBezTo>
                  <a:pt x="1414577" y="14786"/>
                  <a:pt x="1410312" y="19050"/>
                  <a:pt x="1405052" y="19050"/>
                </a:cubicBezTo>
                <a:cubicBezTo>
                  <a:pt x="1350074" y="19050"/>
                  <a:pt x="1323061" y="39586"/>
                  <a:pt x="1294562" y="61303"/>
                </a:cubicBezTo>
                <a:cubicBezTo>
                  <a:pt x="1264920" y="83973"/>
                  <a:pt x="1234060" y="107442"/>
                  <a:pt x="1172642" y="107442"/>
                </a:cubicBezTo>
                <a:close/>
              </a:path>
            </a:pathLst>
          </a:custGeom>
          <a:solidFill>
            <a:schemeClr val="accent1"/>
          </a:solidFill>
          <a:ln w="3810" cap="flat">
            <a:noFill/>
            <a:prstDash val="solid"/>
            <a:miter/>
          </a:ln>
        </p:spPr>
        <p:txBody>
          <a:bodyPr rtlCol="0" anchor="ctr"/>
          <a:lstStyle/>
          <a:p>
            <a:endParaRPr lang="zh-CN" altLang="en-US" dirty="0">
              <a:latin typeface="MiSans" panose="00000500000000000000" pitchFamily="2" charset="-122"/>
              <a:ea typeface="MiSans" panose="00000500000000000000" pitchFamily="2" charset="-122"/>
            </a:endParaRPr>
          </a:p>
        </p:txBody>
      </p:sp>
    </p:spTree>
    <p:extLst>
      <p:ext uri="{BB962C8B-B14F-4D97-AF65-F5344CB8AC3E}">
        <p14:creationId xmlns:p14="http://schemas.microsoft.com/office/powerpoint/2010/main" val="17814796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矩形 31">
            <a:extLst>
              <a:ext uri="{FF2B5EF4-FFF2-40B4-BE49-F238E27FC236}">
                <a16:creationId xmlns:a16="http://schemas.microsoft.com/office/drawing/2014/main" id="{5B05DFF0-80BE-450A-F20F-CE487DFB3FE1}"/>
              </a:ext>
            </a:extLst>
          </p:cNvPr>
          <p:cNvSpPr/>
          <p:nvPr/>
        </p:nvSpPr>
        <p:spPr>
          <a:xfrm>
            <a:off x="0" y="6694424"/>
            <a:ext cx="12192000" cy="163576"/>
          </a:xfrm>
          <a:prstGeom prst="rect">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panose="00000500000000000000" pitchFamily="2" charset="-122"/>
              <a:ea typeface="MiSans" panose="00000500000000000000" pitchFamily="2" charset="-122"/>
            </a:endParaRPr>
          </a:p>
        </p:txBody>
      </p:sp>
      <p:pic>
        <p:nvPicPr>
          <p:cNvPr id="41" name="图片 40" descr="卡通画&#10;&#10;中度可信度描述已自动生成">
            <a:extLst>
              <a:ext uri="{FF2B5EF4-FFF2-40B4-BE49-F238E27FC236}">
                <a16:creationId xmlns:a16="http://schemas.microsoft.com/office/drawing/2014/main" id="{22F2AB82-AD25-D240-1806-D478883C295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554585" y="406809"/>
            <a:ext cx="1473002" cy="201569"/>
          </a:xfrm>
          <a:prstGeom prst="rect">
            <a:avLst/>
          </a:prstGeom>
        </p:spPr>
      </p:pic>
      <p:sp>
        <p:nvSpPr>
          <p:cNvPr id="21" name="文本框 20">
            <a:extLst>
              <a:ext uri="{FF2B5EF4-FFF2-40B4-BE49-F238E27FC236}">
                <a16:creationId xmlns:a16="http://schemas.microsoft.com/office/drawing/2014/main" id="{47E80A83-1DD4-B75A-43D3-A91668043A3E}"/>
              </a:ext>
            </a:extLst>
          </p:cNvPr>
          <p:cNvSpPr txBox="1"/>
          <p:nvPr/>
        </p:nvSpPr>
        <p:spPr>
          <a:xfrm>
            <a:off x="1161577" y="294957"/>
            <a:ext cx="2462213" cy="492443"/>
          </a:xfrm>
          <a:prstGeom prst="rect">
            <a:avLst/>
          </a:prstGeom>
          <a:noFill/>
        </p:spPr>
        <p:txBody>
          <a:bodyPr wrap="none" lIns="0" tIns="0" rIns="0" bIns="0" rtlCol="0">
            <a:spAutoFit/>
          </a:bodyPr>
          <a:lstStyle/>
          <a:p>
            <a:pPr>
              <a:defRPr/>
            </a:pPr>
            <a:r>
              <a:rPr kumimoji="1" lang="zh-CN" altLang="en-US" sz="3200" dirty="0">
                <a:solidFill>
                  <a:schemeClr val="tx1">
                    <a:lumMod val="75000"/>
                    <a:lumOff val="25000"/>
                  </a:schemeClr>
                </a:solidFill>
                <a:latin typeface="MiSans Semibold" panose="00000700000000000000" pitchFamily="2" charset="-122"/>
                <a:ea typeface="MiSans Semibold" panose="00000700000000000000" pitchFamily="2" charset="-122"/>
                <a:cs typeface="+mn-ea"/>
                <a:sym typeface="汉仪旗黑KW 55S" panose="00020600040101010101" pitchFamily="18" charset="-122"/>
              </a:rPr>
              <a:t>明年工作计划</a:t>
            </a:r>
          </a:p>
        </p:txBody>
      </p:sp>
      <p:grpSp>
        <p:nvGrpSpPr>
          <p:cNvPr id="107" name="组合 106">
            <a:extLst>
              <a:ext uri="{FF2B5EF4-FFF2-40B4-BE49-F238E27FC236}">
                <a16:creationId xmlns:a16="http://schemas.microsoft.com/office/drawing/2014/main" id="{F728C70B-CB46-E89F-FE50-94E010762A10}"/>
              </a:ext>
            </a:extLst>
          </p:cNvPr>
          <p:cNvGrpSpPr/>
          <p:nvPr/>
        </p:nvGrpSpPr>
        <p:grpSpPr>
          <a:xfrm>
            <a:off x="543054" y="198722"/>
            <a:ext cx="487078" cy="487078"/>
            <a:chOff x="415749" y="127964"/>
            <a:chExt cx="617864" cy="617864"/>
          </a:xfrm>
        </p:grpSpPr>
        <p:sp>
          <p:nvSpPr>
            <p:cNvPr id="105" name="Oval 134+">
              <a:extLst>
                <a:ext uri="{FF2B5EF4-FFF2-40B4-BE49-F238E27FC236}">
                  <a16:creationId xmlns:a16="http://schemas.microsoft.com/office/drawing/2014/main" id="{0489355D-3969-EB08-F801-D2BF383EF1B8}"/>
                </a:ext>
              </a:extLst>
            </p:cNvPr>
            <p:cNvSpPr/>
            <p:nvPr/>
          </p:nvSpPr>
          <p:spPr>
            <a:xfrm rot="8100000">
              <a:off x="415749" y="127964"/>
              <a:ext cx="617864" cy="617864"/>
            </a:xfrm>
            <a:prstGeom prst="blockArc">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panose="00000500000000000000" pitchFamily="2" charset="-122"/>
                <a:ea typeface="MiSans" panose="00000500000000000000" pitchFamily="2" charset="-122"/>
              </a:endParaRPr>
            </a:p>
          </p:txBody>
        </p:sp>
        <p:sp>
          <p:nvSpPr>
            <p:cNvPr id="106" name="椭圆 105">
              <a:extLst>
                <a:ext uri="{FF2B5EF4-FFF2-40B4-BE49-F238E27FC236}">
                  <a16:creationId xmlns:a16="http://schemas.microsoft.com/office/drawing/2014/main" id="{DCD5BAEC-CBB5-2B13-9EC4-F27EF3E7564B}"/>
                </a:ext>
              </a:extLst>
            </p:cNvPr>
            <p:cNvSpPr/>
            <p:nvPr/>
          </p:nvSpPr>
          <p:spPr>
            <a:xfrm rot="8954099" flipH="1">
              <a:off x="646302" y="337911"/>
              <a:ext cx="197968" cy="197968"/>
            </a:xfrm>
            <a:prstGeom prst="ellipse">
              <a:avLst/>
            </a:pr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panose="00000500000000000000" pitchFamily="2" charset="-122"/>
                <a:ea typeface="MiSans" panose="00000500000000000000" pitchFamily="2" charset="-122"/>
              </a:endParaRPr>
            </a:p>
          </p:txBody>
        </p:sp>
      </p:grpSp>
      <p:sp>
        <p:nvSpPr>
          <p:cNvPr id="2" name="矩形: 圆角 1">
            <a:extLst>
              <a:ext uri="{FF2B5EF4-FFF2-40B4-BE49-F238E27FC236}">
                <a16:creationId xmlns:a16="http://schemas.microsoft.com/office/drawing/2014/main" id="{25A7B4CD-42E3-E6A6-3824-138BF077498A}"/>
              </a:ext>
            </a:extLst>
          </p:cNvPr>
          <p:cNvSpPr/>
          <p:nvPr/>
        </p:nvSpPr>
        <p:spPr>
          <a:xfrm>
            <a:off x="712061" y="3499338"/>
            <a:ext cx="10767880" cy="792163"/>
          </a:xfrm>
          <a:prstGeom prst="roundRect">
            <a:avLst>
              <a:gd name="adj" fmla="val 50000"/>
            </a:avLst>
          </a:prstGeom>
          <a:solidFill>
            <a:schemeClr val="accent1"/>
          </a:solidFill>
          <a:ln>
            <a:solidFill>
              <a:schemeClr val="accent1"/>
            </a:solidFill>
          </a:ln>
          <a:effectLst>
            <a:outerShdw blurRad="71323" sx="102000" sy="102000" algn="ctr" rotWithShape="0">
              <a:schemeClr val="accent1">
                <a:alpha val="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85588" tIns="42794" rIns="85588" bIns="42794" rtlCol="0" anchor="ctr"/>
          <a:lstStyle/>
          <a:p>
            <a:pPr algn="ctr"/>
            <a:endParaRPr lang="en-US" sz="1685" dirty="0">
              <a:latin typeface="MiSans" panose="00000500000000000000" pitchFamily="2" charset="-122"/>
              <a:ea typeface="MiSans" panose="00000500000000000000" pitchFamily="2" charset="-122"/>
            </a:endParaRPr>
          </a:p>
        </p:txBody>
      </p:sp>
      <p:sp>
        <p:nvSpPr>
          <p:cNvPr id="7" name="椭圆 6">
            <a:extLst>
              <a:ext uri="{FF2B5EF4-FFF2-40B4-BE49-F238E27FC236}">
                <a16:creationId xmlns:a16="http://schemas.microsoft.com/office/drawing/2014/main" id="{2B078E47-62ED-EB1B-A093-3CDDFF90FE01}"/>
              </a:ext>
            </a:extLst>
          </p:cNvPr>
          <p:cNvSpPr/>
          <p:nvPr/>
        </p:nvSpPr>
        <p:spPr>
          <a:xfrm>
            <a:off x="1358114" y="3582364"/>
            <a:ext cx="599440" cy="599440"/>
          </a:xfrm>
          <a:prstGeom prst="ellipse">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iSans" panose="00000500000000000000" pitchFamily="2" charset="-122"/>
              <a:ea typeface="MiSans" panose="00000500000000000000" pitchFamily="2" charset="-122"/>
            </a:endParaRPr>
          </a:p>
        </p:txBody>
      </p:sp>
      <p:sp>
        <p:nvSpPr>
          <p:cNvPr id="8" name="文本框 7">
            <a:extLst>
              <a:ext uri="{FF2B5EF4-FFF2-40B4-BE49-F238E27FC236}">
                <a16:creationId xmlns:a16="http://schemas.microsoft.com/office/drawing/2014/main" id="{5E97FC78-DC25-5E84-E55A-6C12C9946583}"/>
              </a:ext>
            </a:extLst>
          </p:cNvPr>
          <p:cNvSpPr txBox="1"/>
          <p:nvPr/>
        </p:nvSpPr>
        <p:spPr>
          <a:xfrm>
            <a:off x="1466015" y="3697418"/>
            <a:ext cx="354264" cy="369332"/>
          </a:xfrm>
          <a:prstGeom prst="rect">
            <a:avLst/>
          </a:prstGeom>
          <a:noFill/>
        </p:spPr>
        <p:txBody>
          <a:bodyPr wrap="none" lIns="0" tIns="0" rIns="0" bIns="0" rtlCol="0" anchor="t">
            <a:spAutoFit/>
          </a:bodyPr>
          <a:lstStyle>
            <a:defPPr>
              <a:defRPr lang="zh-CN"/>
            </a:defPPr>
            <a:lvl1pPr>
              <a:defRPr kumimoji="1" sz="2400">
                <a:gradFill>
                  <a:gsLst>
                    <a:gs pos="0">
                      <a:schemeClr val="accent1"/>
                    </a:gs>
                    <a:gs pos="100000">
                      <a:schemeClr val="accent1">
                        <a:lumMod val="50000"/>
                      </a:schemeClr>
                    </a:gs>
                  </a:gsLst>
                  <a:lin ang="2700000" scaled="0"/>
                </a:gradFill>
                <a:effectLst>
                  <a:outerShdw blurRad="190500" dist="38100" dir="2700000" algn="tl">
                    <a:schemeClr val="accent1">
                      <a:alpha val="30000"/>
                    </a:schemeClr>
                  </a:outerShdw>
                </a:effectLst>
                <a:latin typeface="+mj-ea"/>
                <a:ea typeface="+mj-ea"/>
              </a:defRPr>
            </a:lvl1pPr>
          </a:lstStyle>
          <a:p>
            <a:r>
              <a:rPr lang="en-US" dirty="0">
                <a:solidFill>
                  <a:schemeClr val="accent1"/>
                </a:solidFill>
                <a:effectLst/>
                <a:latin typeface="MiSans Semibold" panose="00000700000000000000" pitchFamily="2" charset="-122"/>
                <a:ea typeface="MiSans Semibold" panose="00000700000000000000" pitchFamily="2" charset="-122"/>
              </a:rPr>
              <a:t>01</a:t>
            </a:r>
          </a:p>
        </p:txBody>
      </p:sp>
      <p:sp>
        <p:nvSpPr>
          <p:cNvPr id="10" name="椭圆 9">
            <a:extLst>
              <a:ext uri="{FF2B5EF4-FFF2-40B4-BE49-F238E27FC236}">
                <a16:creationId xmlns:a16="http://schemas.microsoft.com/office/drawing/2014/main" id="{3AEF7A54-D8B4-704B-600E-C4F8A02B912C}"/>
              </a:ext>
            </a:extLst>
          </p:cNvPr>
          <p:cNvSpPr/>
          <p:nvPr/>
        </p:nvSpPr>
        <p:spPr>
          <a:xfrm>
            <a:off x="3265316" y="3582364"/>
            <a:ext cx="599440" cy="599440"/>
          </a:xfrm>
          <a:prstGeom prst="ellipse">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iSans" panose="00000500000000000000" pitchFamily="2" charset="-122"/>
              <a:ea typeface="MiSans" panose="00000500000000000000" pitchFamily="2" charset="-122"/>
            </a:endParaRPr>
          </a:p>
        </p:txBody>
      </p:sp>
      <p:sp>
        <p:nvSpPr>
          <p:cNvPr id="11" name="文本框 10">
            <a:extLst>
              <a:ext uri="{FF2B5EF4-FFF2-40B4-BE49-F238E27FC236}">
                <a16:creationId xmlns:a16="http://schemas.microsoft.com/office/drawing/2014/main" id="{83124534-7F32-544B-3A16-CBE4DE052029}"/>
              </a:ext>
            </a:extLst>
          </p:cNvPr>
          <p:cNvSpPr txBox="1"/>
          <p:nvPr/>
        </p:nvSpPr>
        <p:spPr>
          <a:xfrm>
            <a:off x="3356645" y="3697418"/>
            <a:ext cx="394339" cy="369332"/>
          </a:xfrm>
          <a:prstGeom prst="rect">
            <a:avLst/>
          </a:prstGeom>
          <a:noFill/>
        </p:spPr>
        <p:txBody>
          <a:bodyPr wrap="none" lIns="0" tIns="0" rIns="0" bIns="0" rtlCol="0" anchor="t">
            <a:spAutoFit/>
          </a:bodyPr>
          <a:lstStyle>
            <a:defPPr>
              <a:defRPr lang="zh-CN"/>
            </a:defPPr>
            <a:lvl1pPr>
              <a:defRPr kumimoji="1" sz="2400">
                <a:solidFill>
                  <a:schemeClr val="accent1"/>
                </a:solidFill>
                <a:effectLst/>
                <a:latin typeface="+mj-ea"/>
                <a:ea typeface="+mj-ea"/>
              </a:defRPr>
            </a:lvl1pPr>
          </a:lstStyle>
          <a:p>
            <a:r>
              <a:rPr lang="en-US" dirty="0">
                <a:latin typeface="MiSans Semibold" panose="00000700000000000000" pitchFamily="2" charset="-122"/>
                <a:ea typeface="MiSans Semibold" panose="00000700000000000000" pitchFamily="2" charset="-122"/>
              </a:rPr>
              <a:t>02</a:t>
            </a:r>
          </a:p>
        </p:txBody>
      </p:sp>
      <p:sp>
        <p:nvSpPr>
          <p:cNvPr id="19" name="椭圆 18">
            <a:extLst>
              <a:ext uri="{FF2B5EF4-FFF2-40B4-BE49-F238E27FC236}">
                <a16:creationId xmlns:a16="http://schemas.microsoft.com/office/drawing/2014/main" id="{22B2EF47-FCA6-AE41-1CD8-397428301A76}"/>
              </a:ext>
            </a:extLst>
          </p:cNvPr>
          <p:cNvSpPr/>
          <p:nvPr/>
        </p:nvSpPr>
        <p:spPr>
          <a:xfrm>
            <a:off x="5172518" y="3582364"/>
            <a:ext cx="599440" cy="599440"/>
          </a:xfrm>
          <a:prstGeom prst="ellipse">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iSans" panose="00000500000000000000" pitchFamily="2" charset="-122"/>
              <a:ea typeface="MiSans" panose="00000500000000000000" pitchFamily="2" charset="-122"/>
            </a:endParaRPr>
          </a:p>
        </p:txBody>
      </p:sp>
      <p:sp>
        <p:nvSpPr>
          <p:cNvPr id="20" name="文本框 19">
            <a:extLst>
              <a:ext uri="{FF2B5EF4-FFF2-40B4-BE49-F238E27FC236}">
                <a16:creationId xmlns:a16="http://schemas.microsoft.com/office/drawing/2014/main" id="{19AC7059-A1BF-089E-BDD4-CA66FA0773DC}"/>
              </a:ext>
            </a:extLst>
          </p:cNvPr>
          <p:cNvSpPr txBox="1"/>
          <p:nvPr/>
        </p:nvSpPr>
        <p:spPr>
          <a:xfrm>
            <a:off x="5263848" y="3697418"/>
            <a:ext cx="397545" cy="369332"/>
          </a:xfrm>
          <a:prstGeom prst="rect">
            <a:avLst/>
          </a:prstGeom>
          <a:noFill/>
        </p:spPr>
        <p:txBody>
          <a:bodyPr wrap="none" lIns="0" tIns="0" rIns="0" bIns="0" rtlCol="0" anchor="t">
            <a:spAutoFit/>
          </a:bodyPr>
          <a:lstStyle>
            <a:defPPr>
              <a:defRPr lang="zh-CN"/>
            </a:defPPr>
            <a:lvl1pPr>
              <a:defRPr kumimoji="1" sz="2400">
                <a:solidFill>
                  <a:schemeClr val="accent1"/>
                </a:solidFill>
                <a:effectLst/>
                <a:latin typeface="+mj-ea"/>
                <a:ea typeface="+mj-ea"/>
              </a:defRPr>
            </a:lvl1pPr>
          </a:lstStyle>
          <a:p>
            <a:r>
              <a:rPr lang="en-US" dirty="0">
                <a:latin typeface="MiSans Semibold" panose="00000700000000000000" pitchFamily="2" charset="-122"/>
                <a:ea typeface="MiSans Semibold" panose="00000700000000000000" pitchFamily="2" charset="-122"/>
              </a:rPr>
              <a:t>03</a:t>
            </a:r>
          </a:p>
        </p:txBody>
      </p:sp>
      <p:sp>
        <p:nvSpPr>
          <p:cNvPr id="28" name="椭圆 27">
            <a:extLst>
              <a:ext uri="{FF2B5EF4-FFF2-40B4-BE49-F238E27FC236}">
                <a16:creationId xmlns:a16="http://schemas.microsoft.com/office/drawing/2014/main" id="{CEE33500-B8C8-27BC-EAE9-E2F6894FBF79}"/>
              </a:ext>
            </a:extLst>
          </p:cNvPr>
          <p:cNvSpPr/>
          <p:nvPr/>
        </p:nvSpPr>
        <p:spPr>
          <a:xfrm>
            <a:off x="7079720" y="3582364"/>
            <a:ext cx="599440" cy="599440"/>
          </a:xfrm>
          <a:prstGeom prst="ellipse">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iSans" panose="00000500000000000000" pitchFamily="2" charset="-122"/>
              <a:ea typeface="MiSans" panose="00000500000000000000" pitchFamily="2" charset="-122"/>
            </a:endParaRPr>
          </a:p>
        </p:txBody>
      </p:sp>
      <p:sp>
        <p:nvSpPr>
          <p:cNvPr id="29" name="文本框 28">
            <a:extLst>
              <a:ext uri="{FF2B5EF4-FFF2-40B4-BE49-F238E27FC236}">
                <a16:creationId xmlns:a16="http://schemas.microsoft.com/office/drawing/2014/main" id="{F8B28BE9-B453-CF2E-9DB3-DD678B703378}"/>
              </a:ext>
            </a:extLst>
          </p:cNvPr>
          <p:cNvSpPr txBox="1"/>
          <p:nvPr/>
        </p:nvSpPr>
        <p:spPr>
          <a:xfrm>
            <a:off x="7171050" y="3697418"/>
            <a:ext cx="416781" cy="369332"/>
          </a:xfrm>
          <a:prstGeom prst="rect">
            <a:avLst/>
          </a:prstGeom>
          <a:noFill/>
        </p:spPr>
        <p:txBody>
          <a:bodyPr wrap="none" lIns="0" tIns="0" rIns="0" bIns="0" rtlCol="0" anchor="t">
            <a:spAutoFit/>
          </a:bodyPr>
          <a:lstStyle>
            <a:defPPr>
              <a:defRPr lang="zh-CN"/>
            </a:defPPr>
            <a:lvl1pPr>
              <a:defRPr kumimoji="1" sz="2400">
                <a:solidFill>
                  <a:schemeClr val="accent1"/>
                </a:solidFill>
                <a:effectLst/>
                <a:latin typeface="+mj-ea"/>
                <a:ea typeface="+mj-ea"/>
              </a:defRPr>
            </a:lvl1pPr>
          </a:lstStyle>
          <a:p>
            <a:r>
              <a:rPr lang="en-US" dirty="0">
                <a:latin typeface="MiSans Semibold" panose="00000700000000000000" pitchFamily="2" charset="-122"/>
                <a:ea typeface="MiSans Semibold" panose="00000700000000000000" pitchFamily="2" charset="-122"/>
              </a:rPr>
              <a:t>04</a:t>
            </a:r>
          </a:p>
        </p:txBody>
      </p:sp>
      <p:sp>
        <p:nvSpPr>
          <p:cNvPr id="31" name="椭圆 30">
            <a:extLst>
              <a:ext uri="{FF2B5EF4-FFF2-40B4-BE49-F238E27FC236}">
                <a16:creationId xmlns:a16="http://schemas.microsoft.com/office/drawing/2014/main" id="{5F4B03B4-BA65-EE15-ED59-051034ADF011}"/>
              </a:ext>
            </a:extLst>
          </p:cNvPr>
          <p:cNvSpPr/>
          <p:nvPr/>
        </p:nvSpPr>
        <p:spPr>
          <a:xfrm>
            <a:off x="8986922" y="3582364"/>
            <a:ext cx="599440" cy="599440"/>
          </a:xfrm>
          <a:prstGeom prst="ellipse">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iSans" panose="00000500000000000000" pitchFamily="2" charset="-122"/>
              <a:ea typeface="MiSans" panose="00000500000000000000" pitchFamily="2" charset="-122"/>
            </a:endParaRPr>
          </a:p>
        </p:txBody>
      </p:sp>
      <p:sp>
        <p:nvSpPr>
          <p:cNvPr id="33" name="文本框 32">
            <a:extLst>
              <a:ext uri="{FF2B5EF4-FFF2-40B4-BE49-F238E27FC236}">
                <a16:creationId xmlns:a16="http://schemas.microsoft.com/office/drawing/2014/main" id="{8E3F2B78-34A5-C100-AF8A-ECBE539FB9A7}"/>
              </a:ext>
            </a:extLst>
          </p:cNvPr>
          <p:cNvSpPr txBox="1"/>
          <p:nvPr/>
        </p:nvSpPr>
        <p:spPr>
          <a:xfrm>
            <a:off x="9078251" y="3697418"/>
            <a:ext cx="400751" cy="369332"/>
          </a:xfrm>
          <a:prstGeom prst="rect">
            <a:avLst/>
          </a:prstGeom>
          <a:noFill/>
        </p:spPr>
        <p:txBody>
          <a:bodyPr wrap="none" lIns="0" tIns="0" rIns="0" bIns="0" rtlCol="0" anchor="t">
            <a:spAutoFit/>
          </a:bodyPr>
          <a:lstStyle>
            <a:defPPr>
              <a:defRPr lang="zh-CN"/>
            </a:defPPr>
            <a:lvl1pPr>
              <a:defRPr kumimoji="1" sz="2400">
                <a:solidFill>
                  <a:schemeClr val="accent1"/>
                </a:solidFill>
                <a:effectLst/>
                <a:latin typeface="+mj-ea"/>
                <a:ea typeface="+mj-ea"/>
              </a:defRPr>
            </a:lvl1pPr>
          </a:lstStyle>
          <a:p>
            <a:r>
              <a:rPr lang="en-US" dirty="0">
                <a:latin typeface="MiSans Semibold" panose="00000700000000000000" pitchFamily="2" charset="-122"/>
                <a:ea typeface="MiSans Semibold" panose="00000700000000000000" pitchFamily="2" charset="-122"/>
              </a:rPr>
              <a:t>05</a:t>
            </a:r>
          </a:p>
        </p:txBody>
      </p:sp>
      <p:sp>
        <p:nvSpPr>
          <p:cNvPr id="34" name="矩形: 圆角 33">
            <a:extLst>
              <a:ext uri="{FF2B5EF4-FFF2-40B4-BE49-F238E27FC236}">
                <a16:creationId xmlns:a16="http://schemas.microsoft.com/office/drawing/2014/main" id="{46E90DF9-79B3-8760-51E5-F0E211AAD576}"/>
              </a:ext>
            </a:extLst>
          </p:cNvPr>
          <p:cNvSpPr/>
          <p:nvPr>
            <p:custDataLst>
              <p:tags r:id="rId1"/>
            </p:custDataLst>
          </p:nvPr>
        </p:nvSpPr>
        <p:spPr>
          <a:xfrm>
            <a:off x="712061" y="1388268"/>
            <a:ext cx="3427030" cy="1818502"/>
          </a:xfrm>
          <a:prstGeom prst="roundRect">
            <a:avLst>
              <a:gd name="adj" fmla="val 6279"/>
            </a:avLst>
          </a:prstGeom>
          <a:solidFill>
            <a:schemeClr val="bg1"/>
          </a:solidFill>
          <a:ln>
            <a:noFill/>
          </a:ln>
          <a:effectLst>
            <a:outerShdw blurRad="63500" sx="102000" sy="102000" algn="ctr" rotWithShape="0">
              <a:schemeClr val="bg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85588" tIns="42794" rIns="85588" bIns="42794" rtlCol="0" anchor="ctr"/>
          <a:lstStyle/>
          <a:p>
            <a:pPr algn="ctr"/>
            <a:endParaRPr lang="en-US" sz="1685" dirty="0">
              <a:latin typeface="MiSans" panose="00000500000000000000" pitchFamily="2" charset="-122"/>
              <a:ea typeface="MiSans" panose="00000500000000000000" pitchFamily="2" charset="-122"/>
            </a:endParaRPr>
          </a:p>
        </p:txBody>
      </p:sp>
      <p:cxnSp>
        <p:nvCxnSpPr>
          <p:cNvPr id="37" name="直接连接符 36">
            <a:extLst>
              <a:ext uri="{FF2B5EF4-FFF2-40B4-BE49-F238E27FC236}">
                <a16:creationId xmlns:a16="http://schemas.microsoft.com/office/drawing/2014/main" id="{BAFEB46F-E1D2-D5FD-5134-D11782281F86}"/>
              </a:ext>
            </a:extLst>
          </p:cNvPr>
          <p:cNvCxnSpPr>
            <a:cxnSpLocks/>
          </p:cNvCxnSpPr>
          <p:nvPr/>
        </p:nvCxnSpPr>
        <p:spPr>
          <a:xfrm>
            <a:off x="1041098" y="2094055"/>
            <a:ext cx="2821741" cy="0"/>
          </a:xfrm>
          <a:prstGeom prst="line">
            <a:avLst/>
          </a:prstGeom>
          <a:ln w="21145">
            <a:solidFill>
              <a:schemeClr val="bg1">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38" name="矩形: 圆角 37">
            <a:extLst>
              <a:ext uri="{FF2B5EF4-FFF2-40B4-BE49-F238E27FC236}">
                <a16:creationId xmlns:a16="http://schemas.microsoft.com/office/drawing/2014/main" id="{6D19F606-739A-F5EC-4EDF-C0225CB248BB}"/>
              </a:ext>
            </a:extLst>
          </p:cNvPr>
          <p:cNvSpPr/>
          <p:nvPr>
            <p:custDataLst>
              <p:tags r:id="rId2"/>
            </p:custDataLst>
          </p:nvPr>
        </p:nvSpPr>
        <p:spPr>
          <a:xfrm flipV="1">
            <a:off x="1041097" y="2068679"/>
            <a:ext cx="790842" cy="50748"/>
          </a:xfrm>
          <a:prstGeom prst="roundRect">
            <a:avLst>
              <a:gd name="adj" fmla="val 50000"/>
            </a:avLst>
          </a:pr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101498" tIns="50749" rIns="101498" bIns="50749" rtlCol="0" anchor="ctr"/>
          <a:lstStyle/>
          <a:p>
            <a:pPr algn="ctr"/>
            <a:endParaRPr lang="en-US" sz="1998" dirty="0">
              <a:latin typeface="MiSans" panose="00000500000000000000" pitchFamily="2" charset="-122"/>
              <a:ea typeface="MiSans" panose="00000500000000000000" pitchFamily="2" charset="-122"/>
            </a:endParaRPr>
          </a:p>
        </p:txBody>
      </p:sp>
      <p:sp>
        <p:nvSpPr>
          <p:cNvPr id="39" name="矩形: 圆角 38">
            <a:extLst>
              <a:ext uri="{FF2B5EF4-FFF2-40B4-BE49-F238E27FC236}">
                <a16:creationId xmlns:a16="http://schemas.microsoft.com/office/drawing/2014/main" id="{47E9D504-A09D-5506-4861-B6AAD553B55E}"/>
              </a:ext>
            </a:extLst>
          </p:cNvPr>
          <p:cNvSpPr/>
          <p:nvPr>
            <p:custDataLst>
              <p:tags r:id="rId3"/>
            </p:custDataLst>
          </p:nvPr>
        </p:nvSpPr>
        <p:spPr>
          <a:xfrm>
            <a:off x="4382485" y="1388268"/>
            <a:ext cx="3427030" cy="1818502"/>
          </a:xfrm>
          <a:prstGeom prst="roundRect">
            <a:avLst>
              <a:gd name="adj" fmla="val 6279"/>
            </a:avLst>
          </a:prstGeom>
          <a:solidFill>
            <a:schemeClr val="bg1"/>
          </a:solidFill>
          <a:ln>
            <a:noFill/>
          </a:ln>
          <a:effectLst>
            <a:outerShdw blurRad="63500" sx="102000" sy="102000" algn="ctr" rotWithShape="0">
              <a:schemeClr val="bg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85588" tIns="42794" rIns="85588" bIns="42794" rtlCol="0" anchor="ctr"/>
          <a:lstStyle/>
          <a:p>
            <a:pPr algn="ctr"/>
            <a:endParaRPr lang="en-US" sz="1685" dirty="0">
              <a:latin typeface="MiSans" panose="00000500000000000000" pitchFamily="2" charset="-122"/>
              <a:ea typeface="MiSans" panose="00000500000000000000" pitchFamily="2" charset="-122"/>
            </a:endParaRPr>
          </a:p>
        </p:txBody>
      </p:sp>
      <p:cxnSp>
        <p:nvCxnSpPr>
          <p:cNvPr id="43" name="直接连接符 42">
            <a:extLst>
              <a:ext uri="{FF2B5EF4-FFF2-40B4-BE49-F238E27FC236}">
                <a16:creationId xmlns:a16="http://schemas.microsoft.com/office/drawing/2014/main" id="{6DDD931B-A495-223F-DEA4-58D1DAFC6F22}"/>
              </a:ext>
            </a:extLst>
          </p:cNvPr>
          <p:cNvCxnSpPr>
            <a:cxnSpLocks/>
          </p:cNvCxnSpPr>
          <p:nvPr/>
        </p:nvCxnSpPr>
        <p:spPr>
          <a:xfrm>
            <a:off x="4711522" y="2094055"/>
            <a:ext cx="2821741" cy="0"/>
          </a:xfrm>
          <a:prstGeom prst="line">
            <a:avLst/>
          </a:prstGeom>
          <a:ln w="21145">
            <a:solidFill>
              <a:schemeClr val="bg1">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44" name="矩形: 圆角 43">
            <a:extLst>
              <a:ext uri="{FF2B5EF4-FFF2-40B4-BE49-F238E27FC236}">
                <a16:creationId xmlns:a16="http://schemas.microsoft.com/office/drawing/2014/main" id="{6CAE72DB-C2D2-5588-5929-47ACAA39B0B5}"/>
              </a:ext>
            </a:extLst>
          </p:cNvPr>
          <p:cNvSpPr/>
          <p:nvPr>
            <p:custDataLst>
              <p:tags r:id="rId4"/>
            </p:custDataLst>
          </p:nvPr>
        </p:nvSpPr>
        <p:spPr>
          <a:xfrm flipV="1">
            <a:off x="4711521" y="2068679"/>
            <a:ext cx="790842" cy="50748"/>
          </a:xfrm>
          <a:prstGeom prst="roundRect">
            <a:avLst>
              <a:gd name="adj" fmla="val 50000"/>
            </a:avLst>
          </a:pr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101498" tIns="50749" rIns="101498" bIns="50749" rtlCol="0" anchor="ctr"/>
          <a:lstStyle/>
          <a:p>
            <a:pPr algn="ctr"/>
            <a:endParaRPr lang="en-US" sz="1998" dirty="0">
              <a:latin typeface="MiSans" panose="00000500000000000000" pitchFamily="2" charset="-122"/>
              <a:ea typeface="MiSans" panose="00000500000000000000" pitchFamily="2" charset="-122"/>
            </a:endParaRPr>
          </a:p>
        </p:txBody>
      </p:sp>
      <p:sp>
        <p:nvSpPr>
          <p:cNvPr id="45" name="矩形: 圆角 44">
            <a:extLst>
              <a:ext uri="{FF2B5EF4-FFF2-40B4-BE49-F238E27FC236}">
                <a16:creationId xmlns:a16="http://schemas.microsoft.com/office/drawing/2014/main" id="{A66AD416-86F8-C582-7082-CBB56C82964E}"/>
              </a:ext>
            </a:extLst>
          </p:cNvPr>
          <p:cNvSpPr/>
          <p:nvPr>
            <p:custDataLst>
              <p:tags r:id="rId5"/>
            </p:custDataLst>
          </p:nvPr>
        </p:nvSpPr>
        <p:spPr>
          <a:xfrm>
            <a:off x="8052909" y="1388268"/>
            <a:ext cx="3427030" cy="1818502"/>
          </a:xfrm>
          <a:prstGeom prst="roundRect">
            <a:avLst>
              <a:gd name="adj" fmla="val 6279"/>
            </a:avLst>
          </a:prstGeom>
          <a:solidFill>
            <a:schemeClr val="bg1"/>
          </a:solidFill>
          <a:ln>
            <a:noFill/>
          </a:ln>
          <a:effectLst>
            <a:outerShdw blurRad="63500" sx="102000" sy="102000" algn="ctr" rotWithShape="0">
              <a:schemeClr val="bg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85588" tIns="42794" rIns="85588" bIns="42794" rtlCol="0" anchor="ctr"/>
          <a:lstStyle/>
          <a:p>
            <a:pPr algn="ctr"/>
            <a:endParaRPr lang="en-US" sz="1685" dirty="0">
              <a:latin typeface="MiSans" panose="00000500000000000000" pitchFamily="2" charset="-122"/>
              <a:ea typeface="MiSans" panose="00000500000000000000" pitchFamily="2" charset="-122"/>
            </a:endParaRPr>
          </a:p>
        </p:txBody>
      </p:sp>
      <p:cxnSp>
        <p:nvCxnSpPr>
          <p:cNvPr id="48" name="直接连接符 47">
            <a:extLst>
              <a:ext uri="{FF2B5EF4-FFF2-40B4-BE49-F238E27FC236}">
                <a16:creationId xmlns:a16="http://schemas.microsoft.com/office/drawing/2014/main" id="{0724D4F7-7245-BD5E-2176-F9B1CB7159CE}"/>
              </a:ext>
            </a:extLst>
          </p:cNvPr>
          <p:cNvCxnSpPr>
            <a:cxnSpLocks/>
          </p:cNvCxnSpPr>
          <p:nvPr/>
        </p:nvCxnSpPr>
        <p:spPr>
          <a:xfrm>
            <a:off x="8381946" y="2094055"/>
            <a:ext cx="2821741" cy="0"/>
          </a:xfrm>
          <a:prstGeom prst="line">
            <a:avLst/>
          </a:prstGeom>
          <a:ln w="21145">
            <a:solidFill>
              <a:schemeClr val="bg1">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49" name="矩形: 圆角 48">
            <a:extLst>
              <a:ext uri="{FF2B5EF4-FFF2-40B4-BE49-F238E27FC236}">
                <a16:creationId xmlns:a16="http://schemas.microsoft.com/office/drawing/2014/main" id="{BE9A1883-532B-F2F9-F59B-D3ED8BDBE5D1}"/>
              </a:ext>
            </a:extLst>
          </p:cNvPr>
          <p:cNvSpPr/>
          <p:nvPr>
            <p:custDataLst>
              <p:tags r:id="rId6"/>
            </p:custDataLst>
          </p:nvPr>
        </p:nvSpPr>
        <p:spPr>
          <a:xfrm flipV="1">
            <a:off x="8381945" y="2068679"/>
            <a:ext cx="790842" cy="50748"/>
          </a:xfrm>
          <a:prstGeom prst="roundRect">
            <a:avLst>
              <a:gd name="adj" fmla="val 50000"/>
            </a:avLst>
          </a:pr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101498" tIns="50749" rIns="101498" bIns="50749" rtlCol="0" anchor="ctr"/>
          <a:lstStyle/>
          <a:p>
            <a:pPr algn="ctr"/>
            <a:endParaRPr lang="en-US" sz="1998" dirty="0">
              <a:latin typeface="MiSans" panose="00000500000000000000" pitchFamily="2" charset="-122"/>
              <a:ea typeface="MiSans" panose="00000500000000000000" pitchFamily="2" charset="-122"/>
            </a:endParaRPr>
          </a:p>
        </p:txBody>
      </p:sp>
      <p:sp>
        <p:nvSpPr>
          <p:cNvPr id="50" name="矩形: 圆角 49">
            <a:extLst>
              <a:ext uri="{FF2B5EF4-FFF2-40B4-BE49-F238E27FC236}">
                <a16:creationId xmlns:a16="http://schemas.microsoft.com/office/drawing/2014/main" id="{8423E80B-4D35-828F-241C-6E97105C2D8C}"/>
              </a:ext>
            </a:extLst>
          </p:cNvPr>
          <p:cNvSpPr/>
          <p:nvPr>
            <p:custDataLst>
              <p:tags r:id="rId7"/>
            </p:custDataLst>
          </p:nvPr>
        </p:nvSpPr>
        <p:spPr>
          <a:xfrm>
            <a:off x="2547273" y="4580950"/>
            <a:ext cx="3427030" cy="1818502"/>
          </a:xfrm>
          <a:prstGeom prst="roundRect">
            <a:avLst>
              <a:gd name="adj" fmla="val 6279"/>
            </a:avLst>
          </a:prstGeom>
          <a:solidFill>
            <a:schemeClr val="bg1"/>
          </a:solidFill>
          <a:ln>
            <a:noFill/>
          </a:ln>
          <a:effectLst>
            <a:outerShdw blurRad="63500" sx="102000" sy="102000" algn="ctr" rotWithShape="0">
              <a:schemeClr val="bg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85588" tIns="42794" rIns="85588" bIns="42794" rtlCol="0" anchor="ctr"/>
          <a:lstStyle/>
          <a:p>
            <a:pPr algn="ctr"/>
            <a:endParaRPr lang="en-US" sz="1685" dirty="0">
              <a:latin typeface="MiSans" panose="00000500000000000000" pitchFamily="2" charset="-122"/>
              <a:ea typeface="MiSans" panose="00000500000000000000" pitchFamily="2" charset="-122"/>
            </a:endParaRPr>
          </a:p>
        </p:txBody>
      </p:sp>
      <p:cxnSp>
        <p:nvCxnSpPr>
          <p:cNvPr id="53" name="直接连接符 52">
            <a:extLst>
              <a:ext uri="{FF2B5EF4-FFF2-40B4-BE49-F238E27FC236}">
                <a16:creationId xmlns:a16="http://schemas.microsoft.com/office/drawing/2014/main" id="{75B0A58A-C02B-8521-2773-52E15E8E83AC}"/>
              </a:ext>
            </a:extLst>
          </p:cNvPr>
          <p:cNvCxnSpPr>
            <a:cxnSpLocks/>
          </p:cNvCxnSpPr>
          <p:nvPr/>
        </p:nvCxnSpPr>
        <p:spPr>
          <a:xfrm>
            <a:off x="2876310" y="5286737"/>
            <a:ext cx="2821741" cy="0"/>
          </a:xfrm>
          <a:prstGeom prst="line">
            <a:avLst/>
          </a:prstGeom>
          <a:ln w="21145">
            <a:solidFill>
              <a:schemeClr val="bg1">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54" name="矩形: 圆角 53">
            <a:extLst>
              <a:ext uri="{FF2B5EF4-FFF2-40B4-BE49-F238E27FC236}">
                <a16:creationId xmlns:a16="http://schemas.microsoft.com/office/drawing/2014/main" id="{9CC2E530-5241-7A54-3E65-2DFE27F3B018}"/>
              </a:ext>
            </a:extLst>
          </p:cNvPr>
          <p:cNvSpPr/>
          <p:nvPr>
            <p:custDataLst>
              <p:tags r:id="rId8"/>
            </p:custDataLst>
          </p:nvPr>
        </p:nvSpPr>
        <p:spPr>
          <a:xfrm flipV="1">
            <a:off x="2876309" y="5261361"/>
            <a:ext cx="790842" cy="50748"/>
          </a:xfrm>
          <a:prstGeom prst="roundRect">
            <a:avLst>
              <a:gd name="adj" fmla="val 50000"/>
            </a:avLst>
          </a:pr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101498" tIns="50749" rIns="101498" bIns="50749" rtlCol="0" anchor="ctr"/>
          <a:lstStyle/>
          <a:p>
            <a:pPr algn="ctr"/>
            <a:endParaRPr lang="en-US" sz="1998" dirty="0">
              <a:latin typeface="MiSans" panose="00000500000000000000" pitchFamily="2" charset="-122"/>
              <a:ea typeface="MiSans" panose="00000500000000000000" pitchFamily="2" charset="-122"/>
            </a:endParaRPr>
          </a:p>
        </p:txBody>
      </p:sp>
      <p:sp>
        <p:nvSpPr>
          <p:cNvPr id="56" name="矩形: 圆角 55">
            <a:extLst>
              <a:ext uri="{FF2B5EF4-FFF2-40B4-BE49-F238E27FC236}">
                <a16:creationId xmlns:a16="http://schemas.microsoft.com/office/drawing/2014/main" id="{9AA651E0-2DE7-F3FE-2600-351BA515830A}"/>
              </a:ext>
            </a:extLst>
          </p:cNvPr>
          <p:cNvSpPr/>
          <p:nvPr>
            <p:custDataLst>
              <p:tags r:id="rId9"/>
            </p:custDataLst>
          </p:nvPr>
        </p:nvSpPr>
        <p:spPr>
          <a:xfrm>
            <a:off x="6217697" y="4580950"/>
            <a:ext cx="3427030" cy="1818502"/>
          </a:xfrm>
          <a:prstGeom prst="roundRect">
            <a:avLst>
              <a:gd name="adj" fmla="val 6279"/>
            </a:avLst>
          </a:prstGeom>
          <a:solidFill>
            <a:schemeClr val="bg1"/>
          </a:solidFill>
          <a:ln>
            <a:noFill/>
          </a:ln>
          <a:effectLst>
            <a:outerShdw blurRad="63500" sx="102000" sy="102000" algn="ctr" rotWithShape="0">
              <a:schemeClr val="bg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85588" tIns="42794" rIns="85588" bIns="42794" rtlCol="0" anchor="ctr"/>
          <a:lstStyle/>
          <a:p>
            <a:pPr algn="ctr"/>
            <a:endParaRPr lang="en-US" sz="1685" dirty="0">
              <a:latin typeface="MiSans" panose="00000500000000000000" pitchFamily="2" charset="-122"/>
              <a:ea typeface="MiSans" panose="00000500000000000000" pitchFamily="2" charset="-122"/>
            </a:endParaRPr>
          </a:p>
        </p:txBody>
      </p:sp>
      <p:cxnSp>
        <p:nvCxnSpPr>
          <p:cNvPr id="59" name="直接连接符 58">
            <a:extLst>
              <a:ext uri="{FF2B5EF4-FFF2-40B4-BE49-F238E27FC236}">
                <a16:creationId xmlns:a16="http://schemas.microsoft.com/office/drawing/2014/main" id="{A6AFC44C-6FF6-85FD-394C-F8FCCA287257}"/>
              </a:ext>
            </a:extLst>
          </p:cNvPr>
          <p:cNvCxnSpPr>
            <a:cxnSpLocks/>
          </p:cNvCxnSpPr>
          <p:nvPr/>
        </p:nvCxnSpPr>
        <p:spPr>
          <a:xfrm>
            <a:off x="6546734" y="5286737"/>
            <a:ext cx="2821741" cy="0"/>
          </a:xfrm>
          <a:prstGeom prst="line">
            <a:avLst/>
          </a:prstGeom>
          <a:ln w="21145">
            <a:solidFill>
              <a:schemeClr val="bg1">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60" name="矩形: 圆角 59">
            <a:extLst>
              <a:ext uri="{FF2B5EF4-FFF2-40B4-BE49-F238E27FC236}">
                <a16:creationId xmlns:a16="http://schemas.microsoft.com/office/drawing/2014/main" id="{7097DC61-5B35-17D6-394F-D4EDD2DFB427}"/>
              </a:ext>
            </a:extLst>
          </p:cNvPr>
          <p:cNvSpPr/>
          <p:nvPr>
            <p:custDataLst>
              <p:tags r:id="rId10"/>
            </p:custDataLst>
          </p:nvPr>
        </p:nvSpPr>
        <p:spPr>
          <a:xfrm flipV="1">
            <a:off x="6546733" y="5261361"/>
            <a:ext cx="790842" cy="50748"/>
          </a:xfrm>
          <a:prstGeom prst="roundRect">
            <a:avLst>
              <a:gd name="adj" fmla="val 50000"/>
            </a:avLst>
          </a:pr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101498" tIns="50749" rIns="101498" bIns="50749" rtlCol="0" anchor="ctr"/>
          <a:lstStyle/>
          <a:p>
            <a:pPr algn="ctr"/>
            <a:endParaRPr lang="en-US" sz="1998" dirty="0">
              <a:latin typeface="MiSans" panose="00000500000000000000" pitchFamily="2" charset="-122"/>
              <a:ea typeface="MiSans" panose="00000500000000000000" pitchFamily="2" charset="-122"/>
            </a:endParaRPr>
          </a:p>
        </p:txBody>
      </p:sp>
      <p:sp>
        <p:nvSpPr>
          <p:cNvPr id="61" name="文本框 60">
            <a:extLst>
              <a:ext uri="{FF2B5EF4-FFF2-40B4-BE49-F238E27FC236}">
                <a16:creationId xmlns:a16="http://schemas.microsoft.com/office/drawing/2014/main" id="{F1B565CD-E419-DFA0-779F-DB8C51D7CC95}"/>
              </a:ext>
            </a:extLst>
          </p:cNvPr>
          <p:cNvSpPr txBox="1"/>
          <p:nvPr/>
        </p:nvSpPr>
        <p:spPr>
          <a:xfrm>
            <a:off x="1041097" y="1615026"/>
            <a:ext cx="1846660" cy="369332"/>
          </a:xfrm>
          <a:prstGeom prst="rect">
            <a:avLst/>
          </a:prstGeom>
          <a:noFill/>
        </p:spPr>
        <p:txBody>
          <a:bodyPr wrap="none" lIns="0" tIns="0" rIns="0" bIns="0" rtlCol="0" anchor="t">
            <a:spAutoFit/>
          </a:bodyPr>
          <a:lstStyle/>
          <a:p>
            <a:pPr algn="ctr"/>
            <a:r>
              <a:rPr lang="zh-CN" altLang="en-US" sz="2400" dirty="0">
                <a:solidFill>
                  <a:schemeClr val="accent1"/>
                </a:solidFill>
                <a:latin typeface="MiSans Semibold" panose="00000700000000000000" pitchFamily="2" charset="-122"/>
                <a:ea typeface="MiSans Semibold" panose="00000700000000000000" pitchFamily="2" charset="-122"/>
              </a:rPr>
              <a:t>请添加小标题</a:t>
            </a:r>
          </a:p>
        </p:txBody>
      </p:sp>
      <p:sp>
        <p:nvSpPr>
          <p:cNvPr id="62" name="文本框 61">
            <a:extLst>
              <a:ext uri="{FF2B5EF4-FFF2-40B4-BE49-F238E27FC236}">
                <a16:creationId xmlns:a16="http://schemas.microsoft.com/office/drawing/2014/main" id="{C9367BA2-813A-319E-8D8D-09AC7FB7B307}"/>
              </a:ext>
            </a:extLst>
          </p:cNvPr>
          <p:cNvSpPr txBox="1"/>
          <p:nvPr/>
        </p:nvSpPr>
        <p:spPr>
          <a:xfrm>
            <a:off x="1041097" y="2231303"/>
            <a:ext cx="2821741" cy="816570"/>
          </a:xfrm>
          <a:prstGeom prst="rect">
            <a:avLst/>
          </a:prstGeom>
          <a:noFill/>
        </p:spPr>
        <p:txBody>
          <a:bodyPr wrap="square" lIns="0" tIns="0" rIns="0" bIns="0" rtlCol="0" anchor="t">
            <a:spAutoFit/>
          </a:bodyPr>
          <a:lstStyle/>
          <a:p>
            <a:pPr algn="just">
              <a:lnSpc>
                <a:spcPct val="130000"/>
              </a:lnSpc>
            </a:pPr>
            <a:r>
              <a:rPr lang="zh-CN" altLang="en-US" sz="1400" b="0" dirty="0">
                <a:solidFill>
                  <a:schemeClr val="tx1">
                    <a:lumMod val="75000"/>
                    <a:lumOff val="25000"/>
                  </a:schemeClr>
                </a:solidFill>
                <a:effectLst/>
                <a:latin typeface="MiSans" panose="00000500000000000000" pitchFamily="2" charset="-122"/>
                <a:ea typeface="MiSans" panose="00000500000000000000" pitchFamily="2" charset="-122"/>
              </a:rPr>
              <a:t>单击</a:t>
            </a:r>
            <a:r>
              <a:rPr lang="zh-CN" altLang="en-US" sz="1400" dirty="0">
                <a:solidFill>
                  <a:schemeClr val="tx1">
                    <a:lumMod val="75000"/>
                    <a:lumOff val="25000"/>
                  </a:schemeClr>
                </a:solidFill>
                <a:latin typeface="MiSans" panose="00000500000000000000" pitchFamily="2" charset="-122"/>
                <a:ea typeface="MiSans" panose="00000500000000000000" pitchFamily="2" charset="-122"/>
              </a:rPr>
              <a:t>此处</a:t>
            </a:r>
            <a:r>
              <a:rPr lang="zh-CN" altLang="en-US" sz="1400" b="0" dirty="0">
                <a:solidFill>
                  <a:schemeClr val="tx1">
                    <a:lumMod val="75000"/>
                    <a:lumOff val="25000"/>
                  </a:schemeClr>
                </a:solidFill>
                <a:effectLst/>
                <a:latin typeface="MiSans" panose="00000500000000000000" pitchFamily="2" charset="-122"/>
                <a:ea typeface="MiSans" panose="00000500000000000000" pitchFamily="2" charset="-122"/>
              </a:rPr>
              <a:t>输入你的正文</a:t>
            </a:r>
            <a:r>
              <a:rPr lang="en-US" altLang="zh-CN" sz="1400" b="0" dirty="0">
                <a:solidFill>
                  <a:schemeClr val="tx1">
                    <a:lumMod val="75000"/>
                    <a:lumOff val="25000"/>
                  </a:schemeClr>
                </a:solidFill>
                <a:effectLst/>
                <a:latin typeface="MiSans" panose="00000500000000000000" pitchFamily="2" charset="-122"/>
                <a:ea typeface="MiSans" panose="00000500000000000000" pitchFamily="2" charset="-122"/>
              </a:rPr>
              <a:t>,</a:t>
            </a:r>
            <a:r>
              <a:rPr lang="zh-CN" altLang="en-US" sz="1400" b="0" dirty="0">
                <a:solidFill>
                  <a:schemeClr val="tx1">
                    <a:lumMod val="75000"/>
                    <a:lumOff val="25000"/>
                  </a:schemeClr>
                </a:solidFill>
                <a:effectLst/>
                <a:latin typeface="MiSans" panose="00000500000000000000" pitchFamily="2" charset="-122"/>
                <a:ea typeface="MiSans" panose="00000500000000000000" pitchFamily="2" charset="-122"/>
              </a:rPr>
              <a:t>为了最终发布的良好效果，请尽量言简意赅阐述观点</a:t>
            </a:r>
            <a:r>
              <a:rPr lang="zh-CN" altLang="en-US" sz="1400" dirty="0">
                <a:solidFill>
                  <a:schemeClr val="tx1">
                    <a:lumMod val="75000"/>
                    <a:lumOff val="25000"/>
                  </a:schemeClr>
                </a:solidFill>
                <a:latin typeface="MiSans" panose="00000500000000000000" pitchFamily="2" charset="-122"/>
                <a:ea typeface="MiSans" panose="00000500000000000000" pitchFamily="2" charset="-122"/>
              </a:rPr>
              <a:t>。</a:t>
            </a:r>
            <a:endParaRPr lang="en-US" altLang="zh-CN" sz="1400" b="0" dirty="0">
              <a:solidFill>
                <a:schemeClr val="tx1">
                  <a:lumMod val="75000"/>
                  <a:lumOff val="25000"/>
                </a:schemeClr>
              </a:solidFill>
              <a:effectLst/>
              <a:latin typeface="MiSans" panose="00000500000000000000" pitchFamily="2" charset="-122"/>
              <a:ea typeface="MiSans" panose="00000500000000000000" pitchFamily="2" charset="-122"/>
            </a:endParaRPr>
          </a:p>
        </p:txBody>
      </p:sp>
      <p:sp>
        <p:nvSpPr>
          <p:cNvPr id="63" name="文本框 62">
            <a:extLst>
              <a:ext uri="{FF2B5EF4-FFF2-40B4-BE49-F238E27FC236}">
                <a16:creationId xmlns:a16="http://schemas.microsoft.com/office/drawing/2014/main" id="{0BD28259-7203-8E0D-4CAD-5A572DF334BB}"/>
              </a:ext>
            </a:extLst>
          </p:cNvPr>
          <p:cNvSpPr txBox="1"/>
          <p:nvPr/>
        </p:nvSpPr>
        <p:spPr>
          <a:xfrm>
            <a:off x="4730480" y="1615026"/>
            <a:ext cx="1846660" cy="369332"/>
          </a:xfrm>
          <a:prstGeom prst="rect">
            <a:avLst/>
          </a:prstGeom>
          <a:noFill/>
        </p:spPr>
        <p:txBody>
          <a:bodyPr wrap="none" lIns="0" tIns="0" rIns="0" bIns="0" rtlCol="0" anchor="t">
            <a:spAutoFit/>
          </a:bodyPr>
          <a:lstStyle/>
          <a:p>
            <a:pPr algn="ctr"/>
            <a:r>
              <a:rPr lang="zh-CN" altLang="en-US" sz="2400" dirty="0">
                <a:solidFill>
                  <a:schemeClr val="accent1"/>
                </a:solidFill>
                <a:latin typeface="MiSans Semibold" panose="00000700000000000000" pitchFamily="2" charset="-122"/>
                <a:ea typeface="MiSans Semibold" panose="00000700000000000000" pitchFamily="2" charset="-122"/>
              </a:rPr>
              <a:t>请添加小标题</a:t>
            </a:r>
          </a:p>
        </p:txBody>
      </p:sp>
      <p:sp>
        <p:nvSpPr>
          <p:cNvPr id="64" name="文本框 63">
            <a:extLst>
              <a:ext uri="{FF2B5EF4-FFF2-40B4-BE49-F238E27FC236}">
                <a16:creationId xmlns:a16="http://schemas.microsoft.com/office/drawing/2014/main" id="{E234CD92-B950-0DB9-54B2-06EB31350595}"/>
              </a:ext>
            </a:extLst>
          </p:cNvPr>
          <p:cNvSpPr txBox="1"/>
          <p:nvPr/>
        </p:nvSpPr>
        <p:spPr>
          <a:xfrm>
            <a:off x="4730480" y="2231303"/>
            <a:ext cx="2821741" cy="816570"/>
          </a:xfrm>
          <a:prstGeom prst="rect">
            <a:avLst/>
          </a:prstGeom>
          <a:noFill/>
        </p:spPr>
        <p:txBody>
          <a:bodyPr wrap="square" lIns="0" tIns="0" rIns="0" bIns="0" rtlCol="0" anchor="t">
            <a:spAutoFit/>
          </a:bodyPr>
          <a:lstStyle/>
          <a:p>
            <a:pPr algn="just">
              <a:lnSpc>
                <a:spcPct val="130000"/>
              </a:lnSpc>
            </a:pPr>
            <a:r>
              <a:rPr lang="zh-CN" altLang="en-US" sz="1400" b="0" dirty="0">
                <a:solidFill>
                  <a:schemeClr val="tx1">
                    <a:lumMod val="75000"/>
                    <a:lumOff val="25000"/>
                  </a:schemeClr>
                </a:solidFill>
                <a:effectLst/>
                <a:latin typeface="MiSans" panose="00000500000000000000" pitchFamily="2" charset="-122"/>
                <a:ea typeface="MiSans" panose="00000500000000000000" pitchFamily="2" charset="-122"/>
              </a:rPr>
              <a:t>单击</a:t>
            </a:r>
            <a:r>
              <a:rPr lang="zh-CN" altLang="en-US" sz="1400" dirty="0">
                <a:solidFill>
                  <a:schemeClr val="tx1">
                    <a:lumMod val="75000"/>
                    <a:lumOff val="25000"/>
                  </a:schemeClr>
                </a:solidFill>
                <a:latin typeface="MiSans" panose="00000500000000000000" pitchFamily="2" charset="-122"/>
                <a:ea typeface="MiSans" panose="00000500000000000000" pitchFamily="2" charset="-122"/>
              </a:rPr>
              <a:t>此处</a:t>
            </a:r>
            <a:r>
              <a:rPr lang="zh-CN" altLang="en-US" sz="1400" b="0" dirty="0">
                <a:solidFill>
                  <a:schemeClr val="tx1">
                    <a:lumMod val="75000"/>
                    <a:lumOff val="25000"/>
                  </a:schemeClr>
                </a:solidFill>
                <a:effectLst/>
                <a:latin typeface="MiSans" panose="00000500000000000000" pitchFamily="2" charset="-122"/>
                <a:ea typeface="MiSans" panose="00000500000000000000" pitchFamily="2" charset="-122"/>
              </a:rPr>
              <a:t>输入你的正文</a:t>
            </a:r>
            <a:r>
              <a:rPr lang="en-US" altLang="zh-CN" sz="1400" b="0" dirty="0">
                <a:solidFill>
                  <a:schemeClr val="tx1">
                    <a:lumMod val="75000"/>
                    <a:lumOff val="25000"/>
                  </a:schemeClr>
                </a:solidFill>
                <a:effectLst/>
                <a:latin typeface="MiSans" panose="00000500000000000000" pitchFamily="2" charset="-122"/>
                <a:ea typeface="MiSans" panose="00000500000000000000" pitchFamily="2" charset="-122"/>
              </a:rPr>
              <a:t>,</a:t>
            </a:r>
            <a:r>
              <a:rPr lang="zh-CN" altLang="en-US" sz="1400" b="0" dirty="0">
                <a:solidFill>
                  <a:schemeClr val="tx1">
                    <a:lumMod val="75000"/>
                    <a:lumOff val="25000"/>
                  </a:schemeClr>
                </a:solidFill>
                <a:effectLst/>
                <a:latin typeface="MiSans" panose="00000500000000000000" pitchFamily="2" charset="-122"/>
                <a:ea typeface="MiSans" panose="00000500000000000000" pitchFamily="2" charset="-122"/>
              </a:rPr>
              <a:t>为了最终发布的良好效果，请尽量言简意赅阐述观点</a:t>
            </a:r>
            <a:r>
              <a:rPr lang="zh-CN" altLang="en-US" sz="1400" dirty="0">
                <a:solidFill>
                  <a:schemeClr val="tx1">
                    <a:lumMod val="75000"/>
                    <a:lumOff val="25000"/>
                  </a:schemeClr>
                </a:solidFill>
                <a:latin typeface="MiSans" panose="00000500000000000000" pitchFamily="2" charset="-122"/>
                <a:ea typeface="MiSans" panose="00000500000000000000" pitchFamily="2" charset="-122"/>
              </a:rPr>
              <a:t>。</a:t>
            </a:r>
            <a:endParaRPr lang="en-US" altLang="zh-CN" sz="1400" b="0" dirty="0">
              <a:solidFill>
                <a:schemeClr val="tx1">
                  <a:lumMod val="75000"/>
                  <a:lumOff val="25000"/>
                </a:schemeClr>
              </a:solidFill>
              <a:effectLst/>
              <a:latin typeface="MiSans" panose="00000500000000000000" pitchFamily="2" charset="-122"/>
              <a:ea typeface="MiSans" panose="00000500000000000000" pitchFamily="2" charset="-122"/>
            </a:endParaRPr>
          </a:p>
        </p:txBody>
      </p:sp>
      <p:sp>
        <p:nvSpPr>
          <p:cNvPr id="65" name="文本框 64">
            <a:extLst>
              <a:ext uri="{FF2B5EF4-FFF2-40B4-BE49-F238E27FC236}">
                <a16:creationId xmlns:a16="http://schemas.microsoft.com/office/drawing/2014/main" id="{E2622007-B1BF-25B5-FBF8-717390BB5459}"/>
              </a:ext>
            </a:extLst>
          </p:cNvPr>
          <p:cNvSpPr txBox="1"/>
          <p:nvPr/>
        </p:nvSpPr>
        <p:spPr>
          <a:xfrm>
            <a:off x="8380933" y="1615026"/>
            <a:ext cx="1846660" cy="369332"/>
          </a:xfrm>
          <a:prstGeom prst="rect">
            <a:avLst/>
          </a:prstGeom>
          <a:noFill/>
        </p:spPr>
        <p:txBody>
          <a:bodyPr wrap="none" lIns="0" tIns="0" rIns="0" bIns="0" rtlCol="0" anchor="t">
            <a:spAutoFit/>
          </a:bodyPr>
          <a:lstStyle/>
          <a:p>
            <a:pPr algn="ctr"/>
            <a:r>
              <a:rPr lang="zh-CN" altLang="en-US" sz="2400" dirty="0">
                <a:solidFill>
                  <a:schemeClr val="accent1"/>
                </a:solidFill>
                <a:latin typeface="MiSans Semibold" panose="00000700000000000000" pitchFamily="2" charset="-122"/>
                <a:ea typeface="MiSans Semibold" panose="00000700000000000000" pitchFamily="2" charset="-122"/>
              </a:rPr>
              <a:t>请添加小标题</a:t>
            </a:r>
          </a:p>
        </p:txBody>
      </p:sp>
      <p:sp>
        <p:nvSpPr>
          <p:cNvPr id="66" name="文本框 65">
            <a:extLst>
              <a:ext uri="{FF2B5EF4-FFF2-40B4-BE49-F238E27FC236}">
                <a16:creationId xmlns:a16="http://schemas.microsoft.com/office/drawing/2014/main" id="{171A219D-F9B9-4964-5A3F-2CF0C8D1BA4A}"/>
              </a:ext>
            </a:extLst>
          </p:cNvPr>
          <p:cNvSpPr txBox="1"/>
          <p:nvPr/>
        </p:nvSpPr>
        <p:spPr>
          <a:xfrm>
            <a:off x="8380933" y="2231303"/>
            <a:ext cx="2821741" cy="816570"/>
          </a:xfrm>
          <a:prstGeom prst="rect">
            <a:avLst/>
          </a:prstGeom>
          <a:noFill/>
        </p:spPr>
        <p:txBody>
          <a:bodyPr wrap="square" lIns="0" tIns="0" rIns="0" bIns="0" rtlCol="0" anchor="t">
            <a:spAutoFit/>
          </a:bodyPr>
          <a:lstStyle/>
          <a:p>
            <a:pPr algn="just">
              <a:lnSpc>
                <a:spcPct val="130000"/>
              </a:lnSpc>
            </a:pPr>
            <a:r>
              <a:rPr lang="zh-CN" altLang="en-US" sz="1400" b="0" dirty="0">
                <a:solidFill>
                  <a:schemeClr val="tx1">
                    <a:lumMod val="75000"/>
                    <a:lumOff val="25000"/>
                  </a:schemeClr>
                </a:solidFill>
                <a:effectLst/>
                <a:latin typeface="MiSans" panose="00000500000000000000" pitchFamily="2" charset="-122"/>
                <a:ea typeface="MiSans" panose="00000500000000000000" pitchFamily="2" charset="-122"/>
              </a:rPr>
              <a:t>单击</a:t>
            </a:r>
            <a:r>
              <a:rPr lang="zh-CN" altLang="en-US" sz="1400" dirty="0">
                <a:solidFill>
                  <a:schemeClr val="tx1">
                    <a:lumMod val="75000"/>
                    <a:lumOff val="25000"/>
                  </a:schemeClr>
                </a:solidFill>
                <a:latin typeface="MiSans" panose="00000500000000000000" pitchFamily="2" charset="-122"/>
                <a:ea typeface="MiSans" panose="00000500000000000000" pitchFamily="2" charset="-122"/>
              </a:rPr>
              <a:t>此处</a:t>
            </a:r>
            <a:r>
              <a:rPr lang="zh-CN" altLang="en-US" sz="1400" b="0" dirty="0">
                <a:solidFill>
                  <a:schemeClr val="tx1">
                    <a:lumMod val="75000"/>
                    <a:lumOff val="25000"/>
                  </a:schemeClr>
                </a:solidFill>
                <a:effectLst/>
                <a:latin typeface="MiSans" panose="00000500000000000000" pitchFamily="2" charset="-122"/>
                <a:ea typeface="MiSans" panose="00000500000000000000" pitchFamily="2" charset="-122"/>
              </a:rPr>
              <a:t>输入你的正文</a:t>
            </a:r>
            <a:r>
              <a:rPr lang="en-US" altLang="zh-CN" sz="1400" b="0" dirty="0">
                <a:solidFill>
                  <a:schemeClr val="tx1">
                    <a:lumMod val="75000"/>
                    <a:lumOff val="25000"/>
                  </a:schemeClr>
                </a:solidFill>
                <a:effectLst/>
                <a:latin typeface="MiSans" panose="00000500000000000000" pitchFamily="2" charset="-122"/>
                <a:ea typeface="MiSans" panose="00000500000000000000" pitchFamily="2" charset="-122"/>
              </a:rPr>
              <a:t>,</a:t>
            </a:r>
            <a:r>
              <a:rPr lang="zh-CN" altLang="en-US" sz="1400" b="0" dirty="0">
                <a:solidFill>
                  <a:schemeClr val="tx1">
                    <a:lumMod val="75000"/>
                    <a:lumOff val="25000"/>
                  </a:schemeClr>
                </a:solidFill>
                <a:effectLst/>
                <a:latin typeface="MiSans" panose="00000500000000000000" pitchFamily="2" charset="-122"/>
                <a:ea typeface="MiSans" panose="00000500000000000000" pitchFamily="2" charset="-122"/>
              </a:rPr>
              <a:t>为了最终发布的良好效果，请尽量言简意赅阐述观点</a:t>
            </a:r>
            <a:r>
              <a:rPr lang="zh-CN" altLang="en-US" sz="1400" dirty="0">
                <a:solidFill>
                  <a:schemeClr val="tx1">
                    <a:lumMod val="75000"/>
                    <a:lumOff val="25000"/>
                  </a:schemeClr>
                </a:solidFill>
                <a:latin typeface="MiSans" panose="00000500000000000000" pitchFamily="2" charset="-122"/>
                <a:ea typeface="MiSans" panose="00000500000000000000" pitchFamily="2" charset="-122"/>
              </a:rPr>
              <a:t>。</a:t>
            </a:r>
            <a:endParaRPr lang="en-US" altLang="zh-CN" sz="1400" b="0" dirty="0">
              <a:solidFill>
                <a:schemeClr val="tx1">
                  <a:lumMod val="75000"/>
                  <a:lumOff val="25000"/>
                </a:schemeClr>
              </a:solidFill>
              <a:effectLst/>
              <a:latin typeface="MiSans" panose="00000500000000000000" pitchFamily="2" charset="-122"/>
              <a:ea typeface="MiSans" panose="00000500000000000000" pitchFamily="2" charset="-122"/>
            </a:endParaRPr>
          </a:p>
        </p:txBody>
      </p:sp>
      <p:sp>
        <p:nvSpPr>
          <p:cNvPr id="67" name="文本框 66">
            <a:extLst>
              <a:ext uri="{FF2B5EF4-FFF2-40B4-BE49-F238E27FC236}">
                <a16:creationId xmlns:a16="http://schemas.microsoft.com/office/drawing/2014/main" id="{A4C456C3-2A47-3147-3100-B9BAA9A91D3B}"/>
              </a:ext>
            </a:extLst>
          </p:cNvPr>
          <p:cNvSpPr txBox="1"/>
          <p:nvPr/>
        </p:nvSpPr>
        <p:spPr>
          <a:xfrm>
            <a:off x="6546733" y="4784768"/>
            <a:ext cx="1846660" cy="369332"/>
          </a:xfrm>
          <a:prstGeom prst="rect">
            <a:avLst/>
          </a:prstGeom>
          <a:noFill/>
        </p:spPr>
        <p:txBody>
          <a:bodyPr wrap="none" lIns="0" tIns="0" rIns="0" bIns="0" rtlCol="0" anchor="t">
            <a:spAutoFit/>
          </a:bodyPr>
          <a:lstStyle/>
          <a:p>
            <a:pPr algn="ctr"/>
            <a:r>
              <a:rPr lang="zh-CN" altLang="en-US" sz="2400" dirty="0">
                <a:solidFill>
                  <a:schemeClr val="accent1"/>
                </a:solidFill>
                <a:latin typeface="MiSans Semibold" panose="00000700000000000000" pitchFamily="2" charset="-122"/>
                <a:ea typeface="MiSans Semibold" panose="00000700000000000000" pitchFamily="2" charset="-122"/>
              </a:rPr>
              <a:t>请添加小标题</a:t>
            </a:r>
          </a:p>
        </p:txBody>
      </p:sp>
      <p:sp>
        <p:nvSpPr>
          <p:cNvPr id="68" name="文本框 67">
            <a:extLst>
              <a:ext uri="{FF2B5EF4-FFF2-40B4-BE49-F238E27FC236}">
                <a16:creationId xmlns:a16="http://schemas.microsoft.com/office/drawing/2014/main" id="{A52D7D6E-6F78-B4A8-7170-D20199CC5504}"/>
              </a:ext>
            </a:extLst>
          </p:cNvPr>
          <p:cNvSpPr txBox="1"/>
          <p:nvPr/>
        </p:nvSpPr>
        <p:spPr>
          <a:xfrm>
            <a:off x="6546733" y="5401045"/>
            <a:ext cx="2821741" cy="816570"/>
          </a:xfrm>
          <a:prstGeom prst="rect">
            <a:avLst/>
          </a:prstGeom>
          <a:noFill/>
        </p:spPr>
        <p:txBody>
          <a:bodyPr wrap="square" lIns="0" tIns="0" rIns="0" bIns="0" rtlCol="0" anchor="t">
            <a:spAutoFit/>
          </a:bodyPr>
          <a:lstStyle/>
          <a:p>
            <a:pPr algn="just">
              <a:lnSpc>
                <a:spcPct val="130000"/>
              </a:lnSpc>
            </a:pPr>
            <a:r>
              <a:rPr lang="zh-CN" altLang="en-US" sz="1400" b="0" dirty="0">
                <a:solidFill>
                  <a:schemeClr val="tx1">
                    <a:lumMod val="75000"/>
                    <a:lumOff val="25000"/>
                  </a:schemeClr>
                </a:solidFill>
                <a:effectLst/>
                <a:latin typeface="MiSans" panose="00000500000000000000" pitchFamily="2" charset="-122"/>
                <a:ea typeface="MiSans" panose="00000500000000000000" pitchFamily="2" charset="-122"/>
              </a:rPr>
              <a:t>单击</a:t>
            </a:r>
            <a:r>
              <a:rPr lang="zh-CN" altLang="en-US" sz="1400" dirty="0">
                <a:solidFill>
                  <a:schemeClr val="tx1">
                    <a:lumMod val="75000"/>
                    <a:lumOff val="25000"/>
                  </a:schemeClr>
                </a:solidFill>
                <a:latin typeface="MiSans" panose="00000500000000000000" pitchFamily="2" charset="-122"/>
                <a:ea typeface="MiSans" panose="00000500000000000000" pitchFamily="2" charset="-122"/>
              </a:rPr>
              <a:t>此处</a:t>
            </a:r>
            <a:r>
              <a:rPr lang="zh-CN" altLang="en-US" sz="1400" b="0" dirty="0">
                <a:solidFill>
                  <a:schemeClr val="tx1">
                    <a:lumMod val="75000"/>
                    <a:lumOff val="25000"/>
                  </a:schemeClr>
                </a:solidFill>
                <a:effectLst/>
                <a:latin typeface="MiSans" panose="00000500000000000000" pitchFamily="2" charset="-122"/>
                <a:ea typeface="MiSans" panose="00000500000000000000" pitchFamily="2" charset="-122"/>
              </a:rPr>
              <a:t>输入你的正文</a:t>
            </a:r>
            <a:r>
              <a:rPr lang="en-US" altLang="zh-CN" sz="1400" b="0" dirty="0">
                <a:solidFill>
                  <a:schemeClr val="tx1">
                    <a:lumMod val="75000"/>
                    <a:lumOff val="25000"/>
                  </a:schemeClr>
                </a:solidFill>
                <a:effectLst/>
                <a:latin typeface="MiSans" panose="00000500000000000000" pitchFamily="2" charset="-122"/>
                <a:ea typeface="MiSans" panose="00000500000000000000" pitchFamily="2" charset="-122"/>
              </a:rPr>
              <a:t>,</a:t>
            </a:r>
            <a:r>
              <a:rPr lang="zh-CN" altLang="en-US" sz="1400" b="0" dirty="0">
                <a:solidFill>
                  <a:schemeClr val="tx1">
                    <a:lumMod val="75000"/>
                    <a:lumOff val="25000"/>
                  </a:schemeClr>
                </a:solidFill>
                <a:effectLst/>
                <a:latin typeface="MiSans" panose="00000500000000000000" pitchFamily="2" charset="-122"/>
                <a:ea typeface="MiSans" panose="00000500000000000000" pitchFamily="2" charset="-122"/>
              </a:rPr>
              <a:t>为了最终发布的良好效果，请尽量言简意赅阐述观点</a:t>
            </a:r>
            <a:r>
              <a:rPr lang="zh-CN" altLang="en-US" sz="1400" dirty="0">
                <a:solidFill>
                  <a:schemeClr val="tx1">
                    <a:lumMod val="75000"/>
                    <a:lumOff val="25000"/>
                  </a:schemeClr>
                </a:solidFill>
                <a:latin typeface="MiSans" panose="00000500000000000000" pitchFamily="2" charset="-122"/>
                <a:ea typeface="MiSans" panose="00000500000000000000" pitchFamily="2" charset="-122"/>
              </a:rPr>
              <a:t>。</a:t>
            </a:r>
            <a:endParaRPr lang="en-US" altLang="zh-CN" sz="1400" b="0" dirty="0">
              <a:solidFill>
                <a:schemeClr val="tx1">
                  <a:lumMod val="75000"/>
                  <a:lumOff val="25000"/>
                </a:schemeClr>
              </a:solidFill>
              <a:effectLst/>
              <a:latin typeface="MiSans" panose="00000500000000000000" pitchFamily="2" charset="-122"/>
              <a:ea typeface="MiSans" panose="00000500000000000000" pitchFamily="2" charset="-122"/>
            </a:endParaRPr>
          </a:p>
        </p:txBody>
      </p:sp>
      <p:sp>
        <p:nvSpPr>
          <p:cNvPr id="69" name="文本框 68">
            <a:extLst>
              <a:ext uri="{FF2B5EF4-FFF2-40B4-BE49-F238E27FC236}">
                <a16:creationId xmlns:a16="http://schemas.microsoft.com/office/drawing/2014/main" id="{0CA30EC0-50BD-704A-33DB-0D141F774168}"/>
              </a:ext>
            </a:extLst>
          </p:cNvPr>
          <p:cNvSpPr txBox="1"/>
          <p:nvPr/>
        </p:nvSpPr>
        <p:spPr>
          <a:xfrm>
            <a:off x="2866905" y="4784768"/>
            <a:ext cx="1846660" cy="369332"/>
          </a:xfrm>
          <a:prstGeom prst="rect">
            <a:avLst/>
          </a:prstGeom>
          <a:noFill/>
        </p:spPr>
        <p:txBody>
          <a:bodyPr wrap="none" lIns="0" tIns="0" rIns="0" bIns="0" rtlCol="0" anchor="t">
            <a:spAutoFit/>
          </a:bodyPr>
          <a:lstStyle/>
          <a:p>
            <a:pPr algn="ctr"/>
            <a:r>
              <a:rPr lang="zh-CN" altLang="en-US" sz="2400" dirty="0">
                <a:solidFill>
                  <a:schemeClr val="accent1"/>
                </a:solidFill>
                <a:latin typeface="MiSans Semibold" panose="00000700000000000000" pitchFamily="2" charset="-122"/>
                <a:ea typeface="MiSans Semibold" panose="00000700000000000000" pitchFamily="2" charset="-122"/>
              </a:rPr>
              <a:t>请添加小标题</a:t>
            </a:r>
          </a:p>
        </p:txBody>
      </p:sp>
      <p:sp>
        <p:nvSpPr>
          <p:cNvPr id="70" name="文本框 69">
            <a:extLst>
              <a:ext uri="{FF2B5EF4-FFF2-40B4-BE49-F238E27FC236}">
                <a16:creationId xmlns:a16="http://schemas.microsoft.com/office/drawing/2014/main" id="{C26B6FBF-923D-3339-1F5B-613D1028031A}"/>
              </a:ext>
            </a:extLst>
          </p:cNvPr>
          <p:cNvSpPr txBox="1"/>
          <p:nvPr/>
        </p:nvSpPr>
        <p:spPr>
          <a:xfrm>
            <a:off x="2866905" y="5401045"/>
            <a:ext cx="2821741" cy="816570"/>
          </a:xfrm>
          <a:prstGeom prst="rect">
            <a:avLst/>
          </a:prstGeom>
          <a:noFill/>
        </p:spPr>
        <p:txBody>
          <a:bodyPr wrap="square" lIns="0" tIns="0" rIns="0" bIns="0" rtlCol="0" anchor="t">
            <a:spAutoFit/>
          </a:bodyPr>
          <a:lstStyle/>
          <a:p>
            <a:pPr algn="just">
              <a:lnSpc>
                <a:spcPct val="130000"/>
              </a:lnSpc>
            </a:pPr>
            <a:r>
              <a:rPr lang="zh-CN" altLang="en-US" sz="1400" b="0" dirty="0">
                <a:solidFill>
                  <a:schemeClr val="tx1">
                    <a:lumMod val="75000"/>
                    <a:lumOff val="25000"/>
                  </a:schemeClr>
                </a:solidFill>
                <a:effectLst/>
                <a:latin typeface="MiSans" panose="00000500000000000000" pitchFamily="2" charset="-122"/>
                <a:ea typeface="MiSans" panose="00000500000000000000" pitchFamily="2" charset="-122"/>
              </a:rPr>
              <a:t>单击</a:t>
            </a:r>
            <a:r>
              <a:rPr lang="zh-CN" altLang="en-US" sz="1400" dirty="0">
                <a:solidFill>
                  <a:schemeClr val="tx1">
                    <a:lumMod val="75000"/>
                    <a:lumOff val="25000"/>
                  </a:schemeClr>
                </a:solidFill>
                <a:latin typeface="MiSans" panose="00000500000000000000" pitchFamily="2" charset="-122"/>
                <a:ea typeface="MiSans" panose="00000500000000000000" pitchFamily="2" charset="-122"/>
              </a:rPr>
              <a:t>此处</a:t>
            </a:r>
            <a:r>
              <a:rPr lang="zh-CN" altLang="en-US" sz="1400" b="0" dirty="0">
                <a:solidFill>
                  <a:schemeClr val="tx1">
                    <a:lumMod val="75000"/>
                    <a:lumOff val="25000"/>
                  </a:schemeClr>
                </a:solidFill>
                <a:effectLst/>
                <a:latin typeface="MiSans" panose="00000500000000000000" pitchFamily="2" charset="-122"/>
                <a:ea typeface="MiSans" panose="00000500000000000000" pitchFamily="2" charset="-122"/>
              </a:rPr>
              <a:t>输入你的正文</a:t>
            </a:r>
            <a:r>
              <a:rPr lang="en-US" altLang="zh-CN" sz="1400" b="0" dirty="0">
                <a:solidFill>
                  <a:schemeClr val="tx1">
                    <a:lumMod val="75000"/>
                    <a:lumOff val="25000"/>
                  </a:schemeClr>
                </a:solidFill>
                <a:effectLst/>
                <a:latin typeface="MiSans" panose="00000500000000000000" pitchFamily="2" charset="-122"/>
                <a:ea typeface="MiSans" panose="00000500000000000000" pitchFamily="2" charset="-122"/>
              </a:rPr>
              <a:t>,</a:t>
            </a:r>
            <a:r>
              <a:rPr lang="zh-CN" altLang="en-US" sz="1400" b="0" dirty="0">
                <a:solidFill>
                  <a:schemeClr val="tx1">
                    <a:lumMod val="75000"/>
                    <a:lumOff val="25000"/>
                  </a:schemeClr>
                </a:solidFill>
                <a:effectLst/>
                <a:latin typeface="MiSans" panose="00000500000000000000" pitchFamily="2" charset="-122"/>
                <a:ea typeface="MiSans" panose="00000500000000000000" pitchFamily="2" charset="-122"/>
              </a:rPr>
              <a:t>为了最终发布的良好效果，请尽量言简意赅阐述观点</a:t>
            </a:r>
            <a:r>
              <a:rPr lang="zh-CN" altLang="en-US" sz="1400" dirty="0">
                <a:solidFill>
                  <a:schemeClr val="tx1">
                    <a:lumMod val="75000"/>
                    <a:lumOff val="25000"/>
                  </a:schemeClr>
                </a:solidFill>
                <a:latin typeface="MiSans" panose="00000500000000000000" pitchFamily="2" charset="-122"/>
                <a:ea typeface="MiSans" panose="00000500000000000000" pitchFamily="2" charset="-122"/>
              </a:rPr>
              <a:t>。</a:t>
            </a:r>
            <a:endParaRPr lang="en-US" altLang="zh-CN" sz="1400" b="0" dirty="0">
              <a:solidFill>
                <a:schemeClr val="tx1">
                  <a:lumMod val="75000"/>
                  <a:lumOff val="25000"/>
                </a:schemeClr>
              </a:solidFill>
              <a:effectLst/>
              <a:latin typeface="MiSans" panose="00000500000000000000" pitchFamily="2" charset="-122"/>
              <a:ea typeface="MiSans" panose="00000500000000000000" pitchFamily="2" charset="-122"/>
            </a:endParaRPr>
          </a:p>
        </p:txBody>
      </p:sp>
    </p:spTree>
    <p:extLst>
      <p:ext uri="{BB962C8B-B14F-4D97-AF65-F5344CB8AC3E}">
        <p14:creationId xmlns:p14="http://schemas.microsoft.com/office/powerpoint/2010/main" val="2817643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文本框 10">
            <a:extLst>
              <a:ext uri="{FF2B5EF4-FFF2-40B4-BE49-F238E27FC236}">
                <a16:creationId xmlns:a16="http://schemas.microsoft.com/office/drawing/2014/main" id="{A0594649-D7F2-5F47-3901-2B1D79C0FBB5}"/>
              </a:ext>
            </a:extLst>
          </p:cNvPr>
          <p:cNvSpPr txBox="1"/>
          <p:nvPr/>
        </p:nvSpPr>
        <p:spPr>
          <a:xfrm>
            <a:off x="6629242" y="1302442"/>
            <a:ext cx="654813" cy="567786"/>
          </a:xfrm>
          <a:prstGeom prst="roundRect">
            <a:avLst/>
          </a:prstGeom>
          <a:solidFill>
            <a:schemeClr val="accent1"/>
          </a:solidFill>
          <a:ln>
            <a:solidFill>
              <a:schemeClr val="bg1"/>
            </a:solidFill>
          </a:ln>
          <a:effectLst>
            <a:outerShdw blurRad="88900" dist="165100" dir="5400000" sx="80000" sy="80000" algn="t" rotWithShape="0">
              <a:schemeClr val="accent1">
                <a:alpha val="15000"/>
              </a:schemeClr>
            </a:outerShdw>
          </a:effectLst>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2800" b="0" i="0" u="none" strike="noStrike" kern="1200" cap="none" spc="0" normalizeH="0" noProof="0" dirty="0">
                <a:solidFill>
                  <a:schemeClr val="bg1"/>
                </a:solidFill>
                <a:effectLst/>
                <a:uLnTx/>
                <a:uFillTx/>
                <a:latin typeface="MiSans Semibold" panose="00000700000000000000" pitchFamily="2" charset="-122"/>
                <a:ea typeface="MiSans Semibold" panose="00000700000000000000" pitchFamily="2" charset="-122"/>
                <a:cs typeface="+mn-ea"/>
                <a:sym typeface="汉仪旗黑KW 55S" panose="00020600040101010101" pitchFamily="18" charset="-122"/>
              </a:rPr>
              <a:t>01</a:t>
            </a:r>
            <a:endParaRPr kumimoji="1" lang="zh-CN" altLang="en-US" sz="2800" b="0" i="0" u="none" strike="noStrike" kern="1200" cap="none" spc="0" normalizeH="0" noProof="0" dirty="0">
              <a:solidFill>
                <a:schemeClr val="bg1"/>
              </a:solidFill>
              <a:effectLst/>
              <a:uLnTx/>
              <a:uFillTx/>
              <a:latin typeface="MiSans Semibold" panose="00000700000000000000" pitchFamily="2" charset="-122"/>
              <a:ea typeface="MiSans Semibold" panose="00000700000000000000" pitchFamily="2" charset="-122"/>
              <a:cs typeface="+mn-ea"/>
              <a:sym typeface="汉仪旗黑KW 55S" panose="00020600040101010101" pitchFamily="18" charset="-122"/>
            </a:endParaRPr>
          </a:p>
        </p:txBody>
      </p:sp>
      <p:sp>
        <p:nvSpPr>
          <p:cNvPr id="6" name="文本框 5">
            <a:extLst>
              <a:ext uri="{FF2B5EF4-FFF2-40B4-BE49-F238E27FC236}">
                <a16:creationId xmlns:a16="http://schemas.microsoft.com/office/drawing/2014/main" id="{76C58273-143D-4941-C519-BEA698F87F9C}"/>
              </a:ext>
            </a:extLst>
          </p:cNvPr>
          <p:cNvSpPr txBox="1"/>
          <p:nvPr/>
        </p:nvSpPr>
        <p:spPr>
          <a:xfrm>
            <a:off x="7525211" y="1252124"/>
            <a:ext cx="2308324" cy="461665"/>
          </a:xfrm>
          <a:prstGeom prst="rect">
            <a:avLst/>
          </a:prstGeom>
          <a:noFill/>
        </p:spPr>
        <p:txBody>
          <a:bodyPr wrap="none" lIns="0" tIns="0" rIns="0" bIns="0" rtlCol="0">
            <a:spAutoFit/>
          </a:bodyPr>
          <a:lstStyle/>
          <a:p>
            <a:pPr>
              <a:defRPr/>
            </a:pPr>
            <a:r>
              <a:rPr kumimoji="1" lang="zh-CN" altLang="en-US" sz="3000" dirty="0">
                <a:solidFill>
                  <a:schemeClr val="tx1">
                    <a:lumMod val="75000"/>
                    <a:lumOff val="25000"/>
                  </a:schemeClr>
                </a:solidFill>
                <a:latin typeface="MiSans Semibold" panose="00000700000000000000" pitchFamily="2" charset="-122"/>
                <a:ea typeface="MiSans Semibold" panose="00000700000000000000" pitchFamily="2" charset="-122"/>
                <a:cs typeface="+mn-ea"/>
                <a:sym typeface="汉仪旗黑KW 55S" panose="00020600040101010101" pitchFamily="18" charset="-122"/>
              </a:rPr>
              <a:t>工作完成情况</a:t>
            </a:r>
          </a:p>
        </p:txBody>
      </p:sp>
      <p:sp>
        <p:nvSpPr>
          <p:cNvPr id="59" name="文本占位符 9">
            <a:extLst>
              <a:ext uri="{FF2B5EF4-FFF2-40B4-BE49-F238E27FC236}">
                <a16:creationId xmlns:a16="http://schemas.microsoft.com/office/drawing/2014/main" id="{197F3AFA-1EF4-83FE-C3F5-9BAF1EEFF955}"/>
              </a:ext>
            </a:extLst>
          </p:cNvPr>
          <p:cNvSpPr txBox="1">
            <a:spLocks/>
          </p:cNvSpPr>
          <p:nvPr/>
        </p:nvSpPr>
        <p:spPr>
          <a:xfrm>
            <a:off x="7525211" y="1713789"/>
            <a:ext cx="1675139" cy="199285"/>
          </a:xfrm>
          <a:prstGeom prst="rect">
            <a:avLst/>
          </a:prstGeom>
        </p:spPr>
        <p:txBody>
          <a:bodyPr wrap="none" lIns="0" tIns="0" rIns="0" bIns="0">
            <a:spAutoFit/>
          </a:bodyPr>
          <a:lstStyle>
            <a:lvl1pPr marL="0" indent="0" algn="l" defTabSz="914400" rtl="0" eaLnBrk="1" latinLnBrk="0" hangingPunct="1">
              <a:lnSpc>
                <a:spcPct val="90000"/>
              </a:lnSpc>
              <a:spcBef>
                <a:spcPts val="1000"/>
              </a:spcBef>
              <a:buFont typeface="Arial" panose="020B0604020202020204" pitchFamily="34" charset="0"/>
              <a:buNone/>
              <a:defRPr sz="1050" b="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1400" dirty="0">
                <a:solidFill>
                  <a:schemeClr val="bg1">
                    <a:lumMod val="65000"/>
                  </a:schemeClr>
                </a:solidFill>
                <a:latin typeface="MiSans" panose="00000500000000000000" pitchFamily="2" charset="-122"/>
                <a:ea typeface="MiSans" panose="00000500000000000000" pitchFamily="2" charset="-122"/>
                <a:cs typeface="+mn-ea"/>
                <a:sym typeface="汉仪旗黑KW 55S" panose="00020600040101010101" pitchFamily="18" charset="-122"/>
              </a:rPr>
              <a:t>Completion of work</a:t>
            </a:r>
          </a:p>
        </p:txBody>
      </p:sp>
      <p:sp>
        <p:nvSpPr>
          <p:cNvPr id="21" name="文本框 20">
            <a:extLst>
              <a:ext uri="{FF2B5EF4-FFF2-40B4-BE49-F238E27FC236}">
                <a16:creationId xmlns:a16="http://schemas.microsoft.com/office/drawing/2014/main" id="{5ABFD96E-56DE-CD77-6514-C50EE6B5EDED}"/>
              </a:ext>
            </a:extLst>
          </p:cNvPr>
          <p:cNvSpPr txBox="1"/>
          <p:nvPr/>
        </p:nvSpPr>
        <p:spPr>
          <a:xfrm>
            <a:off x="6629242" y="2507250"/>
            <a:ext cx="654813" cy="567786"/>
          </a:xfrm>
          <a:prstGeom prst="roundRect">
            <a:avLst/>
          </a:prstGeom>
          <a:solidFill>
            <a:schemeClr val="accent1"/>
          </a:solidFill>
          <a:ln>
            <a:solidFill>
              <a:schemeClr val="bg1"/>
            </a:solidFill>
          </a:ln>
          <a:effectLst>
            <a:outerShdw blurRad="88900" dist="165100" dir="5400000" sx="80000" sy="80000" algn="t" rotWithShape="0">
              <a:schemeClr val="accent1">
                <a:alpha val="15000"/>
              </a:schemeClr>
            </a:outerShdw>
          </a:effectLst>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2800" b="0" i="0" u="none" strike="noStrike" kern="1200" cap="none" spc="0" normalizeH="0" noProof="0" dirty="0">
                <a:solidFill>
                  <a:schemeClr val="bg1"/>
                </a:solidFill>
                <a:effectLst/>
                <a:uLnTx/>
                <a:uFillTx/>
                <a:latin typeface="MiSans Semibold" panose="00000700000000000000" pitchFamily="2" charset="-122"/>
                <a:ea typeface="MiSans Semibold" panose="00000700000000000000" pitchFamily="2" charset="-122"/>
                <a:cs typeface="+mn-ea"/>
                <a:sym typeface="汉仪旗黑KW 55S" panose="00020600040101010101" pitchFamily="18" charset="-122"/>
              </a:rPr>
              <a:t>02</a:t>
            </a:r>
            <a:endParaRPr kumimoji="1" lang="zh-CN" altLang="en-US" sz="2800" b="0" i="0" u="none" strike="noStrike" kern="1200" cap="none" spc="0" normalizeH="0" noProof="0" dirty="0">
              <a:solidFill>
                <a:schemeClr val="bg1"/>
              </a:solidFill>
              <a:effectLst/>
              <a:uLnTx/>
              <a:uFillTx/>
              <a:latin typeface="MiSans Semibold" panose="00000700000000000000" pitchFamily="2" charset="-122"/>
              <a:ea typeface="MiSans Semibold" panose="00000700000000000000" pitchFamily="2" charset="-122"/>
              <a:cs typeface="+mn-ea"/>
              <a:sym typeface="汉仪旗黑KW 55S" panose="00020600040101010101" pitchFamily="18" charset="-122"/>
            </a:endParaRPr>
          </a:p>
        </p:txBody>
      </p:sp>
      <p:sp>
        <p:nvSpPr>
          <p:cNvPr id="17" name="文本框 16">
            <a:extLst>
              <a:ext uri="{FF2B5EF4-FFF2-40B4-BE49-F238E27FC236}">
                <a16:creationId xmlns:a16="http://schemas.microsoft.com/office/drawing/2014/main" id="{E7CEDD9D-E729-36C1-5A59-B4739BB31B61}"/>
              </a:ext>
            </a:extLst>
          </p:cNvPr>
          <p:cNvSpPr txBox="1"/>
          <p:nvPr/>
        </p:nvSpPr>
        <p:spPr>
          <a:xfrm>
            <a:off x="7525211" y="2476345"/>
            <a:ext cx="2308324" cy="461665"/>
          </a:xfrm>
          <a:prstGeom prst="rect">
            <a:avLst/>
          </a:prstGeom>
          <a:noFill/>
        </p:spPr>
        <p:txBody>
          <a:bodyPr wrap="none" lIns="0" tIns="0" rIns="0" bIns="0" rtlCol="0">
            <a:spAutoFit/>
          </a:bodyPr>
          <a:lstStyle/>
          <a:p>
            <a:pPr>
              <a:defRPr/>
            </a:pPr>
            <a:r>
              <a:rPr kumimoji="1" lang="zh-CN" altLang="en-US" sz="3000" dirty="0">
                <a:solidFill>
                  <a:schemeClr val="tx1">
                    <a:lumMod val="75000"/>
                    <a:lumOff val="25000"/>
                  </a:schemeClr>
                </a:solidFill>
                <a:latin typeface="MiSans Semibold" panose="00000700000000000000" pitchFamily="2" charset="-122"/>
                <a:ea typeface="MiSans Semibold" panose="00000700000000000000" pitchFamily="2" charset="-122"/>
                <a:cs typeface="+mn-ea"/>
                <a:sym typeface="汉仪旗黑KW 55S" panose="00020600040101010101" pitchFamily="18" charset="-122"/>
              </a:rPr>
              <a:t>业绩成果展示</a:t>
            </a:r>
          </a:p>
        </p:txBody>
      </p:sp>
      <p:sp>
        <p:nvSpPr>
          <p:cNvPr id="60" name="文本占位符 9">
            <a:extLst>
              <a:ext uri="{FF2B5EF4-FFF2-40B4-BE49-F238E27FC236}">
                <a16:creationId xmlns:a16="http://schemas.microsoft.com/office/drawing/2014/main" id="{1D8714A9-9239-1677-3E67-F9215C5987D3}"/>
              </a:ext>
            </a:extLst>
          </p:cNvPr>
          <p:cNvSpPr txBox="1">
            <a:spLocks/>
          </p:cNvSpPr>
          <p:nvPr/>
        </p:nvSpPr>
        <p:spPr>
          <a:xfrm>
            <a:off x="7525211" y="2913783"/>
            <a:ext cx="1585370" cy="199285"/>
          </a:xfrm>
          <a:prstGeom prst="rect">
            <a:avLst/>
          </a:prstGeom>
        </p:spPr>
        <p:txBody>
          <a:bodyPr wrap="none" lIns="0" tIns="0" rIns="0" bIns="0">
            <a:spAutoFit/>
          </a:bodyPr>
          <a:lstStyle>
            <a:lvl1pPr marL="0" indent="0" algn="l" defTabSz="914400" rtl="0" eaLnBrk="1" latinLnBrk="0" hangingPunct="1">
              <a:lnSpc>
                <a:spcPct val="90000"/>
              </a:lnSpc>
              <a:spcBef>
                <a:spcPts val="1000"/>
              </a:spcBef>
              <a:buFont typeface="Arial" panose="020B0604020202020204" pitchFamily="34" charset="0"/>
              <a:buNone/>
              <a:defRPr sz="1050" b="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1400" dirty="0">
                <a:solidFill>
                  <a:schemeClr val="bg1">
                    <a:lumMod val="65000"/>
                  </a:schemeClr>
                </a:solidFill>
                <a:latin typeface="MiSans" panose="00000500000000000000" pitchFamily="2" charset="-122"/>
                <a:ea typeface="MiSans" panose="00000500000000000000" pitchFamily="2" charset="-122"/>
                <a:cs typeface="+mn-ea"/>
                <a:sym typeface="汉仪旗黑KW 55S" panose="00020600040101010101" pitchFamily="18" charset="-122"/>
              </a:rPr>
              <a:t>Work results show</a:t>
            </a:r>
          </a:p>
        </p:txBody>
      </p:sp>
      <p:sp>
        <p:nvSpPr>
          <p:cNvPr id="28" name="文本框 27">
            <a:extLst>
              <a:ext uri="{FF2B5EF4-FFF2-40B4-BE49-F238E27FC236}">
                <a16:creationId xmlns:a16="http://schemas.microsoft.com/office/drawing/2014/main" id="{7D2E03DA-1064-4B70-5949-C312AC64B179}"/>
              </a:ext>
            </a:extLst>
          </p:cNvPr>
          <p:cNvSpPr txBox="1"/>
          <p:nvPr/>
        </p:nvSpPr>
        <p:spPr>
          <a:xfrm>
            <a:off x="6629242" y="3757778"/>
            <a:ext cx="654813" cy="567786"/>
          </a:xfrm>
          <a:prstGeom prst="roundRect">
            <a:avLst/>
          </a:prstGeom>
          <a:solidFill>
            <a:schemeClr val="accent1"/>
          </a:solidFill>
          <a:ln>
            <a:solidFill>
              <a:schemeClr val="bg1"/>
            </a:solidFill>
          </a:ln>
          <a:effectLst>
            <a:outerShdw blurRad="88900" dist="165100" dir="5400000" sx="80000" sy="80000" algn="t" rotWithShape="0">
              <a:schemeClr val="accent1">
                <a:alpha val="15000"/>
              </a:schemeClr>
            </a:outerShdw>
          </a:effectLst>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2800" b="0" i="0" u="none" strike="noStrike" kern="1200" cap="none" spc="0" normalizeH="0" noProof="0" dirty="0">
                <a:solidFill>
                  <a:schemeClr val="bg1"/>
                </a:solidFill>
                <a:effectLst/>
                <a:uLnTx/>
                <a:uFillTx/>
                <a:latin typeface="MiSans Semibold" panose="00000700000000000000" pitchFamily="2" charset="-122"/>
                <a:ea typeface="MiSans Semibold" panose="00000700000000000000" pitchFamily="2" charset="-122"/>
                <a:cs typeface="+mn-ea"/>
                <a:sym typeface="汉仪旗黑KW 55S" panose="00020600040101010101" pitchFamily="18" charset="-122"/>
              </a:rPr>
              <a:t>03</a:t>
            </a:r>
            <a:endParaRPr kumimoji="1" lang="zh-CN" altLang="en-US" sz="2800" b="0" i="0" u="none" strike="noStrike" kern="1200" cap="none" spc="0" normalizeH="0" noProof="0" dirty="0">
              <a:solidFill>
                <a:schemeClr val="bg1"/>
              </a:solidFill>
              <a:effectLst/>
              <a:uLnTx/>
              <a:uFillTx/>
              <a:latin typeface="MiSans Semibold" panose="00000700000000000000" pitchFamily="2" charset="-122"/>
              <a:ea typeface="MiSans Semibold" panose="00000700000000000000" pitchFamily="2" charset="-122"/>
              <a:cs typeface="+mn-ea"/>
              <a:sym typeface="汉仪旗黑KW 55S" panose="00020600040101010101" pitchFamily="18" charset="-122"/>
            </a:endParaRPr>
          </a:p>
        </p:txBody>
      </p:sp>
      <p:sp>
        <p:nvSpPr>
          <p:cNvPr id="23" name="文本框 22">
            <a:extLst>
              <a:ext uri="{FF2B5EF4-FFF2-40B4-BE49-F238E27FC236}">
                <a16:creationId xmlns:a16="http://schemas.microsoft.com/office/drawing/2014/main" id="{E3254989-63EC-115F-FD69-9BEA4C1967C4}"/>
              </a:ext>
            </a:extLst>
          </p:cNvPr>
          <p:cNvSpPr txBox="1"/>
          <p:nvPr/>
        </p:nvSpPr>
        <p:spPr>
          <a:xfrm>
            <a:off x="7525211" y="3676339"/>
            <a:ext cx="2308324" cy="461665"/>
          </a:xfrm>
          <a:prstGeom prst="rect">
            <a:avLst/>
          </a:prstGeom>
          <a:noFill/>
        </p:spPr>
        <p:txBody>
          <a:bodyPr wrap="none" lIns="0" tIns="0" rIns="0" bIns="0" rtlCol="0">
            <a:spAutoFit/>
          </a:bodyPr>
          <a:lstStyle/>
          <a:p>
            <a:pPr>
              <a:defRPr/>
            </a:pPr>
            <a:r>
              <a:rPr kumimoji="1" lang="zh-CN" altLang="en-US" sz="3000" dirty="0">
                <a:solidFill>
                  <a:schemeClr val="tx1">
                    <a:lumMod val="75000"/>
                    <a:lumOff val="25000"/>
                  </a:schemeClr>
                </a:solidFill>
                <a:latin typeface="MiSans Semibold" panose="00000700000000000000" pitchFamily="2" charset="-122"/>
                <a:ea typeface="MiSans Semibold" panose="00000700000000000000" pitchFamily="2" charset="-122"/>
                <a:cs typeface="+mn-ea"/>
                <a:sym typeface="汉仪旗黑KW 55S" panose="00020600040101010101" pitchFamily="18" charset="-122"/>
              </a:rPr>
              <a:t>工作不足之处</a:t>
            </a:r>
          </a:p>
        </p:txBody>
      </p:sp>
      <p:sp>
        <p:nvSpPr>
          <p:cNvPr id="61" name="文本占位符 9">
            <a:extLst>
              <a:ext uri="{FF2B5EF4-FFF2-40B4-BE49-F238E27FC236}">
                <a16:creationId xmlns:a16="http://schemas.microsoft.com/office/drawing/2014/main" id="{94E87535-2E38-0F6D-23BE-AC0F4B9CB722}"/>
              </a:ext>
            </a:extLst>
          </p:cNvPr>
          <p:cNvSpPr txBox="1">
            <a:spLocks/>
          </p:cNvSpPr>
          <p:nvPr/>
        </p:nvSpPr>
        <p:spPr>
          <a:xfrm>
            <a:off x="7525211" y="4172571"/>
            <a:ext cx="2043829" cy="199285"/>
          </a:xfrm>
          <a:prstGeom prst="rect">
            <a:avLst/>
          </a:prstGeom>
        </p:spPr>
        <p:txBody>
          <a:bodyPr wrap="none" lIns="0" tIns="0" rIns="0" bIns="0">
            <a:spAutoFit/>
          </a:bodyPr>
          <a:lstStyle>
            <a:lvl1pPr marL="0" indent="0" algn="l" defTabSz="914400" rtl="0" eaLnBrk="1" latinLnBrk="0" hangingPunct="1">
              <a:lnSpc>
                <a:spcPct val="90000"/>
              </a:lnSpc>
              <a:spcBef>
                <a:spcPts val="1000"/>
              </a:spcBef>
              <a:buFont typeface="Arial" panose="020B0604020202020204" pitchFamily="34" charset="0"/>
              <a:buNone/>
              <a:defRPr sz="1050" b="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1400" dirty="0">
                <a:solidFill>
                  <a:schemeClr val="bg1">
                    <a:lumMod val="65000"/>
                  </a:schemeClr>
                </a:solidFill>
                <a:latin typeface="MiSans" panose="00000500000000000000" pitchFamily="2" charset="-122"/>
                <a:ea typeface="MiSans" panose="00000500000000000000" pitchFamily="2" charset="-122"/>
                <a:cs typeface="+mn-ea"/>
                <a:sym typeface="汉仪旗黑KW 55S" panose="00020600040101010101" pitchFamily="18" charset="-122"/>
              </a:rPr>
              <a:t>Deficiencies in the work</a:t>
            </a:r>
          </a:p>
        </p:txBody>
      </p:sp>
      <p:sp>
        <p:nvSpPr>
          <p:cNvPr id="34" name="文本框 33">
            <a:extLst>
              <a:ext uri="{FF2B5EF4-FFF2-40B4-BE49-F238E27FC236}">
                <a16:creationId xmlns:a16="http://schemas.microsoft.com/office/drawing/2014/main" id="{5422E42D-5CAE-2C43-A0F2-756099FBEF03}"/>
              </a:ext>
            </a:extLst>
          </p:cNvPr>
          <p:cNvSpPr txBox="1"/>
          <p:nvPr/>
        </p:nvSpPr>
        <p:spPr>
          <a:xfrm>
            <a:off x="6629242" y="4985446"/>
            <a:ext cx="654813" cy="567786"/>
          </a:xfrm>
          <a:prstGeom prst="roundRect">
            <a:avLst/>
          </a:prstGeom>
          <a:solidFill>
            <a:schemeClr val="accent1"/>
          </a:solidFill>
          <a:ln>
            <a:solidFill>
              <a:schemeClr val="bg1"/>
            </a:solidFill>
          </a:ln>
          <a:effectLst>
            <a:outerShdw blurRad="88900" dist="165100" dir="5400000" sx="80000" sy="80000" algn="t" rotWithShape="0">
              <a:schemeClr val="accent1">
                <a:alpha val="15000"/>
              </a:schemeClr>
            </a:outerShdw>
          </a:effectLst>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2800" b="0" i="0" u="none" strike="noStrike" kern="1200" cap="none" spc="0" normalizeH="0" noProof="0" dirty="0">
                <a:solidFill>
                  <a:schemeClr val="bg1"/>
                </a:solidFill>
                <a:effectLst/>
                <a:uLnTx/>
                <a:uFillTx/>
                <a:latin typeface="MiSans Semibold" panose="00000700000000000000" pitchFamily="2" charset="-122"/>
                <a:ea typeface="MiSans Semibold" panose="00000700000000000000" pitchFamily="2" charset="-122"/>
                <a:cs typeface="+mn-ea"/>
                <a:sym typeface="汉仪旗黑KW 55S" panose="00020600040101010101" pitchFamily="18" charset="-122"/>
              </a:rPr>
              <a:t>04</a:t>
            </a:r>
            <a:endParaRPr kumimoji="1" lang="zh-CN" altLang="en-US" sz="2800" b="0" i="0" u="none" strike="noStrike" kern="1200" cap="none" spc="0" normalizeH="0" noProof="0" dirty="0">
              <a:solidFill>
                <a:schemeClr val="bg1"/>
              </a:solidFill>
              <a:effectLst/>
              <a:uLnTx/>
              <a:uFillTx/>
              <a:latin typeface="MiSans Semibold" panose="00000700000000000000" pitchFamily="2" charset="-122"/>
              <a:ea typeface="MiSans Semibold" panose="00000700000000000000" pitchFamily="2" charset="-122"/>
              <a:cs typeface="+mn-ea"/>
              <a:sym typeface="汉仪旗黑KW 55S" panose="00020600040101010101" pitchFamily="18" charset="-122"/>
            </a:endParaRPr>
          </a:p>
        </p:txBody>
      </p:sp>
      <p:sp>
        <p:nvSpPr>
          <p:cNvPr id="30" name="文本框 29">
            <a:extLst>
              <a:ext uri="{FF2B5EF4-FFF2-40B4-BE49-F238E27FC236}">
                <a16:creationId xmlns:a16="http://schemas.microsoft.com/office/drawing/2014/main" id="{64175DE1-7DFE-5797-E713-A8DFF81B8323}"/>
              </a:ext>
            </a:extLst>
          </p:cNvPr>
          <p:cNvSpPr txBox="1"/>
          <p:nvPr/>
        </p:nvSpPr>
        <p:spPr>
          <a:xfrm>
            <a:off x="7525211" y="4935128"/>
            <a:ext cx="2308324" cy="461665"/>
          </a:xfrm>
          <a:prstGeom prst="rect">
            <a:avLst/>
          </a:prstGeom>
          <a:noFill/>
        </p:spPr>
        <p:txBody>
          <a:bodyPr wrap="none" lIns="0" tIns="0" rIns="0" bIns="0" rtlCol="0">
            <a:spAutoFit/>
          </a:bodyPr>
          <a:lstStyle/>
          <a:p>
            <a:pPr>
              <a:defRPr/>
            </a:pPr>
            <a:r>
              <a:rPr kumimoji="1" lang="zh-CN" altLang="en-US" sz="3000" dirty="0">
                <a:solidFill>
                  <a:schemeClr val="tx1">
                    <a:lumMod val="75000"/>
                    <a:lumOff val="25000"/>
                  </a:schemeClr>
                </a:solidFill>
                <a:latin typeface="MiSans Semibold" panose="00000700000000000000" pitchFamily="2" charset="-122"/>
                <a:ea typeface="MiSans Semibold" panose="00000700000000000000" pitchFamily="2" charset="-122"/>
                <a:cs typeface="+mn-ea"/>
                <a:sym typeface="汉仪旗黑KW 55S" panose="00020600040101010101" pitchFamily="18" charset="-122"/>
              </a:rPr>
              <a:t>明年工作计划</a:t>
            </a:r>
          </a:p>
        </p:txBody>
      </p:sp>
      <p:sp>
        <p:nvSpPr>
          <p:cNvPr id="62" name="文本占位符 9">
            <a:extLst>
              <a:ext uri="{FF2B5EF4-FFF2-40B4-BE49-F238E27FC236}">
                <a16:creationId xmlns:a16="http://schemas.microsoft.com/office/drawing/2014/main" id="{A9973555-693F-23E9-FBEF-1F579C6F261C}"/>
              </a:ext>
            </a:extLst>
          </p:cNvPr>
          <p:cNvSpPr txBox="1">
            <a:spLocks/>
          </p:cNvSpPr>
          <p:nvPr/>
        </p:nvSpPr>
        <p:spPr>
          <a:xfrm>
            <a:off x="7525211" y="5396108"/>
            <a:ext cx="2024593" cy="199285"/>
          </a:xfrm>
          <a:prstGeom prst="rect">
            <a:avLst/>
          </a:prstGeom>
        </p:spPr>
        <p:txBody>
          <a:bodyPr wrap="none" lIns="0" tIns="0" rIns="0" bIns="0">
            <a:spAutoFit/>
          </a:bodyPr>
          <a:lstStyle>
            <a:lvl1pPr marL="0" indent="0" algn="l" defTabSz="914400" rtl="0" eaLnBrk="1" latinLnBrk="0" hangingPunct="1">
              <a:lnSpc>
                <a:spcPct val="90000"/>
              </a:lnSpc>
              <a:spcBef>
                <a:spcPts val="1000"/>
              </a:spcBef>
              <a:buFont typeface="Arial" panose="020B0604020202020204" pitchFamily="34" charset="0"/>
              <a:buNone/>
              <a:defRPr sz="1050" b="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1400" dirty="0">
                <a:solidFill>
                  <a:schemeClr val="bg1">
                    <a:lumMod val="65000"/>
                  </a:schemeClr>
                </a:solidFill>
                <a:latin typeface="MiSans" panose="00000500000000000000" pitchFamily="2" charset="-122"/>
                <a:ea typeface="MiSans" panose="00000500000000000000" pitchFamily="2" charset="-122"/>
                <a:cs typeface="+mn-ea"/>
                <a:sym typeface="汉仪旗黑KW 55S" panose="00020600040101010101" pitchFamily="18" charset="-122"/>
              </a:rPr>
              <a:t>Work Plan for next year</a:t>
            </a:r>
          </a:p>
        </p:txBody>
      </p:sp>
      <p:sp>
        <p:nvSpPr>
          <p:cNvPr id="5" name="文本框 4">
            <a:extLst>
              <a:ext uri="{FF2B5EF4-FFF2-40B4-BE49-F238E27FC236}">
                <a16:creationId xmlns:a16="http://schemas.microsoft.com/office/drawing/2014/main" id="{C51504F4-CACE-6916-2BE6-4F30B82197D4}"/>
              </a:ext>
            </a:extLst>
          </p:cNvPr>
          <p:cNvSpPr txBox="1"/>
          <p:nvPr/>
        </p:nvSpPr>
        <p:spPr>
          <a:xfrm>
            <a:off x="1982827" y="2594236"/>
            <a:ext cx="2699839" cy="430887"/>
          </a:xfrm>
          <a:prstGeom prst="rect">
            <a:avLst/>
          </a:prstGeom>
          <a:noFill/>
        </p:spPr>
        <p:txBody>
          <a:bodyPr wrap="square" lIns="0" tIns="0" rIns="0" bIns="0" rtlCol="0" anchor="t">
            <a:spAutoFit/>
          </a:bodyPr>
          <a:lstStyle/>
          <a:p>
            <a:pPr algn="dist"/>
            <a:r>
              <a:rPr lang="en-US" altLang="zh-CN" sz="2800" dirty="0">
                <a:solidFill>
                  <a:schemeClr val="tx1">
                    <a:lumMod val="75000"/>
                    <a:lumOff val="25000"/>
                    <a:alpha val="50000"/>
                  </a:schemeClr>
                </a:solidFill>
                <a:latin typeface="MiSans" panose="00000500000000000000" pitchFamily="2" charset="-122"/>
                <a:ea typeface="MiSans" panose="00000500000000000000" pitchFamily="2" charset="-122"/>
              </a:rPr>
              <a:t>CONTENTS</a:t>
            </a:r>
            <a:endParaRPr lang="zh-CN" altLang="en-US" sz="2800" dirty="0">
              <a:solidFill>
                <a:schemeClr val="tx1">
                  <a:lumMod val="75000"/>
                  <a:lumOff val="25000"/>
                  <a:alpha val="50000"/>
                </a:schemeClr>
              </a:solidFill>
              <a:latin typeface="MiSans" panose="00000500000000000000" pitchFamily="2" charset="-122"/>
              <a:ea typeface="MiSans" panose="00000500000000000000" pitchFamily="2" charset="-122"/>
            </a:endParaRPr>
          </a:p>
        </p:txBody>
      </p:sp>
      <p:pic>
        <p:nvPicPr>
          <p:cNvPr id="41" name="图片 40" descr="卡通画&#10;&#10;中度可信度描述已自动生成">
            <a:extLst>
              <a:ext uri="{FF2B5EF4-FFF2-40B4-BE49-F238E27FC236}">
                <a16:creationId xmlns:a16="http://schemas.microsoft.com/office/drawing/2014/main" id="{D53097ED-DD8F-9971-A92D-62D2BD24FF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4585" y="406809"/>
            <a:ext cx="1473002" cy="201569"/>
          </a:xfrm>
          <a:prstGeom prst="rect">
            <a:avLst/>
          </a:prstGeom>
        </p:spPr>
      </p:pic>
      <p:sp>
        <p:nvSpPr>
          <p:cNvPr id="4" name="文本框 3">
            <a:extLst>
              <a:ext uri="{FF2B5EF4-FFF2-40B4-BE49-F238E27FC236}">
                <a16:creationId xmlns:a16="http://schemas.microsoft.com/office/drawing/2014/main" id="{595AB2CE-A434-E033-6961-8C5345077C07}"/>
              </a:ext>
            </a:extLst>
          </p:cNvPr>
          <p:cNvSpPr txBox="1"/>
          <p:nvPr/>
        </p:nvSpPr>
        <p:spPr>
          <a:xfrm>
            <a:off x="1790291" y="1045968"/>
            <a:ext cx="2949525" cy="1769715"/>
          </a:xfrm>
          <a:prstGeom prst="rect">
            <a:avLst/>
          </a:prstGeom>
          <a:noFill/>
        </p:spPr>
        <p:txBody>
          <a:bodyPr wrap="none" lIns="0" tIns="0" rIns="0" bIns="0" rtlCol="0" anchor="t">
            <a:spAutoFit/>
          </a:bodyPr>
          <a:lstStyle/>
          <a:p>
            <a:pPr algn="l"/>
            <a:r>
              <a:rPr lang="zh-CN" altLang="en-US" sz="11500" dirty="0">
                <a:solidFill>
                  <a:schemeClr val="accent1"/>
                </a:solidFill>
                <a:latin typeface="MiSans Semibold" panose="00000700000000000000" pitchFamily="2" charset="-122"/>
                <a:ea typeface="MiSans Semibold" panose="00000700000000000000" pitchFamily="2" charset="-122"/>
              </a:rPr>
              <a:t>目录</a:t>
            </a:r>
          </a:p>
        </p:txBody>
      </p:sp>
      <p:sp>
        <p:nvSpPr>
          <p:cNvPr id="3" name="任意多边形: 形状 2">
            <a:extLst>
              <a:ext uri="{FF2B5EF4-FFF2-40B4-BE49-F238E27FC236}">
                <a16:creationId xmlns:a16="http://schemas.microsoft.com/office/drawing/2014/main" id="{80C13169-D9D6-3991-1548-2259690AE40D}"/>
              </a:ext>
            </a:extLst>
          </p:cNvPr>
          <p:cNvSpPr/>
          <p:nvPr/>
        </p:nvSpPr>
        <p:spPr>
          <a:xfrm>
            <a:off x="1" y="3075036"/>
            <a:ext cx="3859887" cy="3782964"/>
          </a:xfrm>
          <a:custGeom>
            <a:avLst/>
            <a:gdLst>
              <a:gd name="connsiteX0" fmla="*/ 892622 w 3859887"/>
              <a:gd name="connsiteY0" fmla="*/ 0 h 3782964"/>
              <a:gd name="connsiteX1" fmla="*/ 3859887 w 3859887"/>
              <a:gd name="connsiteY1" fmla="*/ 2967265 h 3782964"/>
              <a:gd name="connsiteX2" fmla="*/ 3799603 w 3859887"/>
              <a:gd name="connsiteY2" fmla="*/ 3565273 h 3782964"/>
              <a:gd name="connsiteX3" fmla="*/ 3743629 w 3859887"/>
              <a:gd name="connsiteY3" fmla="*/ 3782964 h 3782964"/>
              <a:gd name="connsiteX4" fmla="*/ 0 w 3859887"/>
              <a:gd name="connsiteY4" fmla="*/ 3782964 h 3782964"/>
              <a:gd name="connsiteX5" fmla="*/ 0 w 3859887"/>
              <a:gd name="connsiteY5" fmla="*/ 137154 h 3782964"/>
              <a:gd name="connsiteX6" fmla="*/ 10249 w 3859887"/>
              <a:gd name="connsiteY6" fmla="*/ 133403 h 3782964"/>
              <a:gd name="connsiteX7" fmla="*/ 892622 w 3859887"/>
              <a:gd name="connsiteY7" fmla="*/ 0 h 3782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9887" h="3782964">
                <a:moveTo>
                  <a:pt x="892622" y="0"/>
                </a:moveTo>
                <a:cubicBezTo>
                  <a:pt x="2531397" y="0"/>
                  <a:pt x="3859887" y="1328490"/>
                  <a:pt x="3859887" y="2967265"/>
                </a:cubicBezTo>
                <a:cubicBezTo>
                  <a:pt x="3859887" y="3172112"/>
                  <a:pt x="3839130" y="3372111"/>
                  <a:pt x="3799603" y="3565273"/>
                </a:cubicBezTo>
                <a:lnTo>
                  <a:pt x="3743629" y="3782964"/>
                </a:lnTo>
                <a:lnTo>
                  <a:pt x="0" y="3782964"/>
                </a:lnTo>
                <a:lnTo>
                  <a:pt x="0" y="137154"/>
                </a:lnTo>
                <a:lnTo>
                  <a:pt x="10249" y="133403"/>
                </a:lnTo>
                <a:cubicBezTo>
                  <a:pt x="288990" y="46705"/>
                  <a:pt x="585352" y="0"/>
                  <a:pt x="892622" y="0"/>
                </a:cubicBezTo>
                <a:close/>
              </a:path>
            </a:pathLst>
          </a:cu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sp>
        <p:nvSpPr>
          <p:cNvPr id="73" name="椭圆 72">
            <a:extLst>
              <a:ext uri="{FF2B5EF4-FFF2-40B4-BE49-F238E27FC236}">
                <a16:creationId xmlns:a16="http://schemas.microsoft.com/office/drawing/2014/main" id="{CEEB65DC-E787-57B0-2D66-9C5BF9717ADB}"/>
              </a:ext>
            </a:extLst>
          </p:cNvPr>
          <p:cNvSpPr/>
          <p:nvPr/>
        </p:nvSpPr>
        <p:spPr>
          <a:xfrm>
            <a:off x="1427656" y="3429000"/>
            <a:ext cx="2920646" cy="2920644"/>
          </a:xfrm>
          <a:prstGeom prst="ellipse">
            <a:avLst/>
          </a:pr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panose="00000500000000000000" pitchFamily="2" charset="-122"/>
              <a:ea typeface="MiSans" panose="00000500000000000000" pitchFamily="2" charset="-122"/>
            </a:endParaRPr>
          </a:p>
        </p:txBody>
      </p:sp>
      <p:sp>
        <p:nvSpPr>
          <p:cNvPr id="74" name="Oval 130+">
            <a:extLst>
              <a:ext uri="{FF2B5EF4-FFF2-40B4-BE49-F238E27FC236}">
                <a16:creationId xmlns:a16="http://schemas.microsoft.com/office/drawing/2014/main" id="{16C87AC5-18C5-175E-8DBE-5968AB1646AB}"/>
              </a:ext>
            </a:extLst>
          </p:cNvPr>
          <p:cNvSpPr/>
          <p:nvPr/>
        </p:nvSpPr>
        <p:spPr>
          <a:xfrm>
            <a:off x="1427656" y="3429000"/>
            <a:ext cx="2920646" cy="2920644"/>
          </a:xfrm>
          <a:prstGeom prst="pie">
            <a:avLst>
              <a:gd name="adj1" fmla="val 0"/>
              <a:gd name="adj2" fmla="val 14496103"/>
            </a:avLst>
          </a:prstGeom>
          <a:solidFill>
            <a:schemeClr val="accent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panose="00000500000000000000" pitchFamily="2" charset="-122"/>
              <a:ea typeface="MiSans" panose="00000500000000000000" pitchFamily="2" charset="-122"/>
            </a:endParaRPr>
          </a:p>
        </p:txBody>
      </p:sp>
      <p:pic>
        <p:nvPicPr>
          <p:cNvPr id="75" name="图片 74" descr="男人拿着笔记本电脑的桌子前&#10;&#10;描述已自动生成">
            <a:extLst>
              <a:ext uri="{FF2B5EF4-FFF2-40B4-BE49-F238E27FC236}">
                <a16:creationId xmlns:a16="http://schemas.microsoft.com/office/drawing/2014/main" id="{3BA91F71-2CF2-C180-F5CB-568EB2C8B6FB}"/>
              </a:ext>
            </a:extLst>
          </p:cNvPr>
          <p:cNvPicPr>
            <a:picLocks noChangeAspect="1"/>
          </p:cNvPicPr>
          <p:nvPr/>
        </p:nvPicPr>
        <p:blipFill rotWithShape="1">
          <a:blip r:embed="rId4">
            <a:extLst>
              <a:ext uri="{28A0092B-C50C-407E-A947-70E740481C1C}">
                <a14:useLocalDpi xmlns:a14="http://schemas.microsoft.com/office/drawing/2010/main" val="0"/>
              </a:ext>
            </a:extLst>
          </a:blip>
          <a:srcRect l="914" t="21649" r="66057" b="19687"/>
          <a:stretch/>
        </p:blipFill>
        <p:spPr>
          <a:xfrm>
            <a:off x="1589823" y="3591167"/>
            <a:ext cx="2596310" cy="2596308"/>
          </a:xfrm>
          <a:custGeom>
            <a:avLst/>
            <a:gdLst>
              <a:gd name="connsiteX0" fmla="*/ 1981200 w 3962400"/>
              <a:gd name="connsiteY0" fmla="*/ 0 h 3962400"/>
              <a:gd name="connsiteX1" fmla="*/ 3962400 w 3962400"/>
              <a:gd name="connsiteY1" fmla="*/ 1981200 h 3962400"/>
              <a:gd name="connsiteX2" fmla="*/ 1981200 w 3962400"/>
              <a:gd name="connsiteY2" fmla="*/ 3962400 h 3962400"/>
              <a:gd name="connsiteX3" fmla="*/ 0 w 3962400"/>
              <a:gd name="connsiteY3" fmla="*/ 1981200 h 3962400"/>
              <a:gd name="connsiteX4" fmla="*/ 1981200 w 3962400"/>
              <a:gd name="connsiteY4" fmla="*/ 0 h 396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2400" h="3962400">
                <a:moveTo>
                  <a:pt x="1981200" y="0"/>
                </a:moveTo>
                <a:cubicBezTo>
                  <a:pt x="3075387" y="0"/>
                  <a:pt x="3962400" y="887013"/>
                  <a:pt x="3962400" y="1981200"/>
                </a:cubicBezTo>
                <a:cubicBezTo>
                  <a:pt x="3962400" y="3075387"/>
                  <a:pt x="3075387" y="3962400"/>
                  <a:pt x="1981200" y="3962400"/>
                </a:cubicBezTo>
                <a:cubicBezTo>
                  <a:pt x="887013" y="3962400"/>
                  <a:pt x="0" y="3075387"/>
                  <a:pt x="0" y="1981200"/>
                </a:cubicBezTo>
                <a:cubicBezTo>
                  <a:pt x="0" y="887013"/>
                  <a:pt x="887013" y="0"/>
                  <a:pt x="1981200" y="0"/>
                </a:cubicBezTo>
                <a:close/>
              </a:path>
            </a:pathLst>
          </a:custGeom>
        </p:spPr>
      </p:pic>
      <p:sp>
        <p:nvSpPr>
          <p:cNvPr id="78" name="任意多边形: 形状 77">
            <a:extLst>
              <a:ext uri="{FF2B5EF4-FFF2-40B4-BE49-F238E27FC236}">
                <a16:creationId xmlns:a16="http://schemas.microsoft.com/office/drawing/2014/main" id="{5BA56208-3F49-E29F-A257-4814DA226E07}"/>
              </a:ext>
            </a:extLst>
          </p:cNvPr>
          <p:cNvSpPr/>
          <p:nvPr/>
        </p:nvSpPr>
        <p:spPr>
          <a:xfrm>
            <a:off x="404777" y="5899816"/>
            <a:ext cx="1414576" cy="107441"/>
          </a:xfrm>
          <a:custGeom>
            <a:avLst/>
            <a:gdLst>
              <a:gd name="connsiteX0" fmla="*/ 1172642 w 1414576"/>
              <a:gd name="connsiteY0" fmla="*/ 107442 h 107441"/>
              <a:gd name="connsiteX1" fmla="*/ 1050493 w 1414576"/>
              <a:gd name="connsiteY1" fmla="*/ 61303 h 107441"/>
              <a:gd name="connsiteX2" fmla="*/ 940003 w 1414576"/>
              <a:gd name="connsiteY2" fmla="*/ 19050 h 107441"/>
              <a:gd name="connsiteX3" fmla="*/ 829513 w 1414576"/>
              <a:gd name="connsiteY3" fmla="*/ 61303 h 107441"/>
              <a:gd name="connsiteX4" fmla="*/ 707364 w 1414576"/>
              <a:gd name="connsiteY4" fmla="*/ 107442 h 107441"/>
              <a:gd name="connsiteX5" fmla="*/ 585255 w 1414576"/>
              <a:gd name="connsiteY5" fmla="*/ 61303 h 107441"/>
              <a:gd name="connsiteX6" fmla="*/ 474765 w 1414576"/>
              <a:gd name="connsiteY6" fmla="*/ 19050 h 107441"/>
              <a:gd name="connsiteX7" fmla="*/ 364275 w 1414576"/>
              <a:gd name="connsiteY7" fmla="*/ 61303 h 107441"/>
              <a:gd name="connsiteX8" fmla="*/ 242126 w 1414576"/>
              <a:gd name="connsiteY8" fmla="*/ 107442 h 107441"/>
              <a:gd name="connsiteX9" fmla="*/ 120015 w 1414576"/>
              <a:gd name="connsiteY9" fmla="*/ 61303 h 107441"/>
              <a:gd name="connsiteX10" fmla="*/ 9525 w 1414576"/>
              <a:gd name="connsiteY10" fmla="*/ 19050 h 107441"/>
              <a:gd name="connsiteX11" fmla="*/ 0 w 1414576"/>
              <a:gd name="connsiteY11" fmla="*/ 9525 h 107441"/>
              <a:gd name="connsiteX12" fmla="*/ 9525 w 1414576"/>
              <a:gd name="connsiteY12" fmla="*/ 0 h 107441"/>
              <a:gd name="connsiteX13" fmla="*/ 131445 w 1414576"/>
              <a:gd name="connsiteY13" fmla="*/ 46139 h 107441"/>
              <a:gd name="connsiteX14" fmla="*/ 241935 w 1414576"/>
              <a:gd name="connsiteY14" fmla="*/ 88392 h 107441"/>
              <a:gd name="connsiteX15" fmla="*/ 352425 w 1414576"/>
              <a:gd name="connsiteY15" fmla="*/ 46139 h 107441"/>
              <a:gd name="connsiteX16" fmla="*/ 474574 w 1414576"/>
              <a:gd name="connsiteY16" fmla="*/ 0 h 107441"/>
              <a:gd name="connsiteX17" fmla="*/ 596685 w 1414576"/>
              <a:gd name="connsiteY17" fmla="*/ 46139 h 107441"/>
              <a:gd name="connsiteX18" fmla="*/ 707175 w 1414576"/>
              <a:gd name="connsiteY18" fmla="*/ 88392 h 107441"/>
              <a:gd name="connsiteX19" fmla="*/ 817665 w 1414576"/>
              <a:gd name="connsiteY19" fmla="*/ 46139 h 107441"/>
              <a:gd name="connsiteX20" fmla="*/ 939812 w 1414576"/>
              <a:gd name="connsiteY20" fmla="*/ 0 h 107441"/>
              <a:gd name="connsiteX21" fmla="*/ 1061961 w 1414576"/>
              <a:gd name="connsiteY21" fmla="*/ 46139 h 107441"/>
              <a:gd name="connsiteX22" fmla="*/ 1172451 w 1414576"/>
              <a:gd name="connsiteY22" fmla="*/ 88392 h 107441"/>
              <a:gd name="connsiteX23" fmla="*/ 1282941 w 1414576"/>
              <a:gd name="connsiteY23" fmla="*/ 46139 h 107441"/>
              <a:gd name="connsiteX24" fmla="*/ 1405052 w 1414576"/>
              <a:gd name="connsiteY24" fmla="*/ 0 h 107441"/>
              <a:gd name="connsiteX25" fmla="*/ 1414577 w 1414576"/>
              <a:gd name="connsiteY25" fmla="*/ 9525 h 107441"/>
              <a:gd name="connsiteX26" fmla="*/ 1405052 w 1414576"/>
              <a:gd name="connsiteY26" fmla="*/ 19050 h 107441"/>
              <a:gd name="connsiteX27" fmla="*/ 1294562 w 1414576"/>
              <a:gd name="connsiteY27" fmla="*/ 61303 h 107441"/>
              <a:gd name="connsiteX28" fmla="*/ 1172642 w 1414576"/>
              <a:gd name="connsiteY28" fmla="*/ 107442 h 107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14576" h="107441">
                <a:moveTo>
                  <a:pt x="1172642" y="107442"/>
                </a:moveTo>
                <a:cubicBezTo>
                  <a:pt x="1111262" y="107442"/>
                  <a:pt x="1080364" y="83972"/>
                  <a:pt x="1050493" y="61303"/>
                </a:cubicBezTo>
                <a:cubicBezTo>
                  <a:pt x="1021880" y="39586"/>
                  <a:pt x="994868" y="19050"/>
                  <a:pt x="940003" y="19050"/>
                </a:cubicBezTo>
                <a:cubicBezTo>
                  <a:pt x="885139" y="19050"/>
                  <a:pt x="858012" y="39586"/>
                  <a:pt x="829513" y="61303"/>
                </a:cubicBezTo>
                <a:cubicBezTo>
                  <a:pt x="799643" y="84163"/>
                  <a:pt x="768782" y="107442"/>
                  <a:pt x="707364" y="107442"/>
                </a:cubicBezTo>
                <a:cubicBezTo>
                  <a:pt x="645948" y="107442"/>
                  <a:pt x="615124" y="83972"/>
                  <a:pt x="585255" y="61303"/>
                </a:cubicBezTo>
                <a:cubicBezTo>
                  <a:pt x="556641" y="39586"/>
                  <a:pt x="529628" y="19050"/>
                  <a:pt x="474765" y="19050"/>
                </a:cubicBezTo>
                <a:cubicBezTo>
                  <a:pt x="419900" y="19050"/>
                  <a:pt x="392773" y="39586"/>
                  <a:pt x="364275" y="61303"/>
                </a:cubicBezTo>
                <a:cubicBezTo>
                  <a:pt x="334404" y="84163"/>
                  <a:pt x="303542" y="107442"/>
                  <a:pt x="242126" y="107442"/>
                </a:cubicBezTo>
                <a:cubicBezTo>
                  <a:pt x="180708" y="107442"/>
                  <a:pt x="149886" y="83972"/>
                  <a:pt x="120015" y="61303"/>
                </a:cubicBezTo>
                <a:cubicBezTo>
                  <a:pt x="91402" y="39586"/>
                  <a:pt x="64390" y="19050"/>
                  <a:pt x="9525" y="19050"/>
                </a:cubicBezTo>
                <a:cubicBezTo>
                  <a:pt x="4265" y="19050"/>
                  <a:pt x="0" y="14786"/>
                  <a:pt x="0" y="9525"/>
                </a:cubicBezTo>
                <a:cubicBezTo>
                  <a:pt x="0" y="4264"/>
                  <a:pt x="4265" y="0"/>
                  <a:pt x="9525" y="0"/>
                </a:cubicBezTo>
                <a:cubicBezTo>
                  <a:pt x="70905" y="0"/>
                  <a:pt x="101803" y="23469"/>
                  <a:pt x="131445" y="46139"/>
                </a:cubicBezTo>
                <a:cubicBezTo>
                  <a:pt x="160058" y="67856"/>
                  <a:pt x="187071" y="88392"/>
                  <a:pt x="241935" y="88392"/>
                </a:cubicBezTo>
                <a:cubicBezTo>
                  <a:pt x="296800" y="88392"/>
                  <a:pt x="323926" y="67856"/>
                  <a:pt x="352425" y="46139"/>
                </a:cubicBezTo>
                <a:cubicBezTo>
                  <a:pt x="382296" y="23279"/>
                  <a:pt x="413385" y="0"/>
                  <a:pt x="474574" y="0"/>
                </a:cubicBezTo>
                <a:cubicBezTo>
                  <a:pt x="535763" y="0"/>
                  <a:pt x="566852" y="23469"/>
                  <a:pt x="596685" y="46139"/>
                </a:cubicBezTo>
                <a:cubicBezTo>
                  <a:pt x="625298" y="67856"/>
                  <a:pt x="652310" y="88392"/>
                  <a:pt x="707175" y="88392"/>
                </a:cubicBezTo>
                <a:cubicBezTo>
                  <a:pt x="762038" y="88392"/>
                  <a:pt x="789204" y="67856"/>
                  <a:pt x="817665" y="46139"/>
                </a:cubicBezTo>
                <a:cubicBezTo>
                  <a:pt x="847534" y="23279"/>
                  <a:pt x="878625" y="0"/>
                  <a:pt x="939812" y="0"/>
                </a:cubicBezTo>
                <a:cubicBezTo>
                  <a:pt x="1001001" y="0"/>
                  <a:pt x="1032091" y="23469"/>
                  <a:pt x="1061961" y="46139"/>
                </a:cubicBezTo>
                <a:cubicBezTo>
                  <a:pt x="1090574" y="67856"/>
                  <a:pt x="1117588" y="88392"/>
                  <a:pt x="1172451" y="88392"/>
                </a:cubicBezTo>
                <a:cubicBezTo>
                  <a:pt x="1227316" y="88392"/>
                  <a:pt x="1254481" y="67856"/>
                  <a:pt x="1282941" y="46139"/>
                </a:cubicBezTo>
                <a:cubicBezTo>
                  <a:pt x="1312774" y="23279"/>
                  <a:pt x="1343672" y="0"/>
                  <a:pt x="1405052" y="0"/>
                </a:cubicBezTo>
                <a:cubicBezTo>
                  <a:pt x="1410312" y="0"/>
                  <a:pt x="1414577" y="4264"/>
                  <a:pt x="1414577" y="9525"/>
                </a:cubicBezTo>
                <a:cubicBezTo>
                  <a:pt x="1414577" y="14786"/>
                  <a:pt x="1410312" y="19050"/>
                  <a:pt x="1405052" y="19050"/>
                </a:cubicBezTo>
                <a:cubicBezTo>
                  <a:pt x="1350074" y="19050"/>
                  <a:pt x="1323061" y="39586"/>
                  <a:pt x="1294562" y="61303"/>
                </a:cubicBezTo>
                <a:cubicBezTo>
                  <a:pt x="1264920" y="83972"/>
                  <a:pt x="1234060" y="107442"/>
                  <a:pt x="1172642" y="107442"/>
                </a:cubicBezTo>
                <a:close/>
              </a:path>
            </a:pathLst>
          </a:custGeom>
          <a:solidFill>
            <a:schemeClr val="bg1"/>
          </a:solidFill>
          <a:ln w="3810" cap="flat">
            <a:noFill/>
            <a:prstDash val="solid"/>
            <a:miter/>
          </a:ln>
        </p:spPr>
        <p:txBody>
          <a:bodyPr rtlCol="0" anchor="ctr"/>
          <a:lstStyle/>
          <a:p>
            <a:endParaRPr lang="zh-CN" altLang="en-US" dirty="0">
              <a:latin typeface="MiSans" panose="00000500000000000000" pitchFamily="2" charset="-122"/>
              <a:ea typeface="MiSans" panose="00000500000000000000" pitchFamily="2" charset="-122"/>
            </a:endParaRPr>
          </a:p>
        </p:txBody>
      </p:sp>
      <p:sp>
        <p:nvSpPr>
          <p:cNvPr id="79" name="任意多边形: 形状 78">
            <a:extLst>
              <a:ext uri="{FF2B5EF4-FFF2-40B4-BE49-F238E27FC236}">
                <a16:creationId xmlns:a16="http://schemas.microsoft.com/office/drawing/2014/main" id="{C50E48E1-C1E9-4A42-B7A4-C7D74DBD19E3}"/>
              </a:ext>
            </a:extLst>
          </p:cNvPr>
          <p:cNvSpPr/>
          <p:nvPr/>
        </p:nvSpPr>
        <p:spPr>
          <a:xfrm>
            <a:off x="404777" y="5837866"/>
            <a:ext cx="1414576" cy="107441"/>
          </a:xfrm>
          <a:custGeom>
            <a:avLst/>
            <a:gdLst>
              <a:gd name="connsiteX0" fmla="*/ 1172642 w 1414576"/>
              <a:gd name="connsiteY0" fmla="*/ 107442 h 107441"/>
              <a:gd name="connsiteX1" fmla="*/ 1050493 w 1414576"/>
              <a:gd name="connsiteY1" fmla="*/ 61303 h 107441"/>
              <a:gd name="connsiteX2" fmla="*/ 940003 w 1414576"/>
              <a:gd name="connsiteY2" fmla="*/ 19050 h 107441"/>
              <a:gd name="connsiteX3" fmla="*/ 829513 w 1414576"/>
              <a:gd name="connsiteY3" fmla="*/ 61303 h 107441"/>
              <a:gd name="connsiteX4" fmla="*/ 707364 w 1414576"/>
              <a:gd name="connsiteY4" fmla="*/ 107442 h 107441"/>
              <a:gd name="connsiteX5" fmla="*/ 585255 w 1414576"/>
              <a:gd name="connsiteY5" fmla="*/ 61303 h 107441"/>
              <a:gd name="connsiteX6" fmla="*/ 474765 w 1414576"/>
              <a:gd name="connsiteY6" fmla="*/ 19050 h 107441"/>
              <a:gd name="connsiteX7" fmla="*/ 364275 w 1414576"/>
              <a:gd name="connsiteY7" fmla="*/ 61303 h 107441"/>
              <a:gd name="connsiteX8" fmla="*/ 242126 w 1414576"/>
              <a:gd name="connsiteY8" fmla="*/ 107442 h 107441"/>
              <a:gd name="connsiteX9" fmla="*/ 120015 w 1414576"/>
              <a:gd name="connsiteY9" fmla="*/ 61303 h 107441"/>
              <a:gd name="connsiteX10" fmla="*/ 9525 w 1414576"/>
              <a:gd name="connsiteY10" fmla="*/ 19050 h 107441"/>
              <a:gd name="connsiteX11" fmla="*/ 0 w 1414576"/>
              <a:gd name="connsiteY11" fmla="*/ 9525 h 107441"/>
              <a:gd name="connsiteX12" fmla="*/ 9525 w 1414576"/>
              <a:gd name="connsiteY12" fmla="*/ 0 h 107441"/>
              <a:gd name="connsiteX13" fmla="*/ 131445 w 1414576"/>
              <a:gd name="connsiteY13" fmla="*/ 46139 h 107441"/>
              <a:gd name="connsiteX14" fmla="*/ 241935 w 1414576"/>
              <a:gd name="connsiteY14" fmla="*/ 88392 h 107441"/>
              <a:gd name="connsiteX15" fmla="*/ 352425 w 1414576"/>
              <a:gd name="connsiteY15" fmla="*/ 46139 h 107441"/>
              <a:gd name="connsiteX16" fmla="*/ 474574 w 1414576"/>
              <a:gd name="connsiteY16" fmla="*/ 0 h 107441"/>
              <a:gd name="connsiteX17" fmla="*/ 596685 w 1414576"/>
              <a:gd name="connsiteY17" fmla="*/ 46139 h 107441"/>
              <a:gd name="connsiteX18" fmla="*/ 707175 w 1414576"/>
              <a:gd name="connsiteY18" fmla="*/ 88392 h 107441"/>
              <a:gd name="connsiteX19" fmla="*/ 817665 w 1414576"/>
              <a:gd name="connsiteY19" fmla="*/ 46139 h 107441"/>
              <a:gd name="connsiteX20" fmla="*/ 939812 w 1414576"/>
              <a:gd name="connsiteY20" fmla="*/ 0 h 107441"/>
              <a:gd name="connsiteX21" fmla="*/ 1061961 w 1414576"/>
              <a:gd name="connsiteY21" fmla="*/ 46139 h 107441"/>
              <a:gd name="connsiteX22" fmla="*/ 1172451 w 1414576"/>
              <a:gd name="connsiteY22" fmla="*/ 88392 h 107441"/>
              <a:gd name="connsiteX23" fmla="*/ 1282941 w 1414576"/>
              <a:gd name="connsiteY23" fmla="*/ 46139 h 107441"/>
              <a:gd name="connsiteX24" fmla="*/ 1405052 w 1414576"/>
              <a:gd name="connsiteY24" fmla="*/ 0 h 107441"/>
              <a:gd name="connsiteX25" fmla="*/ 1414577 w 1414576"/>
              <a:gd name="connsiteY25" fmla="*/ 9525 h 107441"/>
              <a:gd name="connsiteX26" fmla="*/ 1405052 w 1414576"/>
              <a:gd name="connsiteY26" fmla="*/ 19050 h 107441"/>
              <a:gd name="connsiteX27" fmla="*/ 1294562 w 1414576"/>
              <a:gd name="connsiteY27" fmla="*/ 61303 h 107441"/>
              <a:gd name="connsiteX28" fmla="*/ 1172642 w 1414576"/>
              <a:gd name="connsiteY28" fmla="*/ 107442 h 107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14576" h="107441">
                <a:moveTo>
                  <a:pt x="1172642" y="107442"/>
                </a:moveTo>
                <a:cubicBezTo>
                  <a:pt x="1111262" y="107442"/>
                  <a:pt x="1080364" y="83972"/>
                  <a:pt x="1050493" y="61303"/>
                </a:cubicBezTo>
                <a:cubicBezTo>
                  <a:pt x="1021880" y="39586"/>
                  <a:pt x="994868" y="19050"/>
                  <a:pt x="940003" y="19050"/>
                </a:cubicBezTo>
                <a:cubicBezTo>
                  <a:pt x="885139" y="19050"/>
                  <a:pt x="858012" y="39586"/>
                  <a:pt x="829513" y="61303"/>
                </a:cubicBezTo>
                <a:cubicBezTo>
                  <a:pt x="799643" y="84163"/>
                  <a:pt x="768782" y="107442"/>
                  <a:pt x="707364" y="107442"/>
                </a:cubicBezTo>
                <a:cubicBezTo>
                  <a:pt x="645948" y="107442"/>
                  <a:pt x="615124" y="83972"/>
                  <a:pt x="585255" y="61303"/>
                </a:cubicBezTo>
                <a:cubicBezTo>
                  <a:pt x="556641" y="39586"/>
                  <a:pt x="529628" y="19050"/>
                  <a:pt x="474765" y="19050"/>
                </a:cubicBezTo>
                <a:cubicBezTo>
                  <a:pt x="419900" y="19050"/>
                  <a:pt x="392773" y="39586"/>
                  <a:pt x="364275" y="61303"/>
                </a:cubicBezTo>
                <a:cubicBezTo>
                  <a:pt x="334404" y="84163"/>
                  <a:pt x="303542" y="107442"/>
                  <a:pt x="242126" y="107442"/>
                </a:cubicBezTo>
                <a:cubicBezTo>
                  <a:pt x="180708" y="107442"/>
                  <a:pt x="149886" y="83972"/>
                  <a:pt x="120015" y="61303"/>
                </a:cubicBezTo>
                <a:cubicBezTo>
                  <a:pt x="91402" y="39586"/>
                  <a:pt x="64390" y="19050"/>
                  <a:pt x="9525" y="19050"/>
                </a:cubicBezTo>
                <a:cubicBezTo>
                  <a:pt x="4265" y="19050"/>
                  <a:pt x="0" y="14786"/>
                  <a:pt x="0" y="9525"/>
                </a:cubicBezTo>
                <a:cubicBezTo>
                  <a:pt x="0" y="4264"/>
                  <a:pt x="4265" y="0"/>
                  <a:pt x="9525" y="0"/>
                </a:cubicBezTo>
                <a:cubicBezTo>
                  <a:pt x="70905" y="0"/>
                  <a:pt x="101803" y="23469"/>
                  <a:pt x="131445" y="46139"/>
                </a:cubicBezTo>
                <a:cubicBezTo>
                  <a:pt x="160058" y="67856"/>
                  <a:pt x="187071" y="88392"/>
                  <a:pt x="241935" y="88392"/>
                </a:cubicBezTo>
                <a:cubicBezTo>
                  <a:pt x="296800" y="88392"/>
                  <a:pt x="323926" y="67856"/>
                  <a:pt x="352425" y="46139"/>
                </a:cubicBezTo>
                <a:cubicBezTo>
                  <a:pt x="382296" y="23279"/>
                  <a:pt x="413385" y="0"/>
                  <a:pt x="474574" y="0"/>
                </a:cubicBezTo>
                <a:cubicBezTo>
                  <a:pt x="535763" y="0"/>
                  <a:pt x="566852" y="23469"/>
                  <a:pt x="596685" y="46139"/>
                </a:cubicBezTo>
                <a:cubicBezTo>
                  <a:pt x="625298" y="67856"/>
                  <a:pt x="652310" y="88392"/>
                  <a:pt x="707175" y="88392"/>
                </a:cubicBezTo>
                <a:cubicBezTo>
                  <a:pt x="762038" y="88392"/>
                  <a:pt x="789204" y="67856"/>
                  <a:pt x="817665" y="46139"/>
                </a:cubicBezTo>
                <a:cubicBezTo>
                  <a:pt x="847534" y="23279"/>
                  <a:pt x="878625" y="0"/>
                  <a:pt x="939812" y="0"/>
                </a:cubicBezTo>
                <a:cubicBezTo>
                  <a:pt x="1001001" y="0"/>
                  <a:pt x="1032091" y="23469"/>
                  <a:pt x="1061961" y="46139"/>
                </a:cubicBezTo>
                <a:cubicBezTo>
                  <a:pt x="1090574" y="67856"/>
                  <a:pt x="1117588" y="88392"/>
                  <a:pt x="1172451" y="88392"/>
                </a:cubicBezTo>
                <a:cubicBezTo>
                  <a:pt x="1227316" y="88392"/>
                  <a:pt x="1254481" y="67856"/>
                  <a:pt x="1282941" y="46139"/>
                </a:cubicBezTo>
                <a:cubicBezTo>
                  <a:pt x="1312774" y="23279"/>
                  <a:pt x="1343672" y="0"/>
                  <a:pt x="1405052" y="0"/>
                </a:cubicBezTo>
                <a:cubicBezTo>
                  <a:pt x="1410312" y="0"/>
                  <a:pt x="1414577" y="4264"/>
                  <a:pt x="1414577" y="9525"/>
                </a:cubicBezTo>
                <a:cubicBezTo>
                  <a:pt x="1414577" y="14786"/>
                  <a:pt x="1410312" y="19050"/>
                  <a:pt x="1405052" y="19050"/>
                </a:cubicBezTo>
                <a:cubicBezTo>
                  <a:pt x="1350074" y="19050"/>
                  <a:pt x="1323061" y="39586"/>
                  <a:pt x="1294562" y="61303"/>
                </a:cubicBezTo>
                <a:cubicBezTo>
                  <a:pt x="1264920" y="84163"/>
                  <a:pt x="1234060" y="107442"/>
                  <a:pt x="1172642" y="107442"/>
                </a:cubicBezTo>
                <a:close/>
              </a:path>
            </a:pathLst>
          </a:custGeom>
          <a:solidFill>
            <a:schemeClr val="bg1"/>
          </a:solidFill>
          <a:ln w="3810" cap="flat">
            <a:noFill/>
            <a:prstDash val="solid"/>
            <a:miter/>
          </a:ln>
        </p:spPr>
        <p:txBody>
          <a:bodyPr rtlCol="0" anchor="ctr"/>
          <a:lstStyle/>
          <a:p>
            <a:endParaRPr lang="zh-CN" altLang="en-US" dirty="0">
              <a:latin typeface="MiSans" panose="00000500000000000000" pitchFamily="2" charset="-122"/>
              <a:ea typeface="MiSans" panose="00000500000000000000" pitchFamily="2" charset="-122"/>
            </a:endParaRPr>
          </a:p>
        </p:txBody>
      </p:sp>
      <p:sp>
        <p:nvSpPr>
          <p:cNvPr id="80" name="任意多边形: 形状 79">
            <a:extLst>
              <a:ext uri="{FF2B5EF4-FFF2-40B4-BE49-F238E27FC236}">
                <a16:creationId xmlns:a16="http://schemas.microsoft.com/office/drawing/2014/main" id="{F5BEB48A-6A67-4847-2B74-C845FAD0D64F}"/>
              </a:ext>
            </a:extLst>
          </p:cNvPr>
          <p:cNvSpPr/>
          <p:nvPr/>
        </p:nvSpPr>
        <p:spPr>
          <a:xfrm>
            <a:off x="404777" y="5775915"/>
            <a:ext cx="1414576" cy="107441"/>
          </a:xfrm>
          <a:custGeom>
            <a:avLst/>
            <a:gdLst>
              <a:gd name="connsiteX0" fmla="*/ 1172642 w 1414576"/>
              <a:gd name="connsiteY0" fmla="*/ 107442 h 107441"/>
              <a:gd name="connsiteX1" fmla="*/ 1050493 w 1414576"/>
              <a:gd name="connsiteY1" fmla="*/ 61303 h 107441"/>
              <a:gd name="connsiteX2" fmla="*/ 940003 w 1414576"/>
              <a:gd name="connsiteY2" fmla="*/ 19050 h 107441"/>
              <a:gd name="connsiteX3" fmla="*/ 829513 w 1414576"/>
              <a:gd name="connsiteY3" fmla="*/ 61303 h 107441"/>
              <a:gd name="connsiteX4" fmla="*/ 707364 w 1414576"/>
              <a:gd name="connsiteY4" fmla="*/ 107442 h 107441"/>
              <a:gd name="connsiteX5" fmla="*/ 585255 w 1414576"/>
              <a:gd name="connsiteY5" fmla="*/ 61303 h 107441"/>
              <a:gd name="connsiteX6" fmla="*/ 474765 w 1414576"/>
              <a:gd name="connsiteY6" fmla="*/ 19050 h 107441"/>
              <a:gd name="connsiteX7" fmla="*/ 364275 w 1414576"/>
              <a:gd name="connsiteY7" fmla="*/ 61303 h 107441"/>
              <a:gd name="connsiteX8" fmla="*/ 242126 w 1414576"/>
              <a:gd name="connsiteY8" fmla="*/ 107442 h 107441"/>
              <a:gd name="connsiteX9" fmla="*/ 120015 w 1414576"/>
              <a:gd name="connsiteY9" fmla="*/ 61303 h 107441"/>
              <a:gd name="connsiteX10" fmla="*/ 9525 w 1414576"/>
              <a:gd name="connsiteY10" fmla="*/ 19050 h 107441"/>
              <a:gd name="connsiteX11" fmla="*/ 0 w 1414576"/>
              <a:gd name="connsiteY11" fmla="*/ 9525 h 107441"/>
              <a:gd name="connsiteX12" fmla="*/ 9525 w 1414576"/>
              <a:gd name="connsiteY12" fmla="*/ 0 h 107441"/>
              <a:gd name="connsiteX13" fmla="*/ 131445 w 1414576"/>
              <a:gd name="connsiteY13" fmla="*/ 46139 h 107441"/>
              <a:gd name="connsiteX14" fmla="*/ 241935 w 1414576"/>
              <a:gd name="connsiteY14" fmla="*/ 88392 h 107441"/>
              <a:gd name="connsiteX15" fmla="*/ 352425 w 1414576"/>
              <a:gd name="connsiteY15" fmla="*/ 46139 h 107441"/>
              <a:gd name="connsiteX16" fmla="*/ 474574 w 1414576"/>
              <a:gd name="connsiteY16" fmla="*/ 0 h 107441"/>
              <a:gd name="connsiteX17" fmla="*/ 596685 w 1414576"/>
              <a:gd name="connsiteY17" fmla="*/ 46139 h 107441"/>
              <a:gd name="connsiteX18" fmla="*/ 707175 w 1414576"/>
              <a:gd name="connsiteY18" fmla="*/ 88392 h 107441"/>
              <a:gd name="connsiteX19" fmla="*/ 817665 w 1414576"/>
              <a:gd name="connsiteY19" fmla="*/ 46139 h 107441"/>
              <a:gd name="connsiteX20" fmla="*/ 939812 w 1414576"/>
              <a:gd name="connsiteY20" fmla="*/ 0 h 107441"/>
              <a:gd name="connsiteX21" fmla="*/ 1061961 w 1414576"/>
              <a:gd name="connsiteY21" fmla="*/ 46139 h 107441"/>
              <a:gd name="connsiteX22" fmla="*/ 1172451 w 1414576"/>
              <a:gd name="connsiteY22" fmla="*/ 88392 h 107441"/>
              <a:gd name="connsiteX23" fmla="*/ 1282941 w 1414576"/>
              <a:gd name="connsiteY23" fmla="*/ 46139 h 107441"/>
              <a:gd name="connsiteX24" fmla="*/ 1405052 w 1414576"/>
              <a:gd name="connsiteY24" fmla="*/ 0 h 107441"/>
              <a:gd name="connsiteX25" fmla="*/ 1414577 w 1414576"/>
              <a:gd name="connsiteY25" fmla="*/ 9525 h 107441"/>
              <a:gd name="connsiteX26" fmla="*/ 1405052 w 1414576"/>
              <a:gd name="connsiteY26" fmla="*/ 19050 h 107441"/>
              <a:gd name="connsiteX27" fmla="*/ 1294562 w 1414576"/>
              <a:gd name="connsiteY27" fmla="*/ 61303 h 107441"/>
              <a:gd name="connsiteX28" fmla="*/ 1172642 w 1414576"/>
              <a:gd name="connsiteY28" fmla="*/ 107442 h 107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14576" h="107441">
                <a:moveTo>
                  <a:pt x="1172642" y="107442"/>
                </a:moveTo>
                <a:cubicBezTo>
                  <a:pt x="1111262" y="107442"/>
                  <a:pt x="1080364" y="83972"/>
                  <a:pt x="1050493" y="61303"/>
                </a:cubicBezTo>
                <a:cubicBezTo>
                  <a:pt x="1021880" y="39586"/>
                  <a:pt x="994868" y="19050"/>
                  <a:pt x="940003" y="19050"/>
                </a:cubicBezTo>
                <a:cubicBezTo>
                  <a:pt x="885139" y="19050"/>
                  <a:pt x="858012" y="39586"/>
                  <a:pt x="829513" y="61303"/>
                </a:cubicBezTo>
                <a:cubicBezTo>
                  <a:pt x="799643" y="84163"/>
                  <a:pt x="768782" y="107442"/>
                  <a:pt x="707364" y="107442"/>
                </a:cubicBezTo>
                <a:cubicBezTo>
                  <a:pt x="645948" y="107442"/>
                  <a:pt x="615124" y="83972"/>
                  <a:pt x="585255" y="61303"/>
                </a:cubicBezTo>
                <a:cubicBezTo>
                  <a:pt x="556641" y="39586"/>
                  <a:pt x="529628" y="19050"/>
                  <a:pt x="474765" y="19050"/>
                </a:cubicBezTo>
                <a:cubicBezTo>
                  <a:pt x="419900" y="19050"/>
                  <a:pt x="392773" y="39586"/>
                  <a:pt x="364275" y="61303"/>
                </a:cubicBezTo>
                <a:cubicBezTo>
                  <a:pt x="334404" y="84163"/>
                  <a:pt x="303542" y="107442"/>
                  <a:pt x="242126" y="107442"/>
                </a:cubicBezTo>
                <a:cubicBezTo>
                  <a:pt x="180708" y="107442"/>
                  <a:pt x="149886" y="83972"/>
                  <a:pt x="120015" y="61303"/>
                </a:cubicBezTo>
                <a:cubicBezTo>
                  <a:pt x="91402" y="39586"/>
                  <a:pt x="64390" y="19050"/>
                  <a:pt x="9525" y="19050"/>
                </a:cubicBezTo>
                <a:cubicBezTo>
                  <a:pt x="4265" y="19050"/>
                  <a:pt x="0" y="14786"/>
                  <a:pt x="0" y="9525"/>
                </a:cubicBezTo>
                <a:cubicBezTo>
                  <a:pt x="0" y="4264"/>
                  <a:pt x="4265" y="0"/>
                  <a:pt x="9525" y="0"/>
                </a:cubicBezTo>
                <a:cubicBezTo>
                  <a:pt x="70905" y="0"/>
                  <a:pt x="101803" y="23470"/>
                  <a:pt x="131445" y="46139"/>
                </a:cubicBezTo>
                <a:cubicBezTo>
                  <a:pt x="160058" y="67856"/>
                  <a:pt x="187071" y="88392"/>
                  <a:pt x="241935" y="88392"/>
                </a:cubicBezTo>
                <a:cubicBezTo>
                  <a:pt x="296800" y="88392"/>
                  <a:pt x="323926" y="67856"/>
                  <a:pt x="352425" y="46139"/>
                </a:cubicBezTo>
                <a:cubicBezTo>
                  <a:pt x="382296" y="23279"/>
                  <a:pt x="413385" y="0"/>
                  <a:pt x="474574" y="0"/>
                </a:cubicBezTo>
                <a:cubicBezTo>
                  <a:pt x="535763" y="0"/>
                  <a:pt x="566852" y="23470"/>
                  <a:pt x="596685" y="46139"/>
                </a:cubicBezTo>
                <a:cubicBezTo>
                  <a:pt x="625298" y="67856"/>
                  <a:pt x="652310" y="88392"/>
                  <a:pt x="707175" y="88392"/>
                </a:cubicBezTo>
                <a:cubicBezTo>
                  <a:pt x="762038" y="88392"/>
                  <a:pt x="789204" y="67856"/>
                  <a:pt x="817665" y="46139"/>
                </a:cubicBezTo>
                <a:cubicBezTo>
                  <a:pt x="847534" y="23279"/>
                  <a:pt x="878625" y="0"/>
                  <a:pt x="939812" y="0"/>
                </a:cubicBezTo>
                <a:cubicBezTo>
                  <a:pt x="1001001" y="0"/>
                  <a:pt x="1032091" y="23470"/>
                  <a:pt x="1061961" y="46139"/>
                </a:cubicBezTo>
                <a:cubicBezTo>
                  <a:pt x="1090574" y="67856"/>
                  <a:pt x="1117588" y="88392"/>
                  <a:pt x="1172451" y="88392"/>
                </a:cubicBezTo>
                <a:cubicBezTo>
                  <a:pt x="1227316" y="88392"/>
                  <a:pt x="1254481" y="67856"/>
                  <a:pt x="1282941" y="46139"/>
                </a:cubicBezTo>
                <a:cubicBezTo>
                  <a:pt x="1312774" y="23279"/>
                  <a:pt x="1343672" y="0"/>
                  <a:pt x="1405052" y="0"/>
                </a:cubicBezTo>
                <a:cubicBezTo>
                  <a:pt x="1410312" y="0"/>
                  <a:pt x="1414577" y="4264"/>
                  <a:pt x="1414577" y="9525"/>
                </a:cubicBezTo>
                <a:cubicBezTo>
                  <a:pt x="1414577" y="14786"/>
                  <a:pt x="1410312" y="19050"/>
                  <a:pt x="1405052" y="19050"/>
                </a:cubicBezTo>
                <a:cubicBezTo>
                  <a:pt x="1350074" y="19050"/>
                  <a:pt x="1323061" y="39586"/>
                  <a:pt x="1294562" y="61303"/>
                </a:cubicBezTo>
                <a:cubicBezTo>
                  <a:pt x="1264920" y="83972"/>
                  <a:pt x="1234060" y="107442"/>
                  <a:pt x="1172642" y="107442"/>
                </a:cubicBezTo>
                <a:close/>
              </a:path>
            </a:pathLst>
          </a:custGeom>
          <a:solidFill>
            <a:schemeClr val="bg1"/>
          </a:solidFill>
          <a:ln w="3810" cap="flat">
            <a:noFill/>
            <a:prstDash val="solid"/>
            <a:miter/>
          </a:ln>
        </p:spPr>
        <p:txBody>
          <a:bodyPr rtlCol="0" anchor="ctr"/>
          <a:lstStyle/>
          <a:p>
            <a:endParaRPr lang="zh-CN" altLang="en-US" dirty="0">
              <a:latin typeface="MiSans" panose="00000500000000000000" pitchFamily="2" charset="-122"/>
              <a:ea typeface="MiSans" panose="00000500000000000000" pitchFamily="2" charset="-122"/>
            </a:endParaRPr>
          </a:p>
        </p:txBody>
      </p:sp>
      <p:sp>
        <p:nvSpPr>
          <p:cNvPr id="81" name="任意多边形: 形状 80">
            <a:extLst>
              <a:ext uri="{FF2B5EF4-FFF2-40B4-BE49-F238E27FC236}">
                <a16:creationId xmlns:a16="http://schemas.microsoft.com/office/drawing/2014/main" id="{DDF6282A-98BB-97AA-DA56-9AE08D9F29D0}"/>
              </a:ext>
            </a:extLst>
          </p:cNvPr>
          <p:cNvSpPr/>
          <p:nvPr/>
        </p:nvSpPr>
        <p:spPr>
          <a:xfrm>
            <a:off x="404777" y="5713964"/>
            <a:ext cx="1414576" cy="107441"/>
          </a:xfrm>
          <a:custGeom>
            <a:avLst/>
            <a:gdLst>
              <a:gd name="connsiteX0" fmla="*/ 1172642 w 1414576"/>
              <a:gd name="connsiteY0" fmla="*/ 107442 h 107441"/>
              <a:gd name="connsiteX1" fmla="*/ 1050493 w 1414576"/>
              <a:gd name="connsiteY1" fmla="*/ 61303 h 107441"/>
              <a:gd name="connsiteX2" fmla="*/ 940003 w 1414576"/>
              <a:gd name="connsiteY2" fmla="*/ 19050 h 107441"/>
              <a:gd name="connsiteX3" fmla="*/ 829513 w 1414576"/>
              <a:gd name="connsiteY3" fmla="*/ 61303 h 107441"/>
              <a:gd name="connsiteX4" fmla="*/ 707364 w 1414576"/>
              <a:gd name="connsiteY4" fmla="*/ 107442 h 107441"/>
              <a:gd name="connsiteX5" fmla="*/ 585255 w 1414576"/>
              <a:gd name="connsiteY5" fmla="*/ 61303 h 107441"/>
              <a:gd name="connsiteX6" fmla="*/ 474765 w 1414576"/>
              <a:gd name="connsiteY6" fmla="*/ 19050 h 107441"/>
              <a:gd name="connsiteX7" fmla="*/ 364275 w 1414576"/>
              <a:gd name="connsiteY7" fmla="*/ 61303 h 107441"/>
              <a:gd name="connsiteX8" fmla="*/ 242126 w 1414576"/>
              <a:gd name="connsiteY8" fmla="*/ 107442 h 107441"/>
              <a:gd name="connsiteX9" fmla="*/ 120015 w 1414576"/>
              <a:gd name="connsiteY9" fmla="*/ 61303 h 107441"/>
              <a:gd name="connsiteX10" fmla="*/ 9525 w 1414576"/>
              <a:gd name="connsiteY10" fmla="*/ 19050 h 107441"/>
              <a:gd name="connsiteX11" fmla="*/ 0 w 1414576"/>
              <a:gd name="connsiteY11" fmla="*/ 9525 h 107441"/>
              <a:gd name="connsiteX12" fmla="*/ 9525 w 1414576"/>
              <a:gd name="connsiteY12" fmla="*/ 0 h 107441"/>
              <a:gd name="connsiteX13" fmla="*/ 131445 w 1414576"/>
              <a:gd name="connsiteY13" fmla="*/ 46139 h 107441"/>
              <a:gd name="connsiteX14" fmla="*/ 241935 w 1414576"/>
              <a:gd name="connsiteY14" fmla="*/ 88392 h 107441"/>
              <a:gd name="connsiteX15" fmla="*/ 352425 w 1414576"/>
              <a:gd name="connsiteY15" fmla="*/ 46139 h 107441"/>
              <a:gd name="connsiteX16" fmla="*/ 474574 w 1414576"/>
              <a:gd name="connsiteY16" fmla="*/ 0 h 107441"/>
              <a:gd name="connsiteX17" fmla="*/ 596685 w 1414576"/>
              <a:gd name="connsiteY17" fmla="*/ 46139 h 107441"/>
              <a:gd name="connsiteX18" fmla="*/ 707175 w 1414576"/>
              <a:gd name="connsiteY18" fmla="*/ 88392 h 107441"/>
              <a:gd name="connsiteX19" fmla="*/ 817665 w 1414576"/>
              <a:gd name="connsiteY19" fmla="*/ 46139 h 107441"/>
              <a:gd name="connsiteX20" fmla="*/ 939812 w 1414576"/>
              <a:gd name="connsiteY20" fmla="*/ 0 h 107441"/>
              <a:gd name="connsiteX21" fmla="*/ 1061961 w 1414576"/>
              <a:gd name="connsiteY21" fmla="*/ 46139 h 107441"/>
              <a:gd name="connsiteX22" fmla="*/ 1172451 w 1414576"/>
              <a:gd name="connsiteY22" fmla="*/ 88392 h 107441"/>
              <a:gd name="connsiteX23" fmla="*/ 1282941 w 1414576"/>
              <a:gd name="connsiteY23" fmla="*/ 46139 h 107441"/>
              <a:gd name="connsiteX24" fmla="*/ 1405052 w 1414576"/>
              <a:gd name="connsiteY24" fmla="*/ 0 h 107441"/>
              <a:gd name="connsiteX25" fmla="*/ 1414577 w 1414576"/>
              <a:gd name="connsiteY25" fmla="*/ 9525 h 107441"/>
              <a:gd name="connsiteX26" fmla="*/ 1405052 w 1414576"/>
              <a:gd name="connsiteY26" fmla="*/ 19050 h 107441"/>
              <a:gd name="connsiteX27" fmla="*/ 1294562 w 1414576"/>
              <a:gd name="connsiteY27" fmla="*/ 61303 h 107441"/>
              <a:gd name="connsiteX28" fmla="*/ 1172642 w 1414576"/>
              <a:gd name="connsiteY28" fmla="*/ 107442 h 107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14576" h="107441">
                <a:moveTo>
                  <a:pt x="1172642" y="107442"/>
                </a:moveTo>
                <a:cubicBezTo>
                  <a:pt x="1111262" y="107442"/>
                  <a:pt x="1080364" y="83973"/>
                  <a:pt x="1050493" y="61303"/>
                </a:cubicBezTo>
                <a:cubicBezTo>
                  <a:pt x="1021880" y="39586"/>
                  <a:pt x="994868" y="19050"/>
                  <a:pt x="940003" y="19050"/>
                </a:cubicBezTo>
                <a:cubicBezTo>
                  <a:pt x="885139" y="19050"/>
                  <a:pt x="858012" y="39586"/>
                  <a:pt x="829513" y="61303"/>
                </a:cubicBezTo>
                <a:cubicBezTo>
                  <a:pt x="799643" y="84163"/>
                  <a:pt x="768782" y="107442"/>
                  <a:pt x="707364" y="107442"/>
                </a:cubicBezTo>
                <a:cubicBezTo>
                  <a:pt x="645948" y="107442"/>
                  <a:pt x="615124" y="83973"/>
                  <a:pt x="585255" y="61303"/>
                </a:cubicBezTo>
                <a:cubicBezTo>
                  <a:pt x="556641" y="39586"/>
                  <a:pt x="529628" y="19050"/>
                  <a:pt x="474765" y="19050"/>
                </a:cubicBezTo>
                <a:cubicBezTo>
                  <a:pt x="419900" y="19050"/>
                  <a:pt x="392773" y="39586"/>
                  <a:pt x="364275" y="61303"/>
                </a:cubicBezTo>
                <a:cubicBezTo>
                  <a:pt x="334404" y="84163"/>
                  <a:pt x="303542" y="107442"/>
                  <a:pt x="242126" y="107442"/>
                </a:cubicBezTo>
                <a:cubicBezTo>
                  <a:pt x="180708" y="107442"/>
                  <a:pt x="149886" y="83973"/>
                  <a:pt x="120015" y="61303"/>
                </a:cubicBezTo>
                <a:cubicBezTo>
                  <a:pt x="91402" y="39586"/>
                  <a:pt x="64390" y="19050"/>
                  <a:pt x="9525" y="19050"/>
                </a:cubicBezTo>
                <a:cubicBezTo>
                  <a:pt x="4265" y="19050"/>
                  <a:pt x="0" y="14786"/>
                  <a:pt x="0" y="9525"/>
                </a:cubicBezTo>
                <a:cubicBezTo>
                  <a:pt x="0" y="4264"/>
                  <a:pt x="4265" y="0"/>
                  <a:pt x="9525" y="0"/>
                </a:cubicBezTo>
                <a:cubicBezTo>
                  <a:pt x="70905" y="0"/>
                  <a:pt x="101803" y="23470"/>
                  <a:pt x="131445" y="46139"/>
                </a:cubicBezTo>
                <a:cubicBezTo>
                  <a:pt x="160058" y="67856"/>
                  <a:pt x="187071" y="88392"/>
                  <a:pt x="241935" y="88392"/>
                </a:cubicBezTo>
                <a:cubicBezTo>
                  <a:pt x="296800" y="88392"/>
                  <a:pt x="323926" y="67856"/>
                  <a:pt x="352425" y="46139"/>
                </a:cubicBezTo>
                <a:cubicBezTo>
                  <a:pt x="382296" y="23279"/>
                  <a:pt x="413385" y="0"/>
                  <a:pt x="474574" y="0"/>
                </a:cubicBezTo>
                <a:cubicBezTo>
                  <a:pt x="535763" y="0"/>
                  <a:pt x="566852" y="23470"/>
                  <a:pt x="596685" y="46139"/>
                </a:cubicBezTo>
                <a:cubicBezTo>
                  <a:pt x="625298" y="67856"/>
                  <a:pt x="652310" y="88392"/>
                  <a:pt x="707175" y="88392"/>
                </a:cubicBezTo>
                <a:cubicBezTo>
                  <a:pt x="762038" y="88392"/>
                  <a:pt x="789204" y="67856"/>
                  <a:pt x="817665" y="46139"/>
                </a:cubicBezTo>
                <a:cubicBezTo>
                  <a:pt x="847534" y="23279"/>
                  <a:pt x="878625" y="0"/>
                  <a:pt x="939812" y="0"/>
                </a:cubicBezTo>
                <a:cubicBezTo>
                  <a:pt x="1001001" y="0"/>
                  <a:pt x="1032091" y="23470"/>
                  <a:pt x="1061961" y="46139"/>
                </a:cubicBezTo>
                <a:cubicBezTo>
                  <a:pt x="1090574" y="67856"/>
                  <a:pt x="1117588" y="88392"/>
                  <a:pt x="1172451" y="88392"/>
                </a:cubicBezTo>
                <a:cubicBezTo>
                  <a:pt x="1227316" y="88392"/>
                  <a:pt x="1254481" y="67856"/>
                  <a:pt x="1282941" y="46139"/>
                </a:cubicBezTo>
                <a:cubicBezTo>
                  <a:pt x="1312774" y="23279"/>
                  <a:pt x="1343672" y="0"/>
                  <a:pt x="1405052" y="0"/>
                </a:cubicBezTo>
                <a:cubicBezTo>
                  <a:pt x="1410312" y="0"/>
                  <a:pt x="1414577" y="4264"/>
                  <a:pt x="1414577" y="9525"/>
                </a:cubicBezTo>
                <a:cubicBezTo>
                  <a:pt x="1414577" y="14786"/>
                  <a:pt x="1410312" y="19050"/>
                  <a:pt x="1405052" y="19050"/>
                </a:cubicBezTo>
                <a:cubicBezTo>
                  <a:pt x="1350074" y="19050"/>
                  <a:pt x="1323061" y="39586"/>
                  <a:pt x="1294562" y="61303"/>
                </a:cubicBezTo>
                <a:cubicBezTo>
                  <a:pt x="1264920" y="83973"/>
                  <a:pt x="1234060" y="107442"/>
                  <a:pt x="1172642" y="107442"/>
                </a:cubicBezTo>
                <a:close/>
              </a:path>
            </a:pathLst>
          </a:custGeom>
          <a:solidFill>
            <a:schemeClr val="bg1"/>
          </a:solidFill>
          <a:ln w="3810" cap="flat">
            <a:noFill/>
            <a:prstDash val="solid"/>
            <a:miter/>
          </a:ln>
        </p:spPr>
        <p:txBody>
          <a:bodyPr rtlCol="0" anchor="ctr"/>
          <a:lstStyle/>
          <a:p>
            <a:endParaRPr lang="zh-CN" altLang="en-US" dirty="0">
              <a:latin typeface="MiSans" panose="00000500000000000000" pitchFamily="2" charset="-122"/>
              <a:ea typeface="MiSans" panose="00000500000000000000" pitchFamily="2" charset="-122"/>
            </a:endParaRPr>
          </a:p>
        </p:txBody>
      </p:sp>
      <p:sp>
        <p:nvSpPr>
          <p:cNvPr id="82" name="任意多边形: 形状 81">
            <a:extLst>
              <a:ext uri="{FF2B5EF4-FFF2-40B4-BE49-F238E27FC236}">
                <a16:creationId xmlns:a16="http://schemas.microsoft.com/office/drawing/2014/main" id="{7B661793-E9CE-63AC-5E2E-8B7CB24F7295}"/>
              </a:ext>
            </a:extLst>
          </p:cNvPr>
          <p:cNvSpPr/>
          <p:nvPr/>
        </p:nvSpPr>
        <p:spPr>
          <a:xfrm>
            <a:off x="404777" y="5652014"/>
            <a:ext cx="1414576" cy="107441"/>
          </a:xfrm>
          <a:custGeom>
            <a:avLst/>
            <a:gdLst>
              <a:gd name="connsiteX0" fmla="*/ 1172642 w 1414576"/>
              <a:gd name="connsiteY0" fmla="*/ 107442 h 107441"/>
              <a:gd name="connsiteX1" fmla="*/ 1050493 w 1414576"/>
              <a:gd name="connsiteY1" fmla="*/ 61303 h 107441"/>
              <a:gd name="connsiteX2" fmla="*/ 940003 w 1414576"/>
              <a:gd name="connsiteY2" fmla="*/ 19050 h 107441"/>
              <a:gd name="connsiteX3" fmla="*/ 829513 w 1414576"/>
              <a:gd name="connsiteY3" fmla="*/ 61303 h 107441"/>
              <a:gd name="connsiteX4" fmla="*/ 707364 w 1414576"/>
              <a:gd name="connsiteY4" fmla="*/ 107442 h 107441"/>
              <a:gd name="connsiteX5" fmla="*/ 585255 w 1414576"/>
              <a:gd name="connsiteY5" fmla="*/ 61303 h 107441"/>
              <a:gd name="connsiteX6" fmla="*/ 474765 w 1414576"/>
              <a:gd name="connsiteY6" fmla="*/ 19050 h 107441"/>
              <a:gd name="connsiteX7" fmla="*/ 364275 w 1414576"/>
              <a:gd name="connsiteY7" fmla="*/ 61303 h 107441"/>
              <a:gd name="connsiteX8" fmla="*/ 242126 w 1414576"/>
              <a:gd name="connsiteY8" fmla="*/ 107442 h 107441"/>
              <a:gd name="connsiteX9" fmla="*/ 120015 w 1414576"/>
              <a:gd name="connsiteY9" fmla="*/ 61303 h 107441"/>
              <a:gd name="connsiteX10" fmla="*/ 9525 w 1414576"/>
              <a:gd name="connsiteY10" fmla="*/ 19050 h 107441"/>
              <a:gd name="connsiteX11" fmla="*/ 0 w 1414576"/>
              <a:gd name="connsiteY11" fmla="*/ 9525 h 107441"/>
              <a:gd name="connsiteX12" fmla="*/ 9525 w 1414576"/>
              <a:gd name="connsiteY12" fmla="*/ 0 h 107441"/>
              <a:gd name="connsiteX13" fmla="*/ 131445 w 1414576"/>
              <a:gd name="connsiteY13" fmla="*/ 46139 h 107441"/>
              <a:gd name="connsiteX14" fmla="*/ 241935 w 1414576"/>
              <a:gd name="connsiteY14" fmla="*/ 88392 h 107441"/>
              <a:gd name="connsiteX15" fmla="*/ 352425 w 1414576"/>
              <a:gd name="connsiteY15" fmla="*/ 46139 h 107441"/>
              <a:gd name="connsiteX16" fmla="*/ 474574 w 1414576"/>
              <a:gd name="connsiteY16" fmla="*/ 0 h 107441"/>
              <a:gd name="connsiteX17" fmla="*/ 596685 w 1414576"/>
              <a:gd name="connsiteY17" fmla="*/ 46139 h 107441"/>
              <a:gd name="connsiteX18" fmla="*/ 707175 w 1414576"/>
              <a:gd name="connsiteY18" fmla="*/ 88392 h 107441"/>
              <a:gd name="connsiteX19" fmla="*/ 817665 w 1414576"/>
              <a:gd name="connsiteY19" fmla="*/ 46139 h 107441"/>
              <a:gd name="connsiteX20" fmla="*/ 939812 w 1414576"/>
              <a:gd name="connsiteY20" fmla="*/ 0 h 107441"/>
              <a:gd name="connsiteX21" fmla="*/ 1061961 w 1414576"/>
              <a:gd name="connsiteY21" fmla="*/ 46139 h 107441"/>
              <a:gd name="connsiteX22" fmla="*/ 1172451 w 1414576"/>
              <a:gd name="connsiteY22" fmla="*/ 88392 h 107441"/>
              <a:gd name="connsiteX23" fmla="*/ 1282941 w 1414576"/>
              <a:gd name="connsiteY23" fmla="*/ 46139 h 107441"/>
              <a:gd name="connsiteX24" fmla="*/ 1405052 w 1414576"/>
              <a:gd name="connsiteY24" fmla="*/ 0 h 107441"/>
              <a:gd name="connsiteX25" fmla="*/ 1414577 w 1414576"/>
              <a:gd name="connsiteY25" fmla="*/ 9525 h 107441"/>
              <a:gd name="connsiteX26" fmla="*/ 1405052 w 1414576"/>
              <a:gd name="connsiteY26" fmla="*/ 19050 h 107441"/>
              <a:gd name="connsiteX27" fmla="*/ 1294562 w 1414576"/>
              <a:gd name="connsiteY27" fmla="*/ 61303 h 107441"/>
              <a:gd name="connsiteX28" fmla="*/ 1172642 w 1414576"/>
              <a:gd name="connsiteY28" fmla="*/ 107442 h 107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14576" h="107441">
                <a:moveTo>
                  <a:pt x="1172642" y="107442"/>
                </a:moveTo>
                <a:cubicBezTo>
                  <a:pt x="1111262" y="107442"/>
                  <a:pt x="1080364" y="83973"/>
                  <a:pt x="1050493" y="61303"/>
                </a:cubicBezTo>
                <a:cubicBezTo>
                  <a:pt x="1021880" y="39586"/>
                  <a:pt x="994868" y="19050"/>
                  <a:pt x="940003" y="19050"/>
                </a:cubicBezTo>
                <a:cubicBezTo>
                  <a:pt x="885139" y="19050"/>
                  <a:pt x="858012" y="39586"/>
                  <a:pt x="829513" y="61303"/>
                </a:cubicBezTo>
                <a:cubicBezTo>
                  <a:pt x="799643" y="84163"/>
                  <a:pt x="768782" y="107442"/>
                  <a:pt x="707364" y="107442"/>
                </a:cubicBezTo>
                <a:cubicBezTo>
                  <a:pt x="645948" y="107442"/>
                  <a:pt x="615124" y="83973"/>
                  <a:pt x="585255" y="61303"/>
                </a:cubicBezTo>
                <a:cubicBezTo>
                  <a:pt x="556641" y="39586"/>
                  <a:pt x="529628" y="19050"/>
                  <a:pt x="474765" y="19050"/>
                </a:cubicBezTo>
                <a:cubicBezTo>
                  <a:pt x="419900" y="19050"/>
                  <a:pt x="392773" y="39586"/>
                  <a:pt x="364275" y="61303"/>
                </a:cubicBezTo>
                <a:cubicBezTo>
                  <a:pt x="334404" y="84163"/>
                  <a:pt x="303542" y="107442"/>
                  <a:pt x="242126" y="107442"/>
                </a:cubicBezTo>
                <a:cubicBezTo>
                  <a:pt x="180708" y="107442"/>
                  <a:pt x="149886" y="83973"/>
                  <a:pt x="120015" y="61303"/>
                </a:cubicBezTo>
                <a:cubicBezTo>
                  <a:pt x="91402" y="39586"/>
                  <a:pt x="64390" y="19050"/>
                  <a:pt x="9525" y="19050"/>
                </a:cubicBezTo>
                <a:cubicBezTo>
                  <a:pt x="4265" y="19050"/>
                  <a:pt x="0" y="14786"/>
                  <a:pt x="0" y="9525"/>
                </a:cubicBezTo>
                <a:cubicBezTo>
                  <a:pt x="0" y="4264"/>
                  <a:pt x="4265" y="0"/>
                  <a:pt x="9525" y="0"/>
                </a:cubicBezTo>
                <a:cubicBezTo>
                  <a:pt x="70905" y="0"/>
                  <a:pt x="101803" y="23470"/>
                  <a:pt x="131445" y="46139"/>
                </a:cubicBezTo>
                <a:cubicBezTo>
                  <a:pt x="160058" y="67856"/>
                  <a:pt x="187071" y="88392"/>
                  <a:pt x="241935" y="88392"/>
                </a:cubicBezTo>
                <a:cubicBezTo>
                  <a:pt x="296800" y="88392"/>
                  <a:pt x="323926" y="67856"/>
                  <a:pt x="352425" y="46139"/>
                </a:cubicBezTo>
                <a:cubicBezTo>
                  <a:pt x="382296" y="23279"/>
                  <a:pt x="413385" y="0"/>
                  <a:pt x="474574" y="0"/>
                </a:cubicBezTo>
                <a:cubicBezTo>
                  <a:pt x="535763" y="0"/>
                  <a:pt x="566852" y="23470"/>
                  <a:pt x="596685" y="46139"/>
                </a:cubicBezTo>
                <a:cubicBezTo>
                  <a:pt x="625298" y="67856"/>
                  <a:pt x="652310" y="88392"/>
                  <a:pt x="707175" y="88392"/>
                </a:cubicBezTo>
                <a:cubicBezTo>
                  <a:pt x="762038" y="88392"/>
                  <a:pt x="789204" y="67856"/>
                  <a:pt x="817665" y="46139"/>
                </a:cubicBezTo>
                <a:cubicBezTo>
                  <a:pt x="847534" y="23279"/>
                  <a:pt x="878625" y="0"/>
                  <a:pt x="939812" y="0"/>
                </a:cubicBezTo>
                <a:cubicBezTo>
                  <a:pt x="1001001" y="0"/>
                  <a:pt x="1032091" y="23470"/>
                  <a:pt x="1061961" y="46139"/>
                </a:cubicBezTo>
                <a:cubicBezTo>
                  <a:pt x="1090574" y="67856"/>
                  <a:pt x="1117588" y="88392"/>
                  <a:pt x="1172451" y="88392"/>
                </a:cubicBezTo>
                <a:cubicBezTo>
                  <a:pt x="1227316" y="88392"/>
                  <a:pt x="1254481" y="67856"/>
                  <a:pt x="1282941" y="46139"/>
                </a:cubicBezTo>
                <a:cubicBezTo>
                  <a:pt x="1312774" y="23279"/>
                  <a:pt x="1343672" y="0"/>
                  <a:pt x="1405052" y="0"/>
                </a:cubicBezTo>
                <a:cubicBezTo>
                  <a:pt x="1410312" y="0"/>
                  <a:pt x="1414577" y="4264"/>
                  <a:pt x="1414577" y="9525"/>
                </a:cubicBezTo>
                <a:cubicBezTo>
                  <a:pt x="1414577" y="14786"/>
                  <a:pt x="1410312" y="19050"/>
                  <a:pt x="1405052" y="19050"/>
                </a:cubicBezTo>
                <a:cubicBezTo>
                  <a:pt x="1350074" y="19050"/>
                  <a:pt x="1323061" y="39586"/>
                  <a:pt x="1294562" y="61303"/>
                </a:cubicBezTo>
                <a:cubicBezTo>
                  <a:pt x="1264920" y="83973"/>
                  <a:pt x="1234060" y="107442"/>
                  <a:pt x="1172642" y="107442"/>
                </a:cubicBezTo>
                <a:close/>
              </a:path>
            </a:pathLst>
          </a:custGeom>
          <a:solidFill>
            <a:schemeClr val="bg1"/>
          </a:solidFill>
          <a:ln w="3810" cap="flat">
            <a:noFill/>
            <a:prstDash val="solid"/>
            <a:miter/>
          </a:ln>
        </p:spPr>
        <p:txBody>
          <a:bodyPr rtlCol="0" anchor="ctr"/>
          <a:lstStyle/>
          <a:p>
            <a:endParaRPr lang="zh-CN" altLang="en-US" dirty="0">
              <a:latin typeface="MiSans" panose="00000500000000000000" pitchFamily="2" charset="-122"/>
              <a:ea typeface="MiSans" panose="00000500000000000000" pitchFamily="2" charset="-122"/>
            </a:endParaRPr>
          </a:p>
        </p:txBody>
      </p:sp>
      <p:sp>
        <p:nvSpPr>
          <p:cNvPr id="8" name="任意多边形: 形状 7">
            <a:extLst>
              <a:ext uri="{FF2B5EF4-FFF2-40B4-BE49-F238E27FC236}">
                <a16:creationId xmlns:a16="http://schemas.microsoft.com/office/drawing/2014/main" id="{07BFB9AA-00EF-6088-8158-6BB0DDDE307C}"/>
              </a:ext>
            </a:extLst>
          </p:cNvPr>
          <p:cNvSpPr/>
          <p:nvPr/>
        </p:nvSpPr>
        <p:spPr>
          <a:xfrm rot="6706923">
            <a:off x="11013830" y="5787592"/>
            <a:ext cx="1423568" cy="1211150"/>
          </a:xfrm>
          <a:custGeom>
            <a:avLst/>
            <a:gdLst>
              <a:gd name="connsiteX0" fmla="*/ 56078 w 1423568"/>
              <a:gd name="connsiteY0" fmla="*/ 564680 h 1211150"/>
              <a:gd name="connsiteX1" fmla="*/ 20485 w 1423568"/>
              <a:gd name="connsiteY1" fmla="*/ 467433 h 1211150"/>
              <a:gd name="connsiteX2" fmla="*/ 0 w 1423568"/>
              <a:gd name="connsiteY2" fmla="*/ 387765 h 1211150"/>
              <a:gd name="connsiteX3" fmla="*/ 970364 w 1423568"/>
              <a:gd name="connsiteY3" fmla="*/ 0 h 1211150"/>
              <a:gd name="connsiteX4" fmla="*/ 1423568 w 1423568"/>
              <a:gd name="connsiteY4" fmla="*/ 1134120 h 1211150"/>
              <a:gd name="connsiteX5" fmla="*/ 1244694 w 1423568"/>
              <a:gd name="connsiteY5" fmla="*/ 1189646 h 1211150"/>
              <a:gd name="connsiteX6" fmla="*/ 1031374 w 1423568"/>
              <a:gd name="connsiteY6" fmla="*/ 1211150 h 1211150"/>
              <a:gd name="connsiteX7" fmla="*/ 56078 w 1423568"/>
              <a:gd name="connsiteY7" fmla="*/ 564680 h 121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3568" h="1211150">
                <a:moveTo>
                  <a:pt x="56078" y="564680"/>
                </a:moveTo>
                <a:cubicBezTo>
                  <a:pt x="42688" y="533022"/>
                  <a:pt x="30794" y="500577"/>
                  <a:pt x="20485" y="467433"/>
                </a:cubicBezTo>
                <a:lnTo>
                  <a:pt x="0" y="387765"/>
                </a:lnTo>
                <a:lnTo>
                  <a:pt x="970364" y="0"/>
                </a:lnTo>
                <a:lnTo>
                  <a:pt x="1423568" y="1134120"/>
                </a:lnTo>
                <a:lnTo>
                  <a:pt x="1244694" y="1189646"/>
                </a:lnTo>
                <a:cubicBezTo>
                  <a:pt x="1175789" y="1203745"/>
                  <a:pt x="1104446" y="1211150"/>
                  <a:pt x="1031374" y="1211150"/>
                </a:cubicBezTo>
                <a:cubicBezTo>
                  <a:pt x="592939" y="1211150"/>
                  <a:pt x="216764" y="944584"/>
                  <a:pt x="56078" y="564680"/>
                </a:cubicBezTo>
                <a:close/>
              </a:path>
            </a:pathLst>
          </a:custGeom>
          <a:solidFill>
            <a:schemeClr val="accent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sp>
        <p:nvSpPr>
          <p:cNvPr id="10" name="任意多边形: 形状 9">
            <a:extLst>
              <a:ext uri="{FF2B5EF4-FFF2-40B4-BE49-F238E27FC236}">
                <a16:creationId xmlns:a16="http://schemas.microsoft.com/office/drawing/2014/main" id="{5FE30861-2A93-8B4E-E0D0-CAA761D1C79D}"/>
              </a:ext>
            </a:extLst>
          </p:cNvPr>
          <p:cNvSpPr/>
          <p:nvPr/>
        </p:nvSpPr>
        <p:spPr>
          <a:xfrm rot="6706923">
            <a:off x="11240340" y="5999916"/>
            <a:ext cx="1130429" cy="987938"/>
          </a:xfrm>
          <a:custGeom>
            <a:avLst/>
            <a:gdLst>
              <a:gd name="connsiteX0" fmla="*/ 51315 w 1130429"/>
              <a:gd name="connsiteY0" fmla="*/ 477795 h 987938"/>
              <a:gd name="connsiteX1" fmla="*/ 2645 w 1130429"/>
              <a:gd name="connsiteY1" fmla="*/ 321007 h 987938"/>
              <a:gd name="connsiteX2" fmla="*/ 0 w 1130429"/>
              <a:gd name="connsiteY2" fmla="*/ 303674 h 987938"/>
              <a:gd name="connsiteX3" fmla="*/ 759931 w 1130429"/>
              <a:gd name="connsiteY3" fmla="*/ 0 h 987938"/>
              <a:gd name="connsiteX4" fmla="*/ 1130429 w 1130429"/>
              <a:gd name="connsiteY4" fmla="*/ 927152 h 987938"/>
              <a:gd name="connsiteX5" fmla="*/ 989276 w 1130429"/>
              <a:gd name="connsiteY5" fmla="*/ 970968 h 987938"/>
              <a:gd name="connsiteX6" fmla="*/ 820941 w 1130429"/>
              <a:gd name="connsiteY6" fmla="*/ 987938 h 987938"/>
              <a:gd name="connsiteX7" fmla="*/ 51315 w 1130429"/>
              <a:gd name="connsiteY7" fmla="*/ 477795 h 987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0429" h="987938">
                <a:moveTo>
                  <a:pt x="51315" y="477795"/>
                </a:moveTo>
                <a:cubicBezTo>
                  <a:pt x="30182" y="427831"/>
                  <a:pt x="13772" y="375382"/>
                  <a:pt x="2645" y="321007"/>
                </a:cubicBezTo>
                <a:lnTo>
                  <a:pt x="0" y="303674"/>
                </a:lnTo>
                <a:lnTo>
                  <a:pt x="759931" y="0"/>
                </a:lnTo>
                <a:lnTo>
                  <a:pt x="1130429" y="927152"/>
                </a:lnTo>
                <a:lnTo>
                  <a:pt x="989276" y="970968"/>
                </a:lnTo>
                <a:cubicBezTo>
                  <a:pt x="934902" y="982095"/>
                  <a:pt x="878604" y="987938"/>
                  <a:pt x="820941" y="987938"/>
                </a:cubicBezTo>
                <a:cubicBezTo>
                  <a:pt x="474963" y="987939"/>
                  <a:pt x="178116" y="777585"/>
                  <a:pt x="51315" y="477795"/>
                </a:cubicBezTo>
                <a:close/>
              </a:path>
            </a:pathLst>
          </a:cu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sp>
        <p:nvSpPr>
          <p:cNvPr id="13" name="任意多边形: 形状 12">
            <a:extLst>
              <a:ext uri="{FF2B5EF4-FFF2-40B4-BE49-F238E27FC236}">
                <a16:creationId xmlns:a16="http://schemas.microsoft.com/office/drawing/2014/main" id="{BE1E3F79-9562-A441-9831-454CB7698A99}"/>
              </a:ext>
            </a:extLst>
          </p:cNvPr>
          <p:cNvSpPr/>
          <p:nvPr/>
        </p:nvSpPr>
        <p:spPr>
          <a:xfrm rot="6706923" flipH="1">
            <a:off x="11603529" y="6462884"/>
            <a:ext cx="536153" cy="425161"/>
          </a:xfrm>
          <a:custGeom>
            <a:avLst/>
            <a:gdLst>
              <a:gd name="connsiteX0" fmla="*/ 536153 w 536153"/>
              <a:gd name="connsiteY0" fmla="*/ 191287 h 425161"/>
              <a:gd name="connsiteX1" fmla="*/ 156455 w 536153"/>
              <a:gd name="connsiteY1" fmla="*/ 0 h 425161"/>
              <a:gd name="connsiteX2" fmla="*/ 156454 w 536153"/>
              <a:gd name="connsiteY2" fmla="*/ 0 h 425161"/>
              <a:gd name="connsiteX3" fmla="*/ 0 w 536153"/>
              <a:gd name="connsiteY3" fmla="*/ 391519 h 425161"/>
              <a:gd name="connsiteX4" fmla="*/ 61943 w 536153"/>
              <a:gd name="connsiteY4" fmla="*/ 414532 h 425161"/>
              <a:gd name="connsiteX5" fmla="*/ 174856 w 536153"/>
              <a:gd name="connsiteY5" fmla="*/ 424762 h 425161"/>
              <a:gd name="connsiteX6" fmla="*/ 536153 w 536153"/>
              <a:gd name="connsiteY6" fmla="*/ 191287 h 425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6153" h="425161">
                <a:moveTo>
                  <a:pt x="536153" y="191287"/>
                </a:moveTo>
                <a:lnTo>
                  <a:pt x="156455" y="0"/>
                </a:lnTo>
                <a:lnTo>
                  <a:pt x="156454" y="0"/>
                </a:lnTo>
                <a:lnTo>
                  <a:pt x="0" y="391519"/>
                </a:lnTo>
                <a:lnTo>
                  <a:pt x="61943" y="414532"/>
                </a:lnTo>
                <a:cubicBezTo>
                  <a:pt x="98470" y="422864"/>
                  <a:pt x="136400" y="426428"/>
                  <a:pt x="174856" y="424762"/>
                </a:cubicBezTo>
                <a:cubicBezTo>
                  <a:pt x="328679" y="418098"/>
                  <a:pt x="466880" y="328791"/>
                  <a:pt x="536153" y="191287"/>
                </a:cubicBezTo>
                <a:close/>
              </a:path>
            </a:pathLst>
          </a:custGeom>
          <a:solidFill>
            <a:schemeClr val="accent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sp>
        <p:nvSpPr>
          <p:cNvPr id="15" name="任意多边形: 形状 14">
            <a:extLst>
              <a:ext uri="{FF2B5EF4-FFF2-40B4-BE49-F238E27FC236}">
                <a16:creationId xmlns:a16="http://schemas.microsoft.com/office/drawing/2014/main" id="{21116CBD-0AE9-F1A4-8165-B671FC6BD80A}"/>
              </a:ext>
            </a:extLst>
          </p:cNvPr>
          <p:cNvSpPr/>
          <p:nvPr/>
        </p:nvSpPr>
        <p:spPr>
          <a:xfrm rot="6706923" flipH="1">
            <a:off x="11771796" y="6500700"/>
            <a:ext cx="433512" cy="468984"/>
          </a:xfrm>
          <a:custGeom>
            <a:avLst/>
            <a:gdLst>
              <a:gd name="connsiteX0" fmla="*/ 408655 w 433512"/>
              <a:gd name="connsiteY0" fmla="*/ 275797 h 468984"/>
              <a:gd name="connsiteX1" fmla="*/ 433512 w 433512"/>
              <a:gd name="connsiteY1" fmla="*/ 152675 h 468984"/>
              <a:gd name="connsiteX2" fmla="*/ 428191 w 433512"/>
              <a:gd name="connsiteY2" fmla="*/ 99894 h 468984"/>
              <a:gd name="connsiteX3" fmla="*/ 178211 w 433512"/>
              <a:gd name="connsiteY3" fmla="*/ 0 h 468984"/>
              <a:gd name="connsiteX4" fmla="*/ 0 w 433512"/>
              <a:gd name="connsiteY4" fmla="*/ 445964 h 468984"/>
              <a:gd name="connsiteX5" fmla="*/ 53455 w 433512"/>
              <a:gd name="connsiteY5" fmla="*/ 462558 h 468984"/>
              <a:gd name="connsiteX6" fmla="*/ 117203 w 433512"/>
              <a:gd name="connsiteY6" fmla="*/ 468984 h 468984"/>
              <a:gd name="connsiteX7" fmla="*/ 408655 w 433512"/>
              <a:gd name="connsiteY7" fmla="*/ 275797 h 46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3512" h="468984">
                <a:moveTo>
                  <a:pt x="408655" y="275797"/>
                </a:moveTo>
                <a:cubicBezTo>
                  <a:pt x="424661" y="237955"/>
                  <a:pt x="433512" y="196348"/>
                  <a:pt x="433512" y="152675"/>
                </a:cubicBezTo>
                <a:lnTo>
                  <a:pt x="428191" y="99894"/>
                </a:lnTo>
                <a:lnTo>
                  <a:pt x="178211" y="0"/>
                </a:lnTo>
                <a:lnTo>
                  <a:pt x="0" y="445964"/>
                </a:lnTo>
                <a:lnTo>
                  <a:pt x="53455" y="462558"/>
                </a:lnTo>
                <a:cubicBezTo>
                  <a:pt x="74047" y="466772"/>
                  <a:pt x="95366" y="468984"/>
                  <a:pt x="117203" y="468984"/>
                </a:cubicBezTo>
                <a:cubicBezTo>
                  <a:pt x="248223" y="468984"/>
                  <a:pt x="360637" y="389325"/>
                  <a:pt x="408655" y="275797"/>
                </a:cubicBezTo>
                <a:close/>
              </a:path>
            </a:pathLst>
          </a:cu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sp>
        <p:nvSpPr>
          <p:cNvPr id="18" name="任意多边形: 形状 17">
            <a:extLst>
              <a:ext uri="{FF2B5EF4-FFF2-40B4-BE49-F238E27FC236}">
                <a16:creationId xmlns:a16="http://schemas.microsoft.com/office/drawing/2014/main" id="{F4339E91-E3B3-186E-7335-6AD4392860B1}"/>
              </a:ext>
            </a:extLst>
          </p:cNvPr>
          <p:cNvSpPr/>
          <p:nvPr/>
        </p:nvSpPr>
        <p:spPr>
          <a:xfrm rot="3106923">
            <a:off x="11455528" y="5534285"/>
            <a:ext cx="858321" cy="873136"/>
          </a:xfrm>
          <a:custGeom>
            <a:avLst/>
            <a:gdLst>
              <a:gd name="connsiteX0" fmla="*/ 277348 w 858321"/>
              <a:gd name="connsiteY0" fmla="*/ 100560 h 873136"/>
              <a:gd name="connsiteX1" fmla="*/ 355738 w 858321"/>
              <a:gd name="connsiteY1" fmla="*/ 14309 h 873136"/>
              <a:gd name="connsiteX2" fmla="*/ 371482 w 858321"/>
              <a:gd name="connsiteY2" fmla="*/ 0 h 873136"/>
              <a:gd name="connsiteX3" fmla="*/ 858321 w 858321"/>
              <a:gd name="connsiteY3" fmla="*/ 383351 h 873136"/>
              <a:gd name="connsiteX4" fmla="*/ 785151 w 858321"/>
              <a:gd name="connsiteY4" fmla="*/ 443722 h 873136"/>
              <a:gd name="connsiteX5" fmla="*/ 607282 w 858321"/>
              <a:gd name="connsiteY5" fmla="*/ 873136 h 873136"/>
              <a:gd name="connsiteX6" fmla="*/ 0 w 858321"/>
              <a:gd name="connsiteY6" fmla="*/ 873136 h 873136"/>
              <a:gd name="connsiteX7" fmla="*/ 277348 w 858321"/>
              <a:gd name="connsiteY7" fmla="*/ 100560 h 873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8321" h="873136">
                <a:moveTo>
                  <a:pt x="277348" y="100560"/>
                </a:moveTo>
                <a:cubicBezTo>
                  <a:pt x="302100" y="70567"/>
                  <a:pt x="328264" y="41783"/>
                  <a:pt x="355738" y="14309"/>
                </a:cubicBezTo>
                <a:lnTo>
                  <a:pt x="371482" y="0"/>
                </a:lnTo>
                <a:lnTo>
                  <a:pt x="858321" y="383351"/>
                </a:lnTo>
                <a:lnTo>
                  <a:pt x="785151" y="443722"/>
                </a:lnTo>
                <a:cubicBezTo>
                  <a:pt x="675254" y="553619"/>
                  <a:pt x="607282" y="705439"/>
                  <a:pt x="607282" y="873136"/>
                </a:cubicBezTo>
                <a:lnTo>
                  <a:pt x="0" y="873136"/>
                </a:lnTo>
                <a:cubicBezTo>
                  <a:pt x="1" y="579667"/>
                  <a:pt x="104083" y="310508"/>
                  <a:pt x="277348" y="100560"/>
                </a:cubicBez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sp>
        <p:nvSpPr>
          <p:cNvPr id="99" name="任意多边形: 形状 98">
            <a:extLst>
              <a:ext uri="{FF2B5EF4-FFF2-40B4-BE49-F238E27FC236}">
                <a16:creationId xmlns:a16="http://schemas.microsoft.com/office/drawing/2014/main" id="{27B2EE03-4687-913E-885C-2C926B44DB0D}"/>
              </a:ext>
            </a:extLst>
          </p:cNvPr>
          <p:cNvSpPr/>
          <p:nvPr/>
        </p:nvSpPr>
        <p:spPr>
          <a:xfrm rot="10800000">
            <a:off x="609600" y="463138"/>
            <a:ext cx="337013" cy="726732"/>
          </a:xfrm>
          <a:custGeom>
            <a:avLst/>
            <a:gdLst>
              <a:gd name="connsiteX0" fmla="*/ 263367 w 286227"/>
              <a:gd name="connsiteY0" fmla="*/ 571500 h 617220"/>
              <a:gd name="connsiteX1" fmla="*/ 286227 w 286227"/>
              <a:gd name="connsiteY1" fmla="*/ 594360 h 617220"/>
              <a:gd name="connsiteX2" fmla="*/ 263367 w 286227"/>
              <a:gd name="connsiteY2" fmla="*/ 617220 h 617220"/>
              <a:gd name="connsiteX3" fmla="*/ 240507 w 286227"/>
              <a:gd name="connsiteY3" fmla="*/ 594360 h 617220"/>
              <a:gd name="connsiteX4" fmla="*/ 263367 w 286227"/>
              <a:gd name="connsiteY4" fmla="*/ 571500 h 617220"/>
              <a:gd name="connsiteX5" fmla="*/ 143114 w 286227"/>
              <a:gd name="connsiteY5" fmla="*/ 571500 h 617220"/>
              <a:gd name="connsiteX6" fmla="*/ 165974 w 286227"/>
              <a:gd name="connsiteY6" fmla="*/ 594360 h 617220"/>
              <a:gd name="connsiteX7" fmla="*/ 143114 w 286227"/>
              <a:gd name="connsiteY7" fmla="*/ 617220 h 617220"/>
              <a:gd name="connsiteX8" fmla="*/ 120254 w 286227"/>
              <a:gd name="connsiteY8" fmla="*/ 594360 h 617220"/>
              <a:gd name="connsiteX9" fmla="*/ 143114 w 286227"/>
              <a:gd name="connsiteY9" fmla="*/ 571500 h 617220"/>
              <a:gd name="connsiteX10" fmla="*/ 22860 w 286227"/>
              <a:gd name="connsiteY10" fmla="*/ 571500 h 617220"/>
              <a:gd name="connsiteX11" fmla="*/ 45720 w 286227"/>
              <a:gd name="connsiteY11" fmla="*/ 594360 h 617220"/>
              <a:gd name="connsiteX12" fmla="*/ 22860 w 286227"/>
              <a:gd name="connsiteY12" fmla="*/ 617220 h 617220"/>
              <a:gd name="connsiteX13" fmla="*/ 0 w 286227"/>
              <a:gd name="connsiteY13" fmla="*/ 594360 h 617220"/>
              <a:gd name="connsiteX14" fmla="*/ 22860 w 286227"/>
              <a:gd name="connsiteY14" fmla="*/ 571500 h 617220"/>
              <a:gd name="connsiteX15" fmla="*/ 263367 w 286227"/>
              <a:gd name="connsiteY15" fmla="*/ 428625 h 617220"/>
              <a:gd name="connsiteX16" fmla="*/ 286227 w 286227"/>
              <a:gd name="connsiteY16" fmla="*/ 451485 h 617220"/>
              <a:gd name="connsiteX17" fmla="*/ 263367 w 286227"/>
              <a:gd name="connsiteY17" fmla="*/ 474345 h 617220"/>
              <a:gd name="connsiteX18" fmla="*/ 240507 w 286227"/>
              <a:gd name="connsiteY18" fmla="*/ 451485 h 617220"/>
              <a:gd name="connsiteX19" fmla="*/ 263367 w 286227"/>
              <a:gd name="connsiteY19" fmla="*/ 428625 h 617220"/>
              <a:gd name="connsiteX20" fmla="*/ 143114 w 286227"/>
              <a:gd name="connsiteY20" fmla="*/ 428625 h 617220"/>
              <a:gd name="connsiteX21" fmla="*/ 165974 w 286227"/>
              <a:gd name="connsiteY21" fmla="*/ 451485 h 617220"/>
              <a:gd name="connsiteX22" fmla="*/ 143114 w 286227"/>
              <a:gd name="connsiteY22" fmla="*/ 474345 h 617220"/>
              <a:gd name="connsiteX23" fmla="*/ 120254 w 286227"/>
              <a:gd name="connsiteY23" fmla="*/ 451485 h 617220"/>
              <a:gd name="connsiteX24" fmla="*/ 143114 w 286227"/>
              <a:gd name="connsiteY24" fmla="*/ 428625 h 617220"/>
              <a:gd name="connsiteX25" fmla="*/ 22860 w 286227"/>
              <a:gd name="connsiteY25" fmla="*/ 428625 h 617220"/>
              <a:gd name="connsiteX26" fmla="*/ 45720 w 286227"/>
              <a:gd name="connsiteY26" fmla="*/ 451485 h 617220"/>
              <a:gd name="connsiteX27" fmla="*/ 22860 w 286227"/>
              <a:gd name="connsiteY27" fmla="*/ 474345 h 617220"/>
              <a:gd name="connsiteX28" fmla="*/ 0 w 286227"/>
              <a:gd name="connsiteY28" fmla="*/ 451485 h 617220"/>
              <a:gd name="connsiteX29" fmla="*/ 22860 w 286227"/>
              <a:gd name="connsiteY29" fmla="*/ 428625 h 617220"/>
              <a:gd name="connsiteX30" fmla="*/ 263367 w 286227"/>
              <a:gd name="connsiteY30" fmla="*/ 285750 h 617220"/>
              <a:gd name="connsiteX31" fmla="*/ 286227 w 286227"/>
              <a:gd name="connsiteY31" fmla="*/ 308610 h 617220"/>
              <a:gd name="connsiteX32" fmla="*/ 263367 w 286227"/>
              <a:gd name="connsiteY32" fmla="*/ 331470 h 617220"/>
              <a:gd name="connsiteX33" fmla="*/ 240507 w 286227"/>
              <a:gd name="connsiteY33" fmla="*/ 308610 h 617220"/>
              <a:gd name="connsiteX34" fmla="*/ 263367 w 286227"/>
              <a:gd name="connsiteY34" fmla="*/ 285750 h 617220"/>
              <a:gd name="connsiteX35" fmla="*/ 143114 w 286227"/>
              <a:gd name="connsiteY35" fmla="*/ 285750 h 617220"/>
              <a:gd name="connsiteX36" fmla="*/ 165974 w 286227"/>
              <a:gd name="connsiteY36" fmla="*/ 308610 h 617220"/>
              <a:gd name="connsiteX37" fmla="*/ 143114 w 286227"/>
              <a:gd name="connsiteY37" fmla="*/ 331470 h 617220"/>
              <a:gd name="connsiteX38" fmla="*/ 120254 w 286227"/>
              <a:gd name="connsiteY38" fmla="*/ 308610 h 617220"/>
              <a:gd name="connsiteX39" fmla="*/ 143114 w 286227"/>
              <a:gd name="connsiteY39" fmla="*/ 285750 h 617220"/>
              <a:gd name="connsiteX40" fmla="*/ 22860 w 286227"/>
              <a:gd name="connsiteY40" fmla="*/ 285750 h 617220"/>
              <a:gd name="connsiteX41" fmla="*/ 45720 w 286227"/>
              <a:gd name="connsiteY41" fmla="*/ 308610 h 617220"/>
              <a:gd name="connsiteX42" fmla="*/ 22860 w 286227"/>
              <a:gd name="connsiteY42" fmla="*/ 331470 h 617220"/>
              <a:gd name="connsiteX43" fmla="*/ 0 w 286227"/>
              <a:gd name="connsiteY43" fmla="*/ 308610 h 617220"/>
              <a:gd name="connsiteX44" fmla="*/ 22860 w 286227"/>
              <a:gd name="connsiteY44" fmla="*/ 285750 h 617220"/>
              <a:gd name="connsiteX45" fmla="*/ 263367 w 286227"/>
              <a:gd name="connsiteY45" fmla="*/ 142875 h 617220"/>
              <a:gd name="connsiteX46" fmla="*/ 286227 w 286227"/>
              <a:gd name="connsiteY46" fmla="*/ 165735 h 617220"/>
              <a:gd name="connsiteX47" fmla="*/ 263367 w 286227"/>
              <a:gd name="connsiteY47" fmla="*/ 188595 h 617220"/>
              <a:gd name="connsiteX48" fmla="*/ 240507 w 286227"/>
              <a:gd name="connsiteY48" fmla="*/ 165735 h 617220"/>
              <a:gd name="connsiteX49" fmla="*/ 263367 w 286227"/>
              <a:gd name="connsiteY49" fmla="*/ 142875 h 617220"/>
              <a:gd name="connsiteX50" fmla="*/ 143114 w 286227"/>
              <a:gd name="connsiteY50" fmla="*/ 142875 h 617220"/>
              <a:gd name="connsiteX51" fmla="*/ 165974 w 286227"/>
              <a:gd name="connsiteY51" fmla="*/ 165735 h 617220"/>
              <a:gd name="connsiteX52" fmla="*/ 143114 w 286227"/>
              <a:gd name="connsiteY52" fmla="*/ 188595 h 617220"/>
              <a:gd name="connsiteX53" fmla="*/ 120254 w 286227"/>
              <a:gd name="connsiteY53" fmla="*/ 165735 h 617220"/>
              <a:gd name="connsiteX54" fmla="*/ 143114 w 286227"/>
              <a:gd name="connsiteY54" fmla="*/ 142875 h 617220"/>
              <a:gd name="connsiteX55" fmla="*/ 22860 w 286227"/>
              <a:gd name="connsiteY55" fmla="*/ 142875 h 617220"/>
              <a:gd name="connsiteX56" fmla="*/ 45720 w 286227"/>
              <a:gd name="connsiteY56" fmla="*/ 165735 h 617220"/>
              <a:gd name="connsiteX57" fmla="*/ 22860 w 286227"/>
              <a:gd name="connsiteY57" fmla="*/ 188595 h 617220"/>
              <a:gd name="connsiteX58" fmla="*/ 0 w 286227"/>
              <a:gd name="connsiteY58" fmla="*/ 165735 h 617220"/>
              <a:gd name="connsiteX59" fmla="*/ 22860 w 286227"/>
              <a:gd name="connsiteY59" fmla="*/ 142875 h 617220"/>
              <a:gd name="connsiteX60" fmla="*/ 263367 w 286227"/>
              <a:gd name="connsiteY60" fmla="*/ 0 h 617220"/>
              <a:gd name="connsiteX61" fmla="*/ 286227 w 286227"/>
              <a:gd name="connsiteY61" fmla="*/ 22860 h 617220"/>
              <a:gd name="connsiteX62" fmla="*/ 263367 w 286227"/>
              <a:gd name="connsiteY62" fmla="*/ 45720 h 617220"/>
              <a:gd name="connsiteX63" fmla="*/ 240507 w 286227"/>
              <a:gd name="connsiteY63" fmla="*/ 22860 h 617220"/>
              <a:gd name="connsiteX64" fmla="*/ 263367 w 286227"/>
              <a:gd name="connsiteY64" fmla="*/ 0 h 617220"/>
              <a:gd name="connsiteX65" fmla="*/ 143114 w 286227"/>
              <a:gd name="connsiteY65" fmla="*/ 0 h 617220"/>
              <a:gd name="connsiteX66" fmla="*/ 165974 w 286227"/>
              <a:gd name="connsiteY66" fmla="*/ 22860 h 617220"/>
              <a:gd name="connsiteX67" fmla="*/ 143114 w 286227"/>
              <a:gd name="connsiteY67" fmla="*/ 45720 h 617220"/>
              <a:gd name="connsiteX68" fmla="*/ 120254 w 286227"/>
              <a:gd name="connsiteY68" fmla="*/ 22860 h 617220"/>
              <a:gd name="connsiteX69" fmla="*/ 143114 w 286227"/>
              <a:gd name="connsiteY69" fmla="*/ 0 h 617220"/>
              <a:gd name="connsiteX70" fmla="*/ 22860 w 286227"/>
              <a:gd name="connsiteY70" fmla="*/ 0 h 617220"/>
              <a:gd name="connsiteX71" fmla="*/ 45720 w 286227"/>
              <a:gd name="connsiteY71" fmla="*/ 22860 h 617220"/>
              <a:gd name="connsiteX72" fmla="*/ 22860 w 286227"/>
              <a:gd name="connsiteY72" fmla="*/ 45720 h 617220"/>
              <a:gd name="connsiteX73" fmla="*/ 0 w 286227"/>
              <a:gd name="connsiteY73" fmla="*/ 22860 h 617220"/>
              <a:gd name="connsiteX74" fmla="*/ 22860 w 286227"/>
              <a:gd name="connsiteY74" fmla="*/ 0 h 617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286227" h="617220">
                <a:moveTo>
                  <a:pt x="263367" y="571500"/>
                </a:moveTo>
                <a:cubicBezTo>
                  <a:pt x="275992" y="571500"/>
                  <a:pt x="286227" y="581735"/>
                  <a:pt x="286227" y="594360"/>
                </a:cubicBezTo>
                <a:cubicBezTo>
                  <a:pt x="286227" y="606985"/>
                  <a:pt x="275992" y="617220"/>
                  <a:pt x="263367" y="617220"/>
                </a:cubicBezTo>
                <a:cubicBezTo>
                  <a:pt x="250742" y="617220"/>
                  <a:pt x="240507" y="606985"/>
                  <a:pt x="240507" y="594360"/>
                </a:cubicBezTo>
                <a:cubicBezTo>
                  <a:pt x="240507" y="581735"/>
                  <a:pt x="250742" y="571500"/>
                  <a:pt x="263367" y="571500"/>
                </a:cubicBezTo>
                <a:close/>
                <a:moveTo>
                  <a:pt x="143114" y="571500"/>
                </a:moveTo>
                <a:cubicBezTo>
                  <a:pt x="155739" y="571500"/>
                  <a:pt x="165974" y="581735"/>
                  <a:pt x="165974" y="594360"/>
                </a:cubicBezTo>
                <a:cubicBezTo>
                  <a:pt x="165974" y="606985"/>
                  <a:pt x="155739" y="617220"/>
                  <a:pt x="143114" y="617220"/>
                </a:cubicBezTo>
                <a:cubicBezTo>
                  <a:pt x="130489" y="617220"/>
                  <a:pt x="120254" y="606985"/>
                  <a:pt x="120254" y="594360"/>
                </a:cubicBezTo>
                <a:cubicBezTo>
                  <a:pt x="120254" y="581735"/>
                  <a:pt x="130489" y="571500"/>
                  <a:pt x="143114" y="571500"/>
                </a:cubicBezTo>
                <a:close/>
                <a:moveTo>
                  <a:pt x="22860" y="571500"/>
                </a:moveTo>
                <a:cubicBezTo>
                  <a:pt x="35485" y="571500"/>
                  <a:pt x="45720" y="581735"/>
                  <a:pt x="45720" y="594360"/>
                </a:cubicBezTo>
                <a:cubicBezTo>
                  <a:pt x="45720" y="606985"/>
                  <a:pt x="35485" y="617220"/>
                  <a:pt x="22860" y="617220"/>
                </a:cubicBezTo>
                <a:cubicBezTo>
                  <a:pt x="10235" y="617220"/>
                  <a:pt x="0" y="606985"/>
                  <a:pt x="0" y="594360"/>
                </a:cubicBezTo>
                <a:cubicBezTo>
                  <a:pt x="0" y="581735"/>
                  <a:pt x="10235" y="571500"/>
                  <a:pt x="22860" y="571500"/>
                </a:cubicBezTo>
                <a:close/>
                <a:moveTo>
                  <a:pt x="263367" y="428625"/>
                </a:moveTo>
                <a:cubicBezTo>
                  <a:pt x="275992" y="428625"/>
                  <a:pt x="286227" y="438860"/>
                  <a:pt x="286227" y="451485"/>
                </a:cubicBezTo>
                <a:cubicBezTo>
                  <a:pt x="286227" y="464110"/>
                  <a:pt x="275992" y="474345"/>
                  <a:pt x="263367" y="474345"/>
                </a:cubicBezTo>
                <a:cubicBezTo>
                  <a:pt x="250742" y="474345"/>
                  <a:pt x="240507" y="464110"/>
                  <a:pt x="240507" y="451485"/>
                </a:cubicBezTo>
                <a:cubicBezTo>
                  <a:pt x="240507" y="438860"/>
                  <a:pt x="250742" y="428625"/>
                  <a:pt x="263367" y="428625"/>
                </a:cubicBezTo>
                <a:close/>
                <a:moveTo>
                  <a:pt x="143114" y="428625"/>
                </a:moveTo>
                <a:cubicBezTo>
                  <a:pt x="155739" y="428625"/>
                  <a:pt x="165974" y="438860"/>
                  <a:pt x="165974" y="451485"/>
                </a:cubicBezTo>
                <a:cubicBezTo>
                  <a:pt x="165974" y="464110"/>
                  <a:pt x="155739" y="474345"/>
                  <a:pt x="143114" y="474345"/>
                </a:cubicBezTo>
                <a:cubicBezTo>
                  <a:pt x="130489" y="474345"/>
                  <a:pt x="120254" y="464110"/>
                  <a:pt x="120254" y="451485"/>
                </a:cubicBezTo>
                <a:cubicBezTo>
                  <a:pt x="120254" y="438860"/>
                  <a:pt x="130489" y="428625"/>
                  <a:pt x="143114" y="428625"/>
                </a:cubicBezTo>
                <a:close/>
                <a:moveTo>
                  <a:pt x="22860" y="428625"/>
                </a:moveTo>
                <a:cubicBezTo>
                  <a:pt x="35485" y="428625"/>
                  <a:pt x="45720" y="438860"/>
                  <a:pt x="45720" y="451485"/>
                </a:cubicBezTo>
                <a:cubicBezTo>
                  <a:pt x="45720" y="464110"/>
                  <a:pt x="35485" y="474345"/>
                  <a:pt x="22860" y="474345"/>
                </a:cubicBezTo>
                <a:cubicBezTo>
                  <a:pt x="10235" y="474345"/>
                  <a:pt x="0" y="464110"/>
                  <a:pt x="0" y="451485"/>
                </a:cubicBezTo>
                <a:cubicBezTo>
                  <a:pt x="0" y="438860"/>
                  <a:pt x="10235" y="428625"/>
                  <a:pt x="22860" y="428625"/>
                </a:cubicBezTo>
                <a:close/>
                <a:moveTo>
                  <a:pt x="263367" y="285750"/>
                </a:moveTo>
                <a:cubicBezTo>
                  <a:pt x="275992" y="285750"/>
                  <a:pt x="286227" y="295985"/>
                  <a:pt x="286227" y="308610"/>
                </a:cubicBezTo>
                <a:cubicBezTo>
                  <a:pt x="286227" y="321235"/>
                  <a:pt x="275992" y="331470"/>
                  <a:pt x="263367" y="331470"/>
                </a:cubicBezTo>
                <a:cubicBezTo>
                  <a:pt x="250742" y="331470"/>
                  <a:pt x="240507" y="321235"/>
                  <a:pt x="240507" y="308610"/>
                </a:cubicBezTo>
                <a:cubicBezTo>
                  <a:pt x="240507" y="295985"/>
                  <a:pt x="250742" y="285750"/>
                  <a:pt x="263367" y="285750"/>
                </a:cubicBezTo>
                <a:close/>
                <a:moveTo>
                  <a:pt x="143114" y="285750"/>
                </a:moveTo>
                <a:cubicBezTo>
                  <a:pt x="155739" y="285750"/>
                  <a:pt x="165974" y="295985"/>
                  <a:pt x="165974" y="308610"/>
                </a:cubicBezTo>
                <a:cubicBezTo>
                  <a:pt x="165974" y="321235"/>
                  <a:pt x="155739" y="331470"/>
                  <a:pt x="143114" y="331470"/>
                </a:cubicBezTo>
                <a:cubicBezTo>
                  <a:pt x="130489" y="331470"/>
                  <a:pt x="120254" y="321235"/>
                  <a:pt x="120254" y="308610"/>
                </a:cubicBezTo>
                <a:cubicBezTo>
                  <a:pt x="120254" y="295985"/>
                  <a:pt x="130489" y="285750"/>
                  <a:pt x="143114" y="285750"/>
                </a:cubicBezTo>
                <a:close/>
                <a:moveTo>
                  <a:pt x="22860" y="285750"/>
                </a:moveTo>
                <a:cubicBezTo>
                  <a:pt x="35485" y="285750"/>
                  <a:pt x="45720" y="295985"/>
                  <a:pt x="45720" y="308610"/>
                </a:cubicBezTo>
                <a:cubicBezTo>
                  <a:pt x="45720" y="321235"/>
                  <a:pt x="35485" y="331470"/>
                  <a:pt x="22860" y="331470"/>
                </a:cubicBezTo>
                <a:cubicBezTo>
                  <a:pt x="10235" y="331470"/>
                  <a:pt x="0" y="321235"/>
                  <a:pt x="0" y="308610"/>
                </a:cubicBezTo>
                <a:cubicBezTo>
                  <a:pt x="0" y="295985"/>
                  <a:pt x="10235" y="285750"/>
                  <a:pt x="22860" y="285750"/>
                </a:cubicBezTo>
                <a:close/>
                <a:moveTo>
                  <a:pt x="263367" y="142875"/>
                </a:moveTo>
                <a:cubicBezTo>
                  <a:pt x="275992" y="142875"/>
                  <a:pt x="286227" y="153110"/>
                  <a:pt x="286227" y="165735"/>
                </a:cubicBezTo>
                <a:cubicBezTo>
                  <a:pt x="286227" y="178360"/>
                  <a:pt x="275992" y="188595"/>
                  <a:pt x="263367" y="188595"/>
                </a:cubicBezTo>
                <a:cubicBezTo>
                  <a:pt x="250742" y="188595"/>
                  <a:pt x="240507" y="178360"/>
                  <a:pt x="240507" y="165735"/>
                </a:cubicBezTo>
                <a:cubicBezTo>
                  <a:pt x="240507" y="153110"/>
                  <a:pt x="250742" y="142875"/>
                  <a:pt x="263367" y="142875"/>
                </a:cubicBezTo>
                <a:close/>
                <a:moveTo>
                  <a:pt x="143114" y="142875"/>
                </a:moveTo>
                <a:cubicBezTo>
                  <a:pt x="155739" y="142875"/>
                  <a:pt x="165974" y="153110"/>
                  <a:pt x="165974" y="165735"/>
                </a:cubicBezTo>
                <a:cubicBezTo>
                  <a:pt x="165974" y="178360"/>
                  <a:pt x="155739" y="188595"/>
                  <a:pt x="143114" y="188595"/>
                </a:cubicBezTo>
                <a:cubicBezTo>
                  <a:pt x="130489" y="188595"/>
                  <a:pt x="120254" y="178360"/>
                  <a:pt x="120254" y="165735"/>
                </a:cubicBezTo>
                <a:cubicBezTo>
                  <a:pt x="120254" y="153110"/>
                  <a:pt x="130489" y="142875"/>
                  <a:pt x="143114" y="142875"/>
                </a:cubicBezTo>
                <a:close/>
                <a:moveTo>
                  <a:pt x="22860" y="142875"/>
                </a:moveTo>
                <a:cubicBezTo>
                  <a:pt x="35485" y="142875"/>
                  <a:pt x="45720" y="153110"/>
                  <a:pt x="45720" y="165735"/>
                </a:cubicBezTo>
                <a:cubicBezTo>
                  <a:pt x="45720" y="178360"/>
                  <a:pt x="35485" y="188595"/>
                  <a:pt x="22860" y="188595"/>
                </a:cubicBezTo>
                <a:cubicBezTo>
                  <a:pt x="10235" y="188595"/>
                  <a:pt x="0" y="178360"/>
                  <a:pt x="0" y="165735"/>
                </a:cubicBezTo>
                <a:cubicBezTo>
                  <a:pt x="0" y="153110"/>
                  <a:pt x="10235" y="142875"/>
                  <a:pt x="22860" y="142875"/>
                </a:cubicBezTo>
                <a:close/>
                <a:moveTo>
                  <a:pt x="263367" y="0"/>
                </a:moveTo>
                <a:cubicBezTo>
                  <a:pt x="275992" y="0"/>
                  <a:pt x="286227" y="10235"/>
                  <a:pt x="286227" y="22860"/>
                </a:cubicBezTo>
                <a:cubicBezTo>
                  <a:pt x="286227" y="35485"/>
                  <a:pt x="275992" y="45720"/>
                  <a:pt x="263367" y="45720"/>
                </a:cubicBezTo>
                <a:cubicBezTo>
                  <a:pt x="250742" y="45720"/>
                  <a:pt x="240507" y="35485"/>
                  <a:pt x="240507" y="22860"/>
                </a:cubicBezTo>
                <a:cubicBezTo>
                  <a:pt x="240507" y="10235"/>
                  <a:pt x="250742" y="0"/>
                  <a:pt x="263367" y="0"/>
                </a:cubicBezTo>
                <a:close/>
                <a:moveTo>
                  <a:pt x="143114" y="0"/>
                </a:moveTo>
                <a:cubicBezTo>
                  <a:pt x="155739" y="0"/>
                  <a:pt x="165974" y="10235"/>
                  <a:pt x="165974" y="22860"/>
                </a:cubicBezTo>
                <a:cubicBezTo>
                  <a:pt x="165974" y="35485"/>
                  <a:pt x="155739" y="45720"/>
                  <a:pt x="143114" y="45720"/>
                </a:cubicBezTo>
                <a:cubicBezTo>
                  <a:pt x="130489" y="45720"/>
                  <a:pt x="120254" y="35485"/>
                  <a:pt x="120254" y="22860"/>
                </a:cubicBezTo>
                <a:cubicBezTo>
                  <a:pt x="120254" y="10235"/>
                  <a:pt x="130489" y="0"/>
                  <a:pt x="143114" y="0"/>
                </a:cubicBezTo>
                <a:close/>
                <a:moveTo>
                  <a:pt x="22860" y="0"/>
                </a:moveTo>
                <a:cubicBezTo>
                  <a:pt x="35485" y="0"/>
                  <a:pt x="45720" y="10235"/>
                  <a:pt x="45720" y="22860"/>
                </a:cubicBezTo>
                <a:cubicBezTo>
                  <a:pt x="45720" y="35485"/>
                  <a:pt x="35485" y="45720"/>
                  <a:pt x="22860" y="45720"/>
                </a:cubicBezTo>
                <a:cubicBezTo>
                  <a:pt x="10235" y="45720"/>
                  <a:pt x="0" y="35485"/>
                  <a:pt x="0" y="22860"/>
                </a:cubicBezTo>
                <a:cubicBezTo>
                  <a:pt x="0" y="10235"/>
                  <a:pt x="10235" y="0"/>
                  <a:pt x="22860" y="0"/>
                </a:cubicBez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spTree>
    <p:extLst>
      <p:ext uri="{BB962C8B-B14F-4D97-AF65-F5344CB8AC3E}">
        <p14:creationId xmlns:p14="http://schemas.microsoft.com/office/powerpoint/2010/main" val="2521821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矩形 31">
            <a:extLst>
              <a:ext uri="{FF2B5EF4-FFF2-40B4-BE49-F238E27FC236}">
                <a16:creationId xmlns:a16="http://schemas.microsoft.com/office/drawing/2014/main" id="{5B05DFF0-80BE-450A-F20F-CE487DFB3FE1}"/>
              </a:ext>
            </a:extLst>
          </p:cNvPr>
          <p:cNvSpPr/>
          <p:nvPr/>
        </p:nvSpPr>
        <p:spPr>
          <a:xfrm>
            <a:off x="0" y="6694424"/>
            <a:ext cx="12192000" cy="163576"/>
          </a:xfrm>
          <a:prstGeom prst="rect">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panose="00000500000000000000" pitchFamily="2" charset="-122"/>
              <a:ea typeface="MiSans" panose="00000500000000000000" pitchFamily="2" charset="-122"/>
            </a:endParaRPr>
          </a:p>
        </p:txBody>
      </p:sp>
      <p:pic>
        <p:nvPicPr>
          <p:cNvPr id="41" name="图片 40" descr="卡通画&#10;&#10;中度可信度描述已自动生成">
            <a:extLst>
              <a:ext uri="{FF2B5EF4-FFF2-40B4-BE49-F238E27FC236}">
                <a16:creationId xmlns:a16="http://schemas.microsoft.com/office/drawing/2014/main" id="{22F2AB82-AD25-D240-1806-D478883C29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4585" y="406809"/>
            <a:ext cx="1473002" cy="201569"/>
          </a:xfrm>
          <a:prstGeom prst="rect">
            <a:avLst/>
          </a:prstGeom>
        </p:spPr>
      </p:pic>
      <p:sp>
        <p:nvSpPr>
          <p:cNvPr id="21" name="文本框 20">
            <a:extLst>
              <a:ext uri="{FF2B5EF4-FFF2-40B4-BE49-F238E27FC236}">
                <a16:creationId xmlns:a16="http://schemas.microsoft.com/office/drawing/2014/main" id="{47E80A83-1DD4-B75A-43D3-A91668043A3E}"/>
              </a:ext>
            </a:extLst>
          </p:cNvPr>
          <p:cNvSpPr txBox="1"/>
          <p:nvPr/>
        </p:nvSpPr>
        <p:spPr>
          <a:xfrm>
            <a:off x="1161577" y="294957"/>
            <a:ext cx="2462213" cy="492443"/>
          </a:xfrm>
          <a:prstGeom prst="rect">
            <a:avLst/>
          </a:prstGeom>
          <a:noFill/>
        </p:spPr>
        <p:txBody>
          <a:bodyPr wrap="none" lIns="0" tIns="0" rIns="0" bIns="0" rtlCol="0">
            <a:spAutoFit/>
          </a:bodyPr>
          <a:lstStyle/>
          <a:p>
            <a:pPr>
              <a:defRPr/>
            </a:pPr>
            <a:r>
              <a:rPr kumimoji="1" lang="zh-CN" altLang="en-US" sz="3200" dirty="0">
                <a:solidFill>
                  <a:schemeClr val="tx1">
                    <a:lumMod val="75000"/>
                    <a:lumOff val="25000"/>
                  </a:schemeClr>
                </a:solidFill>
                <a:latin typeface="MiSans Semibold" panose="00000700000000000000" pitchFamily="2" charset="-122"/>
                <a:ea typeface="MiSans Semibold" panose="00000700000000000000" pitchFamily="2" charset="-122"/>
                <a:cs typeface="+mn-ea"/>
                <a:sym typeface="汉仪旗黑KW 55S" panose="00020600040101010101" pitchFamily="18" charset="-122"/>
              </a:rPr>
              <a:t>明年工作计划</a:t>
            </a:r>
          </a:p>
        </p:txBody>
      </p:sp>
      <p:grpSp>
        <p:nvGrpSpPr>
          <p:cNvPr id="107" name="组合 106">
            <a:extLst>
              <a:ext uri="{FF2B5EF4-FFF2-40B4-BE49-F238E27FC236}">
                <a16:creationId xmlns:a16="http://schemas.microsoft.com/office/drawing/2014/main" id="{F728C70B-CB46-E89F-FE50-94E010762A10}"/>
              </a:ext>
            </a:extLst>
          </p:cNvPr>
          <p:cNvGrpSpPr/>
          <p:nvPr/>
        </p:nvGrpSpPr>
        <p:grpSpPr>
          <a:xfrm>
            <a:off x="543054" y="198722"/>
            <a:ext cx="487078" cy="487078"/>
            <a:chOff x="415749" y="127964"/>
            <a:chExt cx="617864" cy="617864"/>
          </a:xfrm>
        </p:grpSpPr>
        <p:sp>
          <p:nvSpPr>
            <p:cNvPr id="105" name="Oval 134+">
              <a:extLst>
                <a:ext uri="{FF2B5EF4-FFF2-40B4-BE49-F238E27FC236}">
                  <a16:creationId xmlns:a16="http://schemas.microsoft.com/office/drawing/2014/main" id="{0489355D-3969-EB08-F801-D2BF383EF1B8}"/>
                </a:ext>
              </a:extLst>
            </p:cNvPr>
            <p:cNvSpPr/>
            <p:nvPr/>
          </p:nvSpPr>
          <p:spPr>
            <a:xfrm rot="8100000">
              <a:off x="415749" y="127964"/>
              <a:ext cx="617864" cy="617864"/>
            </a:xfrm>
            <a:prstGeom prst="blockArc">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panose="00000500000000000000" pitchFamily="2" charset="-122"/>
                <a:ea typeface="MiSans" panose="00000500000000000000" pitchFamily="2" charset="-122"/>
              </a:endParaRPr>
            </a:p>
          </p:txBody>
        </p:sp>
        <p:sp>
          <p:nvSpPr>
            <p:cNvPr id="106" name="椭圆 105">
              <a:extLst>
                <a:ext uri="{FF2B5EF4-FFF2-40B4-BE49-F238E27FC236}">
                  <a16:creationId xmlns:a16="http://schemas.microsoft.com/office/drawing/2014/main" id="{DCD5BAEC-CBB5-2B13-9EC4-F27EF3E7564B}"/>
                </a:ext>
              </a:extLst>
            </p:cNvPr>
            <p:cNvSpPr/>
            <p:nvPr/>
          </p:nvSpPr>
          <p:spPr>
            <a:xfrm rot="8954099" flipH="1">
              <a:off x="646302" y="337911"/>
              <a:ext cx="197968" cy="197968"/>
            </a:xfrm>
            <a:prstGeom prst="ellipse">
              <a:avLst/>
            </a:pr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panose="00000500000000000000" pitchFamily="2" charset="-122"/>
                <a:ea typeface="MiSans" panose="00000500000000000000" pitchFamily="2" charset="-122"/>
              </a:endParaRPr>
            </a:p>
          </p:txBody>
        </p:sp>
      </p:grpSp>
      <p:pic>
        <p:nvPicPr>
          <p:cNvPr id="55" name="图片 54" descr="蓝色的高楼&#10;&#10;描述已自动生成">
            <a:extLst>
              <a:ext uri="{FF2B5EF4-FFF2-40B4-BE49-F238E27FC236}">
                <a16:creationId xmlns:a16="http://schemas.microsoft.com/office/drawing/2014/main" id="{46F649D8-0714-85C4-BD90-5C3EA42A5555}"/>
              </a:ext>
            </a:extLst>
          </p:cNvPr>
          <p:cNvPicPr>
            <a:picLocks/>
          </p:cNvPicPr>
          <p:nvPr/>
        </p:nvPicPr>
        <p:blipFill>
          <a:blip r:embed="rId4">
            <a:extLst>
              <a:ext uri="{28A0092B-C50C-407E-A947-70E740481C1C}">
                <a14:useLocalDpi xmlns:a14="http://schemas.microsoft.com/office/drawing/2010/main" val="0"/>
              </a:ext>
            </a:extLst>
          </a:blip>
          <a:srcRect l="4947" t="3255" r="4022" b="2545"/>
          <a:stretch>
            <a:fillRect/>
          </a:stretch>
        </p:blipFill>
        <p:spPr>
          <a:xfrm>
            <a:off x="6536908" y="1736725"/>
            <a:ext cx="4827528" cy="2812126"/>
          </a:xfrm>
          <a:custGeom>
            <a:avLst/>
            <a:gdLst>
              <a:gd name="connsiteX0" fmla="*/ 0 w 4827528"/>
              <a:gd name="connsiteY0" fmla="*/ 0 h 2812124"/>
              <a:gd name="connsiteX1" fmla="*/ 4827528 w 4827528"/>
              <a:gd name="connsiteY1" fmla="*/ 0 h 2812124"/>
              <a:gd name="connsiteX2" fmla="*/ 4827528 w 4827528"/>
              <a:gd name="connsiteY2" fmla="*/ 2812124 h 2812124"/>
              <a:gd name="connsiteX3" fmla="*/ 0 w 4827528"/>
              <a:gd name="connsiteY3" fmla="*/ 2812124 h 2812124"/>
              <a:gd name="connsiteX4" fmla="*/ 0 w 4827528"/>
              <a:gd name="connsiteY4" fmla="*/ 0 h 2812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7528" h="2812124">
                <a:moveTo>
                  <a:pt x="0" y="0"/>
                </a:moveTo>
                <a:lnTo>
                  <a:pt x="4827528" y="0"/>
                </a:lnTo>
                <a:lnTo>
                  <a:pt x="4827528" y="2812124"/>
                </a:lnTo>
                <a:lnTo>
                  <a:pt x="0" y="2812124"/>
                </a:lnTo>
                <a:lnTo>
                  <a:pt x="0" y="0"/>
                </a:lnTo>
                <a:close/>
              </a:path>
            </a:pathLst>
          </a:custGeom>
        </p:spPr>
      </p:pic>
      <p:sp>
        <p:nvSpPr>
          <p:cNvPr id="25" name="文本框 24">
            <a:extLst>
              <a:ext uri="{FF2B5EF4-FFF2-40B4-BE49-F238E27FC236}">
                <a16:creationId xmlns:a16="http://schemas.microsoft.com/office/drawing/2014/main" id="{A43C617A-3422-44C3-B00A-D44338079829}"/>
              </a:ext>
            </a:extLst>
          </p:cNvPr>
          <p:cNvSpPr txBox="1">
            <a:spLocks/>
          </p:cNvSpPr>
          <p:nvPr/>
        </p:nvSpPr>
        <p:spPr>
          <a:xfrm>
            <a:off x="679903" y="1659019"/>
            <a:ext cx="1846659" cy="369332"/>
          </a:xfrm>
          <a:prstGeom prst="rect">
            <a:avLst/>
          </a:prstGeom>
          <a:noFill/>
        </p:spPr>
        <p:txBody>
          <a:bodyPr wrap="none" lIns="0" tIns="0" rIns="0" bIns="0" rtlCol="0" anchor="t">
            <a:spAutoFit/>
          </a:bodyPr>
          <a:lstStyle/>
          <a:p>
            <a:pPr algn="ctr"/>
            <a:r>
              <a:rPr lang="zh-CN" altLang="en-US" sz="2400" dirty="0">
                <a:solidFill>
                  <a:schemeClr val="accent1"/>
                </a:solidFill>
                <a:latin typeface="MiSans Semibold" panose="00000700000000000000" pitchFamily="2" charset="-122"/>
                <a:ea typeface="MiSans Semibold" panose="00000700000000000000" pitchFamily="2" charset="-122"/>
              </a:rPr>
              <a:t>请添加小标题</a:t>
            </a:r>
          </a:p>
        </p:txBody>
      </p:sp>
      <p:sp>
        <p:nvSpPr>
          <p:cNvPr id="26" name="文本框 25">
            <a:extLst>
              <a:ext uri="{FF2B5EF4-FFF2-40B4-BE49-F238E27FC236}">
                <a16:creationId xmlns:a16="http://schemas.microsoft.com/office/drawing/2014/main" id="{48A783D8-29D7-4E89-A722-1D4D2CFB64CD}"/>
              </a:ext>
            </a:extLst>
          </p:cNvPr>
          <p:cNvSpPr txBox="1">
            <a:spLocks/>
          </p:cNvSpPr>
          <p:nvPr/>
        </p:nvSpPr>
        <p:spPr>
          <a:xfrm>
            <a:off x="703193" y="2059897"/>
            <a:ext cx="4532426" cy="536494"/>
          </a:xfrm>
          <a:prstGeom prst="rect">
            <a:avLst/>
          </a:prstGeom>
          <a:noFill/>
        </p:spPr>
        <p:txBody>
          <a:bodyPr wrap="square" lIns="0" tIns="0" rIns="0" bIns="0" rtlCol="0" anchor="t">
            <a:spAutoFit/>
          </a:bodyPr>
          <a:lstStyle/>
          <a:p>
            <a:pPr algn="just">
              <a:lnSpc>
                <a:spcPct val="130000"/>
              </a:lnSpc>
            </a:pPr>
            <a:r>
              <a:rPr lang="zh-CN" altLang="en-US" sz="1400" b="0" dirty="0">
                <a:solidFill>
                  <a:schemeClr val="tx1">
                    <a:lumMod val="75000"/>
                    <a:lumOff val="25000"/>
                  </a:schemeClr>
                </a:solidFill>
                <a:effectLst/>
                <a:latin typeface="MiSans" panose="00000500000000000000" pitchFamily="2" charset="-122"/>
                <a:ea typeface="MiSans" panose="00000500000000000000" pitchFamily="2" charset="-122"/>
              </a:rPr>
              <a:t>单击</a:t>
            </a:r>
            <a:r>
              <a:rPr lang="zh-CN" altLang="en-US" sz="1400" dirty="0">
                <a:solidFill>
                  <a:schemeClr val="tx1">
                    <a:lumMod val="75000"/>
                    <a:lumOff val="25000"/>
                  </a:schemeClr>
                </a:solidFill>
                <a:latin typeface="MiSans" panose="00000500000000000000" pitchFamily="2" charset="-122"/>
                <a:ea typeface="MiSans" panose="00000500000000000000" pitchFamily="2" charset="-122"/>
              </a:rPr>
              <a:t>此处</a:t>
            </a:r>
            <a:r>
              <a:rPr lang="zh-CN" altLang="en-US" sz="1400" b="0" dirty="0">
                <a:solidFill>
                  <a:schemeClr val="tx1">
                    <a:lumMod val="75000"/>
                    <a:lumOff val="25000"/>
                  </a:schemeClr>
                </a:solidFill>
                <a:effectLst/>
                <a:latin typeface="MiSans" panose="00000500000000000000" pitchFamily="2" charset="-122"/>
                <a:ea typeface="MiSans" panose="00000500000000000000" pitchFamily="2" charset="-122"/>
              </a:rPr>
              <a:t>输入你的正文</a:t>
            </a:r>
            <a:r>
              <a:rPr lang="en-US" altLang="zh-CN" sz="1400" b="0" dirty="0">
                <a:solidFill>
                  <a:schemeClr val="tx1">
                    <a:lumMod val="75000"/>
                    <a:lumOff val="25000"/>
                  </a:schemeClr>
                </a:solidFill>
                <a:effectLst/>
                <a:latin typeface="MiSans" panose="00000500000000000000" pitchFamily="2" charset="-122"/>
                <a:ea typeface="MiSans" panose="00000500000000000000" pitchFamily="2" charset="-122"/>
              </a:rPr>
              <a:t>,</a:t>
            </a:r>
            <a:r>
              <a:rPr lang="zh-CN" altLang="en-US" sz="1400" b="0" dirty="0">
                <a:solidFill>
                  <a:schemeClr val="tx1">
                    <a:lumMod val="75000"/>
                    <a:lumOff val="25000"/>
                  </a:schemeClr>
                </a:solidFill>
                <a:effectLst/>
                <a:latin typeface="MiSans" panose="00000500000000000000" pitchFamily="2" charset="-122"/>
                <a:ea typeface="MiSans" panose="00000500000000000000" pitchFamily="2" charset="-122"/>
              </a:rPr>
              <a:t>为了最终发布的良好效果，请尽量言简意赅阐述观点</a:t>
            </a:r>
            <a:r>
              <a:rPr lang="zh-CN" altLang="en-US" sz="1400" dirty="0">
                <a:solidFill>
                  <a:schemeClr val="tx1">
                    <a:lumMod val="75000"/>
                    <a:lumOff val="25000"/>
                  </a:schemeClr>
                </a:solidFill>
                <a:latin typeface="MiSans" panose="00000500000000000000" pitchFamily="2" charset="-122"/>
                <a:ea typeface="MiSans" panose="00000500000000000000" pitchFamily="2" charset="-122"/>
              </a:rPr>
              <a:t>。</a:t>
            </a:r>
            <a:endParaRPr lang="en-US" altLang="zh-CN" sz="1400" b="0" dirty="0">
              <a:solidFill>
                <a:schemeClr val="tx1">
                  <a:lumMod val="75000"/>
                  <a:lumOff val="25000"/>
                </a:schemeClr>
              </a:solidFill>
              <a:effectLst/>
              <a:latin typeface="MiSans" panose="00000500000000000000" pitchFamily="2" charset="-122"/>
              <a:ea typeface="MiSans" panose="00000500000000000000" pitchFamily="2" charset="-122"/>
            </a:endParaRPr>
          </a:p>
        </p:txBody>
      </p:sp>
      <p:cxnSp>
        <p:nvCxnSpPr>
          <p:cNvPr id="14" name="爱设计12">
            <a:extLst>
              <a:ext uri="{FF2B5EF4-FFF2-40B4-BE49-F238E27FC236}">
                <a16:creationId xmlns:a16="http://schemas.microsoft.com/office/drawing/2014/main" id="{A56DD863-5B64-DCA8-1859-55F97758B181}"/>
              </a:ext>
            </a:extLst>
          </p:cNvPr>
          <p:cNvCxnSpPr>
            <a:cxnSpLocks/>
          </p:cNvCxnSpPr>
          <p:nvPr/>
        </p:nvCxnSpPr>
        <p:spPr>
          <a:xfrm>
            <a:off x="1298029" y="2893657"/>
            <a:ext cx="393759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爱设计13">
            <a:extLst>
              <a:ext uri="{FF2B5EF4-FFF2-40B4-BE49-F238E27FC236}">
                <a16:creationId xmlns:a16="http://schemas.microsoft.com/office/drawing/2014/main" id="{C3736135-CA47-4EC0-F3DF-ED763BB0DE2A}"/>
              </a:ext>
            </a:extLst>
          </p:cNvPr>
          <p:cNvCxnSpPr>
            <a:cxnSpLocks/>
          </p:cNvCxnSpPr>
          <p:nvPr/>
        </p:nvCxnSpPr>
        <p:spPr>
          <a:xfrm>
            <a:off x="1298029" y="4421507"/>
            <a:ext cx="393759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爱设计14">
            <a:extLst>
              <a:ext uri="{FF2B5EF4-FFF2-40B4-BE49-F238E27FC236}">
                <a16:creationId xmlns:a16="http://schemas.microsoft.com/office/drawing/2014/main" id="{57E7CA38-42EE-B929-F0CD-05E658E86208}"/>
              </a:ext>
            </a:extLst>
          </p:cNvPr>
          <p:cNvCxnSpPr>
            <a:cxnSpLocks/>
          </p:cNvCxnSpPr>
          <p:nvPr/>
        </p:nvCxnSpPr>
        <p:spPr>
          <a:xfrm>
            <a:off x="1298029" y="5972817"/>
            <a:ext cx="393759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爱设计17">
            <a:extLst>
              <a:ext uri="{FF2B5EF4-FFF2-40B4-BE49-F238E27FC236}">
                <a16:creationId xmlns:a16="http://schemas.microsoft.com/office/drawing/2014/main" id="{2171073C-8CE9-75F5-F364-F3535BD13EE3}"/>
              </a:ext>
            </a:extLst>
          </p:cNvPr>
          <p:cNvSpPr/>
          <p:nvPr/>
        </p:nvSpPr>
        <p:spPr>
          <a:xfrm>
            <a:off x="707003" y="2785303"/>
            <a:ext cx="594836" cy="113579"/>
          </a:xfrm>
          <a:prstGeom prst="rect">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iSans Semibold" panose="00000700000000000000" pitchFamily="2" charset="-122"/>
              <a:ea typeface="MiSans Semibold" panose="00000700000000000000" pitchFamily="2" charset="-122"/>
            </a:endParaRPr>
          </a:p>
        </p:txBody>
      </p:sp>
      <p:sp>
        <p:nvSpPr>
          <p:cNvPr id="23" name="爱设计18">
            <a:extLst>
              <a:ext uri="{FF2B5EF4-FFF2-40B4-BE49-F238E27FC236}">
                <a16:creationId xmlns:a16="http://schemas.microsoft.com/office/drawing/2014/main" id="{3328041D-0D94-F6F7-54C4-828377AFA5F4}"/>
              </a:ext>
            </a:extLst>
          </p:cNvPr>
          <p:cNvSpPr/>
          <p:nvPr/>
        </p:nvSpPr>
        <p:spPr>
          <a:xfrm>
            <a:off x="703193" y="4313153"/>
            <a:ext cx="594836" cy="113579"/>
          </a:xfrm>
          <a:prstGeom prst="rect">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iSans Semibold" panose="00000700000000000000" pitchFamily="2" charset="-122"/>
              <a:ea typeface="MiSans Semibold" panose="00000700000000000000" pitchFamily="2" charset="-122"/>
            </a:endParaRPr>
          </a:p>
        </p:txBody>
      </p:sp>
      <p:sp>
        <p:nvSpPr>
          <p:cNvPr id="24" name="爱设计19">
            <a:extLst>
              <a:ext uri="{FF2B5EF4-FFF2-40B4-BE49-F238E27FC236}">
                <a16:creationId xmlns:a16="http://schemas.microsoft.com/office/drawing/2014/main" id="{5D9545F8-45B9-9FBA-C1E9-2423AFAD3292}"/>
              </a:ext>
            </a:extLst>
          </p:cNvPr>
          <p:cNvSpPr/>
          <p:nvPr/>
        </p:nvSpPr>
        <p:spPr>
          <a:xfrm>
            <a:off x="703193" y="5865588"/>
            <a:ext cx="594836" cy="113579"/>
          </a:xfrm>
          <a:prstGeom prst="rect">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iSans Semibold" panose="00000700000000000000" pitchFamily="2" charset="-122"/>
              <a:ea typeface="MiSans Semibold" panose="00000700000000000000" pitchFamily="2" charset="-122"/>
            </a:endParaRPr>
          </a:p>
        </p:txBody>
      </p:sp>
      <p:sp>
        <p:nvSpPr>
          <p:cNvPr id="27" name="文本框 26">
            <a:extLst>
              <a:ext uri="{FF2B5EF4-FFF2-40B4-BE49-F238E27FC236}">
                <a16:creationId xmlns:a16="http://schemas.microsoft.com/office/drawing/2014/main" id="{D39488DB-2553-1CEA-2849-39245D4F3CD1}"/>
              </a:ext>
            </a:extLst>
          </p:cNvPr>
          <p:cNvSpPr txBox="1">
            <a:spLocks/>
          </p:cNvSpPr>
          <p:nvPr/>
        </p:nvSpPr>
        <p:spPr>
          <a:xfrm>
            <a:off x="679903" y="3201915"/>
            <a:ext cx="1846659" cy="369332"/>
          </a:xfrm>
          <a:prstGeom prst="rect">
            <a:avLst/>
          </a:prstGeom>
          <a:noFill/>
        </p:spPr>
        <p:txBody>
          <a:bodyPr wrap="none" lIns="0" tIns="0" rIns="0" bIns="0" rtlCol="0" anchor="t">
            <a:spAutoFit/>
          </a:bodyPr>
          <a:lstStyle/>
          <a:p>
            <a:pPr algn="ctr"/>
            <a:r>
              <a:rPr lang="zh-CN" altLang="en-US" sz="2400" dirty="0">
                <a:solidFill>
                  <a:schemeClr val="accent1"/>
                </a:solidFill>
                <a:latin typeface="MiSans Semibold" panose="00000700000000000000" pitchFamily="2" charset="-122"/>
                <a:ea typeface="MiSans Semibold" panose="00000700000000000000" pitchFamily="2" charset="-122"/>
              </a:rPr>
              <a:t>请添加小标题</a:t>
            </a:r>
          </a:p>
        </p:txBody>
      </p:sp>
      <p:sp>
        <p:nvSpPr>
          <p:cNvPr id="30" name="文本框 29">
            <a:extLst>
              <a:ext uri="{FF2B5EF4-FFF2-40B4-BE49-F238E27FC236}">
                <a16:creationId xmlns:a16="http://schemas.microsoft.com/office/drawing/2014/main" id="{74E24012-86E1-24D3-E8E8-E7CCA789EA91}"/>
              </a:ext>
            </a:extLst>
          </p:cNvPr>
          <p:cNvSpPr txBox="1">
            <a:spLocks/>
          </p:cNvSpPr>
          <p:nvPr/>
        </p:nvSpPr>
        <p:spPr>
          <a:xfrm>
            <a:off x="703193" y="3602793"/>
            <a:ext cx="4532426" cy="536494"/>
          </a:xfrm>
          <a:prstGeom prst="rect">
            <a:avLst/>
          </a:prstGeom>
          <a:noFill/>
        </p:spPr>
        <p:txBody>
          <a:bodyPr wrap="square" lIns="0" tIns="0" rIns="0" bIns="0" rtlCol="0" anchor="t">
            <a:spAutoFit/>
          </a:bodyPr>
          <a:lstStyle/>
          <a:p>
            <a:pPr algn="just">
              <a:lnSpc>
                <a:spcPct val="130000"/>
              </a:lnSpc>
            </a:pPr>
            <a:r>
              <a:rPr lang="zh-CN" altLang="en-US" sz="1400" b="0" dirty="0">
                <a:solidFill>
                  <a:schemeClr val="tx1">
                    <a:lumMod val="75000"/>
                    <a:lumOff val="25000"/>
                  </a:schemeClr>
                </a:solidFill>
                <a:effectLst/>
                <a:latin typeface="MiSans" panose="00000500000000000000" pitchFamily="2" charset="-122"/>
                <a:ea typeface="MiSans" panose="00000500000000000000" pitchFamily="2" charset="-122"/>
              </a:rPr>
              <a:t>单击</a:t>
            </a:r>
            <a:r>
              <a:rPr lang="zh-CN" altLang="en-US" sz="1400" dirty="0">
                <a:solidFill>
                  <a:schemeClr val="tx1">
                    <a:lumMod val="75000"/>
                    <a:lumOff val="25000"/>
                  </a:schemeClr>
                </a:solidFill>
                <a:latin typeface="MiSans" panose="00000500000000000000" pitchFamily="2" charset="-122"/>
                <a:ea typeface="MiSans" panose="00000500000000000000" pitchFamily="2" charset="-122"/>
              </a:rPr>
              <a:t>此处</a:t>
            </a:r>
            <a:r>
              <a:rPr lang="zh-CN" altLang="en-US" sz="1400" b="0" dirty="0">
                <a:solidFill>
                  <a:schemeClr val="tx1">
                    <a:lumMod val="75000"/>
                    <a:lumOff val="25000"/>
                  </a:schemeClr>
                </a:solidFill>
                <a:effectLst/>
                <a:latin typeface="MiSans" panose="00000500000000000000" pitchFamily="2" charset="-122"/>
                <a:ea typeface="MiSans" panose="00000500000000000000" pitchFamily="2" charset="-122"/>
              </a:rPr>
              <a:t>输入你的正文</a:t>
            </a:r>
            <a:r>
              <a:rPr lang="en-US" altLang="zh-CN" sz="1400" b="0" dirty="0">
                <a:solidFill>
                  <a:schemeClr val="tx1">
                    <a:lumMod val="75000"/>
                    <a:lumOff val="25000"/>
                  </a:schemeClr>
                </a:solidFill>
                <a:effectLst/>
                <a:latin typeface="MiSans" panose="00000500000000000000" pitchFamily="2" charset="-122"/>
                <a:ea typeface="MiSans" panose="00000500000000000000" pitchFamily="2" charset="-122"/>
              </a:rPr>
              <a:t>,</a:t>
            </a:r>
            <a:r>
              <a:rPr lang="zh-CN" altLang="en-US" sz="1400" b="0" dirty="0">
                <a:solidFill>
                  <a:schemeClr val="tx1">
                    <a:lumMod val="75000"/>
                    <a:lumOff val="25000"/>
                  </a:schemeClr>
                </a:solidFill>
                <a:effectLst/>
                <a:latin typeface="MiSans" panose="00000500000000000000" pitchFamily="2" charset="-122"/>
                <a:ea typeface="MiSans" panose="00000500000000000000" pitchFamily="2" charset="-122"/>
              </a:rPr>
              <a:t>为了最终发布的良好效果，请尽量言简意赅阐述观点</a:t>
            </a:r>
            <a:r>
              <a:rPr lang="zh-CN" altLang="en-US" sz="1400" dirty="0">
                <a:solidFill>
                  <a:schemeClr val="tx1">
                    <a:lumMod val="75000"/>
                    <a:lumOff val="25000"/>
                  </a:schemeClr>
                </a:solidFill>
                <a:latin typeface="MiSans" panose="00000500000000000000" pitchFamily="2" charset="-122"/>
                <a:ea typeface="MiSans" panose="00000500000000000000" pitchFamily="2" charset="-122"/>
              </a:rPr>
              <a:t>。</a:t>
            </a:r>
            <a:endParaRPr lang="en-US" altLang="zh-CN" sz="1400" b="0" dirty="0">
              <a:solidFill>
                <a:schemeClr val="tx1">
                  <a:lumMod val="75000"/>
                  <a:lumOff val="25000"/>
                </a:schemeClr>
              </a:solidFill>
              <a:effectLst/>
              <a:latin typeface="MiSans" panose="00000500000000000000" pitchFamily="2" charset="-122"/>
              <a:ea typeface="MiSans" panose="00000500000000000000" pitchFamily="2" charset="-122"/>
            </a:endParaRPr>
          </a:p>
        </p:txBody>
      </p:sp>
      <p:sp>
        <p:nvSpPr>
          <p:cNvPr id="35" name="文本框 34">
            <a:extLst>
              <a:ext uri="{FF2B5EF4-FFF2-40B4-BE49-F238E27FC236}">
                <a16:creationId xmlns:a16="http://schemas.microsoft.com/office/drawing/2014/main" id="{1D40ED73-25A9-150C-0C6A-1140F61124F6}"/>
              </a:ext>
            </a:extLst>
          </p:cNvPr>
          <p:cNvSpPr txBox="1">
            <a:spLocks/>
          </p:cNvSpPr>
          <p:nvPr/>
        </p:nvSpPr>
        <p:spPr>
          <a:xfrm>
            <a:off x="679903" y="4743912"/>
            <a:ext cx="1846659" cy="369332"/>
          </a:xfrm>
          <a:prstGeom prst="rect">
            <a:avLst/>
          </a:prstGeom>
          <a:noFill/>
        </p:spPr>
        <p:txBody>
          <a:bodyPr wrap="none" lIns="0" tIns="0" rIns="0" bIns="0" rtlCol="0" anchor="t">
            <a:spAutoFit/>
          </a:bodyPr>
          <a:lstStyle/>
          <a:p>
            <a:pPr algn="ctr"/>
            <a:r>
              <a:rPr lang="zh-CN" altLang="en-US" sz="2400" dirty="0">
                <a:solidFill>
                  <a:schemeClr val="accent1"/>
                </a:solidFill>
                <a:latin typeface="MiSans Semibold" panose="00000700000000000000" pitchFamily="2" charset="-122"/>
                <a:ea typeface="MiSans Semibold" panose="00000700000000000000" pitchFamily="2" charset="-122"/>
              </a:rPr>
              <a:t>请添加小标题</a:t>
            </a:r>
          </a:p>
        </p:txBody>
      </p:sp>
      <p:sp>
        <p:nvSpPr>
          <p:cNvPr id="36" name="文本框 35">
            <a:extLst>
              <a:ext uri="{FF2B5EF4-FFF2-40B4-BE49-F238E27FC236}">
                <a16:creationId xmlns:a16="http://schemas.microsoft.com/office/drawing/2014/main" id="{F17918B4-774B-A145-EC0F-AEFB374A6D03}"/>
              </a:ext>
            </a:extLst>
          </p:cNvPr>
          <p:cNvSpPr txBox="1">
            <a:spLocks/>
          </p:cNvSpPr>
          <p:nvPr/>
        </p:nvSpPr>
        <p:spPr>
          <a:xfrm>
            <a:off x="703193" y="5144790"/>
            <a:ext cx="4532426" cy="536494"/>
          </a:xfrm>
          <a:prstGeom prst="rect">
            <a:avLst/>
          </a:prstGeom>
          <a:noFill/>
        </p:spPr>
        <p:txBody>
          <a:bodyPr wrap="square" lIns="0" tIns="0" rIns="0" bIns="0" rtlCol="0" anchor="t">
            <a:spAutoFit/>
          </a:bodyPr>
          <a:lstStyle/>
          <a:p>
            <a:pPr algn="just">
              <a:lnSpc>
                <a:spcPct val="130000"/>
              </a:lnSpc>
            </a:pPr>
            <a:r>
              <a:rPr lang="zh-CN" altLang="en-US" sz="1400" b="0" dirty="0">
                <a:solidFill>
                  <a:schemeClr val="tx1">
                    <a:lumMod val="75000"/>
                    <a:lumOff val="25000"/>
                  </a:schemeClr>
                </a:solidFill>
                <a:effectLst/>
                <a:latin typeface="MiSans" panose="00000500000000000000" pitchFamily="2" charset="-122"/>
                <a:ea typeface="MiSans" panose="00000500000000000000" pitchFamily="2" charset="-122"/>
              </a:rPr>
              <a:t>单击</a:t>
            </a:r>
            <a:r>
              <a:rPr lang="zh-CN" altLang="en-US" sz="1400" dirty="0">
                <a:solidFill>
                  <a:schemeClr val="tx1">
                    <a:lumMod val="75000"/>
                    <a:lumOff val="25000"/>
                  </a:schemeClr>
                </a:solidFill>
                <a:latin typeface="MiSans" panose="00000500000000000000" pitchFamily="2" charset="-122"/>
                <a:ea typeface="MiSans" panose="00000500000000000000" pitchFamily="2" charset="-122"/>
              </a:rPr>
              <a:t>此处</a:t>
            </a:r>
            <a:r>
              <a:rPr lang="zh-CN" altLang="en-US" sz="1400" b="0" dirty="0">
                <a:solidFill>
                  <a:schemeClr val="tx1">
                    <a:lumMod val="75000"/>
                    <a:lumOff val="25000"/>
                  </a:schemeClr>
                </a:solidFill>
                <a:effectLst/>
                <a:latin typeface="MiSans" panose="00000500000000000000" pitchFamily="2" charset="-122"/>
                <a:ea typeface="MiSans" panose="00000500000000000000" pitchFamily="2" charset="-122"/>
              </a:rPr>
              <a:t>输入你的正文</a:t>
            </a:r>
            <a:r>
              <a:rPr lang="en-US" altLang="zh-CN" sz="1400" b="0" dirty="0">
                <a:solidFill>
                  <a:schemeClr val="tx1">
                    <a:lumMod val="75000"/>
                    <a:lumOff val="25000"/>
                  </a:schemeClr>
                </a:solidFill>
                <a:effectLst/>
                <a:latin typeface="MiSans" panose="00000500000000000000" pitchFamily="2" charset="-122"/>
                <a:ea typeface="MiSans" panose="00000500000000000000" pitchFamily="2" charset="-122"/>
              </a:rPr>
              <a:t>,</a:t>
            </a:r>
            <a:r>
              <a:rPr lang="zh-CN" altLang="en-US" sz="1400" b="0" dirty="0">
                <a:solidFill>
                  <a:schemeClr val="tx1">
                    <a:lumMod val="75000"/>
                    <a:lumOff val="25000"/>
                  </a:schemeClr>
                </a:solidFill>
                <a:effectLst/>
                <a:latin typeface="MiSans" panose="00000500000000000000" pitchFamily="2" charset="-122"/>
                <a:ea typeface="MiSans" panose="00000500000000000000" pitchFamily="2" charset="-122"/>
              </a:rPr>
              <a:t>为了最终发布的良好效果，请尽量言简意赅阐述观点</a:t>
            </a:r>
            <a:r>
              <a:rPr lang="zh-CN" altLang="en-US" sz="1400" dirty="0">
                <a:solidFill>
                  <a:schemeClr val="tx1">
                    <a:lumMod val="75000"/>
                    <a:lumOff val="25000"/>
                  </a:schemeClr>
                </a:solidFill>
                <a:latin typeface="MiSans" panose="00000500000000000000" pitchFamily="2" charset="-122"/>
                <a:ea typeface="MiSans" panose="00000500000000000000" pitchFamily="2" charset="-122"/>
              </a:rPr>
              <a:t>。</a:t>
            </a:r>
            <a:endParaRPr lang="en-US" altLang="zh-CN" sz="1400" b="0" dirty="0">
              <a:solidFill>
                <a:schemeClr val="tx1">
                  <a:lumMod val="75000"/>
                  <a:lumOff val="25000"/>
                </a:schemeClr>
              </a:solidFill>
              <a:effectLst/>
              <a:latin typeface="MiSans" panose="00000500000000000000" pitchFamily="2" charset="-122"/>
              <a:ea typeface="MiSans" panose="00000500000000000000" pitchFamily="2" charset="-122"/>
            </a:endParaRPr>
          </a:p>
        </p:txBody>
      </p:sp>
      <p:sp>
        <p:nvSpPr>
          <p:cNvPr id="40" name="文本框 39">
            <a:extLst>
              <a:ext uri="{FF2B5EF4-FFF2-40B4-BE49-F238E27FC236}">
                <a16:creationId xmlns:a16="http://schemas.microsoft.com/office/drawing/2014/main" id="{00AC6BD0-7422-02A4-A4E0-2994611D6DF7}"/>
              </a:ext>
            </a:extLst>
          </p:cNvPr>
          <p:cNvSpPr txBox="1">
            <a:spLocks/>
          </p:cNvSpPr>
          <p:nvPr/>
        </p:nvSpPr>
        <p:spPr>
          <a:xfrm>
            <a:off x="6451183" y="5041795"/>
            <a:ext cx="1957404" cy="369332"/>
          </a:xfrm>
          <a:prstGeom prst="rect">
            <a:avLst/>
          </a:prstGeom>
          <a:noFill/>
        </p:spPr>
        <p:txBody>
          <a:bodyPr wrap="square" lIns="0" tIns="0" rIns="0" bIns="0" rtlCol="0" anchor="t">
            <a:spAutoFit/>
          </a:bodyPr>
          <a:lstStyle/>
          <a:p>
            <a:pPr algn="ctr"/>
            <a:r>
              <a:rPr lang="zh-CN" altLang="en-US" sz="2400" dirty="0">
                <a:solidFill>
                  <a:schemeClr val="accent1"/>
                </a:solidFill>
                <a:latin typeface="MiSans Semibold" panose="00000700000000000000" pitchFamily="2" charset="-122"/>
                <a:ea typeface="MiSans Semibold" panose="00000700000000000000" pitchFamily="2" charset="-122"/>
              </a:rPr>
              <a:t>请添加小标题</a:t>
            </a:r>
          </a:p>
        </p:txBody>
      </p:sp>
      <p:sp>
        <p:nvSpPr>
          <p:cNvPr id="42" name="文本框 41">
            <a:extLst>
              <a:ext uri="{FF2B5EF4-FFF2-40B4-BE49-F238E27FC236}">
                <a16:creationId xmlns:a16="http://schemas.microsoft.com/office/drawing/2014/main" id="{64289C0E-63E9-6768-7F6A-F87EE7195877}"/>
              </a:ext>
            </a:extLst>
          </p:cNvPr>
          <p:cNvSpPr txBox="1">
            <a:spLocks/>
          </p:cNvSpPr>
          <p:nvPr/>
        </p:nvSpPr>
        <p:spPr>
          <a:xfrm>
            <a:off x="6527800" y="5442673"/>
            <a:ext cx="4836636" cy="536494"/>
          </a:xfrm>
          <a:prstGeom prst="rect">
            <a:avLst/>
          </a:prstGeom>
          <a:noFill/>
        </p:spPr>
        <p:txBody>
          <a:bodyPr wrap="square" lIns="0" tIns="0" rIns="0" bIns="0" rtlCol="0" anchor="t">
            <a:spAutoFit/>
          </a:bodyPr>
          <a:lstStyle/>
          <a:p>
            <a:pPr algn="just">
              <a:lnSpc>
                <a:spcPct val="130000"/>
              </a:lnSpc>
            </a:pPr>
            <a:r>
              <a:rPr lang="zh-CN" altLang="en-US" sz="1400" b="0" dirty="0">
                <a:solidFill>
                  <a:schemeClr val="tx1">
                    <a:lumMod val="75000"/>
                    <a:lumOff val="25000"/>
                  </a:schemeClr>
                </a:solidFill>
                <a:effectLst/>
                <a:latin typeface="MiSans" panose="00000500000000000000" pitchFamily="2" charset="-122"/>
                <a:ea typeface="MiSans" panose="00000500000000000000" pitchFamily="2" charset="-122"/>
              </a:rPr>
              <a:t>单击</a:t>
            </a:r>
            <a:r>
              <a:rPr lang="zh-CN" altLang="en-US" sz="1400" dirty="0">
                <a:solidFill>
                  <a:schemeClr val="tx1">
                    <a:lumMod val="75000"/>
                    <a:lumOff val="25000"/>
                  </a:schemeClr>
                </a:solidFill>
                <a:latin typeface="MiSans" panose="00000500000000000000" pitchFamily="2" charset="-122"/>
                <a:ea typeface="MiSans" panose="00000500000000000000" pitchFamily="2" charset="-122"/>
              </a:rPr>
              <a:t>此处</a:t>
            </a:r>
            <a:r>
              <a:rPr lang="zh-CN" altLang="en-US" sz="1400" b="0" dirty="0">
                <a:solidFill>
                  <a:schemeClr val="tx1">
                    <a:lumMod val="75000"/>
                    <a:lumOff val="25000"/>
                  </a:schemeClr>
                </a:solidFill>
                <a:effectLst/>
                <a:latin typeface="MiSans" panose="00000500000000000000" pitchFamily="2" charset="-122"/>
                <a:ea typeface="MiSans" panose="00000500000000000000" pitchFamily="2" charset="-122"/>
              </a:rPr>
              <a:t>输入你的正文</a:t>
            </a:r>
            <a:r>
              <a:rPr lang="en-US" altLang="zh-CN" sz="1400" b="0" dirty="0">
                <a:solidFill>
                  <a:schemeClr val="tx1">
                    <a:lumMod val="75000"/>
                    <a:lumOff val="25000"/>
                  </a:schemeClr>
                </a:solidFill>
                <a:effectLst/>
                <a:latin typeface="MiSans" panose="00000500000000000000" pitchFamily="2" charset="-122"/>
                <a:ea typeface="MiSans" panose="00000500000000000000" pitchFamily="2" charset="-122"/>
              </a:rPr>
              <a:t>,</a:t>
            </a:r>
            <a:r>
              <a:rPr lang="zh-CN" altLang="en-US" sz="1400" b="0" dirty="0">
                <a:solidFill>
                  <a:schemeClr val="tx1">
                    <a:lumMod val="75000"/>
                    <a:lumOff val="25000"/>
                  </a:schemeClr>
                </a:solidFill>
                <a:effectLst/>
                <a:latin typeface="MiSans" panose="00000500000000000000" pitchFamily="2" charset="-122"/>
                <a:ea typeface="MiSans" panose="00000500000000000000" pitchFamily="2" charset="-122"/>
              </a:rPr>
              <a:t>为了最终发布的良好效果，请尽量言简意赅阐述观点</a:t>
            </a:r>
            <a:r>
              <a:rPr lang="zh-CN" altLang="en-US" sz="1400" dirty="0">
                <a:solidFill>
                  <a:schemeClr val="tx1">
                    <a:lumMod val="75000"/>
                    <a:lumOff val="25000"/>
                  </a:schemeClr>
                </a:solidFill>
                <a:latin typeface="MiSans" panose="00000500000000000000" pitchFamily="2" charset="-122"/>
                <a:ea typeface="MiSans" panose="00000500000000000000" pitchFamily="2" charset="-122"/>
              </a:rPr>
              <a:t>。</a:t>
            </a:r>
            <a:endParaRPr lang="en-US" altLang="zh-CN" sz="1400" b="0" dirty="0">
              <a:solidFill>
                <a:schemeClr val="tx1">
                  <a:lumMod val="75000"/>
                  <a:lumOff val="25000"/>
                </a:schemeClr>
              </a:solidFill>
              <a:effectLst/>
              <a:latin typeface="MiSans" panose="00000500000000000000" pitchFamily="2" charset="-122"/>
              <a:ea typeface="MiSans" panose="00000500000000000000" pitchFamily="2" charset="-122"/>
            </a:endParaRPr>
          </a:p>
        </p:txBody>
      </p:sp>
    </p:spTree>
    <p:extLst>
      <p:ext uri="{BB962C8B-B14F-4D97-AF65-F5344CB8AC3E}">
        <p14:creationId xmlns:p14="http://schemas.microsoft.com/office/powerpoint/2010/main" val="6816008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 name="任意多边形: 形状 78">
            <a:extLst>
              <a:ext uri="{FF2B5EF4-FFF2-40B4-BE49-F238E27FC236}">
                <a16:creationId xmlns:a16="http://schemas.microsoft.com/office/drawing/2014/main" id="{ED606B40-7625-1840-6EFB-73B67A958813}"/>
              </a:ext>
            </a:extLst>
          </p:cNvPr>
          <p:cNvSpPr/>
          <p:nvPr/>
        </p:nvSpPr>
        <p:spPr>
          <a:xfrm>
            <a:off x="-283566" y="2073982"/>
            <a:ext cx="1414576" cy="107441"/>
          </a:xfrm>
          <a:custGeom>
            <a:avLst/>
            <a:gdLst>
              <a:gd name="connsiteX0" fmla="*/ 1172642 w 1414576"/>
              <a:gd name="connsiteY0" fmla="*/ 107442 h 107441"/>
              <a:gd name="connsiteX1" fmla="*/ 1050493 w 1414576"/>
              <a:gd name="connsiteY1" fmla="*/ 61303 h 107441"/>
              <a:gd name="connsiteX2" fmla="*/ 940003 w 1414576"/>
              <a:gd name="connsiteY2" fmla="*/ 19050 h 107441"/>
              <a:gd name="connsiteX3" fmla="*/ 829513 w 1414576"/>
              <a:gd name="connsiteY3" fmla="*/ 61303 h 107441"/>
              <a:gd name="connsiteX4" fmla="*/ 707364 w 1414576"/>
              <a:gd name="connsiteY4" fmla="*/ 107442 h 107441"/>
              <a:gd name="connsiteX5" fmla="*/ 585255 w 1414576"/>
              <a:gd name="connsiteY5" fmla="*/ 61303 h 107441"/>
              <a:gd name="connsiteX6" fmla="*/ 474765 w 1414576"/>
              <a:gd name="connsiteY6" fmla="*/ 19050 h 107441"/>
              <a:gd name="connsiteX7" fmla="*/ 364275 w 1414576"/>
              <a:gd name="connsiteY7" fmla="*/ 61303 h 107441"/>
              <a:gd name="connsiteX8" fmla="*/ 242126 w 1414576"/>
              <a:gd name="connsiteY8" fmla="*/ 107442 h 107441"/>
              <a:gd name="connsiteX9" fmla="*/ 120015 w 1414576"/>
              <a:gd name="connsiteY9" fmla="*/ 61303 h 107441"/>
              <a:gd name="connsiteX10" fmla="*/ 9525 w 1414576"/>
              <a:gd name="connsiteY10" fmla="*/ 19050 h 107441"/>
              <a:gd name="connsiteX11" fmla="*/ 0 w 1414576"/>
              <a:gd name="connsiteY11" fmla="*/ 9525 h 107441"/>
              <a:gd name="connsiteX12" fmla="*/ 9525 w 1414576"/>
              <a:gd name="connsiteY12" fmla="*/ 0 h 107441"/>
              <a:gd name="connsiteX13" fmla="*/ 131445 w 1414576"/>
              <a:gd name="connsiteY13" fmla="*/ 46139 h 107441"/>
              <a:gd name="connsiteX14" fmla="*/ 241935 w 1414576"/>
              <a:gd name="connsiteY14" fmla="*/ 88392 h 107441"/>
              <a:gd name="connsiteX15" fmla="*/ 352425 w 1414576"/>
              <a:gd name="connsiteY15" fmla="*/ 46139 h 107441"/>
              <a:gd name="connsiteX16" fmla="*/ 474574 w 1414576"/>
              <a:gd name="connsiteY16" fmla="*/ 0 h 107441"/>
              <a:gd name="connsiteX17" fmla="*/ 596685 w 1414576"/>
              <a:gd name="connsiteY17" fmla="*/ 46139 h 107441"/>
              <a:gd name="connsiteX18" fmla="*/ 707175 w 1414576"/>
              <a:gd name="connsiteY18" fmla="*/ 88392 h 107441"/>
              <a:gd name="connsiteX19" fmla="*/ 817665 w 1414576"/>
              <a:gd name="connsiteY19" fmla="*/ 46139 h 107441"/>
              <a:gd name="connsiteX20" fmla="*/ 939812 w 1414576"/>
              <a:gd name="connsiteY20" fmla="*/ 0 h 107441"/>
              <a:gd name="connsiteX21" fmla="*/ 1061961 w 1414576"/>
              <a:gd name="connsiteY21" fmla="*/ 46139 h 107441"/>
              <a:gd name="connsiteX22" fmla="*/ 1172451 w 1414576"/>
              <a:gd name="connsiteY22" fmla="*/ 88392 h 107441"/>
              <a:gd name="connsiteX23" fmla="*/ 1282941 w 1414576"/>
              <a:gd name="connsiteY23" fmla="*/ 46139 h 107441"/>
              <a:gd name="connsiteX24" fmla="*/ 1405052 w 1414576"/>
              <a:gd name="connsiteY24" fmla="*/ 0 h 107441"/>
              <a:gd name="connsiteX25" fmla="*/ 1414577 w 1414576"/>
              <a:gd name="connsiteY25" fmla="*/ 9525 h 107441"/>
              <a:gd name="connsiteX26" fmla="*/ 1405052 w 1414576"/>
              <a:gd name="connsiteY26" fmla="*/ 19050 h 107441"/>
              <a:gd name="connsiteX27" fmla="*/ 1294562 w 1414576"/>
              <a:gd name="connsiteY27" fmla="*/ 61303 h 107441"/>
              <a:gd name="connsiteX28" fmla="*/ 1172642 w 1414576"/>
              <a:gd name="connsiteY28" fmla="*/ 107442 h 107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14576" h="107441">
                <a:moveTo>
                  <a:pt x="1172642" y="107442"/>
                </a:moveTo>
                <a:cubicBezTo>
                  <a:pt x="1111262" y="107442"/>
                  <a:pt x="1080364" y="83972"/>
                  <a:pt x="1050493" y="61303"/>
                </a:cubicBezTo>
                <a:cubicBezTo>
                  <a:pt x="1021880" y="39586"/>
                  <a:pt x="994868" y="19050"/>
                  <a:pt x="940003" y="19050"/>
                </a:cubicBezTo>
                <a:cubicBezTo>
                  <a:pt x="885139" y="19050"/>
                  <a:pt x="858012" y="39586"/>
                  <a:pt x="829513" y="61303"/>
                </a:cubicBezTo>
                <a:cubicBezTo>
                  <a:pt x="799643" y="84163"/>
                  <a:pt x="768782" y="107442"/>
                  <a:pt x="707364" y="107442"/>
                </a:cubicBezTo>
                <a:cubicBezTo>
                  <a:pt x="645948" y="107442"/>
                  <a:pt x="615124" y="83972"/>
                  <a:pt x="585255" y="61303"/>
                </a:cubicBezTo>
                <a:cubicBezTo>
                  <a:pt x="556641" y="39586"/>
                  <a:pt x="529628" y="19050"/>
                  <a:pt x="474765" y="19050"/>
                </a:cubicBezTo>
                <a:cubicBezTo>
                  <a:pt x="419900" y="19050"/>
                  <a:pt x="392773" y="39586"/>
                  <a:pt x="364275" y="61303"/>
                </a:cubicBezTo>
                <a:cubicBezTo>
                  <a:pt x="334404" y="84163"/>
                  <a:pt x="303542" y="107442"/>
                  <a:pt x="242126" y="107442"/>
                </a:cubicBezTo>
                <a:cubicBezTo>
                  <a:pt x="180708" y="107442"/>
                  <a:pt x="149886" y="83972"/>
                  <a:pt x="120015" y="61303"/>
                </a:cubicBezTo>
                <a:cubicBezTo>
                  <a:pt x="91402" y="39586"/>
                  <a:pt x="64390" y="19050"/>
                  <a:pt x="9525" y="19050"/>
                </a:cubicBezTo>
                <a:cubicBezTo>
                  <a:pt x="4265" y="19050"/>
                  <a:pt x="0" y="14786"/>
                  <a:pt x="0" y="9525"/>
                </a:cubicBezTo>
                <a:cubicBezTo>
                  <a:pt x="0" y="4264"/>
                  <a:pt x="4265" y="0"/>
                  <a:pt x="9525" y="0"/>
                </a:cubicBezTo>
                <a:cubicBezTo>
                  <a:pt x="70905" y="0"/>
                  <a:pt x="101803" y="23469"/>
                  <a:pt x="131445" y="46139"/>
                </a:cubicBezTo>
                <a:cubicBezTo>
                  <a:pt x="160058" y="67856"/>
                  <a:pt x="187071" y="88392"/>
                  <a:pt x="241935" y="88392"/>
                </a:cubicBezTo>
                <a:cubicBezTo>
                  <a:pt x="296800" y="88392"/>
                  <a:pt x="323926" y="67856"/>
                  <a:pt x="352425" y="46139"/>
                </a:cubicBezTo>
                <a:cubicBezTo>
                  <a:pt x="382296" y="23279"/>
                  <a:pt x="413385" y="0"/>
                  <a:pt x="474574" y="0"/>
                </a:cubicBezTo>
                <a:cubicBezTo>
                  <a:pt x="535763" y="0"/>
                  <a:pt x="566852" y="23469"/>
                  <a:pt x="596685" y="46139"/>
                </a:cubicBezTo>
                <a:cubicBezTo>
                  <a:pt x="625298" y="67856"/>
                  <a:pt x="652310" y="88392"/>
                  <a:pt x="707175" y="88392"/>
                </a:cubicBezTo>
                <a:cubicBezTo>
                  <a:pt x="762038" y="88392"/>
                  <a:pt x="789204" y="67856"/>
                  <a:pt x="817665" y="46139"/>
                </a:cubicBezTo>
                <a:cubicBezTo>
                  <a:pt x="847534" y="23279"/>
                  <a:pt x="878625" y="0"/>
                  <a:pt x="939812" y="0"/>
                </a:cubicBezTo>
                <a:cubicBezTo>
                  <a:pt x="1001001" y="0"/>
                  <a:pt x="1032091" y="23469"/>
                  <a:pt x="1061961" y="46139"/>
                </a:cubicBezTo>
                <a:cubicBezTo>
                  <a:pt x="1090574" y="67856"/>
                  <a:pt x="1117588" y="88392"/>
                  <a:pt x="1172451" y="88392"/>
                </a:cubicBezTo>
                <a:cubicBezTo>
                  <a:pt x="1227316" y="88392"/>
                  <a:pt x="1254481" y="67856"/>
                  <a:pt x="1282941" y="46139"/>
                </a:cubicBezTo>
                <a:cubicBezTo>
                  <a:pt x="1312774" y="23279"/>
                  <a:pt x="1343672" y="0"/>
                  <a:pt x="1405052" y="0"/>
                </a:cubicBezTo>
                <a:cubicBezTo>
                  <a:pt x="1410312" y="0"/>
                  <a:pt x="1414577" y="4264"/>
                  <a:pt x="1414577" y="9525"/>
                </a:cubicBezTo>
                <a:cubicBezTo>
                  <a:pt x="1414577" y="14786"/>
                  <a:pt x="1410312" y="19050"/>
                  <a:pt x="1405052" y="19050"/>
                </a:cubicBezTo>
                <a:cubicBezTo>
                  <a:pt x="1350074" y="19050"/>
                  <a:pt x="1323061" y="39586"/>
                  <a:pt x="1294562" y="61303"/>
                </a:cubicBezTo>
                <a:cubicBezTo>
                  <a:pt x="1264920" y="83972"/>
                  <a:pt x="1234060" y="107442"/>
                  <a:pt x="1172642" y="107442"/>
                </a:cubicBezTo>
                <a:close/>
              </a:path>
            </a:pathLst>
          </a:custGeom>
          <a:solidFill>
            <a:schemeClr val="accent1"/>
          </a:solidFill>
          <a:ln w="3810" cap="flat">
            <a:noFill/>
            <a:prstDash val="solid"/>
            <a:miter/>
          </a:ln>
        </p:spPr>
        <p:txBody>
          <a:bodyPr rtlCol="0" anchor="ctr"/>
          <a:lstStyle/>
          <a:p>
            <a:endParaRPr lang="zh-CN" altLang="en-US" dirty="0">
              <a:latin typeface="MiSans" panose="00000500000000000000" pitchFamily="2" charset="-122"/>
              <a:ea typeface="MiSans" panose="00000500000000000000" pitchFamily="2" charset="-122"/>
            </a:endParaRPr>
          </a:p>
        </p:txBody>
      </p:sp>
      <p:sp>
        <p:nvSpPr>
          <p:cNvPr id="80" name="任意多边形: 形状 79">
            <a:extLst>
              <a:ext uri="{FF2B5EF4-FFF2-40B4-BE49-F238E27FC236}">
                <a16:creationId xmlns:a16="http://schemas.microsoft.com/office/drawing/2014/main" id="{6D407B43-66A8-CF4D-FFA1-57B6861EFB35}"/>
              </a:ext>
            </a:extLst>
          </p:cNvPr>
          <p:cNvSpPr/>
          <p:nvPr/>
        </p:nvSpPr>
        <p:spPr>
          <a:xfrm>
            <a:off x="-283566" y="2012032"/>
            <a:ext cx="1414576" cy="107441"/>
          </a:xfrm>
          <a:custGeom>
            <a:avLst/>
            <a:gdLst>
              <a:gd name="connsiteX0" fmla="*/ 1172642 w 1414576"/>
              <a:gd name="connsiteY0" fmla="*/ 107442 h 107441"/>
              <a:gd name="connsiteX1" fmla="*/ 1050493 w 1414576"/>
              <a:gd name="connsiteY1" fmla="*/ 61303 h 107441"/>
              <a:gd name="connsiteX2" fmla="*/ 940003 w 1414576"/>
              <a:gd name="connsiteY2" fmla="*/ 19050 h 107441"/>
              <a:gd name="connsiteX3" fmla="*/ 829513 w 1414576"/>
              <a:gd name="connsiteY3" fmla="*/ 61303 h 107441"/>
              <a:gd name="connsiteX4" fmla="*/ 707364 w 1414576"/>
              <a:gd name="connsiteY4" fmla="*/ 107442 h 107441"/>
              <a:gd name="connsiteX5" fmla="*/ 585255 w 1414576"/>
              <a:gd name="connsiteY5" fmla="*/ 61303 h 107441"/>
              <a:gd name="connsiteX6" fmla="*/ 474765 w 1414576"/>
              <a:gd name="connsiteY6" fmla="*/ 19050 h 107441"/>
              <a:gd name="connsiteX7" fmla="*/ 364275 w 1414576"/>
              <a:gd name="connsiteY7" fmla="*/ 61303 h 107441"/>
              <a:gd name="connsiteX8" fmla="*/ 242126 w 1414576"/>
              <a:gd name="connsiteY8" fmla="*/ 107442 h 107441"/>
              <a:gd name="connsiteX9" fmla="*/ 120015 w 1414576"/>
              <a:gd name="connsiteY9" fmla="*/ 61303 h 107441"/>
              <a:gd name="connsiteX10" fmla="*/ 9525 w 1414576"/>
              <a:gd name="connsiteY10" fmla="*/ 19050 h 107441"/>
              <a:gd name="connsiteX11" fmla="*/ 0 w 1414576"/>
              <a:gd name="connsiteY11" fmla="*/ 9525 h 107441"/>
              <a:gd name="connsiteX12" fmla="*/ 9525 w 1414576"/>
              <a:gd name="connsiteY12" fmla="*/ 0 h 107441"/>
              <a:gd name="connsiteX13" fmla="*/ 131445 w 1414576"/>
              <a:gd name="connsiteY13" fmla="*/ 46139 h 107441"/>
              <a:gd name="connsiteX14" fmla="*/ 241935 w 1414576"/>
              <a:gd name="connsiteY14" fmla="*/ 88392 h 107441"/>
              <a:gd name="connsiteX15" fmla="*/ 352425 w 1414576"/>
              <a:gd name="connsiteY15" fmla="*/ 46139 h 107441"/>
              <a:gd name="connsiteX16" fmla="*/ 474574 w 1414576"/>
              <a:gd name="connsiteY16" fmla="*/ 0 h 107441"/>
              <a:gd name="connsiteX17" fmla="*/ 596685 w 1414576"/>
              <a:gd name="connsiteY17" fmla="*/ 46139 h 107441"/>
              <a:gd name="connsiteX18" fmla="*/ 707175 w 1414576"/>
              <a:gd name="connsiteY18" fmla="*/ 88392 h 107441"/>
              <a:gd name="connsiteX19" fmla="*/ 817665 w 1414576"/>
              <a:gd name="connsiteY19" fmla="*/ 46139 h 107441"/>
              <a:gd name="connsiteX20" fmla="*/ 939812 w 1414576"/>
              <a:gd name="connsiteY20" fmla="*/ 0 h 107441"/>
              <a:gd name="connsiteX21" fmla="*/ 1061961 w 1414576"/>
              <a:gd name="connsiteY21" fmla="*/ 46139 h 107441"/>
              <a:gd name="connsiteX22" fmla="*/ 1172451 w 1414576"/>
              <a:gd name="connsiteY22" fmla="*/ 88392 h 107441"/>
              <a:gd name="connsiteX23" fmla="*/ 1282941 w 1414576"/>
              <a:gd name="connsiteY23" fmla="*/ 46139 h 107441"/>
              <a:gd name="connsiteX24" fmla="*/ 1405052 w 1414576"/>
              <a:gd name="connsiteY24" fmla="*/ 0 h 107441"/>
              <a:gd name="connsiteX25" fmla="*/ 1414577 w 1414576"/>
              <a:gd name="connsiteY25" fmla="*/ 9525 h 107441"/>
              <a:gd name="connsiteX26" fmla="*/ 1405052 w 1414576"/>
              <a:gd name="connsiteY26" fmla="*/ 19050 h 107441"/>
              <a:gd name="connsiteX27" fmla="*/ 1294562 w 1414576"/>
              <a:gd name="connsiteY27" fmla="*/ 61303 h 107441"/>
              <a:gd name="connsiteX28" fmla="*/ 1172642 w 1414576"/>
              <a:gd name="connsiteY28" fmla="*/ 107442 h 107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14576" h="107441">
                <a:moveTo>
                  <a:pt x="1172642" y="107442"/>
                </a:moveTo>
                <a:cubicBezTo>
                  <a:pt x="1111262" y="107442"/>
                  <a:pt x="1080364" y="83972"/>
                  <a:pt x="1050493" y="61303"/>
                </a:cubicBezTo>
                <a:cubicBezTo>
                  <a:pt x="1021880" y="39586"/>
                  <a:pt x="994868" y="19050"/>
                  <a:pt x="940003" y="19050"/>
                </a:cubicBezTo>
                <a:cubicBezTo>
                  <a:pt x="885139" y="19050"/>
                  <a:pt x="858012" y="39586"/>
                  <a:pt x="829513" y="61303"/>
                </a:cubicBezTo>
                <a:cubicBezTo>
                  <a:pt x="799643" y="84163"/>
                  <a:pt x="768782" y="107442"/>
                  <a:pt x="707364" y="107442"/>
                </a:cubicBezTo>
                <a:cubicBezTo>
                  <a:pt x="645948" y="107442"/>
                  <a:pt x="615124" y="83972"/>
                  <a:pt x="585255" y="61303"/>
                </a:cubicBezTo>
                <a:cubicBezTo>
                  <a:pt x="556641" y="39586"/>
                  <a:pt x="529628" y="19050"/>
                  <a:pt x="474765" y="19050"/>
                </a:cubicBezTo>
                <a:cubicBezTo>
                  <a:pt x="419900" y="19050"/>
                  <a:pt x="392773" y="39586"/>
                  <a:pt x="364275" y="61303"/>
                </a:cubicBezTo>
                <a:cubicBezTo>
                  <a:pt x="334404" y="84163"/>
                  <a:pt x="303542" y="107442"/>
                  <a:pt x="242126" y="107442"/>
                </a:cubicBezTo>
                <a:cubicBezTo>
                  <a:pt x="180708" y="107442"/>
                  <a:pt x="149886" y="83972"/>
                  <a:pt x="120015" y="61303"/>
                </a:cubicBezTo>
                <a:cubicBezTo>
                  <a:pt x="91402" y="39586"/>
                  <a:pt x="64390" y="19050"/>
                  <a:pt x="9525" y="19050"/>
                </a:cubicBezTo>
                <a:cubicBezTo>
                  <a:pt x="4265" y="19050"/>
                  <a:pt x="0" y="14786"/>
                  <a:pt x="0" y="9525"/>
                </a:cubicBezTo>
                <a:cubicBezTo>
                  <a:pt x="0" y="4264"/>
                  <a:pt x="4265" y="0"/>
                  <a:pt x="9525" y="0"/>
                </a:cubicBezTo>
                <a:cubicBezTo>
                  <a:pt x="70905" y="0"/>
                  <a:pt x="101803" y="23469"/>
                  <a:pt x="131445" y="46139"/>
                </a:cubicBezTo>
                <a:cubicBezTo>
                  <a:pt x="160058" y="67856"/>
                  <a:pt x="187071" y="88392"/>
                  <a:pt x="241935" y="88392"/>
                </a:cubicBezTo>
                <a:cubicBezTo>
                  <a:pt x="296800" y="88392"/>
                  <a:pt x="323926" y="67856"/>
                  <a:pt x="352425" y="46139"/>
                </a:cubicBezTo>
                <a:cubicBezTo>
                  <a:pt x="382296" y="23279"/>
                  <a:pt x="413385" y="0"/>
                  <a:pt x="474574" y="0"/>
                </a:cubicBezTo>
                <a:cubicBezTo>
                  <a:pt x="535763" y="0"/>
                  <a:pt x="566852" y="23469"/>
                  <a:pt x="596685" y="46139"/>
                </a:cubicBezTo>
                <a:cubicBezTo>
                  <a:pt x="625298" y="67856"/>
                  <a:pt x="652310" y="88392"/>
                  <a:pt x="707175" y="88392"/>
                </a:cubicBezTo>
                <a:cubicBezTo>
                  <a:pt x="762038" y="88392"/>
                  <a:pt x="789204" y="67856"/>
                  <a:pt x="817665" y="46139"/>
                </a:cubicBezTo>
                <a:cubicBezTo>
                  <a:pt x="847534" y="23279"/>
                  <a:pt x="878625" y="0"/>
                  <a:pt x="939812" y="0"/>
                </a:cubicBezTo>
                <a:cubicBezTo>
                  <a:pt x="1001001" y="0"/>
                  <a:pt x="1032091" y="23469"/>
                  <a:pt x="1061961" y="46139"/>
                </a:cubicBezTo>
                <a:cubicBezTo>
                  <a:pt x="1090574" y="67856"/>
                  <a:pt x="1117588" y="88392"/>
                  <a:pt x="1172451" y="88392"/>
                </a:cubicBezTo>
                <a:cubicBezTo>
                  <a:pt x="1227316" y="88392"/>
                  <a:pt x="1254481" y="67856"/>
                  <a:pt x="1282941" y="46139"/>
                </a:cubicBezTo>
                <a:cubicBezTo>
                  <a:pt x="1312774" y="23279"/>
                  <a:pt x="1343672" y="0"/>
                  <a:pt x="1405052" y="0"/>
                </a:cubicBezTo>
                <a:cubicBezTo>
                  <a:pt x="1410312" y="0"/>
                  <a:pt x="1414577" y="4264"/>
                  <a:pt x="1414577" y="9525"/>
                </a:cubicBezTo>
                <a:cubicBezTo>
                  <a:pt x="1414577" y="14786"/>
                  <a:pt x="1410312" y="19050"/>
                  <a:pt x="1405052" y="19050"/>
                </a:cubicBezTo>
                <a:cubicBezTo>
                  <a:pt x="1350074" y="19050"/>
                  <a:pt x="1323061" y="39586"/>
                  <a:pt x="1294562" y="61303"/>
                </a:cubicBezTo>
                <a:cubicBezTo>
                  <a:pt x="1264920" y="84163"/>
                  <a:pt x="1234060" y="107442"/>
                  <a:pt x="1172642" y="107442"/>
                </a:cubicBezTo>
                <a:close/>
              </a:path>
            </a:pathLst>
          </a:custGeom>
          <a:solidFill>
            <a:schemeClr val="accent1"/>
          </a:solidFill>
          <a:ln w="3810" cap="flat">
            <a:noFill/>
            <a:prstDash val="solid"/>
            <a:miter/>
          </a:ln>
        </p:spPr>
        <p:txBody>
          <a:bodyPr rtlCol="0" anchor="ctr"/>
          <a:lstStyle/>
          <a:p>
            <a:endParaRPr lang="zh-CN" altLang="en-US" dirty="0">
              <a:latin typeface="MiSans" panose="00000500000000000000" pitchFamily="2" charset="-122"/>
              <a:ea typeface="MiSans" panose="00000500000000000000" pitchFamily="2" charset="-122"/>
            </a:endParaRPr>
          </a:p>
        </p:txBody>
      </p:sp>
      <p:sp>
        <p:nvSpPr>
          <p:cNvPr id="81" name="任意多边形: 形状 80">
            <a:extLst>
              <a:ext uri="{FF2B5EF4-FFF2-40B4-BE49-F238E27FC236}">
                <a16:creationId xmlns:a16="http://schemas.microsoft.com/office/drawing/2014/main" id="{70F5E3C2-041B-69BA-FB25-6CC4E7B1B5A0}"/>
              </a:ext>
            </a:extLst>
          </p:cNvPr>
          <p:cNvSpPr/>
          <p:nvPr/>
        </p:nvSpPr>
        <p:spPr>
          <a:xfrm>
            <a:off x="-283566" y="1950081"/>
            <a:ext cx="1414576" cy="107441"/>
          </a:xfrm>
          <a:custGeom>
            <a:avLst/>
            <a:gdLst>
              <a:gd name="connsiteX0" fmla="*/ 1172642 w 1414576"/>
              <a:gd name="connsiteY0" fmla="*/ 107442 h 107441"/>
              <a:gd name="connsiteX1" fmla="*/ 1050493 w 1414576"/>
              <a:gd name="connsiteY1" fmla="*/ 61303 h 107441"/>
              <a:gd name="connsiteX2" fmla="*/ 940003 w 1414576"/>
              <a:gd name="connsiteY2" fmla="*/ 19050 h 107441"/>
              <a:gd name="connsiteX3" fmla="*/ 829513 w 1414576"/>
              <a:gd name="connsiteY3" fmla="*/ 61303 h 107441"/>
              <a:gd name="connsiteX4" fmla="*/ 707364 w 1414576"/>
              <a:gd name="connsiteY4" fmla="*/ 107442 h 107441"/>
              <a:gd name="connsiteX5" fmla="*/ 585255 w 1414576"/>
              <a:gd name="connsiteY5" fmla="*/ 61303 h 107441"/>
              <a:gd name="connsiteX6" fmla="*/ 474765 w 1414576"/>
              <a:gd name="connsiteY6" fmla="*/ 19050 h 107441"/>
              <a:gd name="connsiteX7" fmla="*/ 364275 w 1414576"/>
              <a:gd name="connsiteY7" fmla="*/ 61303 h 107441"/>
              <a:gd name="connsiteX8" fmla="*/ 242126 w 1414576"/>
              <a:gd name="connsiteY8" fmla="*/ 107442 h 107441"/>
              <a:gd name="connsiteX9" fmla="*/ 120015 w 1414576"/>
              <a:gd name="connsiteY9" fmla="*/ 61303 h 107441"/>
              <a:gd name="connsiteX10" fmla="*/ 9525 w 1414576"/>
              <a:gd name="connsiteY10" fmla="*/ 19050 h 107441"/>
              <a:gd name="connsiteX11" fmla="*/ 0 w 1414576"/>
              <a:gd name="connsiteY11" fmla="*/ 9525 h 107441"/>
              <a:gd name="connsiteX12" fmla="*/ 9525 w 1414576"/>
              <a:gd name="connsiteY12" fmla="*/ 0 h 107441"/>
              <a:gd name="connsiteX13" fmla="*/ 131445 w 1414576"/>
              <a:gd name="connsiteY13" fmla="*/ 46139 h 107441"/>
              <a:gd name="connsiteX14" fmla="*/ 241935 w 1414576"/>
              <a:gd name="connsiteY14" fmla="*/ 88392 h 107441"/>
              <a:gd name="connsiteX15" fmla="*/ 352425 w 1414576"/>
              <a:gd name="connsiteY15" fmla="*/ 46139 h 107441"/>
              <a:gd name="connsiteX16" fmla="*/ 474574 w 1414576"/>
              <a:gd name="connsiteY16" fmla="*/ 0 h 107441"/>
              <a:gd name="connsiteX17" fmla="*/ 596685 w 1414576"/>
              <a:gd name="connsiteY17" fmla="*/ 46139 h 107441"/>
              <a:gd name="connsiteX18" fmla="*/ 707175 w 1414576"/>
              <a:gd name="connsiteY18" fmla="*/ 88392 h 107441"/>
              <a:gd name="connsiteX19" fmla="*/ 817665 w 1414576"/>
              <a:gd name="connsiteY19" fmla="*/ 46139 h 107441"/>
              <a:gd name="connsiteX20" fmla="*/ 939812 w 1414576"/>
              <a:gd name="connsiteY20" fmla="*/ 0 h 107441"/>
              <a:gd name="connsiteX21" fmla="*/ 1061961 w 1414576"/>
              <a:gd name="connsiteY21" fmla="*/ 46139 h 107441"/>
              <a:gd name="connsiteX22" fmla="*/ 1172451 w 1414576"/>
              <a:gd name="connsiteY22" fmla="*/ 88392 h 107441"/>
              <a:gd name="connsiteX23" fmla="*/ 1282941 w 1414576"/>
              <a:gd name="connsiteY23" fmla="*/ 46139 h 107441"/>
              <a:gd name="connsiteX24" fmla="*/ 1405052 w 1414576"/>
              <a:gd name="connsiteY24" fmla="*/ 0 h 107441"/>
              <a:gd name="connsiteX25" fmla="*/ 1414577 w 1414576"/>
              <a:gd name="connsiteY25" fmla="*/ 9525 h 107441"/>
              <a:gd name="connsiteX26" fmla="*/ 1405052 w 1414576"/>
              <a:gd name="connsiteY26" fmla="*/ 19050 h 107441"/>
              <a:gd name="connsiteX27" fmla="*/ 1294562 w 1414576"/>
              <a:gd name="connsiteY27" fmla="*/ 61303 h 107441"/>
              <a:gd name="connsiteX28" fmla="*/ 1172642 w 1414576"/>
              <a:gd name="connsiteY28" fmla="*/ 107442 h 107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14576" h="107441">
                <a:moveTo>
                  <a:pt x="1172642" y="107442"/>
                </a:moveTo>
                <a:cubicBezTo>
                  <a:pt x="1111262" y="107442"/>
                  <a:pt x="1080364" y="83972"/>
                  <a:pt x="1050493" y="61303"/>
                </a:cubicBezTo>
                <a:cubicBezTo>
                  <a:pt x="1021880" y="39586"/>
                  <a:pt x="994868" y="19050"/>
                  <a:pt x="940003" y="19050"/>
                </a:cubicBezTo>
                <a:cubicBezTo>
                  <a:pt x="885139" y="19050"/>
                  <a:pt x="858012" y="39586"/>
                  <a:pt x="829513" y="61303"/>
                </a:cubicBezTo>
                <a:cubicBezTo>
                  <a:pt x="799643" y="84163"/>
                  <a:pt x="768782" y="107442"/>
                  <a:pt x="707364" y="107442"/>
                </a:cubicBezTo>
                <a:cubicBezTo>
                  <a:pt x="645948" y="107442"/>
                  <a:pt x="615124" y="83972"/>
                  <a:pt x="585255" y="61303"/>
                </a:cubicBezTo>
                <a:cubicBezTo>
                  <a:pt x="556641" y="39586"/>
                  <a:pt x="529628" y="19050"/>
                  <a:pt x="474765" y="19050"/>
                </a:cubicBezTo>
                <a:cubicBezTo>
                  <a:pt x="419900" y="19050"/>
                  <a:pt x="392773" y="39586"/>
                  <a:pt x="364275" y="61303"/>
                </a:cubicBezTo>
                <a:cubicBezTo>
                  <a:pt x="334404" y="84163"/>
                  <a:pt x="303542" y="107442"/>
                  <a:pt x="242126" y="107442"/>
                </a:cubicBezTo>
                <a:cubicBezTo>
                  <a:pt x="180708" y="107442"/>
                  <a:pt x="149886" y="83972"/>
                  <a:pt x="120015" y="61303"/>
                </a:cubicBezTo>
                <a:cubicBezTo>
                  <a:pt x="91402" y="39586"/>
                  <a:pt x="64390" y="19050"/>
                  <a:pt x="9525" y="19050"/>
                </a:cubicBezTo>
                <a:cubicBezTo>
                  <a:pt x="4265" y="19050"/>
                  <a:pt x="0" y="14786"/>
                  <a:pt x="0" y="9525"/>
                </a:cubicBezTo>
                <a:cubicBezTo>
                  <a:pt x="0" y="4264"/>
                  <a:pt x="4265" y="0"/>
                  <a:pt x="9525" y="0"/>
                </a:cubicBezTo>
                <a:cubicBezTo>
                  <a:pt x="70905" y="0"/>
                  <a:pt x="101803" y="23470"/>
                  <a:pt x="131445" y="46139"/>
                </a:cubicBezTo>
                <a:cubicBezTo>
                  <a:pt x="160058" y="67856"/>
                  <a:pt x="187071" y="88392"/>
                  <a:pt x="241935" y="88392"/>
                </a:cubicBezTo>
                <a:cubicBezTo>
                  <a:pt x="296800" y="88392"/>
                  <a:pt x="323926" y="67856"/>
                  <a:pt x="352425" y="46139"/>
                </a:cubicBezTo>
                <a:cubicBezTo>
                  <a:pt x="382296" y="23279"/>
                  <a:pt x="413385" y="0"/>
                  <a:pt x="474574" y="0"/>
                </a:cubicBezTo>
                <a:cubicBezTo>
                  <a:pt x="535763" y="0"/>
                  <a:pt x="566852" y="23470"/>
                  <a:pt x="596685" y="46139"/>
                </a:cubicBezTo>
                <a:cubicBezTo>
                  <a:pt x="625298" y="67856"/>
                  <a:pt x="652310" y="88392"/>
                  <a:pt x="707175" y="88392"/>
                </a:cubicBezTo>
                <a:cubicBezTo>
                  <a:pt x="762038" y="88392"/>
                  <a:pt x="789204" y="67856"/>
                  <a:pt x="817665" y="46139"/>
                </a:cubicBezTo>
                <a:cubicBezTo>
                  <a:pt x="847534" y="23279"/>
                  <a:pt x="878625" y="0"/>
                  <a:pt x="939812" y="0"/>
                </a:cubicBezTo>
                <a:cubicBezTo>
                  <a:pt x="1001001" y="0"/>
                  <a:pt x="1032091" y="23470"/>
                  <a:pt x="1061961" y="46139"/>
                </a:cubicBezTo>
                <a:cubicBezTo>
                  <a:pt x="1090574" y="67856"/>
                  <a:pt x="1117588" y="88392"/>
                  <a:pt x="1172451" y="88392"/>
                </a:cubicBezTo>
                <a:cubicBezTo>
                  <a:pt x="1227316" y="88392"/>
                  <a:pt x="1254481" y="67856"/>
                  <a:pt x="1282941" y="46139"/>
                </a:cubicBezTo>
                <a:cubicBezTo>
                  <a:pt x="1312774" y="23279"/>
                  <a:pt x="1343672" y="0"/>
                  <a:pt x="1405052" y="0"/>
                </a:cubicBezTo>
                <a:cubicBezTo>
                  <a:pt x="1410312" y="0"/>
                  <a:pt x="1414577" y="4264"/>
                  <a:pt x="1414577" y="9525"/>
                </a:cubicBezTo>
                <a:cubicBezTo>
                  <a:pt x="1414577" y="14786"/>
                  <a:pt x="1410312" y="19050"/>
                  <a:pt x="1405052" y="19050"/>
                </a:cubicBezTo>
                <a:cubicBezTo>
                  <a:pt x="1350074" y="19050"/>
                  <a:pt x="1323061" y="39586"/>
                  <a:pt x="1294562" y="61303"/>
                </a:cubicBezTo>
                <a:cubicBezTo>
                  <a:pt x="1264920" y="83972"/>
                  <a:pt x="1234060" y="107442"/>
                  <a:pt x="1172642" y="107442"/>
                </a:cubicBezTo>
                <a:close/>
              </a:path>
            </a:pathLst>
          </a:custGeom>
          <a:solidFill>
            <a:schemeClr val="accent1"/>
          </a:solidFill>
          <a:ln w="3810" cap="flat">
            <a:noFill/>
            <a:prstDash val="solid"/>
            <a:miter/>
          </a:ln>
        </p:spPr>
        <p:txBody>
          <a:bodyPr rtlCol="0" anchor="ctr"/>
          <a:lstStyle/>
          <a:p>
            <a:endParaRPr lang="zh-CN" altLang="en-US" dirty="0">
              <a:latin typeface="MiSans" panose="00000500000000000000" pitchFamily="2" charset="-122"/>
              <a:ea typeface="MiSans" panose="00000500000000000000" pitchFamily="2" charset="-122"/>
            </a:endParaRPr>
          </a:p>
        </p:txBody>
      </p:sp>
      <p:sp>
        <p:nvSpPr>
          <p:cNvPr id="82" name="任意多边形: 形状 81">
            <a:extLst>
              <a:ext uri="{FF2B5EF4-FFF2-40B4-BE49-F238E27FC236}">
                <a16:creationId xmlns:a16="http://schemas.microsoft.com/office/drawing/2014/main" id="{B9E4E0EB-8BEC-92C8-9D1F-34B686AD3559}"/>
              </a:ext>
            </a:extLst>
          </p:cNvPr>
          <p:cNvSpPr/>
          <p:nvPr/>
        </p:nvSpPr>
        <p:spPr>
          <a:xfrm>
            <a:off x="-283566" y="1888130"/>
            <a:ext cx="1414576" cy="107441"/>
          </a:xfrm>
          <a:custGeom>
            <a:avLst/>
            <a:gdLst>
              <a:gd name="connsiteX0" fmla="*/ 1172642 w 1414576"/>
              <a:gd name="connsiteY0" fmla="*/ 107442 h 107441"/>
              <a:gd name="connsiteX1" fmla="*/ 1050493 w 1414576"/>
              <a:gd name="connsiteY1" fmla="*/ 61303 h 107441"/>
              <a:gd name="connsiteX2" fmla="*/ 940003 w 1414576"/>
              <a:gd name="connsiteY2" fmla="*/ 19050 h 107441"/>
              <a:gd name="connsiteX3" fmla="*/ 829513 w 1414576"/>
              <a:gd name="connsiteY3" fmla="*/ 61303 h 107441"/>
              <a:gd name="connsiteX4" fmla="*/ 707364 w 1414576"/>
              <a:gd name="connsiteY4" fmla="*/ 107442 h 107441"/>
              <a:gd name="connsiteX5" fmla="*/ 585255 w 1414576"/>
              <a:gd name="connsiteY5" fmla="*/ 61303 h 107441"/>
              <a:gd name="connsiteX6" fmla="*/ 474765 w 1414576"/>
              <a:gd name="connsiteY6" fmla="*/ 19050 h 107441"/>
              <a:gd name="connsiteX7" fmla="*/ 364275 w 1414576"/>
              <a:gd name="connsiteY7" fmla="*/ 61303 h 107441"/>
              <a:gd name="connsiteX8" fmla="*/ 242126 w 1414576"/>
              <a:gd name="connsiteY8" fmla="*/ 107442 h 107441"/>
              <a:gd name="connsiteX9" fmla="*/ 120015 w 1414576"/>
              <a:gd name="connsiteY9" fmla="*/ 61303 h 107441"/>
              <a:gd name="connsiteX10" fmla="*/ 9525 w 1414576"/>
              <a:gd name="connsiteY10" fmla="*/ 19050 h 107441"/>
              <a:gd name="connsiteX11" fmla="*/ 0 w 1414576"/>
              <a:gd name="connsiteY11" fmla="*/ 9525 h 107441"/>
              <a:gd name="connsiteX12" fmla="*/ 9525 w 1414576"/>
              <a:gd name="connsiteY12" fmla="*/ 0 h 107441"/>
              <a:gd name="connsiteX13" fmla="*/ 131445 w 1414576"/>
              <a:gd name="connsiteY13" fmla="*/ 46139 h 107441"/>
              <a:gd name="connsiteX14" fmla="*/ 241935 w 1414576"/>
              <a:gd name="connsiteY14" fmla="*/ 88392 h 107441"/>
              <a:gd name="connsiteX15" fmla="*/ 352425 w 1414576"/>
              <a:gd name="connsiteY15" fmla="*/ 46139 h 107441"/>
              <a:gd name="connsiteX16" fmla="*/ 474574 w 1414576"/>
              <a:gd name="connsiteY16" fmla="*/ 0 h 107441"/>
              <a:gd name="connsiteX17" fmla="*/ 596685 w 1414576"/>
              <a:gd name="connsiteY17" fmla="*/ 46139 h 107441"/>
              <a:gd name="connsiteX18" fmla="*/ 707175 w 1414576"/>
              <a:gd name="connsiteY18" fmla="*/ 88392 h 107441"/>
              <a:gd name="connsiteX19" fmla="*/ 817665 w 1414576"/>
              <a:gd name="connsiteY19" fmla="*/ 46139 h 107441"/>
              <a:gd name="connsiteX20" fmla="*/ 939812 w 1414576"/>
              <a:gd name="connsiteY20" fmla="*/ 0 h 107441"/>
              <a:gd name="connsiteX21" fmla="*/ 1061961 w 1414576"/>
              <a:gd name="connsiteY21" fmla="*/ 46139 h 107441"/>
              <a:gd name="connsiteX22" fmla="*/ 1172451 w 1414576"/>
              <a:gd name="connsiteY22" fmla="*/ 88392 h 107441"/>
              <a:gd name="connsiteX23" fmla="*/ 1282941 w 1414576"/>
              <a:gd name="connsiteY23" fmla="*/ 46139 h 107441"/>
              <a:gd name="connsiteX24" fmla="*/ 1405052 w 1414576"/>
              <a:gd name="connsiteY24" fmla="*/ 0 h 107441"/>
              <a:gd name="connsiteX25" fmla="*/ 1414577 w 1414576"/>
              <a:gd name="connsiteY25" fmla="*/ 9525 h 107441"/>
              <a:gd name="connsiteX26" fmla="*/ 1405052 w 1414576"/>
              <a:gd name="connsiteY26" fmla="*/ 19050 h 107441"/>
              <a:gd name="connsiteX27" fmla="*/ 1294562 w 1414576"/>
              <a:gd name="connsiteY27" fmla="*/ 61303 h 107441"/>
              <a:gd name="connsiteX28" fmla="*/ 1172642 w 1414576"/>
              <a:gd name="connsiteY28" fmla="*/ 107442 h 107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14576" h="107441">
                <a:moveTo>
                  <a:pt x="1172642" y="107442"/>
                </a:moveTo>
                <a:cubicBezTo>
                  <a:pt x="1111262" y="107442"/>
                  <a:pt x="1080364" y="83973"/>
                  <a:pt x="1050493" y="61303"/>
                </a:cubicBezTo>
                <a:cubicBezTo>
                  <a:pt x="1021880" y="39586"/>
                  <a:pt x="994868" y="19050"/>
                  <a:pt x="940003" y="19050"/>
                </a:cubicBezTo>
                <a:cubicBezTo>
                  <a:pt x="885139" y="19050"/>
                  <a:pt x="858012" y="39586"/>
                  <a:pt x="829513" y="61303"/>
                </a:cubicBezTo>
                <a:cubicBezTo>
                  <a:pt x="799643" y="84163"/>
                  <a:pt x="768782" y="107442"/>
                  <a:pt x="707364" y="107442"/>
                </a:cubicBezTo>
                <a:cubicBezTo>
                  <a:pt x="645948" y="107442"/>
                  <a:pt x="615124" y="83973"/>
                  <a:pt x="585255" y="61303"/>
                </a:cubicBezTo>
                <a:cubicBezTo>
                  <a:pt x="556641" y="39586"/>
                  <a:pt x="529628" y="19050"/>
                  <a:pt x="474765" y="19050"/>
                </a:cubicBezTo>
                <a:cubicBezTo>
                  <a:pt x="419900" y="19050"/>
                  <a:pt x="392773" y="39586"/>
                  <a:pt x="364275" y="61303"/>
                </a:cubicBezTo>
                <a:cubicBezTo>
                  <a:pt x="334404" y="84163"/>
                  <a:pt x="303542" y="107442"/>
                  <a:pt x="242126" y="107442"/>
                </a:cubicBezTo>
                <a:cubicBezTo>
                  <a:pt x="180708" y="107442"/>
                  <a:pt x="149886" y="83973"/>
                  <a:pt x="120015" y="61303"/>
                </a:cubicBezTo>
                <a:cubicBezTo>
                  <a:pt x="91402" y="39586"/>
                  <a:pt x="64390" y="19050"/>
                  <a:pt x="9525" y="19050"/>
                </a:cubicBezTo>
                <a:cubicBezTo>
                  <a:pt x="4265" y="19050"/>
                  <a:pt x="0" y="14786"/>
                  <a:pt x="0" y="9525"/>
                </a:cubicBezTo>
                <a:cubicBezTo>
                  <a:pt x="0" y="4264"/>
                  <a:pt x="4265" y="0"/>
                  <a:pt x="9525" y="0"/>
                </a:cubicBezTo>
                <a:cubicBezTo>
                  <a:pt x="70905" y="0"/>
                  <a:pt x="101803" y="23470"/>
                  <a:pt x="131445" y="46139"/>
                </a:cubicBezTo>
                <a:cubicBezTo>
                  <a:pt x="160058" y="67856"/>
                  <a:pt x="187071" y="88392"/>
                  <a:pt x="241935" y="88392"/>
                </a:cubicBezTo>
                <a:cubicBezTo>
                  <a:pt x="296800" y="88392"/>
                  <a:pt x="323926" y="67856"/>
                  <a:pt x="352425" y="46139"/>
                </a:cubicBezTo>
                <a:cubicBezTo>
                  <a:pt x="382296" y="23279"/>
                  <a:pt x="413385" y="0"/>
                  <a:pt x="474574" y="0"/>
                </a:cubicBezTo>
                <a:cubicBezTo>
                  <a:pt x="535763" y="0"/>
                  <a:pt x="566852" y="23470"/>
                  <a:pt x="596685" y="46139"/>
                </a:cubicBezTo>
                <a:cubicBezTo>
                  <a:pt x="625298" y="67856"/>
                  <a:pt x="652310" y="88392"/>
                  <a:pt x="707175" y="88392"/>
                </a:cubicBezTo>
                <a:cubicBezTo>
                  <a:pt x="762038" y="88392"/>
                  <a:pt x="789204" y="67856"/>
                  <a:pt x="817665" y="46139"/>
                </a:cubicBezTo>
                <a:cubicBezTo>
                  <a:pt x="847534" y="23279"/>
                  <a:pt x="878625" y="0"/>
                  <a:pt x="939812" y="0"/>
                </a:cubicBezTo>
                <a:cubicBezTo>
                  <a:pt x="1001001" y="0"/>
                  <a:pt x="1032091" y="23470"/>
                  <a:pt x="1061961" y="46139"/>
                </a:cubicBezTo>
                <a:cubicBezTo>
                  <a:pt x="1090574" y="67856"/>
                  <a:pt x="1117588" y="88392"/>
                  <a:pt x="1172451" y="88392"/>
                </a:cubicBezTo>
                <a:cubicBezTo>
                  <a:pt x="1227316" y="88392"/>
                  <a:pt x="1254481" y="67856"/>
                  <a:pt x="1282941" y="46139"/>
                </a:cubicBezTo>
                <a:cubicBezTo>
                  <a:pt x="1312774" y="23279"/>
                  <a:pt x="1343672" y="0"/>
                  <a:pt x="1405052" y="0"/>
                </a:cubicBezTo>
                <a:cubicBezTo>
                  <a:pt x="1410312" y="0"/>
                  <a:pt x="1414577" y="4264"/>
                  <a:pt x="1414577" y="9525"/>
                </a:cubicBezTo>
                <a:cubicBezTo>
                  <a:pt x="1414577" y="14786"/>
                  <a:pt x="1410312" y="19050"/>
                  <a:pt x="1405052" y="19050"/>
                </a:cubicBezTo>
                <a:cubicBezTo>
                  <a:pt x="1350074" y="19050"/>
                  <a:pt x="1323061" y="39586"/>
                  <a:pt x="1294562" y="61303"/>
                </a:cubicBezTo>
                <a:cubicBezTo>
                  <a:pt x="1264920" y="83973"/>
                  <a:pt x="1234060" y="107442"/>
                  <a:pt x="1172642" y="107442"/>
                </a:cubicBezTo>
                <a:close/>
              </a:path>
            </a:pathLst>
          </a:custGeom>
          <a:solidFill>
            <a:schemeClr val="accent1"/>
          </a:solidFill>
          <a:ln w="3810" cap="flat">
            <a:noFill/>
            <a:prstDash val="solid"/>
            <a:miter/>
          </a:ln>
        </p:spPr>
        <p:txBody>
          <a:bodyPr rtlCol="0" anchor="ctr"/>
          <a:lstStyle/>
          <a:p>
            <a:endParaRPr lang="zh-CN" altLang="en-US" dirty="0">
              <a:latin typeface="MiSans" panose="00000500000000000000" pitchFamily="2" charset="-122"/>
              <a:ea typeface="MiSans" panose="00000500000000000000" pitchFamily="2" charset="-122"/>
            </a:endParaRPr>
          </a:p>
        </p:txBody>
      </p:sp>
      <p:sp>
        <p:nvSpPr>
          <p:cNvPr id="83" name="任意多边形: 形状 82">
            <a:extLst>
              <a:ext uri="{FF2B5EF4-FFF2-40B4-BE49-F238E27FC236}">
                <a16:creationId xmlns:a16="http://schemas.microsoft.com/office/drawing/2014/main" id="{AE54A6B8-CFB8-4C8C-0C16-A0CCA1B93DB5}"/>
              </a:ext>
            </a:extLst>
          </p:cNvPr>
          <p:cNvSpPr/>
          <p:nvPr/>
        </p:nvSpPr>
        <p:spPr>
          <a:xfrm>
            <a:off x="-283566" y="1826180"/>
            <a:ext cx="1414576" cy="107441"/>
          </a:xfrm>
          <a:custGeom>
            <a:avLst/>
            <a:gdLst>
              <a:gd name="connsiteX0" fmla="*/ 1172642 w 1414576"/>
              <a:gd name="connsiteY0" fmla="*/ 107442 h 107441"/>
              <a:gd name="connsiteX1" fmla="*/ 1050493 w 1414576"/>
              <a:gd name="connsiteY1" fmla="*/ 61303 h 107441"/>
              <a:gd name="connsiteX2" fmla="*/ 940003 w 1414576"/>
              <a:gd name="connsiteY2" fmla="*/ 19050 h 107441"/>
              <a:gd name="connsiteX3" fmla="*/ 829513 w 1414576"/>
              <a:gd name="connsiteY3" fmla="*/ 61303 h 107441"/>
              <a:gd name="connsiteX4" fmla="*/ 707364 w 1414576"/>
              <a:gd name="connsiteY4" fmla="*/ 107442 h 107441"/>
              <a:gd name="connsiteX5" fmla="*/ 585255 w 1414576"/>
              <a:gd name="connsiteY5" fmla="*/ 61303 h 107441"/>
              <a:gd name="connsiteX6" fmla="*/ 474765 w 1414576"/>
              <a:gd name="connsiteY6" fmla="*/ 19050 h 107441"/>
              <a:gd name="connsiteX7" fmla="*/ 364275 w 1414576"/>
              <a:gd name="connsiteY7" fmla="*/ 61303 h 107441"/>
              <a:gd name="connsiteX8" fmla="*/ 242126 w 1414576"/>
              <a:gd name="connsiteY8" fmla="*/ 107442 h 107441"/>
              <a:gd name="connsiteX9" fmla="*/ 120015 w 1414576"/>
              <a:gd name="connsiteY9" fmla="*/ 61303 h 107441"/>
              <a:gd name="connsiteX10" fmla="*/ 9525 w 1414576"/>
              <a:gd name="connsiteY10" fmla="*/ 19050 h 107441"/>
              <a:gd name="connsiteX11" fmla="*/ 0 w 1414576"/>
              <a:gd name="connsiteY11" fmla="*/ 9525 h 107441"/>
              <a:gd name="connsiteX12" fmla="*/ 9525 w 1414576"/>
              <a:gd name="connsiteY12" fmla="*/ 0 h 107441"/>
              <a:gd name="connsiteX13" fmla="*/ 131445 w 1414576"/>
              <a:gd name="connsiteY13" fmla="*/ 46139 h 107441"/>
              <a:gd name="connsiteX14" fmla="*/ 241935 w 1414576"/>
              <a:gd name="connsiteY14" fmla="*/ 88392 h 107441"/>
              <a:gd name="connsiteX15" fmla="*/ 352425 w 1414576"/>
              <a:gd name="connsiteY15" fmla="*/ 46139 h 107441"/>
              <a:gd name="connsiteX16" fmla="*/ 474574 w 1414576"/>
              <a:gd name="connsiteY16" fmla="*/ 0 h 107441"/>
              <a:gd name="connsiteX17" fmla="*/ 596685 w 1414576"/>
              <a:gd name="connsiteY17" fmla="*/ 46139 h 107441"/>
              <a:gd name="connsiteX18" fmla="*/ 707175 w 1414576"/>
              <a:gd name="connsiteY18" fmla="*/ 88392 h 107441"/>
              <a:gd name="connsiteX19" fmla="*/ 817665 w 1414576"/>
              <a:gd name="connsiteY19" fmla="*/ 46139 h 107441"/>
              <a:gd name="connsiteX20" fmla="*/ 939812 w 1414576"/>
              <a:gd name="connsiteY20" fmla="*/ 0 h 107441"/>
              <a:gd name="connsiteX21" fmla="*/ 1061961 w 1414576"/>
              <a:gd name="connsiteY21" fmla="*/ 46139 h 107441"/>
              <a:gd name="connsiteX22" fmla="*/ 1172451 w 1414576"/>
              <a:gd name="connsiteY22" fmla="*/ 88392 h 107441"/>
              <a:gd name="connsiteX23" fmla="*/ 1282941 w 1414576"/>
              <a:gd name="connsiteY23" fmla="*/ 46139 h 107441"/>
              <a:gd name="connsiteX24" fmla="*/ 1405052 w 1414576"/>
              <a:gd name="connsiteY24" fmla="*/ 0 h 107441"/>
              <a:gd name="connsiteX25" fmla="*/ 1414577 w 1414576"/>
              <a:gd name="connsiteY25" fmla="*/ 9525 h 107441"/>
              <a:gd name="connsiteX26" fmla="*/ 1405052 w 1414576"/>
              <a:gd name="connsiteY26" fmla="*/ 19050 h 107441"/>
              <a:gd name="connsiteX27" fmla="*/ 1294562 w 1414576"/>
              <a:gd name="connsiteY27" fmla="*/ 61303 h 107441"/>
              <a:gd name="connsiteX28" fmla="*/ 1172642 w 1414576"/>
              <a:gd name="connsiteY28" fmla="*/ 107442 h 107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14576" h="107441">
                <a:moveTo>
                  <a:pt x="1172642" y="107442"/>
                </a:moveTo>
                <a:cubicBezTo>
                  <a:pt x="1111262" y="107442"/>
                  <a:pt x="1080364" y="83973"/>
                  <a:pt x="1050493" y="61303"/>
                </a:cubicBezTo>
                <a:cubicBezTo>
                  <a:pt x="1021880" y="39586"/>
                  <a:pt x="994868" y="19050"/>
                  <a:pt x="940003" y="19050"/>
                </a:cubicBezTo>
                <a:cubicBezTo>
                  <a:pt x="885139" y="19050"/>
                  <a:pt x="858012" y="39586"/>
                  <a:pt x="829513" y="61303"/>
                </a:cubicBezTo>
                <a:cubicBezTo>
                  <a:pt x="799643" y="84163"/>
                  <a:pt x="768782" y="107442"/>
                  <a:pt x="707364" y="107442"/>
                </a:cubicBezTo>
                <a:cubicBezTo>
                  <a:pt x="645948" y="107442"/>
                  <a:pt x="615124" y="83973"/>
                  <a:pt x="585255" y="61303"/>
                </a:cubicBezTo>
                <a:cubicBezTo>
                  <a:pt x="556641" y="39586"/>
                  <a:pt x="529628" y="19050"/>
                  <a:pt x="474765" y="19050"/>
                </a:cubicBezTo>
                <a:cubicBezTo>
                  <a:pt x="419900" y="19050"/>
                  <a:pt x="392773" y="39586"/>
                  <a:pt x="364275" y="61303"/>
                </a:cubicBezTo>
                <a:cubicBezTo>
                  <a:pt x="334404" y="84163"/>
                  <a:pt x="303542" y="107442"/>
                  <a:pt x="242126" y="107442"/>
                </a:cubicBezTo>
                <a:cubicBezTo>
                  <a:pt x="180708" y="107442"/>
                  <a:pt x="149886" y="83973"/>
                  <a:pt x="120015" y="61303"/>
                </a:cubicBezTo>
                <a:cubicBezTo>
                  <a:pt x="91402" y="39586"/>
                  <a:pt x="64390" y="19050"/>
                  <a:pt x="9525" y="19050"/>
                </a:cubicBezTo>
                <a:cubicBezTo>
                  <a:pt x="4265" y="19050"/>
                  <a:pt x="0" y="14786"/>
                  <a:pt x="0" y="9525"/>
                </a:cubicBezTo>
                <a:cubicBezTo>
                  <a:pt x="0" y="4264"/>
                  <a:pt x="4265" y="0"/>
                  <a:pt x="9525" y="0"/>
                </a:cubicBezTo>
                <a:cubicBezTo>
                  <a:pt x="70905" y="0"/>
                  <a:pt x="101803" y="23470"/>
                  <a:pt x="131445" y="46139"/>
                </a:cubicBezTo>
                <a:cubicBezTo>
                  <a:pt x="160058" y="67856"/>
                  <a:pt x="187071" y="88392"/>
                  <a:pt x="241935" y="88392"/>
                </a:cubicBezTo>
                <a:cubicBezTo>
                  <a:pt x="296800" y="88392"/>
                  <a:pt x="323926" y="67856"/>
                  <a:pt x="352425" y="46139"/>
                </a:cubicBezTo>
                <a:cubicBezTo>
                  <a:pt x="382296" y="23279"/>
                  <a:pt x="413385" y="0"/>
                  <a:pt x="474574" y="0"/>
                </a:cubicBezTo>
                <a:cubicBezTo>
                  <a:pt x="535763" y="0"/>
                  <a:pt x="566852" y="23470"/>
                  <a:pt x="596685" y="46139"/>
                </a:cubicBezTo>
                <a:cubicBezTo>
                  <a:pt x="625298" y="67856"/>
                  <a:pt x="652310" y="88392"/>
                  <a:pt x="707175" y="88392"/>
                </a:cubicBezTo>
                <a:cubicBezTo>
                  <a:pt x="762038" y="88392"/>
                  <a:pt x="789204" y="67856"/>
                  <a:pt x="817665" y="46139"/>
                </a:cubicBezTo>
                <a:cubicBezTo>
                  <a:pt x="847534" y="23279"/>
                  <a:pt x="878625" y="0"/>
                  <a:pt x="939812" y="0"/>
                </a:cubicBezTo>
                <a:cubicBezTo>
                  <a:pt x="1001001" y="0"/>
                  <a:pt x="1032091" y="23470"/>
                  <a:pt x="1061961" y="46139"/>
                </a:cubicBezTo>
                <a:cubicBezTo>
                  <a:pt x="1090574" y="67856"/>
                  <a:pt x="1117588" y="88392"/>
                  <a:pt x="1172451" y="88392"/>
                </a:cubicBezTo>
                <a:cubicBezTo>
                  <a:pt x="1227316" y="88392"/>
                  <a:pt x="1254481" y="67856"/>
                  <a:pt x="1282941" y="46139"/>
                </a:cubicBezTo>
                <a:cubicBezTo>
                  <a:pt x="1312774" y="23279"/>
                  <a:pt x="1343672" y="0"/>
                  <a:pt x="1405052" y="0"/>
                </a:cubicBezTo>
                <a:cubicBezTo>
                  <a:pt x="1410312" y="0"/>
                  <a:pt x="1414577" y="4264"/>
                  <a:pt x="1414577" y="9525"/>
                </a:cubicBezTo>
                <a:cubicBezTo>
                  <a:pt x="1414577" y="14786"/>
                  <a:pt x="1410312" y="19050"/>
                  <a:pt x="1405052" y="19050"/>
                </a:cubicBezTo>
                <a:cubicBezTo>
                  <a:pt x="1350074" y="19050"/>
                  <a:pt x="1323061" y="39586"/>
                  <a:pt x="1294562" y="61303"/>
                </a:cubicBezTo>
                <a:cubicBezTo>
                  <a:pt x="1264920" y="83973"/>
                  <a:pt x="1234060" y="107442"/>
                  <a:pt x="1172642" y="107442"/>
                </a:cubicBezTo>
                <a:close/>
              </a:path>
            </a:pathLst>
          </a:custGeom>
          <a:solidFill>
            <a:schemeClr val="accent1"/>
          </a:solidFill>
          <a:ln w="3810" cap="flat">
            <a:noFill/>
            <a:prstDash val="solid"/>
            <a:miter/>
          </a:ln>
        </p:spPr>
        <p:txBody>
          <a:bodyPr rtlCol="0" anchor="ctr"/>
          <a:lstStyle/>
          <a:p>
            <a:endParaRPr lang="zh-CN" altLang="en-US" dirty="0">
              <a:latin typeface="MiSans" panose="00000500000000000000" pitchFamily="2" charset="-122"/>
              <a:ea typeface="MiSans" panose="00000500000000000000" pitchFamily="2" charset="-122"/>
            </a:endParaRPr>
          </a:p>
        </p:txBody>
      </p:sp>
      <p:sp>
        <p:nvSpPr>
          <p:cNvPr id="32" name="矩形 31">
            <a:extLst>
              <a:ext uri="{FF2B5EF4-FFF2-40B4-BE49-F238E27FC236}">
                <a16:creationId xmlns:a16="http://schemas.microsoft.com/office/drawing/2014/main" id="{5B05DFF0-80BE-450A-F20F-CE487DFB3FE1}"/>
              </a:ext>
            </a:extLst>
          </p:cNvPr>
          <p:cNvSpPr/>
          <p:nvPr/>
        </p:nvSpPr>
        <p:spPr>
          <a:xfrm>
            <a:off x="0" y="6694424"/>
            <a:ext cx="12192000" cy="163576"/>
          </a:xfrm>
          <a:prstGeom prst="rect">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panose="00000500000000000000" pitchFamily="2" charset="-122"/>
              <a:ea typeface="MiSans" panose="00000500000000000000" pitchFamily="2" charset="-122"/>
            </a:endParaRPr>
          </a:p>
        </p:txBody>
      </p:sp>
      <p:pic>
        <p:nvPicPr>
          <p:cNvPr id="41" name="图片 40" descr="卡通画&#10;&#10;中度可信度描述已自动生成">
            <a:extLst>
              <a:ext uri="{FF2B5EF4-FFF2-40B4-BE49-F238E27FC236}">
                <a16:creationId xmlns:a16="http://schemas.microsoft.com/office/drawing/2014/main" id="{22F2AB82-AD25-D240-1806-D478883C29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4585" y="406809"/>
            <a:ext cx="1473002" cy="201569"/>
          </a:xfrm>
          <a:prstGeom prst="rect">
            <a:avLst/>
          </a:prstGeom>
        </p:spPr>
      </p:pic>
      <p:sp>
        <p:nvSpPr>
          <p:cNvPr id="21" name="文本框 20">
            <a:extLst>
              <a:ext uri="{FF2B5EF4-FFF2-40B4-BE49-F238E27FC236}">
                <a16:creationId xmlns:a16="http://schemas.microsoft.com/office/drawing/2014/main" id="{47E80A83-1DD4-B75A-43D3-A91668043A3E}"/>
              </a:ext>
            </a:extLst>
          </p:cNvPr>
          <p:cNvSpPr txBox="1"/>
          <p:nvPr/>
        </p:nvSpPr>
        <p:spPr>
          <a:xfrm>
            <a:off x="1161577" y="294957"/>
            <a:ext cx="2462213" cy="492443"/>
          </a:xfrm>
          <a:prstGeom prst="rect">
            <a:avLst/>
          </a:prstGeom>
          <a:noFill/>
        </p:spPr>
        <p:txBody>
          <a:bodyPr wrap="none" lIns="0" tIns="0" rIns="0" bIns="0" rtlCol="0">
            <a:spAutoFit/>
          </a:bodyPr>
          <a:lstStyle/>
          <a:p>
            <a:pPr>
              <a:defRPr/>
            </a:pPr>
            <a:r>
              <a:rPr kumimoji="1" lang="zh-CN" altLang="en-US" sz="3200" dirty="0">
                <a:solidFill>
                  <a:schemeClr val="tx1">
                    <a:lumMod val="75000"/>
                    <a:lumOff val="25000"/>
                  </a:schemeClr>
                </a:solidFill>
                <a:latin typeface="MiSans Semibold" panose="00000700000000000000" pitchFamily="2" charset="-122"/>
                <a:ea typeface="MiSans Semibold" panose="00000700000000000000" pitchFamily="2" charset="-122"/>
                <a:cs typeface="+mn-ea"/>
                <a:sym typeface="汉仪旗黑KW 55S" panose="00020600040101010101" pitchFamily="18" charset="-122"/>
              </a:rPr>
              <a:t>明年工作计划</a:t>
            </a:r>
          </a:p>
        </p:txBody>
      </p:sp>
      <p:grpSp>
        <p:nvGrpSpPr>
          <p:cNvPr id="107" name="组合 106">
            <a:extLst>
              <a:ext uri="{FF2B5EF4-FFF2-40B4-BE49-F238E27FC236}">
                <a16:creationId xmlns:a16="http://schemas.microsoft.com/office/drawing/2014/main" id="{F728C70B-CB46-E89F-FE50-94E010762A10}"/>
              </a:ext>
            </a:extLst>
          </p:cNvPr>
          <p:cNvGrpSpPr/>
          <p:nvPr/>
        </p:nvGrpSpPr>
        <p:grpSpPr>
          <a:xfrm>
            <a:off x="543054" y="198722"/>
            <a:ext cx="487078" cy="487078"/>
            <a:chOff x="415749" y="127964"/>
            <a:chExt cx="617864" cy="617864"/>
          </a:xfrm>
        </p:grpSpPr>
        <p:sp>
          <p:nvSpPr>
            <p:cNvPr id="105" name="Oval 134+">
              <a:extLst>
                <a:ext uri="{FF2B5EF4-FFF2-40B4-BE49-F238E27FC236}">
                  <a16:creationId xmlns:a16="http://schemas.microsoft.com/office/drawing/2014/main" id="{0489355D-3969-EB08-F801-D2BF383EF1B8}"/>
                </a:ext>
              </a:extLst>
            </p:cNvPr>
            <p:cNvSpPr/>
            <p:nvPr/>
          </p:nvSpPr>
          <p:spPr>
            <a:xfrm rot="8100000">
              <a:off x="415749" y="127964"/>
              <a:ext cx="617864" cy="617864"/>
            </a:xfrm>
            <a:prstGeom prst="blockArc">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panose="00000500000000000000" pitchFamily="2" charset="-122"/>
                <a:ea typeface="MiSans" panose="00000500000000000000" pitchFamily="2" charset="-122"/>
              </a:endParaRPr>
            </a:p>
          </p:txBody>
        </p:sp>
        <p:sp>
          <p:nvSpPr>
            <p:cNvPr id="106" name="椭圆 105">
              <a:extLst>
                <a:ext uri="{FF2B5EF4-FFF2-40B4-BE49-F238E27FC236}">
                  <a16:creationId xmlns:a16="http://schemas.microsoft.com/office/drawing/2014/main" id="{DCD5BAEC-CBB5-2B13-9EC4-F27EF3E7564B}"/>
                </a:ext>
              </a:extLst>
            </p:cNvPr>
            <p:cNvSpPr/>
            <p:nvPr/>
          </p:nvSpPr>
          <p:spPr>
            <a:xfrm rot="8954099" flipH="1">
              <a:off x="646302" y="337911"/>
              <a:ext cx="197968" cy="197968"/>
            </a:xfrm>
            <a:prstGeom prst="ellipse">
              <a:avLst/>
            </a:pr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panose="00000500000000000000" pitchFamily="2" charset="-122"/>
                <a:ea typeface="MiSans" panose="00000500000000000000" pitchFamily="2" charset="-122"/>
              </a:endParaRPr>
            </a:p>
          </p:txBody>
        </p:sp>
      </p:grpSp>
      <p:grpSp>
        <p:nvGrpSpPr>
          <p:cNvPr id="77" name="组合 76">
            <a:extLst>
              <a:ext uri="{FF2B5EF4-FFF2-40B4-BE49-F238E27FC236}">
                <a16:creationId xmlns:a16="http://schemas.microsoft.com/office/drawing/2014/main" id="{178D69D6-E408-FCCF-616B-AC6F8718D598}"/>
              </a:ext>
            </a:extLst>
          </p:cNvPr>
          <p:cNvGrpSpPr/>
          <p:nvPr/>
        </p:nvGrpSpPr>
        <p:grpSpPr>
          <a:xfrm>
            <a:off x="554588" y="1375645"/>
            <a:ext cx="11082822" cy="4106709"/>
            <a:chOff x="323995" y="1830574"/>
            <a:chExt cx="11082822" cy="4106709"/>
          </a:xfrm>
        </p:grpSpPr>
        <p:sp>
          <p:nvSpPr>
            <p:cNvPr id="3" name="矩形: 圆角 2">
              <a:extLst>
                <a:ext uri="{FF2B5EF4-FFF2-40B4-BE49-F238E27FC236}">
                  <a16:creationId xmlns:a16="http://schemas.microsoft.com/office/drawing/2014/main" id="{BE216394-00AA-524C-2174-026588D4BBB6}"/>
                </a:ext>
              </a:extLst>
            </p:cNvPr>
            <p:cNvSpPr/>
            <p:nvPr>
              <p:custDataLst>
                <p:tags r:id="rId1"/>
              </p:custDataLst>
            </p:nvPr>
          </p:nvSpPr>
          <p:spPr>
            <a:xfrm>
              <a:off x="323995" y="2878774"/>
              <a:ext cx="2954273" cy="3027171"/>
            </a:xfrm>
            <a:prstGeom prst="roundRect">
              <a:avLst>
                <a:gd name="adj" fmla="val 7596"/>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100950" tIns="50475" rIns="100950" bIns="50475" rtlCol="0" anchor="ctr"/>
            <a:lstStyle/>
            <a:p>
              <a:pPr algn="ctr"/>
              <a:endParaRPr lang="en-US" sz="1987" dirty="0">
                <a:latin typeface="MiSans" panose="00000500000000000000" pitchFamily="2" charset="-122"/>
                <a:ea typeface="MiSans" panose="00000500000000000000" pitchFamily="2" charset="-122"/>
              </a:endParaRPr>
            </a:p>
          </p:txBody>
        </p:sp>
        <p:cxnSp>
          <p:nvCxnSpPr>
            <p:cNvPr id="9" name="直接连接符 8">
              <a:extLst>
                <a:ext uri="{FF2B5EF4-FFF2-40B4-BE49-F238E27FC236}">
                  <a16:creationId xmlns:a16="http://schemas.microsoft.com/office/drawing/2014/main" id="{36107582-9920-0061-0170-B822948FEA12}"/>
                </a:ext>
              </a:extLst>
            </p:cNvPr>
            <p:cNvCxnSpPr/>
            <p:nvPr/>
          </p:nvCxnSpPr>
          <p:spPr>
            <a:xfrm>
              <a:off x="1532291" y="4269925"/>
              <a:ext cx="537683" cy="0"/>
            </a:xfrm>
            <a:prstGeom prst="line">
              <a:avLst/>
            </a:prstGeom>
            <a:ln w="31547">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47" name="文本框 46">
              <a:extLst>
                <a:ext uri="{FF2B5EF4-FFF2-40B4-BE49-F238E27FC236}">
                  <a16:creationId xmlns:a16="http://schemas.microsoft.com/office/drawing/2014/main" id="{02B7CA85-F7BD-2A2C-CD51-A3F136E8158E}"/>
                </a:ext>
              </a:extLst>
            </p:cNvPr>
            <p:cNvSpPr txBox="1">
              <a:spLocks/>
            </p:cNvSpPr>
            <p:nvPr/>
          </p:nvSpPr>
          <p:spPr>
            <a:xfrm>
              <a:off x="3814123" y="1830574"/>
              <a:ext cx="2038712" cy="407743"/>
            </a:xfrm>
            <a:prstGeom prst="rect">
              <a:avLst/>
            </a:prstGeom>
            <a:noFill/>
            <a:effectLst/>
          </p:spPr>
          <p:txBody>
            <a:bodyPr wrap="none" lIns="0" tIns="0" rIns="0" bIns="0" rtlCol="0" anchor="t">
              <a:spAutoFit/>
            </a:bodyPr>
            <a:lstStyle/>
            <a:p>
              <a:pPr algn="ctr"/>
              <a:r>
                <a:rPr lang="zh-CN" altLang="en-US" sz="2650" dirty="0">
                  <a:solidFill>
                    <a:schemeClr val="accent1"/>
                  </a:solidFill>
                  <a:latin typeface="MiSans Semibold" panose="00000700000000000000" pitchFamily="2" charset="-122"/>
                  <a:ea typeface="MiSans Semibold" panose="00000700000000000000" pitchFamily="2" charset="-122"/>
                </a:rPr>
                <a:t>请添加小标题</a:t>
              </a:r>
            </a:p>
          </p:txBody>
        </p:sp>
        <p:sp>
          <p:nvSpPr>
            <p:cNvPr id="52" name="任意多边形: 形状 51">
              <a:extLst>
                <a:ext uri="{FF2B5EF4-FFF2-40B4-BE49-F238E27FC236}">
                  <a16:creationId xmlns:a16="http://schemas.microsoft.com/office/drawing/2014/main" id="{11ED63B5-09D9-EDB1-5895-7BA35D97B5E4}"/>
                </a:ext>
              </a:extLst>
            </p:cNvPr>
            <p:cNvSpPr>
              <a:spLocks/>
            </p:cNvSpPr>
            <p:nvPr/>
          </p:nvSpPr>
          <p:spPr>
            <a:xfrm>
              <a:off x="3814124" y="3869445"/>
              <a:ext cx="672441" cy="539199"/>
            </a:xfrm>
            <a:custGeom>
              <a:avLst/>
              <a:gdLst>
                <a:gd name="connsiteX0" fmla="*/ 238140 w 592199"/>
                <a:gd name="connsiteY0" fmla="*/ 237332 h 412260"/>
                <a:gd name="connsiteX1" fmla="*/ 248650 w 592199"/>
                <a:gd name="connsiteY1" fmla="*/ 237332 h 412260"/>
                <a:gd name="connsiteX2" fmla="*/ 275002 w 592199"/>
                <a:gd name="connsiteY2" fmla="*/ 259966 h 412260"/>
                <a:gd name="connsiteX3" fmla="*/ 317198 w 592199"/>
                <a:gd name="connsiteY3" fmla="*/ 259966 h 412260"/>
                <a:gd name="connsiteX4" fmla="*/ 343549 w 592199"/>
                <a:gd name="connsiteY4" fmla="*/ 237332 h 412260"/>
                <a:gd name="connsiteX5" fmla="*/ 354059 w 592199"/>
                <a:gd name="connsiteY5" fmla="*/ 237332 h 412260"/>
                <a:gd name="connsiteX6" fmla="*/ 540786 w 592199"/>
                <a:gd name="connsiteY6" fmla="*/ 398033 h 412260"/>
                <a:gd name="connsiteX7" fmla="*/ 543615 w 592199"/>
                <a:gd name="connsiteY7" fmla="*/ 404257 h 412260"/>
                <a:gd name="connsiteX8" fmla="*/ 535451 w 592199"/>
                <a:gd name="connsiteY8" fmla="*/ 412260 h 412260"/>
                <a:gd name="connsiteX9" fmla="*/ 55777 w 592199"/>
                <a:gd name="connsiteY9" fmla="*/ 412260 h 412260"/>
                <a:gd name="connsiteX10" fmla="*/ 49552 w 592199"/>
                <a:gd name="connsiteY10" fmla="*/ 409431 h 412260"/>
                <a:gd name="connsiteX11" fmla="*/ 50442 w 592199"/>
                <a:gd name="connsiteY11" fmla="*/ 398033 h 412260"/>
                <a:gd name="connsiteX12" fmla="*/ 13420 w 592199"/>
                <a:gd name="connsiteY12" fmla="*/ 35246 h 412260"/>
                <a:gd name="connsiteX13" fmla="*/ 205159 w 592199"/>
                <a:gd name="connsiteY13" fmla="*/ 199989 h 412260"/>
                <a:gd name="connsiteX14" fmla="*/ 206308 w 592199"/>
                <a:gd name="connsiteY14" fmla="*/ 201136 h 412260"/>
                <a:gd name="connsiteX15" fmla="*/ 205159 w 592199"/>
                <a:gd name="connsiteY15" fmla="*/ 212276 h 412260"/>
                <a:gd name="connsiteX16" fmla="*/ 13420 w 592199"/>
                <a:gd name="connsiteY16" fmla="*/ 377016 h 412260"/>
                <a:gd name="connsiteX17" fmla="*/ 8020 w 592199"/>
                <a:gd name="connsiteY17" fmla="*/ 379022 h 412260"/>
                <a:gd name="connsiteX18" fmla="*/ 0 w 592199"/>
                <a:gd name="connsiteY18" fmla="*/ 370874 h 412260"/>
                <a:gd name="connsiteX19" fmla="*/ 0 w 592199"/>
                <a:gd name="connsiteY19" fmla="*/ 41388 h 412260"/>
                <a:gd name="connsiteX20" fmla="*/ 2005 w 592199"/>
                <a:gd name="connsiteY20" fmla="*/ 35989 h 412260"/>
                <a:gd name="connsiteX21" fmla="*/ 13420 w 592199"/>
                <a:gd name="connsiteY21" fmla="*/ 35246 h 412260"/>
                <a:gd name="connsiteX22" fmla="*/ 584181 w 592199"/>
                <a:gd name="connsiteY22" fmla="*/ 33241 h 412260"/>
                <a:gd name="connsiteX23" fmla="*/ 592199 w 592199"/>
                <a:gd name="connsiteY23" fmla="*/ 41388 h 412260"/>
                <a:gd name="connsiteX24" fmla="*/ 592199 w 592199"/>
                <a:gd name="connsiteY24" fmla="*/ 370874 h 412260"/>
                <a:gd name="connsiteX25" fmla="*/ 590194 w 592199"/>
                <a:gd name="connsiteY25" fmla="*/ 376273 h 412260"/>
                <a:gd name="connsiteX26" fmla="*/ 578780 w 592199"/>
                <a:gd name="connsiteY26" fmla="*/ 377016 h 412260"/>
                <a:gd name="connsiteX27" fmla="*/ 386877 w 592199"/>
                <a:gd name="connsiteY27" fmla="*/ 212276 h 412260"/>
                <a:gd name="connsiteX28" fmla="*/ 385990 w 592199"/>
                <a:gd name="connsiteY28" fmla="*/ 211386 h 412260"/>
                <a:gd name="connsiteX29" fmla="*/ 386877 w 592199"/>
                <a:gd name="connsiteY29" fmla="*/ 199989 h 412260"/>
                <a:gd name="connsiteX30" fmla="*/ 578780 w 592199"/>
                <a:gd name="connsiteY30" fmla="*/ 35246 h 412260"/>
                <a:gd name="connsiteX31" fmla="*/ 584181 w 592199"/>
                <a:gd name="connsiteY31" fmla="*/ 33241 h 412260"/>
                <a:gd name="connsiteX32" fmla="*/ 55776 w 592199"/>
                <a:gd name="connsiteY32" fmla="*/ 0 h 412260"/>
                <a:gd name="connsiteX33" fmla="*/ 535452 w 592199"/>
                <a:gd name="connsiteY33" fmla="*/ 0 h 412260"/>
                <a:gd name="connsiteX34" fmla="*/ 541676 w 592199"/>
                <a:gd name="connsiteY34" fmla="*/ 2830 h 412260"/>
                <a:gd name="connsiteX35" fmla="*/ 540786 w 592199"/>
                <a:gd name="connsiteY35" fmla="*/ 14227 h 412260"/>
                <a:gd name="connsiteX36" fmla="*/ 306204 w 592199"/>
                <a:gd name="connsiteY36" fmla="*/ 215670 h 412260"/>
                <a:gd name="connsiteX37" fmla="*/ 285025 w 592199"/>
                <a:gd name="connsiteY37" fmla="*/ 215670 h 412260"/>
                <a:gd name="connsiteX38" fmla="*/ 50441 w 592199"/>
                <a:gd name="connsiteY38" fmla="*/ 14227 h 412260"/>
                <a:gd name="connsiteX39" fmla="*/ 47612 w 592199"/>
                <a:gd name="connsiteY39" fmla="*/ 8003 h 412260"/>
                <a:gd name="connsiteX40" fmla="*/ 55776 w 592199"/>
                <a:gd name="connsiteY40" fmla="*/ 0 h 412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92199" h="412260">
                  <a:moveTo>
                    <a:pt x="238140" y="237332"/>
                  </a:moveTo>
                  <a:cubicBezTo>
                    <a:pt x="241165" y="234746"/>
                    <a:pt x="245625" y="234746"/>
                    <a:pt x="248650" y="237332"/>
                  </a:cubicBezTo>
                  <a:lnTo>
                    <a:pt x="275002" y="259966"/>
                  </a:lnTo>
                  <a:cubicBezTo>
                    <a:pt x="287126" y="270411"/>
                    <a:pt x="305072" y="270411"/>
                    <a:pt x="317198" y="259966"/>
                  </a:cubicBezTo>
                  <a:lnTo>
                    <a:pt x="343549" y="237332"/>
                  </a:lnTo>
                  <a:cubicBezTo>
                    <a:pt x="346572" y="234746"/>
                    <a:pt x="351034" y="234746"/>
                    <a:pt x="354059" y="237332"/>
                  </a:cubicBezTo>
                  <a:lnTo>
                    <a:pt x="540786" y="398033"/>
                  </a:lnTo>
                  <a:cubicBezTo>
                    <a:pt x="542597" y="399585"/>
                    <a:pt x="543648" y="401864"/>
                    <a:pt x="543615" y="404257"/>
                  </a:cubicBezTo>
                  <a:cubicBezTo>
                    <a:pt x="543568" y="408720"/>
                    <a:pt x="539913" y="412309"/>
                    <a:pt x="535451" y="412260"/>
                  </a:cubicBezTo>
                  <a:lnTo>
                    <a:pt x="55777" y="412260"/>
                  </a:lnTo>
                  <a:cubicBezTo>
                    <a:pt x="53385" y="412292"/>
                    <a:pt x="51105" y="411242"/>
                    <a:pt x="49552" y="409431"/>
                  </a:cubicBezTo>
                  <a:cubicBezTo>
                    <a:pt x="46643" y="406036"/>
                    <a:pt x="47047" y="400927"/>
                    <a:pt x="50442" y="398033"/>
                  </a:cubicBezTo>
                  <a:close/>
                  <a:moveTo>
                    <a:pt x="13420" y="35246"/>
                  </a:moveTo>
                  <a:lnTo>
                    <a:pt x="205159" y="199989"/>
                  </a:lnTo>
                  <a:cubicBezTo>
                    <a:pt x="205580" y="200328"/>
                    <a:pt x="205969" y="200715"/>
                    <a:pt x="206308" y="201136"/>
                  </a:cubicBezTo>
                  <a:cubicBezTo>
                    <a:pt x="209056" y="204531"/>
                    <a:pt x="208556" y="209511"/>
                    <a:pt x="205159" y="212276"/>
                  </a:cubicBezTo>
                  <a:lnTo>
                    <a:pt x="13420" y="377016"/>
                  </a:lnTo>
                  <a:cubicBezTo>
                    <a:pt x="11934" y="378327"/>
                    <a:pt x="10008" y="379038"/>
                    <a:pt x="8020" y="379022"/>
                  </a:cubicBezTo>
                  <a:cubicBezTo>
                    <a:pt x="3541" y="378989"/>
                    <a:pt x="-32" y="375336"/>
                    <a:pt x="0" y="370874"/>
                  </a:cubicBezTo>
                  <a:lnTo>
                    <a:pt x="0" y="41388"/>
                  </a:lnTo>
                  <a:cubicBezTo>
                    <a:pt x="-15" y="39401"/>
                    <a:pt x="696" y="37476"/>
                    <a:pt x="2005" y="35989"/>
                  </a:cubicBezTo>
                  <a:cubicBezTo>
                    <a:pt x="4963" y="32627"/>
                    <a:pt x="10072" y="32303"/>
                    <a:pt x="13420" y="35246"/>
                  </a:cubicBezTo>
                  <a:close/>
                  <a:moveTo>
                    <a:pt x="584181" y="33241"/>
                  </a:moveTo>
                  <a:cubicBezTo>
                    <a:pt x="588658" y="33273"/>
                    <a:pt x="592231" y="36926"/>
                    <a:pt x="592199" y="41388"/>
                  </a:cubicBezTo>
                  <a:lnTo>
                    <a:pt x="592199" y="370874"/>
                  </a:lnTo>
                  <a:cubicBezTo>
                    <a:pt x="592214" y="372863"/>
                    <a:pt x="591503" y="374786"/>
                    <a:pt x="590194" y="376273"/>
                  </a:cubicBezTo>
                  <a:cubicBezTo>
                    <a:pt x="587236" y="379637"/>
                    <a:pt x="582127" y="379959"/>
                    <a:pt x="578780" y="377016"/>
                  </a:cubicBezTo>
                  <a:lnTo>
                    <a:pt x="386877" y="212276"/>
                  </a:lnTo>
                  <a:cubicBezTo>
                    <a:pt x="386555" y="212001"/>
                    <a:pt x="386265" y="211709"/>
                    <a:pt x="385990" y="211386"/>
                  </a:cubicBezTo>
                  <a:cubicBezTo>
                    <a:pt x="383094" y="207992"/>
                    <a:pt x="383483" y="202883"/>
                    <a:pt x="386877" y="199989"/>
                  </a:cubicBezTo>
                  <a:lnTo>
                    <a:pt x="578780" y="35246"/>
                  </a:lnTo>
                  <a:cubicBezTo>
                    <a:pt x="580268" y="33935"/>
                    <a:pt x="582191" y="33224"/>
                    <a:pt x="584181" y="33241"/>
                  </a:cubicBezTo>
                  <a:close/>
                  <a:moveTo>
                    <a:pt x="55776" y="0"/>
                  </a:moveTo>
                  <a:lnTo>
                    <a:pt x="535452" y="0"/>
                  </a:lnTo>
                  <a:cubicBezTo>
                    <a:pt x="537845" y="-32"/>
                    <a:pt x="540124" y="1020"/>
                    <a:pt x="541676" y="2830"/>
                  </a:cubicBezTo>
                  <a:cubicBezTo>
                    <a:pt x="544587" y="6226"/>
                    <a:pt x="544183" y="11333"/>
                    <a:pt x="540786" y="14227"/>
                  </a:cubicBezTo>
                  <a:lnTo>
                    <a:pt x="306204" y="215670"/>
                  </a:lnTo>
                  <a:cubicBezTo>
                    <a:pt x="300124" y="220940"/>
                    <a:pt x="291103" y="220940"/>
                    <a:pt x="285025" y="215670"/>
                  </a:cubicBezTo>
                  <a:lnTo>
                    <a:pt x="50441" y="14227"/>
                  </a:lnTo>
                  <a:cubicBezTo>
                    <a:pt x="48630" y="12676"/>
                    <a:pt x="47579" y="10396"/>
                    <a:pt x="47612" y="8003"/>
                  </a:cubicBezTo>
                  <a:cubicBezTo>
                    <a:pt x="47661" y="3541"/>
                    <a:pt x="51314" y="-47"/>
                    <a:pt x="55776" y="0"/>
                  </a:cubicBezTo>
                  <a:close/>
                </a:path>
              </a:pathLst>
            </a:cu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100950" tIns="50475" rIns="100950" bIns="50475" rtlCol="0" anchor="ctr"/>
            <a:lstStyle/>
            <a:p>
              <a:pPr algn="ctr"/>
              <a:endParaRPr lang="zh-CN" altLang="en-US" sz="1987" dirty="0">
                <a:latin typeface="MiSans" panose="00000500000000000000" pitchFamily="2" charset="-122"/>
                <a:ea typeface="MiSans" panose="00000500000000000000" pitchFamily="2" charset="-122"/>
              </a:endParaRPr>
            </a:p>
          </p:txBody>
        </p:sp>
        <p:sp>
          <p:nvSpPr>
            <p:cNvPr id="15" name="文本框 14">
              <a:extLst>
                <a:ext uri="{FF2B5EF4-FFF2-40B4-BE49-F238E27FC236}">
                  <a16:creationId xmlns:a16="http://schemas.microsoft.com/office/drawing/2014/main" id="{9FCF3C3A-3DBE-8CAF-0544-0DFB5C6C1B23}"/>
                </a:ext>
              </a:extLst>
            </p:cNvPr>
            <p:cNvSpPr txBox="1"/>
            <p:nvPr/>
          </p:nvSpPr>
          <p:spPr>
            <a:xfrm>
              <a:off x="4732632" y="3935174"/>
              <a:ext cx="2380644" cy="407743"/>
            </a:xfrm>
            <a:prstGeom prst="rect">
              <a:avLst/>
            </a:prstGeom>
            <a:noFill/>
            <a:effectLst/>
          </p:spPr>
          <p:txBody>
            <a:bodyPr wrap="square" lIns="100950" tIns="50475" rIns="100950" bIns="50475">
              <a:spAutoFit/>
            </a:bodyPr>
            <a:lstStyle/>
            <a:p>
              <a:r>
                <a:rPr lang="zh-CN" altLang="en-US" sz="1987" dirty="0">
                  <a:solidFill>
                    <a:schemeClr val="tx1">
                      <a:lumMod val="75000"/>
                      <a:lumOff val="25000"/>
                    </a:schemeClr>
                  </a:solidFill>
                  <a:latin typeface="MiSans" panose="00000500000000000000" pitchFamily="2" charset="-122"/>
                  <a:ea typeface="MiSans" panose="00000500000000000000" pitchFamily="2" charset="-122"/>
                </a:rPr>
                <a:t>请添加小标题</a:t>
              </a:r>
              <a:endParaRPr lang="en-US" sz="1987" dirty="0">
                <a:solidFill>
                  <a:schemeClr val="tx1">
                    <a:lumMod val="75000"/>
                    <a:lumOff val="25000"/>
                  </a:schemeClr>
                </a:solidFill>
                <a:latin typeface="MiSans" panose="00000500000000000000" pitchFamily="2" charset="-122"/>
                <a:ea typeface="MiSans" panose="00000500000000000000" pitchFamily="2" charset="-122"/>
              </a:endParaRPr>
            </a:p>
          </p:txBody>
        </p:sp>
        <p:sp>
          <p:nvSpPr>
            <p:cNvPr id="55" name="任意多边形: 形状 54">
              <a:extLst>
                <a:ext uri="{FF2B5EF4-FFF2-40B4-BE49-F238E27FC236}">
                  <a16:creationId xmlns:a16="http://schemas.microsoft.com/office/drawing/2014/main" id="{F246DEC5-B5C0-E9CE-BB38-D68F0C485E10}"/>
                </a:ext>
              </a:extLst>
            </p:cNvPr>
            <p:cNvSpPr>
              <a:spLocks/>
            </p:cNvSpPr>
            <p:nvPr/>
          </p:nvSpPr>
          <p:spPr>
            <a:xfrm>
              <a:off x="3814124" y="5390698"/>
              <a:ext cx="634419" cy="510299"/>
            </a:xfrm>
            <a:custGeom>
              <a:avLst/>
              <a:gdLst>
                <a:gd name="connsiteX0" fmla="*/ 131816 w 636180"/>
                <a:gd name="connsiteY0" fmla="*/ 258484 h 573546"/>
                <a:gd name="connsiteX1" fmla="*/ 111607 w 636180"/>
                <a:gd name="connsiteY1" fmla="*/ 278692 h 573546"/>
                <a:gd name="connsiteX2" fmla="*/ 131816 w 636180"/>
                <a:gd name="connsiteY2" fmla="*/ 298901 h 573546"/>
                <a:gd name="connsiteX3" fmla="*/ 244984 w 636180"/>
                <a:gd name="connsiteY3" fmla="*/ 298901 h 573546"/>
                <a:gd name="connsiteX4" fmla="*/ 244984 w 636180"/>
                <a:gd name="connsiteY4" fmla="*/ 299547 h 573546"/>
                <a:gd name="connsiteX5" fmla="*/ 245648 w 636180"/>
                <a:gd name="connsiteY5" fmla="*/ 299532 h 573546"/>
                <a:gd name="connsiteX6" fmla="*/ 265195 w 636180"/>
                <a:gd name="connsiteY6" fmla="*/ 278692 h 573546"/>
                <a:gd name="connsiteX7" fmla="*/ 244984 w 636180"/>
                <a:gd name="connsiteY7" fmla="*/ 258484 h 573546"/>
                <a:gd name="connsiteX8" fmla="*/ 131816 w 636180"/>
                <a:gd name="connsiteY8" fmla="*/ 177649 h 573546"/>
                <a:gd name="connsiteX9" fmla="*/ 111607 w 636180"/>
                <a:gd name="connsiteY9" fmla="*/ 197858 h 573546"/>
                <a:gd name="connsiteX10" fmla="*/ 131816 w 636180"/>
                <a:gd name="connsiteY10" fmla="*/ 218065 h 573546"/>
                <a:gd name="connsiteX11" fmla="*/ 325819 w 636180"/>
                <a:gd name="connsiteY11" fmla="*/ 218065 h 573546"/>
                <a:gd name="connsiteX12" fmla="*/ 325819 w 636180"/>
                <a:gd name="connsiteY12" fmla="*/ 218713 h 573546"/>
                <a:gd name="connsiteX13" fmla="*/ 326483 w 636180"/>
                <a:gd name="connsiteY13" fmla="*/ 218698 h 573546"/>
                <a:gd name="connsiteX14" fmla="*/ 346029 w 636180"/>
                <a:gd name="connsiteY14" fmla="*/ 197858 h 573546"/>
                <a:gd name="connsiteX15" fmla="*/ 325819 w 636180"/>
                <a:gd name="connsiteY15" fmla="*/ 177649 h 573546"/>
                <a:gd name="connsiteX16" fmla="*/ 477952 w 636180"/>
                <a:gd name="connsiteY16" fmla="*/ 126073 h 573546"/>
                <a:gd name="connsiteX17" fmla="*/ 628790 w 636180"/>
                <a:gd name="connsiteY17" fmla="*/ 300191 h 573546"/>
                <a:gd name="connsiteX18" fmla="*/ 607450 w 636180"/>
                <a:gd name="connsiteY18" fmla="*/ 445694 h 573546"/>
                <a:gd name="connsiteX19" fmla="*/ 606157 w 636180"/>
                <a:gd name="connsiteY19" fmla="*/ 460731 h 573546"/>
                <a:gd name="connsiteX20" fmla="*/ 635257 w 636180"/>
                <a:gd name="connsiteY20" fmla="*/ 548031 h 573546"/>
                <a:gd name="connsiteX21" fmla="*/ 635403 w 636180"/>
                <a:gd name="connsiteY21" fmla="*/ 559430 h 573546"/>
                <a:gd name="connsiteX22" fmla="*/ 611167 w 636180"/>
                <a:gd name="connsiteY22" fmla="*/ 572768 h 573546"/>
                <a:gd name="connsiteX23" fmla="*/ 523543 w 636180"/>
                <a:gd name="connsiteY23" fmla="*/ 543667 h 573546"/>
                <a:gd name="connsiteX24" fmla="*/ 508669 w 636180"/>
                <a:gd name="connsiteY24" fmla="*/ 544799 h 573546"/>
                <a:gd name="connsiteX25" fmla="*/ 363166 w 636180"/>
                <a:gd name="connsiteY25" fmla="*/ 565816 h 573546"/>
                <a:gd name="connsiteX26" fmla="*/ 237710 w 636180"/>
                <a:gd name="connsiteY26" fmla="*/ 496461 h 573546"/>
                <a:gd name="connsiteX27" fmla="*/ 279905 w 636180"/>
                <a:gd name="connsiteY27" fmla="*/ 492416 h 573546"/>
                <a:gd name="connsiteX28" fmla="*/ 494120 w 636180"/>
                <a:gd name="connsiteY28" fmla="*/ 280144 h 573546"/>
                <a:gd name="connsiteX29" fmla="*/ 477952 w 636180"/>
                <a:gd name="connsiteY29" fmla="*/ 126073 h 573546"/>
                <a:gd name="connsiteX30" fmla="*/ 232086 w 636180"/>
                <a:gd name="connsiteY30" fmla="*/ 0 h 573546"/>
                <a:gd name="connsiteX31" fmla="*/ 277077 w 636180"/>
                <a:gd name="connsiteY31" fmla="*/ 4473 h 573546"/>
                <a:gd name="connsiteX32" fmla="*/ 455480 w 636180"/>
                <a:gd name="connsiteY32" fmla="*/ 272711 h 573546"/>
                <a:gd name="connsiteX33" fmla="*/ 273924 w 636180"/>
                <a:gd name="connsiteY33" fmla="*/ 452650 h 573546"/>
                <a:gd name="connsiteX34" fmla="*/ 128421 w 636180"/>
                <a:gd name="connsiteY34" fmla="*/ 431631 h 573546"/>
                <a:gd name="connsiteX35" fmla="*/ 113547 w 636180"/>
                <a:gd name="connsiteY35" fmla="*/ 430502 h 573546"/>
                <a:gd name="connsiteX36" fmla="*/ 25923 w 636180"/>
                <a:gd name="connsiteY36" fmla="*/ 459601 h 573546"/>
                <a:gd name="connsiteX37" fmla="*/ 13329 w 636180"/>
                <a:gd name="connsiteY37" fmla="*/ 459649 h 573546"/>
                <a:gd name="connsiteX38" fmla="*/ 1025 w 636180"/>
                <a:gd name="connsiteY38" fmla="*/ 434865 h 573546"/>
                <a:gd name="connsiteX39" fmla="*/ 30126 w 636180"/>
                <a:gd name="connsiteY39" fmla="*/ 347564 h 573546"/>
                <a:gd name="connsiteX40" fmla="*/ 28832 w 636180"/>
                <a:gd name="connsiteY40" fmla="*/ 332528 h 573546"/>
                <a:gd name="connsiteX41" fmla="*/ 7492 w 636180"/>
                <a:gd name="connsiteY41" fmla="*/ 187025 h 573546"/>
                <a:gd name="connsiteX42" fmla="*/ 187108 w 636180"/>
                <a:gd name="connsiteY42" fmla="*/ 4500 h 573546"/>
                <a:gd name="connsiteX43" fmla="*/ 232086 w 636180"/>
                <a:gd name="connsiteY43" fmla="*/ 0 h 57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36180" h="573546">
                  <a:moveTo>
                    <a:pt x="131816" y="258484"/>
                  </a:moveTo>
                  <a:cubicBezTo>
                    <a:pt x="120661" y="258484"/>
                    <a:pt x="111607" y="267538"/>
                    <a:pt x="111607" y="278692"/>
                  </a:cubicBezTo>
                  <a:cubicBezTo>
                    <a:pt x="111607" y="289848"/>
                    <a:pt x="120661" y="298901"/>
                    <a:pt x="131816" y="298901"/>
                  </a:cubicBezTo>
                  <a:lnTo>
                    <a:pt x="244984" y="298901"/>
                  </a:lnTo>
                  <a:lnTo>
                    <a:pt x="244984" y="299547"/>
                  </a:lnTo>
                  <a:cubicBezTo>
                    <a:pt x="245212" y="299547"/>
                    <a:pt x="245422" y="299547"/>
                    <a:pt x="245648" y="299532"/>
                  </a:cubicBezTo>
                  <a:cubicBezTo>
                    <a:pt x="256803" y="299175"/>
                    <a:pt x="265549" y="289848"/>
                    <a:pt x="265195" y="278692"/>
                  </a:cubicBezTo>
                  <a:cubicBezTo>
                    <a:pt x="265195" y="267538"/>
                    <a:pt x="256141" y="258484"/>
                    <a:pt x="244984" y="258484"/>
                  </a:cubicBezTo>
                  <a:close/>
                  <a:moveTo>
                    <a:pt x="131816" y="177649"/>
                  </a:moveTo>
                  <a:cubicBezTo>
                    <a:pt x="120661" y="177649"/>
                    <a:pt x="111607" y="186702"/>
                    <a:pt x="111607" y="197858"/>
                  </a:cubicBezTo>
                  <a:cubicBezTo>
                    <a:pt x="111607" y="209012"/>
                    <a:pt x="120661" y="218065"/>
                    <a:pt x="131816" y="218065"/>
                  </a:cubicBezTo>
                  <a:lnTo>
                    <a:pt x="325819" y="218065"/>
                  </a:lnTo>
                  <a:lnTo>
                    <a:pt x="325819" y="218713"/>
                  </a:lnTo>
                  <a:cubicBezTo>
                    <a:pt x="326047" y="218713"/>
                    <a:pt x="326257" y="218713"/>
                    <a:pt x="326483" y="218698"/>
                  </a:cubicBezTo>
                  <a:cubicBezTo>
                    <a:pt x="337638" y="218340"/>
                    <a:pt x="346384" y="209012"/>
                    <a:pt x="346029" y="197858"/>
                  </a:cubicBezTo>
                  <a:cubicBezTo>
                    <a:pt x="346029" y="186702"/>
                    <a:pt x="336976" y="177649"/>
                    <a:pt x="325819" y="177649"/>
                  </a:cubicBezTo>
                  <a:close/>
                  <a:moveTo>
                    <a:pt x="477952" y="126073"/>
                  </a:moveTo>
                  <a:cubicBezTo>
                    <a:pt x="556038" y="152538"/>
                    <a:pt x="613721" y="219131"/>
                    <a:pt x="628790" y="300191"/>
                  </a:cubicBezTo>
                  <a:cubicBezTo>
                    <a:pt x="637988" y="349711"/>
                    <a:pt x="630471" y="400896"/>
                    <a:pt x="607450" y="445694"/>
                  </a:cubicBezTo>
                  <a:cubicBezTo>
                    <a:pt x="604928" y="450303"/>
                    <a:pt x="604459" y="455752"/>
                    <a:pt x="606157" y="460731"/>
                  </a:cubicBezTo>
                  <a:lnTo>
                    <a:pt x="635257" y="548031"/>
                  </a:lnTo>
                  <a:cubicBezTo>
                    <a:pt x="636437" y="551735"/>
                    <a:pt x="636486" y="555694"/>
                    <a:pt x="635403" y="559430"/>
                  </a:cubicBezTo>
                  <a:cubicBezTo>
                    <a:pt x="632395" y="569810"/>
                    <a:pt x="621548" y="575775"/>
                    <a:pt x="611167" y="572768"/>
                  </a:cubicBezTo>
                  <a:lnTo>
                    <a:pt x="523543" y="543667"/>
                  </a:lnTo>
                  <a:cubicBezTo>
                    <a:pt x="518627" y="542099"/>
                    <a:pt x="513292" y="542503"/>
                    <a:pt x="508669" y="544799"/>
                  </a:cubicBezTo>
                  <a:cubicBezTo>
                    <a:pt x="463822" y="567691"/>
                    <a:pt x="412653" y="575081"/>
                    <a:pt x="363166" y="565816"/>
                  </a:cubicBezTo>
                  <a:cubicBezTo>
                    <a:pt x="314940" y="556908"/>
                    <a:pt x="270916" y="532560"/>
                    <a:pt x="237710" y="496461"/>
                  </a:cubicBezTo>
                  <a:cubicBezTo>
                    <a:pt x="251855" y="496152"/>
                    <a:pt x="265953" y="494811"/>
                    <a:pt x="279905" y="492416"/>
                  </a:cubicBezTo>
                  <a:cubicBezTo>
                    <a:pt x="388322" y="472727"/>
                    <a:pt x="473441" y="388367"/>
                    <a:pt x="494120" y="280144"/>
                  </a:cubicBezTo>
                  <a:cubicBezTo>
                    <a:pt x="503899" y="228314"/>
                    <a:pt x="498290" y="174752"/>
                    <a:pt x="477952" y="126073"/>
                  </a:cubicBezTo>
                  <a:close/>
                  <a:moveTo>
                    <a:pt x="232086" y="0"/>
                  </a:moveTo>
                  <a:cubicBezTo>
                    <a:pt x="247156" y="-5"/>
                    <a:pt x="262228" y="1486"/>
                    <a:pt x="277077" y="4473"/>
                  </a:cubicBezTo>
                  <a:cubicBezTo>
                    <a:pt x="400415" y="29279"/>
                    <a:pt x="480279" y="149371"/>
                    <a:pt x="455480" y="272711"/>
                  </a:cubicBezTo>
                  <a:cubicBezTo>
                    <a:pt x="437648" y="364280"/>
                    <a:pt x="365656" y="435642"/>
                    <a:pt x="273924" y="452650"/>
                  </a:cubicBezTo>
                  <a:cubicBezTo>
                    <a:pt x="224437" y="461913"/>
                    <a:pt x="173268" y="454525"/>
                    <a:pt x="128421" y="431631"/>
                  </a:cubicBezTo>
                  <a:cubicBezTo>
                    <a:pt x="123797" y="429336"/>
                    <a:pt x="118463" y="428932"/>
                    <a:pt x="113547" y="430502"/>
                  </a:cubicBezTo>
                  <a:lnTo>
                    <a:pt x="25923" y="459601"/>
                  </a:lnTo>
                  <a:cubicBezTo>
                    <a:pt x="21848" y="461007"/>
                    <a:pt x="17418" y="461024"/>
                    <a:pt x="13329" y="459649"/>
                  </a:cubicBezTo>
                  <a:cubicBezTo>
                    <a:pt x="3094" y="456205"/>
                    <a:pt x="-2419" y="445100"/>
                    <a:pt x="1025" y="434865"/>
                  </a:cubicBezTo>
                  <a:lnTo>
                    <a:pt x="30126" y="347564"/>
                  </a:lnTo>
                  <a:cubicBezTo>
                    <a:pt x="31726" y="342584"/>
                    <a:pt x="31258" y="337168"/>
                    <a:pt x="28832" y="332528"/>
                  </a:cubicBezTo>
                  <a:cubicBezTo>
                    <a:pt x="5811" y="287729"/>
                    <a:pt x="-1708" y="236545"/>
                    <a:pt x="7492" y="187025"/>
                  </a:cubicBezTo>
                  <a:cubicBezTo>
                    <a:pt x="23886" y="94906"/>
                    <a:pt x="95262" y="22367"/>
                    <a:pt x="187108" y="4500"/>
                  </a:cubicBezTo>
                  <a:cubicBezTo>
                    <a:pt x="201949" y="1505"/>
                    <a:pt x="217017" y="5"/>
                    <a:pt x="232086" y="0"/>
                  </a:cubicBezTo>
                  <a:close/>
                </a:path>
              </a:pathLst>
            </a:cu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100950" tIns="50475" rIns="100950" bIns="50475" rtlCol="0" anchor="ctr"/>
            <a:lstStyle/>
            <a:p>
              <a:pPr algn="ctr"/>
              <a:endParaRPr lang="zh-CN" altLang="en-US" sz="1987" dirty="0">
                <a:latin typeface="MiSans" panose="00000500000000000000" pitchFamily="2" charset="-122"/>
                <a:ea typeface="MiSans" panose="00000500000000000000" pitchFamily="2" charset="-122"/>
              </a:endParaRPr>
            </a:p>
          </p:txBody>
        </p:sp>
        <p:sp>
          <p:nvSpPr>
            <p:cNvPr id="22" name="文本框 21">
              <a:extLst>
                <a:ext uri="{FF2B5EF4-FFF2-40B4-BE49-F238E27FC236}">
                  <a16:creationId xmlns:a16="http://schemas.microsoft.com/office/drawing/2014/main" id="{154F709B-D00A-92B0-2B8A-04C740B26D8A}"/>
                </a:ext>
              </a:extLst>
            </p:cNvPr>
            <p:cNvSpPr txBox="1"/>
            <p:nvPr/>
          </p:nvSpPr>
          <p:spPr>
            <a:xfrm>
              <a:off x="4732632" y="5441977"/>
              <a:ext cx="2380644" cy="407743"/>
            </a:xfrm>
            <a:prstGeom prst="rect">
              <a:avLst/>
            </a:prstGeom>
            <a:noFill/>
            <a:effectLst/>
          </p:spPr>
          <p:txBody>
            <a:bodyPr wrap="square" lIns="100950" tIns="50475" rIns="100950" bIns="50475">
              <a:spAutoFit/>
            </a:bodyPr>
            <a:lstStyle/>
            <a:p>
              <a:r>
                <a:rPr lang="zh-CN" altLang="en-US" sz="1987" dirty="0">
                  <a:solidFill>
                    <a:schemeClr val="tx1">
                      <a:lumMod val="75000"/>
                      <a:lumOff val="25000"/>
                    </a:schemeClr>
                  </a:solidFill>
                  <a:latin typeface="MiSans" panose="00000500000000000000" pitchFamily="2" charset="-122"/>
                  <a:ea typeface="MiSans" panose="00000500000000000000" pitchFamily="2" charset="-122"/>
                </a:rPr>
                <a:t>请添加小标题</a:t>
              </a:r>
              <a:endParaRPr lang="en-US" sz="1987" dirty="0">
                <a:solidFill>
                  <a:schemeClr val="tx1">
                    <a:lumMod val="75000"/>
                    <a:lumOff val="25000"/>
                  </a:schemeClr>
                </a:solidFill>
                <a:latin typeface="MiSans" panose="00000500000000000000" pitchFamily="2" charset="-122"/>
                <a:ea typeface="MiSans" panose="00000500000000000000" pitchFamily="2" charset="-122"/>
              </a:endParaRPr>
            </a:p>
          </p:txBody>
        </p:sp>
        <p:sp>
          <p:nvSpPr>
            <p:cNvPr id="57" name="任意多边形: 形状 56">
              <a:extLst>
                <a:ext uri="{FF2B5EF4-FFF2-40B4-BE49-F238E27FC236}">
                  <a16:creationId xmlns:a16="http://schemas.microsoft.com/office/drawing/2014/main" id="{4AABFCEE-E97A-130A-157D-FF500A57DDDC}"/>
                </a:ext>
              </a:extLst>
            </p:cNvPr>
            <p:cNvSpPr>
              <a:spLocks/>
            </p:cNvSpPr>
            <p:nvPr/>
          </p:nvSpPr>
          <p:spPr>
            <a:xfrm>
              <a:off x="8107667" y="3874823"/>
              <a:ext cx="582875" cy="528443"/>
            </a:xfrm>
            <a:custGeom>
              <a:avLst/>
              <a:gdLst>
                <a:gd name="connsiteX0" fmla="*/ 153587 w 621697"/>
                <a:gd name="connsiteY0" fmla="*/ 363432 h 487917"/>
                <a:gd name="connsiteX1" fmla="*/ 153587 w 621697"/>
                <a:gd name="connsiteY1" fmla="*/ 414520 h 487917"/>
                <a:gd name="connsiteX2" fmla="*/ 158114 w 621697"/>
                <a:gd name="connsiteY2" fmla="*/ 419855 h 487917"/>
                <a:gd name="connsiteX3" fmla="*/ 276779 w 621697"/>
                <a:gd name="connsiteY3" fmla="*/ 439740 h 487917"/>
                <a:gd name="connsiteX4" fmla="*/ 281144 w 621697"/>
                <a:gd name="connsiteY4" fmla="*/ 438447 h 487917"/>
                <a:gd name="connsiteX5" fmla="*/ 282923 w 621697"/>
                <a:gd name="connsiteY5" fmla="*/ 434406 h 487917"/>
                <a:gd name="connsiteX6" fmla="*/ 282923 w 621697"/>
                <a:gd name="connsiteY6" fmla="*/ 398514 h 487917"/>
                <a:gd name="connsiteX7" fmla="*/ 56585 w 621697"/>
                <a:gd name="connsiteY7" fmla="*/ 161508 h 487917"/>
                <a:gd name="connsiteX8" fmla="*/ 57440 w 621697"/>
                <a:gd name="connsiteY8" fmla="*/ 161555 h 487917"/>
                <a:gd name="connsiteX9" fmla="*/ 64668 w 621697"/>
                <a:gd name="connsiteY9" fmla="*/ 170398 h 487917"/>
                <a:gd name="connsiteX10" fmla="*/ 64668 w 621697"/>
                <a:gd name="connsiteY10" fmla="*/ 332068 h 487917"/>
                <a:gd name="connsiteX11" fmla="*/ 56585 w 621697"/>
                <a:gd name="connsiteY11" fmla="*/ 340153 h 487917"/>
                <a:gd name="connsiteX12" fmla="*/ 32334 w 621697"/>
                <a:gd name="connsiteY12" fmla="*/ 340153 h 487917"/>
                <a:gd name="connsiteX13" fmla="*/ 0 w 621697"/>
                <a:gd name="connsiteY13" fmla="*/ 307819 h 487917"/>
                <a:gd name="connsiteX14" fmla="*/ 0 w 621697"/>
                <a:gd name="connsiteY14" fmla="*/ 194650 h 487917"/>
                <a:gd name="connsiteX15" fmla="*/ 32334 w 621697"/>
                <a:gd name="connsiteY15" fmla="*/ 162316 h 487917"/>
                <a:gd name="connsiteX16" fmla="*/ 56585 w 621697"/>
                <a:gd name="connsiteY16" fmla="*/ 162316 h 487917"/>
                <a:gd name="connsiteX17" fmla="*/ 477217 w 621697"/>
                <a:gd name="connsiteY17" fmla="*/ 46123 h 487917"/>
                <a:gd name="connsiteX18" fmla="*/ 485010 w 621697"/>
                <a:gd name="connsiteY18" fmla="*/ 54480 h 487917"/>
                <a:gd name="connsiteX19" fmla="*/ 485010 w 621697"/>
                <a:gd name="connsiteY19" fmla="*/ 442488 h 487917"/>
                <a:gd name="connsiteX20" fmla="*/ 484735 w 621697"/>
                <a:gd name="connsiteY20" fmla="*/ 444542 h 487917"/>
                <a:gd name="connsiteX21" fmla="*/ 474824 w 621697"/>
                <a:gd name="connsiteY21" fmla="*/ 450248 h 487917"/>
                <a:gd name="connsiteX22" fmla="*/ 331424 w 621697"/>
                <a:gd name="connsiteY22" fmla="*/ 411448 h 487917"/>
                <a:gd name="connsiteX23" fmla="*/ 331424 w 621697"/>
                <a:gd name="connsiteY23" fmla="*/ 434081 h 487917"/>
                <a:gd name="connsiteX24" fmla="*/ 312507 w 621697"/>
                <a:gd name="connsiteY24" fmla="*/ 475146 h 487917"/>
                <a:gd name="connsiteX25" fmla="*/ 277587 w 621697"/>
                <a:gd name="connsiteY25" fmla="*/ 487917 h 487917"/>
                <a:gd name="connsiteX26" fmla="*/ 268696 w 621697"/>
                <a:gd name="connsiteY26" fmla="*/ 487109 h 487917"/>
                <a:gd name="connsiteX27" fmla="*/ 150191 w 621697"/>
                <a:gd name="connsiteY27" fmla="*/ 467386 h 487917"/>
                <a:gd name="connsiteX28" fmla="*/ 105086 w 621697"/>
                <a:gd name="connsiteY28" fmla="*/ 414196 h 487917"/>
                <a:gd name="connsiteX29" fmla="*/ 105086 w 621697"/>
                <a:gd name="connsiteY29" fmla="*/ 349528 h 487917"/>
                <a:gd name="connsiteX30" fmla="*/ 105086 w 621697"/>
                <a:gd name="connsiteY30" fmla="*/ 156495 h 487917"/>
                <a:gd name="connsiteX31" fmla="*/ 111067 w 621697"/>
                <a:gd name="connsiteY31" fmla="*/ 148734 h 487917"/>
                <a:gd name="connsiteX32" fmla="*/ 474824 w 621697"/>
                <a:gd name="connsiteY32" fmla="*/ 46398 h 487917"/>
                <a:gd name="connsiteX33" fmla="*/ 477217 w 621697"/>
                <a:gd name="connsiteY33" fmla="*/ 46123 h 487917"/>
                <a:gd name="connsiteX34" fmla="*/ 524695 w 621697"/>
                <a:gd name="connsiteY34" fmla="*/ 0 h 487917"/>
                <a:gd name="connsiteX35" fmla="*/ 557029 w 621697"/>
                <a:gd name="connsiteY35" fmla="*/ 0 h 487917"/>
                <a:gd name="connsiteX36" fmla="*/ 589363 w 621697"/>
                <a:gd name="connsiteY36" fmla="*/ 0 h 487917"/>
                <a:gd name="connsiteX37" fmla="*/ 621697 w 621697"/>
                <a:gd name="connsiteY37" fmla="*/ 0 h 487917"/>
                <a:gd name="connsiteX38" fmla="*/ 621697 w 621697"/>
                <a:gd name="connsiteY38" fmla="*/ 485010 h 487917"/>
                <a:gd name="connsiteX39" fmla="*/ 589363 w 621697"/>
                <a:gd name="connsiteY39" fmla="*/ 485010 h 487917"/>
                <a:gd name="connsiteX40" fmla="*/ 557029 w 621697"/>
                <a:gd name="connsiteY40" fmla="*/ 485010 h 487917"/>
                <a:gd name="connsiteX41" fmla="*/ 524695 w 621697"/>
                <a:gd name="connsiteY41" fmla="*/ 485010 h 487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21697" h="487917">
                  <a:moveTo>
                    <a:pt x="153587" y="363432"/>
                  </a:moveTo>
                  <a:lnTo>
                    <a:pt x="153587" y="414520"/>
                  </a:lnTo>
                  <a:cubicBezTo>
                    <a:pt x="153553" y="417171"/>
                    <a:pt x="155478" y="419451"/>
                    <a:pt x="158114" y="419855"/>
                  </a:cubicBezTo>
                  <a:lnTo>
                    <a:pt x="276779" y="439740"/>
                  </a:lnTo>
                  <a:cubicBezTo>
                    <a:pt x="278347" y="439983"/>
                    <a:pt x="279948" y="439513"/>
                    <a:pt x="281144" y="438447"/>
                  </a:cubicBezTo>
                  <a:cubicBezTo>
                    <a:pt x="282259" y="437396"/>
                    <a:pt x="282906" y="435940"/>
                    <a:pt x="282923" y="434406"/>
                  </a:cubicBezTo>
                  <a:lnTo>
                    <a:pt x="282923" y="398514"/>
                  </a:lnTo>
                  <a:close/>
                  <a:moveTo>
                    <a:pt x="56585" y="161508"/>
                  </a:moveTo>
                  <a:cubicBezTo>
                    <a:pt x="56875" y="161508"/>
                    <a:pt x="57150" y="161523"/>
                    <a:pt x="57440" y="161555"/>
                  </a:cubicBezTo>
                  <a:cubicBezTo>
                    <a:pt x="61870" y="161992"/>
                    <a:pt x="65121" y="165953"/>
                    <a:pt x="64668" y="170398"/>
                  </a:cubicBezTo>
                  <a:lnTo>
                    <a:pt x="64668" y="332068"/>
                  </a:lnTo>
                  <a:cubicBezTo>
                    <a:pt x="64668" y="336531"/>
                    <a:pt x="61046" y="340153"/>
                    <a:pt x="56585" y="340153"/>
                  </a:cubicBezTo>
                  <a:lnTo>
                    <a:pt x="32334" y="340153"/>
                  </a:lnTo>
                  <a:cubicBezTo>
                    <a:pt x="14469" y="340153"/>
                    <a:pt x="0" y="325683"/>
                    <a:pt x="0" y="307819"/>
                  </a:cubicBezTo>
                  <a:lnTo>
                    <a:pt x="0" y="194650"/>
                  </a:lnTo>
                  <a:cubicBezTo>
                    <a:pt x="0" y="176785"/>
                    <a:pt x="14469" y="162316"/>
                    <a:pt x="32334" y="162316"/>
                  </a:cubicBezTo>
                  <a:lnTo>
                    <a:pt x="56585" y="162316"/>
                  </a:lnTo>
                  <a:close/>
                  <a:moveTo>
                    <a:pt x="477217" y="46123"/>
                  </a:moveTo>
                  <a:cubicBezTo>
                    <a:pt x="481679" y="46284"/>
                    <a:pt x="485171" y="50018"/>
                    <a:pt x="485010" y="54480"/>
                  </a:cubicBezTo>
                  <a:lnTo>
                    <a:pt x="485010" y="442488"/>
                  </a:lnTo>
                  <a:cubicBezTo>
                    <a:pt x="485010" y="443184"/>
                    <a:pt x="484913" y="443878"/>
                    <a:pt x="484735" y="444542"/>
                  </a:cubicBezTo>
                  <a:cubicBezTo>
                    <a:pt x="483570" y="448858"/>
                    <a:pt x="479140" y="451413"/>
                    <a:pt x="474824" y="450248"/>
                  </a:cubicBezTo>
                  <a:lnTo>
                    <a:pt x="331424" y="411448"/>
                  </a:lnTo>
                  <a:lnTo>
                    <a:pt x="331424" y="434081"/>
                  </a:lnTo>
                  <a:cubicBezTo>
                    <a:pt x="331424" y="449877"/>
                    <a:pt x="324519" y="464879"/>
                    <a:pt x="312507" y="475146"/>
                  </a:cubicBezTo>
                  <a:cubicBezTo>
                    <a:pt x="302727" y="483375"/>
                    <a:pt x="290376" y="487902"/>
                    <a:pt x="277587" y="487917"/>
                  </a:cubicBezTo>
                  <a:cubicBezTo>
                    <a:pt x="274613" y="487885"/>
                    <a:pt x="271637" y="487610"/>
                    <a:pt x="268696" y="487109"/>
                  </a:cubicBezTo>
                  <a:lnTo>
                    <a:pt x="150191" y="467386"/>
                  </a:lnTo>
                  <a:cubicBezTo>
                    <a:pt x="124194" y="463036"/>
                    <a:pt x="105117" y="440565"/>
                    <a:pt x="105086" y="414196"/>
                  </a:cubicBezTo>
                  <a:lnTo>
                    <a:pt x="105086" y="349528"/>
                  </a:lnTo>
                  <a:lnTo>
                    <a:pt x="105086" y="156495"/>
                  </a:lnTo>
                  <a:cubicBezTo>
                    <a:pt x="105101" y="152857"/>
                    <a:pt x="107559" y="149671"/>
                    <a:pt x="111067" y="148734"/>
                  </a:cubicBezTo>
                  <a:lnTo>
                    <a:pt x="474824" y="46398"/>
                  </a:lnTo>
                  <a:cubicBezTo>
                    <a:pt x="475601" y="46187"/>
                    <a:pt x="476409" y="46091"/>
                    <a:pt x="477217" y="46123"/>
                  </a:cubicBezTo>
                  <a:close/>
                  <a:moveTo>
                    <a:pt x="524695" y="0"/>
                  </a:moveTo>
                  <a:cubicBezTo>
                    <a:pt x="524695" y="0"/>
                    <a:pt x="539172" y="0"/>
                    <a:pt x="557029" y="0"/>
                  </a:cubicBezTo>
                  <a:lnTo>
                    <a:pt x="589363" y="0"/>
                  </a:lnTo>
                  <a:cubicBezTo>
                    <a:pt x="607221" y="0"/>
                    <a:pt x="621697" y="0"/>
                    <a:pt x="621697" y="0"/>
                  </a:cubicBezTo>
                  <a:lnTo>
                    <a:pt x="621697" y="485010"/>
                  </a:lnTo>
                  <a:cubicBezTo>
                    <a:pt x="621697" y="485010"/>
                    <a:pt x="607221" y="485010"/>
                    <a:pt x="589363" y="485010"/>
                  </a:cubicBezTo>
                  <a:lnTo>
                    <a:pt x="557029" y="485010"/>
                  </a:lnTo>
                  <a:cubicBezTo>
                    <a:pt x="539172" y="485010"/>
                    <a:pt x="524695" y="485010"/>
                    <a:pt x="524695" y="485010"/>
                  </a:cubicBezTo>
                  <a:close/>
                </a:path>
              </a:pathLst>
            </a:cu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100950" tIns="50475" rIns="100950" bIns="50475" rtlCol="0" anchor="ctr"/>
            <a:lstStyle/>
            <a:p>
              <a:pPr algn="ctr"/>
              <a:endParaRPr lang="zh-CN" altLang="en-US" sz="1987" dirty="0">
                <a:latin typeface="MiSans" panose="00000500000000000000" pitchFamily="2" charset="-122"/>
                <a:ea typeface="MiSans" panose="00000500000000000000" pitchFamily="2" charset="-122"/>
              </a:endParaRPr>
            </a:p>
          </p:txBody>
        </p:sp>
        <p:sp>
          <p:nvSpPr>
            <p:cNvPr id="24" name="文本框 23">
              <a:extLst>
                <a:ext uri="{FF2B5EF4-FFF2-40B4-BE49-F238E27FC236}">
                  <a16:creationId xmlns:a16="http://schemas.microsoft.com/office/drawing/2014/main" id="{12D493AB-C01C-8B15-2C69-5540F4F33058}"/>
                </a:ext>
              </a:extLst>
            </p:cNvPr>
            <p:cNvSpPr txBox="1"/>
            <p:nvPr/>
          </p:nvSpPr>
          <p:spPr>
            <a:xfrm>
              <a:off x="9026173" y="3935174"/>
              <a:ext cx="2380644" cy="407743"/>
            </a:xfrm>
            <a:prstGeom prst="rect">
              <a:avLst/>
            </a:prstGeom>
            <a:noFill/>
            <a:effectLst/>
          </p:spPr>
          <p:txBody>
            <a:bodyPr wrap="square" lIns="100950" tIns="50475" rIns="100950" bIns="50475">
              <a:spAutoFit/>
            </a:bodyPr>
            <a:lstStyle/>
            <a:p>
              <a:r>
                <a:rPr lang="zh-CN" altLang="en-US" sz="1987" dirty="0">
                  <a:solidFill>
                    <a:schemeClr val="tx1">
                      <a:lumMod val="75000"/>
                      <a:lumOff val="25000"/>
                    </a:schemeClr>
                  </a:solidFill>
                  <a:latin typeface="MiSans" panose="00000500000000000000" pitchFamily="2" charset="-122"/>
                  <a:ea typeface="MiSans" panose="00000500000000000000" pitchFamily="2" charset="-122"/>
                </a:rPr>
                <a:t>请添加小标题</a:t>
              </a:r>
              <a:endParaRPr lang="en-US" sz="1987" dirty="0">
                <a:solidFill>
                  <a:schemeClr val="tx1">
                    <a:lumMod val="75000"/>
                    <a:lumOff val="25000"/>
                  </a:schemeClr>
                </a:solidFill>
                <a:latin typeface="MiSans" panose="00000500000000000000" pitchFamily="2" charset="-122"/>
                <a:ea typeface="MiSans" panose="00000500000000000000" pitchFamily="2" charset="-122"/>
              </a:endParaRPr>
            </a:p>
          </p:txBody>
        </p:sp>
        <p:sp>
          <p:nvSpPr>
            <p:cNvPr id="58" name="任意多边形: 形状 57">
              <a:extLst>
                <a:ext uri="{FF2B5EF4-FFF2-40B4-BE49-F238E27FC236}">
                  <a16:creationId xmlns:a16="http://schemas.microsoft.com/office/drawing/2014/main" id="{BDF4EBEB-257C-C2DA-4597-06920C2D7FBA}"/>
                </a:ext>
              </a:extLst>
            </p:cNvPr>
            <p:cNvSpPr>
              <a:spLocks/>
            </p:cNvSpPr>
            <p:nvPr/>
          </p:nvSpPr>
          <p:spPr>
            <a:xfrm>
              <a:off x="8215891" y="5274122"/>
              <a:ext cx="474651" cy="663161"/>
            </a:xfrm>
            <a:custGeom>
              <a:avLst/>
              <a:gdLst>
                <a:gd name="connsiteX0" fmla="*/ 157467 w 420360"/>
                <a:gd name="connsiteY0" fmla="*/ 574575 h 630514"/>
                <a:gd name="connsiteX1" fmla="*/ 262553 w 420360"/>
                <a:gd name="connsiteY1" fmla="*/ 574575 h 630514"/>
                <a:gd name="connsiteX2" fmla="*/ 262553 w 420360"/>
                <a:gd name="connsiteY2" fmla="*/ 582013 h 630514"/>
                <a:gd name="connsiteX3" fmla="*/ 214052 w 420360"/>
                <a:gd name="connsiteY3" fmla="*/ 630514 h 630514"/>
                <a:gd name="connsiteX4" fmla="*/ 205968 w 420360"/>
                <a:gd name="connsiteY4" fmla="*/ 630514 h 630514"/>
                <a:gd name="connsiteX5" fmla="*/ 157467 w 420360"/>
                <a:gd name="connsiteY5" fmla="*/ 582013 h 630514"/>
                <a:gd name="connsiteX6" fmla="*/ 206937 w 420360"/>
                <a:gd name="connsiteY6" fmla="*/ 0 h 630514"/>
                <a:gd name="connsiteX7" fmla="*/ 212919 w 420360"/>
                <a:gd name="connsiteY7" fmla="*/ 0 h 630514"/>
                <a:gd name="connsiteX8" fmla="*/ 245253 w 420360"/>
                <a:gd name="connsiteY8" fmla="*/ 32334 h 630514"/>
                <a:gd name="connsiteX9" fmla="*/ 245253 w 420360"/>
                <a:gd name="connsiteY9" fmla="*/ 65476 h 630514"/>
                <a:gd name="connsiteX10" fmla="*/ 367799 w 420360"/>
                <a:gd name="connsiteY10" fmla="*/ 224398 h 630514"/>
                <a:gd name="connsiteX11" fmla="*/ 367799 w 420360"/>
                <a:gd name="connsiteY11" fmla="*/ 271444 h 630514"/>
                <a:gd name="connsiteX12" fmla="*/ 417108 w 420360"/>
                <a:gd name="connsiteY12" fmla="*/ 424707 h 630514"/>
                <a:gd name="connsiteX13" fmla="*/ 420342 w 420360"/>
                <a:gd name="connsiteY13" fmla="*/ 435215 h 630514"/>
                <a:gd name="connsiteX14" fmla="*/ 420342 w 420360"/>
                <a:gd name="connsiteY14" fmla="*/ 517344 h 630514"/>
                <a:gd name="connsiteX15" fmla="*/ 402881 w 420360"/>
                <a:gd name="connsiteY15" fmla="*/ 534804 h 630514"/>
                <a:gd name="connsiteX16" fmla="*/ 17621 w 420360"/>
                <a:gd name="connsiteY16" fmla="*/ 534804 h 630514"/>
                <a:gd name="connsiteX17" fmla="*/ 17460 w 420360"/>
                <a:gd name="connsiteY17" fmla="*/ 534804 h 630514"/>
                <a:gd name="connsiteX18" fmla="*/ 0 w 420360"/>
                <a:gd name="connsiteY18" fmla="*/ 517344 h 630514"/>
                <a:gd name="connsiteX19" fmla="*/ 0 w 420360"/>
                <a:gd name="connsiteY19" fmla="*/ 433922 h 630514"/>
                <a:gd name="connsiteX20" fmla="*/ 3394 w 420360"/>
                <a:gd name="connsiteY20" fmla="*/ 424061 h 630514"/>
                <a:gd name="connsiteX21" fmla="*/ 51895 w 420360"/>
                <a:gd name="connsiteY21" fmla="*/ 270798 h 630514"/>
                <a:gd name="connsiteX22" fmla="*/ 51895 w 420360"/>
                <a:gd name="connsiteY22" fmla="*/ 218255 h 630514"/>
                <a:gd name="connsiteX23" fmla="*/ 174603 w 420360"/>
                <a:gd name="connsiteY23" fmla="*/ 64668 h 630514"/>
                <a:gd name="connsiteX24" fmla="*/ 174603 w 420360"/>
                <a:gd name="connsiteY24" fmla="*/ 32334 h 630514"/>
                <a:gd name="connsiteX25" fmla="*/ 206937 w 420360"/>
                <a:gd name="connsiteY25" fmla="*/ 0 h 6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20360" h="630514">
                  <a:moveTo>
                    <a:pt x="157467" y="574575"/>
                  </a:moveTo>
                  <a:lnTo>
                    <a:pt x="262553" y="574575"/>
                  </a:lnTo>
                  <a:lnTo>
                    <a:pt x="262553" y="582013"/>
                  </a:lnTo>
                  <a:cubicBezTo>
                    <a:pt x="262553" y="608800"/>
                    <a:pt x="240840" y="630514"/>
                    <a:pt x="214052" y="630514"/>
                  </a:cubicBezTo>
                  <a:lnTo>
                    <a:pt x="205968" y="630514"/>
                  </a:lnTo>
                  <a:cubicBezTo>
                    <a:pt x="179179" y="630514"/>
                    <a:pt x="157467" y="608800"/>
                    <a:pt x="157467" y="582013"/>
                  </a:cubicBezTo>
                  <a:close/>
                  <a:moveTo>
                    <a:pt x="206937" y="0"/>
                  </a:moveTo>
                  <a:lnTo>
                    <a:pt x="212919" y="0"/>
                  </a:lnTo>
                  <a:cubicBezTo>
                    <a:pt x="230783" y="0"/>
                    <a:pt x="245253" y="14477"/>
                    <a:pt x="245253" y="32334"/>
                  </a:cubicBezTo>
                  <a:lnTo>
                    <a:pt x="245253" y="65476"/>
                  </a:lnTo>
                  <a:cubicBezTo>
                    <a:pt x="317810" y="83922"/>
                    <a:pt x="368397" y="149529"/>
                    <a:pt x="367799" y="224398"/>
                  </a:cubicBezTo>
                  <a:lnTo>
                    <a:pt x="367799" y="271444"/>
                  </a:lnTo>
                  <a:cubicBezTo>
                    <a:pt x="367815" y="326427"/>
                    <a:pt x="385065" y="380022"/>
                    <a:pt x="417108" y="424707"/>
                  </a:cubicBezTo>
                  <a:cubicBezTo>
                    <a:pt x="419388" y="427730"/>
                    <a:pt x="420520" y="431449"/>
                    <a:pt x="420342" y="435215"/>
                  </a:cubicBezTo>
                  <a:lnTo>
                    <a:pt x="420342" y="517344"/>
                  </a:lnTo>
                  <a:cubicBezTo>
                    <a:pt x="420342" y="526979"/>
                    <a:pt x="412517" y="534804"/>
                    <a:pt x="402881" y="534804"/>
                  </a:cubicBezTo>
                  <a:lnTo>
                    <a:pt x="17621" y="534804"/>
                  </a:lnTo>
                  <a:cubicBezTo>
                    <a:pt x="17572" y="534804"/>
                    <a:pt x="17508" y="534804"/>
                    <a:pt x="17460" y="534804"/>
                  </a:cubicBezTo>
                  <a:cubicBezTo>
                    <a:pt x="7824" y="534804"/>
                    <a:pt x="0" y="526979"/>
                    <a:pt x="0" y="517344"/>
                  </a:cubicBezTo>
                  <a:lnTo>
                    <a:pt x="0" y="433922"/>
                  </a:lnTo>
                  <a:cubicBezTo>
                    <a:pt x="15" y="430349"/>
                    <a:pt x="1212" y="426890"/>
                    <a:pt x="3394" y="424061"/>
                  </a:cubicBezTo>
                  <a:cubicBezTo>
                    <a:pt x="35163" y="379277"/>
                    <a:pt x="52123" y="325701"/>
                    <a:pt x="51895" y="270798"/>
                  </a:cubicBezTo>
                  <a:lnTo>
                    <a:pt x="51895" y="218255"/>
                  </a:lnTo>
                  <a:cubicBezTo>
                    <a:pt x="52009" y="144727"/>
                    <a:pt x="102903" y="81013"/>
                    <a:pt x="174603" y="64668"/>
                  </a:cubicBezTo>
                  <a:lnTo>
                    <a:pt x="174603" y="32334"/>
                  </a:lnTo>
                  <a:cubicBezTo>
                    <a:pt x="174603" y="14477"/>
                    <a:pt x="189073" y="0"/>
                    <a:pt x="206937" y="0"/>
                  </a:cubicBezTo>
                  <a:close/>
                </a:path>
              </a:pathLst>
            </a:cu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100950" tIns="50475" rIns="100950" bIns="50475" rtlCol="0" anchor="ctr"/>
            <a:lstStyle/>
            <a:p>
              <a:pPr algn="ctr"/>
              <a:endParaRPr lang="zh-CN" altLang="en-US" sz="1987" dirty="0">
                <a:latin typeface="MiSans" panose="00000500000000000000" pitchFamily="2" charset="-122"/>
                <a:ea typeface="MiSans" panose="00000500000000000000" pitchFamily="2" charset="-122"/>
              </a:endParaRPr>
            </a:p>
          </p:txBody>
        </p:sp>
        <p:sp>
          <p:nvSpPr>
            <p:cNvPr id="30" name="文本框 29">
              <a:extLst>
                <a:ext uri="{FF2B5EF4-FFF2-40B4-BE49-F238E27FC236}">
                  <a16:creationId xmlns:a16="http://schemas.microsoft.com/office/drawing/2014/main" id="{8B13FAD5-C19A-3C2B-F1EA-C5DF24C3938F}"/>
                </a:ext>
              </a:extLst>
            </p:cNvPr>
            <p:cNvSpPr txBox="1"/>
            <p:nvPr/>
          </p:nvSpPr>
          <p:spPr>
            <a:xfrm>
              <a:off x="9026173" y="5441977"/>
              <a:ext cx="2380644" cy="407743"/>
            </a:xfrm>
            <a:prstGeom prst="rect">
              <a:avLst/>
            </a:prstGeom>
            <a:noFill/>
            <a:effectLst/>
          </p:spPr>
          <p:txBody>
            <a:bodyPr wrap="square" lIns="100950" tIns="50475" rIns="100950" bIns="50475">
              <a:spAutoFit/>
            </a:bodyPr>
            <a:lstStyle/>
            <a:p>
              <a:r>
                <a:rPr lang="zh-CN" altLang="en-US" sz="1987" dirty="0">
                  <a:solidFill>
                    <a:schemeClr val="tx1">
                      <a:lumMod val="75000"/>
                      <a:lumOff val="25000"/>
                    </a:schemeClr>
                  </a:solidFill>
                  <a:latin typeface="MiSans" panose="00000500000000000000" pitchFamily="2" charset="-122"/>
                  <a:ea typeface="MiSans" panose="00000500000000000000" pitchFamily="2" charset="-122"/>
                </a:rPr>
                <a:t>请添加小标题</a:t>
              </a:r>
              <a:endParaRPr lang="en-US" sz="1987" dirty="0">
                <a:solidFill>
                  <a:schemeClr val="tx1">
                    <a:lumMod val="75000"/>
                    <a:lumOff val="25000"/>
                  </a:schemeClr>
                </a:solidFill>
                <a:latin typeface="MiSans" panose="00000500000000000000" pitchFamily="2" charset="-122"/>
                <a:ea typeface="MiSans" panose="00000500000000000000" pitchFamily="2" charset="-122"/>
              </a:endParaRPr>
            </a:p>
          </p:txBody>
        </p:sp>
        <p:sp>
          <p:nvSpPr>
            <p:cNvPr id="35" name="文本框 34">
              <a:extLst>
                <a:ext uri="{FF2B5EF4-FFF2-40B4-BE49-F238E27FC236}">
                  <a16:creationId xmlns:a16="http://schemas.microsoft.com/office/drawing/2014/main" id="{791F10D2-A77B-D96C-31F4-1C49585B15BA}"/>
                </a:ext>
              </a:extLst>
            </p:cNvPr>
            <p:cNvSpPr txBox="1">
              <a:spLocks/>
            </p:cNvSpPr>
            <p:nvPr/>
          </p:nvSpPr>
          <p:spPr>
            <a:xfrm>
              <a:off x="781775" y="3761321"/>
              <a:ext cx="2038712" cy="407743"/>
            </a:xfrm>
            <a:prstGeom prst="rect">
              <a:avLst/>
            </a:prstGeom>
            <a:noFill/>
            <a:effectLst/>
          </p:spPr>
          <p:txBody>
            <a:bodyPr wrap="none" lIns="0" tIns="0" rIns="0" bIns="0" rtlCol="0" anchor="t">
              <a:spAutoFit/>
            </a:bodyPr>
            <a:lstStyle/>
            <a:p>
              <a:pPr algn="ctr"/>
              <a:r>
                <a:rPr lang="zh-CN" altLang="en-US" sz="2650" dirty="0">
                  <a:solidFill>
                    <a:schemeClr val="bg1"/>
                  </a:solidFill>
                  <a:latin typeface="MiSans Semibold" panose="00000700000000000000" pitchFamily="2" charset="-122"/>
                  <a:ea typeface="MiSans Semibold" panose="00000700000000000000" pitchFamily="2" charset="-122"/>
                </a:rPr>
                <a:t>请添加小标题</a:t>
              </a:r>
            </a:p>
          </p:txBody>
        </p:sp>
        <p:sp>
          <p:nvSpPr>
            <p:cNvPr id="36" name="文本框 35">
              <a:extLst>
                <a:ext uri="{FF2B5EF4-FFF2-40B4-BE49-F238E27FC236}">
                  <a16:creationId xmlns:a16="http://schemas.microsoft.com/office/drawing/2014/main" id="{BA4ECEA9-E6A4-36AB-046E-EDB018DDECDB}"/>
                </a:ext>
              </a:extLst>
            </p:cNvPr>
            <p:cNvSpPr txBox="1">
              <a:spLocks/>
            </p:cNvSpPr>
            <p:nvPr/>
          </p:nvSpPr>
          <p:spPr>
            <a:xfrm>
              <a:off x="869955" y="4445414"/>
              <a:ext cx="1862354" cy="1210698"/>
            </a:xfrm>
            <a:prstGeom prst="rect">
              <a:avLst/>
            </a:prstGeom>
            <a:noFill/>
            <a:effectLst/>
          </p:spPr>
          <p:txBody>
            <a:bodyPr wrap="square" lIns="0" tIns="0" rIns="0" bIns="0" rtlCol="0" anchor="t">
              <a:spAutoFit/>
            </a:bodyPr>
            <a:lstStyle/>
            <a:p>
              <a:pPr algn="ctr">
                <a:lnSpc>
                  <a:spcPct val="130000"/>
                </a:lnSpc>
              </a:pPr>
              <a:r>
                <a:rPr lang="zh-CN" altLang="en-US" sz="1546" b="0" dirty="0">
                  <a:solidFill>
                    <a:schemeClr val="bg1"/>
                  </a:solidFill>
                  <a:effectLst/>
                  <a:latin typeface="MiSans" panose="00000500000000000000" pitchFamily="2" charset="-122"/>
                  <a:ea typeface="MiSans" panose="00000500000000000000" pitchFamily="2" charset="-122"/>
                </a:rPr>
                <a:t>单击</a:t>
              </a:r>
              <a:r>
                <a:rPr lang="zh-CN" altLang="en-US" sz="1546" dirty="0">
                  <a:solidFill>
                    <a:schemeClr val="bg1"/>
                  </a:solidFill>
                  <a:latin typeface="MiSans" panose="00000500000000000000" pitchFamily="2" charset="-122"/>
                  <a:ea typeface="MiSans" panose="00000500000000000000" pitchFamily="2" charset="-122"/>
                </a:rPr>
                <a:t>此处</a:t>
              </a:r>
              <a:r>
                <a:rPr lang="zh-CN" altLang="en-US" sz="1546" b="0" dirty="0">
                  <a:solidFill>
                    <a:schemeClr val="bg1"/>
                  </a:solidFill>
                  <a:effectLst/>
                  <a:latin typeface="MiSans" panose="00000500000000000000" pitchFamily="2" charset="-122"/>
                  <a:ea typeface="MiSans" panose="00000500000000000000" pitchFamily="2" charset="-122"/>
                </a:rPr>
                <a:t>输入你的正文</a:t>
              </a:r>
              <a:r>
                <a:rPr lang="en-US" altLang="zh-CN" sz="1546" b="0" dirty="0">
                  <a:solidFill>
                    <a:schemeClr val="bg1"/>
                  </a:solidFill>
                  <a:effectLst/>
                  <a:latin typeface="MiSans" panose="00000500000000000000" pitchFamily="2" charset="-122"/>
                  <a:ea typeface="MiSans" panose="00000500000000000000" pitchFamily="2" charset="-122"/>
                </a:rPr>
                <a:t>,</a:t>
              </a:r>
              <a:r>
                <a:rPr lang="zh-CN" altLang="en-US" sz="1546" b="0" dirty="0">
                  <a:solidFill>
                    <a:schemeClr val="bg1"/>
                  </a:solidFill>
                  <a:effectLst/>
                  <a:latin typeface="MiSans" panose="00000500000000000000" pitchFamily="2" charset="-122"/>
                  <a:ea typeface="MiSans" panose="00000500000000000000" pitchFamily="2" charset="-122"/>
                </a:rPr>
                <a:t>为了最终发布的良好效果请尽量言简意赅阐述观点</a:t>
              </a:r>
              <a:r>
                <a:rPr lang="zh-CN" altLang="en-US" sz="1546" dirty="0">
                  <a:solidFill>
                    <a:schemeClr val="bg1"/>
                  </a:solidFill>
                  <a:latin typeface="MiSans" panose="00000500000000000000" pitchFamily="2" charset="-122"/>
                  <a:ea typeface="MiSans" panose="00000500000000000000" pitchFamily="2" charset="-122"/>
                </a:rPr>
                <a:t>。</a:t>
              </a:r>
              <a:endParaRPr lang="en-US" altLang="zh-CN" sz="1546" b="0" dirty="0">
                <a:solidFill>
                  <a:schemeClr val="bg1"/>
                </a:solidFill>
                <a:effectLst/>
                <a:latin typeface="MiSans" panose="00000500000000000000" pitchFamily="2" charset="-122"/>
                <a:ea typeface="MiSans" panose="00000500000000000000" pitchFamily="2" charset="-122"/>
              </a:endParaRPr>
            </a:p>
          </p:txBody>
        </p:sp>
        <p:pic>
          <p:nvPicPr>
            <p:cNvPr id="42" name="图片 41" descr="男人站在那里&#10;&#10;描述已自动生成">
              <a:extLst>
                <a:ext uri="{FF2B5EF4-FFF2-40B4-BE49-F238E27FC236}">
                  <a16:creationId xmlns:a16="http://schemas.microsoft.com/office/drawing/2014/main" id="{7B86C633-19D8-2A3E-9F2A-42582E291F08}"/>
                </a:ext>
              </a:extLst>
            </p:cNvPr>
            <p:cNvPicPr>
              <a:picLocks noChangeAspect="1"/>
            </p:cNvPicPr>
            <p:nvPr/>
          </p:nvPicPr>
          <p:blipFill rotWithShape="1">
            <a:blip r:embed="rId5">
              <a:extLst>
                <a:ext uri="{28A0092B-C50C-407E-A947-70E740481C1C}">
                  <a14:useLocalDpi xmlns:a14="http://schemas.microsoft.com/office/drawing/2010/main" val="0"/>
                </a:ext>
              </a:extLst>
            </a:blip>
            <a:srcRect t="4093"/>
            <a:stretch/>
          </p:blipFill>
          <p:spPr>
            <a:xfrm>
              <a:off x="323995" y="1870947"/>
              <a:ext cx="2954267" cy="1594232"/>
            </a:xfrm>
            <a:prstGeom prst="round2SameRect">
              <a:avLst>
                <a:gd name="adj1" fmla="val 15993"/>
                <a:gd name="adj2" fmla="val 0"/>
              </a:avLst>
            </a:prstGeom>
            <a:effectLst/>
          </p:spPr>
        </p:pic>
        <p:sp>
          <p:nvSpPr>
            <p:cNvPr id="51" name="文本框 50">
              <a:extLst>
                <a:ext uri="{FF2B5EF4-FFF2-40B4-BE49-F238E27FC236}">
                  <a16:creationId xmlns:a16="http://schemas.microsoft.com/office/drawing/2014/main" id="{75C66A58-B8E4-C757-D062-F5786401E236}"/>
                </a:ext>
              </a:extLst>
            </p:cNvPr>
            <p:cNvSpPr txBox="1">
              <a:spLocks/>
            </p:cNvSpPr>
            <p:nvPr/>
          </p:nvSpPr>
          <p:spPr>
            <a:xfrm>
              <a:off x="3853871" y="2307471"/>
              <a:ext cx="6829882" cy="901493"/>
            </a:xfrm>
            <a:prstGeom prst="rect">
              <a:avLst/>
            </a:prstGeom>
            <a:noFill/>
            <a:effectLst/>
          </p:spPr>
          <p:txBody>
            <a:bodyPr wrap="square" lIns="0" tIns="0" rIns="0" bIns="0" rtlCol="0" anchor="t">
              <a:spAutoFit/>
            </a:bodyPr>
            <a:lstStyle/>
            <a:p>
              <a:pPr>
                <a:lnSpc>
                  <a:spcPct val="130000"/>
                </a:lnSpc>
              </a:pPr>
              <a:r>
                <a:rPr lang="zh-CN" altLang="en-US" sz="1546" b="0" dirty="0">
                  <a:solidFill>
                    <a:schemeClr val="tx1">
                      <a:lumMod val="75000"/>
                      <a:lumOff val="25000"/>
                    </a:schemeClr>
                  </a:solidFill>
                  <a:effectLst/>
                  <a:latin typeface="MiSans" panose="00000500000000000000" pitchFamily="2" charset="-122"/>
                  <a:ea typeface="MiSans" panose="00000500000000000000" pitchFamily="2" charset="-122"/>
                </a:rPr>
                <a:t>单击</a:t>
              </a:r>
              <a:r>
                <a:rPr lang="zh-CN" altLang="en-US" sz="1546" dirty="0">
                  <a:solidFill>
                    <a:schemeClr val="tx1">
                      <a:lumMod val="75000"/>
                      <a:lumOff val="25000"/>
                    </a:schemeClr>
                  </a:solidFill>
                  <a:latin typeface="MiSans" panose="00000500000000000000" pitchFamily="2" charset="-122"/>
                  <a:ea typeface="MiSans" panose="00000500000000000000" pitchFamily="2" charset="-122"/>
                </a:rPr>
                <a:t>此处</a:t>
              </a:r>
              <a:r>
                <a:rPr lang="zh-CN" altLang="en-US" sz="1546" b="0" dirty="0">
                  <a:solidFill>
                    <a:schemeClr val="tx1">
                      <a:lumMod val="75000"/>
                      <a:lumOff val="25000"/>
                    </a:schemeClr>
                  </a:solidFill>
                  <a:effectLst/>
                  <a:latin typeface="MiSans" panose="00000500000000000000" pitchFamily="2" charset="-122"/>
                  <a:ea typeface="MiSans" panose="00000500000000000000" pitchFamily="2" charset="-122"/>
                </a:rPr>
                <a:t>输入你的正文</a:t>
              </a:r>
              <a:r>
                <a:rPr lang="en-US" altLang="zh-CN" sz="1546" b="0" dirty="0">
                  <a:solidFill>
                    <a:schemeClr val="tx1">
                      <a:lumMod val="75000"/>
                      <a:lumOff val="25000"/>
                    </a:schemeClr>
                  </a:solidFill>
                  <a:effectLst/>
                  <a:latin typeface="MiSans" panose="00000500000000000000" pitchFamily="2" charset="-122"/>
                  <a:ea typeface="MiSans" panose="00000500000000000000" pitchFamily="2" charset="-122"/>
                </a:rPr>
                <a:t>,</a:t>
              </a:r>
              <a:r>
                <a:rPr lang="zh-CN" altLang="en-US" sz="1546" b="0" dirty="0">
                  <a:solidFill>
                    <a:schemeClr val="tx1">
                      <a:lumMod val="75000"/>
                      <a:lumOff val="25000"/>
                    </a:schemeClr>
                  </a:solidFill>
                  <a:effectLst/>
                  <a:latin typeface="MiSans" panose="00000500000000000000" pitchFamily="2" charset="-122"/>
                  <a:ea typeface="MiSans" panose="00000500000000000000" pitchFamily="2" charset="-122"/>
                </a:rPr>
                <a:t>为了最终发布的良好效果请尽量言简意赅阐述观点</a:t>
              </a:r>
              <a:r>
                <a:rPr lang="zh-CN" altLang="en-US" sz="1546" dirty="0">
                  <a:solidFill>
                    <a:schemeClr val="tx1">
                      <a:lumMod val="75000"/>
                      <a:lumOff val="25000"/>
                    </a:schemeClr>
                  </a:solidFill>
                  <a:latin typeface="MiSans" panose="00000500000000000000" pitchFamily="2" charset="-122"/>
                  <a:ea typeface="MiSans" panose="00000500000000000000" pitchFamily="2" charset="-122"/>
                </a:rPr>
                <a:t>。</a:t>
              </a:r>
              <a:r>
                <a:rPr lang="zh-CN" altLang="en-US" sz="1546" b="0" dirty="0">
                  <a:solidFill>
                    <a:schemeClr val="tx1">
                      <a:lumMod val="75000"/>
                      <a:lumOff val="25000"/>
                    </a:schemeClr>
                  </a:solidFill>
                  <a:effectLst/>
                  <a:latin typeface="MiSans" panose="00000500000000000000" pitchFamily="2" charset="-122"/>
                  <a:ea typeface="MiSans" panose="00000500000000000000" pitchFamily="2" charset="-122"/>
                </a:rPr>
                <a:t>单击</a:t>
              </a:r>
              <a:r>
                <a:rPr lang="zh-CN" altLang="en-US" sz="1546" dirty="0">
                  <a:solidFill>
                    <a:schemeClr val="tx1">
                      <a:lumMod val="75000"/>
                      <a:lumOff val="25000"/>
                    </a:schemeClr>
                  </a:solidFill>
                  <a:latin typeface="MiSans" panose="00000500000000000000" pitchFamily="2" charset="-122"/>
                  <a:ea typeface="MiSans" panose="00000500000000000000" pitchFamily="2" charset="-122"/>
                </a:rPr>
                <a:t>此处</a:t>
              </a:r>
              <a:r>
                <a:rPr lang="zh-CN" altLang="en-US" sz="1546" b="0" dirty="0">
                  <a:solidFill>
                    <a:schemeClr val="tx1">
                      <a:lumMod val="75000"/>
                      <a:lumOff val="25000"/>
                    </a:schemeClr>
                  </a:solidFill>
                  <a:effectLst/>
                  <a:latin typeface="MiSans" panose="00000500000000000000" pitchFamily="2" charset="-122"/>
                  <a:ea typeface="MiSans" panose="00000500000000000000" pitchFamily="2" charset="-122"/>
                </a:rPr>
                <a:t>输入你的正文</a:t>
              </a:r>
              <a:r>
                <a:rPr lang="en-US" altLang="zh-CN" sz="1546" b="0" dirty="0">
                  <a:solidFill>
                    <a:schemeClr val="tx1">
                      <a:lumMod val="75000"/>
                      <a:lumOff val="25000"/>
                    </a:schemeClr>
                  </a:solidFill>
                  <a:effectLst/>
                  <a:latin typeface="MiSans" panose="00000500000000000000" pitchFamily="2" charset="-122"/>
                  <a:ea typeface="MiSans" panose="00000500000000000000" pitchFamily="2" charset="-122"/>
                </a:rPr>
                <a:t>,</a:t>
              </a:r>
              <a:r>
                <a:rPr lang="zh-CN" altLang="en-US" sz="1546" b="0" dirty="0">
                  <a:solidFill>
                    <a:schemeClr val="tx1">
                      <a:lumMod val="75000"/>
                      <a:lumOff val="25000"/>
                    </a:schemeClr>
                  </a:solidFill>
                  <a:effectLst/>
                  <a:latin typeface="MiSans" panose="00000500000000000000" pitchFamily="2" charset="-122"/>
                  <a:ea typeface="MiSans" panose="00000500000000000000" pitchFamily="2" charset="-122"/>
                </a:rPr>
                <a:t>为了最终发布的良好效果请尽量言简意赅阐述观点</a:t>
              </a:r>
              <a:r>
                <a:rPr lang="zh-CN" altLang="en-US" sz="1546" dirty="0">
                  <a:solidFill>
                    <a:schemeClr val="tx1">
                      <a:lumMod val="75000"/>
                      <a:lumOff val="25000"/>
                    </a:schemeClr>
                  </a:solidFill>
                  <a:latin typeface="MiSans" panose="00000500000000000000" pitchFamily="2" charset="-122"/>
                  <a:ea typeface="MiSans" panose="00000500000000000000" pitchFamily="2" charset="-122"/>
                </a:rPr>
                <a:t>。</a:t>
              </a:r>
              <a:r>
                <a:rPr lang="zh-CN" altLang="en-US" sz="1546" b="0" dirty="0">
                  <a:solidFill>
                    <a:schemeClr val="tx1">
                      <a:lumMod val="75000"/>
                      <a:lumOff val="25000"/>
                    </a:schemeClr>
                  </a:solidFill>
                  <a:effectLst/>
                  <a:latin typeface="MiSans" panose="00000500000000000000" pitchFamily="2" charset="-122"/>
                  <a:ea typeface="MiSans" panose="00000500000000000000" pitchFamily="2" charset="-122"/>
                </a:rPr>
                <a:t>单击</a:t>
              </a:r>
              <a:r>
                <a:rPr lang="zh-CN" altLang="en-US" sz="1546" dirty="0">
                  <a:solidFill>
                    <a:schemeClr val="tx1">
                      <a:lumMod val="75000"/>
                      <a:lumOff val="25000"/>
                    </a:schemeClr>
                  </a:solidFill>
                  <a:latin typeface="MiSans" panose="00000500000000000000" pitchFamily="2" charset="-122"/>
                  <a:ea typeface="MiSans" panose="00000500000000000000" pitchFamily="2" charset="-122"/>
                </a:rPr>
                <a:t>此处</a:t>
              </a:r>
              <a:r>
                <a:rPr lang="zh-CN" altLang="en-US" sz="1546" b="0" dirty="0">
                  <a:solidFill>
                    <a:schemeClr val="tx1">
                      <a:lumMod val="75000"/>
                      <a:lumOff val="25000"/>
                    </a:schemeClr>
                  </a:solidFill>
                  <a:effectLst/>
                  <a:latin typeface="MiSans" panose="00000500000000000000" pitchFamily="2" charset="-122"/>
                  <a:ea typeface="MiSans" panose="00000500000000000000" pitchFamily="2" charset="-122"/>
                </a:rPr>
                <a:t>输入你的正文</a:t>
              </a:r>
              <a:r>
                <a:rPr lang="en-US" altLang="zh-CN" sz="1546" b="0" dirty="0">
                  <a:solidFill>
                    <a:schemeClr val="tx1">
                      <a:lumMod val="75000"/>
                      <a:lumOff val="25000"/>
                    </a:schemeClr>
                  </a:solidFill>
                  <a:effectLst/>
                  <a:latin typeface="MiSans" panose="00000500000000000000" pitchFamily="2" charset="-122"/>
                  <a:ea typeface="MiSans" panose="00000500000000000000" pitchFamily="2" charset="-122"/>
                </a:rPr>
                <a:t>,</a:t>
              </a:r>
              <a:r>
                <a:rPr lang="zh-CN" altLang="en-US" sz="1546" b="0" dirty="0">
                  <a:solidFill>
                    <a:schemeClr val="tx1">
                      <a:lumMod val="75000"/>
                      <a:lumOff val="25000"/>
                    </a:schemeClr>
                  </a:solidFill>
                  <a:effectLst/>
                  <a:latin typeface="MiSans" panose="00000500000000000000" pitchFamily="2" charset="-122"/>
                  <a:ea typeface="MiSans" panose="00000500000000000000" pitchFamily="2" charset="-122"/>
                </a:rPr>
                <a:t>为了最终发布的良好效果请尽量言简意赅阐述观点</a:t>
              </a:r>
              <a:r>
                <a:rPr lang="zh-CN" altLang="en-US" sz="1546" dirty="0">
                  <a:solidFill>
                    <a:schemeClr val="tx1">
                      <a:lumMod val="75000"/>
                      <a:lumOff val="25000"/>
                    </a:schemeClr>
                  </a:solidFill>
                  <a:latin typeface="MiSans" panose="00000500000000000000" pitchFamily="2" charset="-122"/>
                  <a:ea typeface="MiSans" panose="00000500000000000000" pitchFamily="2" charset="-122"/>
                </a:rPr>
                <a:t>。</a:t>
              </a:r>
              <a:endParaRPr lang="en-US" altLang="zh-CN" sz="1546" b="0" dirty="0">
                <a:solidFill>
                  <a:schemeClr val="tx1">
                    <a:lumMod val="75000"/>
                    <a:lumOff val="25000"/>
                  </a:schemeClr>
                </a:solidFill>
                <a:effectLst/>
                <a:latin typeface="MiSans" panose="00000500000000000000" pitchFamily="2" charset="-122"/>
                <a:ea typeface="MiSans" panose="00000500000000000000" pitchFamily="2" charset="-122"/>
              </a:endParaRPr>
            </a:p>
          </p:txBody>
        </p:sp>
        <p:cxnSp>
          <p:nvCxnSpPr>
            <p:cNvPr id="72" name="直接连接符 71">
              <a:extLst>
                <a:ext uri="{FF2B5EF4-FFF2-40B4-BE49-F238E27FC236}">
                  <a16:creationId xmlns:a16="http://schemas.microsoft.com/office/drawing/2014/main" id="{EBCBEC00-E037-125E-B76B-F7B09EB6335F}"/>
                </a:ext>
              </a:extLst>
            </p:cNvPr>
            <p:cNvCxnSpPr>
              <a:cxnSpLocks/>
            </p:cNvCxnSpPr>
            <p:nvPr/>
          </p:nvCxnSpPr>
          <p:spPr>
            <a:xfrm>
              <a:off x="3814124" y="4848545"/>
              <a:ext cx="6829882" cy="0"/>
            </a:xfrm>
            <a:prstGeom prst="line">
              <a:avLst/>
            </a:prstGeom>
            <a:ln w="7010">
              <a:solidFill>
                <a:schemeClr val="bg2">
                  <a:lumMod val="50000"/>
                </a:schemeClr>
              </a:solidFill>
              <a:prstDash val="lgDash"/>
            </a:ln>
            <a:effectLst/>
          </p:spPr>
          <p:style>
            <a:lnRef idx="1">
              <a:schemeClr val="accent1"/>
            </a:lnRef>
            <a:fillRef idx="0">
              <a:schemeClr val="accent1"/>
            </a:fillRef>
            <a:effectRef idx="0">
              <a:schemeClr val="accent1"/>
            </a:effectRef>
            <a:fontRef idx="minor">
              <a:schemeClr val="tx1"/>
            </a:fontRef>
          </p:style>
        </p:cxnSp>
        <p:cxnSp>
          <p:nvCxnSpPr>
            <p:cNvPr id="74" name="直接连接符 73">
              <a:extLst>
                <a:ext uri="{FF2B5EF4-FFF2-40B4-BE49-F238E27FC236}">
                  <a16:creationId xmlns:a16="http://schemas.microsoft.com/office/drawing/2014/main" id="{31DE6A09-8D53-A56E-E840-9C60ABCDA90A}"/>
                </a:ext>
              </a:extLst>
            </p:cNvPr>
            <p:cNvCxnSpPr>
              <a:cxnSpLocks/>
            </p:cNvCxnSpPr>
            <p:nvPr/>
          </p:nvCxnSpPr>
          <p:spPr>
            <a:xfrm>
              <a:off x="7192572" y="3865405"/>
              <a:ext cx="0" cy="1984315"/>
            </a:xfrm>
            <a:prstGeom prst="line">
              <a:avLst/>
            </a:prstGeom>
            <a:ln w="7010">
              <a:solidFill>
                <a:schemeClr val="bg2">
                  <a:lumMod val="50000"/>
                </a:schemeClr>
              </a:solidFill>
              <a:prstDash val="lgDash"/>
            </a:ln>
            <a:effectLst/>
          </p:spPr>
          <p:style>
            <a:lnRef idx="1">
              <a:schemeClr val="accent1"/>
            </a:lnRef>
            <a:fillRef idx="0">
              <a:schemeClr val="accent1"/>
            </a:fillRef>
            <a:effectRef idx="0">
              <a:schemeClr val="accent1"/>
            </a:effectRef>
            <a:fontRef idx="minor">
              <a:schemeClr val="tx1"/>
            </a:fontRef>
          </p:style>
        </p:cxnSp>
      </p:grpSp>
      <p:sp>
        <p:nvSpPr>
          <p:cNvPr id="78" name="任意多边形: 形状 77">
            <a:extLst>
              <a:ext uri="{FF2B5EF4-FFF2-40B4-BE49-F238E27FC236}">
                <a16:creationId xmlns:a16="http://schemas.microsoft.com/office/drawing/2014/main" id="{9B586B3C-167C-79C5-8B26-32A3645BFA88}"/>
              </a:ext>
            </a:extLst>
          </p:cNvPr>
          <p:cNvSpPr/>
          <p:nvPr/>
        </p:nvSpPr>
        <p:spPr>
          <a:xfrm rot="5400000">
            <a:off x="11660128" y="5156048"/>
            <a:ext cx="337013" cy="726732"/>
          </a:xfrm>
          <a:custGeom>
            <a:avLst/>
            <a:gdLst>
              <a:gd name="connsiteX0" fmla="*/ 263367 w 286227"/>
              <a:gd name="connsiteY0" fmla="*/ 571500 h 617220"/>
              <a:gd name="connsiteX1" fmla="*/ 286227 w 286227"/>
              <a:gd name="connsiteY1" fmla="*/ 594360 h 617220"/>
              <a:gd name="connsiteX2" fmla="*/ 263367 w 286227"/>
              <a:gd name="connsiteY2" fmla="*/ 617220 h 617220"/>
              <a:gd name="connsiteX3" fmla="*/ 240507 w 286227"/>
              <a:gd name="connsiteY3" fmla="*/ 594360 h 617220"/>
              <a:gd name="connsiteX4" fmla="*/ 263367 w 286227"/>
              <a:gd name="connsiteY4" fmla="*/ 571500 h 617220"/>
              <a:gd name="connsiteX5" fmla="*/ 143114 w 286227"/>
              <a:gd name="connsiteY5" fmla="*/ 571500 h 617220"/>
              <a:gd name="connsiteX6" fmla="*/ 165974 w 286227"/>
              <a:gd name="connsiteY6" fmla="*/ 594360 h 617220"/>
              <a:gd name="connsiteX7" fmla="*/ 143114 w 286227"/>
              <a:gd name="connsiteY7" fmla="*/ 617220 h 617220"/>
              <a:gd name="connsiteX8" fmla="*/ 120254 w 286227"/>
              <a:gd name="connsiteY8" fmla="*/ 594360 h 617220"/>
              <a:gd name="connsiteX9" fmla="*/ 143114 w 286227"/>
              <a:gd name="connsiteY9" fmla="*/ 571500 h 617220"/>
              <a:gd name="connsiteX10" fmla="*/ 22860 w 286227"/>
              <a:gd name="connsiteY10" fmla="*/ 571500 h 617220"/>
              <a:gd name="connsiteX11" fmla="*/ 45720 w 286227"/>
              <a:gd name="connsiteY11" fmla="*/ 594360 h 617220"/>
              <a:gd name="connsiteX12" fmla="*/ 22860 w 286227"/>
              <a:gd name="connsiteY12" fmla="*/ 617220 h 617220"/>
              <a:gd name="connsiteX13" fmla="*/ 0 w 286227"/>
              <a:gd name="connsiteY13" fmla="*/ 594360 h 617220"/>
              <a:gd name="connsiteX14" fmla="*/ 22860 w 286227"/>
              <a:gd name="connsiteY14" fmla="*/ 571500 h 617220"/>
              <a:gd name="connsiteX15" fmla="*/ 263367 w 286227"/>
              <a:gd name="connsiteY15" fmla="*/ 428625 h 617220"/>
              <a:gd name="connsiteX16" fmla="*/ 286227 w 286227"/>
              <a:gd name="connsiteY16" fmla="*/ 451485 h 617220"/>
              <a:gd name="connsiteX17" fmla="*/ 263367 w 286227"/>
              <a:gd name="connsiteY17" fmla="*/ 474345 h 617220"/>
              <a:gd name="connsiteX18" fmla="*/ 240507 w 286227"/>
              <a:gd name="connsiteY18" fmla="*/ 451485 h 617220"/>
              <a:gd name="connsiteX19" fmla="*/ 263367 w 286227"/>
              <a:gd name="connsiteY19" fmla="*/ 428625 h 617220"/>
              <a:gd name="connsiteX20" fmla="*/ 143114 w 286227"/>
              <a:gd name="connsiteY20" fmla="*/ 428625 h 617220"/>
              <a:gd name="connsiteX21" fmla="*/ 165974 w 286227"/>
              <a:gd name="connsiteY21" fmla="*/ 451485 h 617220"/>
              <a:gd name="connsiteX22" fmla="*/ 143114 w 286227"/>
              <a:gd name="connsiteY22" fmla="*/ 474345 h 617220"/>
              <a:gd name="connsiteX23" fmla="*/ 120254 w 286227"/>
              <a:gd name="connsiteY23" fmla="*/ 451485 h 617220"/>
              <a:gd name="connsiteX24" fmla="*/ 143114 w 286227"/>
              <a:gd name="connsiteY24" fmla="*/ 428625 h 617220"/>
              <a:gd name="connsiteX25" fmla="*/ 22860 w 286227"/>
              <a:gd name="connsiteY25" fmla="*/ 428625 h 617220"/>
              <a:gd name="connsiteX26" fmla="*/ 45720 w 286227"/>
              <a:gd name="connsiteY26" fmla="*/ 451485 h 617220"/>
              <a:gd name="connsiteX27" fmla="*/ 22860 w 286227"/>
              <a:gd name="connsiteY27" fmla="*/ 474345 h 617220"/>
              <a:gd name="connsiteX28" fmla="*/ 0 w 286227"/>
              <a:gd name="connsiteY28" fmla="*/ 451485 h 617220"/>
              <a:gd name="connsiteX29" fmla="*/ 22860 w 286227"/>
              <a:gd name="connsiteY29" fmla="*/ 428625 h 617220"/>
              <a:gd name="connsiteX30" fmla="*/ 263367 w 286227"/>
              <a:gd name="connsiteY30" fmla="*/ 285750 h 617220"/>
              <a:gd name="connsiteX31" fmla="*/ 286227 w 286227"/>
              <a:gd name="connsiteY31" fmla="*/ 308610 h 617220"/>
              <a:gd name="connsiteX32" fmla="*/ 263367 w 286227"/>
              <a:gd name="connsiteY32" fmla="*/ 331470 h 617220"/>
              <a:gd name="connsiteX33" fmla="*/ 240507 w 286227"/>
              <a:gd name="connsiteY33" fmla="*/ 308610 h 617220"/>
              <a:gd name="connsiteX34" fmla="*/ 263367 w 286227"/>
              <a:gd name="connsiteY34" fmla="*/ 285750 h 617220"/>
              <a:gd name="connsiteX35" fmla="*/ 143114 w 286227"/>
              <a:gd name="connsiteY35" fmla="*/ 285750 h 617220"/>
              <a:gd name="connsiteX36" fmla="*/ 165974 w 286227"/>
              <a:gd name="connsiteY36" fmla="*/ 308610 h 617220"/>
              <a:gd name="connsiteX37" fmla="*/ 143114 w 286227"/>
              <a:gd name="connsiteY37" fmla="*/ 331470 h 617220"/>
              <a:gd name="connsiteX38" fmla="*/ 120254 w 286227"/>
              <a:gd name="connsiteY38" fmla="*/ 308610 h 617220"/>
              <a:gd name="connsiteX39" fmla="*/ 143114 w 286227"/>
              <a:gd name="connsiteY39" fmla="*/ 285750 h 617220"/>
              <a:gd name="connsiteX40" fmla="*/ 22860 w 286227"/>
              <a:gd name="connsiteY40" fmla="*/ 285750 h 617220"/>
              <a:gd name="connsiteX41" fmla="*/ 45720 w 286227"/>
              <a:gd name="connsiteY41" fmla="*/ 308610 h 617220"/>
              <a:gd name="connsiteX42" fmla="*/ 22860 w 286227"/>
              <a:gd name="connsiteY42" fmla="*/ 331470 h 617220"/>
              <a:gd name="connsiteX43" fmla="*/ 0 w 286227"/>
              <a:gd name="connsiteY43" fmla="*/ 308610 h 617220"/>
              <a:gd name="connsiteX44" fmla="*/ 22860 w 286227"/>
              <a:gd name="connsiteY44" fmla="*/ 285750 h 617220"/>
              <a:gd name="connsiteX45" fmla="*/ 263367 w 286227"/>
              <a:gd name="connsiteY45" fmla="*/ 142875 h 617220"/>
              <a:gd name="connsiteX46" fmla="*/ 286227 w 286227"/>
              <a:gd name="connsiteY46" fmla="*/ 165735 h 617220"/>
              <a:gd name="connsiteX47" fmla="*/ 263367 w 286227"/>
              <a:gd name="connsiteY47" fmla="*/ 188595 h 617220"/>
              <a:gd name="connsiteX48" fmla="*/ 240507 w 286227"/>
              <a:gd name="connsiteY48" fmla="*/ 165735 h 617220"/>
              <a:gd name="connsiteX49" fmla="*/ 263367 w 286227"/>
              <a:gd name="connsiteY49" fmla="*/ 142875 h 617220"/>
              <a:gd name="connsiteX50" fmla="*/ 143114 w 286227"/>
              <a:gd name="connsiteY50" fmla="*/ 142875 h 617220"/>
              <a:gd name="connsiteX51" fmla="*/ 165974 w 286227"/>
              <a:gd name="connsiteY51" fmla="*/ 165735 h 617220"/>
              <a:gd name="connsiteX52" fmla="*/ 143114 w 286227"/>
              <a:gd name="connsiteY52" fmla="*/ 188595 h 617220"/>
              <a:gd name="connsiteX53" fmla="*/ 120254 w 286227"/>
              <a:gd name="connsiteY53" fmla="*/ 165735 h 617220"/>
              <a:gd name="connsiteX54" fmla="*/ 143114 w 286227"/>
              <a:gd name="connsiteY54" fmla="*/ 142875 h 617220"/>
              <a:gd name="connsiteX55" fmla="*/ 22860 w 286227"/>
              <a:gd name="connsiteY55" fmla="*/ 142875 h 617220"/>
              <a:gd name="connsiteX56" fmla="*/ 45720 w 286227"/>
              <a:gd name="connsiteY56" fmla="*/ 165735 h 617220"/>
              <a:gd name="connsiteX57" fmla="*/ 22860 w 286227"/>
              <a:gd name="connsiteY57" fmla="*/ 188595 h 617220"/>
              <a:gd name="connsiteX58" fmla="*/ 0 w 286227"/>
              <a:gd name="connsiteY58" fmla="*/ 165735 h 617220"/>
              <a:gd name="connsiteX59" fmla="*/ 22860 w 286227"/>
              <a:gd name="connsiteY59" fmla="*/ 142875 h 617220"/>
              <a:gd name="connsiteX60" fmla="*/ 263367 w 286227"/>
              <a:gd name="connsiteY60" fmla="*/ 0 h 617220"/>
              <a:gd name="connsiteX61" fmla="*/ 286227 w 286227"/>
              <a:gd name="connsiteY61" fmla="*/ 22860 h 617220"/>
              <a:gd name="connsiteX62" fmla="*/ 263367 w 286227"/>
              <a:gd name="connsiteY62" fmla="*/ 45720 h 617220"/>
              <a:gd name="connsiteX63" fmla="*/ 240507 w 286227"/>
              <a:gd name="connsiteY63" fmla="*/ 22860 h 617220"/>
              <a:gd name="connsiteX64" fmla="*/ 263367 w 286227"/>
              <a:gd name="connsiteY64" fmla="*/ 0 h 617220"/>
              <a:gd name="connsiteX65" fmla="*/ 143114 w 286227"/>
              <a:gd name="connsiteY65" fmla="*/ 0 h 617220"/>
              <a:gd name="connsiteX66" fmla="*/ 165974 w 286227"/>
              <a:gd name="connsiteY66" fmla="*/ 22860 h 617220"/>
              <a:gd name="connsiteX67" fmla="*/ 143114 w 286227"/>
              <a:gd name="connsiteY67" fmla="*/ 45720 h 617220"/>
              <a:gd name="connsiteX68" fmla="*/ 120254 w 286227"/>
              <a:gd name="connsiteY68" fmla="*/ 22860 h 617220"/>
              <a:gd name="connsiteX69" fmla="*/ 143114 w 286227"/>
              <a:gd name="connsiteY69" fmla="*/ 0 h 617220"/>
              <a:gd name="connsiteX70" fmla="*/ 22860 w 286227"/>
              <a:gd name="connsiteY70" fmla="*/ 0 h 617220"/>
              <a:gd name="connsiteX71" fmla="*/ 45720 w 286227"/>
              <a:gd name="connsiteY71" fmla="*/ 22860 h 617220"/>
              <a:gd name="connsiteX72" fmla="*/ 22860 w 286227"/>
              <a:gd name="connsiteY72" fmla="*/ 45720 h 617220"/>
              <a:gd name="connsiteX73" fmla="*/ 0 w 286227"/>
              <a:gd name="connsiteY73" fmla="*/ 22860 h 617220"/>
              <a:gd name="connsiteX74" fmla="*/ 22860 w 286227"/>
              <a:gd name="connsiteY74" fmla="*/ 0 h 617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286227" h="617220">
                <a:moveTo>
                  <a:pt x="263367" y="571500"/>
                </a:moveTo>
                <a:cubicBezTo>
                  <a:pt x="275992" y="571500"/>
                  <a:pt x="286227" y="581735"/>
                  <a:pt x="286227" y="594360"/>
                </a:cubicBezTo>
                <a:cubicBezTo>
                  <a:pt x="286227" y="606985"/>
                  <a:pt x="275992" y="617220"/>
                  <a:pt x="263367" y="617220"/>
                </a:cubicBezTo>
                <a:cubicBezTo>
                  <a:pt x="250742" y="617220"/>
                  <a:pt x="240507" y="606985"/>
                  <a:pt x="240507" y="594360"/>
                </a:cubicBezTo>
                <a:cubicBezTo>
                  <a:pt x="240507" y="581735"/>
                  <a:pt x="250742" y="571500"/>
                  <a:pt x="263367" y="571500"/>
                </a:cubicBezTo>
                <a:close/>
                <a:moveTo>
                  <a:pt x="143114" y="571500"/>
                </a:moveTo>
                <a:cubicBezTo>
                  <a:pt x="155739" y="571500"/>
                  <a:pt x="165974" y="581735"/>
                  <a:pt x="165974" y="594360"/>
                </a:cubicBezTo>
                <a:cubicBezTo>
                  <a:pt x="165974" y="606985"/>
                  <a:pt x="155739" y="617220"/>
                  <a:pt x="143114" y="617220"/>
                </a:cubicBezTo>
                <a:cubicBezTo>
                  <a:pt x="130489" y="617220"/>
                  <a:pt x="120254" y="606985"/>
                  <a:pt x="120254" y="594360"/>
                </a:cubicBezTo>
                <a:cubicBezTo>
                  <a:pt x="120254" y="581735"/>
                  <a:pt x="130489" y="571500"/>
                  <a:pt x="143114" y="571500"/>
                </a:cubicBezTo>
                <a:close/>
                <a:moveTo>
                  <a:pt x="22860" y="571500"/>
                </a:moveTo>
                <a:cubicBezTo>
                  <a:pt x="35485" y="571500"/>
                  <a:pt x="45720" y="581735"/>
                  <a:pt x="45720" y="594360"/>
                </a:cubicBezTo>
                <a:cubicBezTo>
                  <a:pt x="45720" y="606985"/>
                  <a:pt x="35485" y="617220"/>
                  <a:pt x="22860" y="617220"/>
                </a:cubicBezTo>
                <a:cubicBezTo>
                  <a:pt x="10235" y="617220"/>
                  <a:pt x="0" y="606985"/>
                  <a:pt x="0" y="594360"/>
                </a:cubicBezTo>
                <a:cubicBezTo>
                  <a:pt x="0" y="581735"/>
                  <a:pt x="10235" y="571500"/>
                  <a:pt x="22860" y="571500"/>
                </a:cubicBezTo>
                <a:close/>
                <a:moveTo>
                  <a:pt x="263367" y="428625"/>
                </a:moveTo>
                <a:cubicBezTo>
                  <a:pt x="275992" y="428625"/>
                  <a:pt x="286227" y="438860"/>
                  <a:pt x="286227" y="451485"/>
                </a:cubicBezTo>
                <a:cubicBezTo>
                  <a:pt x="286227" y="464110"/>
                  <a:pt x="275992" y="474345"/>
                  <a:pt x="263367" y="474345"/>
                </a:cubicBezTo>
                <a:cubicBezTo>
                  <a:pt x="250742" y="474345"/>
                  <a:pt x="240507" y="464110"/>
                  <a:pt x="240507" y="451485"/>
                </a:cubicBezTo>
                <a:cubicBezTo>
                  <a:pt x="240507" y="438860"/>
                  <a:pt x="250742" y="428625"/>
                  <a:pt x="263367" y="428625"/>
                </a:cubicBezTo>
                <a:close/>
                <a:moveTo>
                  <a:pt x="143114" y="428625"/>
                </a:moveTo>
                <a:cubicBezTo>
                  <a:pt x="155739" y="428625"/>
                  <a:pt x="165974" y="438860"/>
                  <a:pt x="165974" y="451485"/>
                </a:cubicBezTo>
                <a:cubicBezTo>
                  <a:pt x="165974" y="464110"/>
                  <a:pt x="155739" y="474345"/>
                  <a:pt x="143114" y="474345"/>
                </a:cubicBezTo>
                <a:cubicBezTo>
                  <a:pt x="130489" y="474345"/>
                  <a:pt x="120254" y="464110"/>
                  <a:pt x="120254" y="451485"/>
                </a:cubicBezTo>
                <a:cubicBezTo>
                  <a:pt x="120254" y="438860"/>
                  <a:pt x="130489" y="428625"/>
                  <a:pt x="143114" y="428625"/>
                </a:cubicBezTo>
                <a:close/>
                <a:moveTo>
                  <a:pt x="22860" y="428625"/>
                </a:moveTo>
                <a:cubicBezTo>
                  <a:pt x="35485" y="428625"/>
                  <a:pt x="45720" y="438860"/>
                  <a:pt x="45720" y="451485"/>
                </a:cubicBezTo>
                <a:cubicBezTo>
                  <a:pt x="45720" y="464110"/>
                  <a:pt x="35485" y="474345"/>
                  <a:pt x="22860" y="474345"/>
                </a:cubicBezTo>
                <a:cubicBezTo>
                  <a:pt x="10235" y="474345"/>
                  <a:pt x="0" y="464110"/>
                  <a:pt x="0" y="451485"/>
                </a:cubicBezTo>
                <a:cubicBezTo>
                  <a:pt x="0" y="438860"/>
                  <a:pt x="10235" y="428625"/>
                  <a:pt x="22860" y="428625"/>
                </a:cubicBezTo>
                <a:close/>
                <a:moveTo>
                  <a:pt x="263367" y="285750"/>
                </a:moveTo>
                <a:cubicBezTo>
                  <a:pt x="275992" y="285750"/>
                  <a:pt x="286227" y="295985"/>
                  <a:pt x="286227" y="308610"/>
                </a:cubicBezTo>
                <a:cubicBezTo>
                  <a:pt x="286227" y="321235"/>
                  <a:pt x="275992" y="331470"/>
                  <a:pt x="263367" y="331470"/>
                </a:cubicBezTo>
                <a:cubicBezTo>
                  <a:pt x="250742" y="331470"/>
                  <a:pt x="240507" y="321235"/>
                  <a:pt x="240507" y="308610"/>
                </a:cubicBezTo>
                <a:cubicBezTo>
                  <a:pt x="240507" y="295985"/>
                  <a:pt x="250742" y="285750"/>
                  <a:pt x="263367" y="285750"/>
                </a:cubicBezTo>
                <a:close/>
                <a:moveTo>
                  <a:pt x="143114" y="285750"/>
                </a:moveTo>
                <a:cubicBezTo>
                  <a:pt x="155739" y="285750"/>
                  <a:pt x="165974" y="295985"/>
                  <a:pt x="165974" y="308610"/>
                </a:cubicBezTo>
                <a:cubicBezTo>
                  <a:pt x="165974" y="321235"/>
                  <a:pt x="155739" y="331470"/>
                  <a:pt x="143114" y="331470"/>
                </a:cubicBezTo>
                <a:cubicBezTo>
                  <a:pt x="130489" y="331470"/>
                  <a:pt x="120254" y="321235"/>
                  <a:pt x="120254" y="308610"/>
                </a:cubicBezTo>
                <a:cubicBezTo>
                  <a:pt x="120254" y="295985"/>
                  <a:pt x="130489" y="285750"/>
                  <a:pt x="143114" y="285750"/>
                </a:cubicBezTo>
                <a:close/>
                <a:moveTo>
                  <a:pt x="22860" y="285750"/>
                </a:moveTo>
                <a:cubicBezTo>
                  <a:pt x="35485" y="285750"/>
                  <a:pt x="45720" y="295985"/>
                  <a:pt x="45720" y="308610"/>
                </a:cubicBezTo>
                <a:cubicBezTo>
                  <a:pt x="45720" y="321235"/>
                  <a:pt x="35485" y="331470"/>
                  <a:pt x="22860" y="331470"/>
                </a:cubicBezTo>
                <a:cubicBezTo>
                  <a:pt x="10235" y="331470"/>
                  <a:pt x="0" y="321235"/>
                  <a:pt x="0" y="308610"/>
                </a:cubicBezTo>
                <a:cubicBezTo>
                  <a:pt x="0" y="295985"/>
                  <a:pt x="10235" y="285750"/>
                  <a:pt x="22860" y="285750"/>
                </a:cubicBezTo>
                <a:close/>
                <a:moveTo>
                  <a:pt x="263367" y="142875"/>
                </a:moveTo>
                <a:cubicBezTo>
                  <a:pt x="275992" y="142875"/>
                  <a:pt x="286227" y="153110"/>
                  <a:pt x="286227" y="165735"/>
                </a:cubicBezTo>
                <a:cubicBezTo>
                  <a:pt x="286227" y="178360"/>
                  <a:pt x="275992" y="188595"/>
                  <a:pt x="263367" y="188595"/>
                </a:cubicBezTo>
                <a:cubicBezTo>
                  <a:pt x="250742" y="188595"/>
                  <a:pt x="240507" y="178360"/>
                  <a:pt x="240507" y="165735"/>
                </a:cubicBezTo>
                <a:cubicBezTo>
                  <a:pt x="240507" y="153110"/>
                  <a:pt x="250742" y="142875"/>
                  <a:pt x="263367" y="142875"/>
                </a:cubicBezTo>
                <a:close/>
                <a:moveTo>
                  <a:pt x="143114" y="142875"/>
                </a:moveTo>
                <a:cubicBezTo>
                  <a:pt x="155739" y="142875"/>
                  <a:pt x="165974" y="153110"/>
                  <a:pt x="165974" y="165735"/>
                </a:cubicBezTo>
                <a:cubicBezTo>
                  <a:pt x="165974" y="178360"/>
                  <a:pt x="155739" y="188595"/>
                  <a:pt x="143114" y="188595"/>
                </a:cubicBezTo>
                <a:cubicBezTo>
                  <a:pt x="130489" y="188595"/>
                  <a:pt x="120254" y="178360"/>
                  <a:pt x="120254" y="165735"/>
                </a:cubicBezTo>
                <a:cubicBezTo>
                  <a:pt x="120254" y="153110"/>
                  <a:pt x="130489" y="142875"/>
                  <a:pt x="143114" y="142875"/>
                </a:cubicBezTo>
                <a:close/>
                <a:moveTo>
                  <a:pt x="22860" y="142875"/>
                </a:moveTo>
                <a:cubicBezTo>
                  <a:pt x="35485" y="142875"/>
                  <a:pt x="45720" y="153110"/>
                  <a:pt x="45720" y="165735"/>
                </a:cubicBezTo>
                <a:cubicBezTo>
                  <a:pt x="45720" y="178360"/>
                  <a:pt x="35485" y="188595"/>
                  <a:pt x="22860" y="188595"/>
                </a:cubicBezTo>
                <a:cubicBezTo>
                  <a:pt x="10235" y="188595"/>
                  <a:pt x="0" y="178360"/>
                  <a:pt x="0" y="165735"/>
                </a:cubicBezTo>
                <a:cubicBezTo>
                  <a:pt x="0" y="153110"/>
                  <a:pt x="10235" y="142875"/>
                  <a:pt x="22860" y="142875"/>
                </a:cubicBezTo>
                <a:close/>
                <a:moveTo>
                  <a:pt x="263367" y="0"/>
                </a:moveTo>
                <a:cubicBezTo>
                  <a:pt x="275992" y="0"/>
                  <a:pt x="286227" y="10235"/>
                  <a:pt x="286227" y="22860"/>
                </a:cubicBezTo>
                <a:cubicBezTo>
                  <a:pt x="286227" y="35485"/>
                  <a:pt x="275992" y="45720"/>
                  <a:pt x="263367" y="45720"/>
                </a:cubicBezTo>
                <a:cubicBezTo>
                  <a:pt x="250742" y="45720"/>
                  <a:pt x="240507" y="35485"/>
                  <a:pt x="240507" y="22860"/>
                </a:cubicBezTo>
                <a:cubicBezTo>
                  <a:pt x="240507" y="10235"/>
                  <a:pt x="250742" y="0"/>
                  <a:pt x="263367" y="0"/>
                </a:cubicBezTo>
                <a:close/>
                <a:moveTo>
                  <a:pt x="143114" y="0"/>
                </a:moveTo>
                <a:cubicBezTo>
                  <a:pt x="155739" y="0"/>
                  <a:pt x="165974" y="10235"/>
                  <a:pt x="165974" y="22860"/>
                </a:cubicBezTo>
                <a:cubicBezTo>
                  <a:pt x="165974" y="35485"/>
                  <a:pt x="155739" y="45720"/>
                  <a:pt x="143114" y="45720"/>
                </a:cubicBezTo>
                <a:cubicBezTo>
                  <a:pt x="130489" y="45720"/>
                  <a:pt x="120254" y="35485"/>
                  <a:pt x="120254" y="22860"/>
                </a:cubicBezTo>
                <a:cubicBezTo>
                  <a:pt x="120254" y="10235"/>
                  <a:pt x="130489" y="0"/>
                  <a:pt x="143114" y="0"/>
                </a:cubicBezTo>
                <a:close/>
                <a:moveTo>
                  <a:pt x="22860" y="0"/>
                </a:moveTo>
                <a:cubicBezTo>
                  <a:pt x="35485" y="0"/>
                  <a:pt x="45720" y="10235"/>
                  <a:pt x="45720" y="22860"/>
                </a:cubicBezTo>
                <a:cubicBezTo>
                  <a:pt x="45720" y="35485"/>
                  <a:pt x="35485" y="45720"/>
                  <a:pt x="22860" y="45720"/>
                </a:cubicBezTo>
                <a:cubicBezTo>
                  <a:pt x="10235" y="45720"/>
                  <a:pt x="0" y="35485"/>
                  <a:pt x="0" y="22860"/>
                </a:cubicBezTo>
                <a:cubicBezTo>
                  <a:pt x="0" y="10235"/>
                  <a:pt x="10235" y="0"/>
                  <a:pt x="22860" y="0"/>
                </a:cubicBez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spTree>
    <p:extLst>
      <p:ext uri="{BB962C8B-B14F-4D97-AF65-F5344CB8AC3E}">
        <p14:creationId xmlns:p14="http://schemas.microsoft.com/office/powerpoint/2010/main" val="16197101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EE75833C-4268-FBE8-0CC7-FF6E87A0783A}"/>
              </a:ext>
            </a:extLst>
          </p:cNvPr>
          <p:cNvSpPr/>
          <p:nvPr/>
        </p:nvSpPr>
        <p:spPr>
          <a:xfrm>
            <a:off x="695325" y="1704489"/>
            <a:ext cx="3025998" cy="4104288"/>
          </a:xfrm>
          <a:prstGeom prst="rect">
            <a:avLst/>
          </a:prstGeom>
          <a:solidFill>
            <a:schemeClr val="bg1">
              <a:lumMod val="95000"/>
            </a:schemeClr>
          </a:solidFill>
          <a:ln w="38100" cap="rnd">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defTabSz="913765"/>
            <a:endParaRPr lang="zh-CN" altLang="en-US" sz="2000" b="1" dirty="0">
              <a:solidFill>
                <a:schemeClr val="bg1"/>
              </a:solidFill>
              <a:latin typeface="MiSans" panose="00000500000000000000" pitchFamily="2" charset="-122"/>
              <a:ea typeface="MiSans" panose="00000500000000000000" pitchFamily="2" charset="-122"/>
            </a:endParaRPr>
          </a:p>
        </p:txBody>
      </p:sp>
      <p:sp>
        <p:nvSpPr>
          <p:cNvPr id="32" name="矩形 31">
            <a:extLst>
              <a:ext uri="{FF2B5EF4-FFF2-40B4-BE49-F238E27FC236}">
                <a16:creationId xmlns:a16="http://schemas.microsoft.com/office/drawing/2014/main" id="{5B05DFF0-80BE-450A-F20F-CE487DFB3FE1}"/>
              </a:ext>
            </a:extLst>
          </p:cNvPr>
          <p:cNvSpPr/>
          <p:nvPr/>
        </p:nvSpPr>
        <p:spPr>
          <a:xfrm>
            <a:off x="0" y="6694424"/>
            <a:ext cx="12192000" cy="163576"/>
          </a:xfrm>
          <a:prstGeom prst="rect">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panose="00000500000000000000" pitchFamily="2" charset="-122"/>
              <a:ea typeface="MiSans" panose="00000500000000000000" pitchFamily="2" charset="-122"/>
            </a:endParaRPr>
          </a:p>
        </p:txBody>
      </p:sp>
      <p:pic>
        <p:nvPicPr>
          <p:cNvPr id="41" name="图片 40" descr="卡通画&#10;&#10;中度可信度描述已自动生成">
            <a:extLst>
              <a:ext uri="{FF2B5EF4-FFF2-40B4-BE49-F238E27FC236}">
                <a16:creationId xmlns:a16="http://schemas.microsoft.com/office/drawing/2014/main" id="{22F2AB82-AD25-D240-1806-D478883C29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4585" y="406809"/>
            <a:ext cx="1473002" cy="201569"/>
          </a:xfrm>
          <a:prstGeom prst="rect">
            <a:avLst/>
          </a:prstGeom>
        </p:spPr>
      </p:pic>
      <p:sp>
        <p:nvSpPr>
          <p:cNvPr id="21" name="文本框 20">
            <a:extLst>
              <a:ext uri="{FF2B5EF4-FFF2-40B4-BE49-F238E27FC236}">
                <a16:creationId xmlns:a16="http://schemas.microsoft.com/office/drawing/2014/main" id="{47E80A83-1DD4-B75A-43D3-A91668043A3E}"/>
              </a:ext>
            </a:extLst>
          </p:cNvPr>
          <p:cNvSpPr txBox="1"/>
          <p:nvPr/>
        </p:nvSpPr>
        <p:spPr>
          <a:xfrm>
            <a:off x="1161577" y="294957"/>
            <a:ext cx="2462213" cy="492443"/>
          </a:xfrm>
          <a:prstGeom prst="rect">
            <a:avLst/>
          </a:prstGeom>
          <a:noFill/>
        </p:spPr>
        <p:txBody>
          <a:bodyPr wrap="none" lIns="0" tIns="0" rIns="0" bIns="0" rtlCol="0">
            <a:spAutoFit/>
          </a:bodyPr>
          <a:lstStyle/>
          <a:p>
            <a:pPr>
              <a:defRPr/>
            </a:pPr>
            <a:r>
              <a:rPr kumimoji="1" lang="zh-CN" altLang="en-US" sz="3200" dirty="0">
                <a:solidFill>
                  <a:schemeClr val="tx1">
                    <a:lumMod val="75000"/>
                    <a:lumOff val="25000"/>
                  </a:schemeClr>
                </a:solidFill>
                <a:latin typeface="MiSans Semibold" panose="00000700000000000000" pitchFamily="2" charset="-122"/>
                <a:ea typeface="MiSans Semibold" panose="00000700000000000000" pitchFamily="2" charset="-122"/>
                <a:cs typeface="+mn-ea"/>
                <a:sym typeface="汉仪旗黑KW 55S" panose="00020600040101010101" pitchFamily="18" charset="-122"/>
              </a:rPr>
              <a:t>明年工作计划</a:t>
            </a:r>
          </a:p>
        </p:txBody>
      </p:sp>
      <p:grpSp>
        <p:nvGrpSpPr>
          <p:cNvPr id="107" name="组合 106">
            <a:extLst>
              <a:ext uri="{FF2B5EF4-FFF2-40B4-BE49-F238E27FC236}">
                <a16:creationId xmlns:a16="http://schemas.microsoft.com/office/drawing/2014/main" id="{F728C70B-CB46-E89F-FE50-94E010762A10}"/>
              </a:ext>
            </a:extLst>
          </p:cNvPr>
          <p:cNvGrpSpPr/>
          <p:nvPr/>
        </p:nvGrpSpPr>
        <p:grpSpPr>
          <a:xfrm>
            <a:off x="543054" y="198722"/>
            <a:ext cx="487078" cy="487078"/>
            <a:chOff x="415749" y="127964"/>
            <a:chExt cx="617864" cy="617864"/>
          </a:xfrm>
        </p:grpSpPr>
        <p:sp>
          <p:nvSpPr>
            <p:cNvPr id="105" name="Oval 134+">
              <a:extLst>
                <a:ext uri="{FF2B5EF4-FFF2-40B4-BE49-F238E27FC236}">
                  <a16:creationId xmlns:a16="http://schemas.microsoft.com/office/drawing/2014/main" id="{0489355D-3969-EB08-F801-D2BF383EF1B8}"/>
                </a:ext>
              </a:extLst>
            </p:cNvPr>
            <p:cNvSpPr/>
            <p:nvPr/>
          </p:nvSpPr>
          <p:spPr>
            <a:xfrm rot="8100000">
              <a:off x="415749" y="127964"/>
              <a:ext cx="617864" cy="617864"/>
            </a:xfrm>
            <a:prstGeom prst="blockArc">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panose="00000500000000000000" pitchFamily="2" charset="-122"/>
                <a:ea typeface="MiSans" panose="00000500000000000000" pitchFamily="2" charset="-122"/>
              </a:endParaRPr>
            </a:p>
          </p:txBody>
        </p:sp>
        <p:sp>
          <p:nvSpPr>
            <p:cNvPr id="106" name="椭圆 105">
              <a:extLst>
                <a:ext uri="{FF2B5EF4-FFF2-40B4-BE49-F238E27FC236}">
                  <a16:creationId xmlns:a16="http://schemas.microsoft.com/office/drawing/2014/main" id="{DCD5BAEC-CBB5-2B13-9EC4-F27EF3E7564B}"/>
                </a:ext>
              </a:extLst>
            </p:cNvPr>
            <p:cNvSpPr/>
            <p:nvPr/>
          </p:nvSpPr>
          <p:spPr>
            <a:xfrm rot="8954099" flipH="1">
              <a:off x="646302" y="337911"/>
              <a:ext cx="197968" cy="197968"/>
            </a:xfrm>
            <a:prstGeom prst="ellipse">
              <a:avLst/>
            </a:pr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panose="00000500000000000000" pitchFamily="2" charset="-122"/>
                <a:ea typeface="MiSans" panose="00000500000000000000" pitchFamily="2" charset="-122"/>
              </a:endParaRPr>
            </a:p>
          </p:txBody>
        </p:sp>
      </p:grpSp>
      <p:sp>
        <p:nvSpPr>
          <p:cNvPr id="6" name="矩形 5">
            <a:extLst>
              <a:ext uri="{FF2B5EF4-FFF2-40B4-BE49-F238E27FC236}">
                <a16:creationId xmlns:a16="http://schemas.microsoft.com/office/drawing/2014/main" id="{76FA0AC8-5631-7FB0-A886-A049616A94D1}"/>
              </a:ext>
            </a:extLst>
          </p:cNvPr>
          <p:cNvSpPr/>
          <p:nvPr/>
        </p:nvSpPr>
        <p:spPr>
          <a:xfrm>
            <a:off x="8463370" y="1688533"/>
            <a:ext cx="3025998" cy="4120243"/>
          </a:xfrm>
          <a:prstGeom prst="rect">
            <a:avLst/>
          </a:prstGeom>
          <a:solidFill>
            <a:schemeClr val="bg1">
              <a:lumMod val="95000"/>
            </a:schemeClr>
          </a:solidFill>
          <a:ln w="38100" cap="rnd">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defTabSz="913765"/>
            <a:endParaRPr lang="zh-CN" altLang="en-US" sz="2000" b="1" dirty="0">
              <a:solidFill>
                <a:schemeClr val="bg1"/>
              </a:solidFill>
              <a:latin typeface="MiSans" panose="00000500000000000000" pitchFamily="2" charset="-122"/>
              <a:ea typeface="MiSans" panose="00000500000000000000" pitchFamily="2" charset="-122"/>
            </a:endParaRPr>
          </a:p>
        </p:txBody>
      </p:sp>
      <p:cxnSp>
        <p:nvCxnSpPr>
          <p:cNvPr id="17" name="直接连接符 16">
            <a:extLst>
              <a:ext uri="{FF2B5EF4-FFF2-40B4-BE49-F238E27FC236}">
                <a16:creationId xmlns:a16="http://schemas.microsoft.com/office/drawing/2014/main" id="{1C1BF230-6AED-8E07-7CDC-955A8FE30C27}"/>
              </a:ext>
            </a:extLst>
          </p:cNvPr>
          <p:cNvCxnSpPr>
            <a:cxnSpLocks/>
          </p:cNvCxnSpPr>
          <p:nvPr/>
        </p:nvCxnSpPr>
        <p:spPr>
          <a:xfrm>
            <a:off x="1910091" y="3756633"/>
            <a:ext cx="58452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5" name="图片 74" descr="图片包含 桌子, 游戏机&#10;&#10;描述已自动生成">
            <a:extLst>
              <a:ext uri="{FF2B5EF4-FFF2-40B4-BE49-F238E27FC236}">
                <a16:creationId xmlns:a16="http://schemas.microsoft.com/office/drawing/2014/main" id="{D31CAC2D-4CA7-AA22-558B-1B3018C4CEB4}"/>
              </a:ext>
            </a:extLst>
          </p:cNvPr>
          <p:cNvPicPr>
            <a:picLocks/>
          </p:cNvPicPr>
          <p:nvPr/>
        </p:nvPicPr>
        <p:blipFill>
          <a:blip r:embed="rId4">
            <a:extLst>
              <a:ext uri="{28A0092B-C50C-407E-A947-70E740481C1C}">
                <a14:useLocalDpi xmlns:a14="http://schemas.microsoft.com/office/drawing/2010/main" val="0"/>
              </a:ext>
            </a:extLst>
          </a:blip>
          <a:srcRect l="24170" t="999" r="32248" b="1246"/>
          <a:stretch>
            <a:fillRect/>
          </a:stretch>
        </p:blipFill>
        <p:spPr>
          <a:xfrm>
            <a:off x="4321614" y="1389535"/>
            <a:ext cx="3548772" cy="4476391"/>
          </a:xfrm>
          <a:custGeom>
            <a:avLst/>
            <a:gdLst>
              <a:gd name="connsiteX0" fmla="*/ 0 w 3564827"/>
              <a:gd name="connsiteY0" fmla="*/ 0 h 4501819"/>
              <a:gd name="connsiteX1" fmla="*/ 3564827 w 3564827"/>
              <a:gd name="connsiteY1" fmla="*/ 0 h 4501819"/>
              <a:gd name="connsiteX2" fmla="*/ 3564827 w 3564827"/>
              <a:gd name="connsiteY2" fmla="*/ 4501819 h 4501819"/>
              <a:gd name="connsiteX3" fmla="*/ 0 w 3564827"/>
              <a:gd name="connsiteY3" fmla="*/ 4501819 h 4501819"/>
              <a:gd name="connsiteX4" fmla="*/ 0 w 3564827"/>
              <a:gd name="connsiteY4" fmla="*/ 0 h 4501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4827" h="4501819">
                <a:moveTo>
                  <a:pt x="0" y="0"/>
                </a:moveTo>
                <a:lnTo>
                  <a:pt x="3564827" y="0"/>
                </a:lnTo>
                <a:lnTo>
                  <a:pt x="3564827" y="4501819"/>
                </a:lnTo>
                <a:lnTo>
                  <a:pt x="0" y="4501819"/>
                </a:lnTo>
                <a:lnTo>
                  <a:pt x="0" y="0"/>
                </a:lnTo>
                <a:close/>
              </a:path>
            </a:pathLst>
          </a:custGeom>
          <a:effectLst>
            <a:outerShdw blurRad="50800" dist="38100" dir="5400000" algn="t" rotWithShape="0">
              <a:schemeClr val="bg1">
                <a:lumMod val="50000"/>
                <a:alpha val="10000"/>
              </a:schemeClr>
            </a:outerShdw>
          </a:effectLst>
        </p:spPr>
      </p:pic>
      <p:sp>
        <p:nvSpPr>
          <p:cNvPr id="25" name="矩形 24">
            <a:extLst>
              <a:ext uri="{FF2B5EF4-FFF2-40B4-BE49-F238E27FC236}">
                <a16:creationId xmlns:a16="http://schemas.microsoft.com/office/drawing/2014/main" id="{75FAC218-4D17-93AE-0BBE-4908159A66C6}"/>
              </a:ext>
            </a:extLst>
          </p:cNvPr>
          <p:cNvSpPr/>
          <p:nvPr/>
        </p:nvSpPr>
        <p:spPr>
          <a:xfrm>
            <a:off x="709939" y="5755120"/>
            <a:ext cx="3018691" cy="45719"/>
          </a:xfrm>
          <a:prstGeom prst="rect">
            <a:avLst/>
          </a:pr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panose="00000500000000000000" pitchFamily="2" charset="-122"/>
              <a:ea typeface="MiSans" panose="00000500000000000000" pitchFamily="2" charset="-122"/>
            </a:endParaRPr>
          </a:p>
        </p:txBody>
      </p:sp>
      <p:sp>
        <p:nvSpPr>
          <p:cNvPr id="26" name="矩形 25">
            <a:extLst>
              <a:ext uri="{FF2B5EF4-FFF2-40B4-BE49-F238E27FC236}">
                <a16:creationId xmlns:a16="http://schemas.microsoft.com/office/drawing/2014/main" id="{4763FBA4-13EC-5638-F713-8F95361ABCDE}"/>
              </a:ext>
            </a:extLst>
          </p:cNvPr>
          <p:cNvSpPr/>
          <p:nvPr/>
        </p:nvSpPr>
        <p:spPr>
          <a:xfrm>
            <a:off x="8477984" y="5755120"/>
            <a:ext cx="3018691" cy="45719"/>
          </a:xfrm>
          <a:prstGeom prst="rect">
            <a:avLst/>
          </a:pr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panose="00000500000000000000" pitchFamily="2" charset="-122"/>
              <a:ea typeface="MiSans" panose="00000500000000000000" pitchFamily="2" charset="-122"/>
            </a:endParaRPr>
          </a:p>
        </p:txBody>
      </p:sp>
      <p:sp>
        <p:nvSpPr>
          <p:cNvPr id="27" name="矩形 26">
            <a:extLst>
              <a:ext uri="{FF2B5EF4-FFF2-40B4-BE49-F238E27FC236}">
                <a16:creationId xmlns:a16="http://schemas.microsoft.com/office/drawing/2014/main" id="{031FA731-9F17-2FD5-F5A4-D97E74AE2CA3}"/>
              </a:ext>
            </a:extLst>
          </p:cNvPr>
          <p:cNvSpPr/>
          <p:nvPr/>
        </p:nvSpPr>
        <p:spPr>
          <a:xfrm>
            <a:off x="8477984" y="1705726"/>
            <a:ext cx="3018691" cy="45719"/>
          </a:xfrm>
          <a:prstGeom prst="rect">
            <a:avLst/>
          </a:pr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panose="00000500000000000000" pitchFamily="2" charset="-122"/>
              <a:ea typeface="MiSans" panose="00000500000000000000" pitchFamily="2" charset="-122"/>
            </a:endParaRPr>
          </a:p>
        </p:txBody>
      </p:sp>
      <p:sp>
        <p:nvSpPr>
          <p:cNvPr id="9" name="椭圆 8">
            <a:extLst>
              <a:ext uri="{FF2B5EF4-FFF2-40B4-BE49-F238E27FC236}">
                <a16:creationId xmlns:a16="http://schemas.microsoft.com/office/drawing/2014/main" id="{4875DB14-CF84-4A28-5547-2B7E993F311B}"/>
              </a:ext>
            </a:extLst>
          </p:cNvPr>
          <p:cNvSpPr/>
          <p:nvPr/>
        </p:nvSpPr>
        <p:spPr>
          <a:xfrm>
            <a:off x="9614135" y="1316430"/>
            <a:ext cx="732509" cy="732509"/>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34801" tIns="67400" rIns="134801" bIns="67400" rtlCol="0" anchor="ctr"/>
          <a:lstStyle/>
          <a:p>
            <a:pPr algn="ctr"/>
            <a:endParaRPr lang="zh-CN" altLang="en-US" sz="2948" dirty="0">
              <a:latin typeface="Barlow Condensed" panose="00000506000000000000" pitchFamily="2" charset="0"/>
              <a:ea typeface="MiSans" panose="00000500000000000000" pitchFamily="2" charset="-122"/>
            </a:endParaRPr>
          </a:p>
        </p:txBody>
      </p:sp>
      <p:sp>
        <p:nvSpPr>
          <p:cNvPr id="12" name="椭圆 11">
            <a:extLst>
              <a:ext uri="{FF2B5EF4-FFF2-40B4-BE49-F238E27FC236}">
                <a16:creationId xmlns:a16="http://schemas.microsoft.com/office/drawing/2014/main" id="{580DCB35-1241-5620-9E88-7BB3C98353C3}"/>
              </a:ext>
            </a:extLst>
          </p:cNvPr>
          <p:cNvSpPr/>
          <p:nvPr/>
        </p:nvSpPr>
        <p:spPr>
          <a:xfrm>
            <a:off x="9649238" y="1351532"/>
            <a:ext cx="662305" cy="662305"/>
          </a:xfrm>
          <a:prstGeom prst="ellipse">
            <a:avLst/>
          </a:prstGeom>
          <a:solidFill>
            <a:schemeClr val="accent1"/>
          </a:solidFill>
          <a:ln w="4681" cmpd="sng">
            <a:solidFill>
              <a:schemeClr val="bg1"/>
            </a:solidFill>
            <a:prstDash val="sysDot"/>
            <a:round/>
            <a:extLst>
              <a:ext uri="{C807C97D-BFC1-408E-A445-0C87EB9F89A2}">
                <ask:lineSketchStyleProps xmlns:ask="http://schemas.microsoft.com/office/drawing/2018/sketchyshapes" sd="1219033472">
                  <a:custGeom>
                    <a:avLst/>
                    <a:gdLst>
                      <a:gd name="connsiteX0" fmla="*/ 0 w 449264"/>
                      <a:gd name="connsiteY0" fmla="*/ 224632 h 449264"/>
                      <a:gd name="connsiteX1" fmla="*/ 224632 w 449264"/>
                      <a:gd name="connsiteY1" fmla="*/ 0 h 449264"/>
                      <a:gd name="connsiteX2" fmla="*/ 449264 w 449264"/>
                      <a:gd name="connsiteY2" fmla="*/ 224632 h 449264"/>
                      <a:gd name="connsiteX3" fmla="*/ 224632 w 449264"/>
                      <a:gd name="connsiteY3" fmla="*/ 449264 h 449264"/>
                      <a:gd name="connsiteX4" fmla="*/ 0 w 449264"/>
                      <a:gd name="connsiteY4" fmla="*/ 224632 h 449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264" h="449264" extrusionOk="0">
                        <a:moveTo>
                          <a:pt x="0" y="224632"/>
                        </a:moveTo>
                        <a:cubicBezTo>
                          <a:pt x="-21472" y="87327"/>
                          <a:pt x="76758" y="8938"/>
                          <a:pt x="224632" y="0"/>
                        </a:cubicBezTo>
                        <a:cubicBezTo>
                          <a:pt x="358281" y="2018"/>
                          <a:pt x="438827" y="100903"/>
                          <a:pt x="449264" y="224632"/>
                        </a:cubicBezTo>
                        <a:cubicBezTo>
                          <a:pt x="429956" y="367548"/>
                          <a:pt x="343903" y="475743"/>
                          <a:pt x="224632" y="449264"/>
                        </a:cubicBezTo>
                        <a:cubicBezTo>
                          <a:pt x="98076" y="447899"/>
                          <a:pt x="19945" y="358223"/>
                          <a:pt x="0" y="224632"/>
                        </a:cubicBezTo>
                        <a:close/>
                      </a:path>
                    </a:pathLst>
                  </a:custGeom>
                  <ask:type>
                    <ask:lineSketchNone/>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lIns="134801" tIns="67400" rIns="134801" bIns="67400" rtlCol="0" anchor="ctr"/>
          <a:lstStyle/>
          <a:p>
            <a:pPr algn="ctr"/>
            <a:endParaRPr lang="zh-CN" altLang="en-US" sz="2654" dirty="0">
              <a:latin typeface="MiSans" panose="00000500000000000000" pitchFamily="2" charset="-122"/>
              <a:ea typeface="MiSans" panose="00000500000000000000" pitchFamily="2" charset="-122"/>
            </a:endParaRPr>
          </a:p>
        </p:txBody>
      </p:sp>
      <p:sp>
        <p:nvSpPr>
          <p:cNvPr id="35" name="任意多边形: 形状 34">
            <a:extLst>
              <a:ext uri="{FF2B5EF4-FFF2-40B4-BE49-F238E27FC236}">
                <a16:creationId xmlns:a16="http://schemas.microsoft.com/office/drawing/2014/main" id="{DB646846-76B5-95A3-5E95-3025ACCC5C0C}"/>
              </a:ext>
            </a:extLst>
          </p:cNvPr>
          <p:cNvSpPr/>
          <p:nvPr/>
        </p:nvSpPr>
        <p:spPr>
          <a:xfrm>
            <a:off x="9628146" y="2366499"/>
            <a:ext cx="729611" cy="610390"/>
          </a:xfrm>
          <a:custGeom>
            <a:avLst/>
            <a:gdLst>
              <a:gd name="connsiteX0" fmla="*/ 131816 w 636180"/>
              <a:gd name="connsiteY0" fmla="*/ 258484 h 573546"/>
              <a:gd name="connsiteX1" fmla="*/ 111607 w 636180"/>
              <a:gd name="connsiteY1" fmla="*/ 278692 h 573546"/>
              <a:gd name="connsiteX2" fmla="*/ 131816 w 636180"/>
              <a:gd name="connsiteY2" fmla="*/ 298901 h 573546"/>
              <a:gd name="connsiteX3" fmla="*/ 244984 w 636180"/>
              <a:gd name="connsiteY3" fmla="*/ 298901 h 573546"/>
              <a:gd name="connsiteX4" fmla="*/ 244984 w 636180"/>
              <a:gd name="connsiteY4" fmla="*/ 299547 h 573546"/>
              <a:gd name="connsiteX5" fmla="*/ 245648 w 636180"/>
              <a:gd name="connsiteY5" fmla="*/ 299532 h 573546"/>
              <a:gd name="connsiteX6" fmla="*/ 265195 w 636180"/>
              <a:gd name="connsiteY6" fmla="*/ 278692 h 573546"/>
              <a:gd name="connsiteX7" fmla="*/ 244984 w 636180"/>
              <a:gd name="connsiteY7" fmla="*/ 258484 h 573546"/>
              <a:gd name="connsiteX8" fmla="*/ 131816 w 636180"/>
              <a:gd name="connsiteY8" fmla="*/ 177649 h 573546"/>
              <a:gd name="connsiteX9" fmla="*/ 111607 w 636180"/>
              <a:gd name="connsiteY9" fmla="*/ 197858 h 573546"/>
              <a:gd name="connsiteX10" fmla="*/ 131816 w 636180"/>
              <a:gd name="connsiteY10" fmla="*/ 218065 h 573546"/>
              <a:gd name="connsiteX11" fmla="*/ 325819 w 636180"/>
              <a:gd name="connsiteY11" fmla="*/ 218065 h 573546"/>
              <a:gd name="connsiteX12" fmla="*/ 325819 w 636180"/>
              <a:gd name="connsiteY12" fmla="*/ 218713 h 573546"/>
              <a:gd name="connsiteX13" fmla="*/ 326483 w 636180"/>
              <a:gd name="connsiteY13" fmla="*/ 218698 h 573546"/>
              <a:gd name="connsiteX14" fmla="*/ 346029 w 636180"/>
              <a:gd name="connsiteY14" fmla="*/ 197858 h 573546"/>
              <a:gd name="connsiteX15" fmla="*/ 325819 w 636180"/>
              <a:gd name="connsiteY15" fmla="*/ 177649 h 573546"/>
              <a:gd name="connsiteX16" fmla="*/ 477952 w 636180"/>
              <a:gd name="connsiteY16" fmla="*/ 126073 h 573546"/>
              <a:gd name="connsiteX17" fmla="*/ 628790 w 636180"/>
              <a:gd name="connsiteY17" fmla="*/ 300191 h 573546"/>
              <a:gd name="connsiteX18" fmla="*/ 607450 w 636180"/>
              <a:gd name="connsiteY18" fmla="*/ 445694 h 573546"/>
              <a:gd name="connsiteX19" fmla="*/ 606157 w 636180"/>
              <a:gd name="connsiteY19" fmla="*/ 460731 h 573546"/>
              <a:gd name="connsiteX20" fmla="*/ 635257 w 636180"/>
              <a:gd name="connsiteY20" fmla="*/ 548031 h 573546"/>
              <a:gd name="connsiteX21" fmla="*/ 635403 w 636180"/>
              <a:gd name="connsiteY21" fmla="*/ 559430 h 573546"/>
              <a:gd name="connsiteX22" fmla="*/ 611167 w 636180"/>
              <a:gd name="connsiteY22" fmla="*/ 572768 h 573546"/>
              <a:gd name="connsiteX23" fmla="*/ 523543 w 636180"/>
              <a:gd name="connsiteY23" fmla="*/ 543667 h 573546"/>
              <a:gd name="connsiteX24" fmla="*/ 508669 w 636180"/>
              <a:gd name="connsiteY24" fmla="*/ 544799 h 573546"/>
              <a:gd name="connsiteX25" fmla="*/ 363166 w 636180"/>
              <a:gd name="connsiteY25" fmla="*/ 565816 h 573546"/>
              <a:gd name="connsiteX26" fmla="*/ 237710 w 636180"/>
              <a:gd name="connsiteY26" fmla="*/ 496461 h 573546"/>
              <a:gd name="connsiteX27" fmla="*/ 279905 w 636180"/>
              <a:gd name="connsiteY27" fmla="*/ 492416 h 573546"/>
              <a:gd name="connsiteX28" fmla="*/ 494120 w 636180"/>
              <a:gd name="connsiteY28" fmla="*/ 280144 h 573546"/>
              <a:gd name="connsiteX29" fmla="*/ 477952 w 636180"/>
              <a:gd name="connsiteY29" fmla="*/ 126073 h 573546"/>
              <a:gd name="connsiteX30" fmla="*/ 232086 w 636180"/>
              <a:gd name="connsiteY30" fmla="*/ 0 h 573546"/>
              <a:gd name="connsiteX31" fmla="*/ 277077 w 636180"/>
              <a:gd name="connsiteY31" fmla="*/ 4473 h 573546"/>
              <a:gd name="connsiteX32" fmla="*/ 455480 w 636180"/>
              <a:gd name="connsiteY32" fmla="*/ 272711 h 573546"/>
              <a:gd name="connsiteX33" fmla="*/ 273924 w 636180"/>
              <a:gd name="connsiteY33" fmla="*/ 452650 h 573546"/>
              <a:gd name="connsiteX34" fmla="*/ 128421 w 636180"/>
              <a:gd name="connsiteY34" fmla="*/ 431631 h 573546"/>
              <a:gd name="connsiteX35" fmla="*/ 113547 w 636180"/>
              <a:gd name="connsiteY35" fmla="*/ 430502 h 573546"/>
              <a:gd name="connsiteX36" fmla="*/ 25923 w 636180"/>
              <a:gd name="connsiteY36" fmla="*/ 459601 h 573546"/>
              <a:gd name="connsiteX37" fmla="*/ 13329 w 636180"/>
              <a:gd name="connsiteY37" fmla="*/ 459649 h 573546"/>
              <a:gd name="connsiteX38" fmla="*/ 1025 w 636180"/>
              <a:gd name="connsiteY38" fmla="*/ 434865 h 573546"/>
              <a:gd name="connsiteX39" fmla="*/ 30126 w 636180"/>
              <a:gd name="connsiteY39" fmla="*/ 347564 h 573546"/>
              <a:gd name="connsiteX40" fmla="*/ 28832 w 636180"/>
              <a:gd name="connsiteY40" fmla="*/ 332528 h 573546"/>
              <a:gd name="connsiteX41" fmla="*/ 7492 w 636180"/>
              <a:gd name="connsiteY41" fmla="*/ 187025 h 573546"/>
              <a:gd name="connsiteX42" fmla="*/ 187108 w 636180"/>
              <a:gd name="connsiteY42" fmla="*/ 4500 h 573546"/>
              <a:gd name="connsiteX43" fmla="*/ 232086 w 636180"/>
              <a:gd name="connsiteY43" fmla="*/ 0 h 57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36180" h="573546">
                <a:moveTo>
                  <a:pt x="131816" y="258484"/>
                </a:moveTo>
                <a:cubicBezTo>
                  <a:pt x="120661" y="258484"/>
                  <a:pt x="111607" y="267538"/>
                  <a:pt x="111607" y="278692"/>
                </a:cubicBezTo>
                <a:cubicBezTo>
                  <a:pt x="111607" y="289848"/>
                  <a:pt x="120661" y="298901"/>
                  <a:pt x="131816" y="298901"/>
                </a:cubicBezTo>
                <a:lnTo>
                  <a:pt x="244984" y="298901"/>
                </a:lnTo>
                <a:lnTo>
                  <a:pt x="244984" y="299547"/>
                </a:lnTo>
                <a:cubicBezTo>
                  <a:pt x="245212" y="299547"/>
                  <a:pt x="245422" y="299547"/>
                  <a:pt x="245648" y="299532"/>
                </a:cubicBezTo>
                <a:cubicBezTo>
                  <a:pt x="256803" y="299175"/>
                  <a:pt x="265549" y="289848"/>
                  <a:pt x="265195" y="278692"/>
                </a:cubicBezTo>
                <a:cubicBezTo>
                  <a:pt x="265195" y="267538"/>
                  <a:pt x="256141" y="258484"/>
                  <a:pt x="244984" y="258484"/>
                </a:cubicBezTo>
                <a:close/>
                <a:moveTo>
                  <a:pt x="131816" y="177649"/>
                </a:moveTo>
                <a:cubicBezTo>
                  <a:pt x="120661" y="177649"/>
                  <a:pt x="111607" y="186702"/>
                  <a:pt x="111607" y="197858"/>
                </a:cubicBezTo>
                <a:cubicBezTo>
                  <a:pt x="111607" y="209012"/>
                  <a:pt x="120661" y="218065"/>
                  <a:pt x="131816" y="218065"/>
                </a:cubicBezTo>
                <a:lnTo>
                  <a:pt x="325819" y="218065"/>
                </a:lnTo>
                <a:lnTo>
                  <a:pt x="325819" y="218713"/>
                </a:lnTo>
                <a:cubicBezTo>
                  <a:pt x="326047" y="218713"/>
                  <a:pt x="326257" y="218713"/>
                  <a:pt x="326483" y="218698"/>
                </a:cubicBezTo>
                <a:cubicBezTo>
                  <a:pt x="337638" y="218340"/>
                  <a:pt x="346384" y="209012"/>
                  <a:pt x="346029" y="197858"/>
                </a:cubicBezTo>
                <a:cubicBezTo>
                  <a:pt x="346029" y="186702"/>
                  <a:pt x="336976" y="177649"/>
                  <a:pt x="325819" y="177649"/>
                </a:cubicBezTo>
                <a:close/>
                <a:moveTo>
                  <a:pt x="477952" y="126073"/>
                </a:moveTo>
                <a:cubicBezTo>
                  <a:pt x="556038" y="152538"/>
                  <a:pt x="613721" y="219131"/>
                  <a:pt x="628790" y="300191"/>
                </a:cubicBezTo>
                <a:cubicBezTo>
                  <a:pt x="637988" y="349711"/>
                  <a:pt x="630471" y="400896"/>
                  <a:pt x="607450" y="445694"/>
                </a:cubicBezTo>
                <a:cubicBezTo>
                  <a:pt x="604928" y="450303"/>
                  <a:pt x="604459" y="455752"/>
                  <a:pt x="606157" y="460731"/>
                </a:cubicBezTo>
                <a:lnTo>
                  <a:pt x="635257" y="548031"/>
                </a:lnTo>
                <a:cubicBezTo>
                  <a:pt x="636437" y="551735"/>
                  <a:pt x="636486" y="555694"/>
                  <a:pt x="635403" y="559430"/>
                </a:cubicBezTo>
                <a:cubicBezTo>
                  <a:pt x="632395" y="569810"/>
                  <a:pt x="621548" y="575775"/>
                  <a:pt x="611167" y="572768"/>
                </a:cubicBezTo>
                <a:lnTo>
                  <a:pt x="523543" y="543667"/>
                </a:lnTo>
                <a:cubicBezTo>
                  <a:pt x="518627" y="542099"/>
                  <a:pt x="513292" y="542503"/>
                  <a:pt x="508669" y="544799"/>
                </a:cubicBezTo>
                <a:cubicBezTo>
                  <a:pt x="463822" y="567691"/>
                  <a:pt x="412653" y="575081"/>
                  <a:pt x="363166" y="565816"/>
                </a:cubicBezTo>
                <a:cubicBezTo>
                  <a:pt x="314940" y="556908"/>
                  <a:pt x="270916" y="532560"/>
                  <a:pt x="237710" y="496461"/>
                </a:cubicBezTo>
                <a:cubicBezTo>
                  <a:pt x="251855" y="496152"/>
                  <a:pt x="265953" y="494811"/>
                  <a:pt x="279905" y="492416"/>
                </a:cubicBezTo>
                <a:cubicBezTo>
                  <a:pt x="388322" y="472727"/>
                  <a:pt x="473441" y="388367"/>
                  <a:pt x="494120" y="280144"/>
                </a:cubicBezTo>
                <a:cubicBezTo>
                  <a:pt x="503899" y="228314"/>
                  <a:pt x="498290" y="174752"/>
                  <a:pt x="477952" y="126073"/>
                </a:cubicBezTo>
                <a:close/>
                <a:moveTo>
                  <a:pt x="232086" y="0"/>
                </a:moveTo>
                <a:cubicBezTo>
                  <a:pt x="247156" y="-5"/>
                  <a:pt x="262228" y="1486"/>
                  <a:pt x="277077" y="4473"/>
                </a:cubicBezTo>
                <a:cubicBezTo>
                  <a:pt x="400415" y="29279"/>
                  <a:pt x="480279" y="149371"/>
                  <a:pt x="455480" y="272711"/>
                </a:cubicBezTo>
                <a:cubicBezTo>
                  <a:pt x="437648" y="364280"/>
                  <a:pt x="365656" y="435642"/>
                  <a:pt x="273924" y="452650"/>
                </a:cubicBezTo>
                <a:cubicBezTo>
                  <a:pt x="224437" y="461913"/>
                  <a:pt x="173268" y="454525"/>
                  <a:pt x="128421" y="431631"/>
                </a:cubicBezTo>
                <a:cubicBezTo>
                  <a:pt x="123797" y="429336"/>
                  <a:pt x="118463" y="428932"/>
                  <a:pt x="113547" y="430502"/>
                </a:cubicBezTo>
                <a:lnTo>
                  <a:pt x="25923" y="459601"/>
                </a:lnTo>
                <a:cubicBezTo>
                  <a:pt x="21848" y="461007"/>
                  <a:pt x="17418" y="461024"/>
                  <a:pt x="13329" y="459649"/>
                </a:cubicBezTo>
                <a:cubicBezTo>
                  <a:pt x="3094" y="456205"/>
                  <a:pt x="-2419" y="445100"/>
                  <a:pt x="1025" y="434865"/>
                </a:cubicBezTo>
                <a:lnTo>
                  <a:pt x="30126" y="347564"/>
                </a:lnTo>
                <a:cubicBezTo>
                  <a:pt x="31726" y="342584"/>
                  <a:pt x="31258" y="337168"/>
                  <a:pt x="28832" y="332528"/>
                </a:cubicBezTo>
                <a:cubicBezTo>
                  <a:pt x="5811" y="287729"/>
                  <a:pt x="-1708" y="236545"/>
                  <a:pt x="7492" y="187025"/>
                </a:cubicBezTo>
                <a:cubicBezTo>
                  <a:pt x="23886" y="94906"/>
                  <a:pt x="95262" y="22367"/>
                  <a:pt x="187108" y="4500"/>
                </a:cubicBezTo>
                <a:cubicBezTo>
                  <a:pt x="201949" y="1505"/>
                  <a:pt x="217017" y="5"/>
                  <a:pt x="232086" y="0"/>
                </a:cubicBezTo>
                <a:close/>
              </a:path>
            </a:pathLst>
          </a:cu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panose="00000500000000000000" pitchFamily="2" charset="-122"/>
              <a:ea typeface="MiSans" panose="00000500000000000000" pitchFamily="2" charset="-122"/>
            </a:endParaRPr>
          </a:p>
        </p:txBody>
      </p:sp>
      <p:sp>
        <p:nvSpPr>
          <p:cNvPr id="36" name="文本框 35">
            <a:extLst>
              <a:ext uri="{FF2B5EF4-FFF2-40B4-BE49-F238E27FC236}">
                <a16:creationId xmlns:a16="http://schemas.microsoft.com/office/drawing/2014/main" id="{F14638B3-E0F9-874F-4277-0618F96DF065}"/>
              </a:ext>
            </a:extLst>
          </p:cNvPr>
          <p:cNvSpPr txBox="1"/>
          <p:nvPr/>
        </p:nvSpPr>
        <p:spPr>
          <a:xfrm>
            <a:off x="1279222" y="3121753"/>
            <a:ext cx="1846660" cy="369332"/>
          </a:xfrm>
          <a:prstGeom prst="rect">
            <a:avLst/>
          </a:prstGeom>
          <a:noFill/>
        </p:spPr>
        <p:txBody>
          <a:bodyPr wrap="none" lIns="0" tIns="0" rIns="0" bIns="0" rtlCol="0" anchor="t">
            <a:spAutoFit/>
          </a:bodyPr>
          <a:lstStyle/>
          <a:p>
            <a:pPr algn="ctr"/>
            <a:r>
              <a:rPr lang="zh-CN" altLang="en-US" sz="2400" dirty="0">
                <a:solidFill>
                  <a:schemeClr val="accent1"/>
                </a:solidFill>
                <a:latin typeface="MiSans Semibold" panose="00000700000000000000" pitchFamily="2" charset="-122"/>
                <a:ea typeface="MiSans Semibold" panose="00000700000000000000" pitchFamily="2" charset="-122"/>
              </a:rPr>
              <a:t>请添加小标题</a:t>
            </a:r>
          </a:p>
        </p:txBody>
      </p:sp>
      <p:sp>
        <p:nvSpPr>
          <p:cNvPr id="40" name="文本框 39">
            <a:extLst>
              <a:ext uri="{FF2B5EF4-FFF2-40B4-BE49-F238E27FC236}">
                <a16:creationId xmlns:a16="http://schemas.microsoft.com/office/drawing/2014/main" id="{F71CCF94-506A-D854-2320-3B362719DFA6}"/>
              </a:ext>
            </a:extLst>
          </p:cNvPr>
          <p:cNvSpPr txBox="1"/>
          <p:nvPr/>
        </p:nvSpPr>
        <p:spPr>
          <a:xfrm>
            <a:off x="1295954" y="3982464"/>
            <a:ext cx="1846660" cy="1096647"/>
          </a:xfrm>
          <a:prstGeom prst="rect">
            <a:avLst/>
          </a:prstGeom>
          <a:noFill/>
        </p:spPr>
        <p:txBody>
          <a:bodyPr wrap="square" lIns="0" tIns="0" rIns="0" bIns="0" rtlCol="0" anchor="t">
            <a:spAutoFit/>
          </a:bodyPr>
          <a:lstStyle/>
          <a:p>
            <a:pPr algn="ctr">
              <a:lnSpc>
                <a:spcPct val="130000"/>
              </a:lnSpc>
            </a:pPr>
            <a:r>
              <a:rPr lang="zh-CN" altLang="en-US" sz="1400" b="0" dirty="0">
                <a:solidFill>
                  <a:schemeClr val="tx1">
                    <a:lumMod val="75000"/>
                    <a:lumOff val="25000"/>
                  </a:schemeClr>
                </a:solidFill>
                <a:effectLst/>
                <a:latin typeface="MiSans" panose="00000500000000000000" pitchFamily="2" charset="-122"/>
                <a:ea typeface="MiSans" panose="00000500000000000000" pitchFamily="2" charset="-122"/>
              </a:rPr>
              <a:t>单击</a:t>
            </a:r>
            <a:r>
              <a:rPr lang="zh-CN" altLang="en-US" sz="1400" dirty="0">
                <a:solidFill>
                  <a:schemeClr val="tx1">
                    <a:lumMod val="75000"/>
                    <a:lumOff val="25000"/>
                  </a:schemeClr>
                </a:solidFill>
                <a:latin typeface="MiSans" panose="00000500000000000000" pitchFamily="2" charset="-122"/>
                <a:ea typeface="MiSans" panose="00000500000000000000" pitchFamily="2" charset="-122"/>
              </a:rPr>
              <a:t>此处</a:t>
            </a:r>
            <a:r>
              <a:rPr lang="zh-CN" altLang="en-US" sz="1400" b="0" dirty="0">
                <a:solidFill>
                  <a:schemeClr val="tx1">
                    <a:lumMod val="75000"/>
                    <a:lumOff val="25000"/>
                  </a:schemeClr>
                </a:solidFill>
                <a:effectLst/>
                <a:latin typeface="MiSans" panose="00000500000000000000" pitchFamily="2" charset="-122"/>
                <a:ea typeface="MiSans" panose="00000500000000000000" pitchFamily="2" charset="-122"/>
              </a:rPr>
              <a:t>输入你的正文</a:t>
            </a:r>
            <a:r>
              <a:rPr lang="en-US" altLang="zh-CN" sz="1400" b="0" dirty="0">
                <a:solidFill>
                  <a:schemeClr val="tx1">
                    <a:lumMod val="75000"/>
                    <a:lumOff val="25000"/>
                  </a:schemeClr>
                </a:solidFill>
                <a:effectLst/>
                <a:latin typeface="MiSans" panose="00000500000000000000" pitchFamily="2" charset="-122"/>
                <a:ea typeface="MiSans" panose="00000500000000000000" pitchFamily="2" charset="-122"/>
              </a:rPr>
              <a:t>,</a:t>
            </a:r>
            <a:r>
              <a:rPr lang="zh-CN" altLang="en-US" sz="1400" b="0" dirty="0">
                <a:solidFill>
                  <a:schemeClr val="tx1">
                    <a:lumMod val="75000"/>
                    <a:lumOff val="25000"/>
                  </a:schemeClr>
                </a:solidFill>
                <a:effectLst/>
                <a:latin typeface="MiSans" panose="00000500000000000000" pitchFamily="2" charset="-122"/>
                <a:ea typeface="MiSans" panose="00000500000000000000" pitchFamily="2" charset="-122"/>
              </a:rPr>
              <a:t>为了最终发布的良好效果，请尽量言简意赅阐述观点</a:t>
            </a:r>
            <a:r>
              <a:rPr lang="zh-CN" altLang="en-US" sz="1400" dirty="0">
                <a:solidFill>
                  <a:schemeClr val="tx1">
                    <a:lumMod val="75000"/>
                    <a:lumOff val="25000"/>
                  </a:schemeClr>
                </a:solidFill>
                <a:latin typeface="MiSans" panose="00000500000000000000" pitchFamily="2" charset="-122"/>
                <a:ea typeface="MiSans" panose="00000500000000000000" pitchFamily="2" charset="-122"/>
              </a:rPr>
              <a:t>。</a:t>
            </a:r>
            <a:endParaRPr lang="en-US" altLang="zh-CN" sz="1400" b="0" dirty="0">
              <a:solidFill>
                <a:schemeClr val="tx1">
                  <a:lumMod val="75000"/>
                  <a:lumOff val="25000"/>
                </a:schemeClr>
              </a:solidFill>
              <a:effectLst/>
              <a:latin typeface="MiSans" panose="00000500000000000000" pitchFamily="2" charset="-122"/>
              <a:ea typeface="MiSans" panose="00000500000000000000" pitchFamily="2" charset="-122"/>
            </a:endParaRPr>
          </a:p>
        </p:txBody>
      </p:sp>
      <p:sp>
        <p:nvSpPr>
          <p:cNvPr id="42" name="矩形 41">
            <a:extLst>
              <a:ext uri="{FF2B5EF4-FFF2-40B4-BE49-F238E27FC236}">
                <a16:creationId xmlns:a16="http://schemas.microsoft.com/office/drawing/2014/main" id="{283D98B8-B96D-6D84-8D59-25F1B1046604}"/>
              </a:ext>
            </a:extLst>
          </p:cNvPr>
          <p:cNvSpPr/>
          <p:nvPr/>
        </p:nvSpPr>
        <p:spPr>
          <a:xfrm>
            <a:off x="709939" y="1751445"/>
            <a:ext cx="3018691" cy="45719"/>
          </a:xfrm>
          <a:prstGeom prst="rect">
            <a:avLst/>
          </a:pr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panose="00000500000000000000" pitchFamily="2" charset="-122"/>
              <a:ea typeface="MiSans" panose="00000500000000000000" pitchFamily="2" charset="-122"/>
            </a:endParaRPr>
          </a:p>
        </p:txBody>
      </p:sp>
      <p:sp>
        <p:nvSpPr>
          <p:cNvPr id="4" name="椭圆 3">
            <a:extLst>
              <a:ext uri="{FF2B5EF4-FFF2-40B4-BE49-F238E27FC236}">
                <a16:creationId xmlns:a16="http://schemas.microsoft.com/office/drawing/2014/main" id="{8E8C430B-6BA8-883C-D5B6-43C14F5D8E6C}"/>
              </a:ext>
            </a:extLst>
          </p:cNvPr>
          <p:cNvSpPr/>
          <p:nvPr/>
        </p:nvSpPr>
        <p:spPr>
          <a:xfrm>
            <a:off x="1846090" y="1332385"/>
            <a:ext cx="732509" cy="732509"/>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34801" tIns="67400" rIns="134801" bIns="67400" rtlCol="0" anchor="ctr"/>
          <a:lstStyle/>
          <a:p>
            <a:pPr algn="ctr"/>
            <a:endParaRPr lang="zh-CN" altLang="en-US" sz="2948" dirty="0">
              <a:latin typeface="Barlow Condensed" panose="00000506000000000000" pitchFamily="2" charset="0"/>
              <a:ea typeface="MiSans" panose="00000500000000000000" pitchFamily="2" charset="-122"/>
            </a:endParaRPr>
          </a:p>
        </p:txBody>
      </p:sp>
      <p:sp>
        <p:nvSpPr>
          <p:cNvPr id="5" name="椭圆 4">
            <a:extLst>
              <a:ext uri="{FF2B5EF4-FFF2-40B4-BE49-F238E27FC236}">
                <a16:creationId xmlns:a16="http://schemas.microsoft.com/office/drawing/2014/main" id="{6B2596EF-2971-3447-05BA-462242B799E6}"/>
              </a:ext>
            </a:extLst>
          </p:cNvPr>
          <p:cNvSpPr/>
          <p:nvPr/>
        </p:nvSpPr>
        <p:spPr>
          <a:xfrm>
            <a:off x="1881193" y="1367487"/>
            <a:ext cx="662305" cy="662305"/>
          </a:xfrm>
          <a:prstGeom prst="ellipse">
            <a:avLst/>
          </a:prstGeom>
          <a:solidFill>
            <a:schemeClr val="accent1"/>
          </a:solidFill>
          <a:ln w="4681" cmpd="sng">
            <a:solidFill>
              <a:schemeClr val="bg1"/>
            </a:solidFill>
            <a:prstDash val="sysDot"/>
            <a:round/>
            <a:extLst>
              <a:ext uri="{C807C97D-BFC1-408E-A445-0C87EB9F89A2}">
                <ask:lineSketchStyleProps xmlns:ask="http://schemas.microsoft.com/office/drawing/2018/sketchyshapes" sd="1219033472">
                  <a:custGeom>
                    <a:avLst/>
                    <a:gdLst>
                      <a:gd name="connsiteX0" fmla="*/ 0 w 449264"/>
                      <a:gd name="connsiteY0" fmla="*/ 224632 h 449264"/>
                      <a:gd name="connsiteX1" fmla="*/ 224632 w 449264"/>
                      <a:gd name="connsiteY1" fmla="*/ 0 h 449264"/>
                      <a:gd name="connsiteX2" fmla="*/ 449264 w 449264"/>
                      <a:gd name="connsiteY2" fmla="*/ 224632 h 449264"/>
                      <a:gd name="connsiteX3" fmla="*/ 224632 w 449264"/>
                      <a:gd name="connsiteY3" fmla="*/ 449264 h 449264"/>
                      <a:gd name="connsiteX4" fmla="*/ 0 w 449264"/>
                      <a:gd name="connsiteY4" fmla="*/ 224632 h 449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264" h="449264" extrusionOk="0">
                        <a:moveTo>
                          <a:pt x="0" y="224632"/>
                        </a:moveTo>
                        <a:cubicBezTo>
                          <a:pt x="-21472" y="87327"/>
                          <a:pt x="76758" y="8938"/>
                          <a:pt x="224632" y="0"/>
                        </a:cubicBezTo>
                        <a:cubicBezTo>
                          <a:pt x="358281" y="2018"/>
                          <a:pt x="438827" y="100903"/>
                          <a:pt x="449264" y="224632"/>
                        </a:cubicBezTo>
                        <a:cubicBezTo>
                          <a:pt x="429956" y="367548"/>
                          <a:pt x="343903" y="475743"/>
                          <a:pt x="224632" y="449264"/>
                        </a:cubicBezTo>
                        <a:cubicBezTo>
                          <a:pt x="98076" y="447899"/>
                          <a:pt x="19945" y="358223"/>
                          <a:pt x="0" y="224632"/>
                        </a:cubicBezTo>
                        <a:close/>
                      </a:path>
                    </a:pathLst>
                  </a:custGeom>
                  <ask:type>
                    <ask:lineSketchNone/>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lIns="134801" tIns="67400" rIns="134801" bIns="67400" rtlCol="0" anchor="ctr"/>
          <a:lstStyle/>
          <a:p>
            <a:pPr algn="ctr"/>
            <a:endParaRPr lang="zh-CN" altLang="en-US" sz="2654" dirty="0">
              <a:latin typeface="MiSans" panose="00000500000000000000" pitchFamily="2" charset="-122"/>
              <a:ea typeface="MiSans" panose="00000500000000000000" pitchFamily="2" charset="-122"/>
            </a:endParaRPr>
          </a:p>
        </p:txBody>
      </p:sp>
      <p:sp>
        <p:nvSpPr>
          <p:cNvPr id="30" name="任意多边形: 形状 29">
            <a:extLst>
              <a:ext uri="{FF2B5EF4-FFF2-40B4-BE49-F238E27FC236}">
                <a16:creationId xmlns:a16="http://schemas.microsoft.com/office/drawing/2014/main" id="{EAB422CC-5079-6AD0-1C40-E1395E7EBF40}"/>
              </a:ext>
            </a:extLst>
          </p:cNvPr>
          <p:cNvSpPr>
            <a:spLocks/>
          </p:cNvSpPr>
          <p:nvPr/>
        </p:nvSpPr>
        <p:spPr>
          <a:xfrm>
            <a:off x="1910091" y="2515981"/>
            <a:ext cx="605158" cy="449843"/>
          </a:xfrm>
          <a:custGeom>
            <a:avLst/>
            <a:gdLst>
              <a:gd name="connsiteX0" fmla="*/ 238140 w 592199"/>
              <a:gd name="connsiteY0" fmla="*/ 237332 h 412260"/>
              <a:gd name="connsiteX1" fmla="*/ 248650 w 592199"/>
              <a:gd name="connsiteY1" fmla="*/ 237332 h 412260"/>
              <a:gd name="connsiteX2" fmla="*/ 275002 w 592199"/>
              <a:gd name="connsiteY2" fmla="*/ 259966 h 412260"/>
              <a:gd name="connsiteX3" fmla="*/ 317198 w 592199"/>
              <a:gd name="connsiteY3" fmla="*/ 259966 h 412260"/>
              <a:gd name="connsiteX4" fmla="*/ 343549 w 592199"/>
              <a:gd name="connsiteY4" fmla="*/ 237332 h 412260"/>
              <a:gd name="connsiteX5" fmla="*/ 354059 w 592199"/>
              <a:gd name="connsiteY5" fmla="*/ 237332 h 412260"/>
              <a:gd name="connsiteX6" fmla="*/ 540786 w 592199"/>
              <a:gd name="connsiteY6" fmla="*/ 398033 h 412260"/>
              <a:gd name="connsiteX7" fmla="*/ 543615 w 592199"/>
              <a:gd name="connsiteY7" fmla="*/ 404257 h 412260"/>
              <a:gd name="connsiteX8" fmla="*/ 535451 w 592199"/>
              <a:gd name="connsiteY8" fmla="*/ 412260 h 412260"/>
              <a:gd name="connsiteX9" fmla="*/ 55777 w 592199"/>
              <a:gd name="connsiteY9" fmla="*/ 412260 h 412260"/>
              <a:gd name="connsiteX10" fmla="*/ 49552 w 592199"/>
              <a:gd name="connsiteY10" fmla="*/ 409431 h 412260"/>
              <a:gd name="connsiteX11" fmla="*/ 50442 w 592199"/>
              <a:gd name="connsiteY11" fmla="*/ 398033 h 412260"/>
              <a:gd name="connsiteX12" fmla="*/ 13420 w 592199"/>
              <a:gd name="connsiteY12" fmla="*/ 35246 h 412260"/>
              <a:gd name="connsiteX13" fmla="*/ 205159 w 592199"/>
              <a:gd name="connsiteY13" fmla="*/ 199989 h 412260"/>
              <a:gd name="connsiteX14" fmla="*/ 206308 w 592199"/>
              <a:gd name="connsiteY14" fmla="*/ 201136 h 412260"/>
              <a:gd name="connsiteX15" fmla="*/ 205159 w 592199"/>
              <a:gd name="connsiteY15" fmla="*/ 212276 h 412260"/>
              <a:gd name="connsiteX16" fmla="*/ 13420 w 592199"/>
              <a:gd name="connsiteY16" fmla="*/ 377016 h 412260"/>
              <a:gd name="connsiteX17" fmla="*/ 8020 w 592199"/>
              <a:gd name="connsiteY17" fmla="*/ 379022 h 412260"/>
              <a:gd name="connsiteX18" fmla="*/ 0 w 592199"/>
              <a:gd name="connsiteY18" fmla="*/ 370874 h 412260"/>
              <a:gd name="connsiteX19" fmla="*/ 0 w 592199"/>
              <a:gd name="connsiteY19" fmla="*/ 41388 h 412260"/>
              <a:gd name="connsiteX20" fmla="*/ 2005 w 592199"/>
              <a:gd name="connsiteY20" fmla="*/ 35989 h 412260"/>
              <a:gd name="connsiteX21" fmla="*/ 13420 w 592199"/>
              <a:gd name="connsiteY21" fmla="*/ 35246 h 412260"/>
              <a:gd name="connsiteX22" fmla="*/ 584181 w 592199"/>
              <a:gd name="connsiteY22" fmla="*/ 33241 h 412260"/>
              <a:gd name="connsiteX23" fmla="*/ 592199 w 592199"/>
              <a:gd name="connsiteY23" fmla="*/ 41388 h 412260"/>
              <a:gd name="connsiteX24" fmla="*/ 592199 w 592199"/>
              <a:gd name="connsiteY24" fmla="*/ 370874 h 412260"/>
              <a:gd name="connsiteX25" fmla="*/ 590194 w 592199"/>
              <a:gd name="connsiteY25" fmla="*/ 376273 h 412260"/>
              <a:gd name="connsiteX26" fmla="*/ 578780 w 592199"/>
              <a:gd name="connsiteY26" fmla="*/ 377016 h 412260"/>
              <a:gd name="connsiteX27" fmla="*/ 386877 w 592199"/>
              <a:gd name="connsiteY27" fmla="*/ 212276 h 412260"/>
              <a:gd name="connsiteX28" fmla="*/ 385990 w 592199"/>
              <a:gd name="connsiteY28" fmla="*/ 211386 h 412260"/>
              <a:gd name="connsiteX29" fmla="*/ 386877 w 592199"/>
              <a:gd name="connsiteY29" fmla="*/ 199989 h 412260"/>
              <a:gd name="connsiteX30" fmla="*/ 578780 w 592199"/>
              <a:gd name="connsiteY30" fmla="*/ 35246 h 412260"/>
              <a:gd name="connsiteX31" fmla="*/ 584181 w 592199"/>
              <a:gd name="connsiteY31" fmla="*/ 33241 h 412260"/>
              <a:gd name="connsiteX32" fmla="*/ 55776 w 592199"/>
              <a:gd name="connsiteY32" fmla="*/ 0 h 412260"/>
              <a:gd name="connsiteX33" fmla="*/ 535452 w 592199"/>
              <a:gd name="connsiteY33" fmla="*/ 0 h 412260"/>
              <a:gd name="connsiteX34" fmla="*/ 541676 w 592199"/>
              <a:gd name="connsiteY34" fmla="*/ 2830 h 412260"/>
              <a:gd name="connsiteX35" fmla="*/ 540786 w 592199"/>
              <a:gd name="connsiteY35" fmla="*/ 14227 h 412260"/>
              <a:gd name="connsiteX36" fmla="*/ 306204 w 592199"/>
              <a:gd name="connsiteY36" fmla="*/ 215670 h 412260"/>
              <a:gd name="connsiteX37" fmla="*/ 285025 w 592199"/>
              <a:gd name="connsiteY37" fmla="*/ 215670 h 412260"/>
              <a:gd name="connsiteX38" fmla="*/ 50441 w 592199"/>
              <a:gd name="connsiteY38" fmla="*/ 14227 h 412260"/>
              <a:gd name="connsiteX39" fmla="*/ 47612 w 592199"/>
              <a:gd name="connsiteY39" fmla="*/ 8003 h 412260"/>
              <a:gd name="connsiteX40" fmla="*/ 55776 w 592199"/>
              <a:gd name="connsiteY40" fmla="*/ 0 h 412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92199" h="412260">
                <a:moveTo>
                  <a:pt x="238140" y="237332"/>
                </a:moveTo>
                <a:cubicBezTo>
                  <a:pt x="241165" y="234746"/>
                  <a:pt x="245625" y="234746"/>
                  <a:pt x="248650" y="237332"/>
                </a:cubicBezTo>
                <a:lnTo>
                  <a:pt x="275002" y="259966"/>
                </a:lnTo>
                <a:cubicBezTo>
                  <a:pt x="287126" y="270411"/>
                  <a:pt x="305072" y="270411"/>
                  <a:pt x="317198" y="259966"/>
                </a:cubicBezTo>
                <a:lnTo>
                  <a:pt x="343549" y="237332"/>
                </a:lnTo>
                <a:cubicBezTo>
                  <a:pt x="346572" y="234746"/>
                  <a:pt x="351034" y="234746"/>
                  <a:pt x="354059" y="237332"/>
                </a:cubicBezTo>
                <a:lnTo>
                  <a:pt x="540786" y="398033"/>
                </a:lnTo>
                <a:cubicBezTo>
                  <a:pt x="542597" y="399585"/>
                  <a:pt x="543648" y="401864"/>
                  <a:pt x="543615" y="404257"/>
                </a:cubicBezTo>
                <a:cubicBezTo>
                  <a:pt x="543568" y="408720"/>
                  <a:pt x="539913" y="412309"/>
                  <a:pt x="535451" y="412260"/>
                </a:cubicBezTo>
                <a:lnTo>
                  <a:pt x="55777" y="412260"/>
                </a:lnTo>
                <a:cubicBezTo>
                  <a:pt x="53385" y="412292"/>
                  <a:pt x="51105" y="411242"/>
                  <a:pt x="49552" y="409431"/>
                </a:cubicBezTo>
                <a:cubicBezTo>
                  <a:pt x="46643" y="406036"/>
                  <a:pt x="47047" y="400927"/>
                  <a:pt x="50442" y="398033"/>
                </a:cubicBezTo>
                <a:close/>
                <a:moveTo>
                  <a:pt x="13420" y="35246"/>
                </a:moveTo>
                <a:lnTo>
                  <a:pt x="205159" y="199989"/>
                </a:lnTo>
                <a:cubicBezTo>
                  <a:pt x="205580" y="200328"/>
                  <a:pt x="205969" y="200715"/>
                  <a:pt x="206308" y="201136"/>
                </a:cubicBezTo>
                <a:cubicBezTo>
                  <a:pt x="209056" y="204531"/>
                  <a:pt x="208556" y="209511"/>
                  <a:pt x="205159" y="212276"/>
                </a:cubicBezTo>
                <a:lnTo>
                  <a:pt x="13420" y="377016"/>
                </a:lnTo>
                <a:cubicBezTo>
                  <a:pt x="11934" y="378327"/>
                  <a:pt x="10008" y="379038"/>
                  <a:pt x="8020" y="379022"/>
                </a:cubicBezTo>
                <a:cubicBezTo>
                  <a:pt x="3541" y="378989"/>
                  <a:pt x="-32" y="375336"/>
                  <a:pt x="0" y="370874"/>
                </a:cubicBezTo>
                <a:lnTo>
                  <a:pt x="0" y="41388"/>
                </a:lnTo>
                <a:cubicBezTo>
                  <a:pt x="-15" y="39401"/>
                  <a:pt x="696" y="37476"/>
                  <a:pt x="2005" y="35989"/>
                </a:cubicBezTo>
                <a:cubicBezTo>
                  <a:pt x="4963" y="32627"/>
                  <a:pt x="10072" y="32303"/>
                  <a:pt x="13420" y="35246"/>
                </a:cubicBezTo>
                <a:close/>
                <a:moveTo>
                  <a:pt x="584181" y="33241"/>
                </a:moveTo>
                <a:cubicBezTo>
                  <a:pt x="588658" y="33273"/>
                  <a:pt x="592231" y="36926"/>
                  <a:pt x="592199" y="41388"/>
                </a:cubicBezTo>
                <a:lnTo>
                  <a:pt x="592199" y="370874"/>
                </a:lnTo>
                <a:cubicBezTo>
                  <a:pt x="592214" y="372863"/>
                  <a:pt x="591503" y="374786"/>
                  <a:pt x="590194" y="376273"/>
                </a:cubicBezTo>
                <a:cubicBezTo>
                  <a:pt x="587236" y="379637"/>
                  <a:pt x="582127" y="379959"/>
                  <a:pt x="578780" y="377016"/>
                </a:cubicBezTo>
                <a:lnTo>
                  <a:pt x="386877" y="212276"/>
                </a:lnTo>
                <a:cubicBezTo>
                  <a:pt x="386555" y="212001"/>
                  <a:pt x="386265" y="211709"/>
                  <a:pt x="385990" y="211386"/>
                </a:cubicBezTo>
                <a:cubicBezTo>
                  <a:pt x="383094" y="207992"/>
                  <a:pt x="383483" y="202883"/>
                  <a:pt x="386877" y="199989"/>
                </a:cubicBezTo>
                <a:lnTo>
                  <a:pt x="578780" y="35246"/>
                </a:lnTo>
                <a:cubicBezTo>
                  <a:pt x="580268" y="33935"/>
                  <a:pt x="582191" y="33224"/>
                  <a:pt x="584181" y="33241"/>
                </a:cubicBezTo>
                <a:close/>
                <a:moveTo>
                  <a:pt x="55776" y="0"/>
                </a:moveTo>
                <a:lnTo>
                  <a:pt x="535452" y="0"/>
                </a:lnTo>
                <a:cubicBezTo>
                  <a:pt x="537845" y="-32"/>
                  <a:pt x="540124" y="1020"/>
                  <a:pt x="541676" y="2830"/>
                </a:cubicBezTo>
                <a:cubicBezTo>
                  <a:pt x="544587" y="6226"/>
                  <a:pt x="544183" y="11333"/>
                  <a:pt x="540786" y="14227"/>
                </a:cubicBezTo>
                <a:lnTo>
                  <a:pt x="306204" y="215670"/>
                </a:lnTo>
                <a:cubicBezTo>
                  <a:pt x="300124" y="220940"/>
                  <a:pt x="291103" y="220940"/>
                  <a:pt x="285025" y="215670"/>
                </a:cubicBezTo>
                <a:lnTo>
                  <a:pt x="50441" y="14227"/>
                </a:lnTo>
                <a:cubicBezTo>
                  <a:pt x="48630" y="12676"/>
                  <a:pt x="47579" y="10396"/>
                  <a:pt x="47612" y="8003"/>
                </a:cubicBezTo>
                <a:cubicBezTo>
                  <a:pt x="47661" y="3541"/>
                  <a:pt x="51314" y="-47"/>
                  <a:pt x="55776" y="0"/>
                </a:cubicBezTo>
                <a:close/>
              </a:path>
            </a:pathLst>
          </a:cu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panose="00000500000000000000" pitchFamily="2" charset="-122"/>
              <a:ea typeface="MiSans" panose="00000500000000000000" pitchFamily="2" charset="-122"/>
            </a:endParaRPr>
          </a:p>
        </p:txBody>
      </p:sp>
      <p:cxnSp>
        <p:nvCxnSpPr>
          <p:cNvPr id="47" name="直接连接符 46">
            <a:extLst>
              <a:ext uri="{FF2B5EF4-FFF2-40B4-BE49-F238E27FC236}">
                <a16:creationId xmlns:a16="http://schemas.microsoft.com/office/drawing/2014/main" id="{7BADD7D0-76E8-27D1-04D2-7F7039C2024F}"/>
              </a:ext>
            </a:extLst>
          </p:cNvPr>
          <p:cNvCxnSpPr>
            <a:cxnSpLocks/>
          </p:cNvCxnSpPr>
          <p:nvPr/>
        </p:nvCxnSpPr>
        <p:spPr>
          <a:xfrm>
            <a:off x="9680255" y="3756633"/>
            <a:ext cx="58452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1" name="文本框 50">
            <a:extLst>
              <a:ext uri="{FF2B5EF4-FFF2-40B4-BE49-F238E27FC236}">
                <a16:creationId xmlns:a16="http://schemas.microsoft.com/office/drawing/2014/main" id="{06D14CD1-EB9B-9CBC-8D34-F429FAA859C6}"/>
              </a:ext>
            </a:extLst>
          </p:cNvPr>
          <p:cNvSpPr txBox="1"/>
          <p:nvPr/>
        </p:nvSpPr>
        <p:spPr>
          <a:xfrm>
            <a:off x="9049386" y="3121753"/>
            <a:ext cx="1846660" cy="369332"/>
          </a:xfrm>
          <a:prstGeom prst="rect">
            <a:avLst/>
          </a:prstGeom>
          <a:noFill/>
        </p:spPr>
        <p:txBody>
          <a:bodyPr wrap="none" lIns="0" tIns="0" rIns="0" bIns="0" rtlCol="0" anchor="t">
            <a:spAutoFit/>
          </a:bodyPr>
          <a:lstStyle/>
          <a:p>
            <a:pPr algn="ctr"/>
            <a:r>
              <a:rPr lang="zh-CN" altLang="en-US" sz="2400" dirty="0">
                <a:solidFill>
                  <a:schemeClr val="accent1"/>
                </a:solidFill>
                <a:latin typeface="MiSans Semibold" panose="00000700000000000000" pitchFamily="2" charset="-122"/>
                <a:ea typeface="MiSans Semibold" panose="00000700000000000000" pitchFamily="2" charset="-122"/>
              </a:rPr>
              <a:t>请添加小标题</a:t>
            </a:r>
          </a:p>
        </p:txBody>
      </p:sp>
      <p:sp>
        <p:nvSpPr>
          <p:cNvPr id="52" name="文本框 51">
            <a:extLst>
              <a:ext uri="{FF2B5EF4-FFF2-40B4-BE49-F238E27FC236}">
                <a16:creationId xmlns:a16="http://schemas.microsoft.com/office/drawing/2014/main" id="{B083B9C5-6B36-E2CF-3E61-E74A349C120A}"/>
              </a:ext>
            </a:extLst>
          </p:cNvPr>
          <p:cNvSpPr txBox="1"/>
          <p:nvPr/>
        </p:nvSpPr>
        <p:spPr>
          <a:xfrm>
            <a:off x="9066118" y="3982464"/>
            <a:ext cx="1846660" cy="1096647"/>
          </a:xfrm>
          <a:prstGeom prst="rect">
            <a:avLst/>
          </a:prstGeom>
          <a:noFill/>
        </p:spPr>
        <p:txBody>
          <a:bodyPr wrap="square" lIns="0" tIns="0" rIns="0" bIns="0" rtlCol="0" anchor="t">
            <a:spAutoFit/>
          </a:bodyPr>
          <a:lstStyle/>
          <a:p>
            <a:pPr algn="ctr">
              <a:lnSpc>
                <a:spcPct val="130000"/>
              </a:lnSpc>
            </a:pPr>
            <a:r>
              <a:rPr lang="zh-CN" altLang="en-US" sz="1400" b="0" dirty="0">
                <a:solidFill>
                  <a:schemeClr val="tx1">
                    <a:lumMod val="75000"/>
                    <a:lumOff val="25000"/>
                  </a:schemeClr>
                </a:solidFill>
                <a:effectLst/>
                <a:latin typeface="MiSans" panose="00000500000000000000" pitchFamily="2" charset="-122"/>
                <a:ea typeface="MiSans" panose="00000500000000000000" pitchFamily="2" charset="-122"/>
              </a:rPr>
              <a:t>单击</a:t>
            </a:r>
            <a:r>
              <a:rPr lang="zh-CN" altLang="en-US" sz="1400" dirty="0">
                <a:solidFill>
                  <a:schemeClr val="tx1">
                    <a:lumMod val="75000"/>
                    <a:lumOff val="25000"/>
                  </a:schemeClr>
                </a:solidFill>
                <a:latin typeface="MiSans" panose="00000500000000000000" pitchFamily="2" charset="-122"/>
                <a:ea typeface="MiSans" panose="00000500000000000000" pitchFamily="2" charset="-122"/>
              </a:rPr>
              <a:t>此处</a:t>
            </a:r>
            <a:r>
              <a:rPr lang="zh-CN" altLang="en-US" sz="1400" b="0" dirty="0">
                <a:solidFill>
                  <a:schemeClr val="tx1">
                    <a:lumMod val="75000"/>
                    <a:lumOff val="25000"/>
                  </a:schemeClr>
                </a:solidFill>
                <a:effectLst/>
                <a:latin typeface="MiSans" panose="00000500000000000000" pitchFamily="2" charset="-122"/>
                <a:ea typeface="MiSans" panose="00000500000000000000" pitchFamily="2" charset="-122"/>
              </a:rPr>
              <a:t>输入你的正文</a:t>
            </a:r>
            <a:r>
              <a:rPr lang="en-US" altLang="zh-CN" sz="1400" b="0" dirty="0">
                <a:solidFill>
                  <a:schemeClr val="tx1">
                    <a:lumMod val="75000"/>
                    <a:lumOff val="25000"/>
                  </a:schemeClr>
                </a:solidFill>
                <a:effectLst/>
                <a:latin typeface="MiSans" panose="00000500000000000000" pitchFamily="2" charset="-122"/>
                <a:ea typeface="MiSans" panose="00000500000000000000" pitchFamily="2" charset="-122"/>
              </a:rPr>
              <a:t>,</a:t>
            </a:r>
            <a:r>
              <a:rPr lang="zh-CN" altLang="en-US" sz="1400" b="0" dirty="0">
                <a:solidFill>
                  <a:schemeClr val="tx1">
                    <a:lumMod val="75000"/>
                    <a:lumOff val="25000"/>
                  </a:schemeClr>
                </a:solidFill>
                <a:effectLst/>
                <a:latin typeface="MiSans" panose="00000500000000000000" pitchFamily="2" charset="-122"/>
                <a:ea typeface="MiSans" panose="00000500000000000000" pitchFamily="2" charset="-122"/>
              </a:rPr>
              <a:t>为了最终发布的良好效果，请尽量言简意赅阐述观点</a:t>
            </a:r>
            <a:r>
              <a:rPr lang="zh-CN" altLang="en-US" sz="1400" dirty="0">
                <a:solidFill>
                  <a:schemeClr val="tx1">
                    <a:lumMod val="75000"/>
                    <a:lumOff val="25000"/>
                  </a:schemeClr>
                </a:solidFill>
                <a:latin typeface="MiSans" panose="00000500000000000000" pitchFamily="2" charset="-122"/>
                <a:ea typeface="MiSans" panose="00000500000000000000" pitchFamily="2" charset="-122"/>
              </a:rPr>
              <a:t>。</a:t>
            </a:r>
            <a:endParaRPr lang="en-US" altLang="zh-CN" sz="1400" b="0" dirty="0">
              <a:solidFill>
                <a:schemeClr val="tx1">
                  <a:lumMod val="75000"/>
                  <a:lumOff val="25000"/>
                </a:schemeClr>
              </a:solidFill>
              <a:effectLst/>
              <a:latin typeface="MiSans" panose="00000500000000000000" pitchFamily="2" charset="-122"/>
              <a:ea typeface="MiSans" panose="00000500000000000000" pitchFamily="2" charset="-122"/>
            </a:endParaRPr>
          </a:p>
        </p:txBody>
      </p:sp>
      <p:sp>
        <p:nvSpPr>
          <p:cNvPr id="57" name="文本框 56">
            <a:extLst>
              <a:ext uri="{FF2B5EF4-FFF2-40B4-BE49-F238E27FC236}">
                <a16:creationId xmlns:a16="http://schemas.microsoft.com/office/drawing/2014/main" id="{4DA9279E-66A7-6BED-B005-69A73995D25D}"/>
              </a:ext>
            </a:extLst>
          </p:cNvPr>
          <p:cNvSpPr txBox="1"/>
          <p:nvPr/>
        </p:nvSpPr>
        <p:spPr>
          <a:xfrm>
            <a:off x="2007687" y="1514865"/>
            <a:ext cx="354264" cy="369332"/>
          </a:xfrm>
          <a:prstGeom prst="rect">
            <a:avLst/>
          </a:prstGeom>
          <a:noFill/>
        </p:spPr>
        <p:txBody>
          <a:bodyPr wrap="none" lIns="0" tIns="0" rIns="0" bIns="0" rtlCol="0" anchor="t">
            <a:spAutoFit/>
          </a:bodyPr>
          <a:lstStyle>
            <a:defPPr>
              <a:defRPr lang="zh-CN"/>
            </a:defPPr>
            <a:lvl1pPr>
              <a:defRPr kumimoji="1" sz="2400">
                <a:gradFill>
                  <a:gsLst>
                    <a:gs pos="0">
                      <a:schemeClr val="accent1"/>
                    </a:gs>
                    <a:gs pos="100000">
                      <a:schemeClr val="accent1">
                        <a:lumMod val="50000"/>
                      </a:schemeClr>
                    </a:gs>
                  </a:gsLst>
                  <a:lin ang="2700000" scaled="0"/>
                </a:gradFill>
                <a:effectLst>
                  <a:outerShdw blurRad="190500" dist="38100" dir="2700000" algn="tl">
                    <a:schemeClr val="accent1">
                      <a:alpha val="30000"/>
                    </a:schemeClr>
                  </a:outerShdw>
                </a:effectLst>
                <a:latin typeface="+mj-ea"/>
                <a:ea typeface="+mj-ea"/>
              </a:defRPr>
            </a:lvl1pPr>
          </a:lstStyle>
          <a:p>
            <a:r>
              <a:rPr lang="en-US" dirty="0">
                <a:solidFill>
                  <a:schemeClr val="bg1"/>
                </a:solidFill>
                <a:effectLst/>
                <a:latin typeface="MiSans Semibold" panose="00000700000000000000" pitchFamily="2" charset="-122"/>
                <a:ea typeface="MiSans Semibold" panose="00000700000000000000" pitchFamily="2" charset="-122"/>
              </a:rPr>
              <a:t>01</a:t>
            </a:r>
          </a:p>
        </p:txBody>
      </p:sp>
      <p:sp>
        <p:nvSpPr>
          <p:cNvPr id="58" name="文本框 57">
            <a:extLst>
              <a:ext uri="{FF2B5EF4-FFF2-40B4-BE49-F238E27FC236}">
                <a16:creationId xmlns:a16="http://schemas.microsoft.com/office/drawing/2014/main" id="{04FD4C79-EB4F-DDA9-F532-2198D3CA8DDF}"/>
              </a:ext>
            </a:extLst>
          </p:cNvPr>
          <p:cNvSpPr txBox="1"/>
          <p:nvPr/>
        </p:nvSpPr>
        <p:spPr>
          <a:xfrm>
            <a:off x="9775732" y="1496679"/>
            <a:ext cx="394339" cy="369332"/>
          </a:xfrm>
          <a:prstGeom prst="rect">
            <a:avLst/>
          </a:prstGeom>
          <a:noFill/>
        </p:spPr>
        <p:txBody>
          <a:bodyPr wrap="none" lIns="0" tIns="0" rIns="0" bIns="0" rtlCol="0" anchor="t">
            <a:spAutoFit/>
          </a:bodyPr>
          <a:lstStyle>
            <a:defPPr>
              <a:defRPr lang="zh-CN"/>
            </a:defPPr>
            <a:lvl1pPr>
              <a:defRPr kumimoji="1" sz="2400">
                <a:solidFill>
                  <a:schemeClr val="accent1"/>
                </a:solidFill>
                <a:effectLst/>
                <a:latin typeface="+mj-ea"/>
                <a:ea typeface="+mj-ea"/>
              </a:defRPr>
            </a:lvl1pPr>
          </a:lstStyle>
          <a:p>
            <a:r>
              <a:rPr lang="en-US" dirty="0">
                <a:solidFill>
                  <a:schemeClr val="bg1"/>
                </a:solidFill>
                <a:latin typeface="MiSans Semibold" panose="00000700000000000000" pitchFamily="2" charset="-122"/>
                <a:ea typeface="MiSans Semibold" panose="00000700000000000000" pitchFamily="2" charset="-122"/>
              </a:rPr>
              <a:t>02</a:t>
            </a:r>
          </a:p>
        </p:txBody>
      </p:sp>
    </p:spTree>
    <p:extLst>
      <p:ext uri="{BB962C8B-B14F-4D97-AF65-F5344CB8AC3E}">
        <p14:creationId xmlns:p14="http://schemas.microsoft.com/office/powerpoint/2010/main" val="35754371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任意多边形: 形状 43">
            <a:extLst>
              <a:ext uri="{FF2B5EF4-FFF2-40B4-BE49-F238E27FC236}">
                <a16:creationId xmlns:a16="http://schemas.microsoft.com/office/drawing/2014/main" id="{32FB281C-C59E-1588-8982-78AE2330BB40}"/>
              </a:ext>
            </a:extLst>
          </p:cNvPr>
          <p:cNvSpPr/>
          <p:nvPr/>
        </p:nvSpPr>
        <p:spPr>
          <a:xfrm>
            <a:off x="9984588" y="2504387"/>
            <a:ext cx="2207412" cy="4353613"/>
          </a:xfrm>
          <a:custGeom>
            <a:avLst/>
            <a:gdLst>
              <a:gd name="connsiteX0" fmla="*/ 2207412 w 2207412"/>
              <a:gd name="connsiteY0" fmla="*/ 0 h 4353613"/>
              <a:gd name="connsiteX1" fmla="*/ 2207412 w 2207412"/>
              <a:gd name="connsiteY1" fmla="*/ 4353613 h 4353613"/>
              <a:gd name="connsiteX2" fmla="*/ 276864 w 2207412"/>
              <a:gd name="connsiteY2" fmla="*/ 4353613 h 4353613"/>
              <a:gd name="connsiteX3" fmla="*/ 252679 w 2207412"/>
              <a:gd name="connsiteY3" fmla="*/ 4303410 h 4353613"/>
              <a:gd name="connsiteX4" fmla="*/ 0 w 2207412"/>
              <a:gd name="connsiteY4" fmla="*/ 3051846 h 4353613"/>
              <a:gd name="connsiteX5" fmla="*/ 1963798 w 2207412"/>
              <a:gd name="connsiteY5" fmla="*/ 89163 h 4353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7412" h="4353613">
                <a:moveTo>
                  <a:pt x="2207412" y="0"/>
                </a:moveTo>
                <a:lnTo>
                  <a:pt x="2207412" y="4353613"/>
                </a:lnTo>
                <a:lnTo>
                  <a:pt x="276864" y="4353613"/>
                </a:lnTo>
                <a:lnTo>
                  <a:pt x="252679" y="4303410"/>
                </a:lnTo>
                <a:cubicBezTo>
                  <a:pt x="89973" y="3918730"/>
                  <a:pt x="0" y="3495795"/>
                  <a:pt x="0" y="3051846"/>
                </a:cubicBezTo>
                <a:cubicBezTo>
                  <a:pt x="0" y="1720000"/>
                  <a:pt x="809756" y="577282"/>
                  <a:pt x="1963798" y="89163"/>
                </a:cubicBezTo>
                <a:close/>
              </a:path>
            </a:pathLst>
          </a:cu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sp>
        <p:nvSpPr>
          <p:cNvPr id="46" name="任意多边形: 形状 45">
            <a:extLst>
              <a:ext uri="{FF2B5EF4-FFF2-40B4-BE49-F238E27FC236}">
                <a16:creationId xmlns:a16="http://schemas.microsoft.com/office/drawing/2014/main" id="{BC9DEE14-A396-FB62-7717-88117D9C782F}"/>
              </a:ext>
            </a:extLst>
          </p:cNvPr>
          <p:cNvSpPr/>
          <p:nvPr/>
        </p:nvSpPr>
        <p:spPr>
          <a:xfrm>
            <a:off x="9984554" y="3993380"/>
            <a:ext cx="2207446" cy="2864620"/>
          </a:xfrm>
          <a:custGeom>
            <a:avLst/>
            <a:gdLst>
              <a:gd name="connsiteX0" fmla="*/ 405405 w 2207446"/>
              <a:gd name="connsiteY0" fmla="*/ 0 h 2864620"/>
              <a:gd name="connsiteX1" fmla="*/ 2207446 w 2207446"/>
              <a:gd name="connsiteY1" fmla="*/ 1002255 h 2864620"/>
              <a:gd name="connsiteX2" fmla="*/ 2207446 w 2207446"/>
              <a:gd name="connsiteY2" fmla="*/ 2864620 h 2864620"/>
              <a:gd name="connsiteX3" fmla="*/ 276796 w 2207446"/>
              <a:gd name="connsiteY3" fmla="*/ 2864620 h 2864620"/>
              <a:gd name="connsiteX4" fmla="*/ 255395 w 2207446"/>
              <a:gd name="connsiteY4" fmla="*/ 2819077 h 2864620"/>
              <a:gd name="connsiteX5" fmla="*/ 405405 w 2207446"/>
              <a:gd name="connsiteY5" fmla="*/ 0 h 286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7446" h="2864620">
                <a:moveTo>
                  <a:pt x="405405" y="0"/>
                </a:moveTo>
                <a:lnTo>
                  <a:pt x="2207446" y="1002255"/>
                </a:lnTo>
                <a:lnTo>
                  <a:pt x="2207446" y="2864620"/>
                </a:lnTo>
                <a:lnTo>
                  <a:pt x="276796" y="2864620"/>
                </a:lnTo>
                <a:lnTo>
                  <a:pt x="255395" y="2819077"/>
                </a:lnTo>
                <a:cubicBezTo>
                  <a:pt x="-124846" y="1922823"/>
                  <a:pt x="-85067" y="881863"/>
                  <a:pt x="405405" y="0"/>
                </a:cubicBezTo>
                <a:close/>
              </a:path>
            </a:pathLst>
          </a:custGeom>
          <a:solidFill>
            <a:schemeClr val="accent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pic>
        <p:nvPicPr>
          <p:cNvPr id="48" name="图片 47" descr="男人拿着笔记本电脑的桌子前&#10;&#10;描述已自动生成">
            <a:extLst>
              <a:ext uri="{FF2B5EF4-FFF2-40B4-BE49-F238E27FC236}">
                <a16:creationId xmlns:a16="http://schemas.microsoft.com/office/drawing/2014/main" id="{ABB160EE-91A9-B1BC-C227-75AA0E4A54A4}"/>
              </a:ext>
            </a:extLst>
          </p:cNvPr>
          <p:cNvPicPr>
            <a:picLocks noChangeAspect="1"/>
          </p:cNvPicPr>
          <p:nvPr/>
        </p:nvPicPr>
        <p:blipFill rotWithShape="1">
          <a:blip r:embed="rId3">
            <a:extLst>
              <a:ext uri="{28A0092B-C50C-407E-A947-70E740481C1C}">
                <a14:useLocalDpi xmlns:a14="http://schemas.microsoft.com/office/drawing/2010/main" val="0"/>
              </a:ext>
            </a:extLst>
          </a:blip>
          <a:srcRect l="64996" t="28803" r="24313" b="30418"/>
          <a:stretch/>
        </p:blipFill>
        <p:spPr>
          <a:xfrm>
            <a:off x="10341650" y="2884258"/>
            <a:ext cx="1850350" cy="3973743"/>
          </a:xfrm>
          <a:custGeom>
            <a:avLst/>
            <a:gdLst>
              <a:gd name="connsiteX0" fmla="*/ 1850350 w 1850350"/>
              <a:gd name="connsiteY0" fmla="*/ 0 h 3973743"/>
              <a:gd name="connsiteX1" fmla="*/ 1850350 w 1850350"/>
              <a:gd name="connsiteY1" fmla="*/ 3973743 h 3973743"/>
              <a:gd name="connsiteX2" fmla="*/ 315757 w 1850350"/>
              <a:gd name="connsiteY2" fmla="*/ 3973743 h 3973743"/>
              <a:gd name="connsiteX3" fmla="*/ 224619 w 1850350"/>
              <a:gd name="connsiteY3" fmla="*/ 3784552 h 3973743"/>
              <a:gd name="connsiteX4" fmla="*/ 0 w 1850350"/>
              <a:gd name="connsiteY4" fmla="*/ 2671973 h 3973743"/>
              <a:gd name="connsiteX5" fmla="*/ 1745719 w 1850350"/>
              <a:gd name="connsiteY5" fmla="*/ 38294 h 397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0350" h="3973743">
                <a:moveTo>
                  <a:pt x="1850350" y="0"/>
                </a:moveTo>
                <a:lnTo>
                  <a:pt x="1850350" y="3973743"/>
                </a:lnTo>
                <a:lnTo>
                  <a:pt x="315757" y="3973743"/>
                </a:lnTo>
                <a:lnTo>
                  <a:pt x="224619" y="3784552"/>
                </a:lnTo>
                <a:cubicBezTo>
                  <a:pt x="79981" y="3442590"/>
                  <a:pt x="0" y="3066622"/>
                  <a:pt x="0" y="2671973"/>
                </a:cubicBezTo>
                <a:cubicBezTo>
                  <a:pt x="0" y="1488027"/>
                  <a:pt x="719833" y="472208"/>
                  <a:pt x="1745719" y="38294"/>
                </a:cubicBezTo>
                <a:close/>
              </a:path>
            </a:pathLst>
          </a:custGeom>
        </p:spPr>
      </p:pic>
      <p:pic>
        <p:nvPicPr>
          <p:cNvPr id="14" name="图片 13" descr="卡通画&#10;&#10;中度可信度描述已自动生成">
            <a:extLst>
              <a:ext uri="{FF2B5EF4-FFF2-40B4-BE49-F238E27FC236}">
                <a16:creationId xmlns:a16="http://schemas.microsoft.com/office/drawing/2014/main" id="{F5B3442B-C920-CCDE-6550-C2530416E8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4585" y="406809"/>
            <a:ext cx="1473002" cy="201569"/>
          </a:xfrm>
          <a:prstGeom prst="rect">
            <a:avLst/>
          </a:prstGeom>
        </p:spPr>
      </p:pic>
      <p:sp>
        <p:nvSpPr>
          <p:cNvPr id="13" name="文本框 12">
            <a:extLst>
              <a:ext uri="{FF2B5EF4-FFF2-40B4-BE49-F238E27FC236}">
                <a16:creationId xmlns:a16="http://schemas.microsoft.com/office/drawing/2014/main" id="{DD47E61A-63C7-C15F-8A85-396D4FD70B1C}"/>
              </a:ext>
            </a:extLst>
          </p:cNvPr>
          <p:cNvSpPr txBox="1"/>
          <p:nvPr/>
        </p:nvSpPr>
        <p:spPr>
          <a:xfrm>
            <a:off x="3229772" y="1156922"/>
            <a:ext cx="5899051" cy="3539430"/>
          </a:xfrm>
          <a:prstGeom prst="rect">
            <a:avLst/>
          </a:prstGeom>
          <a:noFill/>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11500" dirty="0">
                <a:solidFill>
                  <a:schemeClr val="accent1"/>
                </a:solidFill>
                <a:latin typeface="MiSans Semibold" panose="00000700000000000000" pitchFamily="2" charset="-122"/>
                <a:ea typeface="MiSans Semibold" panose="00000700000000000000" pitchFamily="2" charset="-122"/>
                <a:cs typeface="+mn-ea"/>
                <a:sym typeface="汉仪旗黑KW 55S" panose="00020600040101010101" pitchFamily="18" charset="-122"/>
              </a:rPr>
              <a:t>感</a:t>
            </a:r>
            <a:r>
              <a:rPr kumimoji="1" lang="zh-CN" altLang="en-US" sz="11500" b="0" i="0" u="none" strike="noStrike" kern="1200" cap="none" spc="0" normalizeH="0" baseline="0" noProof="0" dirty="0">
                <a:ln>
                  <a:noFill/>
                </a:ln>
                <a:solidFill>
                  <a:schemeClr val="accent1"/>
                </a:solidFill>
                <a:uLnTx/>
                <a:uFillTx/>
                <a:latin typeface="MiSans Semibold" panose="00000700000000000000" pitchFamily="2" charset="-122"/>
                <a:ea typeface="MiSans Semibold" panose="00000700000000000000" pitchFamily="2" charset="-122"/>
                <a:cs typeface="+mn-ea"/>
                <a:sym typeface="汉仪旗黑KW 55S" panose="00020600040101010101" pitchFamily="18" charset="-122"/>
              </a:rPr>
              <a:t>谢</a:t>
            </a:r>
            <a:endParaRPr kumimoji="1" lang="en-US" altLang="zh-CN" sz="11500" b="0" i="0" u="none" strike="noStrike" kern="1200" cap="none" spc="0" normalizeH="0" baseline="0" noProof="0" dirty="0">
              <a:ln>
                <a:noFill/>
              </a:ln>
              <a:solidFill>
                <a:schemeClr val="accent1"/>
              </a:solidFill>
              <a:uLnTx/>
              <a:uFillTx/>
              <a:latin typeface="MiSans Semibold" panose="00000700000000000000" pitchFamily="2" charset="-122"/>
              <a:ea typeface="MiSans Semibold" panose="00000700000000000000" pitchFamily="2" charset="-122"/>
              <a:cs typeface="+mn-ea"/>
              <a:sym typeface="汉仪旗黑KW 55S" panose="00020600040101010101" pitchFamily="18" charset="-12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11500" b="0" i="0" u="none" strike="noStrike" kern="1200" cap="none" spc="0" normalizeH="0" baseline="0" noProof="0" dirty="0">
                <a:ln>
                  <a:noFill/>
                </a:ln>
                <a:solidFill>
                  <a:schemeClr val="tx1">
                    <a:lumMod val="75000"/>
                    <a:lumOff val="25000"/>
                  </a:schemeClr>
                </a:solidFill>
                <a:uLnTx/>
                <a:uFillTx/>
                <a:latin typeface="MiSans Semibold" panose="00000700000000000000" pitchFamily="2" charset="-122"/>
                <a:ea typeface="MiSans Semibold" panose="00000700000000000000" pitchFamily="2" charset="-122"/>
                <a:cs typeface="+mn-ea"/>
                <a:sym typeface="汉仪旗黑KW 55S" panose="00020600040101010101" pitchFamily="18" charset="-122"/>
              </a:rPr>
              <a:t>您的聆听</a:t>
            </a:r>
            <a:endParaRPr kumimoji="1" lang="en-US" altLang="zh-CN" sz="11500" b="0" i="0" u="none" strike="noStrike" kern="1200" cap="none" spc="0" normalizeH="0" baseline="0" noProof="0" dirty="0">
              <a:ln>
                <a:noFill/>
              </a:ln>
              <a:solidFill>
                <a:schemeClr val="tx1">
                  <a:lumMod val="75000"/>
                  <a:lumOff val="25000"/>
                </a:schemeClr>
              </a:solidFill>
              <a:uLnTx/>
              <a:uFillTx/>
              <a:latin typeface="MiSans Semibold" panose="00000700000000000000" pitchFamily="2" charset="-122"/>
              <a:ea typeface="MiSans Semibold" panose="00000700000000000000" pitchFamily="2" charset="-122"/>
              <a:cs typeface="+mn-ea"/>
              <a:sym typeface="汉仪旗黑KW 55S" panose="00020600040101010101" pitchFamily="18" charset="-122"/>
            </a:endParaRPr>
          </a:p>
        </p:txBody>
      </p:sp>
      <p:sp>
        <p:nvSpPr>
          <p:cNvPr id="20" name="文本框 19">
            <a:extLst>
              <a:ext uri="{FF2B5EF4-FFF2-40B4-BE49-F238E27FC236}">
                <a16:creationId xmlns:a16="http://schemas.microsoft.com/office/drawing/2014/main" id="{9D1D9C96-664F-1BAA-1272-B46829F06ED0}"/>
              </a:ext>
            </a:extLst>
          </p:cNvPr>
          <p:cNvSpPr txBox="1"/>
          <p:nvPr/>
        </p:nvSpPr>
        <p:spPr>
          <a:xfrm>
            <a:off x="3886200" y="4854518"/>
            <a:ext cx="4521200" cy="276999"/>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chemeClr val="tx1">
                    <a:lumMod val="75000"/>
                    <a:lumOff val="25000"/>
                    <a:alpha val="50000"/>
                  </a:schemeClr>
                </a:solidFill>
                <a:effectLst/>
                <a:uLnTx/>
                <a:uFillTx/>
                <a:latin typeface="MiSans" panose="00000500000000000000" pitchFamily="2" charset="-122"/>
                <a:ea typeface="MiSans" panose="00000500000000000000" pitchFamily="2" charset="-122"/>
                <a:cs typeface="+mn-cs"/>
              </a:rPr>
              <a:t>THANK YOU FOU YOU WATCH</a:t>
            </a:r>
            <a:endParaRPr kumimoji="0" lang="zh-CN" altLang="en-US" sz="1800" b="0" i="0" u="none" strike="noStrike" kern="1200" cap="none" spc="0" normalizeH="0" baseline="0" noProof="0" dirty="0">
              <a:ln>
                <a:noFill/>
              </a:ln>
              <a:solidFill>
                <a:schemeClr val="tx1">
                  <a:lumMod val="75000"/>
                  <a:lumOff val="25000"/>
                  <a:alpha val="50000"/>
                </a:schemeClr>
              </a:solidFill>
              <a:effectLst/>
              <a:uLnTx/>
              <a:uFillTx/>
              <a:latin typeface="MiSans" panose="00000500000000000000" pitchFamily="2" charset="-122"/>
              <a:ea typeface="MiSans" panose="00000500000000000000" pitchFamily="2" charset="-122"/>
              <a:cs typeface="+mn-cs"/>
            </a:endParaRPr>
          </a:p>
        </p:txBody>
      </p:sp>
      <p:sp>
        <p:nvSpPr>
          <p:cNvPr id="10" name="任意多边形: 形状 9">
            <a:extLst>
              <a:ext uri="{FF2B5EF4-FFF2-40B4-BE49-F238E27FC236}">
                <a16:creationId xmlns:a16="http://schemas.microsoft.com/office/drawing/2014/main" id="{4134FB88-38F3-C033-F2C2-48CB6D48FBD1}"/>
              </a:ext>
            </a:extLst>
          </p:cNvPr>
          <p:cNvSpPr/>
          <p:nvPr/>
        </p:nvSpPr>
        <p:spPr>
          <a:xfrm>
            <a:off x="9583730" y="5926886"/>
            <a:ext cx="1704486" cy="931114"/>
          </a:xfrm>
          <a:custGeom>
            <a:avLst/>
            <a:gdLst>
              <a:gd name="connsiteX0" fmla="*/ 852243 w 1704486"/>
              <a:gd name="connsiteY0" fmla="*/ 0 h 931114"/>
              <a:gd name="connsiteX1" fmla="*/ 1704486 w 1704486"/>
              <a:gd name="connsiteY1" fmla="*/ 852243 h 931114"/>
              <a:gd name="connsiteX2" fmla="*/ 1696535 w 1704486"/>
              <a:gd name="connsiteY2" fmla="*/ 931114 h 931114"/>
              <a:gd name="connsiteX3" fmla="*/ 7951 w 1704486"/>
              <a:gd name="connsiteY3" fmla="*/ 931114 h 931114"/>
              <a:gd name="connsiteX4" fmla="*/ 0 w 1704486"/>
              <a:gd name="connsiteY4" fmla="*/ 852243 h 931114"/>
              <a:gd name="connsiteX5" fmla="*/ 852243 w 1704486"/>
              <a:gd name="connsiteY5" fmla="*/ 0 h 931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4486" h="931114">
                <a:moveTo>
                  <a:pt x="852243" y="0"/>
                </a:moveTo>
                <a:cubicBezTo>
                  <a:pt x="1322924" y="0"/>
                  <a:pt x="1704486" y="381562"/>
                  <a:pt x="1704486" y="852243"/>
                </a:cubicBezTo>
                <a:lnTo>
                  <a:pt x="1696535" y="931114"/>
                </a:lnTo>
                <a:lnTo>
                  <a:pt x="7951" y="931114"/>
                </a:lnTo>
                <a:lnTo>
                  <a:pt x="0" y="852243"/>
                </a:lnTo>
                <a:cubicBezTo>
                  <a:pt x="0" y="381562"/>
                  <a:pt x="381562" y="0"/>
                  <a:pt x="852243" y="0"/>
                </a:cubicBezTo>
                <a:close/>
              </a:path>
            </a:pathLst>
          </a:custGeom>
          <a:solidFill>
            <a:schemeClr val="accent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sp>
        <p:nvSpPr>
          <p:cNvPr id="12" name="任意多边形: 形状 11">
            <a:extLst>
              <a:ext uri="{FF2B5EF4-FFF2-40B4-BE49-F238E27FC236}">
                <a16:creationId xmlns:a16="http://schemas.microsoft.com/office/drawing/2014/main" id="{83377D6C-4DDB-4A56-FC9B-791F6572365F}"/>
              </a:ext>
            </a:extLst>
          </p:cNvPr>
          <p:cNvSpPr/>
          <p:nvPr/>
        </p:nvSpPr>
        <p:spPr>
          <a:xfrm>
            <a:off x="9763451" y="6106606"/>
            <a:ext cx="1345044" cy="751394"/>
          </a:xfrm>
          <a:custGeom>
            <a:avLst/>
            <a:gdLst>
              <a:gd name="connsiteX0" fmla="*/ 672522 w 1345044"/>
              <a:gd name="connsiteY0" fmla="*/ 0 h 751394"/>
              <a:gd name="connsiteX1" fmla="*/ 1345044 w 1345044"/>
              <a:gd name="connsiteY1" fmla="*/ 672522 h 751394"/>
              <a:gd name="connsiteX2" fmla="*/ 1337093 w 1345044"/>
              <a:gd name="connsiteY2" fmla="*/ 751394 h 751394"/>
              <a:gd name="connsiteX3" fmla="*/ 7951 w 1345044"/>
              <a:gd name="connsiteY3" fmla="*/ 751394 h 751394"/>
              <a:gd name="connsiteX4" fmla="*/ 0 w 1345044"/>
              <a:gd name="connsiteY4" fmla="*/ 672522 h 751394"/>
              <a:gd name="connsiteX5" fmla="*/ 672522 w 1345044"/>
              <a:gd name="connsiteY5" fmla="*/ 0 h 751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5044" h="751394">
                <a:moveTo>
                  <a:pt x="672522" y="0"/>
                </a:moveTo>
                <a:cubicBezTo>
                  <a:pt x="1043946" y="0"/>
                  <a:pt x="1345044" y="301098"/>
                  <a:pt x="1345044" y="672522"/>
                </a:cubicBezTo>
                <a:lnTo>
                  <a:pt x="1337093" y="751394"/>
                </a:lnTo>
                <a:lnTo>
                  <a:pt x="7951" y="751394"/>
                </a:lnTo>
                <a:lnTo>
                  <a:pt x="0" y="672522"/>
                </a:lnTo>
                <a:cubicBezTo>
                  <a:pt x="0" y="301098"/>
                  <a:pt x="301098" y="0"/>
                  <a:pt x="672522" y="0"/>
                </a:cubicBezTo>
                <a:close/>
              </a:path>
            </a:pathLst>
          </a:cu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sp>
        <p:nvSpPr>
          <p:cNvPr id="50" name="任意多边形: 形状 49">
            <a:extLst>
              <a:ext uri="{FF2B5EF4-FFF2-40B4-BE49-F238E27FC236}">
                <a16:creationId xmlns:a16="http://schemas.microsoft.com/office/drawing/2014/main" id="{843B9ADD-C493-5693-8712-1943637C787B}"/>
              </a:ext>
            </a:extLst>
          </p:cNvPr>
          <p:cNvSpPr/>
          <p:nvPr/>
        </p:nvSpPr>
        <p:spPr>
          <a:xfrm flipH="1">
            <a:off x="10279415" y="6612742"/>
            <a:ext cx="498880" cy="245259"/>
          </a:xfrm>
          <a:custGeom>
            <a:avLst/>
            <a:gdLst>
              <a:gd name="connsiteX0" fmla="*/ 43158 w 498880"/>
              <a:gd name="connsiteY0" fmla="*/ 0 h 245259"/>
              <a:gd name="connsiteX1" fmla="*/ 90 w 498880"/>
              <a:gd name="connsiteY1" fmla="*/ 174207 h 245259"/>
              <a:gd name="connsiteX2" fmla="*/ 11136 w 498880"/>
              <a:gd name="connsiteY2" fmla="*/ 245259 h 245259"/>
              <a:gd name="connsiteX3" fmla="*/ 498880 w 498880"/>
              <a:gd name="connsiteY3" fmla="*/ 245259 h 245259"/>
              <a:gd name="connsiteX4" fmla="*/ 342322 w 498880"/>
              <a:gd name="connsiteY4" fmla="*/ 166387 h 245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880" h="245259">
                <a:moveTo>
                  <a:pt x="43158" y="0"/>
                </a:moveTo>
                <a:cubicBezTo>
                  <a:pt x="13030" y="54170"/>
                  <a:pt x="-1278" y="114367"/>
                  <a:pt x="90" y="174207"/>
                </a:cubicBezTo>
                <a:lnTo>
                  <a:pt x="11136" y="245259"/>
                </a:lnTo>
                <a:lnTo>
                  <a:pt x="498880" y="245259"/>
                </a:lnTo>
                <a:lnTo>
                  <a:pt x="342322" y="166387"/>
                </a:lnTo>
                <a:close/>
              </a:path>
            </a:pathLst>
          </a:custGeom>
          <a:solidFill>
            <a:schemeClr val="accent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sp>
        <p:nvSpPr>
          <p:cNvPr id="52" name="任意多边形: 形状 51">
            <a:extLst>
              <a:ext uri="{FF2B5EF4-FFF2-40B4-BE49-F238E27FC236}">
                <a16:creationId xmlns:a16="http://schemas.microsoft.com/office/drawing/2014/main" id="{6E1565EC-5DDE-C8A3-22E8-A2A72EF731FA}"/>
              </a:ext>
            </a:extLst>
          </p:cNvPr>
          <p:cNvSpPr/>
          <p:nvPr/>
        </p:nvSpPr>
        <p:spPr>
          <a:xfrm flipH="1">
            <a:off x="10181292" y="6524449"/>
            <a:ext cx="509360" cy="333551"/>
          </a:xfrm>
          <a:custGeom>
            <a:avLst/>
            <a:gdLst>
              <a:gd name="connsiteX0" fmla="*/ 254680 w 509360"/>
              <a:gd name="connsiteY0" fmla="*/ 0 h 333551"/>
              <a:gd name="connsiteX1" fmla="*/ 0 w 509360"/>
              <a:gd name="connsiteY1" fmla="*/ 254680 h 333551"/>
              <a:gd name="connsiteX2" fmla="*/ 15923 w 509360"/>
              <a:gd name="connsiteY2" fmla="*/ 333551 h 333551"/>
              <a:gd name="connsiteX3" fmla="*/ 493437 w 509360"/>
              <a:gd name="connsiteY3" fmla="*/ 333551 h 333551"/>
              <a:gd name="connsiteX4" fmla="*/ 509360 w 509360"/>
              <a:gd name="connsiteY4" fmla="*/ 254680 h 333551"/>
              <a:gd name="connsiteX5" fmla="*/ 254680 w 509360"/>
              <a:gd name="connsiteY5" fmla="*/ 0 h 333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360" h="333551">
                <a:moveTo>
                  <a:pt x="254680" y="0"/>
                </a:moveTo>
                <a:cubicBezTo>
                  <a:pt x="114024" y="0"/>
                  <a:pt x="0" y="114024"/>
                  <a:pt x="0" y="254680"/>
                </a:cubicBezTo>
                <a:lnTo>
                  <a:pt x="15923" y="333551"/>
                </a:lnTo>
                <a:lnTo>
                  <a:pt x="493437" y="333551"/>
                </a:lnTo>
                <a:lnTo>
                  <a:pt x="509360" y="254680"/>
                </a:lnTo>
                <a:cubicBezTo>
                  <a:pt x="509360" y="114024"/>
                  <a:pt x="395336" y="0"/>
                  <a:pt x="254680" y="0"/>
                </a:cubicBezTo>
                <a:close/>
              </a:path>
            </a:pathLst>
          </a:cu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sp>
        <p:nvSpPr>
          <p:cNvPr id="16" name="任意多边形: 形状 15">
            <a:extLst>
              <a:ext uri="{FF2B5EF4-FFF2-40B4-BE49-F238E27FC236}">
                <a16:creationId xmlns:a16="http://schemas.microsoft.com/office/drawing/2014/main" id="{59C2B990-4742-3B0A-8A37-21AE72ED9351}"/>
              </a:ext>
            </a:extLst>
          </p:cNvPr>
          <p:cNvSpPr/>
          <p:nvPr/>
        </p:nvSpPr>
        <p:spPr>
          <a:xfrm rot="18000000">
            <a:off x="9351628" y="5862656"/>
            <a:ext cx="1533140" cy="977920"/>
          </a:xfrm>
          <a:custGeom>
            <a:avLst/>
            <a:gdLst>
              <a:gd name="connsiteX0" fmla="*/ 1415110 w 1533140"/>
              <a:gd name="connsiteY0" fmla="*/ 511785 h 977920"/>
              <a:gd name="connsiteX1" fmla="*/ 1533140 w 1533140"/>
              <a:gd name="connsiteY1" fmla="*/ 977920 h 977920"/>
              <a:gd name="connsiteX2" fmla="*/ 1044181 w 1533140"/>
              <a:gd name="connsiteY2" fmla="*/ 977919 h 977920"/>
              <a:gd name="connsiteX3" fmla="*/ 555221 w 1533140"/>
              <a:gd name="connsiteY3" fmla="*/ 488959 h 977920"/>
              <a:gd name="connsiteX4" fmla="*/ 281839 w 1533140"/>
              <a:gd name="connsiteY4" fmla="*/ 572466 h 977920"/>
              <a:gd name="connsiteX5" fmla="*/ 246767 w 1533140"/>
              <a:gd name="connsiteY5" fmla="*/ 601402 h 977920"/>
              <a:gd name="connsiteX6" fmla="*/ 0 w 1533140"/>
              <a:gd name="connsiteY6" fmla="*/ 173990 h 977920"/>
              <a:gd name="connsiteX7" fmla="*/ 8457 w 1533140"/>
              <a:gd name="connsiteY7" fmla="*/ 167013 h 977920"/>
              <a:gd name="connsiteX8" fmla="*/ 555221 w 1533140"/>
              <a:gd name="connsiteY8" fmla="*/ 0 h 977920"/>
              <a:gd name="connsiteX9" fmla="*/ 1415110 w 1533140"/>
              <a:gd name="connsiteY9" fmla="*/ 511785 h 977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3140" h="977920">
                <a:moveTo>
                  <a:pt x="1415110" y="511785"/>
                </a:moveTo>
                <a:cubicBezTo>
                  <a:pt x="1490383" y="650350"/>
                  <a:pt x="1533140" y="809142"/>
                  <a:pt x="1533140" y="977920"/>
                </a:cubicBezTo>
                <a:lnTo>
                  <a:pt x="1044181" y="977919"/>
                </a:lnTo>
                <a:cubicBezTo>
                  <a:pt x="1044181" y="707874"/>
                  <a:pt x="825266" y="488959"/>
                  <a:pt x="555221" y="488959"/>
                </a:cubicBezTo>
                <a:cubicBezTo>
                  <a:pt x="453954" y="488959"/>
                  <a:pt x="359877" y="519744"/>
                  <a:pt x="281839" y="572466"/>
                </a:cubicBezTo>
                <a:lnTo>
                  <a:pt x="246767" y="601402"/>
                </a:lnTo>
                <a:lnTo>
                  <a:pt x="0" y="173990"/>
                </a:lnTo>
                <a:lnTo>
                  <a:pt x="8457" y="167013"/>
                </a:lnTo>
                <a:cubicBezTo>
                  <a:pt x="164534" y="61569"/>
                  <a:pt x="352687" y="0"/>
                  <a:pt x="555221" y="0"/>
                </a:cubicBezTo>
                <a:cubicBezTo>
                  <a:pt x="926533" y="0"/>
                  <a:pt x="1249511" y="206943"/>
                  <a:pt x="1415110" y="511785"/>
                </a:cubicBez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sp>
        <p:nvSpPr>
          <p:cNvPr id="19" name="任意多边形: 形状 18">
            <a:extLst>
              <a:ext uri="{FF2B5EF4-FFF2-40B4-BE49-F238E27FC236}">
                <a16:creationId xmlns:a16="http://schemas.microsoft.com/office/drawing/2014/main" id="{03F6F705-498E-C1EA-EBF7-C904D141E3AD}"/>
              </a:ext>
            </a:extLst>
          </p:cNvPr>
          <p:cNvSpPr/>
          <p:nvPr/>
        </p:nvSpPr>
        <p:spPr>
          <a:xfrm>
            <a:off x="0" y="0"/>
            <a:ext cx="2021686" cy="2525364"/>
          </a:xfrm>
          <a:custGeom>
            <a:avLst/>
            <a:gdLst>
              <a:gd name="connsiteX0" fmla="*/ 0 w 2021686"/>
              <a:gd name="connsiteY0" fmla="*/ 0 h 2525364"/>
              <a:gd name="connsiteX1" fmla="*/ 1424120 w 2021686"/>
              <a:gd name="connsiteY1" fmla="*/ 0 h 2525364"/>
              <a:gd name="connsiteX2" fmla="*/ 1517269 w 2021686"/>
              <a:gd name="connsiteY2" fmla="*/ 69655 h 2525364"/>
              <a:gd name="connsiteX3" fmla="*/ 2021686 w 2021686"/>
              <a:gd name="connsiteY3" fmla="*/ 1139249 h 2525364"/>
              <a:gd name="connsiteX4" fmla="*/ 635571 w 2021686"/>
              <a:gd name="connsiteY4" fmla="*/ 2525364 h 2525364"/>
              <a:gd name="connsiteX5" fmla="*/ 96033 w 2021686"/>
              <a:gd name="connsiteY5" fmla="*/ 2416436 h 2525364"/>
              <a:gd name="connsiteX6" fmla="*/ 0 w 2021686"/>
              <a:gd name="connsiteY6" fmla="*/ 2370175 h 252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1686" h="2525364">
                <a:moveTo>
                  <a:pt x="0" y="0"/>
                </a:moveTo>
                <a:lnTo>
                  <a:pt x="1424120" y="0"/>
                </a:lnTo>
                <a:lnTo>
                  <a:pt x="1517269" y="69655"/>
                </a:lnTo>
                <a:cubicBezTo>
                  <a:pt x="1825329" y="323889"/>
                  <a:pt x="2021686" y="708639"/>
                  <a:pt x="2021686" y="1139249"/>
                </a:cubicBezTo>
                <a:cubicBezTo>
                  <a:pt x="2021686" y="1904779"/>
                  <a:pt x="1401101" y="2525364"/>
                  <a:pt x="635571" y="2525364"/>
                </a:cubicBezTo>
                <a:cubicBezTo>
                  <a:pt x="444189" y="2525364"/>
                  <a:pt x="261865" y="2486578"/>
                  <a:pt x="96033" y="2416436"/>
                </a:cubicBezTo>
                <a:lnTo>
                  <a:pt x="0" y="2370175"/>
                </a:lnTo>
                <a:close/>
              </a:path>
            </a:pathLst>
          </a:cu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sp>
        <p:nvSpPr>
          <p:cNvPr id="22" name="任意多边形: 形状 21">
            <a:extLst>
              <a:ext uri="{FF2B5EF4-FFF2-40B4-BE49-F238E27FC236}">
                <a16:creationId xmlns:a16="http://schemas.microsoft.com/office/drawing/2014/main" id="{2D6D6AD4-86D1-C27D-7455-FBA3B76646AE}"/>
              </a:ext>
            </a:extLst>
          </p:cNvPr>
          <p:cNvSpPr/>
          <p:nvPr/>
        </p:nvSpPr>
        <p:spPr>
          <a:xfrm>
            <a:off x="0" y="785759"/>
            <a:ext cx="2021686" cy="1739670"/>
          </a:xfrm>
          <a:custGeom>
            <a:avLst/>
            <a:gdLst>
              <a:gd name="connsiteX0" fmla="*/ 0 w 2021686"/>
              <a:gd name="connsiteY0" fmla="*/ 0 h 1739670"/>
              <a:gd name="connsiteX1" fmla="*/ 635571 w 2021686"/>
              <a:gd name="connsiteY1" fmla="*/ 353490 h 1739670"/>
              <a:gd name="connsiteX2" fmla="*/ 2021686 w 2021686"/>
              <a:gd name="connsiteY2" fmla="*/ 353490 h 1739670"/>
              <a:gd name="connsiteX3" fmla="*/ 1116601 w 2021686"/>
              <a:gd name="connsiteY3" fmla="*/ 1653461 h 1739670"/>
              <a:gd name="connsiteX4" fmla="*/ 90950 w 2021686"/>
              <a:gd name="connsiteY4" fmla="*/ 1628161 h 1739670"/>
              <a:gd name="connsiteX5" fmla="*/ 0 w 2021686"/>
              <a:gd name="connsiteY5" fmla="*/ 1580935 h 173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1686" h="1739670">
                <a:moveTo>
                  <a:pt x="0" y="0"/>
                </a:moveTo>
                <a:lnTo>
                  <a:pt x="635571" y="353490"/>
                </a:lnTo>
                <a:lnTo>
                  <a:pt x="2021686" y="353490"/>
                </a:lnTo>
                <a:cubicBezTo>
                  <a:pt x="2021686" y="933498"/>
                  <a:pt x="1660563" y="1452178"/>
                  <a:pt x="1116601" y="1653461"/>
                </a:cubicBezTo>
                <a:cubicBezTo>
                  <a:pt x="776625" y="1779263"/>
                  <a:pt x="410162" y="1764454"/>
                  <a:pt x="90950" y="1628161"/>
                </a:cubicBezTo>
                <a:lnTo>
                  <a:pt x="0" y="1580935"/>
                </a:lnTo>
                <a:close/>
              </a:path>
            </a:pathLst>
          </a:custGeom>
          <a:solidFill>
            <a:schemeClr val="accent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pic>
        <p:nvPicPr>
          <p:cNvPr id="24" name="图片 23" descr="男人拿着笔记本电脑的桌子前&#10;&#10;描述已自动生成">
            <a:extLst>
              <a:ext uri="{FF2B5EF4-FFF2-40B4-BE49-F238E27FC236}">
                <a16:creationId xmlns:a16="http://schemas.microsoft.com/office/drawing/2014/main" id="{42CEF637-FC7B-71D2-9F46-A7CE061B97AF}"/>
              </a:ext>
            </a:extLst>
          </p:cNvPr>
          <p:cNvPicPr>
            <a:picLocks noChangeAspect="1"/>
          </p:cNvPicPr>
          <p:nvPr/>
        </p:nvPicPr>
        <p:blipFill rotWithShape="1">
          <a:blip r:embed="rId3">
            <a:extLst>
              <a:ext uri="{28A0092B-C50C-407E-A947-70E740481C1C}">
                <a14:useLocalDpi xmlns:a14="http://schemas.microsoft.com/office/drawing/2010/main" val="0"/>
              </a:ext>
            </a:extLst>
          </a:blip>
          <a:srcRect l="72992" t="29103" r="1975" b="14445"/>
          <a:stretch/>
        </p:blipFill>
        <p:spPr>
          <a:xfrm>
            <a:off x="0" y="0"/>
            <a:ext cx="1867758" cy="2371436"/>
          </a:xfrm>
          <a:custGeom>
            <a:avLst/>
            <a:gdLst>
              <a:gd name="connsiteX0" fmla="*/ 166579 w 1867758"/>
              <a:gd name="connsiteY0" fmla="*/ 0 h 2371436"/>
              <a:gd name="connsiteX1" fmla="*/ 1104561 w 1867758"/>
              <a:gd name="connsiteY1" fmla="*/ 0 h 2371436"/>
              <a:gd name="connsiteX2" fmla="*/ 1115193 w 1867758"/>
              <a:gd name="connsiteY2" fmla="*/ 3891 h 2371436"/>
              <a:gd name="connsiteX3" fmla="*/ 1867758 w 1867758"/>
              <a:gd name="connsiteY3" fmla="*/ 1139248 h 2371436"/>
              <a:gd name="connsiteX4" fmla="*/ 635570 w 1867758"/>
              <a:gd name="connsiteY4" fmla="*/ 2371436 h 2371436"/>
              <a:gd name="connsiteX5" fmla="*/ 48236 w 1867758"/>
              <a:gd name="connsiteY5" fmla="*/ 2222718 h 2371436"/>
              <a:gd name="connsiteX6" fmla="*/ 0 w 1867758"/>
              <a:gd name="connsiteY6" fmla="*/ 2193414 h 2371436"/>
              <a:gd name="connsiteX7" fmla="*/ 0 w 1867758"/>
              <a:gd name="connsiteY7" fmla="*/ 85082 h 2371436"/>
              <a:gd name="connsiteX8" fmla="*/ 48236 w 1867758"/>
              <a:gd name="connsiteY8" fmla="*/ 55778 h 2371436"/>
              <a:gd name="connsiteX9" fmla="*/ 155947 w 1867758"/>
              <a:gd name="connsiteY9" fmla="*/ 3891 h 2371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7758" h="2371436">
                <a:moveTo>
                  <a:pt x="166579" y="0"/>
                </a:moveTo>
                <a:lnTo>
                  <a:pt x="1104561" y="0"/>
                </a:lnTo>
                <a:lnTo>
                  <a:pt x="1115193" y="3891"/>
                </a:lnTo>
                <a:cubicBezTo>
                  <a:pt x="1557444" y="190948"/>
                  <a:pt x="1867758" y="628859"/>
                  <a:pt x="1867758" y="1139248"/>
                </a:cubicBezTo>
                <a:cubicBezTo>
                  <a:pt x="1867758" y="1819767"/>
                  <a:pt x="1316089" y="2371436"/>
                  <a:pt x="635570" y="2371436"/>
                </a:cubicBezTo>
                <a:cubicBezTo>
                  <a:pt x="422908" y="2371436"/>
                  <a:pt x="222829" y="2317562"/>
                  <a:pt x="48236" y="2222718"/>
                </a:cubicBezTo>
                <a:lnTo>
                  <a:pt x="0" y="2193414"/>
                </a:lnTo>
                <a:lnTo>
                  <a:pt x="0" y="85082"/>
                </a:lnTo>
                <a:lnTo>
                  <a:pt x="48236" y="55778"/>
                </a:lnTo>
                <a:cubicBezTo>
                  <a:pt x="83155" y="36810"/>
                  <a:pt x="119093" y="19480"/>
                  <a:pt x="155947" y="3891"/>
                </a:cubicBezTo>
                <a:close/>
              </a:path>
            </a:pathLst>
          </a:custGeom>
        </p:spPr>
      </p:pic>
      <p:sp>
        <p:nvSpPr>
          <p:cNvPr id="54" name="任意多边形: 形状 53">
            <a:extLst>
              <a:ext uri="{FF2B5EF4-FFF2-40B4-BE49-F238E27FC236}">
                <a16:creationId xmlns:a16="http://schemas.microsoft.com/office/drawing/2014/main" id="{6CCBEF2B-7FF0-DBC4-6FD7-7A3220B318A6}"/>
              </a:ext>
            </a:extLst>
          </p:cNvPr>
          <p:cNvSpPr/>
          <p:nvPr/>
        </p:nvSpPr>
        <p:spPr>
          <a:xfrm rot="3600000">
            <a:off x="-598440" y="2628612"/>
            <a:ext cx="1545732" cy="1205783"/>
          </a:xfrm>
          <a:custGeom>
            <a:avLst/>
            <a:gdLst>
              <a:gd name="connsiteX0" fmla="*/ 0 w 1545732"/>
              <a:gd name="connsiteY0" fmla="*/ 358087 h 1205783"/>
              <a:gd name="connsiteX1" fmla="*/ 35857 w 1545732"/>
              <a:gd name="connsiteY1" fmla="*/ 310137 h 1205783"/>
              <a:gd name="connsiteX2" fmla="*/ 693489 w 1545732"/>
              <a:gd name="connsiteY2" fmla="*/ 0 h 1205783"/>
              <a:gd name="connsiteX3" fmla="*/ 1545732 w 1545732"/>
              <a:gd name="connsiteY3" fmla="*/ 852243 h 1205783"/>
              <a:gd name="connsiteX4" fmla="*/ 1478759 w 1545732"/>
              <a:gd name="connsiteY4" fmla="*/ 1183975 h 1205783"/>
              <a:gd name="connsiteX5" fmla="*/ 1468253 w 1545732"/>
              <a:gd name="connsiteY5" fmla="*/ 1205783 h 1205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5732" h="1205783">
                <a:moveTo>
                  <a:pt x="0" y="358087"/>
                </a:moveTo>
                <a:lnTo>
                  <a:pt x="35857" y="310137"/>
                </a:lnTo>
                <a:cubicBezTo>
                  <a:pt x="192171" y="120729"/>
                  <a:pt x="428731" y="0"/>
                  <a:pt x="693489" y="0"/>
                </a:cubicBezTo>
                <a:cubicBezTo>
                  <a:pt x="1164170" y="0"/>
                  <a:pt x="1545732" y="381562"/>
                  <a:pt x="1545732" y="852243"/>
                </a:cubicBezTo>
                <a:cubicBezTo>
                  <a:pt x="1545732" y="969913"/>
                  <a:pt x="1521885" y="1082013"/>
                  <a:pt x="1478759" y="1183975"/>
                </a:cubicBezTo>
                <a:lnTo>
                  <a:pt x="1468253" y="1205783"/>
                </a:lnTo>
                <a:close/>
              </a:path>
            </a:pathLst>
          </a:custGeom>
          <a:solidFill>
            <a:schemeClr val="accent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sp>
        <p:nvSpPr>
          <p:cNvPr id="56" name="任意多边形: 形状 55">
            <a:extLst>
              <a:ext uri="{FF2B5EF4-FFF2-40B4-BE49-F238E27FC236}">
                <a16:creationId xmlns:a16="http://schemas.microsoft.com/office/drawing/2014/main" id="{6EEB0AF7-8669-0760-2180-AA62C988C56C}"/>
              </a:ext>
            </a:extLst>
          </p:cNvPr>
          <p:cNvSpPr/>
          <p:nvPr/>
        </p:nvSpPr>
        <p:spPr>
          <a:xfrm rot="3600000">
            <a:off x="-473811" y="2776524"/>
            <a:ext cx="1207988" cy="935990"/>
          </a:xfrm>
          <a:custGeom>
            <a:avLst/>
            <a:gdLst>
              <a:gd name="connsiteX0" fmla="*/ 0 w 1207988"/>
              <a:gd name="connsiteY0" fmla="*/ 269602 h 935990"/>
              <a:gd name="connsiteX1" fmla="*/ 59921 w 1207988"/>
              <a:gd name="connsiteY1" fmla="*/ 196977 h 935990"/>
              <a:gd name="connsiteX2" fmla="*/ 535466 w 1207988"/>
              <a:gd name="connsiteY2" fmla="*/ 0 h 935990"/>
              <a:gd name="connsiteX3" fmla="*/ 1207988 w 1207988"/>
              <a:gd name="connsiteY3" fmla="*/ 672522 h 935990"/>
              <a:gd name="connsiteX4" fmla="*/ 1155138 w 1207988"/>
              <a:gd name="connsiteY4" fmla="*/ 934298 h 935990"/>
              <a:gd name="connsiteX5" fmla="*/ 1154219 w 1207988"/>
              <a:gd name="connsiteY5" fmla="*/ 935990 h 935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7988" h="935990">
                <a:moveTo>
                  <a:pt x="0" y="269602"/>
                </a:moveTo>
                <a:lnTo>
                  <a:pt x="59921" y="196977"/>
                </a:lnTo>
                <a:cubicBezTo>
                  <a:pt x="181624" y="75274"/>
                  <a:pt x="349754" y="0"/>
                  <a:pt x="535466" y="0"/>
                </a:cubicBezTo>
                <a:cubicBezTo>
                  <a:pt x="906890" y="0"/>
                  <a:pt x="1207988" y="301098"/>
                  <a:pt x="1207988" y="672522"/>
                </a:cubicBezTo>
                <a:cubicBezTo>
                  <a:pt x="1207988" y="765378"/>
                  <a:pt x="1189170" y="853839"/>
                  <a:pt x="1155138" y="934298"/>
                </a:cubicBezTo>
                <a:lnTo>
                  <a:pt x="1154219" y="935990"/>
                </a:lnTo>
                <a:close/>
              </a:path>
            </a:pathLst>
          </a:cu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sp>
        <p:nvSpPr>
          <p:cNvPr id="58" name="任意多边形: 形状 57">
            <a:extLst>
              <a:ext uri="{FF2B5EF4-FFF2-40B4-BE49-F238E27FC236}">
                <a16:creationId xmlns:a16="http://schemas.microsoft.com/office/drawing/2014/main" id="{6947C292-7A05-728F-1D0B-01BB713D5ADF}"/>
              </a:ext>
            </a:extLst>
          </p:cNvPr>
          <p:cNvSpPr/>
          <p:nvPr/>
        </p:nvSpPr>
        <p:spPr>
          <a:xfrm rot="3600000" flipH="1">
            <a:off x="-74228" y="3322718"/>
            <a:ext cx="259599" cy="262299"/>
          </a:xfrm>
          <a:custGeom>
            <a:avLst/>
            <a:gdLst>
              <a:gd name="connsiteX0" fmla="*/ 259599 w 259599"/>
              <a:gd name="connsiteY0" fmla="*/ 120379 h 262299"/>
              <a:gd name="connsiteX1" fmla="*/ 43158 w 259599"/>
              <a:gd name="connsiteY1" fmla="*/ 0 h 262299"/>
              <a:gd name="connsiteX2" fmla="*/ 90 w 259599"/>
              <a:gd name="connsiteY2" fmla="*/ 174206 h 262299"/>
              <a:gd name="connsiteX3" fmla="*/ 13785 w 259599"/>
              <a:gd name="connsiteY3" fmla="*/ 262299 h 262299"/>
            </a:gdLst>
            <a:ahLst/>
            <a:cxnLst>
              <a:cxn ang="0">
                <a:pos x="connsiteX0" y="connsiteY0"/>
              </a:cxn>
              <a:cxn ang="0">
                <a:pos x="connsiteX1" y="connsiteY1"/>
              </a:cxn>
              <a:cxn ang="0">
                <a:pos x="connsiteX2" y="connsiteY2"/>
              </a:cxn>
              <a:cxn ang="0">
                <a:pos x="connsiteX3" y="connsiteY3"/>
              </a:cxn>
            </a:cxnLst>
            <a:rect l="l" t="t" r="r" b="b"/>
            <a:pathLst>
              <a:path w="259599" h="262299">
                <a:moveTo>
                  <a:pt x="259599" y="120379"/>
                </a:moveTo>
                <a:lnTo>
                  <a:pt x="43158" y="0"/>
                </a:lnTo>
                <a:cubicBezTo>
                  <a:pt x="13030" y="54169"/>
                  <a:pt x="-1277" y="114367"/>
                  <a:pt x="90" y="174206"/>
                </a:cubicBezTo>
                <a:lnTo>
                  <a:pt x="13785" y="262299"/>
                </a:lnTo>
                <a:close/>
              </a:path>
            </a:pathLst>
          </a:custGeom>
          <a:solidFill>
            <a:schemeClr val="accent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sp>
        <p:nvSpPr>
          <p:cNvPr id="60" name="任意多边形: 形状 59">
            <a:extLst>
              <a:ext uri="{FF2B5EF4-FFF2-40B4-BE49-F238E27FC236}">
                <a16:creationId xmlns:a16="http://schemas.microsoft.com/office/drawing/2014/main" id="{B42ABBB8-5BEC-9FF8-AD3C-5F6CB1658BE4}"/>
              </a:ext>
            </a:extLst>
          </p:cNvPr>
          <p:cNvSpPr/>
          <p:nvPr/>
        </p:nvSpPr>
        <p:spPr>
          <a:xfrm rot="3600000" flipH="1">
            <a:off x="-182017" y="3121593"/>
            <a:ext cx="422176" cy="305021"/>
          </a:xfrm>
          <a:custGeom>
            <a:avLst/>
            <a:gdLst>
              <a:gd name="connsiteX0" fmla="*/ 422176 w 422176"/>
              <a:gd name="connsiteY0" fmla="*/ 64207 h 305021"/>
              <a:gd name="connsiteX1" fmla="*/ 397074 w 422176"/>
              <a:gd name="connsiteY1" fmla="*/ 43495 h 305021"/>
              <a:gd name="connsiteX2" fmla="*/ 254680 w 422176"/>
              <a:gd name="connsiteY2" fmla="*/ 0 h 305021"/>
              <a:gd name="connsiteX3" fmla="*/ 0 w 422176"/>
              <a:gd name="connsiteY3" fmla="*/ 254680 h 305021"/>
              <a:gd name="connsiteX4" fmla="*/ 5075 w 422176"/>
              <a:gd name="connsiteY4" fmla="*/ 305021 h 30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176" h="305021">
                <a:moveTo>
                  <a:pt x="422176" y="64207"/>
                </a:moveTo>
                <a:lnTo>
                  <a:pt x="397074" y="43495"/>
                </a:lnTo>
                <a:cubicBezTo>
                  <a:pt x="356427" y="16035"/>
                  <a:pt x="307426" y="0"/>
                  <a:pt x="254680" y="0"/>
                </a:cubicBezTo>
                <a:cubicBezTo>
                  <a:pt x="114024" y="0"/>
                  <a:pt x="0" y="114024"/>
                  <a:pt x="0" y="254680"/>
                </a:cubicBezTo>
                <a:lnTo>
                  <a:pt x="5075" y="305021"/>
                </a:lnTo>
                <a:close/>
              </a:path>
            </a:pathLst>
          </a:cu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sp>
        <p:nvSpPr>
          <p:cNvPr id="30" name="任意多边形: 形状 29">
            <a:extLst>
              <a:ext uri="{FF2B5EF4-FFF2-40B4-BE49-F238E27FC236}">
                <a16:creationId xmlns:a16="http://schemas.microsoft.com/office/drawing/2014/main" id="{12B45FAE-6980-7B16-FC31-16BF9078EE88}"/>
              </a:ext>
            </a:extLst>
          </p:cNvPr>
          <p:cNvSpPr/>
          <p:nvPr/>
        </p:nvSpPr>
        <p:spPr>
          <a:xfrm>
            <a:off x="0" y="2313618"/>
            <a:ext cx="896712" cy="973818"/>
          </a:xfrm>
          <a:custGeom>
            <a:avLst/>
            <a:gdLst>
              <a:gd name="connsiteX0" fmla="*/ 0 w 896712"/>
              <a:gd name="connsiteY0" fmla="*/ 0 h 973818"/>
              <a:gd name="connsiteX1" fmla="*/ 18780 w 896712"/>
              <a:gd name="connsiteY1" fmla="*/ 948 h 973818"/>
              <a:gd name="connsiteX2" fmla="*/ 896712 w 896712"/>
              <a:gd name="connsiteY2" fmla="*/ 973818 h 973818"/>
              <a:gd name="connsiteX3" fmla="*/ 407753 w 896712"/>
              <a:gd name="connsiteY3" fmla="*/ 973818 h 973818"/>
              <a:gd name="connsiteX4" fmla="*/ 17336 w 896712"/>
              <a:gd name="connsiteY4" fmla="*/ 494792 h 973818"/>
              <a:gd name="connsiteX5" fmla="*/ 0 w 896712"/>
              <a:gd name="connsiteY5" fmla="*/ 493045 h 973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6712" h="973818">
                <a:moveTo>
                  <a:pt x="0" y="0"/>
                </a:moveTo>
                <a:lnTo>
                  <a:pt x="18780" y="948"/>
                </a:lnTo>
                <a:cubicBezTo>
                  <a:pt x="511902" y="51027"/>
                  <a:pt x="896712" y="467484"/>
                  <a:pt x="896712" y="973818"/>
                </a:cubicBezTo>
                <a:lnTo>
                  <a:pt x="407753" y="973818"/>
                </a:lnTo>
                <a:cubicBezTo>
                  <a:pt x="407753" y="737529"/>
                  <a:pt x="240146" y="540386"/>
                  <a:pt x="17336" y="494792"/>
                </a:cubicBezTo>
                <a:lnTo>
                  <a:pt x="0" y="493045"/>
                </a:ln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sp>
        <p:nvSpPr>
          <p:cNvPr id="62" name="任意多边形: 形状 61">
            <a:extLst>
              <a:ext uri="{FF2B5EF4-FFF2-40B4-BE49-F238E27FC236}">
                <a16:creationId xmlns:a16="http://schemas.microsoft.com/office/drawing/2014/main" id="{FE9ACE9E-13BE-E5BB-C1F3-D50825F06AE9}"/>
              </a:ext>
            </a:extLst>
          </p:cNvPr>
          <p:cNvSpPr/>
          <p:nvPr/>
        </p:nvSpPr>
        <p:spPr>
          <a:xfrm rot="11700000">
            <a:off x="1588966" y="-96689"/>
            <a:ext cx="1202054" cy="1119013"/>
          </a:xfrm>
          <a:custGeom>
            <a:avLst/>
            <a:gdLst>
              <a:gd name="connsiteX0" fmla="*/ 1119705 w 1202054"/>
              <a:gd name="connsiteY0" fmla="*/ 899671 h 1119013"/>
              <a:gd name="connsiteX1" fmla="*/ 301108 w 1202054"/>
              <a:gd name="connsiteY1" fmla="*/ 1119013 h 1119013"/>
              <a:gd name="connsiteX2" fmla="*/ 264987 w 1202054"/>
              <a:gd name="connsiteY2" fmla="*/ 1099408 h 1119013"/>
              <a:gd name="connsiteX3" fmla="*/ 0 w 1202054"/>
              <a:gd name="connsiteY3" fmla="*/ 601027 h 1119013"/>
              <a:gd name="connsiteX4" fmla="*/ 601027 w 1202054"/>
              <a:gd name="connsiteY4" fmla="*/ 0 h 1119013"/>
              <a:gd name="connsiteX5" fmla="*/ 1202054 w 1202054"/>
              <a:gd name="connsiteY5" fmla="*/ 601027 h 1119013"/>
              <a:gd name="connsiteX6" fmla="*/ 1154822 w 1202054"/>
              <a:gd name="connsiteY6" fmla="*/ 834974 h 1119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2054" h="1119013">
                <a:moveTo>
                  <a:pt x="1119705" y="899671"/>
                </a:moveTo>
                <a:lnTo>
                  <a:pt x="301108" y="1119013"/>
                </a:lnTo>
                <a:lnTo>
                  <a:pt x="264987" y="1099408"/>
                </a:lnTo>
                <a:cubicBezTo>
                  <a:pt x="105113" y="991399"/>
                  <a:pt x="0" y="808488"/>
                  <a:pt x="0" y="601027"/>
                </a:cubicBezTo>
                <a:cubicBezTo>
                  <a:pt x="0" y="269089"/>
                  <a:pt x="269089" y="0"/>
                  <a:pt x="601027" y="0"/>
                </a:cubicBezTo>
                <a:cubicBezTo>
                  <a:pt x="932965" y="0"/>
                  <a:pt x="1202054" y="269089"/>
                  <a:pt x="1202054" y="601027"/>
                </a:cubicBezTo>
                <a:cubicBezTo>
                  <a:pt x="1202054" y="684011"/>
                  <a:pt x="1185236" y="763068"/>
                  <a:pt x="1154822" y="834974"/>
                </a:cubicBezTo>
                <a:close/>
              </a:path>
            </a:pathLst>
          </a:custGeom>
          <a:solidFill>
            <a:schemeClr val="accent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sp>
        <p:nvSpPr>
          <p:cNvPr id="64" name="任意多边形: 形状 63">
            <a:extLst>
              <a:ext uri="{FF2B5EF4-FFF2-40B4-BE49-F238E27FC236}">
                <a16:creationId xmlns:a16="http://schemas.microsoft.com/office/drawing/2014/main" id="{8D8E189C-5131-4E3B-F8C8-20CA9EE24EF4}"/>
              </a:ext>
            </a:extLst>
          </p:cNvPr>
          <p:cNvSpPr/>
          <p:nvPr/>
        </p:nvSpPr>
        <p:spPr>
          <a:xfrm rot="11700000">
            <a:off x="1725111" y="-41353"/>
            <a:ext cx="948566" cy="938173"/>
          </a:xfrm>
          <a:custGeom>
            <a:avLst/>
            <a:gdLst>
              <a:gd name="connsiteX0" fmla="*/ 787403 w 948566"/>
              <a:gd name="connsiteY0" fmla="*/ 828008 h 938173"/>
              <a:gd name="connsiteX1" fmla="*/ 376261 w 948566"/>
              <a:gd name="connsiteY1" fmla="*/ 938173 h 938173"/>
              <a:gd name="connsiteX2" fmla="*/ 289671 w 948566"/>
              <a:gd name="connsiteY2" fmla="*/ 911294 h 938173"/>
              <a:gd name="connsiteX3" fmla="*/ 0 w 948566"/>
              <a:gd name="connsiteY3" fmla="*/ 474283 h 938173"/>
              <a:gd name="connsiteX4" fmla="*/ 474283 w 948566"/>
              <a:gd name="connsiteY4" fmla="*/ 0 h 938173"/>
              <a:gd name="connsiteX5" fmla="*/ 948566 w 948566"/>
              <a:gd name="connsiteY5" fmla="*/ 474283 h 938173"/>
              <a:gd name="connsiteX6" fmla="*/ 809652 w 948566"/>
              <a:gd name="connsiteY6" fmla="*/ 809652 h 938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566" h="938173">
                <a:moveTo>
                  <a:pt x="787403" y="828008"/>
                </a:moveTo>
                <a:lnTo>
                  <a:pt x="376261" y="938173"/>
                </a:lnTo>
                <a:lnTo>
                  <a:pt x="289671" y="911294"/>
                </a:lnTo>
                <a:cubicBezTo>
                  <a:pt x="119443" y="839294"/>
                  <a:pt x="0" y="670737"/>
                  <a:pt x="0" y="474283"/>
                </a:cubicBezTo>
                <a:cubicBezTo>
                  <a:pt x="0" y="212344"/>
                  <a:pt x="212344" y="0"/>
                  <a:pt x="474283" y="0"/>
                </a:cubicBezTo>
                <a:cubicBezTo>
                  <a:pt x="736222" y="0"/>
                  <a:pt x="948566" y="212344"/>
                  <a:pt x="948566" y="474283"/>
                </a:cubicBezTo>
                <a:cubicBezTo>
                  <a:pt x="948566" y="605252"/>
                  <a:pt x="895480" y="723823"/>
                  <a:pt x="809652" y="809652"/>
                </a:cubicBezTo>
                <a:close/>
              </a:path>
            </a:pathLst>
          </a:cu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sp>
        <p:nvSpPr>
          <p:cNvPr id="162" name="Oval 130+">
            <a:extLst>
              <a:ext uri="{FF2B5EF4-FFF2-40B4-BE49-F238E27FC236}">
                <a16:creationId xmlns:a16="http://schemas.microsoft.com/office/drawing/2014/main" id="{0E9BD85E-FEFC-7839-CE67-740FBEF5E230}"/>
              </a:ext>
            </a:extLst>
          </p:cNvPr>
          <p:cNvSpPr/>
          <p:nvPr/>
        </p:nvSpPr>
        <p:spPr>
          <a:xfrm rot="11700000" flipH="1">
            <a:off x="1959324" y="181298"/>
            <a:ext cx="482831" cy="482831"/>
          </a:xfrm>
          <a:prstGeom prst="pie">
            <a:avLst>
              <a:gd name="adj1" fmla="val 1604304"/>
              <a:gd name="adj2" fmla="val 12544909"/>
            </a:avLst>
          </a:prstGeom>
          <a:solidFill>
            <a:schemeClr val="accent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panose="00000500000000000000" pitchFamily="2" charset="-122"/>
              <a:ea typeface="MiSans" panose="00000500000000000000" pitchFamily="2" charset="-122"/>
            </a:endParaRPr>
          </a:p>
        </p:txBody>
      </p:sp>
      <p:sp>
        <p:nvSpPr>
          <p:cNvPr id="163" name="椭圆 162">
            <a:extLst>
              <a:ext uri="{FF2B5EF4-FFF2-40B4-BE49-F238E27FC236}">
                <a16:creationId xmlns:a16="http://schemas.microsoft.com/office/drawing/2014/main" id="{A8BD48FC-3EDB-B266-BAB1-985C6C961198}"/>
              </a:ext>
            </a:extLst>
          </p:cNvPr>
          <p:cNvSpPr/>
          <p:nvPr/>
        </p:nvSpPr>
        <p:spPr>
          <a:xfrm rot="11700000" flipH="1">
            <a:off x="2021132" y="243106"/>
            <a:ext cx="359215" cy="359215"/>
          </a:xfrm>
          <a:prstGeom prst="ellipse">
            <a:avLst/>
          </a:pr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panose="00000500000000000000" pitchFamily="2" charset="-122"/>
              <a:ea typeface="MiSans" panose="00000500000000000000" pitchFamily="2" charset="-122"/>
            </a:endParaRPr>
          </a:p>
        </p:txBody>
      </p:sp>
      <p:sp>
        <p:nvSpPr>
          <p:cNvPr id="36" name="任意多边形: 形状 35">
            <a:extLst>
              <a:ext uri="{FF2B5EF4-FFF2-40B4-BE49-F238E27FC236}">
                <a16:creationId xmlns:a16="http://schemas.microsoft.com/office/drawing/2014/main" id="{F0B43387-7AC9-3BB6-80B1-E2B9B6F31BA1}"/>
              </a:ext>
            </a:extLst>
          </p:cNvPr>
          <p:cNvSpPr/>
          <p:nvPr/>
        </p:nvSpPr>
        <p:spPr>
          <a:xfrm rot="8100000">
            <a:off x="1756144" y="324688"/>
            <a:ext cx="1370905" cy="689658"/>
          </a:xfrm>
          <a:custGeom>
            <a:avLst/>
            <a:gdLst>
              <a:gd name="connsiteX0" fmla="*/ 83440 w 1370905"/>
              <a:gd name="connsiteY0" fmla="*/ 689658 h 689658"/>
              <a:gd name="connsiteX1" fmla="*/ 0 w 1370905"/>
              <a:gd name="connsiteY1" fmla="*/ 606218 h 689658"/>
              <a:gd name="connsiteX2" fmla="*/ 5600 w 1370905"/>
              <a:gd name="connsiteY2" fmla="*/ 550668 h 689658"/>
              <a:gd name="connsiteX3" fmla="*/ 681247 w 1370905"/>
              <a:gd name="connsiteY3" fmla="*/ 0 h 689658"/>
              <a:gd name="connsiteX4" fmla="*/ 1370905 w 1370905"/>
              <a:gd name="connsiteY4" fmla="*/ 689658 h 689658"/>
              <a:gd name="connsiteX5" fmla="*/ 1026075 w 1370905"/>
              <a:gd name="connsiteY5" fmla="*/ 689658 h 689658"/>
              <a:gd name="connsiteX6" fmla="*/ 681246 w 1370905"/>
              <a:gd name="connsiteY6" fmla="*/ 344829 h 689658"/>
              <a:gd name="connsiteX7" fmla="*/ 336417 w 1370905"/>
              <a:gd name="connsiteY7" fmla="*/ 689658 h 689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905" h="689658">
                <a:moveTo>
                  <a:pt x="83440" y="689658"/>
                </a:moveTo>
                <a:lnTo>
                  <a:pt x="0" y="606218"/>
                </a:lnTo>
                <a:lnTo>
                  <a:pt x="5600" y="550668"/>
                </a:lnTo>
                <a:cubicBezTo>
                  <a:pt x="69908" y="236402"/>
                  <a:pt x="347970" y="0"/>
                  <a:pt x="681247" y="0"/>
                </a:cubicBezTo>
                <a:cubicBezTo>
                  <a:pt x="1062135" y="0"/>
                  <a:pt x="1370905" y="308770"/>
                  <a:pt x="1370905" y="689658"/>
                </a:cubicBezTo>
                <a:lnTo>
                  <a:pt x="1026075" y="689658"/>
                </a:lnTo>
                <a:cubicBezTo>
                  <a:pt x="1026075" y="499214"/>
                  <a:pt x="871690" y="344829"/>
                  <a:pt x="681246" y="344829"/>
                </a:cubicBezTo>
                <a:cubicBezTo>
                  <a:pt x="490802" y="344829"/>
                  <a:pt x="336417" y="499214"/>
                  <a:pt x="336417" y="689658"/>
                </a:cubicBez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sp>
        <p:nvSpPr>
          <p:cNvPr id="164" name="任意多边形: 形状 163">
            <a:extLst>
              <a:ext uri="{FF2B5EF4-FFF2-40B4-BE49-F238E27FC236}">
                <a16:creationId xmlns:a16="http://schemas.microsoft.com/office/drawing/2014/main" id="{AB298CCB-D3CB-4FB1-5E98-5AB447FD357B}"/>
              </a:ext>
            </a:extLst>
          </p:cNvPr>
          <p:cNvSpPr/>
          <p:nvPr/>
        </p:nvSpPr>
        <p:spPr>
          <a:xfrm>
            <a:off x="239325" y="4771798"/>
            <a:ext cx="1414576" cy="107441"/>
          </a:xfrm>
          <a:custGeom>
            <a:avLst/>
            <a:gdLst>
              <a:gd name="connsiteX0" fmla="*/ 1172642 w 1414576"/>
              <a:gd name="connsiteY0" fmla="*/ 107442 h 107441"/>
              <a:gd name="connsiteX1" fmla="*/ 1050493 w 1414576"/>
              <a:gd name="connsiteY1" fmla="*/ 61303 h 107441"/>
              <a:gd name="connsiteX2" fmla="*/ 940003 w 1414576"/>
              <a:gd name="connsiteY2" fmla="*/ 19050 h 107441"/>
              <a:gd name="connsiteX3" fmla="*/ 829513 w 1414576"/>
              <a:gd name="connsiteY3" fmla="*/ 61303 h 107441"/>
              <a:gd name="connsiteX4" fmla="*/ 707364 w 1414576"/>
              <a:gd name="connsiteY4" fmla="*/ 107442 h 107441"/>
              <a:gd name="connsiteX5" fmla="*/ 585255 w 1414576"/>
              <a:gd name="connsiteY5" fmla="*/ 61303 h 107441"/>
              <a:gd name="connsiteX6" fmla="*/ 474765 w 1414576"/>
              <a:gd name="connsiteY6" fmla="*/ 19050 h 107441"/>
              <a:gd name="connsiteX7" fmla="*/ 364275 w 1414576"/>
              <a:gd name="connsiteY7" fmla="*/ 61303 h 107441"/>
              <a:gd name="connsiteX8" fmla="*/ 242126 w 1414576"/>
              <a:gd name="connsiteY8" fmla="*/ 107442 h 107441"/>
              <a:gd name="connsiteX9" fmla="*/ 120015 w 1414576"/>
              <a:gd name="connsiteY9" fmla="*/ 61303 h 107441"/>
              <a:gd name="connsiteX10" fmla="*/ 9525 w 1414576"/>
              <a:gd name="connsiteY10" fmla="*/ 19050 h 107441"/>
              <a:gd name="connsiteX11" fmla="*/ 0 w 1414576"/>
              <a:gd name="connsiteY11" fmla="*/ 9525 h 107441"/>
              <a:gd name="connsiteX12" fmla="*/ 9525 w 1414576"/>
              <a:gd name="connsiteY12" fmla="*/ 0 h 107441"/>
              <a:gd name="connsiteX13" fmla="*/ 131445 w 1414576"/>
              <a:gd name="connsiteY13" fmla="*/ 46139 h 107441"/>
              <a:gd name="connsiteX14" fmla="*/ 241935 w 1414576"/>
              <a:gd name="connsiteY14" fmla="*/ 88392 h 107441"/>
              <a:gd name="connsiteX15" fmla="*/ 352425 w 1414576"/>
              <a:gd name="connsiteY15" fmla="*/ 46139 h 107441"/>
              <a:gd name="connsiteX16" fmla="*/ 474574 w 1414576"/>
              <a:gd name="connsiteY16" fmla="*/ 0 h 107441"/>
              <a:gd name="connsiteX17" fmla="*/ 596685 w 1414576"/>
              <a:gd name="connsiteY17" fmla="*/ 46139 h 107441"/>
              <a:gd name="connsiteX18" fmla="*/ 707175 w 1414576"/>
              <a:gd name="connsiteY18" fmla="*/ 88392 h 107441"/>
              <a:gd name="connsiteX19" fmla="*/ 817665 w 1414576"/>
              <a:gd name="connsiteY19" fmla="*/ 46139 h 107441"/>
              <a:gd name="connsiteX20" fmla="*/ 939812 w 1414576"/>
              <a:gd name="connsiteY20" fmla="*/ 0 h 107441"/>
              <a:gd name="connsiteX21" fmla="*/ 1061961 w 1414576"/>
              <a:gd name="connsiteY21" fmla="*/ 46139 h 107441"/>
              <a:gd name="connsiteX22" fmla="*/ 1172451 w 1414576"/>
              <a:gd name="connsiteY22" fmla="*/ 88392 h 107441"/>
              <a:gd name="connsiteX23" fmla="*/ 1282941 w 1414576"/>
              <a:gd name="connsiteY23" fmla="*/ 46139 h 107441"/>
              <a:gd name="connsiteX24" fmla="*/ 1405052 w 1414576"/>
              <a:gd name="connsiteY24" fmla="*/ 0 h 107441"/>
              <a:gd name="connsiteX25" fmla="*/ 1414577 w 1414576"/>
              <a:gd name="connsiteY25" fmla="*/ 9525 h 107441"/>
              <a:gd name="connsiteX26" fmla="*/ 1405052 w 1414576"/>
              <a:gd name="connsiteY26" fmla="*/ 19050 h 107441"/>
              <a:gd name="connsiteX27" fmla="*/ 1294562 w 1414576"/>
              <a:gd name="connsiteY27" fmla="*/ 61303 h 107441"/>
              <a:gd name="connsiteX28" fmla="*/ 1172642 w 1414576"/>
              <a:gd name="connsiteY28" fmla="*/ 107442 h 107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14576" h="107441">
                <a:moveTo>
                  <a:pt x="1172642" y="107442"/>
                </a:moveTo>
                <a:cubicBezTo>
                  <a:pt x="1111262" y="107442"/>
                  <a:pt x="1080364" y="83972"/>
                  <a:pt x="1050493" y="61303"/>
                </a:cubicBezTo>
                <a:cubicBezTo>
                  <a:pt x="1021880" y="39586"/>
                  <a:pt x="994868" y="19050"/>
                  <a:pt x="940003" y="19050"/>
                </a:cubicBezTo>
                <a:cubicBezTo>
                  <a:pt x="885139" y="19050"/>
                  <a:pt x="858012" y="39586"/>
                  <a:pt x="829513" y="61303"/>
                </a:cubicBezTo>
                <a:cubicBezTo>
                  <a:pt x="799643" y="84163"/>
                  <a:pt x="768782" y="107442"/>
                  <a:pt x="707364" y="107442"/>
                </a:cubicBezTo>
                <a:cubicBezTo>
                  <a:pt x="645948" y="107442"/>
                  <a:pt x="615124" y="83972"/>
                  <a:pt x="585255" y="61303"/>
                </a:cubicBezTo>
                <a:cubicBezTo>
                  <a:pt x="556641" y="39586"/>
                  <a:pt x="529628" y="19050"/>
                  <a:pt x="474765" y="19050"/>
                </a:cubicBezTo>
                <a:cubicBezTo>
                  <a:pt x="419900" y="19050"/>
                  <a:pt x="392773" y="39586"/>
                  <a:pt x="364275" y="61303"/>
                </a:cubicBezTo>
                <a:cubicBezTo>
                  <a:pt x="334404" y="84163"/>
                  <a:pt x="303542" y="107442"/>
                  <a:pt x="242126" y="107442"/>
                </a:cubicBezTo>
                <a:cubicBezTo>
                  <a:pt x="180708" y="107442"/>
                  <a:pt x="149886" y="83972"/>
                  <a:pt x="120015" y="61303"/>
                </a:cubicBezTo>
                <a:cubicBezTo>
                  <a:pt x="91402" y="39586"/>
                  <a:pt x="64390" y="19050"/>
                  <a:pt x="9525" y="19050"/>
                </a:cubicBezTo>
                <a:cubicBezTo>
                  <a:pt x="4265" y="19050"/>
                  <a:pt x="0" y="14786"/>
                  <a:pt x="0" y="9525"/>
                </a:cubicBezTo>
                <a:cubicBezTo>
                  <a:pt x="0" y="4264"/>
                  <a:pt x="4265" y="0"/>
                  <a:pt x="9525" y="0"/>
                </a:cubicBezTo>
                <a:cubicBezTo>
                  <a:pt x="70905" y="0"/>
                  <a:pt x="101803" y="23469"/>
                  <a:pt x="131445" y="46139"/>
                </a:cubicBezTo>
                <a:cubicBezTo>
                  <a:pt x="160058" y="67856"/>
                  <a:pt x="187071" y="88392"/>
                  <a:pt x="241935" y="88392"/>
                </a:cubicBezTo>
                <a:cubicBezTo>
                  <a:pt x="296800" y="88392"/>
                  <a:pt x="323926" y="67856"/>
                  <a:pt x="352425" y="46139"/>
                </a:cubicBezTo>
                <a:cubicBezTo>
                  <a:pt x="382296" y="23279"/>
                  <a:pt x="413385" y="0"/>
                  <a:pt x="474574" y="0"/>
                </a:cubicBezTo>
                <a:cubicBezTo>
                  <a:pt x="535763" y="0"/>
                  <a:pt x="566852" y="23469"/>
                  <a:pt x="596685" y="46139"/>
                </a:cubicBezTo>
                <a:cubicBezTo>
                  <a:pt x="625298" y="67856"/>
                  <a:pt x="652310" y="88392"/>
                  <a:pt x="707175" y="88392"/>
                </a:cubicBezTo>
                <a:cubicBezTo>
                  <a:pt x="762038" y="88392"/>
                  <a:pt x="789204" y="67856"/>
                  <a:pt x="817665" y="46139"/>
                </a:cubicBezTo>
                <a:cubicBezTo>
                  <a:pt x="847534" y="23279"/>
                  <a:pt x="878625" y="0"/>
                  <a:pt x="939812" y="0"/>
                </a:cubicBezTo>
                <a:cubicBezTo>
                  <a:pt x="1001001" y="0"/>
                  <a:pt x="1032091" y="23469"/>
                  <a:pt x="1061961" y="46139"/>
                </a:cubicBezTo>
                <a:cubicBezTo>
                  <a:pt x="1090574" y="67856"/>
                  <a:pt x="1117588" y="88392"/>
                  <a:pt x="1172451" y="88392"/>
                </a:cubicBezTo>
                <a:cubicBezTo>
                  <a:pt x="1227316" y="88392"/>
                  <a:pt x="1254481" y="67856"/>
                  <a:pt x="1282941" y="46139"/>
                </a:cubicBezTo>
                <a:cubicBezTo>
                  <a:pt x="1312774" y="23279"/>
                  <a:pt x="1343672" y="0"/>
                  <a:pt x="1405052" y="0"/>
                </a:cubicBezTo>
                <a:cubicBezTo>
                  <a:pt x="1410312" y="0"/>
                  <a:pt x="1414577" y="4264"/>
                  <a:pt x="1414577" y="9525"/>
                </a:cubicBezTo>
                <a:cubicBezTo>
                  <a:pt x="1414577" y="14786"/>
                  <a:pt x="1410312" y="19050"/>
                  <a:pt x="1405052" y="19050"/>
                </a:cubicBezTo>
                <a:cubicBezTo>
                  <a:pt x="1350074" y="19050"/>
                  <a:pt x="1323061" y="39586"/>
                  <a:pt x="1294562" y="61303"/>
                </a:cubicBezTo>
                <a:cubicBezTo>
                  <a:pt x="1264920" y="83972"/>
                  <a:pt x="1234060" y="107442"/>
                  <a:pt x="1172642" y="107442"/>
                </a:cubicBezTo>
                <a:close/>
              </a:path>
            </a:pathLst>
          </a:custGeom>
          <a:solidFill>
            <a:schemeClr val="accent1"/>
          </a:solidFill>
          <a:ln w="3810" cap="flat">
            <a:noFill/>
            <a:prstDash val="solid"/>
            <a:miter/>
          </a:ln>
        </p:spPr>
        <p:txBody>
          <a:bodyPr rtlCol="0" anchor="ctr"/>
          <a:lstStyle/>
          <a:p>
            <a:endParaRPr lang="zh-CN" altLang="en-US" dirty="0">
              <a:latin typeface="MiSans" panose="00000500000000000000" pitchFamily="2" charset="-122"/>
              <a:ea typeface="MiSans" panose="00000500000000000000" pitchFamily="2" charset="-122"/>
            </a:endParaRPr>
          </a:p>
        </p:txBody>
      </p:sp>
      <p:sp>
        <p:nvSpPr>
          <p:cNvPr id="165" name="任意多边形: 形状 164">
            <a:extLst>
              <a:ext uri="{FF2B5EF4-FFF2-40B4-BE49-F238E27FC236}">
                <a16:creationId xmlns:a16="http://schemas.microsoft.com/office/drawing/2014/main" id="{A4910FD4-6682-39A6-B0CE-916CE3291E29}"/>
              </a:ext>
            </a:extLst>
          </p:cNvPr>
          <p:cNvSpPr/>
          <p:nvPr/>
        </p:nvSpPr>
        <p:spPr>
          <a:xfrm>
            <a:off x="239325" y="4709848"/>
            <a:ext cx="1414576" cy="107441"/>
          </a:xfrm>
          <a:custGeom>
            <a:avLst/>
            <a:gdLst>
              <a:gd name="connsiteX0" fmla="*/ 1172642 w 1414576"/>
              <a:gd name="connsiteY0" fmla="*/ 107442 h 107441"/>
              <a:gd name="connsiteX1" fmla="*/ 1050493 w 1414576"/>
              <a:gd name="connsiteY1" fmla="*/ 61303 h 107441"/>
              <a:gd name="connsiteX2" fmla="*/ 940003 w 1414576"/>
              <a:gd name="connsiteY2" fmla="*/ 19050 h 107441"/>
              <a:gd name="connsiteX3" fmla="*/ 829513 w 1414576"/>
              <a:gd name="connsiteY3" fmla="*/ 61303 h 107441"/>
              <a:gd name="connsiteX4" fmla="*/ 707364 w 1414576"/>
              <a:gd name="connsiteY4" fmla="*/ 107442 h 107441"/>
              <a:gd name="connsiteX5" fmla="*/ 585255 w 1414576"/>
              <a:gd name="connsiteY5" fmla="*/ 61303 h 107441"/>
              <a:gd name="connsiteX6" fmla="*/ 474765 w 1414576"/>
              <a:gd name="connsiteY6" fmla="*/ 19050 h 107441"/>
              <a:gd name="connsiteX7" fmla="*/ 364275 w 1414576"/>
              <a:gd name="connsiteY7" fmla="*/ 61303 h 107441"/>
              <a:gd name="connsiteX8" fmla="*/ 242126 w 1414576"/>
              <a:gd name="connsiteY8" fmla="*/ 107442 h 107441"/>
              <a:gd name="connsiteX9" fmla="*/ 120015 w 1414576"/>
              <a:gd name="connsiteY9" fmla="*/ 61303 h 107441"/>
              <a:gd name="connsiteX10" fmla="*/ 9525 w 1414576"/>
              <a:gd name="connsiteY10" fmla="*/ 19050 h 107441"/>
              <a:gd name="connsiteX11" fmla="*/ 0 w 1414576"/>
              <a:gd name="connsiteY11" fmla="*/ 9525 h 107441"/>
              <a:gd name="connsiteX12" fmla="*/ 9525 w 1414576"/>
              <a:gd name="connsiteY12" fmla="*/ 0 h 107441"/>
              <a:gd name="connsiteX13" fmla="*/ 131445 w 1414576"/>
              <a:gd name="connsiteY13" fmla="*/ 46139 h 107441"/>
              <a:gd name="connsiteX14" fmla="*/ 241935 w 1414576"/>
              <a:gd name="connsiteY14" fmla="*/ 88392 h 107441"/>
              <a:gd name="connsiteX15" fmla="*/ 352425 w 1414576"/>
              <a:gd name="connsiteY15" fmla="*/ 46139 h 107441"/>
              <a:gd name="connsiteX16" fmla="*/ 474574 w 1414576"/>
              <a:gd name="connsiteY16" fmla="*/ 0 h 107441"/>
              <a:gd name="connsiteX17" fmla="*/ 596685 w 1414576"/>
              <a:gd name="connsiteY17" fmla="*/ 46139 h 107441"/>
              <a:gd name="connsiteX18" fmla="*/ 707175 w 1414576"/>
              <a:gd name="connsiteY18" fmla="*/ 88392 h 107441"/>
              <a:gd name="connsiteX19" fmla="*/ 817665 w 1414576"/>
              <a:gd name="connsiteY19" fmla="*/ 46139 h 107441"/>
              <a:gd name="connsiteX20" fmla="*/ 939812 w 1414576"/>
              <a:gd name="connsiteY20" fmla="*/ 0 h 107441"/>
              <a:gd name="connsiteX21" fmla="*/ 1061961 w 1414576"/>
              <a:gd name="connsiteY21" fmla="*/ 46139 h 107441"/>
              <a:gd name="connsiteX22" fmla="*/ 1172451 w 1414576"/>
              <a:gd name="connsiteY22" fmla="*/ 88392 h 107441"/>
              <a:gd name="connsiteX23" fmla="*/ 1282941 w 1414576"/>
              <a:gd name="connsiteY23" fmla="*/ 46139 h 107441"/>
              <a:gd name="connsiteX24" fmla="*/ 1405052 w 1414576"/>
              <a:gd name="connsiteY24" fmla="*/ 0 h 107441"/>
              <a:gd name="connsiteX25" fmla="*/ 1414577 w 1414576"/>
              <a:gd name="connsiteY25" fmla="*/ 9525 h 107441"/>
              <a:gd name="connsiteX26" fmla="*/ 1405052 w 1414576"/>
              <a:gd name="connsiteY26" fmla="*/ 19050 h 107441"/>
              <a:gd name="connsiteX27" fmla="*/ 1294562 w 1414576"/>
              <a:gd name="connsiteY27" fmla="*/ 61303 h 107441"/>
              <a:gd name="connsiteX28" fmla="*/ 1172642 w 1414576"/>
              <a:gd name="connsiteY28" fmla="*/ 107442 h 107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14576" h="107441">
                <a:moveTo>
                  <a:pt x="1172642" y="107442"/>
                </a:moveTo>
                <a:cubicBezTo>
                  <a:pt x="1111262" y="107442"/>
                  <a:pt x="1080364" y="83972"/>
                  <a:pt x="1050493" y="61303"/>
                </a:cubicBezTo>
                <a:cubicBezTo>
                  <a:pt x="1021880" y="39586"/>
                  <a:pt x="994868" y="19050"/>
                  <a:pt x="940003" y="19050"/>
                </a:cubicBezTo>
                <a:cubicBezTo>
                  <a:pt x="885139" y="19050"/>
                  <a:pt x="858012" y="39586"/>
                  <a:pt x="829513" y="61303"/>
                </a:cubicBezTo>
                <a:cubicBezTo>
                  <a:pt x="799643" y="84163"/>
                  <a:pt x="768782" y="107442"/>
                  <a:pt x="707364" y="107442"/>
                </a:cubicBezTo>
                <a:cubicBezTo>
                  <a:pt x="645948" y="107442"/>
                  <a:pt x="615124" y="83972"/>
                  <a:pt x="585255" y="61303"/>
                </a:cubicBezTo>
                <a:cubicBezTo>
                  <a:pt x="556641" y="39586"/>
                  <a:pt x="529628" y="19050"/>
                  <a:pt x="474765" y="19050"/>
                </a:cubicBezTo>
                <a:cubicBezTo>
                  <a:pt x="419900" y="19050"/>
                  <a:pt x="392773" y="39586"/>
                  <a:pt x="364275" y="61303"/>
                </a:cubicBezTo>
                <a:cubicBezTo>
                  <a:pt x="334404" y="84163"/>
                  <a:pt x="303542" y="107442"/>
                  <a:pt x="242126" y="107442"/>
                </a:cubicBezTo>
                <a:cubicBezTo>
                  <a:pt x="180708" y="107442"/>
                  <a:pt x="149886" y="83972"/>
                  <a:pt x="120015" y="61303"/>
                </a:cubicBezTo>
                <a:cubicBezTo>
                  <a:pt x="91402" y="39586"/>
                  <a:pt x="64390" y="19050"/>
                  <a:pt x="9525" y="19050"/>
                </a:cubicBezTo>
                <a:cubicBezTo>
                  <a:pt x="4265" y="19050"/>
                  <a:pt x="0" y="14786"/>
                  <a:pt x="0" y="9525"/>
                </a:cubicBezTo>
                <a:cubicBezTo>
                  <a:pt x="0" y="4264"/>
                  <a:pt x="4265" y="0"/>
                  <a:pt x="9525" y="0"/>
                </a:cubicBezTo>
                <a:cubicBezTo>
                  <a:pt x="70905" y="0"/>
                  <a:pt x="101803" y="23469"/>
                  <a:pt x="131445" y="46139"/>
                </a:cubicBezTo>
                <a:cubicBezTo>
                  <a:pt x="160058" y="67856"/>
                  <a:pt x="187071" y="88392"/>
                  <a:pt x="241935" y="88392"/>
                </a:cubicBezTo>
                <a:cubicBezTo>
                  <a:pt x="296800" y="88392"/>
                  <a:pt x="323926" y="67856"/>
                  <a:pt x="352425" y="46139"/>
                </a:cubicBezTo>
                <a:cubicBezTo>
                  <a:pt x="382296" y="23279"/>
                  <a:pt x="413385" y="0"/>
                  <a:pt x="474574" y="0"/>
                </a:cubicBezTo>
                <a:cubicBezTo>
                  <a:pt x="535763" y="0"/>
                  <a:pt x="566852" y="23469"/>
                  <a:pt x="596685" y="46139"/>
                </a:cubicBezTo>
                <a:cubicBezTo>
                  <a:pt x="625298" y="67856"/>
                  <a:pt x="652310" y="88392"/>
                  <a:pt x="707175" y="88392"/>
                </a:cubicBezTo>
                <a:cubicBezTo>
                  <a:pt x="762038" y="88392"/>
                  <a:pt x="789204" y="67856"/>
                  <a:pt x="817665" y="46139"/>
                </a:cubicBezTo>
                <a:cubicBezTo>
                  <a:pt x="847534" y="23279"/>
                  <a:pt x="878625" y="0"/>
                  <a:pt x="939812" y="0"/>
                </a:cubicBezTo>
                <a:cubicBezTo>
                  <a:pt x="1001001" y="0"/>
                  <a:pt x="1032091" y="23469"/>
                  <a:pt x="1061961" y="46139"/>
                </a:cubicBezTo>
                <a:cubicBezTo>
                  <a:pt x="1090574" y="67856"/>
                  <a:pt x="1117588" y="88392"/>
                  <a:pt x="1172451" y="88392"/>
                </a:cubicBezTo>
                <a:cubicBezTo>
                  <a:pt x="1227316" y="88392"/>
                  <a:pt x="1254481" y="67856"/>
                  <a:pt x="1282941" y="46139"/>
                </a:cubicBezTo>
                <a:cubicBezTo>
                  <a:pt x="1312774" y="23279"/>
                  <a:pt x="1343672" y="0"/>
                  <a:pt x="1405052" y="0"/>
                </a:cubicBezTo>
                <a:cubicBezTo>
                  <a:pt x="1410312" y="0"/>
                  <a:pt x="1414577" y="4264"/>
                  <a:pt x="1414577" y="9525"/>
                </a:cubicBezTo>
                <a:cubicBezTo>
                  <a:pt x="1414577" y="14786"/>
                  <a:pt x="1410312" y="19050"/>
                  <a:pt x="1405052" y="19050"/>
                </a:cubicBezTo>
                <a:cubicBezTo>
                  <a:pt x="1350074" y="19050"/>
                  <a:pt x="1323061" y="39586"/>
                  <a:pt x="1294562" y="61303"/>
                </a:cubicBezTo>
                <a:cubicBezTo>
                  <a:pt x="1264920" y="84163"/>
                  <a:pt x="1234060" y="107442"/>
                  <a:pt x="1172642" y="107442"/>
                </a:cubicBezTo>
                <a:close/>
              </a:path>
            </a:pathLst>
          </a:custGeom>
          <a:solidFill>
            <a:schemeClr val="accent1"/>
          </a:solidFill>
          <a:ln w="3810" cap="flat">
            <a:noFill/>
            <a:prstDash val="solid"/>
            <a:miter/>
          </a:ln>
        </p:spPr>
        <p:txBody>
          <a:bodyPr rtlCol="0" anchor="ctr"/>
          <a:lstStyle/>
          <a:p>
            <a:endParaRPr lang="zh-CN" altLang="en-US" dirty="0">
              <a:latin typeface="MiSans" panose="00000500000000000000" pitchFamily="2" charset="-122"/>
              <a:ea typeface="MiSans" panose="00000500000000000000" pitchFamily="2" charset="-122"/>
            </a:endParaRPr>
          </a:p>
        </p:txBody>
      </p:sp>
      <p:sp>
        <p:nvSpPr>
          <p:cNvPr id="166" name="任意多边形: 形状 165">
            <a:extLst>
              <a:ext uri="{FF2B5EF4-FFF2-40B4-BE49-F238E27FC236}">
                <a16:creationId xmlns:a16="http://schemas.microsoft.com/office/drawing/2014/main" id="{FB5730EC-C123-0676-5957-940E3E56CD0B}"/>
              </a:ext>
            </a:extLst>
          </p:cNvPr>
          <p:cNvSpPr/>
          <p:nvPr/>
        </p:nvSpPr>
        <p:spPr>
          <a:xfrm>
            <a:off x="239325" y="4647897"/>
            <a:ext cx="1414576" cy="107441"/>
          </a:xfrm>
          <a:custGeom>
            <a:avLst/>
            <a:gdLst>
              <a:gd name="connsiteX0" fmla="*/ 1172642 w 1414576"/>
              <a:gd name="connsiteY0" fmla="*/ 107442 h 107441"/>
              <a:gd name="connsiteX1" fmla="*/ 1050493 w 1414576"/>
              <a:gd name="connsiteY1" fmla="*/ 61303 h 107441"/>
              <a:gd name="connsiteX2" fmla="*/ 940003 w 1414576"/>
              <a:gd name="connsiteY2" fmla="*/ 19050 h 107441"/>
              <a:gd name="connsiteX3" fmla="*/ 829513 w 1414576"/>
              <a:gd name="connsiteY3" fmla="*/ 61303 h 107441"/>
              <a:gd name="connsiteX4" fmla="*/ 707364 w 1414576"/>
              <a:gd name="connsiteY4" fmla="*/ 107442 h 107441"/>
              <a:gd name="connsiteX5" fmla="*/ 585255 w 1414576"/>
              <a:gd name="connsiteY5" fmla="*/ 61303 h 107441"/>
              <a:gd name="connsiteX6" fmla="*/ 474765 w 1414576"/>
              <a:gd name="connsiteY6" fmla="*/ 19050 h 107441"/>
              <a:gd name="connsiteX7" fmla="*/ 364275 w 1414576"/>
              <a:gd name="connsiteY7" fmla="*/ 61303 h 107441"/>
              <a:gd name="connsiteX8" fmla="*/ 242126 w 1414576"/>
              <a:gd name="connsiteY8" fmla="*/ 107442 h 107441"/>
              <a:gd name="connsiteX9" fmla="*/ 120015 w 1414576"/>
              <a:gd name="connsiteY9" fmla="*/ 61303 h 107441"/>
              <a:gd name="connsiteX10" fmla="*/ 9525 w 1414576"/>
              <a:gd name="connsiteY10" fmla="*/ 19050 h 107441"/>
              <a:gd name="connsiteX11" fmla="*/ 0 w 1414576"/>
              <a:gd name="connsiteY11" fmla="*/ 9525 h 107441"/>
              <a:gd name="connsiteX12" fmla="*/ 9525 w 1414576"/>
              <a:gd name="connsiteY12" fmla="*/ 0 h 107441"/>
              <a:gd name="connsiteX13" fmla="*/ 131445 w 1414576"/>
              <a:gd name="connsiteY13" fmla="*/ 46139 h 107441"/>
              <a:gd name="connsiteX14" fmla="*/ 241935 w 1414576"/>
              <a:gd name="connsiteY14" fmla="*/ 88392 h 107441"/>
              <a:gd name="connsiteX15" fmla="*/ 352425 w 1414576"/>
              <a:gd name="connsiteY15" fmla="*/ 46139 h 107441"/>
              <a:gd name="connsiteX16" fmla="*/ 474574 w 1414576"/>
              <a:gd name="connsiteY16" fmla="*/ 0 h 107441"/>
              <a:gd name="connsiteX17" fmla="*/ 596685 w 1414576"/>
              <a:gd name="connsiteY17" fmla="*/ 46139 h 107441"/>
              <a:gd name="connsiteX18" fmla="*/ 707175 w 1414576"/>
              <a:gd name="connsiteY18" fmla="*/ 88392 h 107441"/>
              <a:gd name="connsiteX19" fmla="*/ 817665 w 1414576"/>
              <a:gd name="connsiteY19" fmla="*/ 46139 h 107441"/>
              <a:gd name="connsiteX20" fmla="*/ 939812 w 1414576"/>
              <a:gd name="connsiteY20" fmla="*/ 0 h 107441"/>
              <a:gd name="connsiteX21" fmla="*/ 1061961 w 1414576"/>
              <a:gd name="connsiteY21" fmla="*/ 46139 h 107441"/>
              <a:gd name="connsiteX22" fmla="*/ 1172451 w 1414576"/>
              <a:gd name="connsiteY22" fmla="*/ 88392 h 107441"/>
              <a:gd name="connsiteX23" fmla="*/ 1282941 w 1414576"/>
              <a:gd name="connsiteY23" fmla="*/ 46139 h 107441"/>
              <a:gd name="connsiteX24" fmla="*/ 1405052 w 1414576"/>
              <a:gd name="connsiteY24" fmla="*/ 0 h 107441"/>
              <a:gd name="connsiteX25" fmla="*/ 1414577 w 1414576"/>
              <a:gd name="connsiteY25" fmla="*/ 9525 h 107441"/>
              <a:gd name="connsiteX26" fmla="*/ 1405052 w 1414576"/>
              <a:gd name="connsiteY26" fmla="*/ 19050 h 107441"/>
              <a:gd name="connsiteX27" fmla="*/ 1294562 w 1414576"/>
              <a:gd name="connsiteY27" fmla="*/ 61303 h 107441"/>
              <a:gd name="connsiteX28" fmla="*/ 1172642 w 1414576"/>
              <a:gd name="connsiteY28" fmla="*/ 107442 h 107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14576" h="107441">
                <a:moveTo>
                  <a:pt x="1172642" y="107442"/>
                </a:moveTo>
                <a:cubicBezTo>
                  <a:pt x="1111262" y="107442"/>
                  <a:pt x="1080364" y="83972"/>
                  <a:pt x="1050493" y="61303"/>
                </a:cubicBezTo>
                <a:cubicBezTo>
                  <a:pt x="1021880" y="39586"/>
                  <a:pt x="994868" y="19050"/>
                  <a:pt x="940003" y="19050"/>
                </a:cubicBezTo>
                <a:cubicBezTo>
                  <a:pt x="885139" y="19050"/>
                  <a:pt x="858012" y="39586"/>
                  <a:pt x="829513" y="61303"/>
                </a:cubicBezTo>
                <a:cubicBezTo>
                  <a:pt x="799643" y="84163"/>
                  <a:pt x="768782" y="107442"/>
                  <a:pt x="707364" y="107442"/>
                </a:cubicBezTo>
                <a:cubicBezTo>
                  <a:pt x="645948" y="107442"/>
                  <a:pt x="615124" y="83972"/>
                  <a:pt x="585255" y="61303"/>
                </a:cubicBezTo>
                <a:cubicBezTo>
                  <a:pt x="556641" y="39586"/>
                  <a:pt x="529628" y="19050"/>
                  <a:pt x="474765" y="19050"/>
                </a:cubicBezTo>
                <a:cubicBezTo>
                  <a:pt x="419900" y="19050"/>
                  <a:pt x="392773" y="39586"/>
                  <a:pt x="364275" y="61303"/>
                </a:cubicBezTo>
                <a:cubicBezTo>
                  <a:pt x="334404" y="84163"/>
                  <a:pt x="303542" y="107442"/>
                  <a:pt x="242126" y="107442"/>
                </a:cubicBezTo>
                <a:cubicBezTo>
                  <a:pt x="180708" y="107442"/>
                  <a:pt x="149886" y="83972"/>
                  <a:pt x="120015" y="61303"/>
                </a:cubicBezTo>
                <a:cubicBezTo>
                  <a:pt x="91402" y="39586"/>
                  <a:pt x="64390" y="19050"/>
                  <a:pt x="9525" y="19050"/>
                </a:cubicBezTo>
                <a:cubicBezTo>
                  <a:pt x="4265" y="19050"/>
                  <a:pt x="0" y="14786"/>
                  <a:pt x="0" y="9525"/>
                </a:cubicBezTo>
                <a:cubicBezTo>
                  <a:pt x="0" y="4264"/>
                  <a:pt x="4265" y="0"/>
                  <a:pt x="9525" y="0"/>
                </a:cubicBezTo>
                <a:cubicBezTo>
                  <a:pt x="70905" y="0"/>
                  <a:pt x="101803" y="23470"/>
                  <a:pt x="131445" y="46139"/>
                </a:cubicBezTo>
                <a:cubicBezTo>
                  <a:pt x="160058" y="67856"/>
                  <a:pt x="187071" y="88392"/>
                  <a:pt x="241935" y="88392"/>
                </a:cubicBezTo>
                <a:cubicBezTo>
                  <a:pt x="296800" y="88392"/>
                  <a:pt x="323926" y="67856"/>
                  <a:pt x="352425" y="46139"/>
                </a:cubicBezTo>
                <a:cubicBezTo>
                  <a:pt x="382296" y="23279"/>
                  <a:pt x="413385" y="0"/>
                  <a:pt x="474574" y="0"/>
                </a:cubicBezTo>
                <a:cubicBezTo>
                  <a:pt x="535763" y="0"/>
                  <a:pt x="566852" y="23470"/>
                  <a:pt x="596685" y="46139"/>
                </a:cubicBezTo>
                <a:cubicBezTo>
                  <a:pt x="625298" y="67856"/>
                  <a:pt x="652310" y="88392"/>
                  <a:pt x="707175" y="88392"/>
                </a:cubicBezTo>
                <a:cubicBezTo>
                  <a:pt x="762038" y="88392"/>
                  <a:pt x="789204" y="67856"/>
                  <a:pt x="817665" y="46139"/>
                </a:cubicBezTo>
                <a:cubicBezTo>
                  <a:pt x="847534" y="23279"/>
                  <a:pt x="878625" y="0"/>
                  <a:pt x="939812" y="0"/>
                </a:cubicBezTo>
                <a:cubicBezTo>
                  <a:pt x="1001001" y="0"/>
                  <a:pt x="1032091" y="23470"/>
                  <a:pt x="1061961" y="46139"/>
                </a:cubicBezTo>
                <a:cubicBezTo>
                  <a:pt x="1090574" y="67856"/>
                  <a:pt x="1117588" y="88392"/>
                  <a:pt x="1172451" y="88392"/>
                </a:cubicBezTo>
                <a:cubicBezTo>
                  <a:pt x="1227316" y="88392"/>
                  <a:pt x="1254481" y="67856"/>
                  <a:pt x="1282941" y="46139"/>
                </a:cubicBezTo>
                <a:cubicBezTo>
                  <a:pt x="1312774" y="23279"/>
                  <a:pt x="1343672" y="0"/>
                  <a:pt x="1405052" y="0"/>
                </a:cubicBezTo>
                <a:cubicBezTo>
                  <a:pt x="1410312" y="0"/>
                  <a:pt x="1414577" y="4264"/>
                  <a:pt x="1414577" y="9525"/>
                </a:cubicBezTo>
                <a:cubicBezTo>
                  <a:pt x="1414577" y="14786"/>
                  <a:pt x="1410312" y="19050"/>
                  <a:pt x="1405052" y="19050"/>
                </a:cubicBezTo>
                <a:cubicBezTo>
                  <a:pt x="1350074" y="19050"/>
                  <a:pt x="1323061" y="39586"/>
                  <a:pt x="1294562" y="61303"/>
                </a:cubicBezTo>
                <a:cubicBezTo>
                  <a:pt x="1264920" y="83972"/>
                  <a:pt x="1234060" y="107442"/>
                  <a:pt x="1172642" y="107442"/>
                </a:cubicBezTo>
                <a:close/>
              </a:path>
            </a:pathLst>
          </a:custGeom>
          <a:solidFill>
            <a:schemeClr val="accent1"/>
          </a:solidFill>
          <a:ln w="3810" cap="flat">
            <a:noFill/>
            <a:prstDash val="solid"/>
            <a:miter/>
          </a:ln>
        </p:spPr>
        <p:txBody>
          <a:bodyPr rtlCol="0" anchor="ctr"/>
          <a:lstStyle/>
          <a:p>
            <a:endParaRPr lang="zh-CN" altLang="en-US" dirty="0">
              <a:latin typeface="MiSans" panose="00000500000000000000" pitchFamily="2" charset="-122"/>
              <a:ea typeface="MiSans" panose="00000500000000000000" pitchFamily="2" charset="-122"/>
            </a:endParaRPr>
          </a:p>
        </p:txBody>
      </p:sp>
      <p:sp>
        <p:nvSpPr>
          <p:cNvPr id="167" name="任意多边形: 形状 166">
            <a:extLst>
              <a:ext uri="{FF2B5EF4-FFF2-40B4-BE49-F238E27FC236}">
                <a16:creationId xmlns:a16="http://schemas.microsoft.com/office/drawing/2014/main" id="{A89E5CB3-D0E9-03B5-65B6-F5B0E8BA6807}"/>
              </a:ext>
            </a:extLst>
          </p:cNvPr>
          <p:cNvSpPr/>
          <p:nvPr/>
        </p:nvSpPr>
        <p:spPr>
          <a:xfrm>
            <a:off x="239325" y="4585946"/>
            <a:ext cx="1414576" cy="107441"/>
          </a:xfrm>
          <a:custGeom>
            <a:avLst/>
            <a:gdLst>
              <a:gd name="connsiteX0" fmla="*/ 1172642 w 1414576"/>
              <a:gd name="connsiteY0" fmla="*/ 107442 h 107441"/>
              <a:gd name="connsiteX1" fmla="*/ 1050493 w 1414576"/>
              <a:gd name="connsiteY1" fmla="*/ 61303 h 107441"/>
              <a:gd name="connsiteX2" fmla="*/ 940003 w 1414576"/>
              <a:gd name="connsiteY2" fmla="*/ 19050 h 107441"/>
              <a:gd name="connsiteX3" fmla="*/ 829513 w 1414576"/>
              <a:gd name="connsiteY3" fmla="*/ 61303 h 107441"/>
              <a:gd name="connsiteX4" fmla="*/ 707364 w 1414576"/>
              <a:gd name="connsiteY4" fmla="*/ 107442 h 107441"/>
              <a:gd name="connsiteX5" fmla="*/ 585255 w 1414576"/>
              <a:gd name="connsiteY5" fmla="*/ 61303 h 107441"/>
              <a:gd name="connsiteX6" fmla="*/ 474765 w 1414576"/>
              <a:gd name="connsiteY6" fmla="*/ 19050 h 107441"/>
              <a:gd name="connsiteX7" fmla="*/ 364275 w 1414576"/>
              <a:gd name="connsiteY7" fmla="*/ 61303 h 107441"/>
              <a:gd name="connsiteX8" fmla="*/ 242126 w 1414576"/>
              <a:gd name="connsiteY8" fmla="*/ 107442 h 107441"/>
              <a:gd name="connsiteX9" fmla="*/ 120015 w 1414576"/>
              <a:gd name="connsiteY9" fmla="*/ 61303 h 107441"/>
              <a:gd name="connsiteX10" fmla="*/ 9525 w 1414576"/>
              <a:gd name="connsiteY10" fmla="*/ 19050 h 107441"/>
              <a:gd name="connsiteX11" fmla="*/ 0 w 1414576"/>
              <a:gd name="connsiteY11" fmla="*/ 9525 h 107441"/>
              <a:gd name="connsiteX12" fmla="*/ 9525 w 1414576"/>
              <a:gd name="connsiteY12" fmla="*/ 0 h 107441"/>
              <a:gd name="connsiteX13" fmla="*/ 131445 w 1414576"/>
              <a:gd name="connsiteY13" fmla="*/ 46139 h 107441"/>
              <a:gd name="connsiteX14" fmla="*/ 241935 w 1414576"/>
              <a:gd name="connsiteY14" fmla="*/ 88392 h 107441"/>
              <a:gd name="connsiteX15" fmla="*/ 352425 w 1414576"/>
              <a:gd name="connsiteY15" fmla="*/ 46139 h 107441"/>
              <a:gd name="connsiteX16" fmla="*/ 474574 w 1414576"/>
              <a:gd name="connsiteY16" fmla="*/ 0 h 107441"/>
              <a:gd name="connsiteX17" fmla="*/ 596685 w 1414576"/>
              <a:gd name="connsiteY17" fmla="*/ 46139 h 107441"/>
              <a:gd name="connsiteX18" fmla="*/ 707175 w 1414576"/>
              <a:gd name="connsiteY18" fmla="*/ 88392 h 107441"/>
              <a:gd name="connsiteX19" fmla="*/ 817665 w 1414576"/>
              <a:gd name="connsiteY19" fmla="*/ 46139 h 107441"/>
              <a:gd name="connsiteX20" fmla="*/ 939812 w 1414576"/>
              <a:gd name="connsiteY20" fmla="*/ 0 h 107441"/>
              <a:gd name="connsiteX21" fmla="*/ 1061961 w 1414576"/>
              <a:gd name="connsiteY21" fmla="*/ 46139 h 107441"/>
              <a:gd name="connsiteX22" fmla="*/ 1172451 w 1414576"/>
              <a:gd name="connsiteY22" fmla="*/ 88392 h 107441"/>
              <a:gd name="connsiteX23" fmla="*/ 1282941 w 1414576"/>
              <a:gd name="connsiteY23" fmla="*/ 46139 h 107441"/>
              <a:gd name="connsiteX24" fmla="*/ 1405052 w 1414576"/>
              <a:gd name="connsiteY24" fmla="*/ 0 h 107441"/>
              <a:gd name="connsiteX25" fmla="*/ 1414577 w 1414576"/>
              <a:gd name="connsiteY25" fmla="*/ 9525 h 107441"/>
              <a:gd name="connsiteX26" fmla="*/ 1405052 w 1414576"/>
              <a:gd name="connsiteY26" fmla="*/ 19050 h 107441"/>
              <a:gd name="connsiteX27" fmla="*/ 1294562 w 1414576"/>
              <a:gd name="connsiteY27" fmla="*/ 61303 h 107441"/>
              <a:gd name="connsiteX28" fmla="*/ 1172642 w 1414576"/>
              <a:gd name="connsiteY28" fmla="*/ 107442 h 107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14576" h="107441">
                <a:moveTo>
                  <a:pt x="1172642" y="107442"/>
                </a:moveTo>
                <a:cubicBezTo>
                  <a:pt x="1111262" y="107442"/>
                  <a:pt x="1080364" y="83973"/>
                  <a:pt x="1050493" y="61303"/>
                </a:cubicBezTo>
                <a:cubicBezTo>
                  <a:pt x="1021880" y="39586"/>
                  <a:pt x="994868" y="19050"/>
                  <a:pt x="940003" y="19050"/>
                </a:cubicBezTo>
                <a:cubicBezTo>
                  <a:pt x="885139" y="19050"/>
                  <a:pt x="858012" y="39586"/>
                  <a:pt x="829513" y="61303"/>
                </a:cubicBezTo>
                <a:cubicBezTo>
                  <a:pt x="799643" y="84163"/>
                  <a:pt x="768782" y="107442"/>
                  <a:pt x="707364" y="107442"/>
                </a:cubicBezTo>
                <a:cubicBezTo>
                  <a:pt x="645948" y="107442"/>
                  <a:pt x="615124" y="83973"/>
                  <a:pt x="585255" y="61303"/>
                </a:cubicBezTo>
                <a:cubicBezTo>
                  <a:pt x="556641" y="39586"/>
                  <a:pt x="529628" y="19050"/>
                  <a:pt x="474765" y="19050"/>
                </a:cubicBezTo>
                <a:cubicBezTo>
                  <a:pt x="419900" y="19050"/>
                  <a:pt x="392773" y="39586"/>
                  <a:pt x="364275" y="61303"/>
                </a:cubicBezTo>
                <a:cubicBezTo>
                  <a:pt x="334404" y="84163"/>
                  <a:pt x="303542" y="107442"/>
                  <a:pt x="242126" y="107442"/>
                </a:cubicBezTo>
                <a:cubicBezTo>
                  <a:pt x="180708" y="107442"/>
                  <a:pt x="149886" y="83973"/>
                  <a:pt x="120015" y="61303"/>
                </a:cubicBezTo>
                <a:cubicBezTo>
                  <a:pt x="91402" y="39586"/>
                  <a:pt x="64390" y="19050"/>
                  <a:pt x="9525" y="19050"/>
                </a:cubicBezTo>
                <a:cubicBezTo>
                  <a:pt x="4265" y="19050"/>
                  <a:pt x="0" y="14786"/>
                  <a:pt x="0" y="9525"/>
                </a:cubicBezTo>
                <a:cubicBezTo>
                  <a:pt x="0" y="4264"/>
                  <a:pt x="4265" y="0"/>
                  <a:pt x="9525" y="0"/>
                </a:cubicBezTo>
                <a:cubicBezTo>
                  <a:pt x="70905" y="0"/>
                  <a:pt x="101803" y="23470"/>
                  <a:pt x="131445" y="46139"/>
                </a:cubicBezTo>
                <a:cubicBezTo>
                  <a:pt x="160058" y="67856"/>
                  <a:pt x="187071" y="88392"/>
                  <a:pt x="241935" y="88392"/>
                </a:cubicBezTo>
                <a:cubicBezTo>
                  <a:pt x="296800" y="88392"/>
                  <a:pt x="323926" y="67856"/>
                  <a:pt x="352425" y="46139"/>
                </a:cubicBezTo>
                <a:cubicBezTo>
                  <a:pt x="382296" y="23279"/>
                  <a:pt x="413385" y="0"/>
                  <a:pt x="474574" y="0"/>
                </a:cubicBezTo>
                <a:cubicBezTo>
                  <a:pt x="535763" y="0"/>
                  <a:pt x="566852" y="23470"/>
                  <a:pt x="596685" y="46139"/>
                </a:cubicBezTo>
                <a:cubicBezTo>
                  <a:pt x="625298" y="67856"/>
                  <a:pt x="652310" y="88392"/>
                  <a:pt x="707175" y="88392"/>
                </a:cubicBezTo>
                <a:cubicBezTo>
                  <a:pt x="762038" y="88392"/>
                  <a:pt x="789204" y="67856"/>
                  <a:pt x="817665" y="46139"/>
                </a:cubicBezTo>
                <a:cubicBezTo>
                  <a:pt x="847534" y="23279"/>
                  <a:pt x="878625" y="0"/>
                  <a:pt x="939812" y="0"/>
                </a:cubicBezTo>
                <a:cubicBezTo>
                  <a:pt x="1001001" y="0"/>
                  <a:pt x="1032091" y="23470"/>
                  <a:pt x="1061961" y="46139"/>
                </a:cubicBezTo>
                <a:cubicBezTo>
                  <a:pt x="1090574" y="67856"/>
                  <a:pt x="1117588" y="88392"/>
                  <a:pt x="1172451" y="88392"/>
                </a:cubicBezTo>
                <a:cubicBezTo>
                  <a:pt x="1227316" y="88392"/>
                  <a:pt x="1254481" y="67856"/>
                  <a:pt x="1282941" y="46139"/>
                </a:cubicBezTo>
                <a:cubicBezTo>
                  <a:pt x="1312774" y="23279"/>
                  <a:pt x="1343672" y="0"/>
                  <a:pt x="1405052" y="0"/>
                </a:cubicBezTo>
                <a:cubicBezTo>
                  <a:pt x="1410312" y="0"/>
                  <a:pt x="1414577" y="4264"/>
                  <a:pt x="1414577" y="9525"/>
                </a:cubicBezTo>
                <a:cubicBezTo>
                  <a:pt x="1414577" y="14786"/>
                  <a:pt x="1410312" y="19050"/>
                  <a:pt x="1405052" y="19050"/>
                </a:cubicBezTo>
                <a:cubicBezTo>
                  <a:pt x="1350074" y="19050"/>
                  <a:pt x="1323061" y="39586"/>
                  <a:pt x="1294562" y="61303"/>
                </a:cubicBezTo>
                <a:cubicBezTo>
                  <a:pt x="1264920" y="83973"/>
                  <a:pt x="1234060" y="107442"/>
                  <a:pt x="1172642" y="107442"/>
                </a:cubicBezTo>
                <a:close/>
              </a:path>
            </a:pathLst>
          </a:custGeom>
          <a:solidFill>
            <a:schemeClr val="accent1"/>
          </a:solidFill>
          <a:ln w="3810" cap="flat">
            <a:noFill/>
            <a:prstDash val="solid"/>
            <a:miter/>
          </a:ln>
        </p:spPr>
        <p:txBody>
          <a:bodyPr rtlCol="0" anchor="ctr"/>
          <a:lstStyle/>
          <a:p>
            <a:endParaRPr lang="zh-CN" altLang="en-US" dirty="0">
              <a:latin typeface="MiSans" panose="00000500000000000000" pitchFamily="2" charset="-122"/>
              <a:ea typeface="MiSans" panose="00000500000000000000" pitchFamily="2" charset="-122"/>
            </a:endParaRPr>
          </a:p>
        </p:txBody>
      </p:sp>
      <p:sp>
        <p:nvSpPr>
          <p:cNvPr id="168" name="任意多边形: 形状 167">
            <a:extLst>
              <a:ext uri="{FF2B5EF4-FFF2-40B4-BE49-F238E27FC236}">
                <a16:creationId xmlns:a16="http://schemas.microsoft.com/office/drawing/2014/main" id="{9EB04E99-E67C-545D-C39D-3ED9DC1F57DB}"/>
              </a:ext>
            </a:extLst>
          </p:cNvPr>
          <p:cNvSpPr/>
          <p:nvPr/>
        </p:nvSpPr>
        <p:spPr>
          <a:xfrm>
            <a:off x="239325" y="4523996"/>
            <a:ext cx="1414576" cy="107441"/>
          </a:xfrm>
          <a:custGeom>
            <a:avLst/>
            <a:gdLst>
              <a:gd name="connsiteX0" fmla="*/ 1172642 w 1414576"/>
              <a:gd name="connsiteY0" fmla="*/ 107442 h 107441"/>
              <a:gd name="connsiteX1" fmla="*/ 1050493 w 1414576"/>
              <a:gd name="connsiteY1" fmla="*/ 61303 h 107441"/>
              <a:gd name="connsiteX2" fmla="*/ 940003 w 1414576"/>
              <a:gd name="connsiteY2" fmla="*/ 19050 h 107441"/>
              <a:gd name="connsiteX3" fmla="*/ 829513 w 1414576"/>
              <a:gd name="connsiteY3" fmla="*/ 61303 h 107441"/>
              <a:gd name="connsiteX4" fmla="*/ 707364 w 1414576"/>
              <a:gd name="connsiteY4" fmla="*/ 107442 h 107441"/>
              <a:gd name="connsiteX5" fmla="*/ 585255 w 1414576"/>
              <a:gd name="connsiteY5" fmla="*/ 61303 h 107441"/>
              <a:gd name="connsiteX6" fmla="*/ 474765 w 1414576"/>
              <a:gd name="connsiteY6" fmla="*/ 19050 h 107441"/>
              <a:gd name="connsiteX7" fmla="*/ 364275 w 1414576"/>
              <a:gd name="connsiteY7" fmla="*/ 61303 h 107441"/>
              <a:gd name="connsiteX8" fmla="*/ 242126 w 1414576"/>
              <a:gd name="connsiteY8" fmla="*/ 107442 h 107441"/>
              <a:gd name="connsiteX9" fmla="*/ 120015 w 1414576"/>
              <a:gd name="connsiteY9" fmla="*/ 61303 h 107441"/>
              <a:gd name="connsiteX10" fmla="*/ 9525 w 1414576"/>
              <a:gd name="connsiteY10" fmla="*/ 19050 h 107441"/>
              <a:gd name="connsiteX11" fmla="*/ 0 w 1414576"/>
              <a:gd name="connsiteY11" fmla="*/ 9525 h 107441"/>
              <a:gd name="connsiteX12" fmla="*/ 9525 w 1414576"/>
              <a:gd name="connsiteY12" fmla="*/ 0 h 107441"/>
              <a:gd name="connsiteX13" fmla="*/ 131445 w 1414576"/>
              <a:gd name="connsiteY13" fmla="*/ 46139 h 107441"/>
              <a:gd name="connsiteX14" fmla="*/ 241935 w 1414576"/>
              <a:gd name="connsiteY14" fmla="*/ 88392 h 107441"/>
              <a:gd name="connsiteX15" fmla="*/ 352425 w 1414576"/>
              <a:gd name="connsiteY15" fmla="*/ 46139 h 107441"/>
              <a:gd name="connsiteX16" fmla="*/ 474574 w 1414576"/>
              <a:gd name="connsiteY16" fmla="*/ 0 h 107441"/>
              <a:gd name="connsiteX17" fmla="*/ 596685 w 1414576"/>
              <a:gd name="connsiteY17" fmla="*/ 46139 h 107441"/>
              <a:gd name="connsiteX18" fmla="*/ 707175 w 1414576"/>
              <a:gd name="connsiteY18" fmla="*/ 88392 h 107441"/>
              <a:gd name="connsiteX19" fmla="*/ 817665 w 1414576"/>
              <a:gd name="connsiteY19" fmla="*/ 46139 h 107441"/>
              <a:gd name="connsiteX20" fmla="*/ 939812 w 1414576"/>
              <a:gd name="connsiteY20" fmla="*/ 0 h 107441"/>
              <a:gd name="connsiteX21" fmla="*/ 1061961 w 1414576"/>
              <a:gd name="connsiteY21" fmla="*/ 46139 h 107441"/>
              <a:gd name="connsiteX22" fmla="*/ 1172451 w 1414576"/>
              <a:gd name="connsiteY22" fmla="*/ 88392 h 107441"/>
              <a:gd name="connsiteX23" fmla="*/ 1282941 w 1414576"/>
              <a:gd name="connsiteY23" fmla="*/ 46139 h 107441"/>
              <a:gd name="connsiteX24" fmla="*/ 1405052 w 1414576"/>
              <a:gd name="connsiteY24" fmla="*/ 0 h 107441"/>
              <a:gd name="connsiteX25" fmla="*/ 1414577 w 1414576"/>
              <a:gd name="connsiteY25" fmla="*/ 9525 h 107441"/>
              <a:gd name="connsiteX26" fmla="*/ 1405052 w 1414576"/>
              <a:gd name="connsiteY26" fmla="*/ 19050 h 107441"/>
              <a:gd name="connsiteX27" fmla="*/ 1294562 w 1414576"/>
              <a:gd name="connsiteY27" fmla="*/ 61303 h 107441"/>
              <a:gd name="connsiteX28" fmla="*/ 1172642 w 1414576"/>
              <a:gd name="connsiteY28" fmla="*/ 107442 h 107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14576" h="107441">
                <a:moveTo>
                  <a:pt x="1172642" y="107442"/>
                </a:moveTo>
                <a:cubicBezTo>
                  <a:pt x="1111262" y="107442"/>
                  <a:pt x="1080364" y="83973"/>
                  <a:pt x="1050493" y="61303"/>
                </a:cubicBezTo>
                <a:cubicBezTo>
                  <a:pt x="1021880" y="39586"/>
                  <a:pt x="994868" y="19050"/>
                  <a:pt x="940003" y="19050"/>
                </a:cubicBezTo>
                <a:cubicBezTo>
                  <a:pt x="885139" y="19050"/>
                  <a:pt x="858012" y="39586"/>
                  <a:pt x="829513" y="61303"/>
                </a:cubicBezTo>
                <a:cubicBezTo>
                  <a:pt x="799643" y="84163"/>
                  <a:pt x="768782" y="107442"/>
                  <a:pt x="707364" y="107442"/>
                </a:cubicBezTo>
                <a:cubicBezTo>
                  <a:pt x="645948" y="107442"/>
                  <a:pt x="615124" y="83973"/>
                  <a:pt x="585255" y="61303"/>
                </a:cubicBezTo>
                <a:cubicBezTo>
                  <a:pt x="556641" y="39586"/>
                  <a:pt x="529628" y="19050"/>
                  <a:pt x="474765" y="19050"/>
                </a:cubicBezTo>
                <a:cubicBezTo>
                  <a:pt x="419900" y="19050"/>
                  <a:pt x="392773" y="39586"/>
                  <a:pt x="364275" y="61303"/>
                </a:cubicBezTo>
                <a:cubicBezTo>
                  <a:pt x="334404" y="84163"/>
                  <a:pt x="303542" y="107442"/>
                  <a:pt x="242126" y="107442"/>
                </a:cubicBezTo>
                <a:cubicBezTo>
                  <a:pt x="180708" y="107442"/>
                  <a:pt x="149886" y="83973"/>
                  <a:pt x="120015" y="61303"/>
                </a:cubicBezTo>
                <a:cubicBezTo>
                  <a:pt x="91402" y="39586"/>
                  <a:pt x="64390" y="19050"/>
                  <a:pt x="9525" y="19050"/>
                </a:cubicBezTo>
                <a:cubicBezTo>
                  <a:pt x="4265" y="19050"/>
                  <a:pt x="0" y="14786"/>
                  <a:pt x="0" y="9525"/>
                </a:cubicBezTo>
                <a:cubicBezTo>
                  <a:pt x="0" y="4264"/>
                  <a:pt x="4265" y="0"/>
                  <a:pt x="9525" y="0"/>
                </a:cubicBezTo>
                <a:cubicBezTo>
                  <a:pt x="70905" y="0"/>
                  <a:pt x="101803" y="23470"/>
                  <a:pt x="131445" y="46139"/>
                </a:cubicBezTo>
                <a:cubicBezTo>
                  <a:pt x="160058" y="67856"/>
                  <a:pt x="187071" y="88392"/>
                  <a:pt x="241935" y="88392"/>
                </a:cubicBezTo>
                <a:cubicBezTo>
                  <a:pt x="296800" y="88392"/>
                  <a:pt x="323926" y="67856"/>
                  <a:pt x="352425" y="46139"/>
                </a:cubicBezTo>
                <a:cubicBezTo>
                  <a:pt x="382296" y="23279"/>
                  <a:pt x="413385" y="0"/>
                  <a:pt x="474574" y="0"/>
                </a:cubicBezTo>
                <a:cubicBezTo>
                  <a:pt x="535763" y="0"/>
                  <a:pt x="566852" y="23470"/>
                  <a:pt x="596685" y="46139"/>
                </a:cubicBezTo>
                <a:cubicBezTo>
                  <a:pt x="625298" y="67856"/>
                  <a:pt x="652310" y="88392"/>
                  <a:pt x="707175" y="88392"/>
                </a:cubicBezTo>
                <a:cubicBezTo>
                  <a:pt x="762038" y="88392"/>
                  <a:pt x="789204" y="67856"/>
                  <a:pt x="817665" y="46139"/>
                </a:cubicBezTo>
                <a:cubicBezTo>
                  <a:pt x="847534" y="23279"/>
                  <a:pt x="878625" y="0"/>
                  <a:pt x="939812" y="0"/>
                </a:cubicBezTo>
                <a:cubicBezTo>
                  <a:pt x="1001001" y="0"/>
                  <a:pt x="1032091" y="23470"/>
                  <a:pt x="1061961" y="46139"/>
                </a:cubicBezTo>
                <a:cubicBezTo>
                  <a:pt x="1090574" y="67856"/>
                  <a:pt x="1117588" y="88392"/>
                  <a:pt x="1172451" y="88392"/>
                </a:cubicBezTo>
                <a:cubicBezTo>
                  <a:pt x="1227316" y="88392"/>
                  <a:pt x="1254481" y="67856"/>
                  <a:pt x="1282941" y="46139"/>
                </a:cubicBezTo>
                <a:cubicBezTo>
                  <a:pt x="1312774" y="23279"/>
                  <a:pt x="1343672" y="0"/>
                  <a:pt x="1405052" y="0"/>
                </a:cubicBezTo>
                <a:cubicBezTo>
                  <a:pt x="1410312" y="0"/>
                  <a:pt x="1414577" y="4264"/>
                  <a:pt x="1414577" y="9525"/>
                </a:cubicBezTo>
                <a:cubicBezTo>
                  <a:pt x="1414577" y="14786"/>
                  <a:pt x="1410312" y="19050"/>
                  <a:pt x="1405052" y="19050"/>
                </a:cubicBezTo>
                <a:cubicBezTo>
                  <a:pt x="1350074" y="19050"/>
                  <a:pt x="1323061" y="39586"/>
                  <a:pt x="1294562" y="61303"/>
                </a:cubicBezTo>
                <a:cubicBezTo>
                  <a:pt x="1264920" y="83973"/>
                  <a:pt x="1234060" y="107442"/>
                  <a:pt x="1172642" y="107442"/>
                </a:cubicBezTo>
                <a:close/>
              </a:path>
            </a:pathLst>
          </a:custGeom>
          <a:solidFill>
            <a:schemeClr val="accent1"/>
          </a:solidFill>
          <a:ln w="3810" cap="flat">
            <a:noFill/>
            <a:prstDash val="solid"/>
            <a:miter/>
          </a:ln>
        </p:spPr>
        <p:txBody>
          <a:bodyPr rtlCol="0" anchor="ctr"/>
          <a:lstStyle/>
          <a:p>
            <a:endParaRPr lang="zh-CN" altLang="en-US" dirty="0">
              <a:latin typeface="MiSans" panose="00000500000000000000" pitchFamily="2" charset="-122"/>
              <a:ea typeface="MiSans" panose="00000500000000000000" pitchFamily="2" charset="-122"/>
            </a:endParaRPr>
          </a:p>
        </p:txBody>
      </p:sp>
      <p:sp>
        <p:nvSpPr>
          <p:cNvPr id="171" name="任意多边形: 形状 170">
            <a:extLst>
              <a:ext uri="{FF2B5EF4-FFF2-40B4-BE49-F238E27FC236}">
                <a16:creationId xmlns:a16="http://schemas.microsoft.com/office/drawing/2014/main" id="{C6AFC6CE-DFC2-D4BE-F493-3AB1A3BE9987}"/>
              </a:ext>
            </a:extLst>
          </p:cNvPr>
          <p:cNvSpPr/>
          <p:nvPr/>
        </p:nvSpPr>
        <p:spPr>
          <a:xfrm>
            <a:off x="8515479" y="6633274"/>
            <a:ext cx="1414576" cy="107441"/>
          </a:xfrm>
          <a:custGeom>
            <a:avLst/>
            <a:gdLst>
              <a:gd name="connsiteX0" fmla="*/ 1172642 w 1414576"/>
              <a:gd name="connsiteY0" fmla="*/ 107442 h 107441"/>
              <a:gd name="connsiteX1" fmla="*/ 1050493 w 1414576"/>
              <a:gd name="connsiteY1" fmla="*/ 61303 h 107441"/>
              <a:gd name="connsiteX2" fmla="*/ 940003 w 1414576"/>
              <a:gd name="connsiteY2" fmla="*/ 19050 h 107441"/>
              <a:gd name="connsiteX3" fmla="*/ 829513 w 1414576"/>
              <a:gd name="connsiteY3" fmla="*/ 61303 h 107441"/>
              <a:gd name="connsiteX4" fmla="*/ 707364 w 1414576"/>
              <a:gd name="connsiteY4" fmla="*/ 107442 h 107441"/>
              <a:gd name="connsiteX5" fmla="*/ 585255 w 1414576"/>
              <a:gd name="connsiteY5" fmla="*/ 61303 h 107441"/>
              <a:gd name="connsiteX6" fmla="*/ 474765 w 1414576"/>
              <a:gd name="connsiteY6" fmla="*/ 19050 h 107441"/>
              <a:gd name="connsiteX7" fmla="*/ 364275 w 1414576"/>
              <a:gd name="connsiteY7" fmla="*/ 61303 h 107441"/>
              <a:gd name="connsiteX8" fmla="*/ 242126 w 1414576"/>
              <a:gd name="connsiteY8" fmla="*/ 107442 h 107441"/>
              <a:gd name="connsiteX9" fmla="*/ 120015 w 1414576"/>
              <a:gd name="connsiteY9" fmla="*/ 61303 h 107441"/>
              <a:gd name="connsiteX10" fmla="*/ 9525 w 1414576"/>
              <a:gd name="connsiteY10" fmla="*/ 19050 h 107441"/>
              <a:gd name="connsiteX11" fmla="*/ 0 w 1414576"/>
              <a:gd name="connsiteY11" fmla="*/ 9525 h 107441"/>
              <a:gd name="connsiteX12" fmla="*/ 9525 w 1414576"/>
              <a:gd name="connsiteY12" fmla="*/ 0 h 107441"/>
              <a:gd name="connsiteX13" fmla="*/ 131445 w 1414576"/>
              <a:gd name="connsiteY13" fmla="*/ 46139 h 107441"/>
              <a:gd name="connsiteX14" fmla="*/ 241935 w 1414576"/>
              <a:gd name="connsiteY14" fmla="*/ 88392 h 107441"/>
              <a:gd name="connsiteX15" fmla="*/ 352425 w 1414576"/>
              <a:gd name="connsiteY15" fmla="*/ 46139 h 107441"/>
              <a:gd name="connsiteX16" fmla="*/ 474574 w 1414576"/>
              <a:gd name="connsiteY16" fmla="*/ 0 h 107441"/>
              <a:gd name="connsiteX17" fmla="*/ 596685 w 1414576"/>
              <a:gd name="connsiteY17" fmla="*/ 46139 h 107441"/>
              <a:gd name="connsiteX18" fmla="*/ 707175 w 1414576"/>
              <a:gd name="connsiteY18" fmla="*/ 88392 h 107441"/>
              <a:gd name="connsiteX19" fmla="*/ 817665 w 1414576"/>
              <a:gd name="connsiteY19" fmla="*/ 46139 h 107441"/>
              <a:gd name="connsiteX20" fmla="*/ 939812 w 1414576"/>
              <a:gd name="connsiteY20" fmla="*/ 0 h 107441"/>
              <a:gd name="connsiteX21" fmla="*/ 1061961 w 1414576"/>
              <a:gd name="connsiteY21" fmla="*/ 46139 h 107441"/>
              <a:gd name="connsiteX22" fmla="*/ 1172451 w 1414576"/>
              <a:gd name="connsiteY22" fmla="*/ 88392 h 107441"/>
              <a:gd name="connsiteX23" fmla="*/ 1282941 w 1414576"/>
              <a:gd name="connsiteY23" fmla="*/ 46139 h 107441"/>
              <a:gd name="connsiteX24" fmla="*/ 1405052 w 1414576"/>
              <a:gd name="connsiteY24" fmla="*/ 0 h 107441"/>
              <a:gd name="connsiteX25" fmla="*/ 1414577 w 1414576"/>
              <a:gd name="connsiteY25" fmla="*/ 9525 h 107441"/>
              <a:gd name="connsiteX26" fmla="*/ 1405052 w 1414576"/>
              <a:gd name="connsiteY26" fmla="*/ 19050 h 107441"/>
              <a:gd name="connsiteX27" fmla="*/ 1294562 w 1414576"/>
              <a:gd name="connsiteY27" fmla="*/ 61303 h 107441"/>
              <a:gd name="connsiteX28" fmla="*/ 1172642 w 1414576"/>
              <a:gd name="connsiteY28" fmla="*/ 107442 h 107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14576" h="107441">
                <a:moveTo>
                  <a:pt x="1172642" y="107442"/>
                </a:moveTo>
                <a:cubicBezTo>
                  <a:pt x="1111262" y="107442"/>
                  <a:pt x="1080364" y="83972"/>
                  <a:pt x="1050493" y="61303"/>
                </a:cubicBezTo>
                <a:cubicBezTo>
                  <a:pt x="1021880" y="39586"/>
                  <a:pt x="994868" y="19050"/>
                  <a:pt x="940003" y="19050"/>
                </a:cubicBezTo>
                <a:cubicBezTo>
                  <a:pt x="885139" y="19050"/>
                  <a:pt x="858012" y="39586"/>
                  <a:pt x="829513" y="61303"/>
                </a:cubicBezTo>
                <a:cubicBezTo>
                  <a:pt x="799643" y="84163"/>
                  <a:pt x="768782" y="107442"/>
                  <a:pt x="707364" y="107442"/>
                </a:cubicBezTo>
                <a:cubicBezTo>
                  <a:pt x="645948" y="107442"/>
                  <a:pt x="615124" y="83972"/>
                  <a:pt x="585255" y="61303"/>
                </a:cubicBezTo>
                <a:cubicBezTo>
                  <a:pt x="556641" y="39586"/>
                  <a:pt x="529628" y="19050"/>
                  <a:pt x="474765" y="19050"/>
                </a:cubicBezTo>
                <a:cubicBezTo>
                  <a:pt x="419900" y="19050"/>
                  <a:pt x="392773" y="39586"/>
                  <a:pt x="364275" y="61303"/>
                </a:cubicBezTo>
                <a:cubicBezTo>
                  <a:pt x="334404" y="84163"/>
                  <a:pt x="303542" y="107442"/>
                  <a:pt x="242126" y="107442"/>
                </a:cubicBezTo>
                <a:cubicBezTo>
                  <a:pt x="180708" y="107442"/>
                  <a:pt x="149886" y="83972"/>
                  <a:pt x="120015" y="61303"/>
                </a:cubicBezTo>
                <a:cubicBezTo>
                  <a:pt x="91402" y="39586"/>
                  <a:pt x="64390" y="19050"/>
                  <a:pt x="9525" y="19050"/>
                </a:cubicBezTo>
                <a:cubicBezTo>
                  <a:pt x="4265" y="19050"/>
                  <a:pt x="0" y="14786"/>
                  <a:pt x="0" y="9525"/>
                </a:cubicBezTo>
                <a:cubicBezTo>
                  <a:pt x="0" y="4264"/>
                  <a:pt x="4265" y="0"/>
                  <a:pt x="9525" y="0"/>
                </a:cubicBezTo>
                <a:cubicBezTo>
                  <a:pt x="70905" y="0"/>
                  <a:pt x="101803" y="23469"/>
                  <a:pt x="131445" y="46139"/>
                </a:cubicBezTo>
                <a:cubicBezTo>
                  <a:pt x="160058" y="67856"/>
                  <a:pt x="187071" y="88392"/>
                  <a:pt x="241935" y="88392"/>
                </a:cubicBezTo>
                <a:cubicBezTo>
                  <a:pt x="296800" y="88392"/>
                  <a:pt x="323926" y="67856"/>
                  <a:pt x="352425" y="46139"/>
                </a:cubicBezTo>
                <a:cubicBezTo>
                  <a:pt x="382296" y="23279"/>
                  <a:pt x="413385" y="0"/>
                  <a:pt x="474574" y="0"/>
                </a:cubicBezTo>
                <a:cubicBezTo>
                  <a:pt x="535763" y="0"/>
                  <a:pt x="566852" y="23469"/>
                  <a:pt x="596685" y="46139"/>
                </a:cubicBezTo>
                <a:cubicBezTo>
                  <a:pt x="625298" y="67856"/>
                  <a:pt x="652310" y="88392"/>
                  <a:pt x="707175" y="88392"/>
                </a:cubicBezTo>
                <a:cubicBezTo>
                  <a:pt x="762038" y="88392"/>
                  <a:pt x="789204" y="67856"/>
                  <a:pt x="817665" y="46139"/>
                </a:cubicBezTo>
                <a:cubicBezTo>
                  <a:pt x="847534" y="23279"/>
                  <a:pt x="878625" y="0"/>
                  <a:pt x="939812" y="0"/>
                </a:cubicBezTo>
                <a:cubicBezTo>
                  <a:pt x="1001001" y="0"/>
                  <a:pt x="1032091" y="23469"/>
                  <a:pt x="1061961" y="46139"/>
                </a:cubicBezTo>
                <a:cubicBezTo>
                  <a:pt x="1090574" y="67856"/>
                  <a:pt x="1117588" y="88392"/>
                  <a:pt x="1172451" y="88392"/>
                </a:cubicBezTo>
                <a:cubicBezTo>
                  <a:pt x="1227316" y="88392"/>
                  <a:pt x="1254481" y="67856"/>
                  <a:pt x="1282941" y="46139"/>
                </a:cubicBezTo>
                <a:cubicBezTo>
                  <a:pt x="1312774" y="23279"/>
                  <a:pt x="1343672" y="0"/>
                  <a:pt x="1405052" y="0"/>
                </a:cubicBezTo>
                <a:cubicBezTo>
                  <a:pt x="1410312" y="0"/>
                  <a:pt x="1414577" y="4264"/>
                  <a:pt x="1414577" y="9525"/>
                </a:cubicBezTo>
                <a:cubicBezTo>
                  <a:pt x="1414577" y="14786"/>
                  <a:pt x="1410312" y="19050"/>
                  <a:pt x="1405052" y="19050"/>
                </a:cubicBezTo>
                <a:cubicBezTo>
                  <a:pt x="1350074" y="19050"/>
                  <a:pt x="1323061" y="39586"/>
                  <a:pt x="1294562" y="61303"/>
                </a:cubicBezTo>
                <a:cubicBezTo>
                  <a:pt x="1264920" y="83972"/>
                  <a:pt x="1234060" y="107442"/>
                  <a:pt x="1172642" y="107442"/>
                </a:cubicBezTo>
                <a:close/>
              </a:path>
            </a:pathLst>
          </a:custGeom>
          <a:solidFill>
            <a:schemeClr val="accent1"/>
          </a:solidFill>
          <a:ln w="3810" cap="flat">
            <a:noFill/>
            <a:prstDash val="solid"/>
            <a:miter/>
          </a:ln>
        </p:spPr>
        <p:txBody>
          <a:bodyPr rtlCol="0" anchor="ctr"/>
          <a:lstStyle/>
          <a:p>
            <a:endParaRPr lang="zh-CN" altLang="en-US" dirty="0">
              <a:latin typeface="MiSans" panose="00000500000000000000" pitchFamily="2" charset="-122"/>
              <a:ea typeface="MiSans" panose="00000500000000000000" pitchFamily="2" charset="-122"/>
            </a:endParaRPr>
          </a:p>
        </p:txBody>
      </p:sp>
      <p:sp>
        <p:nvSpPr>
          <p:cNvPr id="172" name="任意多边形: 形状 171">
            <a:extLst>
              <a:ext uri="{FF2B5EF4-FFF2-40B4-BE49-F238E27FC236}">
                <a16:creationId xmlns:a16="http://schemas.microsoft.com/office/drawing/2014/main" id="{8B4364FB-48FF-6537-DF0C-D7FF8ACEDC10}"/>
              </a:ext>
            </a:extLst>
          </p:cNvPr>
          <p:cNvSpPr/>
          <p:nvPr/>
        </p:nvSpPr>
        <p:spPr>
          <a:xfrm>
            <a:off x="8515479" y="6571324"/>
            <a:ext cx="1414576" cy="107441"/>
          </a:xfrm>
          <a:custGeom>
            <a:avLst/>
            <a:gdLst>
              <a:gd name="connsiteX0" fmla="*/ 1172642 w 1414576"/>
              <a:gd name="connsiteY0" fmla="*/ 107442 h 107441"/>
              <a:gd name="connsiteX1" fmla="*/ 1050493 w 1414576"/>
              <a:gd name="connsiteY1" fmla="*/ 61303 h 107441"/>
              <a:gd name="connsiteX2" fmla="*/ 940003 w 1414576"/>
              <a:gd name="connsiteY2" fmla="*/ 19050 h 107441"/>
              <a:gd name="connsiteX3" fmla="*/ 829513 w 1414576"/>
              <a:gd name="connsiteY3" fmla="*/ 61303 h 107441"/>
              <a:gd name="connsiteX4" fmla="*/ 707364 w 1414576"/>
              <a:gd name="connsiteY4" fmla="*/ 107442 h 107441"/>
              <a:gd name="connsiteX5" fmla="*/ 585255 w 1414576"/>
              <a:gd name="connsiteY5" fmla="*/ 61303 h 107441"/>
              <a:gd name="connsiteX6" fmla="*/ 474765 w 1414576"/>
              <a:gd name="connsiteY6" fmla="*/ 19050 h 107441"/>
              <a:gd name="connsiteX7" fmla="*/ 364275 w 1414576"/>
              <a:gd name="connsiteY7" fmla="*/ 61303 h 107441"/>
              <a:gd name="connsiteX8" fmla="*/ 242126 w 1414576"/>
              <a:gd name="connsiteY8" fmla="*/ 107442 h 107441"/>
              <a:gd name="connsiteX9" fmla="*/ 120015 w 1414576"/>
              <a:gd name="connsiteY9" fmla="*/ 61303 h 107441"/>
              <a:gd name="connsiteX10" fmla="*/ 9525 w 1414576"/>
              <a:gd name="connsiteY10" fmla="*/ 19050 h 107441"/>
              <a:gd name="connsiteX11" fmla="*/ 0 w 1414576"/>
              <a:gd name="connsiteY11" fmla="*/ 9525 h 107441"/>
              <a:gd name="connsiteX12" fmla="*/ 9525 w 1414576"/>
              <a:gd name="connsiteY12" fmla="*/ 0 h 107441"/>
              <a:gd name="connsiteX13" fmla="*/ 131445 w 1414576"/>
              <a:gd name="connsiteY13" fmla="*/ 46139 h 107441"/>
              <a:gd name="connsiteX14" fmla="*/ 241935 w 1414576"/>
              <a:gd name="connsiteY14" fmla="*/ 88392 h 107441"/>
              <a:gd name="connsiteX15" fmla="*/ 352425 w 1414576"/>
              <a:gd name="connsiteY15" fmla="*/ 46139 h 107441"/>
              <a:gd name="connsiteX16" fmla="*/ 474574 w 1414576"/>
              <a:gd name="connsiteY16" fmla="*/ 0 h 107441"/>
              <a:gd name="connsiteX17" fmla="*/ 596685 w 1414576"/>
              <a:gd name="connsiteY17" fmla="*/ 46139 h 107441"/>
              <a:gd name="connsiteX18" fmla="*/ 707175 w 1414576"/>
              <a:gd name="connsiteY18" fmla="*/ 88392 h 107441"/>
              <a:gd name="connsiteX19" fmla="*/ 817665 w 1414576"/>
              <a:gd name="connsiteY19" fmla="*/ 46139 h 107441"/>
              <a:gd name="connsiteX20" fmla="*/ 939812 w 1414576"/>
              <a:gd name="connsiteY20" fmla="*/ 0 h 107441"/>
              <a:gd name="connsiteX21" fmla="*/ 1061961 w 1414576"/>
              <a:gd name="connsiteY21" fmla="*/ 46139 h 107441"/>
              <a:gd name="connsiteX22" fmla="*/ 1172451 w 1414576"/>
              <a:gd name="connsiteY22" fmla="*/ 88392 h 107441"/>
              <a:gd name="connsiteX23" fmla="*/ 1282941 w 1414576"/>
              <a:gd name="connsiteY23" fmla="*/ 46139 h 107441"/>
              <a:gd name="connsiteX24" fmla="*/ 1405052 w 1414576"/>
              <a:gd name="connsiteY24" fmla="*/ 0 h 107441"/>
              <a:gd name="connsiteX25" fmla="*/ 1414577 w 1414576"/>
              <a:gd name="connsiteY25" fmla="*/ 9525 h 107441"/>
              <a:gd name="connsiteX26" fmla="*/ 1405052 w 1414576"/>
              <a:gd name="connsiteY26" fmla="*/ 19050 h 107441"/>
              <a:gd name="connsiteX27" fmla="*/ 1294562 w 1414576"/>
              <a:gd name="connsiteY27" fmla="*/ 61303 h 107441"/>
              <a:gd name="connsiteX28" fmla="*/ 1172642 w 1414576"/>
              <a:gd name="connsiteY28" fmla="*/ 107442 h 107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14576" h="107441">
                <a:moveTo>
                  <a:pt x="1172642" y="107442"/>
                </a:moveTo>
                <a:cubicBezTo>
                  <a:pt x="1111262" y="107442"/>
                  <a:pt x="1080364" y="83972"/>
                  <a:pt x="1050493" y="61303"/>
                </a:cubicBezTo>
                <a:cubicBezTo>
                  <a:pt x="1021880" y="39586"/>
                  <a:pt x="994868" y="19050"/>
                  <a:pt x="940003" y="19050"/>
                </a:cubicBezTo>
                <a:cubicBezTo>
                  <a:pt x="885139" y="19050"/>
                  <a:pt x="858012" y="39586"/>
                  <a:pt x="829513" y="61303"/>
                </a:cubicBezTo>
                <a:cubicBezTo>
                  <a:pt x="799643" y="84163"/>
                  <a:pt x="768782" y="107442"/>
                  <a:pt x="707364" y="107442"/>
                </a:cubicBezTo>
                <a:cubicBezTo>
                  <a:pt x="645948" y="107442"/>
                  <a:pt x="615124" y="83972"/>
                  <a:pt x="585255" y="61303"/>
                </a:cubicBezTo>
                <a:cubicBezTo>
                  <a:pt x="556641" y="39586"/>
                  <a:pt x="529628" y="19050"/>
                  <a:pt x="474765" y="19050"/>
                </a:cubicBezTo>
                <a:cubicBezTo>
                  <a:pt x="419900" y="19050"/>
                  <a:pt x="392773" y="39586"/>
                  <a:pt x="364275" y="61303"/>
                </a:cubicBezTo>
                <a:cubicBezTo>
                  <a:pt x="334404" y="84163"/>
                  <a:pt x="303542" y="107442"/>
                  <a:pt x="242126" y="107442"/>
                </a:cubicBezTo>
                <a:cubicBezTo>
                  <a:pt x="180708" y="107442"/>
                  <a:pt x="149886" y="83972"/>
                  <a:pt x="120015" y="61303"/>
                </a:cubicBezTo>
                <a:cubicBezTo>
                  <a:pt x="91402" y="39586"/>
                  <a:pt x="64390" y="19050"/>
                  <a:pt x="9525" y="19050"/>
                </a:cubicBezTo>
                <a:cubicBezTo>
                  <a:pt x="4265" y="19050"/>
                  <a:pt x="0" y="14786"/>
                  <a:pt x="0" y="9525"/>
                </a:cubicBezTo>
                <a:cubicBezTo>
                  <a:pt x="0" y="4264"/>
                  <a:pt x="4265" y="0"/>
                  <a:pt x="9525" y="0"/>
                </a:cubicBezTo>
                <a:cubicBezTo>
                  <a:pt x="70905" y="0"/>
                  <a:pt x="101803" y="23469"/>
                  <a:pt x="131445" y="46139"/>
                </a:cubicBezTo>
                <a:cubicBezTo>
                  <a:pt x="160058" y="67856"/>
                  <a:pt x="187071" y="88392"/>
                  <a:pt x="241935" y="88392"/>
                </a:cubicBezTo>
                <a:cubicBezTo>
                  <a:pt x="296800" y="88392"/>
                  <a:pt x="323926" y="67856"/>
                  <a:pt x="352425" y="46139"/>
                </a:cubicBezTo>
                <a:cubicBezTo>
                  <a:pt x="382296" y="23279"/>
                  <a:pt x="413385" y="0"/>
                  <a:pt x="474574" y="0"/>
                </a:cubicBezTo>
                <a:cubicBezTo>
                  <a:pt x="535763" y="0"/>
                  <a:pt x="566852" y="23469"/>
                  <a:pt x="596685" y="46139"/>
                </a:cubicBezTo>
                <a:cubicBezTo>
                  <a:pt x="625298" y="67856"/>
                  <a:pt x="652310" y="88392"/>
                  <a:pt x="707175" y="88392"/>
                </a:cubicBezTo>
                <a:cubicBezTo>
                  <a:pt x="762038" y="88392"/>
                  <a:pt x="789204" y="67856"/>
                  <a:pt x="817665" y="46139"/>
                </a:cubicBezTo>
                <a:cubicBezTo>
                  <a:pt x="847534" y="23279"/>
                  <a:pt x="878625" y="0"/>
                  <a:pt x="939812" y="0"/>
                </a:cubicBezTo>
                <a:cubicBezTo>
                  <a:pt x="1001001" y="0"/>
                  <a:pt x="1032091" y="23469"/>
                  <a:pt x="1061961" y="46139"/>
                </a:cubicBezTo>
                <a:cubicBezTo>
                  <a:pt x="1090574" y="67856"/>
                  <a:pt x="1117588" y="88392"/>
                  <a:pt x="1172451" y="88392"/>
                </a:cubicBezTo>
                <a:cubicBezTo>
                  <a:pt x="1227316" y="88392"/>
                  <a:pt x="1254481" y="67856"/>
                  <a:pt x="1282941" y="46139"/>
                </a:cubicBezTo>
                <a:cubicBezTo>
                  <a:pt x="1312774" y="23279"/>
                  <a:pt x="1343672" y="0"/>
                  <a:pt x="1405052" y="0"/>
                </a:cubicBezTo>
                <a:cubicBezTo>
                  <a:pt x="1410312" y="0"/>
                  <a:pt x="1414577" y="4264"/>
                  <a:pt x="1414577" y="9525"/>
                </a:cubicBezTo>
                <a:cubicBezTo>
                  <a:pt x="1414577" y="14786"/>
                  <a:pt x="1410312" y="19050"/>
                  <a:pt x="1405052" y="19050"/>
                </a:cubicBezTo>
                <a:cubicBezTo>
                  <a:pt x="1350074" y="19050"/>
                  <a:pt x="1323061" y="39586"/>
                  <a:pt x="1294562" y="61303"/>
                </a:cubicBezTo>
                <a:cubicBezTo>
                  <a:pt x="1264920" y="84163"/>
                  <a:pt x="1234060" y="107442"/>
                  <a:pt x="1172642" y="107442"/>
                </a:cubicBezTo>
                <a:close/>
              </a:path>
            </a:pathLst>
          </a:custGeom>
          <a:solidFill>
            <a:schemeClr val="accent1"/>
          </a:solidFill>
          <a:ln w="3810" cap="flat">
            <a:noFill/>
            <a:prstDash val="solid"/>
            <a:miter/>
          </a:ln>
        </p:spPr>
        <p:txBody>
          <a:bodyPr rtlCol="0" anchor="ctr"/>
          <a:lstStyle/>
          <a:p>
            <a:endParaRPr lang="zh-CN" altLang="en-US" dirty="0">
              <a:latin typeface="MiSans" panose="00000500000000000000" pitchFamily="2" charset="-122"/>
              <a:ea typeface="MiSans" panose="00000500000000000000" pitchFamily="2" charset="-122"/>
            </a:endParaRPr>
          </a:p>
        </p:txBody>
      </p:sp>
      <p:sp>
        <p:nvSpPr>
          <p:cNvPr id="173" name="任意多边形: 形状 172">
            <a:extLst>
              <a:ext uri="{FF2B5EF4-FFF2-40B4-BE49-F238E27FC236}">
                <a16:creationId xmlns:a16="http://schemas.microsoft.com/office/drawing/2014/main" id="{9F82B909-8B71-6C4D-43AF-0EA7FE64BB4D}"/>
              </a:ext>
            </a:extLst>
          </p:cNvPr>
          <p:cNvSpPr/>
          <p:nvPr/>
        </p:nvSpPr>
        <p:spPr>
          <a:xfrm>
            <a:off x="8515479" y="6509373"/>
            <a:ext cx="1414576" cy="107441"/>
          </a:xfrm>
          <a:custGeom>
            <a:avLst/>
            <a:gdLst>
              <a:gd name="connsiteX0" fmla="*/ 1172642 w 1414576"/>
              <a:gd name="connsiteY0" fmla="*/ 107442 h 107441"/>
              <a:gd name="connsiteX1" fmla="*/ 1050493 w 1414576"/>
              <a:gd name="connsiteY1" fmla="*/ 61303 h 107441"/>
              <a:gd name="connsiteX2" fmla="*/ 940003 w 1414576"/>
              <a:gd name="connsiteY2" fmla="*/ 19050 h 107441"/>
              <a:gd name="connsiteX3" fmla="*/ 829513 w 1414576"/>
              <a:gd name="connsiteY3" fmla="*/ 61303 h 107441"/>
              <a:gd name="connsiteX4" fmla="*/ 707364 w 1414576"/>
              <a:gd name="connsiteY4" fmla="*/ 107442 h 107441"/>
              <a:gd name="connsiteX5" fmla="*/ 585255 w 1414576"/>
              <a:gd name="connsiteY5" fmla="*/ 61303 h 107441"/>
              <a:gd name="connsiteX6" fmla="*/ 474765 w 1414576"/>
              <a:gd name="connsiteY6" fmla="*/ 19050 h 107441"/>
              <a:gd name="connsiteX7" fmla="*/ 364275 w 1414576"/>
              <a:gd name="connsiteY7" fmla="*/ 61303 h 107441"/>
              <a:gd name="connsiteX8" fmla="*/ 242126 w 1414576"/>
              <a:gd name="connsiteY8" fmla="*/ 107442 h 107441"/>
              <a:gd name="connsiteX9" fmla="*/ 120015 w 1414576"/>
              <a:gd name="connsiteY9" fmla="*/ 61303 h 107441"/>
              <a:gd name="connsiteX10" fmla="*/ 9525 w 1414576"/>
              <a:gd name="connsiteY10" fmla="*/ 19050 h 107441"/>
              <a:gd name="connsiteX11" fmla="*/ 0 w 1414576"/>
              <a:gd name="connsiteY11" fmla="*/ 9525 h 107441"/>
              <a:gd name="connsiteX12" fmla="*/ 9525 w 1414576"/>
              <a:gd name="connsiteY12" fmla="*/ 0 h 107441"/>
              <a:gd name="connsiteX13" fmla="*/ 131445 w 1414576"/>
              <a:gd name="connsiteY13" fmla="*/ 46139 h 107441"/>
              <a:gd name="connsiteX14" fmla="*/ 241935 w 1414576"/>
              <a:gd name="connsiteY14" fmla="*/ 88392 h 107441"/>
              <a:gd name="connsiteX15" fmla="*/ 352425 w 1414576"/>
              <a:gd name="connsiteY15" fmla="*/ 46139 h 107441"/>
              <a:gd name="connsiteX16" fmla="*/ 474574 w 1414576"/>
              <a:gd name="connsiteY16" fmla="*/ 0 h 107441"/>
              <a:gd name="connsiteX17" fmla="*/ 596685 w 1414576"/>
              <a:gd name="connsiteY17" fmla="*/ 46139 h 107441"/>
              <a:gd name="connsiteX18" fmla="*/ 707175 w 1414576"/>
              <a:gd name="connsiteY18" fmla="*/ 88392 h 107441"/>
              <a:gd name="connsiteX19" fmla="*/ 817665 w 1414576"/>
              <a:gd name="connsiteY19" fmla="*/ 46139 h 107441"/>
              <a:gd name="connsiteX20" fmla="*/ 939812 w 1414576"/>
              <a:gd name="connsiteY20" fmla="*/ 0 h 107441"/>
              <a:gd name="connsiteX21" fmla="*/ 1061961 w 1414576"/>
              <a:gd name="connsiteY21" fmla="*/ 46139 h 107441"/>
              <a:gd name="connsiteX22" fmla="*/ 1172451 w 1414576"/>
              <a:gd name="connsiteY22" fmla="*/ 88392 h 107441"/>
              <a:gd name="connsiteX23" fmla="*/ 1282941 w 1414576"/>
              <a:gd name="connsiteY23" fmla="*/ 46139 h 107441"/>
              <a:gd name="connsiteX24" fmla="*/ 1405052 w 1414576"/>
              <a:gd name="connsiteY24" fmla="*/ 0 h 107441"/>
              <a:gd name="connsiteX25" fmla="*/ 1414577 w 1414576"/>
              <a:gd name="connsiteY25" fmla="*/ 9525 h 107441"/>
              <a:gd name="connsiteX26" fmla="*/ 1405052 w 1414576"/>
              <a:gd name="connsiteY26" fmla="*/ 19050 h 107441"/>
              <a:gd name="connsiteX27" fmla="*/ 1294562 w 1414576"/>
              <a:gd name="connsiteY27" fmla="*/ 61303 h 107441"/>
              <a:gd name="connsiteX28" fmla="*/ 1172642 w 1414576"/>
              <a:gd name="connsiteY28" fmla="*/ 107442 h 107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14576" h="107441">
                <a:moveTo>
                  <a:pt x="1172642" y="107442"/>
                </a:moveTo>
                <a:cubicBezTo>
                  <a:pt x="1111262" y="107442"/>
                  <a:pt x="1080364" y="83972"/>
                  <a:pt x="1050493" y="61303"/>
                </a:cubicBezTo>
                <a:cubicBezTo>
                  <a:pt x="1021880" y="39586"/>
                  <a:pt x="994868" y="19050"/>
                  <a:pt x="940003" y="19050"/>
                </a:cubicBezTo>
                <a:cubicBezTo>
                  <a:pt x="885139" y="19050"/>
                  <a:pt x="858012" y="39586"/>
                  <a:pt x="829513" y="61303"/>
                </a:cubicBezTo>
                <a:cubicBezTo>
                  <a:pt x="799643" y="84163"/>
                  <a:pt x="768782" y="107442"/>
                  <a:pt x="707364" y="107442"/>
                </a:cubicBezTo>
                <a:cubicBezTo>
                  <a:pt x="645948" y="107442"/>
                  <a:pt x="615124" y="83972"/>
                  <a:pt x="585255" y="61303"/>
                </a:cubicBezTo>
                <a:cubicBezTo>
                  <a:pt x="556641" y="39586"/>
                  <a:pt x="529628" y="19050"/>
                  <a:pt x="474765" y="19050"/>
                </a:cubicBezTo>
                <a:cubicBezTo>
                  <a:pt x="419900" y="19050"/>
                  <a:pt x="392773" y="39586"/>
                  <a:pt x="364275" y="61303"/>
                </a:cubicBezTo>
                <a:cubicBezTo>
                  <a:pt x="334404" y="84163"/>
                  <a:pt x="303542" y="107442"/>
                  <a:pt x="242126" y="107442"/>
                </a:cubicBezTo>
                <a:cubicBezTo>
                  <a:pt x="180708" y="107442"/>
                  <a:pt x="149886" y="83972"/>
                  <a:pt x="120015" y="61303"/>
                </a:cubicBezTo>
                <a:cubicBezTo>
                  <a:pt x="91402" y="39586"/>
                  <a:pt x="64390" y="19050"/>
                  <a:pt x="9525" y="19050"/>
                </a:cubicBezTo>
                <a:cubicBezTo>
                  <a:pt x="4265" y="19050"/>
                  <a:pt x="0" y="14786"/>
                  <a:pt x="0" y="9525"/>
                </a:cubicBezTo>
                <a:cubicBezTo>
                  <a:pt x="0" y="4264"/>
                  <a:pt x="4265" y="0"/>
                  <a:pt x="9525" y="0"/>
                </a:cubicBezTo>
                <a:cubicBezTo>
                  <a:pt x="70905" y="0"/>
                  <a:pt x="101803" y="23470"/>
                  <a:pt x="131445" y="46139"/>
                </a:cubicBezTo>
                <a:cubicBezTo>
                  <a:pt x="160058" y="67856"/>
                  <a:pt x="187071" y="88392"/>
                  <a:pt x="241935" y="88392"/>
                </a:cubicBezTo>
                <a:cubicBezTo>
                  <a:pt x="296800" y="88392"/>
                  <a:pt x="323926" y="67856"/>
                  <a:pt x="352425" y="46139"/>
                </a:cubicBezTo>
                <a:cubicBezTo>
                  <a:pt x="382296" y="23279"/>
                  <a:pt x="413385" y="0"/>
                  <a:pt x="474574" y="0"/>
                </a:cubicBezTo>
                <a:cubicBezTo>
                  <a:pt x="535763" y="0"/>
                  <a:pt x="566852" y="23470"/>
                  <a:pt x="596685" y="46139"/>
                </a:cubicBezTo>
                <a:cubicBezTo>
                  <a:pt x="625298" y="67856"/>
                  <a:pt x="652310" y="88392"/>
                  <a:pt x="707175" y="88392"/>
                </a:cubicBezTo>
                <a:cubicBezTo>
                  <a:pt x="762038" y="88392"/>
                  <a:pt x="789204" y="67856"/>
                  <a:pt x="817665" y="46139"/>
                </a:cubicBezTo>
                <a:cubicBezTo>
                  <a:pt x="847534" y="23279"/>
                  <a:pt x="878625" y="0"/>
                  <a:pt x="939812" y="0"/>
                </a:cubicBezTo>
                <a:cubicBezTo>
                  <a:pt x="1001001" y="0"/>
                  <a:pt x="1032091" y="23470"/>
                  <a:pt x="1061961" y="46139"/>
                </a:cubicBezTo>
                <a:cubicBezTo>
                  <a:pt x="1090574" y="67856"/>
                  <a:pt x="1117588" y="88392"/>
                  <a:pt x="1172451" y="88392"/>
                </a:cubicBezTo>
                <a:cubicBezTo>
                  <a:pt x="1227316" y="88392"/>
                  <a:pt x="1254481" y="67856"/>
                  <a:pt x="1282941" y="46139"/>
                </a:cubicBezTo>
                <a:cubicBezTo>
                  <a:pt x="1312774" y="23279"/>
                  <a:pt x="1343672" y="0"/>
                  <a:pt x="1405052" y="0"/>
                </a:cubicBezTo>
                <a:cubicBezTo>
                  <a:pt x="1410312" y="0"/>
                  <a:pt x="1414577" y="4264"/>
                  <a:pt x="1414577" y="9525"/>
                </a:cubicBezTo>
                <a:cubicBezTo>
                  <a:pt x="1414577" y="14786"/>
                  <a:pt x="1410312" y="19050"/>
                  <a:pt x="1405052" y="19050"/>
                </a:cubicBezTo>
                <a:cubicBezTo>
                  <a:pt x="1350074" y="19050"/>
                  <a:pt x="1323061" y="39586"/>
                  <a:pt x="1294562" y="61303"/>
                </a:cubicBezTo>
                <a:cubicBezTo>
                  <a:pt x="1264920" y="83972"/>
                  <a:pt x="1234060" y="107442"/>
                  <a:pt x="1172642" y="107442"/>
                </a:cubicBezTo>
                <a:close/>
              </a:path>
            </a:pathLst>
          </a:custGeom>
          <a:solidFill>
            <a:schemeClr val="accent1"/>
          </a:solidFill>
          <a:ln w="3810" cap="flat">
            <a:noFill/>
            <a:prstDash val="solid"/>
            <a:miter/>
          </a:ln>
        </p:spPr>
        <p:txBody>
          <a:bodyPr rtlCol="0" anchor="ctr"/>
          <a:lstStyle/>
          <a:p>
            <a:endParaRPr lang="zh-CN" altLang="en-US" dirty="0">
              <a:latin typeface="MiSans" panose="00000500000000000000" pitchFamily="2" charset="-122"/>
              <a:ea typeface="MiSans" panose="00000500000000000000" pitchFamily="2" charset="-122"/>
            </a:endParaRPr>
          </a:p>
        </p:txBody>
      </p:sp>
      <p:sp>
        <p:nvSpPr>
          <p:cNvPr id="174" name="任意多边形: 形状 173">
            <a:extLst>
              <a:ext uri="{FF2B5EF4-FFF2-40B4-BE49-F238E27FC236}">
                <a16:creationId xmlns:a16="http://schemas.microsoft.com/office/drawing/2014/main" id="{CDE4609F-A549-CB2F-76A5-3DE277DAF708}"/>
              </a:ext>
            </a:extLst>
          </p:cNvPr>
          <p:cNvSpPr/>
          <p:nvPr/>
        </p:nvSpPr>
        <p:spPr>
          <a:xfrm>
            <a:off x="8515479" y="6447422"/>
            <a:ext cx="1414576" cy="107441"/>
          </a:xfrm>
          <a:custGeom>
            <a:avLst/>
            <a:gdLst>
              <a:gd name="connsiteX0" fmla="*/ 1172642 w 1414576"/>
              <a:gd name="connsiteY0" fmla="*/ 107442 h 107441"/>
              <a:gd name="connsiteX1" fmla="*/ 1050493 w 1414576"/>
              <a:gd name="connsiteY1" fmla="*/ 61303 h 107441"/>
              <a:gd name="connsiteX2" fmla="*/ 940003 w 1414576"/>
              <a:gd name="connsiteY2" fmla="*/ 19050 h 107441"/>
              <a:gd name="connsiteX3" fmla="*/ 829513 w 1414576"/>
              <a:gd name="connsiteY3" fmla="*/ 61303 h 107441"/>
              <a:gd name="connsiteX4" fmla="*/ 707364 w 1414576"/>
              <a:gd name="connsiteY4" fmla="*/ 107442 h 107441"/>
              <a:gd name="connsiteX5" fmla="*/ 585255 w 1414576"/>
              <a:gd name="connsiteY5" fmla="*/ 61303 h 107441"/>
              <a:gd name="connsiteX6" fmla="*/ 474765 w 1414576"/>
              <a:gd name="connsiteY6" fmla="*/ 19050 h 107441"/>
              <a:gd name="connsiteX7" fmla="*/ 364275 w 1414576"/>
              <a:gd name="connsiteY7" fmla="*/ 61303 h 107441"/>
              <a:gd name="connsiteX8" fmla="*/ 242126 w 1414576"/>
              <a:gd name="connsiteY8" fmla="*/ 107442 h 107441"/>
              <a:gd name="connsiteX9" fmla="*/ 120015 w 1414576"/>
              <a:gd name="connsiteY9" fmla="*/ 61303 h 107441"/>
              <a:gd name="connsiteX10" fmla="*/ 9525 w 1414576"/>
              <a:gd name="connsiteY10" fmla="*/ 19050 h 107441"/>
              <a:gd name="connsiteX11" fmla="*/ 0 w 1414576"/>
              <a:gd name="connsiteY11" fmla="*/ 9525 h 107441"/>
              <a:gd name="connsiteX12" fmla="*/ 9525 w 1414576"/>
              <a:gd name="connsiteY12" fmla="*/ 0 h 107441"/>
              <a:gd name="connsiteX13" fmla="*/ 131445 w 1414576"/>
              <a:gd name="connsiteY13" fmla="*/ 46139 h 107441"/>
              <a:gd name="connsiteX14" fmla="*/ 241935 w 1414576"/>
              <a:gd name="connsiteY14" fmla="*/ 88392 h 107441"/>
              <a:gd name="connsiteX15" fmla="*/ 352425 w 1414576"/>
              <a:gd name="connsiteY15" fmla="*/ 46139 h 107441"/>
              <a:gd name="connsiteX16" fmla="*/ 474574 w 1414576"/>
              <a:gd name="connsiteY16" fmla="*/ 0 h 107441"/>
              <a:gd name="connsiteX17" fmla="*/ 596685 w 1414576"/>
              <a:gd name="connsiteY17" fmla="*/ 46139 h 107441"/>
              <a:gd name="connsiteX18" fmla="*/ 707175 w 1414576"/>
              <a:gd name="connsiteY18" fmla="*/ 88392 h 107441"/>
              <a:gd name="connsiteX19" fmla="*/ 817665 w 1414576"/>
              <a:gd name="connsiteY19" fmla="*/ 46139 h 107441"/>
              <a:gd name="connsiteX20" fmla="*/ 939812 w 1414576"/>
              <a:gd name="connsiteY20" fmla="*/ 0 h 107441"/>
              <a:gd name="connsiteX21" fmla="*/ 1061961 w 1414576"/>
              <a:gd name="connsiteY21" fmla="*/ 46139 h 107441"/>
              <a:gd name="connsiteX22" fmla="*/ 1172451 w 1414576"/>
              <a:gd name="connsiteY22" fmla="*/ 88392 h 107441"/>
              <a:gd name="connsiteX23" fmla="*/ 1282941 w 1414576"/>
              <a:gd name="connsiteY23" fmla="*/ 46139 h 107441"/>
              <a:gd name="connsiteX24" fmla="*/ 1405052 w 1414576"/>
              <a:gd name="connsiteY24" fmla="*/ 0 h 107441"/>
              <a:gd name="connsiteX25" fmla="*/ 1414577 w 1414576"/>
              <a:gd name="connsiteY25" fmla="*/ 9525 h 107441"/>
              <a:gd name="connsiteX26" fmla="*/ 1405052 w 1414576"/>
              <a:gd name="connsiteY26" fmla="*/ 19050 h 107441"/>
              <a:gd name="connsiteX27" fmla="*/ 1294562 w 1414576"/>
              <a:gd name="connsiteY27" fmla="*/ 61303 h 107441"/>
              <a:gd name="connsiteX28" fmla="*/ 1172642 w 1414576"/>
              <a:gd name="connsiteY28" fmla="*/ 107442 h 107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14576" h="107441">
                <a:moveTo>
                  <a:pt x="1172642" y="107442"/>
                </a:moveTo>
                <a:cubicBezTo>
                  <a:pt x="1111262" y="107442"/>
                  <a:pt x="1080364" y="83973"/>
                  <a:pt x="1050493" y="61303"/>
                </a:cubicBezTo>
                <a:cubicBezTo>
                  <a:pt x="1021880" y="39586"/>
                  <a:pt x="994868" y="19050"/>
                  <a:pt x="940003" y="19050"/>
                </a:cubicBezTo>
                <a:cubicBezTo>
                  <a:pt x="885139" y="19050"/>
                  <a:pt x="858012" y="39586"/>
                  <a:pt x="829513" y="61303"/>
                </a:cubicBezTo>
                <a:cubicBezTo>
                  <a:pt x="799643" y="84163"/>
                  <a:pt x="768782" y="107442"/>
                  <a:pt x="707364" y="107442"/>
                </a:cubicBezTo>
                <a:cubicBezTo>
                  <a:pt x="645948" y="107442"/>
                  <a:pt x="615124" y="83973"/>
                  <a:pt x="585255" y="61303"/>
                </a:cubicBezTo>
                <a:cubicBezTo>
                  <a:pt x="556641" y="39586"/>
                  <a:pt x="529628" y="19050"/>
                  <a:pt x="474765" y="19050"/>
                </a:cubicBezTo>
                <a:cubicBezTo>
                  <a:pt x="419900" y="19050"/>
                  <a:pt x="392773" y="39586"/>
                  <a:pt x="364275" y="61303"/>
                </a:cubicBezTo>
                <a:cubicBezTo>
                  <a:pt x="334404" y="84163"/>
                  <a:pt x="303542" y="107442"/>
                  <a:pt x="242126" y="107442"/>
                </a:cubicBezTo>
                <a:cubicBezTo>
                  <a:pt x="180708" y="107442"/>
                  <a:pt x="149886" y="83973"/>
                  <a:pt x="120015" y="61303"/>
                </a:cubicBezTo>
                <a:cubicBezTo>
                  <a:pt x="91402" y="39586"/>
                  <a:pt x="64390" y="19050"/>
                  <a:pt x="9525" y="19050"/>
                </a:cubicBezTo>
                <a:cubicBezTo>
                  <a:pt x="4265" y="19050"/>
                  <a:pt x="0" y="14786"/>
                  <a:pt x="0" y="9525"/>
                </a:cubicBezTo>
                <a:cubicBezTo>
                  <a:pt x="0" y="4264"/>
                  <a:pt x="4265" y="0"/>
                  <a:pt x="9525" y="0"/>
                </a:cubicBezTo>
                <a:cubicBezTo>
                  <a:pt x="70905" y="0"/>
                  <a:pt x="101803" y="23470"/>
                  <a:pt x="131445" y="46139"/>
                </a:cubicBezTo>
                <a:cubicBezTo>
                  <a:pt x="160058" y="67856"/>
                  <a:pt x="187071" y="88392"/>
                  <a:pt x="241935" y="88392"/>
                </a:cubicBezTo>
                <a:cubicBezTo>
                  <a:pt x="296800" y="88392"/>
                  <a:pt x="323926" y="67856"/>
                  <a:pt x="352425" y="46139"/>
                </a:cubicBezTo>
                <a:cubicBezTo>
                  <a:pt x="382296" y="23279"/>
                  <a:pt x="413385" y="0"/>
                  <a:pt x="474574" y="0"/>
                </a:cubicBezTo>
                <a:cubicBezTo>
                  <a:pt x="535763" y="0"/>
                  <a:pt x="566852" y="23470"/>
                  <a:pt x="596685" y="46139"/>
                </a:cubicBezTo>
                <a:cubicBezTo>
                  <a:pt x="625298" y="67856"/>
                  <a:pt x="652310" y="88392"/>
                  <a:pt x="707175" y="88392"/>
                </a:cubicBezTo>
                <a:cubicBezTo>
                  <a:pt x="762038" y="88392"/>
                  <a:pt x="789204" y="67856"/>
                  <a:pt x="817665" y="46139"/>
                </a:cubicBezTo>
                <a:cubicBezTo>
                  <a:pt x="847534" y="23279"/>
                  <a:pt x="878625" y="0"/>
                  <a:pt x="939812" y="0"/>
                </a:cubicBezTo>
                <a:cubicBezTo>
                  <a:pt x="1001001" y="0"/>
                  <a:pt x="1032091" y="23470"/>
                  <a:pt x="1061961" y="46139"/>
                </a:cubicBezTo>
                <a:cubicBezTo>
                  <a:pt x="1090574" y="67856"/>
                  <a:pt x="1117588" y="88392"/>
                  <a:pt x="1172451" y="88392"/>
                </a:cubicBezTo>
                <a:cubicBezTo>
                  <a:pt x="1227316" y="88392"/>
                  <a:pt x="1254481" y="67856"/>
                  <a:pt x="1282941" y="46139"/>
                </a:cubicBezTo>
                <a:cubicBezTo>
                  <a:pt x="1312774" y="23279"/>
                  <a:pt x="1343672" y="0"/>
                  <a:pt x="1405052" y="0"/>
                </a:cubicBezTo>
                <a:cubicBezTo>
                  <a:pt x="1410312" y="0"/>
                  <a:pt x="1414577" y="4264"/>
                  <a:pt x="1414577" y="9525"/>
                </a:cubicBezTo>
                <a:cubicBezTo>
                  <a:pt x="1414577" y="14786"/>
                  <a:pt x="1410312" y="19050"/>
                  <a:pt x="1405052" y="19050"/>
                </a:cubicBezTo>
                <a:cubicBezTo>
                  <a:pt x="1350074" y="19050"/>
                  <a:pt x="1323061" y="39586"/>
                  <a:pt x="1294562" y="61303"/>
                </a:cubicBezTo>
                <a:cubicBezTo>
                  <a:pt x="1264920" y="83973"/>
                  <a:pt x="1234060" y="107442"/>
                  <a:pt x="1172642" y="107442"/>
                </a:cubicBezTo>
                <a:close/>
              </a:path>
            </a:pathLst>
          </a:custGeom>
          <a:solidFill>
            <a:schemeClr val="accent1"/>
          </a:solidFill>
          <a:ln w="3810" cap="flat">
            <a:noFill/>
            <a:prstDash val="solid"/>
            <a:miter/>
          </a:ln>
        </p:spPr>
        <p:txBody>
          <a:bodyPr rtlCol="0" anchor="ctr"/>
          <a:lstStyle/>
          <a:p>
            <a:endParaRPr lang="zh-CN" altLang="en-US" dirty="0">
              <a:latin typeface="MiSans" panose="00000500000000000000" pitchFamily="2" charset="-122"/>
              <a:ea typeface="MiSans" panose="00000500000000000000" pitchFamily="2" charset="-122"/>
            </a:endParaRPr>
          </a:p>
        </p:txBody>
      </p:sp>
      <p:sp>
        <p:nvSpPr>
          <p:cNvPr id="175" name="任意多边形: 形状 174">
            <a:extLst>
              <a:ext uri="{FF2B5EF4-FFF2-40B4-BE49-F238E27FC236}">
                <a16:creationId xmlns:a16="http://schemas.microsoft.com/office/drawing/2014/main" id="{62F52897-5C23-9E57-1370-85AC982AE1F4}"/>
              </a:ext>
            </a:extLst>
          </p:cNvPr>
          <p:cNvSpPr/>
          <p:nvPr/>
        </p:nvSpPr>
        <p:spPr>
          <a:xfrm>
            <a:off x="8515479" y="6385472"/>
            <a:ext cx="1414576" cy="107441"/>
          </a:xfrm>
          <a:custGeom>
            <a:avLst/>
            <a:gdLst>
              <a:gd name="connsiteX0" fmla="*/ 1172642 w 1414576"/>
              <a:gd name="connsiteY0" fmla="*/ 107442 h 107441"/>
              <a:gd name="connsiteX1" fmla="*/ 1050493 w 1414576"/>
              <a:gd name="connsiteY1" fmla="*/ 61303 h 107441"/>
              <a:gd name="connsiteX2" fmla="*/ 940003 w 1414576"/>
              <a:gd name="connsiteY2" fmla="*/ 19050 h 107441"/>
              <a:gd name="connsiteX3" fmla="*/ 829513 w 1414576"/>
              <a:gd name="connsiteY3" fmla="*/ 61303 h 107441"/>
              <a:gd name="connsiteX4" fmla="*/ 707364 w 1414576"/>
              <a:gd name="connsiteY4" fmla="*/ 107442 h 107441"/>
              <a:gd name="connsiteX5" fmla="*/ 585255 w 1414576"/>
              <a:gd name="connsiteY5" fmla="*/ 61303 h 107441"/>
              <a:gd name="connsiteX6" fmla="*/ 474765 w 1414576"/>
              <a:gd name="connsiteY6" fmla="*/ 19050 h 107441"/>
              <a:gd name="connsiteX7" fmla="*/ 364275 w 1414576"/>
              <a:gd name="connsiteY7" fmla="*/ 61303 h 107441"/>
              <a:gd name="connsiteX8" fmla="*/ 242126 w 1414576"/>
              <a:gd name="connsiteY8" fmla="*/ 107442 h 107441"/>
              <a:gd name="connsiteX9" fmla="*/ 120015 w 1414576"/>
              <a:gd name="connsiteY9" fmla="*/ 61303 h 107441"/>
              <a:gd name="connsiteX10" fmla="*/ 9525 w 1414576"/>
              <a:gd name="connsiteY10" fmla="*/ 19050 h 107441"/>
              <a:gd name="connsiteX11" fmla="*/ 0 w 1414576"/>
              <a:gd name="connsiteY11" fmla="*/ 9525 h 107441"/>
              <a:gd name="connsiteX12" fmla="*/ 9525 w 1414576"/>
              <a:gd name="connsiteY12" fmla="*/ 0 h 107441"/>
              <a:gd name="connsiteX13" fmla="*/ 131445 w 1414576"/>
              <a:gd name="connsiteY13" fmla="*/ 46139 h 107441"/>
              <a:gd name="connsiteX14" fmla="*/ 241935 w 1414576"/>
              <a:gd name="connsiteY14" fmla="*/ 88392 h 107441"/>
              <a:gd name="connsiteX15" fmla="*/ 352425 w 1414576"/>
              <a:gd name="connsiteY15" fmla="*/ 46139 h 107441"/>
              <a:gd name="connsiteX16" fmla="*/ 474574 w 1414576"/>
              <a:gd name="connsiteY16" fmla="*/ 0 h 107441"/>
              <a:gd name="connsiteX17" fmla="*/ 596685 w 1414576"/>
              <a:gd name="connsiteY17" fmla="*/ 46139 h 107441"/>
              <a:gd name="connsiteX18" fmla="*/ 707175 w 1414576"/>
              <a:gd name="connsiteY18" fmla="*/ 88392 h 107441"/>
              <a:gd name="connsiteX19" fmla="*/ 817665 w 1414576"/>
              <a:gd name="connsiteY19" fmla="*/ 46139 h 107441"/>
              <a:gd name="connsiteX20" fmla="*/ 939812 w 1414576"/>
              <a:gd name="connsiteY20" fmla="*/ 0 h 107441"/>
              <a:gd name="connsiteX21" fmla="*/ 1061961 w 1414576"/>
              <a:gd name="connsiteY21" fmla="*/ 46139 h 107441"/>
              <a:gd name="connsiteX22" fmla="*/ 1172451 w 1414576"/>
              <a:gd name="connsiteY22" fmla="*/ 88392 h 107441"/>
              <a:gd name="connsiteX23" fmla="*/ 1282941 w 1414576"/>
              <a:gd name="connsiteY23" fmla="*/ 46139 h 107441"/>
              <a:gd name="connsiteX24" fmla="*/ 1405052 w 1414576"/>
              <a:gd name="connsiteY24" fmla="*/ 0 h 107441"/>
              <a:gd name="connsiteX25" fmla="*/ 1414577 w 1414576"/>
              <a:gd name="connsiteY25" fmla="*/ 9525 h 107441"/>
              <a:gd name="connsiteX26" fmla="*/ 1405052 w 1414576"/>
              <a:gd name="connsiteY26" fmla="*/ 19050 h 107441"/>
              <a:gd name="connsiteX27" fmla="*/ 1294562 w 1414576"/>
              <a:gd name="connsiteY27" fmla="*/ 61303 h 107441"/>
              <a:gd name="connsiteX28" fmla="*/ 1172642 w 1414576"/>
              <a:gd name="connsiteY28" fmla="*/ 107442 h 107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14576" h="107441">
                <a:moveTo>
                  <a:pt x="1172642" y="107442"/>
                </a:moveTo>
                <a:cubicBezTo>
                  <a:pt x="1111262" y="107442"/>
                  <a:pt x="1080364" y="83973"/>
                  <a:pt x="1050493" y="61303"/>
                </a:cubicBezTo>
                <a:cubicBezTo>
                  <a:pt x="1021880" y="39586"/>
                  <a:pt x="994868" y="19050"/>
                  <a:pt x="940003" y="19050"/>
                </a:cubicBezTo>
                <a:cubicBezTo>
                  <a:pt x="885139" y="19050"/>
                  <a:pt x="858012" y="39586"/>
                  <a:pt x="829513" y="61303"/>
                </a:cubicBezTo>
                <a:cubicBezTo>
                  <a:pt x="799643" y="84163"/>
                  <a:pt x="768782" y="107442"/>
                  <a:pt x="707364" y="107442"/>
                </a:cubicBezTo>
                <a:cubicBezTo>
                  <a:pt x="645948" y="107442"/>
                  <a:pt x="615124" y="83973"/>
                  <a:pt x="585255" y="61303"/>
                </a:cubicBezTo>
                <a:cubicBezTo>
                  <a:pt x="556641" y="39586"/>
                  <a:pt x="529628" y="19050"/>
                  <a:pt x="474765" y="19050"/>
                </a:cubicBezTo>
                <a:cubicBezTo>
                  <a:pt x="419900" y="19050"/>
                  <a:pt x="392773" y="39586"/>
                  <a:pt x="364275" y="61303"/>
                </a:cubicBezTo>
                <a:cubicBezTo>
                  <a:pt x="334404" y="84163"/>
                  <a:pt x="303542" y="107442"/>
                  <a:pt x="242126" y="107442"/>
                </a:cubicBezTo>
                <a:cubicBezTo>
                  <a:pt x="180708" y="107442"/>
                  <a:pt x="149886" y="83973"/>
                  <a:pt x="120015" y="61303"/>
                </a:cubicBezTo>
                <a:cubicBezTo>
                  <a:pt x="91402" y="39586"/>
                  <a:pt x="64390" y="19050"/>
                  <a:pt x="9525" y="19050"/>
                </a:cubicBezTo>
                <a:cubicBezTo>
                  <a:pt x="4265" y="19050"/>
                  <a:pt x="0" y="14786"/>
                  <a:pt x="0" y="9525"/>
                </a:cubicBezTo>
                <a:cubicBezTo>
                  <a:pt x="0" y="4264"/>
                  <a:pt x="4265" y="0"/>
                  <a:pt x="9525" y="0"/>
                </a:cubicBezTo>
                <a:cubicBezTo>
                  <a:pt x="70905" y="0"/>
                  <a:pt x="101803" y="23470"/>
                  <a:pt x="131445" y="46139"/>
                </a:cubicBezTo>
                <a:cubicBezTo>
                  <a:pt x="160058" y="67856"/>
                  <a:pt x="187071" y="88392"/>
                  <a:pt x="241935" y="88392"/>
                </a:cubicBezTo>
                <a:cubicBezTo>
                  <a:pt x="296800" y="88392"/>
                  <a:pt x="323926" y="67856"/>
                  <a:pt x="352425" y="46139"/>
                </a:cubicBezTo>
                <a:cubicBezTo>
                  <a:pt x="382296" y="23279"/>
                  <a:pt x="413385" y="0"/>
                  <a:pt x="474574" y="0"/>
                </a:cubicBezTo>
                <a:cubicBezTo>
                  <a:pt x="535763" y="0"/>
                  <a:pt x="566852" y="23470"/>
                  <a:pt x="596685" y="46139"/>
                </a:cubicBezTo>
                <a:cubicBezTo>
                  <a:pt x="625298" y="67856"/>
                  <a:pt x="652310" y="88392"/>
                  <a:pt x="707175" y="88392"/>
                </a:cubicBezTo>
                <a:cubicBezTo>
                  <a:pt x="762038" y="88392"/>
                  <a:pt x="789204" y="67856"/>
                  <a:pt x="817665" y="46139"/>
                </a:cubicBezTo>
                <a:cubicBezTo>
                  <a:pt x="847534" y="23279"/>
                  <a:pt x="878625" y="0"/>
                  <a:pt x="939812" y="0"/>
                </a:cubicBezTo>
                <a:cubicBezTo>
                  <a:pt x="1001001" y="0"/>
                  <a:pt x="1032091" y="23470"/>
                  <a:pt x="1061961" y="46139"/>
                </a:cubicBezTo>
                <a:cubicBezTo>
                  <a:pt x="1090574" y="67856"/>
                  <a:pt x="1117588" y="88392"/>
                  <a:pt x="1172451" y="88392"/>
                </a:cubicBezTo>
                <a:cubicBezTo>
                  <a:pt x="1227316" y="88392"/>
                  <a:pt x="1254481" y="67856"/>
                  <a:pt x="1282941" y="46139"/>
                </a:cubicBezTo>
                <a:cubicBezTo>
                  <a:pt x="1312774" y="23279"/>
                  <a:pt x="1343672" y="0"/>
                  <a:pt x="1405052" y="0"/>
                </a:cubicBezTo>
                <a:cubicBezTo>
                  <a:pt x="1410312" y="0"/>
                  <a:pt x="1414577" y="4264"/>
                  <a:pt x="1414577" y="9525"/>
                </a:cubicBezTo>
                <a:cubicBezTo>
                  <a:pt x="1414577" y="14786"/>
                  <a:pt x="1410312" y="19050"/>
                  <a:pt x="1405052" y="19050"/>
                </a:cubicBezTo>
                <a:cubicBezTo>
                  <a:pt x="1350074" y="19050"/>
                  <a:pt x="1323061" y="39586"/>
                  <a:pt x="1294562" y="61303"/>
                </a:cubicBezTo>
                <a:cubicBezTo>
                  <a:pt x="1264920" y="83973"/>
                  <a:pt x="1234060" y="107442"/>
                  <a:pt x="1172642" y="107442"/>
                </a:cubicBezTo>
                <a:close/>
              </a:path>
            </a:pathLst>
          </a:custGeom>
          <a:solidFill>
            <a:schemeClr val="accent1"/>
          </a:solidFill>
          <a:ln w="3810" cap="flat">
            <a:noFill/>
            <a:prstDash val="solid"/>
            <a:miter/>
          </a:ln>
        </p:spPr>
        <p:txBody>
          <a:bodyPr rtlCol="0" anchor="ctr"/>
          <a:lstStyle/>
          <a:p>
            <a:endParaRPr lang="zh-CN" altLang="en-US" dirty="0">
              <a:latin typeface="MiSans" panose="00000500000000000000" pitchFamily="2" charset="-122"/>
              <a:ea typeface="MiSans" panose="00000500000000000000" pitchFamily="2" charset="-122"/>
            </a:endParaRPr>
          </a:p>
        </p:txBody>
      </p:sp>
      <p:sp>
        <p:nvSpPr>
          <p:cNvPr id="176" name="任意多边形: 形状 175">
            <a:extLst>
              <a:ext uri="{FF2B5EF4-FFF2-40B4-BE49-F238E27FC236}">
                <a16:creationId xmlns:a16="http://schemas.microsoft.com/office/drawing/2014/main" id="{46080AAC-1155-C3F6-93C2-73984218012A}"/>
              </a:ext>
            </a:extLst>
          </p:cNvPr>
          <p:cNvSpPr/>
          <p:nvPr/>
        </p:nvSpPr>
        <p:spPr>
          <a:xfrm rot="10800000">
            <a:off x="609600" y="5615395"/>
            <a:ext cx="337013" cy="726732"/>
          </a:xfrm>
          <a:custGeom>
            <a:avLst/>
            <a:gdLst>
              <a:gd name="connsiteX0" fmla="*/ 263367 w 286227"/>
              <a:gd name="connsiteY0" fmla="*/ 571500 h 617220"/>
              <a:gd name="connsiteX1" fmla="*/ 286227 w 286227"/>
              <a:gd name="connsiteY1" fmla="*/ 594360 h 617220"/>
              <a:gd name="connsiteX2" fmla="*/ 263367 w 286227"/>
              <a:gd name="connsiteY2" fmla="*/ 617220 h 617220"/>
              <a:gd name="connsiteX3" fmla="*/ 240507 w 286227"/>
              <a:gd name="connsiteY3" fmla="*/ 594360 h 617220"/>
              <a:gd name="connsiteX4" fmla="*/ 263367 w 286227"/>
              <a:gd name="connsiteY4" fmla="*/ 571500 h 617220"/>
              <a:gd name="connsiteX5" fmla="*/ 143114 w 286227"/>
              <a:gd name="connsiteY5" fmla="*/ 571500 h 617220"/>
              <a:gd name="connsiteX6" fmla="*/ 165974 w 286227"/>
              <a:gd name="connsiteY6" fmla="*/ 594360 h 617220"/>
              <a:gd name="connsiteX7" fmla="*/ 143114 w 286227"/>
              <a:gd name="connsiteY7" fmla="*/ 617220 h 617220"/>
              <a:gd name="connsiteX8" fmla="*/ 120254 w 286227"/>
              <a:gd name="connsiteY8" fmla="*/ 594360 h 617220"/>
              <a:gd name="connsiteX9" fmla="*/ 143114 w 286227"/>
              <a:gd name="connsiteY9" fmla="*/ 571500 h 617220"/>
              <a:gd name="connsiteX10" fmla="*/ 22860 w 286227"/>
              <a:gd name="connsiteY10" fmla="*/ 571500 h 617220"/>
              <a:gd name="connsiteX11" fmla="*/ 45720 w 286227"/>
              <a:gd name="connsiteY11" fmla="*/ 594360 h 617220"/>
              <a:gd name="connsiteX12" fmla="*/ 22860 w 286227"/>
              <a:gd name="connsiteY12" fmla="*/ 617220 h 617220"/>
              <a:gd name="connsiteX13" fmla="*/ 0 w 286227"/>
              <a:gd name="connsiteY13" fmla="*/ 594360 h 617220"/>
              <a:gd name="connsiteX14" fmla="*/ 22860 w 286227"/>
              <a:gd name="connsiteY14" fmla="*/ 571500 h 617220"/>
              <a:gd name="connsiteX15" fmla="*/ 263367 w 286227"/>
              <a:gd name="connsiteY15" fmla="*/ 428625 h 617220"/>
              <a:gd name="connsiteX16" fmla="*/ 286227 w 286227"/>
              <a:gd name="connsiteY16" fmla="*/ 451485 h 617220"/>
              <a:gd name="connsiteX17" fmla="*/ 263367 w 286227"/>
              <a:gd name="connsiteY17" fmla="*/ 474345 h 617220"/>
              <a:gd name="connsiteX18" fmla="*/ 240507 w 286227"/>
              <a:gd name="connsiteY18" fmla="*/ 451485 h 617220"/>
              <a:gd name="connsiteX19" fmla="*/ 263367 w 286227"/>
              <a:gd name="connsiteY19" fmla="*/ 428625 h 617220"/>
              <a:gd name="connsiteX20" fmla="*/ 143114 w 286227"/>
              <a:gd name="connsiteY20" fmla="*/ 428625 h 617220"/>
              <a:gd name="connsiteX21" fmla="*/ 165974 w 286227"/>
              <a:gd name="connsiteY21" fmla="*/ 451485 h 617220"/>
              <a:gd name="connsiteX22" fmla="*/ 143114 w 286227"/>
              <a:gd name="connsiteY22" fmla="*/ 474345 h 617220"/>
              <a:gd name="connsiteX23" fmla="*/ 120254 w 286227"/>
              <a:gd name="connsiteY23" fmla="*/ 451485 h 617220"/>
              <a:gd name="connsiteX24" fmla="*/ 143114 w 286227"/>
              <a:gd name="connsiteY24" fmla="*/ 428625 h 617220"/>
              <a:gd name="connsiteX25" fmla="*/ 22860 w 286227"/>
              <a:gd name="connsiteY25" fmla="*/ 428625 h 617220"/>
              <a:gd name="connsiteX26" fmla="*/ 45720 w 286227"/>
              <a:gd name="connsiteY26" fmla="*/ 451485 h 617220"/>
              <a:gd name="connsiteX27" fmla="*/ 22860 w 286227"/>
              <a:gd name="connsiteY27" fmla="*/ 474345 h 617220"/>
              <a:gd name="connsiteX28" fmla="*/ 0 w 286227"/>
              <a:gd name="connsiteY28" fmla="*/ 451485 h 617220"/>
              <a:gd name="connsiteX29" fmla="*/ 22860 w 286227"/>
              <a:gd name="connsiteY29" fmla="*/ 428625 h 617220"/>
              <a:gd name="connsiteX30" fmla="*/ 263367 w 286227"/>
              <a:gd name="connsiteY30" fmla="*/ 285750 h 617220"/>
              <a:gd name="connsiteX31" fmla="*/ 286227 w 286227"/>
              <a:gd name="connsiteY31" fmla="*/ 308610 h 617220"/>
              <a:gd name="connsiteX32" fmla="*/ 263367 w 286227"/>
              <a:gd name="connsiteY32" fmla="*/ 331470 h 617220"/>
              <a:gd name="connsiteX33" fmla="*/ 240507 w 286227"/>
              <a:gd name="connsiteY33" fmla="*/ 308610 h 617220"/>
              <a:gd name="connsiteX34" fmla="*/ 263367 w 286227"/>
              <a:gd name="connsiteY34" fmla="*/ 285750 h 617220"/>
              <a:gd name="connsiteX35" fmla="*/ 143114 w 286227"/>
              <a:gd name="connsiteY35" fmla="*/ 285750 h 617220"/>
              <a:gd name="connsiteX36" fmla="*/ 165974 w 286227"/>
              <a:gd name="connsiteY36" fmla="*/ 308610 h 617220"/>
              <a:gd name="connsiteX37" fmla="*/ 143114 w 286227"/>
              <a:gd name="connsiteY37" fmla="*/ 331470 h 617220"/>
              <a:gd name="connsiteX38" fmla="*/ 120254 w 286227"/>
              <a:gd name="connsiteY38" fmla="*/ 308610 h 617220"/>
              <a:gd name="connsiteX39" fmla="*/ 143114 w 286227"/>
              <a:gd name="connsiteY39" fmla="*/ 285750 h 617220"/>
              <a:gd name="connsiteX40" fmla="*/ 22860 w 286227"/>
              <a:gd name="connsiteY40" fmla="*/ 285750 h 617220"/>
              <a:gd name="connsiteX41" fmla="*/ 45720 w 286227"/>
              <a:gd name="connsiteY41" fmla="*/ 308610 h 617220"/>
              <a:gd name="connsiteX42" fmla="*/ 22860 w 286227"/>
              <a:gd name="connsiteY42" fmla="*/ 331470 h 617220"/>
              <a:gd name="connsiteX43" fmla="*/ 0 w 286227"/>
              <a:gd name="connsiteY43" fmla="*/ 308610 h 617220"/>
              <a:gd name="connsiteX44" fmla="*/ 22860 w 286227"/>
              <a:gd name="connsiteY44" fmla="*/ 285750 h 617220"/>
              <a:gd name="connsiteX45" fmla="*/ 263367 w 286227"/>
              <a:gd name="connsiteY45" fmla="*/ 142875 h 617220"/>
              <a:gd name="connsiteX46" fmla="*/ 286227 w 286227"/>
              <a:gd name="connsiteY46" fmla="*/ 165735 h 617220"/>
              <a:gd name="connsiteX47" fmla="*/ 263367 w 286227"/>
              <a:gd name="connsiteY47" fmla="*/ 188595 h 617220"/>
              <a:gd name="connsiteX48" fmla="*/ 240507 w 286227"/>
              <a:gd name="connsiteY48" fmla="*/ 165735 h 617220"/>
              <a:gd name="connsiteX49" fmla="*/ 263367 w 286227"/>
              <a:gd name="connsiteY49" fmla="*/ 142875 h 617220"/>
              <a:gd name="connsiteX50" fmla="*/ 143114 w 286227"/>
              <a:gd name="connsiteY50" fmla="*/ 142875 h 617220"/>
              <a:gd name="connsiteX51" fmla="*/ 165974 w 286227"/>
              <a:gd name="connsiteY51" fmla="*/ 165735 h 617220"/>
              <a:gd name="connsiteX52" fmla="*/ 143114 w 286227"/>
              <a:gd name="connsiteY52" fmla="*/ 188595 h 617220"/>
              <a:gd name="connsiteX53" fmla="*/ 120254 w 286227"/>
              <a:gd name="connsiteY53" fmla="*/ 165735 h 617220"/>
              <a:gd name="connsiteX54" fmla="*/ 143114 w 286227"/>
              <a:gd name="connsiteY54" fmla="*/ 142875 h 617220"/>
              <a:gd name="connsiteX55" fmla="*/ 22860 w 286227"/>
              <a:gd name="connsiteY55" fmla="*/ 142875 h 617220"/>
              <a:gd name="connsiteX56" fmla="*/ 45720 w 286227"/>
              <a:gd name="connsiteY56" fmla="*/ 165735 h 617220"/>
              <a:gd name="connsiteX57" fmla="*/ 22860 w 286227"/>
              <a:gd name="connsiteY57" fmla="*/ 188595 h 617220"/>
              <a:gd name="connsiteX58" fmla="*/ 0 w 286227"/>
              <a:gd name="connsiteY58" fmla="*/ 165735 h 617220"/>
              <a:gd name="connsiteX59" fmla="*/ 22860 w 286227"/>
              <a:gd name="connsiteY59" fmla="*/ 142875 h 617220"/>
              <a:gd name="connsiteX60" fmla="*/ 263367 w 286227"/>
              <a:gd name="connsiteY60" fmla="*/ 0 h 617220"/>
              <a:gd name="connsiteX61" fmla="*/ 286227 w 286227"/>
              <a:gd name="connsiteY61" fmla="*/ 22860 h 617220"/>
              <a:gd name="connsiteX62" fmla="*/ 263367 w 286227"/>
              <a:gd name="connsiteY62" fmla="*/ 45720 h 617220"/>
              <a:gd name="connsiteX63" fmla="*/ 240507 w 286227"/>
              <a:gd name="connsiteY63" fmla="*/ 22860 h 617220"/>
              <a:gd name="connsiteX64" fmla="*/ 263367 w 286227"/>
              <a:gd name="connsiteY64" fmla="*/ 0 h 617220"/>
              <a:gd name="connsiteX65" fmla="*/ 143114 w 286227"/>
              <a:gd name="connsiteY65" fmla="*/ 0 h 617220"/>
              <a:gd name="connsiteX66" fmla="*/ 165974 w 286227"/>
              <a:gd name="connsiteY66" fmla="*/ 22860 h 617220"/>
              <a:gd name="connsiteX67" fmla="*/ 143114 w 286227"/>
              <a:gd name="connsiteY67" fmla="*/ 45720 h 617220"/>
              <a:gd name="connsiteX68" fmla="*/ 120254 w 286227"/>
              <a:gd name="connsiteY68" fmla="*/ 22860 h 617220"/>
              <a:gd name="connsiteX69" fmla="*/ 143114 w 286227"/>
              <a:gd name="connsiteY69" fmla="*/ 0 h 617220"/>
              <a:gd name="connsiteX70" fmla="*/ 22860 w 286227"/>
              <a:gd name="connsiteY70" fmla="*/ 0 h 617220"/>
              <a:gd name="connsiteX71" fmla="*/ 45720 w 286227"/>
              <a:gd name="connsiteY71" fmla="*/ 22860 h 617220"/>
              <a:gd name="connsiteX72" fmla="*/ 22860 w 286227"/>
              <a:gd name="connsiteY72" fmla="*/ 45720 h 617220"/>
              <a:gd name="connsiteX73" fmla="*/ 0 w 286227"/>
              <a:gd name="connsiteY73" fmla="*/ 22860 h 617220"/>
              <a:gd name="connsiteX74" fmla="*/ 22860 w 286227"/>
              <a:gd name="connsiteY74" fmla="*/ 0 h 617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286227" h="617220">
                <a:moveTo>
                  <a:pt x="263367" y="571500"/>
                </a:moveTo>
                <a:cubicBezTo>
                  <a:pt x="275992" y="571500"/>
                  <a:pt x="286227" y="581735"/>
                  <a:pt x="286227" y="594360"/>
                </a:cubicBezTo>
                <a:cubicBezTo>
                  <a:pt x="286227" y="606985"/>
                  <a:pt x="275992" y="617220"/>
                  <a:pt x="263367" y="617220"/>
                </a:cubicBezTo>
                <a:cubicBezTo>
                  <a:pt x="250742" y="617220"/>
                  <a:pt x="240507" y="606985"/>
                  <a:pt x="240507" y="594360"/>
                </a:cubicBezTo>
                <a:cubicBezTo>
                  <a:pt x="240507" y="581735"/>
                  <a:pt x="250742" y="571500"/>
                  <a:pt x="263367" y="571500"/>
                </a:cubicBezTo>
                <a:close/>
                <a:moveTo>
                  <a:pt x="143114" y="571500"/>
                </a:moveTo>
                <a:cubicBezTo>
                  <a:pt x="155739" y="571500"/>
                  <a:pt x="165974" y="581735"/>
                  <a:pt x="165974" y="594360"/>
                </a:cubicBezTo>
                <a:cubicBezTo>
                  <a:pt x="165974" y="606985"/>
                  <a:pt x="155739" y="617220"/>
                  <a:pt x="143114" y="617220"/>
                </a:cubicBezTo>
                <a:cubicBezTo>
                  <a:pt x="130489" y="617220"/>
                  <a:pt x="120254" y="606985"/>
                  <a:pt x="120254" y="594360"/>
                </a:cubicBezTo>
                <a:cubicBezTo>
                  <a:pt x="120254" y="581735"/>
                  <a:pt x="130489" y="571500"/>
                  <a:pt x="143114" y="571500"/>
                </a:cubicBezTo>
                <a:close/>
                <a:moveTo>
                  <a:pt x="22860" y="571500"/>
                </a:moveTo>
                <a:cubicBezTo>
                  <a:pt x="35485" y="571500"/>
                  <a:pt x="45720" y="581735"/>
                  <a:pt x="45720" y="594360"/>
                </a:cubicBezTo>
                <a:cubicBezTo>
                  <a:pt x="45720" y="606985"/>
                  <a:pt x="35485" y="617220"/>
                  <a:pt x="22860" y="617220"/>
                </a:cubicBezTo>
                <a:cubicBezTo>
                  <a:pt x="10235" y="617220"/>
                  <a:pt x="0" y="606985"/>
                  <a:pt x="0" y="594360"/>
                </a:cubicBezTo>
                <a:cubicBezTo>
                  <a:pt x="0" y="581735"/>
                  <a:pt x="10235" y="571500"/>
                  <a:pt x="22860" y="571500"/>
                </a:cubicBezTo>
                <a:close/>
                <a:moveTo>
                  <a:pt x="263367" y="428625"/>
                </a:moveTo>
                <a:cubicBezTo>
                  <a:pt x="275992" y="428625"/>
                  <a:pt x="286227" y="438860"/>
                  <a:pt x="286227" y="451485"/>
                </a:cubicBezTo>
                <a:cubicBezTo>
                  <a:pt x="286227" y="464110"/>
                  <a:pt x="275992" y="474345"/>
                  <a:pt x="263367" y="474345"/>
                </a:cubicBezTo>
                <a:cubicBezTo>
                  <a:pt x="250742" y="474345"/>
                  <a:pt x="240507" y="464110"/>
                  <a:pt x="240507" y="451485"/>
                </a:cubicBezTo>
                <a:cubicBezTo>
                  <a:pt x="240507" y="438860"/>
                  <a:pt x="250742" y="428625"/>
                  <a:pt x="263367" y="428625"/>
                </a:cubicBezTo>
                <a:close/>
                <a:moveTo>
                  <a:pt x="143114" y="428625"/>
                </a:moveTo>
                <a:cubicBezTo>
                  <a:pt x="155739" y="428625"/>
                  <a:pt x="165974" y="438860"/>
                  <a:pt x="165974" y="451485"/>
                </a:cubicBezTo>
                <a:cubicBezTo>
                  <a:pt x="165974" y="464110"/>
                  <a:pt x="155739" y="474345"/>
                  <a:pt x="143114" y="474345"/>
                </a:cubicBezTo>
                <a:cubicBezTo>
                  <a:pt x="130489" y="474345"/>
                  <a:pt x="120254" y="464110"/>
                  <a:pt x="120254" y="451485"/>
                </a:cubicBezTo>
                <a:cubicBezTo>
                  <a:pt x="120254" y="438860"/>
                  <a:pt x="130489" y="428625"/>
                  <a:pt x="143114" y="428625"/>
                </a:cubicBezTo>
                <a:close/>
                <a:moveTo>
                  <a:pt x="22860" y="428625"/>
                </a:moveTo>
                <a:cubicBezTo>
                  <a:pt x="35485" y="428625"/>
                  <a:pt x="45720" y="438860"/>
                  <a:pt x="45720" y="451485"/>
                </a:cubicBezTo>
                <a:cubicBezTo>
                  <a:pt x="45720" y="464110"/>
                  <a:pt x="35485" y="474345"/>
                  <a:pt x="22860" y="474345"/>
                </a:cubicBezTo>
                <a:cubicBezTo>
                  <a:pt x="10235" y="474345"/>
                  <a:pt x="0" y="464110"/>
                  <a:pt x="0" y="451485"/>
                </a:cubicBezTo>
                <a:cubicBezTo>
                  <a:pt x="0" y="438860"/>
                  <a:pt x="10235" y="428625"/>
                  <a:pt x="22860" y="428625"/>
                </a:cubicBezTo>
                <a:close/>
                <a:moveTo>
                  <a:pt x="263367" y="285750"/>
                </a:moveTo>
                <a:cubicBezTo>
                  <a:pt x="275992" y="285750"/>
                  <a:pt x="286227" y="295985"/>
                  <a:pt x="286227" y="308610"/>
                </a:cubicBezTo>
                <a:cubicBezTo>
                  <a:pt x="286227" y="321235"/>
                  <a:pt x="275992" y="331470"/>
                  <a:pt x="263367" y="331470"/>
                </a:cubicBezTo>
                <a:cubicBezTo>
                  <a:pt x="250742" y="331470"/>
                  <a:pt x="240507" y="321235"/>
                  <a:pt x="240507" y="308610"/>
                </a:cubicBezTo>
                <a:cubicBezTo>
                  <a:pt x="240507" y="295985"/>
                  <a:pt x="250742" y="285750"/>
                  <a:pt x="263367" y="285750"/>
                </a:cubicBezTo>
                <a:close/>
                <a:moveTo>
                  <a:pt x="143114" y="285750"/>
                </a:moveTo>
                <a:cubicBezTo>
                  <a:pt x="155739" y="285750"/>
                  <a:pt x="165974" y="295985"/>
                  <a:pt x="165974" y="308610"/>
                </a:cubicBezTo>
                <a:cubicBezTo>
                  <a:pt x="165974" y="321235"/>
                  <a:pt x="155739" y="331470"/>
                  <a:pt x="143114" y="331470"/>
                </a:cubicBezTo>
                <a:cubicBezTo>
                  <a:pt x="130489" y="331470"/>
                  <a:pt x="120254" y="321235"/>
                  <a:pt x="120254" y="308610"/>
                </a:cubicBezTo>
                <a:cubicBezTo>
                  <a:pt x="120254" y="295985"/>
                  <a:pt x="130489" y="285750"/>
                  <a:pt x="143114" y="285750"/>
                </a:cubicBezTo>
                <a:close/>
                <a:moveTo>
                  <a:pt x="22860" y="285750"/>
                </a:moveTo>
                <a:cubicBezTo>
                  <a:pt x="35485" y="285750"/>
                  <a:pt x="45720" y="295985"/>
                  <a:pt x="45720" y="308610"/>
                </a:cubicBezTo>
                <a:cubicBezTo>
                  <a:pt x="45720" y="321235"/>
                  <a:pt x="35485" y="331470"/>
                  <a:pt x="22860" y="331470"/>
                </a:cubicBezTo>
                <a:cubicBezTo>
                  <a:pt x="10235" y="331470"/>
                  <a:pt x="0" y="321235"/>
                  <a:pt x="0" y="308610"/>
                </a:cubicBezTo>
                <a:cubicBezTo>
                  <a:pt x="0" y="295985"/>
                  <a:pt x="10235" y="285750"/>
                  <a:pt x="22860" y="285750"/>
                </a:cubicBezTo>
                <a:close/>
                <a:moveTo>
                  <a:pt x="263367" y="142875"/>
                </a:moveTo>
                <a:cubicBezTo>
                  <a:pt x="275992" y="142875"/>
                  <a:pt x="286227" y="153110"/>
                  <a:pt x="286227" y="165735"/>
                </a:cubicBezTo>
                <a:cubicBezTo>
                  <a:pt x="286227" y="178360"/>
                  <a:pt x="275992" y="188595"/>
                  <a:pt x="263367" y="188595"/>
                </a:cubicBezTo>
                <a:cubicBezTo>
                  <a:pt x="250742" y="188595"/>
                  <a:pt x="240507" y="178360"/>
                  <a:pt x="240507" y="165735"/>
                </a:cubicBezTo>
                <a:cubicBezTo>
                  <a:pt x="240507" y="153110"/>
                  <a:pt x="250742" y="142875"/>
                  <a:pt x="263367" y="142875"/>
                </a:cubicBezTo>
                <a:close/>
                <a:moveTo>
                  <a:pt x="143114" y="142875"/>
                </a:moveTo>
                <a:cubicBezTo>
                  <a:pt x="155739" y="142875"/>
                  <a:pt x="165974" y="153110"/>
                  <a:pt x="165974" y="165735"/>
                </a:cubicBezTo>
                <a:cubicBezTo>
                  <a:pt x="165974" y="178360"/>
                  <a:pt x="155739" y="188595"/>
                  <a:pt x="143114" y="188595"/>
                </a:cubicBezTo>
                <a:cubicBezTo>
                  <a:pt x="130489" y="188595"/>
                  <a:pt x="120254" y="178360"/>
                  <a:pt x="120254" y="165735"/>
                </a:cubicBezTo>
                <a:cubicBezTo>
                  <a:pt x="120254" y="153110"/>
                  <a:pt x="130489" y="142875"/>
                  <a:pt x="143114" y="142875"/>
                </a:cubicBezTo>
                <a:close/>
                <a:moveTo>
                  <a:pt x="22860" y="142875"/>
                </a:moveTo>
                <a:cubicBezTo>
                  <a:pt x="35485" y="142875"/>
                  <a:pt x="45720" y="153110"/>
                  <a:pt x="45720" y="165735"/>
                </a:cubicBezTo>
                <a:cubicBezTo>
                  <a:pt x="45720" y="178360"/>
                  <a:pt x="35485" y="188595"/>
                  <a:pt x="22860" y="188595"/>
                </a:cubicBezTo>
                <a:cubicBezTo>
                  <a:pt x="10235" y="188595"/>
                  <a:pt x="0" y="178360"/>
                  <a:pt x="0" y="165735"/>
                </a:cubicBezTo>
                <a:cubicBezTo>
                  <a:pt x="0" y="153110"/>
                  <a:pt x="10235" y="142875"/>
                  <a:pt x="22860" y="142875"/>
                </a:cubicBezTo>
                <a:close/>
                <a:moveTo>
                  <a:pt x="263367" y="0"/>
                </a:moveTo>
                <a:cubicBezTo>
                  <a:pt x="275992" y="0"/>
                  <a:pt x="286227" y="10235"/>
                  <a:pt x="286227" y="22860"/>
                </a:cubicBezTo>
                <a:cubicBezTo>
                  <a:pt x="286227" y="35485"/>
                  <a:pt x="275992" y="45720"/>
                  <a:pt x="263367" y="45720"/>
                </a:cubicBezTo>
                <a:cubicBezTo>
                  <a:pt x="250742" y="45720"/>
                  <a:pt x="240507" y="35485"/>
                  <a:pt x="240507" y="22860"/>
                </a:cubicBezTo>
                <a:cubicBezTo>
                  <a:pt x="240507" y="10235"/>
                  <a:pt x="250742" y="0"/>
                  <a:pt x="263367" y="0"/>
                </a:cubicBezTo>
                <a:close/>
                <a:moveTo>
                  <a:pt x="143114" y="0"/>
                </a:moveTo>
                <a:cubicBezTo>
                  <a:pt x="155739" y="0"/>
                  <a:pt x="165974" y="10235"/>
                  <a:pt x="165974" y="22860"/>
                </a:cubicBezTo>
                <a:cubicBezTo>
                  <a:pt x="165974" y="35485"/>
                  <a:pt x="155739" y="45720"/>
                  <a:pt x="143114" y="45720"/>
                </a:cubicBezTo>
                <a:cubicBezTo>
                  <a:pt x="130489" y="45720"/>
                  <a:pt x="120254" y="35485"/>
                  <a:pt x="120254" y="22860"/>
                </a:cubicBezTo>
                <a:cubicBezTo>
                  <a:pt x="120254" y="10235"/>
                  <a:pt x="130489" y="0"/>
                  <a:pt x="143114" y="0"/>
                </a:cubicBezTo>
                <a:close/>
                <a:moveTo>
                  <a:pt x="22860" y="0"/>
                </a:moveTo>
                <a:cubicBezTo>
                  <a:pt x="35485" y="0"/>
                  <a:pt x="45720" y="10235"/>
                  <a:pt x="45720" y="22860"/>
                </a:cubicBezTo>
                <a:cubicBezTo>
                  <a:pt x="45720" y="35485"/>
                  <a:pt x="35485" y="45720"/>
                  <a:pt x="22860" y="45720"/>
                </a:cubicBezTo>
                <a:cubicBezTo>
                  <a:pt x="10235" y="45720"/>
                  <a:pt x="0" y="35485"/>
                  <a:pt x="0" y="22860"/>
                </a:cubicBezTo>
                <a:cubicBezTo>
                  <a:pt x="0" y="10235"/>
                  <a:pt x="10235" y="0"/>
                  <a:pt x="22860" y="0"/>
                </a:cubicBez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sp>
        <p:nvSpPr>
          <p:cNvPr id="177" name="任意多边形: 形状 176">
            <a:extLst>
              <a:ext uri="{FF2B5EF4-FFF2-40B4-BE49-F238E27FC236}">
                <a16:creationId xmlns:a16="http://schemas.microsoft.com/office/drawing/2014/main" id="{DD45D82E-0135-1D20-BD7C-C751ABFA61D9}"/>
              </a:ext>
            </a:extLst>
          </p:cNvPr>
          <p:cNvSpPr/>
          <p:nvPr/>
        </p:nvSpPr>
        <p:spPr>
          <a:xfrm rot="10800000">
            <a:off x="11275616" y="1574214"/>
            <a:ext cx="337013" cy="726732"/>
          </a:xfrm>
          <a:custGeom>
            <a:avLst/>
            <a:gdLst>
              <a:gd name="connsiteX0" fmla="*/ 263367 w 286227"/>
              <a:gd name="connsiteY0" fmla="*/ 571500 h 617220"/>
              <a:gd name="connsiteX1" fmla="*/ 286227 w 286227"/>
              <a:gd name="connsiteY1" fmla="*/ 594360 h 617220"/>
              <a:gd name="connsiteX2" fmla="*/ 263367 w 286227"/>
              <a:gd name="connsiteY2" fmla="*/ 617220 h 617220"/>
              <a:gd name="connsiteX3" fmla="*/ 240507 w 286227"/>
              <a:gd name="connsiteY3" fmla="*/ 594360 h 617220"/>
              <a:gd name="connsiteX4" fmla="*/ 263367 w 286227"/>
              <a:gd name="connsiteY4" fmla="*/ 571500 h 617220"/>
              <a:gd name="connsiteX5" fmla="*/ 143114 w 286227"/>
              <a:gd name="connsiteY5" fmla="*/ 571500 h 617220"/>
              <a:gd name="connsiteX6" fmla="*/ 165974 w 286227"/>
              <a:gd name="connsiteY6" fmla="*/ 594360 h 617220"/>
              <a:gd name="connsiteX7" fmla="*/ 143114 w 286227"/>
              <a:gd name="connsiteY7" fmla="*/ 617220 h 617220"/>
              <a:gd name="connsiteX8" fmla="*/ 120254 w 286227"/>
              <a:gd name="connsiteY8" fmla="*/ 594360 h 617220"/>
              <a:gd name="connsiteX9" fmla="*/ 143114 w 286227"/>
              <a:gd name="connsiteY9" fmla="*/ 571500 h 617220"/>
              <a:gd name="connsiteX10" fmla="*/ 22860 w 286227"/>
              <a:gd name="connsiteY10" fmla="*/ 571500 h 617220"/>
              <a:gd name="connsiteX11" fmla="*/ 45720 w 286227"/>
              <a:gd name="connsiteY11" fmla="*/ 594360 h 617220"/>
              <a:gd name="connsiteX12" fmla="*/ 22860 w 286227"/>
              <a:gd name="connsiteY12" fmla="*/ 617220 h 617220"/>
              <a:gd name="connsiteX13" fmla="*/ 0 w 286227"/>
              <a:gd name="connsiteY13" fmla="*/ 594360 h 617220"/>
              <a:gd name="connsiteX14" fmla="*/ 22860 w 286227"/>
              <a:gd name="connsiteY14" fmla="*/ 571500 h 617220"/>
              <a:gd name="connsiteX15" fmla="*/ 263367 w 286227"/>
              <a:gd name="connsiteY15" fmla="*/ 428625 h 617220"/>
              <a:gd name="connsiteX16" fmla="*/ 286227 w 286227"/>
              <a:gd name="connsiteY16" fmla="*/ 451485 h 617220"/>
              <a:gd name="connsiteX17" fmla="*/ 263367 w 286227"/>
              <a:gd name="connsiteY17" fmla="*/ 474345 h 617220"/>
              <a:gd name="connsiteX18" fmla="*/ 240507 w 286227"/>
              <a:gd name="connsiteY18" fmla="*/ 451485 h 617220"/>
              <a:gd name="connsiteX19" fmla="*/ 263367 w 286227"/>
              <a:gd name="connsiteY19" fmla="*/ 428625 h 617220"/>
              <a:gd name="connsiteX20" fmla="*/ 143114 w 286227"/>
              <a:gd name="connsiteY20" fmla="*/ 428625 h 617220"/>
              <a:gd name="connsiteX21" fmla="*/ 165974 w 286227"/>
              <a:gd name="connsiteY21" fmla="*/ 451485 h 617220"/>
              <a:gd name="connsiteX22" fmla="*/ 143114 w 286227"/>
              <a:gd name="connsiteY22" fmla="*/ 474345 h 617220"/>
              <a:gd name="connsiteX23" fmla="*/ 120254 w 286227"/>
              <a:gd name="connsiteY23" fmla="*/ 451485 h 617220"/>
              <a:gd name="connsiteX24" fmla="*/ 143114 w 286227"/>
              <a:gd name="connsiteY24" fmla="*/ 428625 h 617220"/>
              <a:gd name="connsiteX25" fmla="*/ 22860 w 286227"/>
              <a:gd name="connsiteY25" fmla="*/ 428625 h 617220"/>
              <a:gd name="connsiteX26" fmla="*/ 45720 w 286227"/>
              <a:gd name="connsiteY26" fmla="*/ 451485 h 617220"/>
              <a:gd name="connsiteX27" fmla="*/ 22860 w 286227"/>
              <a:gd name="connsiteY27" fmla="*/ 474345 h 617220"/>
              <a:gd name="connsiteX28" fmla="*/ 0 w 286227"/>
              <a:gd name="connsiteY28" fmla="*/ 451485 h 617220"/>
              <a:gd name="connsiteX29" fmla="*/ 22860 w 286227"/>
              <a:gd name="connsiteY29" fmla="*/ 428625 h 617220"/>
              <a:gd name="connsiteX30" fmla="*/ 263367 w 286227"/>
              <a:gd name="connsiteY30" fmla="*/ 285750 h 617220"/>
              <a:gd name="connsiteX31" fmla="*/ 286227 w 286227"/>
              <a:gd name="connsiteY31" fmla="*/ 308610 h 617220"/>
              <a:gd name="connsiteX32" fmla="*/ 263367 w 286227"/>
              <a:gd name="connsiteY32" fmla="*/ 331470 h 617220"/>
              <a:gd name="connsiteX33" fmla="*/ 240507 w 286227"/>
              <a:gd name="connsiteY33" fmla="*/ 308610 h 617220"/>
              <a:gd name="connsiteX34" fmla="*/ 263367 w 286227"/>
              <a:gd name="connsiteY34" fmla="*/ 285750 h 617220"/>
              <a:gd name="connsiteX35" fmla="*/ 143114 w 286227"/>
              <a:gd name="connsiteY35" fmla="*/ 285750 h 617220"/>
              <a:gd name="connsiteX36" fmla="*/ 165974 w 286227"/>
              <a:gd name="connsiteY36" fmla="*/ 308610 h 617220"/>
              <a:gd name="connsiteX37" fmla="*/ 143114 w 286227"/>
              <a:gd name="connsiteY37" fmla="*/ 331470 h 617220"/>
              <a:gd name="connsiteX38" fmla="*/ 120254 w 286227"/>
              <a:gd name="connsiteY38" fmla="*/ 308610 h 617220"/>
              <a:gd name="connsiteX39" fmla="*/ 143114 w 286227"/>
              <a:gd name="connsiteY39" fmla="*/ 285750 h 617220"/>
              <a:gd name="connsiteX40" fmla="*/ 22860 w 286227"/>
              <a:gd name="connsiteY40" fmla="*/ 285750 h 617220"/>
              <a:gd name="connsiteX41" fmla="*/ 45720 w 286227"/>
              <a:gd name="connsiteY41" fmla="*/ 308610 h 617220"/>
              <a:gd name="connsiteX42" fmla="*/ 22860 w 286227"/>
              <a:gd name="connsiteY42" fmla="*/ 331470 h 617220"/>
              <a:gd name="connsiteX43" fmla="*/ 0 w 286227"/>
              <a:gd name="connsiteY43" fmla="*/ 308610 h 617220"/>
              <a:gd name="connsiteX44" fmla="*/ 22860 w 286227"/>
              <a:gd name="connsiteY44" fmla="*/ 285750 h 617220"/>
              <a:gd name="connsiteX45" fmla="*/ 263367 w 286227"/>
              <a:gd name="connsiteY45" fmla="*/ 142875 h 617220"/>
              <a:gd name="connsiteX46" fmla="*/ 286227 w 286227"/>
              <a:gd name="connsiteY46" fmla="*/ 165735 h 617220"/>
              <a:gd name="connsiteX47" fmla="*/ 263367 w 286227"/>
              <a:gd name="connsiteY47" fmla="*/ 188595 h 617220"/>
              <a:gd name="connsiteX48" fmla="*/ 240507 w 286227"/>
              <a:gd name="connsiteY48" fmla="*/ 165735 h 617220"/>
              <a:gd name="connsiteX49" fmla="*/ 263367 w 286227"/>
              <a:gd name="connsiteY49" fmla="*/ 142875 h 617220"/>
              <a:gd name="connsiteX50" fmla="*/ 143114 w 286227"/>
              <a:gd name="connsiteY50" fmla="*/ 142875 h 617220"/>
              <a:gd name="connsiteX51" fmla="*/ 165974 w 286227"/>
              <a:gd name="connsiteY51" fmla="*/ 165735 h 617220"/>
              <a:gd name="connsiteX52" fmla="*/ 143114 w 286227"/>
              <a:gd name="connsiteY52" fmla="*/ 188595 h 617220"/>
              <a:gd name="connsiteX53" fmla="*/ 120254 w 286227"/>
              <a:gd name="connsiteY53" fmla="*/ 165735 h 617220"/>
              <a:gd name="connsiteX54" fmla="*/ 143114 w 286227"/>
              <a:gd name="connsiteY54" fmla="*/ 142875 h 617220"/>
              <a:gd name="connsiteX55" fmla="*/ 22860 w 286227"/>
              <a:gd name="connsiteY55" fmla="*/ 142875 h 617220"/>
              <a:gd name="connsiteX56" fmla="*/ 45720 w 286227"/>
              <a:gd name="connsiteY56" fmla="*/ 165735 h 617220"/>
              <a:gd name="connsiteX57" fmla="*/ 22860 w 286227"/>
              <a:gd name="connsiteY57" fmla="*/ 188595 h 617220"/>
              <a:gd name="connsiteX58" fmla="*/ 0 w 286227"/>
              <a:gd name="connsiteY58" fmla="*/ 165735 h 617220"/>
              <a:gd name="connsiteX59" fmla="*/ 22860 w 286227"/>
              <a:gd name="connsiteY59" fmla="*/ 142875 h 617220"/>
              <a:gd name="connsiteX60" fmla="*/ 263367 w 286227"/>
              <a:gd name="connsiteY60" fmla="*/ 0 h 617220"/>
              <a:gd name="connsiteX61" fmla="*/ 286227 w 286227"/>
              <a:gd name="connsiteY61" fmla="*/ 22860 h 617220"/>
              <a:gd name="connsiteX62" fmla="*/ 263367 w 286227"/>
              <a:gd name="connsiteY62" fmla="*/ 45720 h 617220"/>
              <a:gd name="connsiteX63" fmla="*/ 240507 w 286227"/>
              <a:gd name="connsiteY63" fmla="*/ 22860 h 617220"/>
              <a:gd name="connsiteX64" fmla="*/ 263367 w 286227"/>
              <a:gd name="connsiteY64" fmla="*/ 0 h 617220"/>
              <a:gd name="connsiteX65" fmla="*/ 143114 w 286227"/>
              <a:gd name="connsiteY65" fmla="*/ 0 h 617220"/>
              <a:gd name="connsiteX66" fmla="*/ 165974 w 286227"/>
              <a:gd name="connsiteY66" fmla="*/ 22860 h 617220"/>
              <a:gd name="connsiteX67" fmla="*/ 143114 w 286227"/>
              <a:gd name="connsiteY67" fmla="*/ 45720 h 617220"/>
              <a:gd name="connsiteX68" fmla="*/ 120254 w 286227"/>
              <a:gd name="connsiteY68" fmla="*/ 22860 h 617220"/>
              <a:gd name="connsiteX69" fmla="*/ 143114 w 286227"/>
              <a:gd name="connsiteY69" fmla="*/ 0 h 617220"/>
              <a:gd name="connsiteX70" fmla="*/ 22860 w 286227"/>
              <a:gd name="connsiteY70" fmla="*/ 0 h 617220"/>
              <a:gd name="connsiteX71" fmla="*/ 45720 w 286227"/>
              <a:gd name="connsiteY71" fmla="*/ 22860 h 617220"/>
              <a:gd name="connsiteX72" fmla="*/ 22860 w 286227"/>
              <a:gd name="connsiteY72" fmla="*/ 45720 h 617220"/>
              <a:gd name="connsiteX73" fmla="*/ 0 w 286227"/>
              <a:gd name="connsiteY73" fmla="*/ 22860 h 617220"/>
              <a:gd name="connsiteX74" fmla="*/ 22860 w 286227"/>
              <a:gd name="connsiteY74" fmla="*/ 0 h 617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286227" h="617220">
                <a:moveTo>
                  <a:pt x="263367" y="571500"/>
                </a:moveTo>
                <a:cubicBezTo>
                  <a:pt x="275992" y="571500"/>
                  <a:pt x="286227" y="581735"/>
                  <a:pt x="286227" y="594360"/>
                </a:cubicBezTo>
                <a:cubicBezTo>
                  <a:pt x="286227" y="606985"/>
                  <a:pt x="275992" y="617220"/>
                  <a:pt x="263367" y="617220"/>
                </a:cubicBezTo>
                <a:cubicBezTo>
                  <a:pt x="250742" y="617220"/>
                  <a:pt x="240507" y="606985"/>
                  <a:pt x="240507" y="594360"/>
                </a:cubicBezTo>
                <a:cubicBezTo>
                  <a:pt x="240507" y="581735"/>
                  <a:pt x="250742" y="571500"/>
                  <a:pt x="263367" y="571500"/>
                </a:cubicBezTo>
                <a:close/>
                <a:moveTo>
                  <a:pt x="143114" y="571500"/>
                </a:moveTo>
                <a:cubicBezTo>
                  <a:pt x="155739" y="571500"/>
                  <a:pt x="165974" y="581735"/>
                  <a:pt x="165974" y="594360"/>
                </a:cubicBezTo>
                <a:cubicBezTo>
                  <a:pt x="165974" y="606985"/>
                  <a:pt x="155739" y="617220"/>
                  <a:pt x="143114" y="617220"/>
                </a:cubicBezTo>
                <a:cubicBezTo>
                  <a:pt x="130489" y="617220"/>
                  <a:pt x="120254" y="606985"/>
                  <a:pt x="120254" y="594360"/>
                </a:cubicBezTo>
                <a:cubicBezTo>
                  <a:pt x="120254" y="581735"/>
                  <a:pt x="130489" y="571500"/>
                  <a:pt x="143114" y="571500"/>
                </a:cubicBezTo>
                <a:close/>
                <a:moveTo>
                  <a:pt x="22860" y="571500"/>
                </a:moveTo>
                <a:cubicBezTo>
                  <a:pt x="35485" y="571500"/>
                  <a:pt x="45720" y="581735"/>
                  <a:pt x="45720" y="594360"/>
                </a:cubicBezTo>
                <a:cubicBezTo>
                  <a:pt x="45720" y="606985"/>
                  <a:pt x="35485" y="617220"/>
                  <a:pt x="22860" y="617220"/>
                </a:cubicBezTo>
                <a:cubicBezTo>
                  <a:pt x="10235" y="617220"/>
                  <a:pt x="0" y="606985"/>
                  <a:pt x="0" y="594360"/>
                </a:cubicBezTo>
                <a:cubicBezTo>
                  <a:pt x="0" y="581735"/>
                  <a:pt x="10235" y="571500"/>
                  <a:pt x="22860" y="571500"/>
                </a:cubicBezTo>
                <a:close/>
                <a:moveTo>
                  <a:pt x="263367" y="428625"/>
                </a:moveTo>
                <a:cubicBezTo>
                  <a:pt x="275992" y="428625"/>
                  <a:pt x="286227" y="438860"/>
                  <a:pt x="286227" y="451485"/>
                </a:cubicBezTo>
                <a:cubicBezTo>
                  <a:pt x="286227" y="464110"/>
                  <a:pt x="275992" y="474345"/>
                  <a:pt x="263367" y="474345"/>
                </a:cubicBezTo>
                <a:cubicBezTo>
                  <a:pt x="250742" y="474345"/>
                  <a:pt x="240507" y="464110"/>
                  <a:pt x="240507" y="451485"/>
                </a:cubicBezTo>
                <a:cubicBezTo>
                  <a:pt x="240507" y="438860"/>
                  <a:pt x="250742" y="428625"/>
                  <a:pt x="263367" y="428625"/>
                </a:cubicBezTo>
                <a:close/>
                <a:moveTo>
                  <a:pt x="143114" y="428625"/>
                </a:moveTo>
                <a:cubicBezTo>
                  <a:pt x="155739" y="428625"/>
                  <a:pt x="165974" y="438860"/>
                  <a:pt x="165974" y="451485"/>
                </a:cubicBezTo>
                <a:cubicBezTo>
                  <a:pt x="165974" y="464110"/>
                  <a:pt x="155739" y="474345"/>
                  <a:pt x="143114" y="474345"/>
                </a:cubicBezTo>
                <a:cubicBezTo>
                  <a:pt x="130489" y="474345"/>
                  <a:pt x="120254" y="464110"/>
                  <a:pt x="120254" y="451485"/>
                </a:cubicBezTo>
                <a:cubicBezTo>
                  <a:pt x="120254" y="438860"/>
                  <a:pt x="130489" y="428625"/>
                  <a:pt x="143114" y="428625"/>
                </a:cubicBezTo>
                <a:close/>
                <a:moveTo>
                  <a:pt x="22860" y="428625"/>
                </a:moveTo>
                <a:cubicBezTo>
                  <a:pt x="35485" y="428625"/>
                  <a:pt x="45720" y="438860"/>
                  <a:pt x="45720" y="451485"/>
                </a:cubicBezTo>
                <a:cubicBezTo>
                  <a:pt x="45720" y="464110"/>
                  <a:pt x="35485" y="474345"/>
                  <a:pt x="22860" y="474345"/>
                </a:cubicBezTo>
                <a:cubicBezTo>
                  <a:pt x="10235" y="474345"/>
                  <a:pt x="0" y="464110"/>
                  <a:pt x="0" y="451485"/>
                </a:cubicBezTo>
                <a:cubicBezTo>
                  <a:pt x="0" y="438860"/>
                  <a:pt x="10235" y="428625"/>
                  <a:pt x="22860" y="428625"/>
                </a:cubicBezTo>
                <a:close/>
                <a:moveTo>
                  <a:pt x="263367" y="285750"/>
                </a:moveTo>
                <a:cubicBezTo>
                  <a:pt x="275992" y="285750"/>
                  <a:pt x="286227" y="295985"/>
                  <a:pt x="286227" y="308610"/>
                </a:cubicBezTo>
                <a:cubicBezTo>
                  <a:pt x="286227" y="321235"/>
                  <a:pt x="275992" y="331470"/>
                  <a:pt x="263367" y="331470"/>
                </a:cubicBezTo>
                <a:cubicBezTo>
                  <a:pt x="250742" y="331470"/>
                  <a:pt x="240507" y="321235"/>
                  <a:pt x="240507" y="308610"/>
                </a:cubicBezTo>
                <a:cubicBezTo>
                  <a:pt x="240507" y="295985"/>
                  <a:pt x="250742" y="285750"/>
                  <a:pt x="263367" y="285750"/>
                </a:cubicBezTo>
                <a:close/>
                <a:moveTo>
                  <a:pt x="143114" y="285750"/>
                </a:moveTo>
                <a:cubicBezTo>
                  <a:pt x="155739" y="285750"/>
                  <a:pt x="165974" y="295985"/>
                  <a:pt x="165974" y="308610"/>
                </a:cubicBezTo>
                <a:cubicBezTo>
                  <a:pt x="165974" y="321235"/>
                  <a:pt x="155739" y="331470"/>
                  <a:pt x="143114" y="331470"/>
                </a:cubicBezTo>
                <a:cubicBezTo>
                  <a:pt x="130489" y="331470"/>
                  <a:pt x="120254" y="321235"/>
                  <a:pt x="120254" y="308610"/>
                </a:cubicBezTo>
                <a:cubicBezTo>
                  <a:pt x="120254" y="295985"/>
                  <a:pt x="130489" y="285750"/>
                  <a:pt x="143114" y="285750"/>
                </a:cubicBezTo>
                <a:close/>
                <a:moveTo>
                  <a:pt x="22860" y="285750"/>
                </a:moveTo>
                <a:cubicBezTo>
                  <a:pt x="35485" y="285750"/>
                  <a:pt x="45720" y="295985"/>
                  <a:pt x="45720" y="308610"/>
                </a:cubicBezTo>
                <a:cubicBezTo>
                  <a:pt x="45720" y="321235"/>
                  <a:pt x="35485" y="331470"/>
                  <a:pt x="22860" y="331470"/>
                </a:cubicBezTo>
                <a:cubicBezTo>
                  <a:pt x="10235" y="331470"/>
                  <a:pt x="0" y="321235"/>
                  <a:pt x="0" y="308610"/>
                </a:cubicBezTo>
                <a:cubicBezTo>
                  <a:pt x="0" y="295985"/>
                  <a:pt x="10235" y="285750"/>
                  <a:pt x="22860" y="285750"/>
                </a:cubicBezTo>
                <a:close/>
                <a:moveTo>
                  <a:pt x="263367" y="142875"/>
                </a:moveTo>
                <a:cubicBezTo>
                  <a:pt x="275992" y="142875"/>
                  <a:pt x="286227" y="153110"/>
                  <a:pt x="286227" y="165735"/>
                </a:cubicBezTo>
                <a:cubicBezTo>
                  <a:pt x="286227" y="178360"/>
                  <a:pt x="275992" y="188595"/>
                  <a:pt x="263367" y="188595"/>
                </a:cubicBezTo>
                <a:cubicBezTo>
                  <a:pt x="250742" y="188595"/>
                  <a:pt x="240507" y="178360"/>
                  <a:pt x="240507" y="165735"/>
                </a:cubicBezTo>
                <a:cubicBezTo>
                  <a:pt x="240507" y="153110"/>
                  <a:pt x="250742" y="142875"/>
                  <a:pt x="263367" y="142875"/>
                </a:cubicBezTo>
                <a:close/>
                <a:moveTo>
                  <a:pt x="143114" y="142875"/>
                </a:moveTo>
                <a:cubicBezTo>
                  <a:pt x="155739" y="142875"/>
                  <a:pt x="165974" y="153110"/>
                  <a:pt x="165974" y="165735"/>
                </a:cubicBezTo>
                <a:cubicBezTo>
                  <a:pt x="165974" y="178360"/>
                  <a:pt x="155739" y="188595"/>
                  <a:pt x="143114" y="188595"/>
                </a:cubicBezTo>
                <a:cubicBezTo>
                  <a:pt x="130489" y="188595"/>
                  <a:pt x="120254" y="178360"/>
                  <a:pt x="120254" y="165735"/>
                </a:cubicBezTo>
                <a:cubicBezTo>
                  <a:pt x="120254" y="153110"/>
                  <a:pt x="130489" y="142875"/>
                  <a:pt x="143114" y="142875"/>
                </a:cubicBezTo>
                <a:close/>
                <a:moveTo>
                  <a:pt x="22860" y="142875"/>
                </a:moveTo>
                <a:cubicBezTo>
                  <a:pt x="35485" y="142875"/>
                  <a:pt x="45720" y="153110"/>
                  <a:pt x="45720" y="165735"/>
                </a:cubicBezTo>
                <a:cubicBezTo>
                  <a:pt x="45720" y="178360"/>
                  <a:pt x="35485" y="188595"/>
                  <a:pt x="22860" y="188595"/>
                </a:cubicBezTo>
                <a:cubicBezTo>
                  <a:pt x="10235" y="188595"/>
                  <a:pt x="0" y="178360"/>
                  <a:pt x="0" y="165735"/>
                </a:cubicBezTo>
                <a:cubicBezTo>
                  <a:pt x="0" y="153110"/>
                  <a:pt x="10235" y="142875"/>
                  <a:pt x="22860" y="142875"/>
                </a:cubicBezTo>
                <a:close/>
                <a:moveTo>
                  <a:pt x="263367" y="0"/>
                </a:moveTo>
                <a:cubicBezTo>
                  <a:pt x="275992" y="0"/>
                  <a:pt x="286227" y="10235"/>
                  <a:pt x="286227" y="22860"/>
                </a:cubicBezTo>
                <a:cubicBezTo>
                  <a:pt x="286227" y="35485"/>
                  <a:pt x="275992" y="45720"/>
                  <a:pt x="263367" y="45720"/>
                </a:cubicBezTo>
                <a:cubicBezTo>
                  <a:pt x="250742" y="45720"/>
                  <a:pt x="240507" y="35485"/>
                  <a:pt x="240507" y="22860"/>
                </a:cubicBezTo>
                <a:cubicBezTo>
                  <a:pt x="240507" y="10235"/>
                  <a:pt x="250742" y="0"/>
                  <a:pt x="263367" y="0"/>
                </a:cubicBezTo>
                <a:close/>
                <a:moveTo>
                  <a:pt x="143114" y="0"/>
                </a:moveTo>
                <a:cubicBezTo>
                  <a:pt x="155739" y="0"/>
                  <a:pt x="165974" y="10235"/>
                  <a:pt x="165974" y="22860"/>
                </a:cubicBezTo>
                <a:cubicBezTo>
                  <a:pt x="165974" y="35485"/>
                  <a:pt x="155739" y="45720"/>
                  <a:pt x="143114" y="45720"/>
                </a:cubicBezTo>
                <a:cubicBezTo>
                  <a:pt x="130489" y="45720"/>
                  <a:pt x="120254" y="35485"/>
                  <a:pt x="120254" y="22860"/>
                </a:cubicBezTo>
                <a:cubicBezTo>
                  <a:pt x="120254" y="10235"/>
                  <a:pt x="130489" y="0"/>
                  <a:pt x="143114" y="0"/>
                </a:cubicBezTo>
                <a:close/>
                <a:moveTo>
                  <a:pt x="22860" y="0"/>
                </a:moveTo>
                <a:cubicBezTo>
                  <a:pt x="35485" y="0"/>
                  <a:pt x="45720" y="10235"/>
                  <a:pt x="45720" y="22860"/>
                </a:cubicBezTo>
                <a:cubicBezTo>
                  <a:pt x="45720" y="35485"/>
                  <a:pt x="35485" y="45720"/>
                  <a:pt x="22860" y="45720"/>
                </a:cubicBezTo>
                <a:cubicBezTo>
                  <a:pt x="10235" y="45720"/>
                  <a:pt x="0" y="35485"/>
                  <a:pt x="0" y="22860"/>
                </a:cubicBezTo>
                <a:cubicBezTo>
                  <a:pt x="0" y="10235"/>
                  <a:pt x="10235" y="0"/>
                  <a:pt x="22860" y="0"/>
                </a:cubicBez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sp>
        <p:nvSpPr>
          <p:cNvPr id="66" name="任意多边形: 形状 65">
            <a:extLst>
              <a:ext uri="{FF2B5EF4-FFF2-40B4-BE49-F238E27FC236}">
                <a16:creationId xmlns:a16="http://schemas.microsoft.com/office/drawing/2014/main" id="{DC0F3F79-A245-0939-4672-78D97CBD76BE}"/>
              </a:ext>
            </a:extLst>
          </p:cNvPr>
          <p:cNvSpPr/>
          <p:nvPr/>
        </p:nvSpPr>
        <p:spPr>
          <a:xfrm rot="11700000">
            <a:off x="-63264" y="6460112"/>
            <a:ext cx="434986" cy="431600"/>
          </a:xfrm>
          <a:custGeom>
            <a:avLst/>
            <a:gdLst>
              <a:gd name="connsiteX0" fmla="*/ 434986 w 434986"/>
              <a:gd name="connsiteY0" fmla="*/ 431600 h 431600"/>
              <a:gd name="connsiteX1" fmla="*/ 427459 w 434986"/>
              <a:gd name="connsiteY1" fmla="*/ 430841 h 431600"/>
              <a:gd name="connsiteX2" fmla="*/ 50206 w 434986"/>
              <a:gd name="connsiteY2" fmla="*/ 178065 h 431600"/>
              <a:gd name="connsiteX3" fmla="*/ 0 w 434986"/>
              <a:gd name="connsiteY3" fmla="*/ 85567 h 431600"/>
              <a:gd name="connsiteX4" fmla="*/ 319339 w 434986"/>
              <a:gd name="connsiteY4" fmla="*/ 0 h 43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986" h="431600">
                <a:moveTo>
                  <a:pt x="434986" y="431600"/>
                </a:moveTo>
                <a:lnTo>
                  <a:pt x="427459" y="430841"/>
                </a:lnTo>
                <a:cubicBezTo>
                  <a:pt x="270957" y="398816"/>
                  <a:pt x="136613" y="305964"/>
                  <a:pt x="50206" y="178065"/>
                </a:cubicBezTo>
                <a:lnTo>
                  <a:pt x="0" y="85567"/>
                </a:lnTo>
                <a:lnTo>
                  <a:pt x="319339" y="0"/>
                </a:lnTo>
                <a:close/>
              </a:path>
            </a:pathLst>
          </a:custGeom>
          <a:solidFill>
            <a:schemeClr val="accent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sp>
        <p:nvSpPr>
          <p:cNvPr id="68" name="任意多边形: 形状 67">
            <a:extLst>
              <a:ext uri="{FF2B5EF4-FFF2-40B4-BE49-F238E27FC236}">
                <a16:creationId xmlns:a16="http://schemas.microsoft.com/office/drawing/2014/main" id="{6B2711C3-4E35-2FE4-922A-0624A20AE3F3}"/>
              </a:ext>
            </a:extLst>
          </p:cNvPr>
          <p:cNvSpPr/>
          <p:nvPr/>
        </p:nvSpPr>
        <p:spPr>
          <a:xfrm rot="11700000">
            <a:off x="-42056" y="6588766"/>
            <a:ext cx="271507" cy="289238"/>
          </a:xfrm>
          <a:custGeom>
            <a:avLst/>
            <a:gdLst>
              <a:gd name="connsiteX0" fmla="*/ 271507 w 271507"/>
              <a:gd name="connsiteY0" fmla="*/ 289238 h 289238"/>
              <a:gd name="connsiteX1" fmla="*/ 238640 w 271507"/>
              <a:gd name="connsiteY1" fmla="*/ 279035 h 289238"/>
              <a:gd name="connsiteX2" fmla="*/ 29970 w 271507"/>
              <a:gd name="connsiteY2" fmla="*/ 107200 h 289238"/>
              <a:gd name="connsiteX3" fmla="*/ 0 w 271507"/>
              <a:gd name="connsiteY3" fmla="*/ 51984 h 289238"/>
              <a:gd name="connsiteX4" fmla="*/ 194006 w 271507"/>
              <a:gd name="connsiteY4" fmla="*/ 0 h 289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507" h="289238">
                <a:moveTo>
                  <a:pt x="271507" y="289238"/>
                </a:moveTo>
                <a:lnTo>
                  <a:pt x="238640" y="279035"/>
                </a:lnTo>
                <a:cubicBezTo>
                  <a:pt x="153527" y="243035"/>
                  <a:pt x="81109" y="182896"/>
                  <a:pt x="29970" y="107200"/>
                </a:cubicBezTo>
                <a:lnTo>
                  <a:pt x="0" y="51984"/>
                </a:lnTo>
                <a:lnTo>
                  <a:pt x="194006" y="0"/>
                </a:lnTo>
                <a:close/>
              </a:path>
            </a:pathLst>
          </a:cu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sp>
        <p:nvSpPr>
          <p:cNvPr id="74" name="任意多边形: 形状 73">
            <a:extLst>
              <a:ext uri="{FF2B5EF4-FFF2-40B4-BE49-F238E27FC236}">
                <a16:creationId xmlns:a16="http://schemas.microsoft.com/office/drawing/2014/main" id="{4BD140BC-84A7-B6FA-E803-2F038A334C69}"/>
              </a:ext>
            </a:extLst>
          </p:cNvPr>
          <p:cNvSpPr/>
          <p:nvPr/>
        </p:nvSpPr>
        <p:spPr>
          <a:xfrm rot="8100000">
            <a:off x="37000" y="6541610"/>
            <a:ext cx="392714" cy="415397"/>
          </a:xfrm>
          <a:custGeom>
            <a:avLst/>
            <a:gdLst>
              <a:gd name="connsiteX0" fmla="*/ 0 w 392714"/>
              <a:gd name="connsiteY0" fmla="*/ 415397 h 415397"/>
              <a:gd name="connsiteX1" fmla="*/ 117783 w 392714"/>
              <a:gd name="connsiteY1" fmla="*/ 29802 h 415397"/>
              <a:gd name="connsiteX2" fmla="*/ 142372 w 392714"/>
              <a:gd name="connsiteY2" fmla="*/ 0 h 415397"/>
              <a:gd name="connsiteX3" fmla="*/ 392714 w 392714"/>
              <a:gd name="connsiteY3" fmla="*/ 250342 h 415397"/>
              <a:gd name="connsiteX4" fmla="*/ 371926 w 392714"/>
              <a:gd name="connsiteY4" fmla="*/ 281174 h 415397"/>
              <a:gd name="connsiteX5" fmla="*/ 351833 w 392714"/>
              <a:gd name="connsiteY5" fmla="*/ 345902 h 415397"/>
              <a:gd name="connsiteX6" fmla="*/ 347760 w 392714"/>
              <a:gd name="connsiteY6" fmla="*/ 386312 h 415397"/>
              <a:gd name="connsiteX7" fmla="*/ 318675 w 392714"/>
              <a:gd name="connsiteY7" fmla="*/ 415396 h 41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714" h="415397">
                <a:moveTo>
                  <a:pt x="0" y="415397"/>
                </a:moveTo>
                <a:cubicBezTo>
                  <a:pt x="0" y="272564"/>
                  <a:pt x="43421" y="139872"/>
                  <a:pt x="117783" y="29802"/>
                </a:cubicBezTo>
                <a:lnTo>
                  <a:pt x="142372" y="0"/>
                </a:lnTo>
                <a:lnTo>
                  <a:pt x="392714" y="250342"/>
                </a:lnTo>
                <a:lnTo>
                  <a:pt x="371926" y="281174"/>
                </a:lnTo>
                <a:cubicBezTo>
                  <a:pt x="363202" y="301801"/>
                  <a:pt x="356427" y="323454"/>
                  <a:pt x="351833" y="345902"/>
                </a:cubicBezTo>
                <a:lnTo>
                  <a:pt x="347760" y="386312"/>
                </a:lnTo>
                <a:lnTo>
                  <a:pt x="318675" y="415396"/>
                </a:ln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spTree>
    <p:extLst>
      <p:ext uri="{BB962C8B-B14F-4D97-AF65-F5344CB8AC3E}">
        <p14:creationId xmlns:p14="http://schemas.microsoft.com/office/powerpoint/2010/main" val="3051900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文本框 13">
            <a:extLst>
              <a:ext uri="{FF2B5EF4-FFF2-40B4-BE49-F238E27FC236}">
                <a16:creationId xmlns:a16="http://schemas.microsoft.com/office/drawing/2014/main" id="{8F943B8B-B156-F0C2-4814-818E0E508762}"/>
              </a:ext>
            </a:extLst>
          </p:cNvPr>
          <p:cNvSpPr txBox="1"/>
          <p:nvPr/>
        </p:nvSpPr>
        <p:spPr>
          <a:xfrm>
            <a:off x="5014607" y="2754841"/>
            <a:ext cx="5539978" cy="1107996"/>
          </a:xfrm>
          <a:prstGeom prst="rect">
            <a:avLst/>
          </a:prstGeom>
          <a:noFill/>
        </p:spPr>
        <p:txBody>
          <a:bodyPr wrap="none" lIns="0" tIns="0" rIns="0" bIns="0" rtlCol="0">
            <a:spAutoFit/>
          </a:bodyPr>
          <a:lstStyle/>
          <a:p>
            <a:pPr algn="ctr">
              <a:defRPr/>
            </a:pPr>
            <a:r>
              <a:rPr kumimoji="1" lang="zh-CN" altLang="en-US" sz="7200" dirty="0">
                <a:solidFill>
                  <a:schemeClr val="accent1"/>
                </a:solidFill>
                <a:latin typeface="MiSans Semibold" panose="00000700000000000000" pitchFamily="2" charset="-122"/>
                <a:ea typeface="MiSans Semibold" panose="00000700000000000000" pitchFamily="2" charset="-122"/>
                <a:cs typeface="+mn-ea"/>
                <a:sym typeface="汉仪旗黑KW 55S" panose="00020600040101010101" pitchFamily="18" charset="-122"/>
              </a:rPr>
              <a:t>工作完成情况</a:t>
            </a:r>
          </a:p>
        </p:txBody>
      </p:sp>
      <p:sp>
        <p:nvSpPr>
          <p:cNvPr id="28" name="文本占位符 9">
            <a:extLst>
              <a:ext uri="{FF2B5EF4-FFF2-40B4-BE49-F238E27FC236}">
                <a16:creationId xmlns:a16="http://schemas.microsoft.com/office/drawing/2014/main" id="{ED90F2A8-8DD0-8C58-C1A0-000530E56CBB}"/>
              </a:ext>
            </a:extLst>
          </p:cNvPr>
          <p:cNvSpPr txBox="1">
            <a:spLocks/>
          </p:cNvSpPr>
          <p:nvPr/>
        </p:nvSpPr>
        <p:spPr>
          <a:xfrm>
            <a:off x="5051425" y="3862837"/>
            <a:ext cx="1675139" cy="199285"/>
          </a:xfrm>
          <a:prstGeom prst="rect">
            <a:avLst/>
          </a:prstGeom>
        </p:spPr>
        <p:txBody>
          <a:bodyPr wrap="none" lIns="0" tIns="0" rIns="0" bIns="0">
            <a:spAutoFit/>
          </a:bodyPr>
          <a:lstStyle>
            <a:lvl1pPr marL="0" indent="0" algn="l" defTabSz="914400" rtl="0" eaLnBrk="1" latinLnBrk="0" hangingPunct="1">
              <a:lnSpc>
                <a:spcPct val="90000"/>
              </a:lnSpc>
              <a:spcBef>
                <a:spcPts val="1000"/>
              </a:spcBef>
              <a:buFont typeface="Arial" panose="020B0604020202020204" pitchFamily="34" charset="0"/>
              <a:buNone/>
              <a:defRPr sz="1050" b="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1400" dirty="0">
                <a:solidFill>
                  <a:schemeClr val="bg1">
                    <a:lumMod val="65000"/>
                  </a:schemeClr>
                </a:solidFill>
                <a:latin typeface="MiSans" panose="00000500000000000000" pitchFamily="2" charset="-122"/>
                <a:ea typeface="MiSans" panose="00000500000000000000" pitchFamily="2" charset="-122"/>
                <a:cs typeface="+mn-ea"/>
                <a:sym typeface="汉仪旗黑KW 55S" panose="00020600040101010101" pitchFamily="18" charset="-122"/>
              </a:rPr>
              <a:t>Completion of work</a:t>
            </a:r>
          </a:p>
        </p:txBody>
      </p:sp>
      <p:pic>
        <p:nvPicPr>
          <p:cNvPr id="30" name="图片 29" descr="卡通画&#10;&#10;中度可信度描述已自动生成">
            <a:extLst>
              <a:ext uri="{FF2B5EF4-FFF2-40B4-BE49-F238E27FC236}">
                <a16:creationId xmlns:a16="http://schemas.microsoft.com/office/drawing/2014/main" id="{15C7F099-8D68-4F4F-465A-EBE7353A80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4585" y="406809"/>
            <a:ext cx="1473002" cy="201569"/>
          </a:xfrm>
          <a:prstGeom prst="rect">
            <a:avLst/>
          </a:prstGeom>
        </p:spPr>
      </p:pic>
      <p:sp>
        <p:nvSpPr>
          <p:cNvPr id="58" name="gaoding-14">
            <a:extLst>
              <a:ext uri="{FF2B5EF4-FFF2-40B4-BE49-F238E27FC236}">
                <a16:creationId xmlns:a16="http://schemas.microsoft.com/office/drawing/2014/main" id="{F5F1980D-4D04-2BFF-D98F-FF891BB47C8D}"/>
              </a:ext>
            </a:extLst>
          </p:cNvPr>
          <p:cNvSpPr txBox="1"/>
          <p:nvPr/>
        </p:nvSpPr>
        <p:spPr>
          <a:xfrm>
            <a:off x="5014607" y="1462932"/>
            <a:ext cx="1418658" cy="1477328"/>
          </a:xfrm>
          <a:prstGeom prst="rect">
            <a:avLst/>
          </a:prstGeom>
          <a:noFill/>
        </p:spPr>
        <p:txBody>
          <a:bodyPr wrap="none" lIns="0" tIns="0" rIns="0" bIns="0" rtlCol="0">
            <a:spAutoFit/>
          </a:bodyPr>
          <a:lstStyle>
            <a:defPPr>
              <a:defRPr lang="zh-CN"/>
            </a:defPPr>
            <a:lvl1pPr>
              <a:defRPr sz="3200" spc="300">
                <a:gradFill>
                  <a:gsLst>
                    <a:gs pos="0">
                      <a:schemeClr val="bg1"/>
                    </a:gs>
                    <a:gs pos="100000">
                      <a:schemeClr val="accent4"/>
                    </a:gs>
                  </a:gsLst>
                  <a:lin ang="2700000" scaled="0"/>
                </a:gradFill>
                <a:latin typeface="+mj-ea"/>
                <a:ea typeface="+mj-ea"/>
              </a:defRPr>
            </a:lvl1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0" normalizeH="0" baseline="0" noProof="0" dirty="0">
                <a:ln w="12700">
                  <a:solidFill>
                    <a:schemeClr val="accent1"/>
                  </a:solidFill>
                </a:ln>
                <a:noFill/>
                <a:uLnTx/>
                <a:uFillTx/>
                <a:latin typeface="MiSans Semibold" panose="00000700000000000000" pitchFamily="2" charset="-122"/>
                <a:ea typeface="MiSans Semibold" panose="00000700000000000000" pitchFamily="2" charset="-122"/>
                <a:cs typeface="阿里巴巴普惠体 2.0 35 Thin" panose="00020600040101010101" pitchFamily="18" charset="-122"/>
              </a:rPr>
              <a:t>01</a:t>
            </a:r>
          </a:p>
        </p:txBody>
      </p:sp>
      <p:sp>
        <p:nvSpPr>
          <p:cNvPr id="75" name="矩形: 圆角 74">
            <a:extLst>
              <a:ext uri="{FF2B5EF4-FFF2-40B4-BE49-F238E27FC236}">
                <a16:creationId xmlns:a16="http://schemas.microsoft.com/office/drawing/2014/main" id="{26E46695-193A-3ED3-22EE-EDE5E108061B}"/>
              </a:ext>
            </a:extLst>
          </p:cNvPr>
          <p:cNvSpPr/>
          <p:nvPr/>
        </p:nvSpPr>
        <p:spPr>
          <a:xfrm>
            <a:off x="5051425" y="4438839"/>
            <a:ext cx="1685751" cy="391447"/>
          </a:xfrm>
          <a:prstGeom prst="roundRect">
            <a:avLst>
              <a:gd name="adj" fmla="val 50000"/>
            </a:avLst>
          </a:prstGeom>
          <a:solidFill>
            <a:schemeClr val="accent1"/>
          </a:solidFill>
          <a:ln w="12700" cap="flat">
            <a:solidFill>
              <a:schemeClr val="bg1"/>
            </a:solidFill>
            <a:prstDash val="solid"/>
            <a:miter/>
          </a:ln>
          <a:effectLst>
            <a:outerShdw blurRad="165100" dist="101600" dir="5400000" sx="96000" sy="96000" algn="t" rotWithShape="0">
              <a:schemeClr val="accent1">
                <a:lumMod val="50000"/>
                <a:alpha val="5000"/>
              </a:schemeClr>
            </a:outerShdw>
          </a:effectLst>
        </p:spPr>
        <p:txBody>
          <a:bodyPr lIns="0" tIns="0" rIns="0" bIns="0" rtlCol="0" anchor="ctr"/>
          <a:lstStyle/>
          <a:p>
            <a:pPr algn="ctr" defTabSz="731520"/>
            <a:r>
              <a:rPr lang="zh-CN" altLang="en-US" dirty="0">
                <a:solidFill>
                  <a:schemeClr val="bg1"/>
                </a:solidFill>
                <a:latin typeface="MiSans" panose="00000500000000000000" pitchFamily="2" charset="-122"/>
                <a:ea typeface="MiSans" panose="00000500000000000000" pitchFamily="2" charset="-122"/>
                <a:cs typeface="+mn-ea"/>
                <a:sym typeface="汉仪旗黑KW 55S" panose="00020600040101010101" pitchFamily="18" charset="-122"/>
              </a:rPr>
              <a:t>请添加小标题</a:t>
            </a:r>
          </a:p>
        </p:txBody>
      </p:sp>
      <p:sp>
        <p:nvSpPr>
          <p:cNvPr id="76" name="矩形: 圆角 75">
            <a:extLst>
              <a:ext uri="{FF2B5EF4-FFF2-40B4-BE49-F238E27FC236}">
                <a16:creationId xmlns:a16="http://schemas.microsoft.com/office/drawing/2014/main" id="{05EAF0A4-3550-043F-7633-B8B96E7A3E40}"/>
              </a:ext>
            </a:extLst>
          </p:cNvPr>
          <p:cNvSpPr/>
          <p:nvPr/>
        </p:nvSpPr>
        <p:spPr>
          <a:xfrm>
            <a:off x="6978539" y="4438839"/>
            <a:ext cx="1685751" cy="391447"/>
          </a:xfrm>
          <a:prstGeom prst="roundRect">
            <a:avLst>
              <a:gd name="adj" fmla="val 50000"/>
            </a:avLst>
          </a:prstGeom>
          <a:solidFill>
            <a:schemeClr val="accent1"/>
          </a:solidFill>
          <a:ln w="12700" cap="flat">
            <a:solidFill>
              <a:schemeClr val="bg1"/>
            </a:solidFill>
            <a:prstDash val="solid"/>
            <a:miter/>
          </a:ln>
          <a:effectLst>
            <a:outerShdw blurRad="165100" dist="101600" dir="5400000" sx="96000" sy="96000" algn="t" rotWithShape="0">
              <a:schemeClr val="accent1">
                <a:lumMod val="50000"/>
                <a:alpha val="5000"/>
              </a:schemeClr>
            </a:outerShdw>
          </a:effectLst>
        </p:spPr>
        <p:txBody>
          <a:bodyPr lIns="0" tIns="0" rIns="0" bIns="0" rtlCol="0" anchor="ctr"/>
          <a:lstStyle/>
          <a:p>
            <a:pPr algn="ctr" defTabSz="731520"/>
            <a:r>
              <a:rPr lang="zh-CN" altLang="en-US" sz="1600" dirty="0">
                <a:solidFill>
                  <a:schemeClr val="bg1"/>
                </a:solidFill>
                <a:latin typeface="MiSans" panose="00000500000000000000" pitchFamily="2" charset="-122"/>
                <a:ea typeface="MiSans" panose="00000500000000000000" pitchFamily="2" charset="-122"/>
                <a:cs typeface="+mn-ea"/>
                <a:sym typeface="汉仪旗黑KW 55S" panose="00020600040101010101" pitchFamily="18" charset="-122"/>
              </a:rPr>
              <a:t>请添加小标题</a:t>
            </a:r>
          </a:p>
        </p:txBody>
      </p:sp>
      <p:sp>
        <p:nvSpPr>
          <p:cNvPr id="77" name="矩形: 圆角 76">
            <a:extLst>
              <a:ext uri="{FF2B5EF4-FFF2-40B4-BE49-F238E27FC236}">
                <a16:creationId xmlns:a16="http://schemas.microsoft.com/office/drawing/2014/main" id="{1E551503-0173-CE44-8376-4291E477670A}"/>
              </a:ext>
            </a:extLst>
          </p:cNvPr>
          <p:cNvSpPr/>
          <p:nvPr/>
        </p:nvSpPr>
        <p:spPr>
          <a:xfrm>
            <a:off x="8905652" y="4438839"/>
            <a:ext cx="1685751" cy="391447"/>
          </a:xfrm>
          <a:prstGeom prst="roundRect">
            <a:avLst>
              <a:gd name="adj" fmla="val 50000"/>
            </a:avLst>
          </a:prstGeom>
          <a:solidFill>
            <a:schemeClr val="accent1"/>
          </a:solidFill>
          <a:ln w="12700" cap="flat">
            <a:solidFill>
              <a:schemeClr val="bg1"/>
            </a:solidFill>
            <a:prstDash val="solid"/>
            <a:miter/>
          </a:ln>
          <a:effectLst>
            <a:outerShdw blurRad="165100" dist="101600" dir="5400000" sx="96000" sy="96000" algn="t" rotWithShape="0">
              <a:schemeClr val="accent1">
                <a:lumMod val="50000"/>
                <a:alpha val="5000"/>
              </a:schemeClr>
            </a:outerShdw>
          </a:effectLst>
        </p:spPr>
        <p:txBody>
          <a:bodyPr lIns="0" tIns="0" rIns="0" bIns="0" rtlCol="0" anchor="ctr"/>
          <a:lstStyle/>
          <a:p>
            <a:pPr algn="ctr" defTabSz="731520"/>
            <a:r>
              <a:rPr lang="zh-CN" altLang="en-US" sz="1600" dirty="0">
                <a:solidFill>
                  <a:schemeClr val="bg1"/>
                </a:solidFill>
                <a:latin typeface="MiSans" panose="00000500000000000000" pitchFamily="2" charset="-122"/>
                <a:ea typeface="MiSans" panose="00000500000000000000" pitchFamily="2" charset="-122"/>
                <a:cs typeface="+mn-ea"/>
                <a:sym typeface="汉仪旗黑KW 55S" panose="00020600040101010101" pitchFamily="18" charset="-122"/>
              </a:rPr>
              <a:t>请添加小标题</a:t>
            </a:r>
          </a:p>
        </p:txBody>
      </p:sp>
      <p:sp>
        <p:nvSpPr>
          <p:cNvPr id="9" name="任意多边形: 形状 8">
            <a:extLst>
              <a:ext uri="{FF2B5EF4-FFF2-40B4-BE49-F238E27FC236}">
                <a16:creationId xmlns:a16="http://schemas.microsoft.com/office/drawing/2014/main" id="{771E487D-799C-7A73-1C42-4C3F9BED47B0}"/>
              </a:ext>
            </a:extLst>
          </p:cNvPr>
          <p:cNvSpPr/>
          <p:nvPr/>
        </p:nvSpPr>
        <p:spPr>
          <a:xfrm>
            <a:off x="1" y="1462932"/>
            <a:ext cx="3457577" cy="5395068"/>
          </a:xfrm>
          <a:custGeom>
            <a:avLst/>
            <a:gdLst>
              <a:gd name="connsiteX0" fmla="*/ 490312 w 3457577"/>
              <a:gd name="connsiteY0" fmla="*/ 0 h 5395068"/>
              <a:gd name="connsiteX1" fmla="*/ 3457577 w 3457577"/>
              <a:gd name="connsiteY1" fmla="*/ 2967265 h 5395068"/>
              <a:gd name="connsiteX2" fmla="*/ 2377768 w 3457577"/>
              <a:gd name="connsiteY2" fmla="*/ 5256951 h 5395068"/>
              <a:gd name="connsiteX3" fmla="*/ 2193067 w 3457577"/>
              <a:gd name="connsiteY3" fmla="*/ 5395068 h 5395068"/>
              <a:gd name="connsiteX4" fmla="*/ 0 w 3457577"/>
              <a:gd name="connsiteY4" fmla="*/ 5395068 h 5395068"/>
              <a:gd name="connsiteX5" fmla="*/ 0 w 3457577"/>
              <a:gd name="connsiteY5" fmla="*/ 43848 h 5395068"/>
              <a:gd name="connsiteX6" fmla="*/ 186927 w 3457577"/>
              <a:gd name="connsiteY6" fmla="*/ 15320 h 5395068"/>
              <a:gd name="connsiteX7" fmla="*/ 490312 w 3457577"/>
              <a:gd name="connsiteY7" fmla="*/ 0 h 5395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7577" h="5395068">
                <a:moveTo>
                  <a:pt x="490312" y="0"/>
                </a:moveTo>
                <a:cubicBezTo>
                  <a:pt x="2129087" y="0"/>
                  <a:pt x="3457577" y="1328490"/>
                  <a:pt x="3457577" y="2967265"/>
                </a:cubicBezTo>
                <a:cubicBezTo>
                  <a:pt x="3457577" y="3889076"/>
                  <a:pt x="3037235" y="4712711"/>
                  <a:pt x="2377768" y="5256951"/>
                </a:cubicBezTo>
                <a:lnTo>
                  <a:pt x="2193067" y="5395068"/>
                </a:lnTo>
                <a:lnTo>
                  <a:pt x="0" y="5395068"/>
                </a:lnTo>
                <a:lnTo>
                  <a:pt x="0" y="43848"/>
                </a:lnTo>
                <a:lnTo>
                  <a:pt x="186927" y="15320"/>
                </a:lnTo>
                <a:cubicBezTo>
                  <a:pt x="286677" y="5190"/>
                  <a:pt x="387889" y="0"/>
                  <a:pt x="490312" y="0"/>
                </a:cubicBezTo>
                <a:close/>
              </a:path>
            </a:pathLst>
          </a:cu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sp>
        <p:nvSpPr>
          <p:cNvPr id="11" name="任意多边形: 形状 10">
            <a:extLst>
              <a:ext uri="{FF2B5EF4-FFF2-40B4-BE49-F238E27FC236}">
                <a16:creationId xmlns:a16="http://schemas.microsoft.com/office/drawing/2014/main" id="{7B5FAF6F-3BD4-E4CE-9AC5-9326C760456E}"/>
              </a:ext>
            </a:extLst>
          </p:cNvPr>
          <p:cNvSpPr/>
          <p:nvPr/>
        </p:nvSpPr>
        <p:spPr>
          <a:xfrm>
            <a:off x="1" y="4157498"/>
            <a:ext cx="3457577" cy="2700503"/>
          </a:xfrm>
          <a:custGeom>
            <a:avLst/>
            <a:gdLst>
              <a:gd name="connsiteX0" fmla="*/ 0 w 3457577"/>
              <a:gd name="connsiteY0" fmla="*/ 0 h 2700503"/>
              <a:gd name="connsiteX1" fmla="*/ 490312 w 3457577"/>
              <a:gd name="connsiteY1" fmla="*/ 272700 h 2700503"/>
              <a:gd name="connsiteX2" fmla="*/ 3457577 w 3457577"/>
              <a:gd name="connsiteY2" fmla="*/ 272700 h 2700503"/>
              <a:gd name="connsiteX3" fmla="*/ 2314052 w 3457577"/>
              <a:gd name="connsiteY3" fmla="*/ 2613558 h 2700503"/>
              <a:gd name="connsiteX4" fmla="*/ 2193270 w 3457577"/>
              <a:gd name="connsiteY4" fmla="*/ 2700503 h 2700503"/>
              <a:gd name="connsiteX5" fmla="*/ 0 w 3457577"/>
              <a:gd name="connsiteY5" fmla="*/ 2700503 h 270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7577" h="2700503">
                <a:moveTo>
                  <a:pt x="0" y="0"/>
                </a:moveTo>
                <a:lnTo>
                  <a:pt x="490312" y="272700"/>
                </a:lnTo>
                <a:lnTo>
                  <a:pt x="3457577" y="272700"/>
                </a:lnTo>
                <a:cubicBezTo>
                  <a:pt x="3457577" y="1203921"/>
                  <a:pt x="3022732" y="2061292"/>
                  <a:pt x="2314052" y="2613558"/>
                </a:cubicBezTo>
                <a:lnTo>
                  <a:pt x="2193270" y="2700503"/>
                </a:lnTo>
                <a:lnTo>
                  <a:pt x="0" y="2700503"/>
                </a:lnTo>
                <a:close/>
              </a:path>
            </a:pathLst>
          </a:custGeom>
          <a:solidFill>
            <a:schemeClr val="accent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pic>
        <p:nvPicPr>
          <p:cNvPr id="13" name="图片 12" descr="男人拿着笔记本电脑的桌子前&#10;&#10;描述已自动生成">
            <a:extLst>
              <a:ext uri="{FF2B5EF4-FFF2-40B4-BE49-F238E27FC236}">
                <a16:creationId xmlns:a16="http://schemas.microsoft.com/office/drawing/2014/main" id="{8EF83D99-16C6-104C-51CF-5446DBD5EACD}"/>
              </a:ext>
            </a:extLst>
          </p:cNvPr>
          <p:cNvPicPr>
            <a:picLocks noChangeAspect="1"/>
          </p:cNvPicPr>
          <p:nvPr/>
        </p:nvPicPr>
        <p:blipFill rotWithShape="1">
          <a:blip r:embed="rId4">
            <a:extLst>
              <a:ext uri="{28A0092B-C50C-407E-A947-70E740481C1C}">
                <a14:useLocalDpi xmlns:a14="http://schemas.microsoft.com/office/drawing/2010/main" val="0"/>
              </a:ext>
            </a:extLst>
          </a:blip>
          <a:srcRect l="78441" t="26891" r="1975" b="16780"/>
          <a:stretch/>
        </p:blipFill>
        <p:spPr>
          <a:xfrm>
            <a:off x="0" y="1792444"/>
            <a:ext cx="3128062" cy="5065557"/>
          </a:xfrm>
          <a:custGeom>
            <a:avLst/>
            <a:gdLst>
              <a:gd name="connsiteX0" fmla="*/ 490310 w 3128062"/>
              <a:gd name="connsiteY0" fmla="*/ 0 h 5065557"/>
              <a:gd name="connsiteX1" fmla="*/ 3128062 w 3128062"/>
              <a:gd name="connsiteY1" fmla="*/ 2637752 h 5065557"/>
              <a:gd name="connsiteX2" fmla="*/ 1747620 w 3128062"/>
              <a:gd name="connsiteY2" fmla="*/ 4957142 h 5065557"/>
              <a:gd name="connsiteX3" fmla="*/ 1522563 w 3128062"/>
              <a:gd name="connsiteY3" fmla="*/ 5065557 h 5065557"/>
              <a:gd name="connsiteX4" fmla="*/ 0 w 3128062"/>
              <a:gd name="connsiteY4" fmla="*/ 5065557 h 5065557"/>
              <a:gd name="connsiteX5" fmla="*/ 0 w 3128062"/>
              <a:gd name="connsiteY5" fmla="*/ 47288 h 5065557"/>
              <a:gd name="connsiteX6" fmla="*/ 220615 w 3128062"/>
              <a:gd name="connsiteY6" fmla="*/ 13618 h 5065557"/>
              <a:gd name="connsiteX7" fmla="*/ 490310 w 3128062"/>
              <a:gd name="connsiteY7" fmla="*/ 0 h 5065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28062" h="5065557">
                <a:moveTo>
                  <a:pt x="490310" y="0"/>
                </a:moveTo>
                <a:cubicBezTo>
                  <a:pt x="1947101" y="0"/>
                  <a:pt x="3128062" y="1180962"/>
                  <a:pt x="3128062" y="2637752"/>
                </a:cubicBezTo>
                <a:cubicBezTo>
                  <a:pt x="3128062" y="3639296"/>
                  <a:pt x="2569874" y="4510467"/>
                  <a:pt x="1747620" y="4957142"/>
                </a:cubicBezTo>
                <a:lnTo>
                  <a:pt x="1522563" y="5065557"/>
                </a:lnTo>
                <a:lnTo>
                  <a:pt x="0" y="5065557"/>
                </a:lnTo>
                <a:lnTo>
                  <a:pt x="0" y="47288"/>
                </a:lnTo>
                <a:lnTo>
                  <a:pt x="220615" y="13618"/>
                </a:lnTo>
                <a:cubicBezTo>
                  <a:pt x="309289" y="4613"/>
                  <a:pt x="399261" y="0"/>
                  <a:pt x="490310" y="0"/>
                </a:cubicBezTo>
                <a:close/>
              </a:path>
            </a:pathLst>
          </a:custGeom>
        </p:spPr>
      </p:pic>
      <p:sp>
        <p:nvSpPr>
          <p:cNvPr id="16" name="任意多边形: 形状 15">
            <a:extLst>
              <a:ext uri="{FF2B5EF4-FFF2-40B4-BE49-F238E27FC236}">
                <a16:creationId xmlns:a16="http://schemas.microsoft.com/office/drawing/2014/main" id="{7D571B46-4857-4B64-3590-AD475460B614}"/>
              </a:ext>
            </a:extLst>
          </p:cNvPr>
          <p:cNvSpPr/>
          <p:nvPr/>
        </p:nvSpPr>
        <p:spPr>
          <a:xfrm rot="11700000">
            <a:off x="-68513" y="-114405"/>
            <a:ext cx="889955" cy="857365"/>
          </a:xfrm>
          <a:custGeom>
            <a:avLst/>
            <a:gdLst>
              <a:gd name="connsiteX0" fmla="*/ 889955 w 889955"/>
              <a:gd name="connsiteY0" fmla="*/ 634815 h 857365"/>
              <a:gd name="connsiteX1" fmla="*/ 59385 w 889955"/>
              <a:gd name="connsiteY1" fmla="*/ 857365 h 857365"/>
              <a:gd name="connsiteX2" fmla="*/ 47232 w 889955"/>
              <a:gd name="connsiteY2" fmla="*/ 834974 h 857365"/>
              <a:gd name="connsiteX3" fmla="*/ 0 w 889955"/>
              <a:gd name="connsiteY3" fmla="*/ 601027 h 857365"/>
              <a:gd name="connsiteX4" fmla="*/ 601027 w 889955"/>
              <a:gd name="connsiteY4" fmla="*/ 0 h 857365"/>
              <a:gd name="connsiteX5" fmla="*/ 722155 w 889955"/>
              <a:gd name="connsiteY5" fmla="*/ 12211 h 857365"/>
              <a:gd name="connsiteX6" fmla="*/ 723217 w 889955"/>
              <a:gd name="connsiteY6" fmla="*/ 12541 h 857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9955" h="857365">
                <a:moveTo>
                  <a:pt x="889955" y="634815"/>
                </a:moveTo>
                <a:lnTo>
                  <a:pt x="59385" y="857365"/>
                </a:lnTo>
                <a:lnTo>
                  <a:pt x="47232" y="834974"/>
                </a:lnTo>
                <a:cubicBezTo>
                  <a:pt x="16818" y="763068"/>
                  <a:pt x="0" y="684011"/>
                  <a:pt x="0" y="601027"/>
                </a:cubicBezTo>
                <a:cubicBezTo>
                  <a:pt x="0" y="269089"/>
                  <a:pt x="269089" y="0"/>
                  <a:pt x="601027" y="0"/>
                </a:cubicBezTo>
                <a:cubicBezTo>
                  <a:pt x="642519" y="0"/>
                  <a:pt x="683029" y="4205"/>
                  <a:pt x="722155" y="12211"/>
                </a:cubicBezTo>
                <a:lnTo>
                  <a:pt x="723217" y="12541"/>
                </a:lnTo>
                <a:close/>
              </a:path>
            </a:pathLst>
          </a:custGeom>
          <a:solidFill>
            <a:schemeClr val="accent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sp>
        <p:nvSpPr>
          <p:cNvPr id="18" name="任意多边形: 形状 17">
            <a:extLst>
              <a:ext uri="{FF2B5EF4-FFF2-40B4-BE49-F238E27FC236}">
                <a16:creationId xmlns:a16="http://schemas.microsoft.com/office/drawing/2014/main" id="{155722CA-F5AE-7A21-52CC-9B7B9A0AD235}"/>
              </a:ext>
            </a:extLst>
          </p:cNvPr>
          <p:cNvSpPr/>
          <p:nvPr/>
        </p:nvSpPr>
        <p:spPr>
          <a:xfrm rot="11700000">
            <a:off x="-54298" y="-95637"/>
            <a:ext cx="763211" cy="697039"/>
          </a:xfrm>
          <a:custGeom>
            <a:avLst/>
            <a:gdLst>
              <a:gd name="connsiteX0" fmla="*/ 763211 w 763211"/>
              <a:gd name="connsiteY0" fmla="*/ 508072 h 697039"/>
              <a:gd name="connsiteX1" fmla="*/ 57975 w 763211"/>
              <a:gd name="connsiteY1" fmla="*/ 697039 h 697039"/>
              <a:gd name="connsiteX2" fmla="*/ 37271 w 763211"/>
              <a:gd name="connsiteY2" fmla="*/ 658895 h 697039"/>
              <a:gd name="connsiteX3" fmla="*/ 0 w 763211"/>
              <a:gd name="connsiteY3" fmla="*/ 474283 h 697039"/>
              <a:gd name="connsiteX4" fmla="*/ 474283 w 763211"/>
              <a:gd name="connsiteY4" fmla="*/ 0 h 697039"/>
              <a:gd name="connsiteX5" fmla="*/ 569867 w 763211"/>
              <a:gd name="connsiteY5" fmla="*/ 9636 h 697039"/>
              <a:gd name="connsiteX6" fmla="*/ 635080 w 763211"/>
              <a:gd name="connsiteY6" fmla="*/ 29879 h 697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3211" h="697039">
                <a:moveTo>
                  <a:pt x="763211" y="508072"/>
                </a:moveTo>
                <a:lnTo>
                  <a:pt x="57975" y="697039"/>
                </a:lnTo>
                <a:lnTo>
                  <a:pt x="37271" y="658895"/>
                </a:lnTo>
                <a:cubicBezTo>
                  <a:pt x="13271" y="602153"/>
                  <a:pt x="0" y="539768"/>
                  <a:pt x="0" y="474283"/>
                </a:cubicBezTo>
                <a:cubicBezTo>
                  <a:pt x="0" y="212344"/>
                  <a:pt x="212344" y="0"/>
                  <a:pt x="474283" y="0"/>
                </a:cubicBezTo>
                <a:cubicBezTo>
                  <a:pt x="507025" y="0"/>
                  <a:pt x="538993" y="3318"/>
                  <a:pt x="569867" y="9636"/>
                </a:cubicBezTo>
                <a:lnTo>
                  <a:pt x="635080" y="29879"/>
                </a:lnTo>
                <a:close/>
              </a:path>
            </a:pathLst>
          </a:cu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sp>
        <p:nvSpPr>
          <p:cNvPr id="20" name="任意多边形: 形状 19">
            <a:extLst>
              <a:ext uri="{FF2B5EF4-FFF2-40B4-BE49-F238E27FC236}">
                <a16:creationId xmlns:a16="http://schemas.microsoft.com/office/drawing/2014/main" id="{4152E84E-F21D-D81F-C592-3A2E08D43738}"/>
              </a:ext>
            </a:extLst>
          </p:cNvPr>
          <p:cNvSpPr/>
          <p:nvPr/>
        </p:nvSpPr>
        <p:spPr>
          <a:xfrm rot="11700000" flipH="1">
            <a:off x="34833" y="-54824"/>
            <a:ext cx="457017" cy="276963"/>
          </a:xfrm>
          <a:custGeom>
            <a:avLst/>
            <a:gdLst>
              <a:gd name="connsiteX0" fmla="*/ 6718 w 457017"/>
              <a:gd name="connsiteY0" fmla="*/ 165662 h 276963"/>
              <a:gd name="connsiteX1" fmla="*/ 422101 w 457017"/>
              <a:gd name="connsiteY1" fmla="*/ 276963 h 276963"/>
              <a:gd name="connsiteX2" fmla="*/ 457017 w 457017"/>
              <a:gd name="connsiteY2" fmla="*/ 225960 h 276963"/>
              <a:gd name="connsiteX3" fmla="*/ 241417 w 457017"/>
              <a:gd name="connsiteY3" fmla="*/ 117343 h 276963"/>
              <a:gd name="connsiteX4" fmla="*/ 30436 w 457017"/>
              <a:gd name="connsiteY4" fmla="*/ 0 h 276963"/>
              <a:gd name="connsiteX5" fmla="*/ 63 w 457017"/>
              <a:gd name="connsiteY5" fmla="*/ 122856 h 27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017" h="276963">
                <a:moveTo>
                  <a:pt x="6718" y="165662"/>
                </a:moveTo>
                <a:lnTo>
                  <a:pt x="422101" y="276963"/>
                </a:lnTo>
                <a:lnTo>
                  <a:pt x="457017" y="225960"/>
                </a:lnTo>
                <a:lnTo>
                  <a:pt x="241417" y="117343"/>
                </a:lnTo>
                <a:lnTo>
                  <a:pt x="30436" y="0"/>
                </a:lnTo>
                <a:cubicBezTo>
                  <a:pt x="9189" y="38202"/>
                  <a:pt x="-901" y="80655"/>
                  <a:pt x="63" y="122856"/>
                </a:cubicBezTo>
                <a:close/>
              </a:path>
            </a:pathLst>
          </a:custGeom>
          <a:solidFill>
            <a:schemeClr val="accent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sp>
        <p:nvSpPr>
          <p:cNvPr id="22" name="任意多边形: 形状 21">
            <a:extLst>
              <a:ext uri="{FF2B5EF4-FFF2-40B4-BE49-F238E27FC236}">
                <a16:creationId xmlns:a16="http://schemas.microsoft.com/office/drawing/2014/main" id="{D500ACD7-B2CB-2E11-C7F6-C2B01D14C10B}"/>
              </a:ext>
            </a:extLst>
          </p:cNvPr>
          <p:cNvSpPr/>
          <p:nvPr/>
        </p:nvSpPr>
        <p:spPr>
          <a:xfrm rot="11700000" flipH="1">
            <a:off x="85612" y="-33308"/>
            <a:ext cx="359216" cy="319659"/>
          </a:xfrm>
          <a:custGeom>
            <a:avLst/>
            <a:gdLst>
              <a:gd name="connsiteX0" fmla="*/ 13464 w 359216"/>
              <a:gd name="connsiteY0" fmla="*/ 246296 h 319659"/>
              <a:gd name="connsiteX1" fmla="*/ 287257 w 359216"/>
              <a:gd name="connsiteY1" fmla="*/ 319659 h 319659"/>
              <a:gd name="connsiteX2" fmla="*/ 306610 w 359216"/>
              <a:gd name="connsiteY2" fmla="*/ 306610 h 319659"/>
              <a:gd name="connsiteX3" fmla="*/ 359216 w 359216"/>
              <a:gd name="connsiteY3" fmla="*/ 179608 h 319659"/>
              <a:gd name="connsiteX4" fmla="*/ 179608 w 359216"/>
              <a:gd name="connsiteY4" fmla="*/ 0 h 319659"/>
              <a:gd name="connsiteX5" fmla="*/ 0 w 359216"/>
              <a:gd name="connsiteY5" fmla="*/ 179608 h 319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9216" h="319659">
                <a:moveTo>
                  <a:pt x="13464" y="246296"/>
                </a:moveTo>
                <a:lnTo>
                  <a:pt x="287257" y="319659"/>
                </a:lnTo>
                <a:lnTo>
                  <a:pt x="306610" y="306610"/>
                </a:lnTo>
                <a:cubicBezTo>
                  <a:pt x="339113" y="274107"/>
                  <a:pt x="359216" y="229205"/>
                  <a:pt x="359216" y="179608"/>
                </a:cubicBezTo>
                <a:cubicBezTo>
                  <a:pt x="359216" y="80413"/>
                  <a:pt x="278803" y="0"/>
                  <a:pt x="179608" y="0"/>
                </a:cubicBezTo>
                <a:cubicBezTo>
                  <a:pt x="80413" y="0"/>
                  <a:pt x="0" y="80413"/>
                  <a:pt x="0" y="179608"/>
                </a:cubicBezTo>
                <a:close/>
              </a:path>
            </a:pathLst>
          </a:cu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sp>
        <p:nvSpPr>
          <p:cNvPr id="24" name="任意多边形: 形状 23">
            <a:extLst>
              <a:ext uri="{FF2B5EF4-FFF2-40B4-BE49-F238E27FC236}">
                <a16:creationId xmlns:a16="http://schemas.microsoft.com/office/drawing/2014/main" id="{FDCBF6FA-CFD3-0020-8E1E-FD4410B8845F}"/>
              </a:ext>
            </a:extLst>
          </p:cNvPr>
          <p:cNvSpPr/>
          <p:nvPr/>
        </p:nvSpPr>
        <p:spPr>
          <a:xfrm rot="8100000">
            <a:off x="-112800" y="35674"/>
            <a:ext cx="1195424" cy="689658"/>
          </a:xfrm>
          <a:custGeom>
            <a:avLst/>
            <a:gdLst>
              <a:gd name="connsiteX0" fmla="*/ 251331 w 1195424"/>
              <a:gd name="connsiteY0" fmla="*/ 536562 h 689658"/>
              <a:gd name="connsiteX1" fmla="*/ 0 w 1195424"/>
              <a:gd name="connsiteY1" fmla="*/ 285231 h 689658"/>
              <a:gd name="connsiteX2" fmla="*/ 68676 w 1195424"/>
              <a:gd name="connsiteY2" fmla="*/ 201996 h 689658"/>
              <a:gd name="connsiteX3" fmla="*/ 556338 w 1195424"/>
              <a:gd name="connsiteY3" fmla="*/ 0 h 689658"/>
              <a:gd name="connsiteX4" fmla="*/ 1191799 w 1195424"/>
              <a:gd name="connsiteY4" fmla="*/ 421212 h 689658"/>
              <a:gd name="connsiteX5" fmla="*/ 1195424 w 1195424"/>
              <a:gd name="connsiteY5" fmla="*/ 432887 h 689658"/>
              <a:gd name="connsiteX6" fmla="*/ 938653 w 1195424"/>
              <a:gd name="connsiteY6" fmla="*/ 689658 h 689658"/>
              <a:gd name="connsiteX7" fmla="*/ 901166 w 1195424"/>
              <a:gd name="connsiteY7" fmla="*/ 689658 h 689658"/>
              <a:gd name="connsiteX8" fmla="*/ 556337 w 1195424"/>
              <a:gd name="connsiteY8" fmla="*/ 344829 h 689658"/>
              <a:gd name="connsiteX9" fmla="*/ 312506 w 1195424"/>
              <a:gd name="connsiteY9" fmla="*/ 445827 h 689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5424" h="689658">
                <a:moveTo>
                  <a:pt x="251331" y="536562"/>
                </a:moveTo>
                <a:lnTo>
                  <a:pt x="0" y="285231"/>
                </a:lnTo>
                <a:lnTo>
                  <a:pt x="68676" y="201996"/>
                </a:lnTo>
                <a:cubicBezTo>
                  <a:pt x="193479" y="77192"/>
                  <a:pt x="365894" y="0"/>
                  <a:pt x="556338" y="0"/>
                </a:cubicBezTo>
                <a:cubicBezTo>
                  <a:pt x="842004" y="0"/>
                  <a:pt x="1087104" y="173683"/>
                  <a:pt x="1191799" y="421212"/>
                </a:cubicBezTo>
                <a:lnTo>
                  <a:pt x="1195424" y="432887"/>
                </a:lnTo>
                <a:lnTo>
                  <a:pt x="938653" y="689658"/>
                </a:lnTo>
                <a:lnTo>
                  <a:pt x="901166" y="689658"/>
                </a:lnTo>
                <a:cubicBezTo>
                  <a:pt x="901166" y="499214"/>
                  <a:pt x="746781" y="344829"/>
                  <a:pt x="556337" y="344829"/>
                </a:cubicBezTo>
                <a:cubicBezTo>
                  <a:pt x="461115" y="344829"/>
                  <a:pt x="374908" y="383425"/>
                  <a:pt x="312506" y="445827"/>
                </a:cubicBez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sp>
        <p:nvSpPr>
          <p:cNvPr id="26" name="任意多边形: 形状 25">
            <a:extLst>
              <a:ext uri="{FF2B5EF4-FFF2-40B4-BE49-F238E27FC236}">
                <a16:creationId xmlns:a16="http://schemas.microsoft.com/office/drawing/2014/main" id="{6226DAFD-AB5F-9235-5C2C-B4A4980670C8}"/>
              </a:ext>
            </a:extLst>
          </p:cNvPr>
          <p:cNvSpPr/>
          <p:nvPr/>
        </p:nvSpPr>
        <p:spPr>
          <a:xfrm rot="6706923">
            <a:off x="11013830" y="5787592"/>
            <a:ext cx="1423568" cy="1211150"/>
          </a:xfrm>
          <a:custGeom>
            <a:avLst/>
            <a:gdLst>
              <a:gd name="connsiteX0" fmla="*/ 56078 w 1423568"/>
              <a:gd name="connsiteY0" fmla="*/ 564680 h 1211150"/>
              <a:gd name="connsiteX1" fmla="*/ 20485 w 1423568"/>
              <a:gd name="connsiteY1" fmla="*/ 467433 h 1211150"/>
              <a:gd name="connsiteX2" fmla="*/ 0 w 1423568"/>
              <a:gd name="connsiteY2" fmla="*/ 387765 h 1211150"/>
              <a:gd name="connsiteX3" fmla="*/ 970364 w 1423568"/>
              <a:gd name="connsiteY3" fmla="*/ 0 h 1211150"/>
              <a:gd name="connsiteX4" fmla="*/ 1423568 w 1423568"/>
              <a:gd name="connsiteY4" fmla="*/ 1134120 h 1211150"/>
              <a:gd name="connsiteX5" fmla="*/ 1244694 w 1423568"/>
              <a:gd name="connsiteY5" fmla="*/ 1189646 h 1211150"/>
              <a:gd name="connsiteX6" fmla="*/ 1031374 w 1423568"/>
              <a:gd name="connsiteY6" fmla="*/ 1211150 h 1211150"/>
              <a:gd name="connsiteX7" fmla="*/ 56078 w 1423568"/>
              <a:gd name="connsiteY7" fmla="*/ 564680 h 121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3568" h="1211150">
                <a:moveTo>
                  <a:pt x="56078" y="564680"/>
                </a:moveTo>
                <a:cubicBezTo>
                  <a:pt x="42688" y="533022"/>
                  <a:pt x="30794" y="500577"/>
                  <a:pt x="20485" y="467433"/>
                </a:cubicBezTo>
                <a:lnTo>
                  <a:pt x="0" y="387765"/>
                </a:lnTo>
                <a:lnTo>
                  <a:pt x="970364" y="0"/>
                </a:lnTo>
                <a:lnTo>
                  <a:pt x="1423568" y="1134120"/>
                </a:lnTo>
                <a:lnTo>
                  <a:pt x="1244694" y="1189646"/>
                </a:lnTo>
                <a:cubicBezTo>
                  <a:pt x="1175789" y="1203745"/>
                  <a:pt x="1104446" y="1211150"/>
                  <a:pt x="1031374" y="1211150"/>
                </a:cubicBezTo>
                <a:cubicBezTo>
                  <a:pt x="592939" y="1211150"/>
                  <a:pt x="216764" y="944584"/>
                  <a:pt x="56078" y="564680"/>
                </a:cubicBezTo>
                <a:close/>
              </a:path>
            </a:pathLst>
          </a:custGeom>
          <a:solidFill>
            <a:schemeClr val="accent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sp>
        <p:nvSpPr>
          <p:cNvPr id="29" name="任意多边形: 形状 28">
            <a:extLst>
              <a:ext uri="{FF2B5EF4-FFF2-40B4-BE49-F238E27FC236}">
                <a16:creationId xmlns:a16="http://schemas.microsoft.com/office/drawing/2014/main" id="{223ACCD2-1897-BB1D-81A8-BF0DF2223317}"/>
              </a:ext>
            </a:extLst>
          </p:cNvPr>
          <p:cNvSpPr/>
          <p:nvPr/>
        </p:nvSpPr>
        <p:spPr>
          <a:xfrm rot="6706923">
            <a:off x="11240340" y="5999916"/>
            <a:ext cx="1130429" cy="987938"/>
          </a:xfrm>
          <a:custGeom>
            <a:avLst/>
            <a:gdLst>
              <a:gd name="connsiteX0" fmla="*/ 51315 w 1130429"/>
              <a:gd name="connsiteY0" fmla="*/ 477795 h 987938"/>
              <a:gd name="connsiteX1" fmla="*/ 2645 w 1130429"/>
              <a:gd name="connsiteY1" fmla="*/ 321007 h 987938"/>
              <a:gd name="connsiteX2" fmla="*/ 0 w 1130429"/>
              <a:gd name="connsiteY2" fmla="*/ 303674 h 987938"/>
              <a:gd name="connsiteX3" fmla="*/ 759931 w 1130429"/>
              <a:gd name="connsiteY3" fmla="*/ 0 h 987938"/>
              <a:gd name="connsiteX4" fmla="*/ 1130429 w 1130429"/>
              <a:gd name="connsiteY4" fmla="*/ 927152 h 987938"/>
              <a:gd name="connsiteX5" fmla="*/ 989276 w 1130429"/>
              <a:gd name="connsiteY5" fmla="*/ 970968 h 987938"/>
              <a:gd name="connsiteX6" fmla="*/ 820941 w 1130429"/>
              <a:gd name="connsiteY6" fmla="*/ 987938 h 987938"/>
              <a:gd name="connsiteX7" fmla="*/ 51315 w 1130429"/>
              <a:gd name="connsiteY7" fmla="*/ 477795 h 987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0429" h="987938">
                <a:moveTo>
                  <a:pt x="51315" y="477795"/>
                </a:moveTo>
                <a:cubicBezTo>
                  <a:pt x="30182" y="427831"/>
                  <a:pt x="13772" y="375382"/>
                  <a:pt x="2645" y="321007"/>
                </a:cubicBezTo>
                <a:lnTo>
                  <a:pt x="0" y="303674"/>
                </a:lnTo>
                <a:lnTo>
                  <a:pt x="759931" y="0"/>
                </a:lnTo>
                <a:lnTo>
                  <a:pt x="1130429" y="927152"/>
                </a:lnTo>
                <a:lnTo>
                  <a:pt x="989276" y="970968"/>
                </a:lnTo>
                <a:cubicBezTo>
                  <a:pt x="934902" y="982095"/>
                  <a:pt x="878604" y="987938"/>
                  <a:pt x="820941" y="987938"/>
                </a:cubicBezTo>
                <a:cubicBezTo>
                  <a:pt x="474963" y="987939"/>
                  <a:pt x="178116" y="777585"/>
                  <a:pt x="51315" y="477795"/>
                </a:cubicBezTo>
                <a:close/>
              </a:path>
            </a:pathLst>
          </a:cu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sp>
        <p:nvSpPr>
          <p:cNvPr id="32" name="任意多边形: 形状 31">
            <a:extLst>
              <a:ext uri="{FF2B5EF4-FFF2-40B4-BE49-F238E27FC236}">
                <a16:creationId xmlns:a16="http://schemas.microsoft.com/office/drawing/2014/main" id="{66A99502-6459-BA4B-C908-D53B071190A1}"/>
              </a:ext>
            </a:extLst>
          </p:cNvPr>
          <p:cNvSpPr/>
          <p:nvPr/>
        </p:nvSpPr>
        <p:spPr>
          <a:xfrm rot="6706923" flipH="1">
            <a:off x="11603529" y="6462884"/>
            <a:ext cx="536153" cy="425161"/>
          </a:xfrm>
          <a:custGeom>
            <a:avLst/>
            <a:gdLst>
              <a:gd name="connsiteX0" fmla="*/ 536153 w 536153"/>
              <a:gd name="connsiteY0" fmla="*/ 191287 h 425161"/>
              <a:gd name="connsiteX1" fmla="*/ 156455 w 536153"/>
              <a:gd name="connsiteY1" fmla="*/ 0 h 425161"/>
              <a:gd name="connsiteX2" fmla="*/ 156454 w 536153"/>
              <a:gd name="connsiteY2" fmla="*/ 0 h 425161"/>
              <a:gd name="connsiteX3" fmla="*/ 0 w 536153"/>
              <a:gd name="connsiteY3" fmla="*/ 391519 h 425161"/>
              <a:gd name="connsiteX4" fmla="*/ 61943 w 536153"/>
              <a:gd name="connsiteY4" fmla="*/ 414532 h 425161"/>
              <a:gd name="connsiteX5" fmla="*/ 174856 w 536153"/>
              <a:gd name="connsiteY5" fmla="*/ 424762 h 425161"/>
              <a:gd name="connsiteX6" fmla="*/ 536153 w 536153"/>
              <a:gd name="connsiteY6" fmla="*/ 191287 h 425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6153" h="425161">
                <a:moveTo>
                  <a:pt x="536153" y="191287"/>
                </a:moveTo>
                <a:lnTo>
                  <a:pt x="156455" y="0"/>
                </a:lnTo>
                <a:lnTo>
                  <a:pt x="156454" y="0"/>
                </a:lnTo>
                <a:lnTo>
                  <a:pt x="0" y="391519"/>
                </a:lnTo>
                <a:lnTo>
                  <a:pt x="61943" y="414532"/>
                </a:lnTo>
                <a:cubicBezTo>
                  <a:pt x="98470" y="422864"/>
                  <a:pt x="136400" y="426428"/>
                  <a:pt x="174856" y="424762"/>
                </a:cubicBezTo>
                <a:cubicBezTo>
                  <a:pt x="328679" y="418098"/>
                  <a:pt x="466880" y="328791"/>
                  <a:pt x="536153" y="191287"/>
                </a:cubicBezTo>
                <a:close/>
              </a:path>
            </a:pathLst>
          </a:custGeom>
          <a:solidFill>
            <a:schemeClr val="accent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sp>
        <p:nvSpPr>
          <p:cNvPr id="34" name="任意多边形: 形状 33">
            <a:extLst>
              <a:ext uri="{FF2B5EF4-FFF2-40B4-BE49-F238E27FC236}">
                <a16:creationId xmlns:a16="http://schemas.microsoft.com/office/drawing/2014/main" id="{6B79E69E-9563-177F-D4A2-CDB074EDDCC6}"/>
              </a:ext>
            </a:extLst>
          </p:cNvPr>
          <p:cNvSpPr/>
          <p:nvPr/>
        </p:nvSpPr>
        <p:spPr>
          <a:xfrm rot="6706923" flipH="1">
            <a:off x="11771796" y="6500700"/>
            <a:ext cx="433512" cy="468984"/>
          </a:xfrm>
          <a:custGeom>
            <a:avLst/>
            <a:gdLst>
              <a:gd name="connsiteX0" fmla="*/ 408655 w 433512"/>
              <a:gd name="connsiteY0" fmla="*/ 275797 h 468984"/>
              <a:gd name="connsiteX1" fmla="*/ 433512 w 433512"/>
              <a:gd name="connsiteY1" fmla="*/ 152675 h 468984"/>
              <a:gd name="connsiteX2" fmla="*/ 428191 w 433512"/>
              <a:gd name="connsiteY2" fmla="*/ 99894 h 468984"/>
              <a:gd name="connsiteX3" fmla="*/ 178211 w 433512"/>
              <a:gd name="connsiteY3" fmla="*/ 0 h 468984"/>
              <a:gd name="connsiteX4" fmla="*/ 0 w 433512"/>
              <a:gd name="connsiteY4" fmla="*/ 445964 h 468984"/>
              <a:gd name="connsiteX5" fmla="*/ 53455 w 433512"/>
              <a:gd name="connsiteY5" fmla="*/ 462558 h 468984"/>
              <a:gd name="connsiteX6" fmla="*/ 117203 w 433512"/>
              <a:gd name="connsiteY6" fmla="*/ 468984 h 468984"/>
              <a:gd name="connsiteX7" fmla="*/ 408655 w 433512"/>
              <a:gd name="connsiteY7" fmla="*/ 275797 h 46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3512" h="468984">
                <a:moveTo>
                  <a:pt x="408655" y="275797"/>
                </a:moveTo>
                <a:cubicBezTo>
                  <a:pt x="424661" y="237955"/>
                  <a:pt x="433512" y="196348"/>
                  <a:pt x="433512" y="152675"/>
                </a:cubicBezTo>
                <a:lnTo>
                  <a:pt x="428191" y="99894"/>
                </a:lnTo>
                <a:lnTo>
                  <a:pt x="178211" y="0"/>
                </a:lnTo>
                <a:lnTo>
                  <a:pt x="0" y="445964"/>
                </a:lnTo>
                <a:lnTo>
                  <a:pt x="53455" y="462558"/>
                </a:lnTo>
                <a:cubicBezTo>
                  <a:pt x="74047" y="466772"/>
                  <a:pt x="95366" y="468984"/>
                  <a:pt x="117203" y="468984"/>
                </a:cubicBezTo>
                <a:cubicBezTo>
                  <a:pt x="248223" y="468984"/>
                  <a:pt x="360637" y="389325"/>
                  <a:pt x="408655" y="275797"/>
                </a:cubicBezTo>
                <a:close/>
              </a:path>
            </a:pathLst>
          </a:cu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sp>
        <p:nvSpPr>
          <p:cNvPr id="36" name="任意多边形: 形状 35">
            <a:extLst>
              <a:ext uri="{FF2B5EF4-FFF2-40B4-BE49-F238E27FC236}">
                <a16:creationId xmlns:a16="http://schemas.microsoft.com/office/drawing/2014/main" id="{D51E43A3-3208-240F-819D-854ADD77B87C}"/>
              </a:ext>
            </a:extLst>
          </p:cNvPr>
          <p:cNvSpPr/>
          <p:nvPr/>
        </p:nvSpPr>
        <p:spPr>
          <a:xfrm rot="3106923">
            <a:off x="11455528" y="5534285"/>
            <a:ext cx="858321" cy="873136"/>
          </a:xfrm>
          <a:custGeom>
            <a:avLst/>
            <a:gdLst>
              <a:gd name="connsiteX0" fmla="*/ 277348 w 858321"/>
              <a:gd name="connsiteY0" fmla="*/ 100560 h 873136"/>
              <a:gd name="connsiteX1" fmla="*/ 355738 w 858321"/>
              <a:gd name="connsiteY1" fmla="*/ 14309 h 873136"/>
              <a:gd name="connsiteX2" fmla="*/ 371482 w 858321"/>
              <a:gd name="connsiteY2" fmla="*/ 0 h 873136"/>
              <a:gd name="connsiteX3" fmla="*/ 858321 w 858321"/>
              <a:gd name="connsiteY3" fmla="*/ 383351 h 873136"/>
              <a:gd name="connsiteX4" fmla="*/ 785151 w 858321"/>
              <a:gd name="connsiteY4" fmla="*/ 443722 h 873136"/>
              <a:gd name="connsiteX5" fmla="*/ 607282 w 858321"/>
              <a:gd name="connsiteY5" fmla="*/ 873136 h 873136"/>
              <a:gd name="connsiteX6" fmla="*/ 0 w 858321"/>
              <a:gd name="connsiteY6" fmla="*/ 873136 h 873136"/>
              <a:gd name="connsiteX7" fmla="*/ 277348 w 858321"/>
              <a:gd name="connsiteY7" fmla="*/ 100560 h 873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8321" h="873136">
                <a:moveTo>
                  <a:pt x="277348" y="100560"/>
                </a:moveTo>
                <a:cubicBezTo>
                  <a:pt x="302100" y="70567"/>
                  <a:pt x="328264" y="41783"/>
                  <a:pt x="355738" y="14309"/>
                </a:cubicBezTo>
                <a:lnTo>
                  <a:pt x="371482" y="0"/>
                </a:lnTo>
                <a:lnTo>
                  <a:pt x="858321" y="383351"/>
                </a:lnTo>
                <a:lnTo>
                  <a:pt x="785151" y="443722"/>
                </a:lnTo>
                <a:cubicBezTo>
                  <a:pt x="675254" y="553619"/>
                  <a:pt x="607282" y="705439"/>
                  <a:pt x="607282" y="873136"/>
                </a:cubicBezTo>
                <a:lnTo>
                  <a:pt x="0" y="873136"/>
                </a:lnTo>
                <a:cubicBezTo>
                  <a:pt x="1" y="579667"/>
                  <a:pt x="104083" y="310508"/>
                  <a:pt x="277348" y="100560"/>
                </a:cubicBez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sp>
        <p:nvSpPr>
          <p:cNvPr id="38" name="任意多边形: 形状 37">
            <a:extLst>
              <a:ext uri="{FF2B5EF4-FFF2-40B4-BE49-F238E27FC236}">
                <a16:creationId xmlns:a16="http://schemas.microsoft.com/office/drawing/2014/main" id="{FEBCBFA6-3AC3-D457-FCA6-991D9130838F}"/>
              </a:ext>
            </a:extLst>
          </p:cNvPr>
          <p:cNvSpPr/>
          <p:nvPr/>
        </p:nvSpPr>
        <p:spPr>
          <a:xfrm rot="8954099">
            <a:off x="1595106" y="6008391"/>
            <a:ext cx="1196184" cy="1098085"/>
          </a:xfrm>
          <a:custGeom>
            <a:avLst/>
            <a:gdLst>
              <a:gd name="connsiteX0" fmla="*/ 264987 w 1196184"/>
              <a:gd name="connsiteY0" fmla="*/ 995439 h 1098085"/>
              <a:gd name="connsiteX1" fmla="*/ 0 w 1196184"/>
              <a:gd name="connsiteY1" fmla="*/ 497058 h 1098085"/>
              <a:gd name="connsiteX2" fmla="*/ 176037 w 1196184"/>
              <a:gd name="connsiteY2" fmla="*/ 72068 h 1098085"/>
              <a:gd name="connsiteX3" fmla="*/ 263383 w 1196184"/>
              <a:gd name="connsiteY3" fmla="*/ 0 h 1098085"/>
              <a:gd name="connsiteX4" fmla="*/ 1196184 w 1196184"/>
              <a:gd name="connsiteY4" fmla="*/ 555290 h 1098085"/>
              <a:gd name="connsiteX5" fmla="*/ 1189843 w 1196184"/>
              <a:gd name="connsiteY5" fmla="*/ 618186 h 1098085"/>
              <a:gd name="connsiteX6" fmla="*/ 601027 w 1196184"/>
              <a:gd name="connsiteY6" fmla="*/ 1098085 h 1098085"/>
              <a:gd name="connsiteX7" fmla="*/ 264987 w 1196184"/>
              <a:gd name="connsiteY7" fmla="*/ 995439 h 109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6184" h="1098085">
                <a:moveTo>
                  <a:pt x="264987" y="995439"/>
                </a:moveTo>
                <a:cubicBezTo>
                  <a:pt x="105113" y="887430"/>
                  <a:pt x="0" y="704519"/>
                  <a:pt x="0" y="497058"/>
                </a:cubicBezTo>
                <a:cubicBezTo>
                  <a:pt x="0" y="331089"/>
                  <a:pt x="67272" y="180832"/>
                  <a:pt x="176037" y="72068"/>
                </a:cubicBezTo>
                <a:lnTo>
                  <a:pt x="263383" y="0"/>
                </a:lnTo>
                <a:lnTo>
                  <a:pt x="1196184" y="555290"/>
                </a:lnTo>
                <a:lnTo>
                  <a:pt x="1189843" y="618186"/>
                </a:lnTo>
                <a:cubicBezTo>
                  <a:pt x="1133800" y="892064"/>
                  <a:pt x="891473" y="1098085"/>
                  <a:pt x="601027" y="1098085"/>
                </a:cubicBezTo>
                <a:cubicBezTo>
                  <a:pt x="476550" y="1098085"/>
                  <a:pt x="360911" y="1060244"/>
                  <a:pt x="264987" y="995439"/>
                </a:cubicBezTo>
                <a:close/>
              </a:path>
            </a:pathLst>
          </a:custGeom>
          <a:solidFill>
            <a:schemeClr val="accent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sp>
        <p:nvSpPr>
          <p:cNvPr id="40" name="任意多边形: 形状 39">
            <a:extLst>
              <a:ext uri="{FF2B5EF4-FFF2-40B4-BE49-F238E27FC236}">
                <a16:creationId xmlns:a16="http://schemas.microsoft.com/office/drawing/2014/main" id="{CAA430F2-D6D2-A7C6-096A-77E8935A4F48}"/>
              </a:ext>
            </a:extLst>
          </p:cNvPr>
          <p:cNvSpPr/>
          <p:nvPr/>
        </p:nvSpPr>
        <p:spPr>
          <a:xfrm rot="8954099">
            <a:off x="1729666" y="6132984"/>
            <a:ext cx="948566" cy="896485"/>
          </a:xfrm>
          <a:custGeom>
            <a:avLst/>
            <a:gdLst>
              <a:gd name="connsiteX0" fmla="*/ 209107 w 948566"/>
              <a:gd name="connsiteY0" fmla="*/ 815485 h 896485"/>
              <a:gd name="connsiteX1" fmla="*/ 0 w 948566"/>
              <a:gd name="connsiteY1" fmla="*/ 422202 h 896485"/>
              <a:gd name="connsiteX2" fmla="*/ 209107 w 948566"/>
              <a:gd name="connsiteY2" fmla="*/ 28919 h 896485"/>
              <a:gd name="connsiteX3" fmla="*/ 262385 w 948566"/>
              <a:gd name="connsiteY3" fmla="*/ 0 h 896485"/>
              <a:gd name="connsiteX4" fmla="*/ 947094 w 948566"/>
              <a:gd name="connsiteY4" fmla="*/ 407602 h 896485"/>
              <a:gd name="connsiteX5" fmla="*/ 948566 w 948566"/>
              <a:gd name="connsiteY5" fmla="*/ 422202 h 896485"/>
              <a:gd name="connsiteX6" fmla="*/ 474283 w 948566"/>
              <a:gd name="connsiteY6" fmla="*/ 896485 h 896485"/>
              <a:gd name="connsiteX7" fmla="*/ 209107 w 948566"/>
              <a:gd name="connsiteY7" fmla="*/ 815485 h 896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8566" h="896485">
                <a:moveTo>
                  <a:pt x="209107" y="815485"/>
                </a:moveTo>
                <a:cubicBezTo>
                  <a:pt x="82947" y="730252"/>
                  <a:pt x="0" y="585914"/>
                  <a:pt x="0" y="422202"/>
                </a:cubicBezTo>
                <a:cubicBezTo>
                  <a:pt x="0" y="258490"/>
                  <a:pt x="82947" y="114151"/>
                  <a:pt x="209107" y="28919"/>
                </a:cubicBezTo>
                <a:lnTo>
                  <a:pt x="262385" y="0"/>
                </a:lnTo>
                <a:lnTo>
                  <a:pt x="947094" y="407602"/>
                </a:lnTo>
                <a:lnTo>
                  <a:pt x="948566" y="422202"/>
                </a:lnTo>
                <a:cubicBezTo>
                  <a:pt x="948566" y="684141"/>
                  <a:pt x="736222" y="896485"/>
                  <a:pt x="474283" y="896485"/>
                </a:cubicBezTo>
                <a:cubicBezTo>
                  <a:pt x="376056" y="896485"/>
                  <a:pt x="284803" y="866624"/>
                  <a:pt x="209107" y="815485"/>
                </a:cubicBezTo>
                <a:close/>
              </a:path>
            </a:pathLst>
          </a:cu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sp>
        <p:nvSpPr>
          <p:cNvPr id="104" name="Oval 130+">
            <a:extLst>
              <a:ext uri="{FF2B5EF4-FFF2-40B4-BE49-F238E27FC236}">
                <a16:creationId xmlns:a16="http://schemas.microsoft.com/office/drawing/2014/main" id="{02CA3B11-FDFB-9B4D-9B84-64707B4CC1B7}"/>
              </a:ext>
            </a:extLst>
          </p:cNvPr>
          <p:cNvSpPr/>
          <p:nvPr/>
        </p:nvSpPr>
        <p:spPr>
          <a:xfrm rot="8954099" flipH="1">
            <a:off x="1975853" y="6362188"/>
            <a:ext cx="482831" cy="482831"/>
          </a:xfrm>
          <a:prstGeom prst="pie">
            <a:avLst>
              <a:gd name="adj1" fmla="val 1604304"/>
              <a:gd name="adj2" fmla="val 12544909"/>
            </a:avLst>
          </a:prstGeom>
          <a:solidFill>
            <a:schemeClr val="accent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panose="00000500000000000000" pitchFamily="2" charset="-122"/>
              <a:ea typeface="MiSans" panose="00000500000000000000" pitchFamily="2" charset="-122"/>
            </a:endParaRPr>
          </a:p>
        </p:txBody>
      </p:sp>
      <p:sp>
        <p:nvSpPr>
          <p:cNvPr id="105" name="椭圆 104">
            <a:extLst>
              <a:ext uri="{FF2B5EF4-FFF2-40B4-BE49-F238E27FC236}">
                <a16:creationId xmlns:a16="http://schemas.microsoft.com/office/drawing/2014/main" id="{DFAB1566-5469-C2A8-12EB-95A68724A205}"/>
              </a:ext>
            </a:extLst>
          </p:cNvPr>
          <p:cNvSpPr/>
          <p:nvPr/>
        </p:nvSpPr>
        <p:spPr>
          <a:xfrm rot="8954099" flipH="1">
            <a:off x="2037661" y="6423996"/>
            <a:ext cx="359215" cy="359215"/>
          </a:xfrm>
          <a:prstGeom prst="ellipse">
            <a:avLst/>
          </a:pr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panose="00000500000000000000" pitchFamily="2" charset="-122"/>
              <a:ea typeface="MiSans" panose="00000500000000000000" pitchFamily="2" charset="-122"/>
            </a:endParaRPr>
          </a:p>
        </p:txBody>
      </p:sp>
      <p:sp>
        <p:nvSpPr>
          <p:cNvPr id="42" name="任意多边形: 形状 41">
            <a:extLst>
              <a:ext uri="{FF2B5EF4-FFF2-40B4-BE49-F238E27FC236}">
                <a16:creationId xmlns:a16="http://schemas.microsoft.com/office/drawing/2014/main" id="{79E3A8E0-4CB4-EAAA-7E34-B5DA58DF03E6}"/>
              </a:ext>
            </a:extLst>
          </p:cNvPr>
          <p:cNvSpPr/>
          <p:nvPr/>
        </p:nvSpPr>
        <p:spPr>
          <a:xfrm rot="5354099">
            <a:off x="2082924" y="6040824"/>
            <a:ext cx="952585" cy="689658"/>
          </a:xfrm>
          <a:custGeom>
            <a:avLst/>
            <a:gdLst>
              <a:gd name="connsiteX0" fmla="*/ 0 w 952585"/>
              <a:gd name="connsiteY0" fmla="*/ 689658 h 689658"/>
              <a:gd name="connsiteX1" fmla="*/ 689658 w 952585"/>
              <a:gd name="connsiteY1" fmla="*/ 0 h 689658"/>
              <a:gd name="connsiteX2" fmla="*/ 828648 w 952585"/>
              <a:gd name="connsiteY2" fmla="*/ 14011 h 689658"/>
              <a:gd name="connsiteX3" fmla="*/ 952585 w 952585"/>
              <a:gd name="connsiteY3" fmla="*/ 52483 h 689658"/>
              <a:gd name="connsiteX4" fmla="*/ 947112 w 952585"/>
              <a:gd name="connsiteY4" fmla="*/ 462339 h 689658"/>
              <a:gd name="connsiteX5" fmla="*/ 933488 w 952585"/>
              <a:gd name="connsiteY5" fmla="*/ 445827 h 689658"/>
              <a:gd name="connsiteX6" fmla="*/ 689657 w 952585"/>
              <a:gd name="connsiteY6" fmla="*/ 344829 h 689658"/>
              <a:gd name="connsiteX7" fmla="*/ 344828 w 952585"/>
              <a:gd name="connsiteY7" fmla="*/ 689658 h 689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2585" h="689658">
                <a:moveTo>
                  <a:pt x="0" y="689658"/>
                </a:moveTo>
                <a:cubicBezTo>
                  <a:pt x="0" y="308770"/>
                  <a:pt x="308770" y="0"/>
                  <a:pt x="689658" y="0"/>
                </a:cubicBezTo>
                <a:cubicBezTo>
                  <a:pt x="737269" y="0"/>
                  <a:pt x="783753" y="4824"/>
                  <a:pt x="828648" y="14011"/>
                </a:cubicBezTo>
                <a:lnTo>
                  <a:pt x="952585" y="52483"/>
                </a:lnTo>
                <a:lnTo>
                  <a:pt x="947112" y="462339"/>
                </a:lnTo>
                <a:lnTo>
                  <a:pt x="933488" y="445827"/>
                </a:lnTo>
                <a:cubicBezTo>
                  <a:pt x="871086" y="383425"/>
                  <a:pt x="784879" y="344829"/>
                  <a:pt x="689657" y="344829"/>
                </a:cubicBezTo>
                <a:cubicBezTo>
                  <a:pt x="499213" y="344829"/>
                  <a:pt x="344828" y="499214"/>
                  <a:pt x="344828" y="689658"/>
                </a:cubicBez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sp>
        <p:nvSpPr>
          <p:cNvPr id="3" name="任意多边形: 形状 2">
            <a:extLst>
              <a:ext uri="{FF2B5EF4-FFF2-40B4-BE49-F238E27FC236}">
                <a16:creationId xmlns:a16="http://schemas.microsoft.com/office/drawing/2014/main" id="{719E760E-6293-E284-B85F-6EA80C16BE93}"/>
              </a:ext>
            </a:extLst>
          </p:cNvPr>
          <p:cNvSpPr/>
          <p:nvPr/>
        </p:nvSpPr>
        <p:spPr>
          <a:xfrm>
            <a:off x="1006443" y="925672"/>
            <a:ext cx="1414576" cy="107441"/>
          </a:xfrm>
          <a:custGeom>
            <a:avLst/>
            <a:gdLst>
              <a:gd name="connsiteX0" fmla="*/ 1172642 w 1414576"/>
              <a:gd name="connsiteY0" fmla="*/ 107442 h 107441"/>
              <a:gd name="connsiteX1" fmla="*/ 1050493 w 1414576"/>
              <a:gd name="connsiteY1" fmla="*/ 61303 h 107441"/>
              <a:gd name="connsiteX2" fmla="*/ 940003 w 1414576"/>
              <a:gd name="connsiteY2" fmla="*/ 19050 h 107441"/>
              <a:gd name="connsiteX3" fmla="*/ 829513 w 1414576"/>
              <a:gd name="connsiteY3" fmla="*/ 61303 h 107441"/>
              <a:gd name="connsiteX4" fmla="*/ 707364 w 1414576"/>
              <a:gd name="connsiteY4" fmla="*/ 107442 h 107441"/>
              <a:gd name="connsiteX5" fmla="*/ 585255 w 1414576"/>
              <a:gd name="connsiteY5" fmla="*/ 61303 h 107441"/>
              <a:gd name="connsiteX6" fmla="*/ 474765 w 1414576"/>
              <a:gd name="connsiteY6" fmla="*/ 19050 h 107441"/>
              <a:gd name="connsiteX7" fmla="*/ 364275 w 1414576"/>
              <a:gd name="connsiteY7" fmla="*/ 61303 h 107441"/>
              <a:gd name="connsiteX8" fmla="*/ 242126 w 1414576"/>
              <a:gd name="connsiteY8" fmla="*/ 107442 h 107441"/>
              <a:gd name="connsiteX9" fmla="*/ 120015 w 1414576"/>
              <a:gd name="connsiteY9" fmla="*/ 61303 h 107441"/>
              <a:gd name="connsiteX10" fmla="*/ 9525 w 1414576"/>
              <a:gd name="connsiteY10" fmla="*/ 19050 h 107441"/>
              <a:gd name="connsiteX11" fmla="*/ 0 w 1414576"/>
              <a:gd name="connsiteY11" fmla="*/ 9525 h 107441"/>
              <a:gd name="connsiteX12" fmla="*/ 9525 w 1414576"/>
              <a:gd name="connsiteY12" fmla="*/ 0 h 107441"/>
              <a:gd name="connsiteX13" fmla="*/ 131445 w 1414576"/>
              <a:gd name="connsiteY13" fmla="*/ 46139 h 107441"/>
              <a:gd name="connsiteX14" fmla="*/ 241935 w 1414576"/>
              <a:gd name="connsiteY14" fmla="*/ 88392 h 107441"/>
              <a:gd name="connsiteX15" fmla="*/ 352425 w 1414576"/>
              <a:gd name="connsiteY15" fmla="*/ 46139 h 107441"/>
              <a:gd name="connsiteX16" fmla="*/ 474574 w 1414576"/>
              <a:gd name="connsiteY16" fmla="*/ 0 h 107441"/>
              <a:gd name="connsiteX17" fmla="*/ 596685 w 1414576"/>
              <a:gd name="connsiteY17" fmla="*/ 46139 h 107441"/>
              <a:gd name="connsiteX18" fmla="*/ 707175 w 1414576"/>
              <a:gd name="connsiteY18" fmla="*/ 88392 h 107441"/>
              <a:gd name="connsiteX19" fmla="*/ 817665 w 1414576"/>
              <a:gd name="connsiteY19" fmla="*/ 46139 h 107441"/>
              <a:gd name="connsiteX20" fmla="*/ 939812 w 1414576"/>
              <a:gd name="connsiteY20" fmla="*/ 0 h 107441"/>
              <a:gd name="connsiteX21" fmla="*/ 1061961 w 1414576"/>
              <a:gd name="connsiteY21" fmla="*/ 46139 h 107441"/>
              <a:gd name="connsiteX22" fmla="*/ 1172451 w 1414576"/>
              <a:gd name="connsiteY22" fmla="*/ 88392 h 107441"/>
              <a:gd name="connsiteX23" fmla="*/ 1282941 w 1414576"/>
              <a:gd name="connsiteY23" fmla="*/ 46139 h 107441"/>
              <a:gd name="connsiteX24" fmla="*/ 1405052 w 1414576"/>
              <a:gd name="connsiteY24" fmla="*/ 0 h 107441"/>
              <a:gd name="connsiteX25" fmla="*/ 1414577 w 1414576"/>
              <a:gd name="connsiteY25" fmla="*/ 9525 h 107441"/>
              <a:gd name="connsiteX26" fmla="*/ 1405052 w 1414576"/>
              <a:gd name="connsiteY26" fmla="*/ 19050 h 107441"/>
              <a:gd name="connsiteX27" fmla="*/ 1294562 w 1414576"/>
              <a:gd name="connsiteY27" fmla="*/ 61303 h 107441"/>
              <a:gd name="connsiteX28" fmla="*/ 1172642 w 1414576"/>
              <a:gd name="connsiteY28" fmla="*/ 107442 h 107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14576" h="107441">
                <a:moveTo>
                  <a:pt x="1172642" y="107442"/>
                </a:moveTo>
                <a:cubicBezTo>
                  <a:pt x="1111262" y="107442"/>
                  <a:pt x="1080364" y="83972"/>
                  <a:pt x="1050493" y="61303"/>
                </a:cubicBezTo>
                <a:cubicBezTo>
                  <a:pt x="1021880" y="39586"/>
                  <a:pt x="994868" y="19050"/>
                  <a:pt x="940003" y="19050"/>
                </a:cubicBezTo>
                <a:cubicBezTo>
                  <a:pt x="885139" y="19050"/>
                  <a:pt x="858012" y="39586"/>
                  <a:pt x="829513" y="61303"/>
                </a:cubicBezTo>
                <a:cubicBezTo>
                  <a:pt x="799643" y="84163"/>
                  <a:pt x="768782" y="107442"/>
                  <a:pt x="707364" y="107442"/>
                </a:cubicBezTo>
                <a:cubicBezTo>
                  <a:pt x="645948" y="107442"/>
                  <a:pt x="615124" y="83972"/>
                  <a:pt x="585255" y="61303"/>
                </a:cubicBezTo>
                <a:cubicBezTo>
                  <a:pt x="556641" y="39586"/>
                  <a:pt x="529628" y="19050"/>
                  <a:pt x="474765" y="19050"/>
                </a:cubicBezTo>
                <a:cubicBezTo>
                  <a:pt x="419900" y="19050"/>
                  <a:pt x="392773" y="39586"/>
                  <a:pt x="364275" y="61303"/>
                </a:cubicBezTo>
                <a:cubicBezTo>
                  <a:pt x="334404" y="84163"/>
                  <a:pt x="303542" y="107442"/>
                  <a:pt x="242126" y="107442"/>
                </a:cubicBezTo>
                <a:cubicBezTo>
                  <a:pt x="180708" y="107442"/>
                  <a:pt x="149886" y="83972"/>
                  <a:pt x="120015" y="61303"/>
                </a:cubicBezTo>
                <a:cubicBezTo>
                  <a:pt x="91402" y="39586"/>
                  <a:pt x="64390" y="19050"/>
                  <a:pt x="9525" y="19050"/>
                </a:cubicBezTo>
                <a:cubicBezTo>
                  <a:pt x="4265" y="19050"/>
                  <a:pt x="0" y="14786"/>
                  <a:pt x="0" y="9525"/>
                </a:cubicBezTo>
                <a:cubicBezTo>
                  <a:pt x="0" y="4264"/>
                  <a:pt x="4265" y="0"/>
                  <a:pt x="9525" y="0"/>
                </a:cubicBezTo>
                <a:cubicBezTo>
                  <a:pt x="70905" y="0"/>
                  <a:pt x="101803" y="23469"/>
                  <a:pt x="131445" y="46139"/>
                </a:cubicBezTo>
                <a:cubicBezTo>
                  <a:pt x="160058" y="67856"/>
                  <a:pt x="187071" y="88392"/>
                  <a:pt x="241935" y="88392"/>
                </a:cubicBezTo>
                <a:cubicBezTo>
                  <a:pt x="296800" y="88392"/>
                  <a:pt x="323926" y="67856"/>
                  <a:pt x="352425" y="46139"/>
                </a:cubicBezTo>
                <a:cubicBezTo>
                  <a:pt x="382296" y="23279"/>
                  <a:pt x="413385" y="0"/>
                  <a:pt x="474574" y="0"/>
                </a:cubicBezTo>
                <a:cubicBezTo>
                  <a:pt x="535763" y="0"/>
                  <a:pt x="566852" y="23469"/>
                  <a:pt x="596685" y="46139"/>
                </a:cubicBezTo>
                <a:cubicBezTo>
                  <a:pt x="625298" y="67856"/>
                  <a:pt x="652310" y="88392"/>
                  <a:pt x="707175" y="88392"/>
                </a:cubicBezTo>
                <a:cubicBezTo>
                  <a:pt x="762038" y="88392"/>
                  <a:pt x="789204" y="67856"/>
                  <a:pt x="817665" y="46139"/>
                </a:cubicBezTo>
                <a:cubicBezTo>
                  <a:pt x="847534" y="23279"/>
                  <a:pt x="878625" y="0"/>
                  <a:pt x="939812" y="0"/>
                </a:cubicBezTo>
                <a:cubicBezTo>
                  <a:pt x="1001001" y="0"/>
                  <a:pt x="1032091" y="23469"/>
                  <a:pt x="1061961" y="46139"/>
                </a:cubicBezTo>
                <a:cubicBezTo>
                  <a:pt x="1090574" y="67856"/>
                  <a:pt x="1117588" y="88392"/>
                  <a:pt x="1172451" y="88392"/>
                </a:cubicBezTo>
                <a:cubicBezTo>
                  <a:pt x="1227316" y="88392"/>
                  <a:pt x="1254481" y="67856"/>
                  <a:pt x="1282941" y="46139"/>
                </a:cubicBezTo>
                <a:cubicBezTo>
                  <a:pt x="1312774" y="23279"/>
                  <a:pt x="1343672" y="0"/>
                  <a:pt x="1405052" y="0"/>
                </a:cubicBezTo>
                <a:cubicBezTo>
                  <a:pt x="1410312" y="0"/>
                  <a:pt x="1414577" y="4264"/>
                  <a:pt x="1414577" y="9525"/>
                </a:cubicBezTo>
                <a:cubicBezTo>
                  <a:pt x="1414577" y="14786"/>
                  <a:pt x="1410312" y="19050"/>
                  <a:pt x="1405052" y="19050"/>
                </a:cubicBezTo>
                <a:cubicBezTo>
                  <a:pt x="1350074" y="19050"/>
                  <a:pt x="1323061" y="39586"/>
                  <a:pt x="1294562" y="61303"/>
                </a:cubicBezTo>
                <a:cubicBezTo>
                  <a:pt x="1264920" y="83972"/>
                  <a:pt x="1234060" y="107442"/>
                  <a:pt x="1172642" y="107442"/>
                </a:cubicBezTo>
                <a:close/>
              </a:path>
            </a:pathLst>
          </a:custGeom>
          <a:solidFill>
            <a:schemeClr val="accent1"/>
          </a:solidFill>
          <a:ln w="3810" cap="flat">
            <a:noFill/>
            <a:prstDash val="solid"/>
            <a:miter/>
          </a:ln>
        </p:spPr>
        <p:txBody>
          <a:bodyPr rtlCol="0" anchor="ctr"/>
          <a:lstStyle/>
          <a:p>
            <a:endParaRPr lang="zh-CN" altLang="en-US" dirty="0">
              <a:latin typeface="MiSans" panose="00000500000000000000" pitchFamily="2" charset="-122"/>
              <a:ea typeface="MiSans" panose="00000500000000000000" pitchFamily="2" charset="-122"/>
            </a:endParaRPr>
          </a:p>
        </p:txBody>
      </p:sp>
      <p:sp>
        <p:nvSpPr>
          <p:cNvPr id="4" name="任意多边形: 形状 3">
            <a:extLst>
              <a:ext uri="{FF2B5EF4-FFF2-40B4-BE49-F238E27FC236}">
                <a16:creationId xmlns:a16="http://schemas.microsoft.com/office/drawing/2014/main" id="{E1562C5F-AA9D-B6D6-16A3-61ED1B88E5BD}"/>
              </a:ext>
            </a:extLst>
          </p:cNvPr>
          <p:cNvSpPr/>
          <p:nvPr/>
        </p:nvSpPr>
        <p:spPr>
          <a:xfrm>
            <a:off x="1006443" y="863722"/>
            <a:ext cx="1414576" cy="107441"/>
          </a:xfrm>
          <a:custGeom>
            <a:avLst/>
            <a:gdLst>
              <a:gd name="connsiteX0" fmla="*/ 1172642 w 1414576"/>
              <a:gd name="connsiteY0" fmla="*/ 107442 h 107441"/>
              <a:gd name="connsiteX1" fmla="*/ 1050493 w 1414576"/>
              <a:gd name="connsiteY1" fmla="*/ 61303 h 107441"/>
              <a:gd name="connsiteX2" fmla="*/ 940003 w 1414576"/>
              <a:gd name="connsiteY2" fmla="*/ 19050 h 107441"/>
              <a:gd name="connsiteX3" fmla="*/ 829513 w 1414576"/>
              <a:gd name="connsiteY3" fmla="*/ 61303 h 107441"/>
              <a:gd name="connsiteX4" fmla="*/ 707364 w 1414576"/>
              <a:gd name="connsiteY4" fmla="*/ 107442 h 107441"/>
              <a:gd name="connsiteX5" fmla="*/ 585255 w 1414576"/>
              <a:gd name="connsiteY5" fmla="*/ 61303 h 107441"/>
              <a:gd name="connsiteX6" fmla="*/ 474765 w 1414576"/>
              <a:gd name="connsiteY6" fmla="*/ 19050 h 107441"/>
              <a:gd name="connsiteX7" fmla="*/ 364275 w 1414576"/>
              <a:gd name="connsiteY7" fmla="*/ 61303 h 107441"/>
              <a:gd name="connsiteX8" fmla="*/ 242126 w 1414576"/>
              <a:gd name="connsiteY8" fmla="*/ 107442 h 107441"/>
              <a:gd name="connsiteX9" fmla="*/ 120015 w 1414576"/>
              <a:gd name="connsiteY9" fmla="*/ 61303 h 107441"/>
              <a:gd name="connsiteX10" fmla="*/ 9525 w 1414576"/>
              <a:gd name="connsiteY10" fmla="*/ 19050 h 107441"/>
              <a:gd name="connsiteX11" fmla="*/ 0 w 1414576"/>
              <a:gd name="connsiteY11" fmla="*/ 9525 h 107441"/>
              <a:gd name="connsiteX12" fmla="*/ 9525 w 1414576"/>
              <a:gd name="connsiteY12" fmla="*/ 0 h 107441"/>
              <a:gd name="connsiteX13" fmla="*/ 131445 w 1414576"/>
              <a:gd name="connsiteY13" fmla="*/ 46139 h 107441"/>
              <a:gd name="connsiteX14" fmla="*/ 241935 w 1414576"/>
              <a:gd name="connsiteY14" fmla="*/ 88392 h 107441"/>
              <a:gd name="connsiteX15" fmla="*/ 352425 w 1414576"/>
              <a:gd name="connsiteY15" fmla="*/ 46139 h 107441"/>
              <a:gd name="connsiteX16" fmla="*/ 474574 w 1414576"/>
              <a:gd name="connsiteY16" fmla="*/ 0 h 107441"/>
              <a:gd name="connsiteX17" fmla="*/ 596685 w 1414576"/>
              <a:gd name="connsiteY17" fmla="*/ 46139 h 107441"/>
              <a:gd name="connsiteX18" fmla="*/ 707175 w 1414576"/>
              <a:gd name="connsiteY18" fmla="*/ 88392 h 107441"/>
              <a:gd name="connsiteX19" fmla="*/ 817665 w 1414576"/>
              <a:gd name="connsiteY19" fmla="*/ 46139 h 107441"/>
              <a:gd name="connsiteX20" fmla="*/ 939812 w 1414576"/>
              <a:gd name="connsiteY20" fmla="*/ 0 h 107441"/>
              <a:gd name="connsiteX21" fmla="*/ 1061961 w 1414576"/>
              <a:gd name="connsiteY21" fmla="*/ 46139 h 107441"/>
              <a:gd name="connsiteX22" fmla="*/ 1172451 w 1414576"/>
              <a:gd name="connsiteY22" fmla="*/ 88392 h 107441"/>
              <a:gd name="connsiteX23" fmla="*/ 1282941 w 1414576"/>
              <a:gd name="connsiteY23" fmla="*/ 46139 h 107441"/>
              <a:gd name="connsiteX24" fmla="*/ 1405052 w 1414576"/>
              <a:gd name="connsiteY24" fmla="*/ 0 h 107441"/>
              <a:gd name="connsiteX25" fmla="*/ 1414577 w 1414576"/>
              <a:gd name="connsiteY25" fmla="*/ 9525 h 107441"/>
              <a:gd name="connsiteX26" fmla="*/ 1405052 w 1414576"/>
              <a:gd name="connsiteY26" fmla="*/ 19050 h 107441"/>
              <a:gd name="connsiteX27" fmla="*/ 1294562 w 1414576"/>
              <a:gd name="connsiteY27" fmla="*/ 61303 h 107441"/>
              <a:gd name="connsiteX28" fmla="*/ 1172642 w 1414576"/>
              <a:gd name="connsiteY28" fmla="*/ 107442 h 107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14576" h="107441">
                <a:moveTo>
                  <a:pt x="1172642" y="107442"/>
                </a:moveTo>
                <a:cubicBezTo>
                  <a:pt x="1111262" y="107442"/>
                  <a:pt x="1080364" y="83972"/>
                  <a:pt x="1050493" y="61303"/>
                </a:cubicBezTo>
                <a:cubicBezTo>
                  <a:pt x="1021880" y="39586"/>
                  <a:pt x="994868" y="19050"/>
                  <a:pt x="940003" y="19050"/>
                </a:cubicBezTo>
                <a:cubicBezTo>
                  <a:pt x="885139" y="19050"/>
                  <a:pt x="858012" y="39586"/>
                  <a:pt x="829513" y="61303"/>
                </a:cubicBezTo>
                <a:cubicBezTo>
                  <a:pt x="799643" y="84163"/>
                  <a:pt x="768782" y="107442"/>
                  <a:pt x="707364" y="107442"/>
                </a:cubicBezTo>
                <a:cubicBezTo>
                  <a:pt x="645948" y="107442"/>
                  <a:pt x="615124" y="83972"/>
                  <a:pt x="585255" y="61303"/>
                </a:cubicBezTo>
                <a:cubicBezTo>
                  <a:pt x="556641" y="39586"/>
                  <a:pt x="529628" y="19050"/>
                  <a:pt x="474765" y="19050"/>
                </a:cubicBezTo>
                <a:cubicBezTo>
                  <a:pt x="419900" y="19050"/>
                  <a:pt x="392773" y="39586"/>
                  <a:pt x="364275" y="61303"/>
                </a:cubicBezTo>
                <a:cubicBezTo>
                  <a:pt x="334404" y="84163"/>
                  <a:pt x="303542" y="107442"/>
                  <a:pt x="242126" y="107442"/>
                </a:cubicBezTo>
                <a:cubicBezTo>
                  <a:pt x="180708" y="107442"/>
                  <a:pt x="149886" y="83972"/>
                  <a:pt x="120015" y="61303"/>
                </a:cubicBezTo>
                <a:cubicBezTo>
                  <a:pt x="91402" y="39586"/>
                  <a:pt x="64390" y="19050"/>
                  <a:pt x="9525" y="19050"/>
                </a:cubicBezTo>
                <a:cubicBezTo>
                  <a:pt x="4265" y="19050"/>
                  <a:pt x="0" y="14786"/>
                  <a:pt x="0" y="9525"/>
                </a:cubicBezTo>
                <a:cubicBezTo>
                  <a:pt x="0" y="4264"/>
                  <a:pt x="4265" y="0"/>
                  <a:pt x="9525" y="0"/>
                </a:cubicBezTo>
                <a:cubicBezTo>
                  <a:pt x="70905" y="0"/>
                  <a:pt x="101803" y="23469"/>
                  <a:pt x="131445" y="46139"/>
                </a:cubicBezTo>
                <a:cubicBezTo>
                  <a:pt x="160058" y="67856"/>
                  <a:pt x="187071" y="88392"/>
                  <a:pt x="241935" y="88392"/>
                </a:cubicBezTo>
                <a:cubicBezTo>
                  <a:pt x="296800" y="88392"/>
                  <a:pt x="323926" y="67856"/>
                  <a:pt x="352425" y="46139"/>
                </a:cubicBezTo>
                <a:cubicBezTo>
                  <a:pt x="382296" y="23279"/>
                  <a:pt x="413385" y="0"/>
                  <a:pt x="474574" y="0"/>
                </a:cubicBezTo>
                <a:cubicBezTo>
                  <a:pt x="535763" y="0"/>
                  <a:pt x="566852" y="23469"/>
                  <a:pt x="596685" y="46139"/>
                </a:cubicBezTo>
                <a:cubicBezTo>
                  <a:pt x="625298" y="67856"/>
                  <a:pt x="652310" y="88392"/>
                  <a:pt x="707175" y="88392"/>
                </a:cubicBezTo>
                <a:cubicBezTo>
                  <a:pt x="762038" y="88392"/>
                  <a:pt x="789204" y="67856"/>
                  <a:pt x="817665" y="46139"/>
                </a:cubicBezTo>
                <a:cubicBezTo>
                  <a:pt x="847534" y="23279"/>
                  <a:pt x="878625" y="0"/>
                  <a:pt x="939812" y="0"/>
                </a:cubicBezTo>
                <a:cubicBezTo>
                  <a:pt x="1001001" y="0"/>
                  <a:pt x="1032091" y="23469"/>
                  <a:pt x="1061961" y="46139"/>
                </a:cubicBezTo>
                <a:cubicBezTo>
                  <a:pt x="1090574" y="67856"/>
                  <a:pt x="1117588" y="88392"/>
                  <a:pt x="1172451" y="88392"/>
                </a:cubicBezTo>
                <a:cubicBezTo>
                  <a:pt x="1227316" y="88392"/>
                  <a:pt x="1254481" y="67856"/>
                  <a:pt x="1282941" y="46139"/>
                </a:cubicBezTo>
                <a:cubicBezTo>
                  <a:pt x="1312774" y="23279"/>
                  <a:pt x="1343672" y="0"/>
                  <a:pt x="1405052" y="0"/>
                </a:cubicBezTo>
                <a:cubicBezTo>
                  <a:pt x="1410312" y="0"/>
                  <a:pt x="1414577" y="4264"/>
                  <a:pt x="1414577" y="9525"/>
                </a:cubicBezTo>
                <a:cubicBezTo>
                  <a:pt x="1414577" y="14786"/>
                  <a:pt x="1410312" y="19050"/>
                  <a:pt x="1405052" y="19050"/>
                </a:cubicBezTo>
                <a:cubicBezTo>
                  <a:pt x="1350074" y="19050"/>
                  <a:pt x="1323061" y="39586"/>
                  <a:pt x="1294562" y="61303"/>
                </a:cubicBezTo>
                <a:cubicBezTo>
                  <a:pt x="1264920" y="84163"/>
                  <a:pt x="1234060" y="107442"/>
                  <a:pt x="1172642" y="107442"/>
                </a:cubicBezTo>
                <a:close/>
              </a:path>
            </a:pathLst>
          </a:custGeom>
          <a:solidFill>
            <a:schemeClr val="accent1"/>
          </a:solidFill>
          <a:ln w="3810" cap="flat">
            <a:noFill/>
            <a:prstDash val="solid"/>
            <a:miter/>
          </a:ln>
        </p:spPr>
        <p:txBody>
          <a:bodyPr rtlCol="0" anchor="ctr"/>
          <a:lstStyle/>
          <a:p>
            <a:endParaRPr lang="zh-CN" altLang="en-US" dirty="0">
              <a:latin typeface="MiSans" panose="00000500000000000000" pitchFamily="2" charset="-122"/>
              <a:ea typeface="MiSans" panose="00000500000000000000" pitchFamily="2" charset="-122"/>
            </a:endParaRPr>
          </a:p>
        </p:txBody>
      </p:sp>
      <p:sp>
        <p:nvSpPr>
          <p:cNvPr id="5" name="任意多边形: 形状 4">
            <a:extLst>
              <a:ext uri="{FF2B5EF4-FFF2-40B4-BE49-F238E27FC236}">
                <a16:creationId xmlns:a16="http://schemas.microsoft.com/office/drawing/2014/main" id="{E0B5EB80-7A64-2EF0-52A8-29EBAC6AF82F}"/>
              </a:ext>
            </a:extLst>
          </p:cNvPr>
          <p:cNvSpPr/>
          <p:nvPr/>
        </p:nvSpPr>
        <p:spPr>
          <a:xfrm>
            <a:off x="1006443" y="801771"/>
            <a:ext cx="1414576" cy="107441"/>
          </a:xfrm>
          <a:custGeom>
            <a:avLst/>
            <a:gdLst>
              <a:gd name="connsiteX0" fmla="*/ 1172642 w 1414576"/>
              <a:gd name="connsiteY0" fmla="*/ 107442 h 107441"/>
              <a:gd name="connsiteX1" fmla="*/ 1050493 w 1414576"/>
              <a:gd name="connsiteY1" fmla="*/ 61303 h 107441"/>
              <a:gd name="connsiteX2" fmla="*/ 940003 w 1414576"/>
              <a:gd name="connsiteY2" fmla="*/ 19050 h 107441"/>
              <a:gd name="connsiteX3" fmla="*/ 829513 w 1414576"/>
              <a:gd name="connsiteY3" fmla="*/ 61303 h 107441"/>
              <a:gd name="connsiteX4" fmla="*/ 707364 w 1414576"/>
              <a:gd name="connsiteY4" fmla="*/ 107442 h 107441"/>
              <a:gd name="connsiteX5" fmla="*/ 585255 w 1414576"/>
              <a:gd name="connsiteY5" fmla="*/ 61303 h 107441"/>
              <a:gd name="connsiteX6" fmla="*/ 474765 w 1414576"/>
              <a:gd name="connsiteY6" fmla="*/ 19050 h 107441"/>
              <a:gd name="connsiteX7" fmla="*/ 364275 w 1414576"/>
              <a:gd name="connsiteY7" fmla="*/ 61303 h 107441"/>
              <a:gd name="connsiteX8" fmla="*/ 242126 w 1414576"/>
              <a:gd name="connsiteY8" fmla="*/ 107442 h 107441"/>
              <a:gd name="connsiteX9" fmla="*/ 120015 w 1414576"/>
              <a:gd name="connsiteY9" fmla="*/ 61303 h 107441"/>
              <a:gd name="connsiteX10" fmla="*/ 9525 w 1414576"/>
              <a:gd name="connsiteY10" fmla="*/ 19050 h 107441"/>
              <a:gd name="connsiteX11" fmla="*/ 0 w 1414576"/>
              <a:gd name="connsiteY11" fmla="*/ 9525 h 107441"/>
              <a:gd name="connsiteX12" fmla="*/ 9525 w 1414576"/>
              <a:gd name="connsiteY12" fmla="*/ 0 h 107441"/>
              <a:gd name="connsiteX13" fmla="*/ 131445 w 1414576"/>
              <a:gd name="connsiteY13" fmla="*/ 46139 h 107441"/>
              <a:gd name="connsiteX14" fmla="*/ 241935 w 1414576"/>
              <a:gd name="connsiteY14" fmla="*/ 88392 h 107441"/>
              <a:gd name="connsiteX15" fmla="*/ 352425 w 1414576"/>
              <a:gd name="connsiteY15" fmla="*/ 46139 h 107441"/>
              <a:gd name="connsiteX16" fmla="*/ 474574 w 1414576"/>
              <a:gd name="connsiteY16" fmla="*/ 0 h 107441"/>
              <a:gd name="connsiteX17" fmla="*/ 596685 w 1414576"/>
              <a:gd name="connsiteY17" fmla="*/ 46139 h 107441"/>
              <a:gd name="connsiteX18" fmla="*/ 707175 w 1414576"/>
              <a:gd name="connsiteY18" fmla="*/ 88392 h 107441"/>
              <a:gd name="connsiteX19" fmla="*/ 817665 w 1414576"/>
              <a:gd name="connsiteY19" fmla="*/ 46139 h 107441"/>
              <a:gd name="connsiteX20" fmla="*/ 939812 w 1414576"/>
              <a:gd name="connsiteY20" fmla="*/ 0 h 107441"/>
              <a:gd name="connsiteX21" fmla="*/ 1061961 w 1414576"/>
              <a:gd name="connsiteY21" fmla="*/ 46139 h 107441"/>
              <a:gd name="connsiteX22" fmla="*/ 1172451 w 1414576"/>
              <a:gd name="connsiteY22" fmla="*/ 88392 h 107441"/>
              <a:gd name="connsiteX23" fmla="*/ 1282941 w 1414576"/>
              <a:gd name="connsiteY23" fmla="*/ 46139 h 107441"/>
              <a:gd name="connsiteX24" fmla="*/ 1405052 w 1414576"/>
              <a:gd name="connsiteY24" fmla="*/ 0 h 107441"/>
              <a:gd name="connsiteX25" fmla="*/ 1414577 w 1414576"/>
              <a:gd name="connsiteY25" fmla="*/ 9525 h 107441"/>
              <a:gd name="connsiteX26" fmla="*/ 1405052 w 1414576"/>
              <a:gd name="connsiteY26" fmla="*/ 19050 h 107441"/>
              <a:gd name="connsiteX27" fmla="*/ 1294562 w 1414576"/>
              <a:gd name="connsiteY27" fmla="*/ 61303 h 107441"/>
              <a:gd name="connsiteX28" fmla="*/ 1172642 w 1414576"/>
              <a:gd name="connsiteY28" fmla="*/ 107442 h 107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14576" h="107441">
                <a:moveTo>
                  <a:pt x="1172642" y="107442"/>
                </a:moveTo>
                <a:cubicBezTo>
                  <a:pt x="1111262" y="107442"/>
                  <a:pt x="1080364" y="83972"/>
                  <a:pt x="1050493" y="61303"/>
                </a:cubicBezTo>
                <a:cubicBezTo>
                  <a:pt x="1021880" y="39586"/>
                  <a:pt x="994868" y="19050"/>
                  <a:pt x="940003" y="19050"/>
                </a:cubicBezTo>
                <a:cubicBezTo>
                  <a:pt x="885139" y="19050"/>
                  <a:pt x="858012" y="39586"/>
                  <a:pt x="829513" y="61303"/>
                </a:cubicBezTo>
                <a:cubicBezTo>
                  <a:pt x="799643" y="84163"/>
                  <a:pt x="768782" y="107442"/>
                  <a:pt x="707364" y="107442"/>
                </a:cubicBezTo>
                <a:cubicBezTo>
                  <a:pt x="645948" y="107442"/>
                  <a:pt x="615124" y="83972"/>
                  <a:pt x="585255" y="61303"/>
                </a:cubicBezTo>
                <a:cubicBezTo>
                  <a:pt x="556641" y="39586"/>
                  <a:pt x="529628" y="19050"/>
                  <a:pt x="474765" y="19050"/>
                </a:cubicBezTo>
                <a:cubicBezTo>
                  <a:pt x="419900" y="19050"/>
                  <a:pt x="392773" y="39586"/>
                  <a:pt x="364275" y="61303"/>
                </a:cubicBezTo>
                <a:cubicBezTo>
                  <a:pt x="334404" y="84163"/>
                  <a:pt x="303542" y="107442"/>
                  <a:pt x="242126" y="107442"/>
                </a:cubicBezTo>
                <a:cubicBezTo>
                  <a:pt x="180708" y="107442"/>
                  <a:pt x="149886" y="83972"/>
                  <a:pt x="120015" y="61303"/>
                </a:cubicBezTo>
                <a:cubicBezTo>
                  <a:pt x="91402" y="39586"/>
                  <a:pt x="64390" y="19050"/>
                  <a:pt x="9525" y="19050"/>
                </a:cubicBezTo>
                <a:cubicBezTo>
                  <a:pt x="4265" y="19050"/>
                  <a:pt x="0" y="14786"/>
                  <a:pt x="0" y="9525"/>
                </a:cubicBezTo>
                <a:cubicBezTo>
                  <a:pt x="0" y="4264"/>
                  <a:pt x="4265" y="0"/>
                  <a:pt x="9525" y="0"/>
                </a:cubicBezTo>
                <a:cubicBezTo>
                  <a:pt x="70905" y="0"/>
                  <a:pt x="101803" y="23470"/>
                  <a:pt x="131445" y="46139"/>
                </a:cubicBezTo>
                <a:cubicBezTo>
                  <a:pt x="160058" y="67856"/>
                  <a:pt x="187071" y="88392"/>
                  <a:pt x="241935" y="88392"/>
                </a:cubicBezTo>
                <a:cubicBezTo>
                  <a:pt x="296800" y="88392"/>
                  <a:pt x="323926" y="67856"/>
                  <a:pt x="352425" y="46139"/>
                </a:cubicBezTo>
                <a:cubicBezTo>
                  <a:pt x="382296" y="23279"/>
                  <a:pt x="413385" y="0"/>
                  <a:pt x="474574" y="0"/>
                </a:cubicBezTo>
                <a:cubicBezTo>
                  <a:pt x="535763" y="0"/>
                  <a:pt x="566852" y="23470"/>
                  <a:pt x="596685" y="46139"/>
                </a:cubicBezTo>
                <a:cubicBezTo>
                  <a:pt x="625298" y="67856"/>
                  <a:pt x="652310" y="88392"/>
                  <a:pt x="707175" y="88392"/>
                </a:cubicBezTo>
                <a:cubicBezTo>
                  <a:pt x="762038" y="88392"/>
                  <a:pt x="789204" y="67856"/>
                  <a:pt x="817665" y="46139"/>
                </a:cubicBezTo>
                <a:cubicBezTo>
                  <a:pt x="847534" y="23279"/>
                  <a:pt x="878625" y="0"/>
                  <a:pt x="939812" y="0"/>
                </a:cubicBezTo>
                <a:cubicBezTo>
                  <a:pt x="1001001" y="0"/>
                  <a:pt x="1032091" y="23470"/>
                  <a:pt x="1061961" y="46139"/>
                </a:cubicBezTo>
                <a:cubicBezTo>
                  <a:pt x="1090574" y="67856"/>
                  <a:pt x="1117588" y="88392"/>
                  <a:pt x="1172451" y="88392"/>
                </a:cubicBezTo>
                <a:cubicBezTo>
                  <a:pt x="1227316" y="88392"/>
                  <a:pt x="1254481" y="67856"/>
                  <a:pt x="1282941" y="46139"/>
                </a:cubicBezTo>
                <a:cubicBezTo>
                  <a:pt x="1312774" y="23279"/>
                  <a:pt x="1343672" y="0"/>
                  <a:pt x="1405052" y="0"/>
                </a:cubicBezTo>
                <a:cubicBezTo>
                  <a:pt x="1410312" y="0"/>
                  <a:pt x="1414577" y="4264"/>
                  <a:pt x="1414577" y="9525"/>
                </a:cubicBezTo>
                <a:cubicBezTo>
                  <a:pt x="1414577" y="14786"/>
                  <a:pt x="1410312" y="19050"/>
                  <a:pt x="1405052" y="19050"/>
                </a:cubicBezTo>
                <a:cubicBezTo>
                  <a:pt x="1350074" y="19050"/>
                  <a:pt x="1323061" y="39586"/>
                  <a:pt x="1294562" y="61303"/>
                </a:cubicBezTo>
                <a:cubicBezTo>
                  <a:pt x="1264920" y="83972"/>
                  <a:pt x="1234060" y="107442"/>
                  <a:pt x="1172642" y="107442"/>
                </a:cubicBezTo>
                <a:close/>
              </a:path>
            </a:pathLst>
          </a:custGeom>
          <a:solidFill>
            <a:schemeClr val="accent1"/>
          </a:solidFill>
          <a:ln w="3810" cap="flat">
            <a:noFill/>
            <a:prstDash val="solid"/>
            <a:miter/>
          </a:ln>
        </p:spPr>
        <p:txBody>
          <a:bodyPr rtlCol="0" anchor="ctr"/>
          <a:lstStyle/>
          <a:p>
            <a:endParaRPr lang="zh-CN" altLang="en-US" dirty="0">
              <a:latin typeface="MiSans" panose="00000500000000000000" pitchFamily="2" charset="-122"/>
              <a:ea typeface="MiSans" panose="00000500000000000000" pitchFamily="2" charset="-122"/>
            </a:endParaRPr>
          </a:p>
        </p:txBody>
      </p:sp>
      <p:sp>
        <p:nvSpPr>
          <p:cNvPr id="6" name="任意多边形: 形状 5">
            <a:extLst>
              <a:ext uri="{FF2B5EF4-FFF2-40B4-BE49-F238E27FC236}">
                <a16:creationId xmlns:a16="http://schemas.microsoft.com/office/drawing/2014/main" id="{5E6E048A-4002-2A49-032B-2BBBDA2ABE46}"/>
              </a:ext>
            </a:extLst>
          </p:cNvPr>
          <p:cNvSpPr/>
          <p:nvPr/>
        </p:nvSpPr>
        <p:spPr>
          <a:xfrm>
            <a:off x="1006443" y="739820"/>
            <a:ext cx="1414576" cy="107441"/>
          </a:xfrm>
          <a:custGeom>
            <a:avLst/>
            <a:gdLst>
              <a:gd name="connsiteX0" fmla="*/ 1172642 w 1414576"/>
              <a:gd name="connsiteY0" fmla="*/ 107442 h 107441"/>
              <a:gd name="connsiteX1" fmla="*/ 1050493 w 1414576"/>
              <a:gd name="connsiteY1" fmla="*/ 61303 h 107441"/>
              <a:gd name="connsiteX2" fmla="*/ 940003 w 1414576"/>
              <a:gd name="connsiteY2" fmla="*/ 19050 h 107441"/>
              <a:gd name="connsiteX3" fmla="*/ 829513 w 1414576"/>
              <a:gd name="connsiteY3" fmla="*/ 61303 h 107441"/>
              <a:gd name="connsiteX4" fmla="*/ 707364 w 1414576"/>
              <a:gd name="connsiteY4" fmla="*/ 107442 h 107441"/>
              <a:gd name="connsiteX5" fmla="*/ 585255 w 1414576"/>
              <a:gd name="connsiteY5" fmla="*/ 61303 h 107441"/>
              <a:gd name="connsiteX6" fmla="*/ 474765 w 1414576"/>
              <a:gd name="connsiteY6" fmla="*/ 19050 h 107441"/>
              <a:gd name="connsiteX7" fmla="*/ 364275 w 1414576"/>
              <a:gd name="connsiteY7" fmla="*/ 61303 h 107441"/>
              <a:gd name="connsiteX8" fmla="*/ 242126 w 1414576"/>
              <a:gd name="connsiteY8" fmla="*/ 107442 h 107441"/>
              <a:gd name="connsiteX9" fmla="*/ 120015 w 1414576"/>
              <a:gd name="connsiteY9" fmla="*/ 61303 h 107441"/>
              <a:gd name="connsiteX10" fmla="*/ 9525 w 1414576"/>
              <a:gd name="connsiteY10" fmla="*/ 19050 h 107441"/>
              <a:gd name="connsiteX11" fmla="*/ 0 w 1414576"/>
              <a:gd name="connsiteY11" fmla="*/ 9525 h 107441"/>
              <a:gd name="connsiteX12" fmla="*/ 9525 w 1414576"/>
              <a:gd name="connsiteY12" fmla="*/ 0 h 107441"/>
              <a:gd name="connsiteX13" fmla="*/ 131445 w 1414576"/>
              <a:gd name="connsiteY13" fmla="*/ 46139 h 107441"/>
              <a:gd name="connsiteX14" fmla="*/ 241935 w 1414576"/>
              <a:gd name="connsiteY14" fmla="*/ 88392 h 107441"/>
              <a:gd name="connsiteX15" fmla="*/ 352425 w 1414576"/>
              <a:gd name="connsiteY15" fmla="*/ 46139 h 107441"/>
              <a:gd name="connsiteX16" fmla="*/ 474574 w 1414576"/>
              <a:gd name="connsiteY16" fmla="*/ 0 h 107441"/>
              <a:gd name="connsiteX17" fmla="*/ 596685 w 1414576"/>
              <a:gd name="connsiteY17" fmla="*/ 46139 h 107441"/>
              <a:gd name="connsiteX18" fmla="*/ 707175 w 1414576"/>
              <a:gd name="connsiteY18" fmla="*/ 88392 h 107441"/>
              <a:gd name="connsiteX19" fmla="*/ 817665 w 1414576"/>
              <a:gd name="connsiteY19" fmla="*/ 46139 h 107441"/>
              <a:gd name="connsiteX20" fmla="*/ 939812 w 1414576"/>
              <a:gd name="connsiteY20" fmla="*/ 0 h 107441"/>
              <a:gd name="connsiteX21" fmla="*/ 1061961 w 1414576"/>
              <a:gd name="connsiteY21" fmla="*/ 46139 h 107441"/>
              <a:gd name="connsiteX22" fmla="*/ 1172451 w 1414576"/>
              <a:gd name="connsiteY22" fmla="*/ 88392 h 107441"/>
              <a:gd name="connsiteX23" fmla="*/ 1282941 w 1414576"/>
              <a:gd name="connsiteY23" fmla="*/ 46139 h 107441"/>
              <a:gd name="connsiteX24" fmla="*/ 1405052 w 1414576"/>
              <a:gd name="connsiteY24" fmla="*/ 0 h 107441"/>
              <a:gd name="connsiteX25" fmla="*/ 1414577 w 1414576"/>
              <a:gd name="connsiteY25" fmla="*/ 9525 h 107441"/>
              <a:gd name="connsiteX26" fmla="*/ 1405052 w 1414576"/>
              <a:gd name="connsiteY26" fmla="*/ 19050 h 107441"/>
              <a:gd name="connsiteX27" fmla="*/ 1294562 w 1414576"/>
              <a:gd name="connsiteY27" fmla="*/ 61303 h 107441"/>
              <a:gd name="connsiteX28" fmla="*/ 1172642 w 1414576"/>
              <a:gd name="connsiteY28" fmla="*/ 107442 h 107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14576" h="107441">
                <a:moveTo>
                  <a:pt x="1172642" y="107442"/>
                </a:moveTo>
                <a:cubicBezTo>
                  <a:pt x="1111262" y="107442"/>
                  <a:pt x="1080364" y="83973"/>
                  <a:pt x="1050493" y="61303"/>
                </a:cubicBezTo>
                <a:cubicBezTo>
                  <a:pt x="1021880" y="39586"/>
                  <a:pt x="994868" y="19050"/>
                  <a:pt x="940003" y="19050"/>
                </a:cubicBezTo>
                <a:cubicBezTo>
                  <a:pt x="885139" y="19050"/>
                  <a:pt x="858012" y="39586"/>
                  <a:pt x="829513" y="61303"/>
                </a:cubicBezTo>
                <a:cubicBezTo>
                  <a:pt x="799643" y="84163"/>
                  <a:pt x="768782" y="107442"/>
                  <a:pt x="707364" y="107442"/>
                </a:cubicBezTo>
                <a:cubicBezTo>
                  <a:pt x="645948" y="107442"/>
                  <a:pt x="615124" y="83973"/>
                  <a:pt x="585255" y="61303"/>
                </a:cubicBezTo>
                <a:cubicBezTo>
                  <a:pt x="556641" y="39586"/>
                  <a:pt x="529628" y="19050"/>
                  <a:pt x="474765" y="19050"/>
                </a:cubicBezTo>
                <a:cubicBezTo>
                  <a:pt x="419900" y="19050"/>
                  <a:pt x="392773" y="39586"/>
                  <a:pt x="364275" y="61303"/>
                </a:cubicBezTo>
                <a:cubicBezTo>
                  <a:pt x="334404" y="84163"/>
                  <a:pt x="303542" y="107442"/>
                  <a:pt x="242126" y="107442"/>
                </a:cubicBezTo>
                <a:cubicBezTo>
                  <a:pt x="180708" y="107442"/>
                  <a:pt x="149886" y="83973"/>
                  <a:pt x="120015" y="61303"/>
                </a:cubicBezTo>
                <a:cubicBezTo>
                  <a:pt x="91402" y="39586"/>
                  <a:pt x="64390" y="19050"/>
                  <a:pt x="9525" y="19050"/>
                </a:cubicBezTo>
                <a:cubicBezTo>
                  <a:pt x="4265" y="19050"/>
                  <a:pt x="0" y="14786"/>
                  <a:pt x="0" y="9525"/>
                </a:cubicBezTo>
                <a:cubicBezTo>
                  <a:pt x="0" y="4264"/>
                  <a:pt x="4265" y="0"/>
                  <a:pt x="9525" y="0"/>
                </a:cubicBezTo>
                <a:cubicBezTo>
                  <a:pt x="70905" y="0"/>
                  <a:pt x="101803" y="23470"/>
                  <a:pt x="131445" y="46139"/>
                </a:cubicBezTo>
                <a:cubicBezTo>
                  <a:pt x="160058" y="67856"/>
                  <a:pt x="187071" y="88392"/>
                  <a:pt x="241935" y="88392"/>
                </a:cubicBezTo>
                <a:cubicBezTo>
                  <a:pt x="296800" y="88392"/>
                  <a:pt x="323926" y="67856"/>
                  <a:pt x="352425" y="46139"/>
                </a:cubicBezTo>
                <a:cubicBezTo>
                  <a:pt x="382296" y="23279"/>
                  <a:pt x="413385" y="0"/>
                  <a:pt x="474574" y="0"/>
                </a:cubicBezTo>
                <a:cubicBezTo>
                  <a:pt x="535763" y="0"/>
                  <a:pt x="566852" y="23470"/>
                  <a:pt x="596685" y="46139"/>
                </a:cubicBezTo>
                <a:cubicBezTo>
                  <a:pt x="625298" y="67856"/>
                  <a:pt x="652310" y="88392"/>
                  <a:pt x="707175" y="88392"/>
                </a:cubicBezTo>
                <a:cubicBezTo>
                  <a:pt x="762038" y="88392"/>
                  <a:pt x="789204" y="67856"/>
                  <a:pt x="817665" y="46139"/>
                </a:cubicBezTo>
                <a:cubicBezTo>
                  <a:pt x="847534" y="23279"/>
                  <a:pt x="878625" y="0"/>
                  <a:pt x="939812" y="0"/>
                </a:cubicBezTo>
                <a:cubicBezTo>
                  <a:pt x="1001001" y="0"/>
                  <a:pt x="1032091" y="23470"/>
                  <a:pt x="1061961" y="46139"/>
                </a:cubicBezTo>
                <a:cubicBezTo>
                  <a:pt x="1090574" y="67856"/>
                  <a:pt x="1117588" y="88392"/>
                  <a:pt x="1172451" y="88392"/>
                </a:cubicBezTo>
                <a:cubicBezTo>
                  <a:pt x="1227316" y="88392"/>
                  <a:pt x="1254481" y="67856"/>
                  <a:pt x="1282941" y="46139"/>
                </a:cubicBezTo>
                <a:cubicBezTo>
                  <a:pt x="1312774" y="23279"/>
                  <a:pt x="1343672" y="0"/>
                  <a:pt x="1405052" y="0"/>
                </a:cubicBezTo>
                <a:cubicBezTo>
                  <a:pt x="1410312" y="0"/>
                  <a:pt x="1414577" y="4264"/>
                  <a:pt x="1414577" y="9525"/>
                </a:cubicBezTo>
                <a:cubicBezTo>
                  <a:pt x="1414577" y="14786"/>
                  <a:pt x="1410312" y="19050"/>
                  <a:pt x="1405052" y="19050"/>
                </a:cubicBezTo>
                <a:cubicBezTo>
                  <a:pt x="1350074" y="19050"/>
                  <a:pt x="1323061" y="39586"/>
                  <a:pt x="1294562" y="61303"/>
                </a:cubicBezTo>
                <a:cubicBezTo>
                  <a:pt x="1264920" y="83973"/>
                  <a:pt x="1234060" y="107442"/>
                  <a:pt x="1172642" y="107442"/>
                </a:cubicBezTo>
                <a:close/>
              </a:path>
            </a:pathLst>
          </a:custGeom>
          <a:solidFill>
            <a:schemeClr val="accent1"/>
          </a:solidFill>
          <a:ln w="3810" cap="flat">
            <a:noFill/>
            <a:prstDash val="solid"/>
            <a:miter/>
          </a:ln>
        </p:spPr>
        <p:txBody>
          <a:bodyPr rtlCol="0" anchor="ctr"/>
          <a:lstStyle/>
          <a:p>
            <a:endParaRPr lang="zh-CN" altLang="en-US" dirty="0">
              <a:latin typeface="MiSans" panose="00000500000000000000" pitchFamily="2" charset="-122"/>
              <a:ea typeface="MiSans" panose="00000500000000000000" pitchFamily="2" charset="-122"/>
            </a:endParaRPr>
          </a:p>
        </p:txBody>
      </p:sp>
      <p:sp>
        <p:nvSpPr>
          <p:cNvPr id="7" name="任意多边形: 形状 6">
            <a:extLst>
              <a:ext uri="{FF2B5EF4-FFF2-40B4-BE49-F238E27FC236}">
                <a16:creationId xmlns:a16="http://schemas.microsoft.com/office/drawing/2014/main" id="{F2FCD464-E96B-4F97-5AFE-90049CEA509B}"/>
              </a:ext>
            </a:extLst>
          </p:cNvPr>
          <p:cNvSpPr/>
          <p:nvPr/>
        </p:nvSpPr>
        <p:spPr>
          <a:xfrm>
            <a:off x="1006443" y="677870"/>
            <a:ext cx="1414576" cy="107441"/>
          </a:xfrm>
          <a:custGeom>
            <a:avLst/>
            <a:gdLst>
              <a:gd name="connsiteX0" fmla="*/ 1172642 w 1414576"/>
              <a:gd name="connsiteY0" fmla="*/ 107442 h 107441"/>
              <a:gd name="connsiteX1" fmla="*/ 1050493 w 1414576"/>
              <a:gd name="connsiteY1" fmla="*/ 61303 h 107441"/>
              <a:gd name="connsiteX2" fmla="*/ 940003 w 1414576"/>
              <a:gd name="connsiteY2" fmla="*/ 19050 h 107441"/>
              <a:gd name="connsiteX3" fmla="*/ 829513 w 1414576"/>
              <a:gd name="connsiteY3" fmla="*/ 61303 h 107441"/>
              <a:gd name="connsiteX4" fmla="*/ 707364 w 1414576"/>
              <a:gd name="connsiteY4" fmla="*/ 107442 h 107441"/>
              <a:gd name="connsiteX5" fmla="*/ 585255 w 1414576"/>
              <a:gd name="connsiteY5" fmla="*/ 61303 h 107441"/>
              <a:gd name="connsiteX6" fmla="*/ 474765 w 1414576"/>
              <a:gd name="connsiteY6" fmla="*/ 19050 h 107441"/>
              <a:gd name="connsiteX7" fmla="*/ 364275 w 1414576"/>
              <a:gd name="connsiteY7" fmla="*/ 61303 h 107441"/>
              <a:gd name="connsiteX8" fmla="*/ 242126 w 1414576"/>
              <a:gd name="connsiteY8" fmla="*/ 107442 h 107441"/>
              <a:gd name="connsiteX9" fmla="*/ 120015 w 1414576"/>
              <a:gd name="connsiteY9" fmla="*/ 61303 h 107441"/>
              <a:gd name="connsiteX10" fmla="*/ 9525 w 1414576"/>
              <a:gd name="connsiteY10" fmla="*/ 19050 h 107441"/>
              <a:gd name="connsiteX11" fmla="*/ 0 w 1414576"/>
              <a:gd name="connsiteY11" fmla="*/ 9525 h 107441"/>
              <a:gd name="connsiteX12" fmla="*/ 9525 w 1414576"/>
              <a:gd name="connsiteY12" fmla="*/ 0 h 107441"/>
              <a:gd name="connsiteX13" fmla="*/ 131445 w 1414576"/>
              <a:gd name="connsiteY13" fmla="*/ 46139 h 107441"/>
              <a:gd name="connsiteX14" fmla="*/ 241935 w 1414576"/>
              <a:gd name="connsiteY14" fmla="*/ 88392 h 107441"/>
              <a:gd name="connsiteX15" fmla="*/ 352425 w 1414576"/>
              <a:gd name="connsiteY15" fmla="*/ 46139 h 107441"/>
              <a:gd name="connsiteX16" fmla="*/ 474574 w 1414576"/>
              <a:gd name="connsiteY16" fmla="*/ 0 h 107441"/>
              <a:gd name="connsiteX17" fmla="*/ 596685 w 1414576"/>
              <a:gd name="connsiteY17" fmla="*/ 46139 h 107441"/>
              <a:gd name="connsiteX18" fmla="*/ 707175 w 1414576"/>
              <a:gd name="connsiteY18" fmla="*/ 88392 h 107441"/>
              <a:gd name="connsiteX19" fmla="*/ 817665 w 1414576"/>
              <a:gd name="connsiteY19" fmla="*/ 46139 h 107441"/>
              <a:gd name="connsiteX20" fmla="*/ 939812 w 1414576"/>
              <a:gd name="connsiteY20" fmla="*/ 0 h 107441"/>
              <a:gd name="connsiteX21" fmla="*/ 1061961 w 1414576"/>
              <a:gd name="connsiteY21" fmla="*/ 46139 h 107441"/>
              <a:gd name="connsiteX22" fmla="*/ 1172451 w 1414576"/>
              <a:gd name="connsiteY22" fmla="*/ 88392 h 107441"/>
              <a:gd name="connsiteX23" fmla="*/ 1282941 w 1414576"/>
              <a:gd name="connsiteY23" fmla="*/ 46139 h 107441"/>
              <a:gd name="connsiteX24" fmla="*/ 1405052 w 1414576"/>
              <a:gd name="connsiteY24" fmla="*/ 0 h 107441"/>
              <a:gd name="connsiteX25" fmla="*/ 1414577 w 1414576"/>
              <a:gd name="connsiteY25" fmla="*/ 9525 h 107441"/>
              <a:gd name="connsiteX26" fmla="*/ 1405052 w 1414576"/>
              <a:gd name="connsiteY26" fmla="*/ 19050 h 107441"/>
              <a:gd name="connsiteX27" fmla="*/ 1294562 w 1414576"/>
              <a:gd name="connsiteY27" fmla="*/ 61303 h 107441"/>
              <a:gd name="connsiteX28" fmla="*/ 1172642 w 1414576"/>
              <a:gd name="connsiteY28" fmla="*/ 107442 h 107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14576" h="107441">
                <a:moveTo>
                  <a:pt x="1172642" y="107442"/>
                </a:moveTo>
                <a:cubicBezTo>
                  <a:pt x="1111262" y="107442"/>
                  <a:pt x="1080364" y="83973"/>
                  <a:pt x="1050493" y="61303"/>
                </a:cubicBezTo>
                <a:cubicBezTo>
                  <a:pt x="1021880" y="39586"/>
                  <a:pt x="994868" y="19050"/>
                  <a:pt x="940003" y="19050"/>
                </a:cubicBezTo>
                <a:cubicBezTo>
                  <a:pt x="885139" y="19050"/>
                  <a:pt x="858012" y="39586"/>
                  <a:pt x="829513" y="61303"/>
                </a:cubicBezTo>
                <a:cubicBezTo>
                  <a:pt x="799643" y="84163"/>
                  <a:pt x="768782" y="107442"/>
                  <a:pt x="707364" y="107442"/>
                </a:cubicBezTo>
                <a:cubicBezTo>
                  <a:pt x="645948" y="107442"/>
                  <a:pt x="615124" y="83973"/>
                  <a:pt x="585255" y="61303"/>
                </a:cubicBezTo>
                <a:cubicBezTo>
                  <a:pt x="556641" y="39586"/>
                  <a:pt x="529628" y="19050"/>
                  <a:pt x="474765" y="19050"/>
                </a:cubicBezTo>
                <a:cubicBezTo>
                  <a:pt x="419900" y="19050"/>
                  <a:pt x="392773" y="39586"/>
                  <a:pt x="364275" y="61303"/>
                </a:cubicBezTo>
                <a:cubicBezTo>
                  <a:pt x="334404" y="84163"/>
                  <a:pt x="303542" y="107442"/>
                  <a:pt x="242126" y="107442"/>
                </a:cubicBezTo>
                <a:cubicBezTo>
                  <a:pt x="180708" y="107442"/>
                  <a:pt x="149886" y="83973"/>
                  <a:pt x="120015" y="61303"/>
                </a:cubicBezTo>
                <a:cubicBezTo>
                  <a:pt x="91402" y="39586"/>
                  <a:pt x="64390" y="19050"/>
                  <a:pt x="9525" y="19050"/>
                </a:cubicBezTo>
                <a:cubicBezTo>
                  <a:pt x="4265" y="19050"/>
                  <a:pt x="0" y="14786"/>
                  <a:pt x="0" y="9525"/>
                </a:cubicBezTo>
                <a:cubicBezTo>
                  <a:pt x="0" y="4264"/>
                  <a:pt x="4265" y="0"/>
                  <a:pt x="9525" y="0"/>
                </a:cubicBezTo>
                <a:cubicBezTo>
                  <a:pt x="70905" y="0"/>
                  <a:pt x="101803" y="23470"/>
                  <a:pt x="131445" y="46139"/>
                </a:cubicBezTo>
                <a:cubicBezTo>
                  <a:pt x="160058" y="67856"/>
                  <a:pt x="187071" y="88392"/>
                  <a:pt x="241935" y="88392"/>
                </a:cubicBezTo>
                <a:cubicBezTo>
                  <a:pt x="296800" y="88392"/>
                  <a:pt x="323926" y="67856"/>
                  <a:pt x="352425" y="46139"/>
                </a:cubicBezTo>
                <a:cubicBezTo>
                  <a:pt x="382296" y="23279"/>
                  <a:pt x="413385" y="0"/>
                  <a:pt x="474574" y="0"/>
                </a:cubicBezTo>
                <a:cubicBezTo>
                  <a:pt x="535763" y="0"/>
                  <a:pt x="566852" y="23470"/>
                  <a:pt x="596685" y="46139"/>
                </a:cubicBezTo>
                <a:cubicBezTo>
                  <a:pt x="625298" y="67856"/>
                  <a:pt x="652310" y="88392"/>
                  <a:pt x="707175" y="88392"/>
                </a:cubicBezTo>
                <a:cubicBezTo>
                  <a:pt x="762038" y="88392"/>
                  <a:pt x="789204" y="67856"/>
                  <a:pt x="817665" y="46139"/>
                </a:cubicBezTo>
                <a:cubicBezTo>
                  <a:pt x="847534" y="23279"/>
                  <a:pt x="878625" y="0"/>
                  <a:pt x="939812" y="0"/>
                </a:cubicBezTo>
                <a:cubicBezTo>
                  <a:pt x="1001001" y="0"/>
                  <a:pt x="1032091" y="23470"/>
                  <a:pt x="1061961" y="46139"/>
                </a:cubicBezTo>
                <a:cubicBezTo>
                  <a:pt x="1090574" y="67856"/>
                  <a:pt x="1117588" y="88392"/>
                  <a:pt x="1172451" y="88392"/>
                </a:cubicBezTo>
                <a:cubicBezTo>
                  <a:pt x="1227316" y="88392"/>
                  <a:pt x="1254481" y="67856"/>
                  <a:pt x="1282941" y="46139"/>
                </a:cubicBezTo>
                <a:cubicBezTo>
                  <a:pt x="1312774" y="23279"/>
                  <a:pt x="1343672" y="0"/>
                  <a:pt x="1405052" y="0"/>
                </a:cubicBezTo>
                <a:cubicBezTo>
                  <a:pt x="1410312" y="0"/>
                  <a:pt x="1414577" y="4264"/>
                  <a:pt x="1414577" y="9525"/>
                </a:cubicBezTo>
                <a:cubicBezTo>
                  <a:pt x="1414577" y="14786"/>
                  <a:pt x="1410312" y="19050"/>
                  <a:pt x="1405052" y="19050"/>
                </a:cubicBezTo>
                <a:cubicBezTo>
                  <a:pt x="1350074" y="19050"/>
                  <a:pt x="1323061" y="39586"/>
                  <a:pt x="1294562" y="61303"/>
                </a:cubicBezTo>
                <a:cubicBezTo>
                  <a:pt x="1264920" y="83973"/>
                  <a:pt x="1234060" y="107442"/>
                  <a:pt x="1172642" y="107442"/>
                </a:cubicBezTo>
                <a:close/>
              </a:path>
            </a:pathLst>
          </a:custGeom>
          <a:solidFill>
            <a:schemeClr val="accent1"/>
          </a:solidFill>
          <a:ln w="3810" cap="flat">
            <a:noFill/>
            <a:prstDash val="solid"/>
            <a:miter/>
          </a:ln>
        </p:spPr>
        <p:txBody>
          <a:bodyPr rtlCol="0" anchor="ctr"/>
          <a:lstStyle/>
          <a:p>
            <a:endParaRPr lang="zh-CN" altLang="en-US" dirty="0">
              <a:latin typeface="MiSans" panose="00000500000000000000" pitchFamily="2" charset="-122"/>
              <a:ea typeface="MiSans" panose="00000500000000000000" pitchFamily="2" charset="-122"/>
            </a:endParaRPr>
          </a:p>
        </p:txBody>
      </p:sp>
    </p:spTree>
    <p:extLst>
      <p:ext uri="{BB962C8B-B14F-4D97-AF65-F5344CB8AC3E}">
        <p14:creationId xmlns:p14="http://schemas.microsoft.com/office/powerpoint/2010/main" val="3472668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矩形 31">
            <a:extLst>
              <a:ext uri="{FF2B5EF4-FFF2-40B4-BE49-F238E27FC236}">
                <a16:creationId xmlns:a16="http://schemas.microsoft.com/office/drawing/2014/main" id="{5B05DFF0-80BE-450A-F20F-CE487DFB3FE1}"/>
              </a:ext>
            </a:extLst>
          </p:cNvPr>
          <p:cNvSpPr/>
          <p:nvPr/>
        </p:nvSpPr>
        <p:spPr>
          <a:xfrm>
            <a:off x="0" y="6694424"/>
            <a:ext cx="12192000" cy="163576"/>
          </a:xfrm>
          <a:prstGeom prst="rect">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panose="00000500000000000000" pitchFamily="2" charset="-122"/>
              <a:ea typeface="MiSans" panose="00000500000000000000" pitchFamily="2" charset="-122"/>
            </a:endParaRPr>
          </a:p>
        </p:txBody>
      </p:sp>
      <p:pic>
        <p:nvPicPr>
          <p:cNvPr id="41" name="图片 40" descr="卡通画&#10;&#10;中度可信度描述已自动生成">
            <a:extLst>
              <a:ext uri="{FF2B5EF4-FFF2-40B4-BE49-F238E27FC236}">
                <a16:creationId xmlns:a16="http://schemas.microsoft.com/office/drawing/2014/main" id="{22F2AB82-AD25-D240-1806-D478883C29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4585" y="406809"/>
            <a:ext cx="1473002" cy="201569"/>
          </a:xfrm>
          <a:prstGeom prst="rect">
            <a:avLst/>
          </a:prstGeom>
        </p:spPr>
      </p:pic>
      <p:sp>
        <p:nvSpPr>
          <p:cNvPr id="21" name="文本框 20">
            <a:extLst>
              <a:ext uri="{FF2B5EF4-FFF2-40B4-BE49-F238E27FC236}">
                <a16:creationId xmlns:a16="http://schemas.microsoft.com/office/drawing/2014/main" id="{47E80A83-1DD4-B75A-43D3-A91668043A3E}"/>
              </a:ext>
            </a:extLst>
          </p:cNvPr>
          <p:cNvSpPr txBox="1"/>
          <p:nvPr/>
        </p:nvSpPr>
        <p:spPr>
          <a:xfrm>
            <a:off x="1161577" y="294957"/>
            <a:ext cx="2462213" cy="492443"/>
          </a:xfrm>
          <a:prstGeom prst="rect">
            <a:avLst/>
          </a:prstGeom>
          <a:noFill/>
        </p:spPr>
        <p:txBody>
          <a:bodyPr wrap="none" lIns="0" tIns="0" rIns="0" bIns="0" rtlCol="0">
            <a:spAutoFit/>
          </a:bodyPr>
          <a:lstStyle/>
          <a:p>
            <a:pPr>
              <a:defRPr/>
            </a:pPr>
            <a:r>
              <a:rPr kumimoji="1" lang="zh-CN" altLang="en-US" sz="3200" dirty="0">
                <a:solidFill>
                  <a:schemeClr val="tx1">
                    <a:lumMod val="75000"/>
                    <a:lumOff val="25000"/>
                  </a:schemeClr>
                </a:solidFill>
                <a:latin typeface="MiSans Semibold" panose="00000700000000000000" pitchFamily="2" charset="-122"/>
                <a:ea typeface="MiSans Semibold" panose="00000700000000000000" pitchFamily="2" charset="-122"/>
                <a:cs typeface="+mn-ea"/>
                <a:sym typeface="汉仪旗黑KW 55S" panose="00020600040101010101" pitchFamily="18" charset="-122"/>
              </a:rPr>
              <a:t>工作完成情况</a:t>
            </a:r>
          </a:p>
        </p:txBody>
      </p:sp>
      <p:sp>
        <p:nvSpPr>
          <p:cNvPr id="83" name="任意多边形: 形状 82">
            <a:extLst>
              <a:ext uri="{FF2B5EF4-FFF2-40B4-BE49-F238E27FC236}">
                <a16:creationId xmlns:a16="http://schemas.microsoft.com/office/drawing/2014/main" id="{8AFF700E-E122-4562-4F89-A7E51F35EA68}"/>
              </a:ext>
            </a:extLst>
          </p:cNvPr>
          <p:cNvSpPr/>
          <p:nvPr/>
        </p:nvSpPr>
        <p:spPr>
          <a:xfrm>
            <a:off x="2225112" y="3218934"/>
            <a:ext cx="2509285" cy="1035423"/>
          </a:xfrm>
          <a:custGeom>
            <a:avLst/>
            <a:gdLst>
              <a:gd name="connsiteX0" fmla="*/ 0 w 2509285"/>
              <a:gd name="connsiteY0" fmla="*/ 427960 h 1035423"/>
              <a:gd name="connsiteX1" fmla="*/ 0 w 2509285"/>
              <a:gd name="connsiteY1" fmla="*/ 427961 h 1035423"/>
              <a:gd name="connsiteX2" fmla="*/ 0 w 2509285"/>
              <a:gd name="connsiteY2" fmla="*/ 427961 h 1035423"/>
              <a:gd name="connsiteX3" fmla="*/ 427961 w 2509285"/>
              <a:gd name="connsiteY3" fmla="*/ 0 h 1035423"/>
              <a:gd name="connsiteX4" fmla="*/ 2081324 w 2509285"/>
              <a:gd name="connsiteY4" fmla="*/ 0 h 1035423"/>
              <a:gd name="connsiteX5" fmla="*/ 2509285 w 2509285"/>
              <a:gd name="connsiteY5" fmla="*/ 427961 h 1035423"/>
              <a:gd name="connsiteX6" fmla="*/ 2509284 w 2509285"/>
              <a:gd name="connsiteY6" fmla="*/ 427961 h 1035423"/>
              <a:gd name="connsiteX7" fmla="*/ 2081323 w 2509285"/>
              <a:gd name="connsiteY7" fmla="*/ 855922 h 1035423"/>
              <a:gd name="connsiteX8" fmla="*/ 990028 w 2509285"/>
              <a:gd name="connsiteY8" fmla="*/ 855922 h 1035423"/>
              <a:gd name="connsiteX9" fmla="*/ 950267 w 2509285"/>
              <a:gd name="connsiteY9" fmla="*/ 923486 h 1035423"/>
              <a:gd name="connsiteX10" fmla="*/ 832810 w 2509285"/>
              <a:gd name="connsiteY10" fmla="*/ 1035423 h 1035423"/>
              <a:gd name="connsiteX11" fmla="*/ 709377 w 2509285"/>
              <a:gd name="connsiteY11" fmla="*/ 919750 h 1035423"/>
              <a:gd name="connsiteX12" fmla="*/ 675592 w 2509285"/>
              <a:gd name="connsiteY12" fmla="*/ 855921 h 1035423"/>
              <a:gd name="connsiteX13" fmla="*/ 427961 w 2509285"/>
              <a:gd name="connsiteY13" fmla="*/ 855921 h 1035423"/>
              <a:gd name="connsiteX14" fmla="*/ 8695 w 2509285"/>
              <a:gd name="connsiteY14" fmla="*/ 514209 h 1035423"/>
              <a:gd name="connsiteX15" fmla="*/ 0 w 2509285"/>
              <a:gd name="connsiteY15" fmla="*/ 427961 h 1035423"/>
              <a:gd name="connsiteX16" fmla="*/ 8695 w 2509285"/>
              <a:gd name="connsiteY16" fmla="*/ 341712 h 1035423"/>
              <a:gd name="connsiteX17" fmla="*/ 427961 w 2509285"/>
              <a:gd name="connsiteY17" fmla="*/ 0 h 103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09285" h="1035423">
                <a:moveTo>
                  <a:pt x="0" y="427960"/>
                </a:moveTo>
                <a:lnTo>
                  <a:pt x="0" y="427961"/>
                </a:lnTo>
                <a:lnTo>
                  <a:pt x="0" y="427961"/>
                </a:lnTo>
                <a:close/>
                <a:moveTo>
                  <a:pt x="427961" y="0"/>
                </a:moveTo>
                <a:lnTo>
                  <a:pt x="2081324" y="0"/>
                </a:lnTo>
                <a:cubicBezTo>
                  <a:pt x="2317680" y="0"/>
                  <a:pt x="2509285" y="191605"/>
                  <a:pt x="2509285" y="427961"/>
                </a:cubicBezTo>
                <a:lnTo>
                  <a:pt x="2509284" y="427961"/>
                </a:lnTo>
                <a:cubicBezTo>
                  <a:pt x="2509284" y="664317"/>
                  <a:pt x="2317679" y="855922"/>
                  <a:pt x="2081323" y="855922"/>
                </a:cubicBezTo>
                <a:lnTo>
                  <a:pt x="990028" y="855922"/>
                </a:lnTo>
                <a:lnTo>
                  <a:pt x="950267" y="923486"/>
                </a:lnTo>
                <a:cubicBezTo>
                  <a:pt x="910810" y="987143"/>
                  <a:pt x="872114" y="1035423"/>
                  <a:pt x="832810" y="1035423"/>
                </a:cubicBezTo>
                <a:cubicBezTo>
                  <a:pt x="793506" y="1035423"/>
                  <a:pt x="746842" y="982163"/>
                  <a:pt x="709377" y="919750"/>
                </a:cubicBezTo>
                <a:lnTo>
                  <a:pt x="675592" y="855921"/>
                </a:lnTo>
                <a:lnTo>
                  <a:pt x="427961" y="855921"/>
                </a:lnTo>
                <a:cubicBezTo>
                  <a:pt x="221150" y="855921"/>
                  <a:pt x="48601" y="709224"/>
                  <a:pt x="8695" y="514209"/>
                </a:cubicBezTo>
                <a:lnTo>
                  <a:pt x="0" y="427961"/>
                </a:lnTo>
                <a:lnTo>
                  <a:pt x="8695" y="341712"/>
                </a:lnTo>
                <a:cubicBezTo>
                  <a:pt x="48601" y="146698"/>
                  <a:pt x="221150" y="0"/>
                  <a:pt x="427961" y="0"/>
                </a:cubicBezTo>
                <a:close/>
              </a:path>
            </a:pathLst>
          </a:custGeom>
          <a:solidFill>
            <a:schemeClr val="accent1"/>
          </a:solidFill>
          <a:ln w="38100" cap="rnd">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defTabSz="913765"/>
            <a:endParaRPr lang="zh-CN" altLang="en-US" sz="2000" b="1" dirty="0">
              <a:solidFill>
                <a:schemeClr val="bg1"/>
              </a:solidFill>
              <a:latin typeface="MiSans" panose="00000500000000000000" pitchFamily="2" charset="-122"/>
              <a:ea typeface="MiSans" panose="00000500000000000000" pitchFamily="2" charset="-122"/>
            </a:endParaRPr>
          </a:p>
        </p:txBody>
      </p:sp>
      <p:sp>
        <p:nvSpPr>
          <p:cNvPr id="84" name="任意多边形: 形状 83">
            <a:extLst>
              <a:ext uri="{FF2B5EF4-FFF2-40B4-BE49-F238E27FC236}">
                <a16:creationId xmlns:a16="http://schemas.microsoft.com/office/drawing/2014/main" id="{A74ECB31-A6A1-29B3-1B01-763E0727CD4D}"/>
              </a:ext>
            </a:extLst>
          </p:cNvPr>
          <p:cNvSpPr/>
          <p:nvPr/>
        </p:nvSpPr>
        <p:spPr>
          <a:xfrm rot="10800000" flipV="1">
            <a:off x="4112983" y="3039432"/>
            <a:ext cx="2509285" cy="1035424"/>
          </a:xfrm>
          <a:custGeom>
            <a:avLst/>
            <a:gdLst>
              <a:gd name="connsiteX0" fmla="*/ 2509285 w 2509285"/>
              <a:gd name="connsiteY0" fmla="*/ 607462 h 1035424"/>
              <a:gd name="connsiteX1" fmla="*/ 2509285 w 2509285"/>
              <a:gd name="connsiteY1" fmla="*/ 607463 h 1035424"/>
              <a:gd name="connsiteX2" fmla="*/ 2509285 w 2509285"/>
              <a:gd name="connsiteY2" fmla="*/ 607463 h 1035424"/>
              <a:gd name="connsiteX3" fmla="*/ 1627698 w 2509285"/>
              <a:gd name="connsiteY3" fmla="*/ 0 h 1035424"/>
              <a:gd name="connsiteX4" fmla="*/ 1470480 w 2509285"/>
              <a:gd name="connsiteY4" fmla="*/ 179502 h 1035424"/>
              <a:gd name="connsiteX5" fmla="*/ 427961 w 2509285"/>
              <a:gd name="connsiteY5" fmla="*/ 179502 h 1035424"/>
              <a:gd name="connsiteX6" fmla="*/ 0 w 2509285"/>
              <a:gd name="connsiteY6" fmla="*/ 607463 h 1035424"/>
              <a:gd name="connsiteX7" fmla="*/ 1 w 2509285"/>
              <a:gd name="connsiteY7" fmla="*/ 607463 h 1035424"/>
              <a:gd name="connsiteX8" fmla="*/ 427962 w 2509285"/>
              <a:gd name="connsiteY8" fmla="*/ 1035424 h 1035424"/>
              <a:gd name="connsiteX9" fmla="*/ 2081324 w 2509285"/>
              <a:gd name="connsiteY9" fmla="*/ 1035423 h 1035424"/>
              <a:gd name="connsiteX10" fmla="*/ 2500590 w 2509285"/>
              <a:gd name="connsiteY10" fmla="*/ 693711 h 1035424"/>
              <a:gd name="connsiteX11" fmla="*/ 2509285 w 2509285"/>
              <a:gd name="connsiteY11" fmla="*/ 607463 h 1035424"/>
              <a:gd name="connsiteX12" fmla="*/ 2500590 w 2509285"/>
              <a:gd name="connsiteY12" fmla="*/ 521214 h 1035424"/>
              <a:gd name="connsiteX13" fmla="*/ 2081324 w 2509285"/>
              <a:gd name="connsiteY13" fmla="*/ 179502 h 1035424"/>
              <a:gd name="connsiteX14" fmla="*/ 1784916 w 2509285"/>
              <a:gd name="connsiteY14" fmla="*/ 179502 h 1035424"/>
              <a:gd name="connsiteX15" fmla="*/ 1627698 w 2509285"/>
              <a:gd name="connsiteY15" fmla="*/ 0 h 1035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09285" h="1035424">
                <a:moveTo>
                  <a:pt x="2509285" y="607462"/>
                </a:moveTo>
                <a:lnTo>
                  <a:pt x="2509285" y="607463"/>
                </a:lnTo>
                <a:lnTo>
                  <a:pt x="2509285" y="607463"/>
                </a:lnTo>
                <a:close/>
                <a:moveTo>
                  <a:pt x="1627698" y="0"/>
                </a:moveTo>
                <a:cubicBezTo>
                  <a:pt x="1575292" y="0"/>
                  <a:pt x="1523970" y="85831"/>
                  <a:pt x="1470480" y="179502"/>
                </a:cubicBezTo>
                <a:lnTo>
                  <a:pt x="427961" y="179502"/>
                </a:lnTo>
                <a:cubicBezTo>
                  <a:pt x="191605" y="179502"/>
                  <a:pt x="0" y="371107"/>
                  <a:pt x="0" y="607463"/>
                </a:cubicBezTo>
                <a:lnTo>
                  <a:pt x="1" y="607463"/>
                </a:lnTo>
                <a:cubicBezTo>
                  <a:pt x="1" y="843819"/>
                  <a:pt x="191606" y="1035424"/>
                  <a:pt x="427962" y="1035424"/>
                </a:cubicBezTo>
                <a:lnTo>
                  <a:pt x="2081324" y="1035423"/>
                </a:lnTo>
                <a:cubicBezTo>
                  <a:pt x="2288136" y="1035423"/>
                  <a:pt x="2460685" y="888726"/>
                  <a:pt x="2500590" y="693711"/>
                </a:cubicBezTo>
                <a:lnTo>
                  <a:pt x="2509285" y="607463"/>
                </a:lnTo>
                <a:lnTo>
                  <a:pt x="2500590" y="521214"/>
                </a:lnTo>
                <a:cubicBezTo>
                  <a:pt x="2460685" y="326200"/>
                  <a:pt x="2288136" y="179502"/>
                  <a:pt x="2081324" y="179502"/>
                </a:cubicBezTo>
                <a:lnTo>
                  <a:pt x="1784916" y="179502"/>
                </a:lnTo>
                <a:cubicBezTo>
                  <a:pt x="1745593" y="94686"/>
                  <a:pt x="1680104" y="0"/>
                  <a:pt x="1627698" y="0"/>
                </a:cubicBezTo>
                <a:close/>
              </a:path>
            </a:pathLst>
          </a:custGeom>
          <a:solidFill>
            <a:schemeClr val="bg1">
              <a:lumMod val="95000"/>
            </a:schemeClr>
          </a:solidFill>
          <a:ln w="38100" cap="rnd">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defTabSz="913765"/>
            <a:endParaRPr lang="zh-CN" altLang="en-US" sz="2000" b="1" dirty="0">
              <a:solidFill>
                <a:schemeClr val="bg1"/>
              </a:solidFill>
              <a:latin typeface="MiSans" panose="00000500000000000000" pitchFamily="2" charset="-122"/>
              <a:ea typeface="MiSans" panose="00000500000000000000" pitchFamily="2" charset="-122"/>
            </a:endParaRPr>
          </a:p>
        </p:txBody>
      </p:sp>
      <p:sp>
        <p:nvSpPr>
          <p:cNvPr id="85" name="任意多边形: 形状 84">
            <a:extLst>
              <a:ext uri="{FF2B5EF4-FFF2-40B4-BE49-F238E27FC236}">
                <a16:creationId xmlns:a16="http://schemas.microsoft.com/office/drawing/2014/main" id="{12CDA7F4-EE90-D130-9DD3-27177A32E687}"/>
              </a:ext>
            </a:extLst>
          </p:cNvPr>
          <p:cNvSpPr/>
          <p:nvPr/>
        </p:nvSpPr>
        <p:spPr>
          <a:xfrm>
            <a:off x="6000852" y="3218934"/>
            <a:ext cx="2509285" cy="1035423"/>
          </a:xfrm>
          <a:custGeom>
            <a:avLst/>
            <a:gdLst>
              <a:gd name="connsiteX0" fmla="*/ 0 w 2509285"/>
              <a:gd name="connsiteY0" fmla="*/ 427960 h 1035423"/>
              <a:gd name="connsiteX1" fmla="*/ 0 w 2509285"/>
              <a:gd name="connsiteY1" fmla="*/ 427961 h 1035423"/>
              <a:gd name="connsiteX2" fmla="*/ 0 w 2509285"/>
              <a:gd name="connsiteY2" fmla="*/ 427961 h 1035423"/>
              <a:gd name="connsiteX3" fmla="*/ 427961 w 2509285"/>
              <a:gd name="connsiteY3" fmla="*/ 0 h 1035423"/>
              <a:gd name="connsiteX4" fmla="*/ 2081324 w 2509285"/>
              <a:gd name="connsiteY4" fmla="*/ 0 h 1035423"/>
              <a:gd name="connsiteX5" fmla="*/ 2509285 w 2509285"/>
              <a:gd name="connsiteY5" fmla="*/ 427961 h 1035423"/>
              <a:gd name="connsiteX6" fmla="*/ 2509284 w 2509285"/>
              <a:gd name="connsiteY6" fmla="*/ 427961 h 1035423"/>
              <a:gd name="connsiteX7" fmla="*/ 2081323 w 2509285"/>
              <a:gd name="connsiteY7" fmla="*/ 855922 h 1035423"/>
              <a:gd name="connsiteX8" fmla="*/ 1087582 w 2509285"/>
              <a:gd name="connsiteY8" fmla="*/ 855922 h 1035423"/>
              <a:gd name="connsiteX9" fmla="*/ 1047821 w 2509285"/>
              <a:gd name="connsiteY9" fmla="*/ 923486 h 1035423"/>
              <a:gd name="connsiteX10" fmla="*/ 930364 w 2509285"/>
              <a:gd name="connsiteY10" fmla="*/ 1035423 h 1035423"/>
              <a:gd name="connsiteX11" fmla="*/ 806931 w 2509285"/>
              <a:gd name="connsiteY11" fmla="*/ 919750 h 1035423"/>
              <a:gd name="connsiteX12" fmla="*/ 773146 w 2509285"/>
              <a:gd name="connsiteY12" fmla="*/ 855921 h 1035423"/>
              <a:gd name="connsiteX13" fmla="*/ 427961 w 2509285"/>
              <a:gd name="connsiteY13" fmla="*/ 855921 h 1035423"/>
              <a:gd name="connsiteX14" fmla="*/ 8695 w 2509285"/>
              <a:gd name="connsiteY14" fmla="*/ 514209 h 1035423"/>
              <a:gd name="connsiteX15" fmla="*/ 0 w 2509285"/>
              <a:gd name="connsiteY15" fmla="*/ 427961 h 1035423"/>
              <a:gd name="connsiteX16" fmla="*/ 8695 w 2509285"/>
              <a:gd name="connsiteY16" fmla="*/ 341712 h 1035423"/>
              <a:gd name="connsiteX17" fmla="*/ 427961 w 2509285"/>
              <a:gd name="connsiteY17" fmla="*/ 0 h 103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09285" h="1035423">
                <a:moveTo>
                  <a:pt x="0" y="427960"/>
                </a:moveTo>
                <a:lnTo>
                  <a:pt x="0" y="427961"/>
                </a:lnTo>
                <a:lnTo>
                  <a:pt x="0" y="427961"/>
                </a:lnTo>
                <a:close/>
                <a:moveTo>
                  <a:pt x="427961" y="0"/>
                </a:moveTo>
                <a:lnTo>
                  <a:pt x="2081324" y="0"/>
                </a:lnTo>
                <a:cubicBezTo>
                  <a:pt x="2317680" y="0"/>
                  <a:pt x="2509285" y="191605"/>
                  <a:pt x="2509285" y="427961"/>
                </a:cubicBezTo>
                <a:lnTo>
                  <a:pt x="2509284" y="427961"/>
                </a:lnTo>
                <a:cubicBezTo>
                  <a:pt x="2509284" y="664317"/>
                  <a:pt x="2317679" y="855922"/>
                  <a:pt x="2081323" y="855922"/>
                </a:cubicBezTo>
                <a:lnTo>
                  <a:pt x="1087582" y="855922"/>
                </a:lnTo>
                <a:lnTo>
                  <a:pt x="1047821" y="923486"/>
                </a:lnTo>
                <a:cubicBezTo>
                  <a:pt x="1008364" y="987143"/>
                  <a:pt x="969669" y="1035423"/>
                  <a:pt x="930364" y="1035423"/>
                </a:cubicBezTo>
                <a:cubicBezTo>
                  <a:pt x="891060" y="1035423"/>
                  <a:pt x="844396" y="982163"/>
                  <a:pt x="806931" y="919750"/>
                </a:cubicBezTo>
                <a:lnTo>
                  <a:pt x="773146" y="855921"/>
                </a:lnTo>
                <a:lnTo>
                  <a:pt x="427961" y="855921"/>
                </a:lnTo>
                <a:cubicBezTo>
                  <a:pt x="221150" y="855921"/>
                  <a:pt x="48601" y="709224"/>
                  <a:pt x="8695" y="514209"/>
                </a:cubicBezTo>
                <a:lnTo>
                  <a:pt x="0" y="427961"/>
                </a:lnTo>
                <a:lnTo>
                  <a:pt x="8695" y="341712"/>
                </a:lnTo>
                <a:cubicBezTo>
                  <a:pt x="48601" y="146698"/>
                  <a:pt x="221150" y="0"/>
                  <a:pt x="427961" y="0"/>
                </a:cubicBezTo>
                <a:close/>
              </a:path>
            </a:pathLst>
          </a:custGeom>
          <a:solidFill>
            <a:schemeClr val="accent1"/>
          </a:solidFill>
          <a:ln w="38100" cap="rnd">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defTabSz="913765"/>
            <a:endParaRPr lang="zh-CN" altLang="en-US" sz="2000" b="1" dirty="0">
              <a:solidFill>
                <a:schemeClr val="bg1"/>
              </a:solidFill>
              <a:latin typeface="MiSans" panose="00000500000000000000" pitchFamily="2" charset="-122"/>
              <a:ea typeface="MiSans" panose="00000500000000000000" pitchFamily="2" charset="-122"/>
            </a:endParaRPr>
          </a:p>
        </p:txBody>
      </p:sp>
      <p:sp>
        <p:nvSpPr>
          <p:cNvPr id="86" name="任意多边形: 形状 85">
            <a:extLst>
              <a:ext uri="{FF2B5EF4-FFF2-40B4-BE49-F238E27FC236}">
                <a16:creationId xmlns:a16="http://schemas.microsoft.com/office/drawing/2014/main" id="{A54A1FF9-DB9B-00BA-7F94-4BFC1B21C23E}"/>
              </a:ext>
            </a:extLst>
          </p:cNvPr>
          <p:cNvSpPr/>
          <p:nvPr/>
        </p:nvSpPr>
        <p:spPr>
          <a:xfrm rot="10800000" flipV="1">
            <a:off x="7888723" y="3039432"/>
            <a:ext cx="2509285" cy="1035424"/>
          </a:xfrm>
          <a:custGeom>
            <a:avLst/>
            <a:gdLst>
              <a:gd name="connsiteX0" fmla="*/ 2509285 w 2509285"/>
              <a:gd name="connsiteY0" fmla="*/ 607462 h 1035424"/>
              <a:gd name="connsiteX1" fmla="*/ 2509285 w 2509285"/>
              <a:gd name="connsiteY1" fmla="*/ 607463 h 1035424"/>
              <a:gd name="connsiteX2" fmla="*/ 2509285 w 2509285"/>
              <a:gd name="connsiteY2" fmla="*/ 607463 h 1035424"/>
              <a:gd name="connsiteX3" fmla="*/ 1530145 w 2509285"/>
              <a:gd name="connsiteY3" fmla="*/ 0 h 1035424"/>
              <a:gd name="connsiteX4" fmla="*/ 1372927 w 2509285"/>
              <a:gd name="connsiteY4" fmla="*/ 179502 h 1035424"/>
              <a:gd name="connsiteX5" fmla="*/ 427961 w 2509285"/>
              <a:gd name="connsiteY5" fmla="*/ 179502 h 1035424"/>
              <a:gd name="connsiteX6" fmla="*/ 0 w 2509285"/>
              <a:gd name="connsiteY6" fmla="*/ 607463 h 1035424"/>
              <a:gd name="connsiteX7" fmla="*/ 1 w 2509285"/>
              <a:gd name="connsiteY7" fmla="*/ 607463 h 1035424"/>
              <a:gd name="connsiteX8" fmla="*/ 427962 w 2509285"/>
              <a:gd name="connsiteY8" fmla="*/ 1035424 h 1035424"/>
              <a:gd name="connsiteX9" fmla="*/ 2081324 w 2509285"/>
              <a:gd name="connsiteY9" fmla="*/ 1035423 h 1035424"/>
              <a:gd name="connsiteX10" fmla="*/ 2500591 w 2509285"/>
              <a:gd name="connsiteY10" fmla="*/ 693711 h 1035424"/>
              <a:gd name="connsiteX11" fmla="*/ 2509285 w 2509285"/>
              <a:gd name="connsiteY11" fmla="*/ 607463 h 1035424"/>
              <a:gd name="connsiteX12" fmla="*/ 2500591 w 2509285"/>
              <a:gd name="connsiteY12" fmla="*/ 521214 h 1035424"/>
              <a:gd name="connsiteX13" fmla="*/ 2081324 w 2509285"/>
              <a:gd name="connsiteY13" fmla="*/ 179502 h 1035424"/>
              <a:gd name="connsiteX14" fmla="*/ 1687363 w 2509285"/>
              <a:gd name="connsiteY14" fmla="*/ 179502 h 1035424"/>
              <a:gd name="connsiteX15" fmla="*/ 1530145 w 2509285"/>
              <a:gd name="connsiteY15" fmla="*/ 0 h 1035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09285" h="1035424">
                <a:moveTo>
                  <a:pt x="2509285" y="607462"/>
                </a:moveTo>
                <a:lnTo>
                  <a:pt x="2509285" y="607463"/>
                </a:lnTo>
                <a:lnTo>
                  <a:pt x="2509285" y="607463"/>
                </a:lnTo>
                <a:close/>
                <a:moveTo>
                  <a:pt x="1530145" y="0"/>
                </a:moveTo>
                <a:cubicBezTo>
                  <a:pt x="1477739" y="0"/>
                  <a:pt x="1426416" y="85831"/>
                  <a:pt x="1372927" y="179502"/>
                </a:cubicBezTo>
                <a:lnTo>
                  <a:pt x="427961" y="179502"/>
                </a:lnTo>
                <a:cubicBezTo>
                  <a:pt x="191605" y="179502"/>
                  <a:pt x="0" y="371107"/>
                  <a:pt x="0" y="607463"/>
                </a:cubicBezTo>
                <a:lnTo>
                  <a:pt x="1" y="607463"/>
                </a:lnTo>
                <a:cubicBezTo>
                  <a:pt x="1" y="843819"/>
                  <a:pt x="191606" y="1035424"/>
                  <a:pt x="427962" y="1035424"/>
                </a:cubicBezTo>
                <a:lnTo>
                  <a:pt x="2081324" y="1035423"/>
                </a:lnTo>
                <a:cubicBezTo>
                  <a:pt x="2288136" y="1035423"/>
                  <a:pt x="2460685" y="888726"/>
                  <a:pt x="2500591" y="693711"/>
                </a:cubicBezTo>
                <a:lnTo>
                  <a:pt x="2509285" y="607463"/>
                </a:lnTo>
                <a:lnTo>
                  <a:pt x="2500591" y="521214"/>
                </a:lnTo>
                <a:cubicBezTo>
                  <a:pt x="2460685" y="326200"/>
                  <a:pt x="2288136" y="179502"/>
                  <a:pt x="2081324" y="179502"/>
                </a:cubicBezTo>
                <a:lnTo>
                  <a:pt x="1687363" y="179502"/>
                </a:lnTo>
                <a:cubicBezTo>
                  <a:pt x="1648040" y="94686"/>
                  <a:pt x="1582551" y="0"/>
                  <a:pt x="1530145" y="0"/>
                </a:cubicBezTo>
                <a:close/>
              </a:path>
            </a:pathLst>
          </a:custGeom>
          <a:solidFill>
            <a:schemeClr val="bg1">
              <a:lumMod val="95000"/>
            </a:schemeClr>
          </a:solidFill>
          <a:ln w="38100" cap="rnd">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defTabSz="913765"/>
            <a:endParaRPr lang="zh-CN" altLang="en-US" sz="2000" b="1" dirty="0">
              <a:solidFill>
                <a:schemeClr val="bg1"/>
              </a:solidFill>
              <a:latin typeface="MiSans" panose="00000500000000000000" pitchFamily="2" charset="-122"/>
              <a:ea typeface="MiSans" panose="00000500000000000000" pitchFamily="2" charset="-122"/>
            </a:endParaRPr>
          </a:p>
        </p:txBody>
      </p:sp>
      <p:sp>
        <p:nvSpPr>
          <p:cNvPr id="87" name="gaoding-14">
            <a:extLst>
              <a:ext uri="{FF2B5EF4-FFF2-40B4-BE49-F238E27FC236}">
                <a16:creationId xmlns:a16="http://schemas.microsoft.com/office/drawing/2014/main" id="{EACBF801-DAA6-8972-076B-225FB4F96931}"/>
              </a:ext>
            </a:extLst>
          </p:cNvPr>
          <p:cNvSpPr txBox="1"/>
          <p:nvPr/>
        </p:nvSpPr>
        <p:spPr>
          <a:xfrm>
            <a:off x="3741984" y="1466492"/>
            <a:ext cx="2377307" cy="338554"/>
          </a:xfrm>
          <a:prstGeom prst="rect">
            <a:avLst/>
          </a:prstGeom>
          <a:noFill/>
        </p:spPr>
        <p:txBody>
          <a:bodyPr wrap="square" lIns="0" tIns="0" rIns="0" bIns="0" rtlCol="0">
            <a:spAutoFit/>
          </a:bodyPr>
          <a:lstStyle>
            <a:defPPr>
              <a:defRPr lang="zh-CN"/>
            </a:defPPr>
            <a:lvl1pPr>
              <a:defRPr sz="3200" spc="300">
                <a:gradFill>
                  <a:gsLst>
                    <a:gs pos="0">
                      <a:schemeClr val="bg1"/>
                    </a:gs>
                    <a:gs pos="100000">
                      <a:schemeClr val="accent4"/>
                    </a:gs>
                  </a:gsLst>
                  <a:lin ang="2700000" scaled="0"/>
                </a:gradFill>
                <a:latin typeface="+mj-ea"/>
                <a:ea typeface="+mj-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200" i="0" u="none" strike="noStrike" kern="1200" cap="none" spc="0" normalizeH="0" baseline="0" noProof="0" dirty="0">
                <a:ln>
                  <a:noFill/>
                </a:ln>
                <a:solidFill>
                  <a:schemeClr val="accent1"/>
                </a:solidFill>
                <a:effectLst/>
                <a:uLnTx/>
                <a:uFillTx/>
                <a:latin typeface="MiSans Semibold" panose="00000700000000000000" pitchFamily="2" charset="-122"/>
                <a:ea typeface="MiSans Semibold" panose="00000700000000000000" pitchFamily="2" charset="-122"/>
                <a:cs typeface="OPPOSans B" panose="00020600040101010101" pitchFamily="18" charset="-122"/>
              </a:rPr>
              <a:t>请添加小标题</a:t>
            </a:r>
          </a:p>
        </p:txBody>
      </p:sp>
      <p:sp>
        <p:nvSpPr>
          <p:cNvPr id="88" name="gaoding-15">
            <a:extLst>
              <a:ext uri="{FF2B5EF4-FFF2-40B4-BE49-F238E27FC236}">
                <a16:creationId xmlns:a16="http://schemas.microsoft.com/office/drawing/2014/main" id="{9EA217F8-04DF-1E9D-9FD7-1988E932C9C7}"/>
              </a:ext>
            </a:extLst>
          </p:cNvPr>
          <p:cNvSpPr txBox="1"/>
          <p:nvPr/>
        </p:nvSpPr>
        <p:spPr>
          <a:xfrm>
            <a:off x="3623790" y="1882795"/>
            <a:ext cx="2613696" cy="816570"/>
          </a:xfrm>
          <a:prstGeom prst="rect">
            <a:avLst/>
          </a:prstGeom>
          <a:noFill/>
        </p:spPr>
        <p:txBody>
          <a:bodyPr wrap="square" lIns="0" tIns="0" rIns="0" bIns="0"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lang="zh-CN" altLang="en-US" sz="1400" dirty="0">
                <a:solidFill>
                  <a:schemeClr val="tx1">
                    <a:lumMod val="75000"/>
                    <a:lumOff val="25000"/>
                  </a:schemeClr>
                </a:solidFill>
                <a:latin typeface="MiSans" panose="00000500000000000000" pitchFamily="2" charset="-122"/>
                <a:ea typeface="MiSans" panose="00000500000000000000" pitchFamily="2" charset="-122"/>
                <a:cs typeface="OPPOSans R" panose="00020600040101010101" pitchFamily="18" charset="-122"/>
              </a:rPr>
              <a:t>单击此处输入你的正文，文字是您思想的提炼请尽量言简意赅的阐述观点</a:t>
            </a:r>
          </a:p>
        </p:txBody>
      </p:sp>
      <p:sp>
        <p:nvSpPr>
          <p:cNvPr id="89" name="gaoding-14">
            <a:extLst>
              <a:ext uri="{FF2B5EF4-FFF2-40B4-BE49-F238E27FC236}">
                <a16:creationId xmlns:a16="http://schemas.microsoft.com/office/drawing/2014/main" id="{5350789D-900D-2211-095B-3B65764F51CF}"/>
              </a:ext>
            </a:extLst>
          </p:cNvPr>
          <p:cNvSpPr txBox="1"/>
          <p:nvPr/>
        </p:nvSpPr>
        <p:spPr>
          <a:xfrm>
            <a:off x="7876034" y="1466492"/>
            <a:ext cx="1980030" cy="338554"/>
          </a:xfrm>
          <a:prstGeom prst="rect">
            <a:avLst/>
          </a:prstGeom>
          <a:noFill/>
        </p:spPr>
        <p:txBody>
          <a:bodyPr wrap="square" lIns="0" tIns="0" rIns="0" bIns="0" rtlCol="0">
            <a:spAutoFit/>
          </a:bodyPr>
          <a:lstStyle>
            <a:defPPr>
              <a:defRPr lang="zh-CN"/>
            </a:defPPr>
            <a:lvl1pPr>
              <a:defRPr sz="3200" spc="300">
                <a:gradFill>
                  <a:gsLst>
                    <a:gs pos="0">
                      <a:schemeClr val="bg1"/>
                    </a:gs>
                    <a:gs pos="100000">
                      <a:schemeClr val="accent4"/>
                    </a:gs>
                  </a:gsLst>
                  <a:lin ang="2700000" scaled="0"/>
                </a:gradFill>
                <a:latin typeface="+mj-ea"/>
                <a:ea typeface="+mj-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200" i="0" u="none" strike="noStrike" kern="1200" cap="none" spc="0" normalizeH="0" baseline="0" noProof="0" dirty="0">
                <a:ln>
                  <a:noFill/>
                </a:ln>
                <a:solidFill>
                  <a:schemeClr val="accent1"/>
                </a:solidFill>
                <a:effectLst/>
                <a:uLnTx/>
                <a:uFillTx/>
                <a:latin typeface="MiSans Semibold" panose="00000700000000000000" pitchFamily="2" charset="-122"/>
                <a:ea typeface="MiSans Semibold" panose="00000700000000000000" pitchFamily="2" charset="-122"/>
                <a:cs typeface="OPPOSans B" panose="00020600040101010101" pitchFamily="18" charset="-122"/>
              </a:rPr>
              <a:t>请添加小标题</a:t>
            </a:r>
          </a:p>
        </p:txBody>
      </p:sp>
      <p:sp>
        <p:nvSpPr>
          <p:cNvPr id="90" name="gaoding-15">
            <a:extLst>
              <a:ext uri="{FF2B5EF4-FFF2-40B4-BE49-F238E27FC236}">
                <a16:creationId xmlns:a16="http://schemas.microsoft.com/office/drawing/2014/main" id="{839C5936-E9CB-77AD-2A79-6095F76E2B88}"/>
              </a:ext>
            </a:extLst>
          </p:cNvPr>
          <p:cNvSpPr txBox="1"/>
          <p:nvPr/>
        </p:nvSpPr>
        <p:spPr>
          <a:xfrm>
            <a:off x="7559398" y="1882795"/>
            <a:ext cx="2613302" cy="816570"/>
          </a:xfrm>
          <a:prstGeom prst="rect">
            <a:avLst/>
          </a:prstGeom>
          <a:noFill/>
        </p:spPr>
        <p:txBody>
          <a:bodyPr wrap="square" lIns="0" tIns="0" rIns="0" bIns="0"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lang="zh-CN" altLang="en-US" sz="1400" dirty="0">
                <a:solidFill>
                  <a:schemeClr val="tx1">
                    <a:lumMod val="75000"/>
                    <a:lumOff val="25000"/>
                  </a:schemeClr>
                </a:solidFill>
                <a:latin typeface="MiSans" panose="00000500000000000000" pitchFamily="2" charset="-122"/>
                <a:ea typeface="MiSans" panose="00000500000000000000" pitchFamily="2" charset="-122"/>
                <a:cs typeface="OPPOSans R" panose="00020600040101010101" pitchFamily="18" charset="-122"/>
              </a:rPr>
              <a:t>单击此处输入你的正文，文字是您思想的提炼请尽量言简意赅的阐述观点</a:t>
            </a:r>
          </a:p>
        </p:txBody>
      </p:sp>
      <p:sp>
        <p:nvSpPr>
          <p:cNvPr id="91" name="gaoding-14">
            <a:extLst>
              <a:ext uri="{FF2B5EF4-FFF2-40B4-BE49-F238E27FC236}">
                <a16:creationId xmlns:a16="http://schemas.microsoft.com/office/drawing/2014/main" id="{0AD4E2F1-5B61-6203-50BD-B9EB884959CE}"/>
              </a:ext>
            </a:extLst>
          </p:cNvPr>
          <p:cNvSpPr txBox="1"/>
          <p:nvPr/>
        </p:nvSpPr>
        <p:spPr>
          <a:xfrm>
            <a:off x="1850382" y="4424613"/>
            <a:ext cx="2377307" cy="338554"/>
          </a:xfrm>
          <a:prstGeom prst="rect">
            <a:avLst/>
          </a:prstGeom>
          <a:noFill/>
        </p:spPr>
        <p:txBody>
          <a:bodyPr wrap="square" lIns="0" tIns="0" rIns="0" bIns="0" rtlCol="0">
            <a:spAutoFit/>
          </a:bodyPr>
          <a:lstStyle>
            <a:defPPr>
              <a:defRPr lang="zh-CN"/>
            </a:defPPr>
            <a:lvl1pPr>
              <a:defRPr sz="3200" spc="300">
                <a:gradFill>
                  <a:gsLst>
                    <a:gs pos="0">
                      <a:schemeClr val="bg1"/>
                    </a:gs>
                    <a:gs pos="100000">
                      <a:schemeClr val="accent4"/>
                    </a:gs>
                  </a:gsLst>
                  <a:lin ang="2700000" scaled="0"/>
                </a:gradFill>
                <a:latin typeface="+mj-ea"/>
                <a:ea typeface="+mj-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200" i="0" u="none" strike="noStrike" kern="1200" cap="none" spc="0" normalizeH="0" baseline="0" noProof="0" dirty="0">
                <a:ln>
                  <a:noFill/>
                </a:ln>
                <a:solidFill>
                  <a:schemeClr val="accent1"/>
                </a:solidFill>
                <a:effectLst/>
                <a:uLnTx/>
                <a:uFillTx/>
                <a:latin typeface="MiSans Semibold" panose="00000700000000000000" pitchFamily="2" charset="-122"/>
                <a:ea typeface="MiSans Semibold" panose="00000700000000000000" pitchFamily="2" charset="-122"/>
                <a:cs typeface="OPPOSans B" panose="00020600040101010101" pitchFamily="18" charset="-122"/>
              </a:rPr>
              <a:t>请添加小标题</a:t>
            </a:r>
          </a:p>
        </p:txBody>
      </p:sp>
      <p:sp>
        <p:nvSpPr>
          <p:cNvPr id="92" name="gaoding-15">
            <a:extLst>
              <a:ext uri="{FF2B5EF4-FFF2-40B4-BE49-F238E27FC236}">
                <a16:creationId xmlns:a16="http://schemas.microsoft.com/office/drawing/2014/main" id="{60E51CF1-912C-D99F-64A7-F99CC9FE7C2C}"/>
              </a:ext>
            </a:extLst>
          </p:cNvPr>
          <p:cNvSpPr txBox="1"/>
          <p:nvPr/>
        </p:nvSpPr>
        <p:spPr>
          <a:xfrm>
            <a:off x="1732187" y="4840916"/>
            <a:ext cx="2613696" cy="816570"/>
          </a:xfrm>
          <a:prstGeom prst="rect">
            <a:avLst/>
          </a:prstGeom>
          <a:noFill/>
        </p:spPr>
        <p:txBody>
          <a:bodyPr wrap="square" lIns="0" tIns="0" rIns="0" bIns="0"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lang="zh-CN" altLang="en-US" sz="1400" dirty="0">
                <a:solidFill>
                  <a:schemeClr val="tx1">
                    <a:lumMod val="75000"/>
                    <a:lumOff val="25000"/>
                  </a:schemeClr>
                </a:solidFill>
                <a:latin typeface="MiSans" panose="00000500000000000000" pitchFamily="2" charset="-122"/>
                <a:ea typeface="MiSans" panose="00000500000000000000" pitchFamily="2" charset="-122"/>
                <a:cs typeface="OPPOSans R" panose="00020600040101010101" pitchFamily="18" charset="-122"/>
              </a:rPr>
              <a:t>单击此处输入你的正文，文字是您思想的提炼请尽量言简意赅的阐述观点</a:t>
            </a:r>
          </a:p>
        </p:txBody>
      </p:sp>
      <p:sp>
        <p:nvSpPr>
          <p:cNvPr id="93" name="gaoding-14">
            <a:extLst>
              <a:ext uri="{FF2B5EF4-FFF2-40B4-BE49-F238E27FC236}">
                <a16:creationId xmlns:a16="http://schemas.microsoft.com/office/drawing/2014/main" id="{B2CFCE7C-9A48-A80D-42B8-612C7225988E}"/>
              </a:ext>
            </a:extLst>
          </p:cNvPr>
          <p:cNvSpPr txBox="1"/>
          <p:nvPr/>
        </p:nvSpPr>
        <p:spPr>
          <a:xfrm>
            <a:off x="5968367" y="4424613"/>
            <a:ext cx="1980030" cy="338554"/>
          </a:xfrm>
          <a:prstGeom prst="rect">
            <a:avLst/>
          </a:prstGeom>
          <a:noFill/>
        </p:spPr>
        <p:txBody>
          <a:bodyPr wrap="square" lIns="0" tIns="0" rIns="0" bIns="0" rtlCol="0">
            <a:spAutoFit/>
          </a:bodyPr>
          <a:lstStyle>
            <a:defPPr>
              <a:defRPr lang="zh-CN"/>
            </a:defPPr>
            <a:lvl1pPr>
              <a:defRPr sz="3200" spc="300">
                <a:gradFill>
                  <a:gsLst>
                    <a:gs pos="0">
                      <a:schemeClr val="bg1"/>
                    </a:gs>
                    <a:gs pos="100000">
                      <a:schemeClr val="accent4"/>
                    </a:gs>
                  </a:gsLst>
                  <a:lin ang="2700000" scaled="0"/>
                </a:gradFill>
                <a:latin typeface="+mj-ea"/>
                <a:ea typeface="+mj-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200" i="0" u="none" strike="noStrike" kern="1200" cap="none" spc="0" normalizeH="0" baseline="0" noProof="0" dirty="0">
                <a:ln>
                  <a:noFill/>
                </a:ln>
                <a:solidFill>
                  <a:schemeClr val="accent1"/>
                </a:solidFill>
                <a:effectLst/>
                <a:uLnTx/>
                <a:uFillTx/>
                <a:latin typeface="MiSans Semibold" panose="00000700000000000000" pitchFamily="2" charset="-122"/>
                <a:ea typeface="MiSans Semibold" panose="00000700000000000000" pitchFamily="2" charset="-122"/>
                <a:cs typeface="OPPOSans B" panose="00020600040101010101" pitchFamily="18" charset="-122"/>
              </a:rPr>
              <a:t>请添加小标题</a:t>
            </a:r>
          </a:p>
        </p:txBody>
      </p:sp>
      <p:sp>
        <p:nvSpPr>
          <p:cNvPr id="94" name="gaoding-15">
            <a:extLst>
              <a:ext uri="{FF2B5EF4-FFF2-40B4-BE49-F238E27FC236}">
                <a16:creationId xmlns:a16="http://schemas.microsoft.com/office/drawing/2014/main" id="{B7C18CA7-79E2-3906-1933-28A83C2A6C0E}"/>
              </a:ext>
            </a:extLst>
          </p:cNvPr>
          <p:cNvSpPr txBox="1"/>
          <p:nvPr/>
        </p:nvSpPr>
        <p:spPr>
          <a:xfrm>
            <a:off x="5651731" y="4840916"/>
            <a:ext cx="2613302" cy="816570"/>
          </a:xfrm>
          <a:prstGeom prst="rect">
            <a:avLst/>
          </a:prstGeom>
          <a:noFill/>
        </p:spPr>
        <p:txBody>
          <a:bodyPr wrap="square" lIns="0" tIns="0" rIns="0" bIns="0"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lang="zh-CN" altLang="en-US" sz="1400" dirty="0">
                <a:solidFill>
                  <a:schemeClr val="tx1">
                    <a:lumMod val="75000"/>
                    <a:lumOff val="25000"/>
                  </a:schemeClr>
                </a:solidFill>
                <a:latin typeface="MiSans" panose="00000500000000000000" pitchFamily="2" charset="-122"/>
                <a:ea typeface="MiSans" panose="00000500000000000000" pitchFamily="2" charset="-122"/>
                <a:cs typeface="OPPOSans R" panose="00020600040101010101" pitchFamily="18" charset="-122"/>
              </a:rPr>
              <a:t>单击此处输入你的正文，文字是您思想的提炼请尽量言简意赅的阐述观点</a:t>
            </a:r>
          </a:p>
        </p:txBody>
      </p:sp>
      <p:sp>
        <p:nvSpPr>
          <p:cNvPr id="110" name="任意多边形: 形状 109">
            <a:extLst>
              <a:ext uri="{FF2B5EF4-FFF2-40B4-BE49-F238E27FC236}">
                <a16:creationId xmlns:a16="http://schemas.microsoft.com/office/drawing/2014/main" id="{9A7572CB-E39A-5E68-77F4-CC510E1486D4}"/>
              </a:ext>
            </a:extLst>
          </p:cNvPr>
          <p:cNvSpPr>
            <a:spLocks/>
          </p:cNvSpPr>
          <p:nvPr/>
        </p:nvSpPr>
        <p:spPr>
          <a:xfrm>
            <a:off x="4681988" y="3415337"/>
            <a:ext cx="608442" cy="452285"/>
          </a:xfrm>
          <a:custGeom>
            <a:avLst/>
            <a:gdLst>
              <a:gd name="connsiteX0" fmla="*/ 238140 w 592199"/>
              <a:gd name="connsiteY0" fmla="*/ 237332 h 412260"/>
              <a:gd name="connsiteX1" fmla="*/ 248650 w 592199"/>
              <a:gd name="connsiteY1" fmla="*/ 237332 h 412260"/>
              <a:gd name="connsiteX2" fmla="*/ 275002 w 592199"/>
              <a:gd name="connsiteY2" fmla="*/ 259966 h 412260"/>
              <a:gd name="connsiteX3" fmla="*/ 317198 w 592199"/>
              <a:gd name="connsiteY3" fmla="*/ 259966 h 412260"/>
              <a:gd name="connsiteX4" fmla="*/ 343549 w 592199"/>
              <a:gd name="connsiteY4" fmla="*/ 237332 h 412260"/>
              <a:gd name="connsiteX5" fmla="*/ 354059 w 592199"/>
              <a:gd name="connsiteY5" fmla="*/ 237332 h 412260"/>
              <a:gd name="connsiteX6" fmla="*/ 540786 w 592199"/>
              <a:gd name="connsiteY6" fmla="*/ 398033 h 412260"/>
              <a:gd name="connsiteX7" fmla="*/ 543615 w 592199"/>
              <a:gd name="connsiteY7" fmla="*/ 404257 h 412260"/>
              <a:gd name="connsiteX8" fmla="*/ 535451 w 592199"/>
              <a:gd name="connsiteY8" fmla="*/ 412260 h 412260"/>
              <a:gd name="connsiteX9" fmla="*/ 55777 w 592199"/>
              <a:gd name="connsiteY9" fmla="*/ 412260 h 412260"/>
              <a:gd name="connsiteX10" fmla="*/ 49552 w 592199"/>
              <a:gd name="connsiteY10" fmla="*/ 409431 h 412260"/>
              <a:gd name="connsiteX11" fmla="*/ 50442 w 592199"/>
              <a:gd name="connsiteY11" fmla="*/ 398033 h 412260"/>
              <a:gd name="connsiteX12" fmla="*/ 13420 w 592199"/>
              <a:gd name="connsiteY12" fmla="*/ 35246 h 412260"/>
              <a:gd name="connsiteX13" fmla="*/ 205159 w 592199"/>
              <a:gd name="connsiteY13" fmla="*/ 199989 h 412260"/>
              <a:gd name="connsiteX14" fmla="*/ 206308 w 592199"/>
              <a:gd name="connsiteY14" fmla="*/ 201136 h 412260"/>
              <a:gd name="connsiteX15" fmla="*/ 205159 w 592199"/>
              <a:gd name="connsiteY15" fmla="*/ 212276 h 412260"/>
              <a:gd name="connsiteX16" fmla="*/ 13420 w 592199"/>
              <a:gd name="connsiteY16" fmla="*/ 377016 h 412260"/>
              <a:gd name="connsiteX17" fmla="*/ 8020 w 592199"/>
              <a:gd name="connsiteY17" fmla="*/ 379022 h 412260"/>
              <a:gd name="connsiteX18" fmla="*/ 0 w 592199"/>
              <a:gd name="connsiteY18" fmla="*/ 370874 h 412260"/>
              <a:gd name="connsiteX19" fmla="*/ 0 w 592199"/>
              <a:gd name="connsiteY19" fmla="*/ 41388 h 412260"/>
              <a:gd name="connsiteX20" fmla="*/ 2005 w 592199"/>
              <a:gd name="connsiteY20" fmla="*/ 35989 h 412260"/>
              <a:gd name="connsiteX21" fmla="*/ 13420 w 592199"/>
              <a:gd name="connsiteY21" fmla="*/ 35246 h 412260"/>
              <a:gd name="connsiteX22" fmla="*/ 584181 w 592199"/>
              <a:gd name="connsiteY22" fmla="*/ 33241 h 412260"/>
              <a:gd name="connsiteX23" fmla="*/ 592199 w 592199"/>
              <a:gd name="connsiteY23" fmla="*/ 41388 h 412260"/>
              <a:gd name="connsiteX24" fmla="*/ 592199 w 592199"/>
              <a:gd name="connsiteY24" fmla="*/ 370874 h 412260"/>
              <a:gd name="connsiteX25" fmla="*/ 590194 w 592199"/>
              <a:gd name="connsiteY25" fmla="*/ 376273 h 412260"/>
              <a:gd name="connsiteX26" fmla="*/ 578780 w 592199"/>
              <a:gd name="connsiteY26" fmla="*/ 377016 h 412260"/>
              <a:gd name="connsiteX27" fmla="*/ 386877 w 592199"/>
              <a:gd name="connsiteY27" fmla="*/ 212276 h 412260"/>
              <a:gd name="connsiteX28" fmla="*/ 385990 w 592199"/>
              <a:gd name="connsiteY28" fmla="*/ 211386 h 412260"/>
              <a:gd name="connsiteX29" fmla="*/ 386877 w 592199"/>
              <a:gd name="connsiteY29" fmla="*/ 199989 h 412260"/>
              <a:gd name="connsiteX30" fmla="*/ 578780 w 592199"/>
              <a:gd name="connsiteY30" fmla="*/ 35246 h 412260"/>
              <a:gd name="connsiteX31" fmla="*/ 584181 w 592199"/>
              <a:gd name="connsiteY31" fmla="*/ 33241 h 412260"/>
              <a:gd name="connsiteX32" fmla="*/ 55776 w 592199"/>
              <a:gd name="connsiteY32" fmla="*/ 0 h 412260"/>
              <a:gd name="connsiteX33" fmla="*/ 535452 w 592199"/>
              <a:gd name="connsiteY33" fmla="*/ 0 h 412260"/>
              <a:gd name="connsiteX34" fmla="*/ 541676 w 592199"/>
              <a:gd name="connsiteY34" fmla="*/ 2830 h 412260"/>
              <a:gd name="connsiteX35" fmla="*/ 540786 w 592199"/>
              <a:gd name="connsiteY35" fmla="*/ 14227 h 412260"/>
              <a:gd name="connsiteX36" fmla="*/ 306204 w 592199"/>
              <a:gd name="connsiteY36" fmla="*/ 215670 h 412260"/>
              <a:gd name="connsiteX37" fmla="*/ 285025 w 592199"/>
              <a:gd name="connsiteY37" fmla="*/ 215670 h 412260"/>
              <a:gd name="connsiteX38" fmla="*/ 50441 w 592199"/>
              <a:gd name="connsiteY38" fmla="*/ 14227 h 412260"/>
              <a:gd name="connsiteX39" fmla="*/ 47612 w 592199"/>
              <a:gd name="connsiteY39" fmla="*/ 8003 h 412260"/>
              <a:gd name="connsiteX40" fmla="*/ 55776 w 592199"/>
              <a:gd name="connsiteY40" fmla="*/ 0 h 412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92199" h="412260">
                <a:moveTo>
                  <a:pt x="238140" y="237332"/>
                </a:moveTo>
                <a:cubicBezTo>
                  <a:pt x="241165" y="234746"/>
                  <a:pt x="245625" y="234746"/>
                  <a:pt x="248650" y="237332"/>
                </a:cubicBezTo>
                <a:lnTo>
                  <a:pt x="275002" y="259966"/>
                </a:lnTo>
                <a:cubicBezTo>
                  <a:pt x="287126" y="270411"/>
                  <a:pt x="305072" y="270411"/>
                  <a:pt x="317198" y="259966"/>
                </a:cubicBezTo>
                <a:lnTo>
                  <a:pt x="343549" y="237332"/>
                </a:lnTo>
                <a:cubicBezTo>
                  <a:pt x="346572" y="234746"/>
                  <a:pt x="351034" y="234746"/>
                  <a:pt x="354059" y="237332"/>
                </a:cubicBezTo>
                <a:lnTo>
                  <a:pt x="540786" y="398033"/>
                </a:lnTo>
                <a:cubicBezTo>
                  <a:pt x="542597" y="399585"/>
                  <a:pt x="543648" y="401864"/>
                  <a:pt x="543615" y="404257"/>
                </a:cubicBezTo>
                <a:cubicBezTo>
                  <a:pt x="543568" y="408720"/>
                  <a:pt x="539913" y="412309"/>
                  <a:pt x="535451" y="412260"/>
                </a:cubicBezTo>
                <a:lnTo>
                  <a:pt x="55777" y="412260"/>
                </a:lnTo>
                <a:cubicBezTo>
                  <a:pt x="53385" y="412292"/>
                  <a:pt x="51105" y="411242"/>
                  <a:pt x="49552" y="409431"/>
                </a:cubicBezTo>
                <a:cubicBezTo>
                  <a:pt x="46643" y="406036"/>
                  <a:pt x="47047" y="400927"/>
                  <a:pt x="50442" y="398033"/>
                </a:cubicBezTo>
                <a:close/>
                <a:moveTo>
                  <a:pt x="13420" y="35246"/>
                </a:moveTo>
                <a:lnTo>
                  <a:pt x="205159" y="199989"/>
                </a:lnTo>
                <a:cubicBezTo>
                  <a:pt x="205580" y="200328"/>
                  <a:pt x="205969" y="200715"/>
                  <a:pt x="206308" y="201136"/>
                </a:cubicBezTo>
                <a:cubicBezTo>
                  <a:pt x="209056" y="204531"/>
                  <a:pt x="208556" y="209511"/>
                  <a:pt x="205159" y="212276"/>
                </a:cubicBezTo>
                <a:lnTo>
                  <a:pt x="13420" y="377016"/>
                </a:lnTo>
                <a:cubicBezTo>
                  <a:pt x="11934" y="378327"/>
                  <a:pt x="10008" y="379038"/>
                  <a:pt x="8020" y="379022"/>
                </a:cubicBezTo>
                <a:cubicBezTo>
                  <a:pt x="3541" y="378989"/>
                  <a:pt x="-32" y="375336"/>
                  <a:pt x="0" y="370874"/>
                </a:cubicBezTo>
                <a:lnTo>
                  <a:pt x="0" y="41388"/>
                </a:lnTo>
                <a:cubicBezTo>
                  <a:pt x="-15" y="39401"/>
                  <a:pt x="696" y="37476"/>
                  <a:pt x="2005" y="35989"/>
                </a:cubicBezTo>
                <a:cubicBezTo>
                  <a:pt x="4963" y="32627"/>
                  <a:pt x="10072" y="32303"/>
                  <a:pt x="13420" y="35246"/>
                </a:cubicBezTo>
                <a:close/>
                <a:moveTo>
                  <a:pt x="584181" y="33241"/>
                </a:moveTo>
                <a:cubicBezTo>
                  <a:pt x="588658" y="33273"/>
                  <a:pt x="592231" y="36926"/>
                  <a:pt x="592199" y="41388"/>
                </a:cubicBezTo>
                <a:lnTo>
                  <a:pt x="592199" y="370874"/>
                </a:lnTo>
                <a:cubicBezTo>
                  <a:pt x="592214" y="372863"/>
                  <a:pt x="591503" y="374786"/>
                  <a:pt x="590194" y="376273"/>
                </a:cubicBezTo>
                <a:cubicBezTo>
                  <a:pt x="587236" y="379637"/>
                  <a:pt x="582127" y="379959"/>
                  <a:pt x="578780" y="377016"/>
                </a:cubicBezTo>
                <a:lnTo>
                  <a:pt x="386877" y="212276"/>
                </a:lnTo>
                <a:cubicBezTo>
                  <a:pt x="386555" y="212001"/>
                  <a:pt x="386265" y="211709"/>
                  <a:pt x="385990" y="211386"/>
                </a:cubicBezTo>
                <a:cubicBezTo>
                  <a:pt x="383094" y="207992"/>
                  <a:pt x="383483" y="202883"/>
                  <a:pt x="386877" y="199989"/>
                </a:cubicBezTo>
                <a:lnTo>
                  <a:pt x="578780" y="35246"/>
                </a:lnTo>
                <a:cubicBezTo>
                  <a:pt x="580268" y="33935"/>
                  <a:pt x="582191" y="33224"/>
                  <a:pt x="584181" y="33241"/>
                </a:cubicBezTo>
                <a:close/>
                <a:moveTo>
                  <a:pt x="55776" y="0"/>
                </a:moveTo>
                <a:lnTo>
                  <a:pt x="535452" y="0"/>
                </a:lnTo>
                <a:cubicBezTo>
                  <a:pt x="537845" y="-32"/>
                  <a:pt x="540124" y="1020"/>
                  <a:pt x="541676" y="2830"/>
                </a:cubicBezTo>
                <a:cubicBezTo>
                  <a:pt x="544587" y="6226"/>
                  <a:pt x="544183" y="11333"/>
                  <a:pt x="540786" y="14227"/>
                </a:cubicBezTo>
                <a:lnTo>
                  <a:pt x="306204" y="215670"/>
                </a:lnTo>
                <a:cubicBezTo>
                  <a:pt x="300124" y="220940"/>
                  <a:pt x="291103" y="220940"/>
                  <a:pt x="285025" y="215670"/>
                </a:cubicBezTo>
                <a:lnTo>
                  <a:pt x="50441" y="14227"/>
                </a:lnTo>
                <a:cubicBezTo>
                  <a:pt x="48630" y="12676"/>
                  <a:pt x="47579" y="10396"/>
                  <a:pt x="47612" y="8003"/>
                </a:cubicBezTo>
                <a:cubicBezTo>
                  <a:pt x="47661" y="3541"/>
                  <a:pt x="51314" y="-47"/>
                  <a:pt x="55776" y="0"/>
                </a:cubicBezTo>
                <a:close/>
              </a:path>
            </a:pathLst>
          </a:cu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panose="00000500000000000000" pitchFamily="2" charset="-122"/>
              <a:ea typeface="MiSans" panose="00000500000000000000" pitchFamily="2" charset="-122"/>
            </a:endParaRPr>
          </a:p>
        </p:txBody>
      </p:sp>
      <p:grpSp>
        <p:nvGrpSpPr>
          <p:cNvPr id="107" name="组合 106">
            <a:extLst>
              <a:ext uri="{FF2B5EF4-FFF2-40B4-BE49-F238E27FC236}">
                <a16:creationId xmlns:a16="http://schemas.microsoft.com/office/drawing/2014/main" id="{F728C70B-CB46-E89F-FE50-94E010762A10}"/>
              </a:ext>
            </a:extLst>
          </p:cNvPr>
          <p:cNvGrpSpPr/>
          <p:nvPr/>
        </p:nvGrpSpPr>
        <p:grpSpPr>
          <a:xfrm>
            <a:off x="543054" y="198722"/>
            <a:ext cx="487078" cy="487078"/>
            <a:chOff x="415749" y="127964"/>
            <a:chExt cx="617864" cy="617864"/>
          </a:xfrm>
        </p:grpSpPr>
        <p:sp>
          <p:nvSpPr>
            <p:cNvPr id="105" name="Oval 134+">
              <a:extLst>
                <a:ext uri="{FF2B5EF4-FFF2-40B4-BE49-F238E27FC236}">
                  <a16:creationId xmlns:a16="http://schemas.microsoft.com/office/drawing/2014/main" id="{0489355D-3969-EB08-F801-D2BF383EF1B8}"/>
                </a:ext>
              </a:extLst>
            </p:cNvPr>
            <p:cNvSpPr/>
            <p:nvPr/>
          </p:nvSpPr>
          <p:spPr>
            <a:xfrm rot="8100000">
              <a:off x="415749" y="127964"/>
              <a:ext cx="617864" cy="617864"/>
            </a:xfrm>
            <a:prstGeom prst="blockArc">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panose="00000500000000000000" pitchFamily="2" charset="-122"/>
                <a:ea typeface="MiSans" panose="00000500000000000000" pitchFamily="2" charset="-122"/>
              </a:endParaRPr>
            </a:p>
          </p:txBody>
        </p:sp>
        <p:sp>
          <p:nvSpPr>
            <p:cNvPr id="106" name="椭圆 105">
              <a:extLst>
                <a:ext uri="{FF2B5EF4-FFF2-40B4-BE49-F238E27FC236}">
                  <a16:creationId xmlns:a16="http://schemas.microsoft.com/office/drawing/2014/main" id="{DCD5BAEC-CBB5-2B13-9EC4-F27EF3E7564B}"/>
                </a:ext>
              </a:extLst>
            </p:cNvPr>
            <p:cNvSpPr/>
            <p:nvPr/>
          </p:nvSpPr>
          <p:spPr>
            <a:xfrm rot="8954099" flipH="1">
              <a:off x="646302" y="337911"/>
              <a:ext cx="197968" cy="197968"/>
            </a:xfrm>
            <a:prstGeom prst="ellipse">
              <a:avLst/>
            </a:pr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panose="00000500000000000000" pitchFamily="2" charset="-122"/>
                <a:ea typeface="MiSans" panose="00000500000000000000" pitchFamily="2" charset="-122"/>
              </a:endParaRPr>
            </a:p>
          </p:txBody>
        </p:sp>
      </p:grpSp>
      <p:sp>
        <p:nvSpPr>
          <p:cNvPr id="108" name="任意多边形: 形状 107">
            <a:extLst>
              <a:ext uri="{FF2B5EF4-FFF2-40B4-BE49-F238E27FC236}">
                <a16:creationId xmlns:a16="http://schemas.microsoft.com/office/drawing/2014/main" id="{5B49B255-9D0D-94EA-E41F-31A46A89BEC2}"/>
              </a:ext>
            </a:extLst>
          </p:cNvPr>
          <p:cNvSpPr/>
          <p:nvPr/>
        </p:nvSpPr>
        <p:spPr>
          <a:xfrm>
            <a:off x="6659389" y="3354706"/>
            <a:ext cx="636180" cy="573546"/>
          </a:xfrm>
          <a:custGeom>
            <a:avLst/>
            <a:gdLst>
              <a:gd name="connsiteX0" fmla="*/ 131816 w 636180"/>
              <a:gd name="connsiteY0" fmla="*/ 258484 h 573546"/>
              <a:gd name="connsiteX1" fmla="*/ 111607 w 636180"/>
              <a:gd name="connsiteY1" fmla="*/ 278692 h 573546"/>
              <a:gd name="connsiteX2" fmla="*/ 131816 w 636180"/>
              <a:gd name="connsiteY2" fmla="*/ 298901 h 573546"/>
              <a:gd name="connsiteX3" fmla="*/ 244984 w 636180"/>
              <a:gd name="connsiteY3" fmla="*/ 298901 h 573546"/>
              <a:gd name="connsiteX4" fmla="*/ 244984 w 636180"/>
              <a:gd name="connsiteY4" fmla="*/ 299547 h 573546"/>
              <a:gd name="connsiteX5" fmla="*/ 245648 w 636180"/>
              <a:gd name="connsiteY5" fmla="*/ 299532 h 573546"/>
              <a:gd name="connsiteX6" fmla="*/ 265195 w 636180"/>
              <a:gd name="connsiteY6" fmla="*/ 278692 h 573546"/>
              <a:gd name="connsiteX7" fmla="*/ 244984 w 636180"/>
              <a:gd name="connsiteY7" fmla="*/ 258484 h 573546"/>
              <a:gd name="connsiteX8" fmla="*/ 131816 w 636180"/>
              <a:gd name="connsiteY8" fmla="*/ 177649 h 573546"/>
              <a:gd name="connsiteX9" fmla="*/ 111607 w 636180"/>
              <a:gd name="connsiteY9" fmla="*/ 197858 h 573546"/>
              <a:gd name="connsiteX10" fmla="*/ 131816 w 636180"/>
              <a:gd name="connsiteY10" fmla="*/ 218065 h 573546"/>
              <a:gd name="connsiteX11" fmla="*/ 325819 w 636180"/>
              <a:gd name="connsiteY11" fmla="*/ 218065 h 573546"/>
              <a:gd name="connsiteX12" fmla="*/ 325819 w 636180"/>
              <a:gd name="connsiteY12" fmla="*/ 218713 h 573546"/>
              <a:gd name="connsiteX13" fmla="*/ 326483 w 636180"/>
              <a:gd name="connsiteY13" fmla="*/ 218698 h 573546"/>
              <a:gd name="connsiteX14" fmla="*/ 346029 w 636180"/>
              <a:gd name="connsiteY14" fmla="*/ 197858 h 573546"/>
              <a:gd name="connsiteX15" fmla="*/ 325819 w 636180"/>
              <a:gd name="connsiteY15" fmla="*/ 177649 h 573546"/>
              <a:gd name="connsiteX16" fmla="*/ 477952 w 636180"/>
              <a:gd name="connsiteY16" fmla="*/ 126073 h 573546"/>
              <a:gd name="connsiteX17" fmla="*/ 628790 w 636180"/>
              <a:gd name="connsiteY17" fmla="*/ 300191 h 573546"/>
              <a:gd name="connsiteX18" fmla="*/ 607450 w 636180"/>
              <a:gd name="connsiteY18" fmla="*/ 445694 h 573546"/>
              <a:gd name="connsiteX19" fmla="*/ 606157 w 636180"/>
              <a:gd name="connsiteY19" fmla="*/ 460731 h 573546"/>
              <a:gd name="connsiteX20" fmla="*/ 635257 w 636180"/>
              <a:gd name="connsiteY20" fmla="*/ 548031 h 573546"/>
              <a:gd name="connsiteX21" fmla="*/ 635403 w 636180"/>
              <a:gd name="connsiteY21" fmla="*/ 559430 h 573546"/>
              <a:gd name="connsiteX22" fmla="*/ 611167 w 636180"/>
              <a:gd name="connsiteY22" fmla="*/ 572768 h 573546"/>
              <a:gd name="connsiteX23" fmla="*/ 523543 w 636180"/>
              <a:gd name="connsiteY23" fmla="*/ 543667 h 573546"/>
              <a:gd name="connsiteX24" fmla="*/ 508669 w 636180"/>
              <a:gd name="connsiteY24" fmla="*/ 544799 h 573546"/>
              <a:gd name="connsiteX25" fmla="*/ 363166 w 636180"/>
              <a:gd name="connsiteY25" fmla="*/ 565816 h 573546"/>
              <a:gd name="connsiteX26" fmla="*/ 237710 w 636180"/>
              <a:gd name="connsiteY26" fmla="*/ 496461 h 573546"/>
              <a:gd name="connsiteX27" fmla="*/ 279905 w 636180"/>
              <a:gd name="connsiteY27" fmla="*/ 492416 h 573546"/>
              <a:gd name="connsiteX28" fmla="*/ 494120 w 636180"/>
              <a:gd name="connsiteY28" fmla="*/ 280144 h 573546"/>
              <a:gd name="connsiteX29" fmla="*/ 477952 w 636180"/>
              <a:gd name="connsiteY29" fmla="*/ 126073 h 573546"/>
              <a:gd name="connsiteX30" fmla="*/ 232086 w 636180"/>
              <a:gd name="connsiteY30" fmla="*/ 0 h 573546"/>
              <a:gd name="connsiteX31" fmla="*/ 277077 w 636180"/>
              <a:gd name="connsiteY31" fmla="*/ 4473 h 573546"/>
              <a:gd name="connsiteX32" fmla="*/ 455480 w 636180"/>
              <a:gd name="connsiteY32" fmla="*/ 272711 h 573546"/>
              <a:gd name="connsiteX33" fmla="*/ 273924 w 636180"/>
              <a:gd name="connsiteY33" fmla="*/ 452650 h 573546"/>
              <a:gd name="connsiteX34" fmla="*/ 128421 w 636180"/>
              <a:gd name="connsiteY34" fmla="*/ 431631 h 573546"/>
              <a:gd name="connsiteX35" fmla="*/ 113547 w 636180"/>
              <a:gd name="connsiteY35" fmla="*/ 430502 h 573546"/>
              <a:gd name="connsiteX36" fmla="*/ 25923 w 636180"/>
              <a:gd name="connsiteY36" fmla="*/ 459601 h 573546"/>
              <a:gd name="connsiteX37" fmla="*/ 13329 w 636180"/>
              <a:gd name="connsiteY37" fmla="*/ 459649 h 573546"/>
              <a:gd name="connsiteX38" fmla="*/ 1025 w 636180"/>
              <a:gd name="connsiteY38" fmla="*/ 434865 h 573546"/>
              <a:gd name="connsiteX39" fmla="*/ 30126 w 636180"/>
              <a:gd name="connsiteY39" fmla="*/ 347564 h 573546"/>
              <a:gd name="connsiteX40" fmla="*/ 28832 w 636180"/>
              <a:gd name="connsiteY40" fmla="*/ 332528 h 573546"/>
              <a:gd name="connsiteX41" fmla="*/ 7492 w 636180"/>
              <a:gd name="connsiteY41" fmla="*/ 187025 h 573546"/>
              <a:gd name="connsiteX42" fmla="*/ 187108 w 636180"/>
              <a:gd name="connsiteY42" fmla="*/ 4500 h 573546"/>
              <a:gd name="connsiteX43" fmla="*/ 232086 w 636180"/>
              <a:gd name="connsiteY43" fmla="*/ 0 h 57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36180" h="573546">
                <a:moveTo>
                  <a:pt x="131816" y="258484"/>
                </a:moveTo>
                <a:cubicBezTo>
                  <a:pt x="120661" y="258484"/>
                  <a:pt x="111607" y="267538"/>
                  <a:pt x="111607" y="278692"/>
                </a:cubicBezTo>
                <a:cubicBezTo>
                  <a:pt x="111607" y="289848"/>
                  <a:pt x="120661" y="298901"/>
                  <a:pt x="131816" y="298901"/>
                </a:cubicBezTo>
                <a:lnTo>
                  <a:pt x="244984" y="298901"/>
                </a:lnTo>
                <a:lnTo>
                  <a:pt x="244984" y="299547"/>
                </a:lnTo>
                <a:cubicBezTo>
                  <a:pt x="245212" y="299547"/>
                  <a:pt x="245422" y="299547"/>
                  <a:pt x="245648" y="299532"/>
                </a:cubicBezTo>
                <a:cubicBezTo>
                  <a:pt x="256803" y="299175"/>
                  <a:pt x="265549" y="289848"/>
                  <a:pt x="265195" y="278692"/>
                </a:cubicBezTo>
                <a:cubicBezTo>
                  <a:pt x="265195" y="267538"/>
                  <a:pt x="256141" y="258484"/>
                  <a:pt x="244984" y="258484"/>
                </a:cubicBezTo>
                <a:close/>
                <a:moveTo>
                  <a:pt x="131816" y="177649"/>
                </a:moveTo>
                <a:cubicBezTo>
                  <a:pt x="120661" y="177649"/>
                  <a:pt x="111607" y="186702"/>
                  <a:pt x="111607" y="197858"/>
                </a:cubicBezTo>
                <a:cubicBezTo>
                  <a:pt x="111607" y="209012"/>
                  <a:pt x="120661" y="218065"/>
                  <a:pt x="131816" y="218065"/>
                </a:cubicBezTo>
                <a:lnTo>
                  <a:pt x="325819" y="218065"/>
                </a:lnTo>
                <a:lnTo>
                  <a:pt x="325819" y="218713"/>
                </a:lnTo>
                <a:cubicBezTo>
                  <a:pt x="326047" y="218713"/>
                  <a:pt x="326257" y="218713"/>
                  <a:pt x="326483" y="218698"/>
                </a:cubicBezTo>
                <a:cubicBezTo>
                  <a:pt x="337638" y="218340"/>
                  <a:pt x="346384" y="209012"/>
                  <a:pt x="346029" y="197858"/>
                </a:cubicBezTo>
                <a:cubicBezTo>
                  <a:pt x="346029" y="186702"/>
                  <a:pt x="336976" y="177649"/>
                  <a:pt x="325819" y="177649"/>
                </a:cubicBezTo>
                <a:close/>
                <a:moveTo>
                  <a:pt x="477952" y="126073"/>
                </a:moveTo>
                <a:cubicBezTo>
                  <a:pt x="556038" y="152538"/>
                  <a:pt x="613721" y="219131"/>
                  <a:pt x="628790" y="300191"/>
                </a:cubicBezTo>
                <a:cubicBezTo>
                  <a:pt x="637988" y="349711"/>
                  <a:pt x="630471" y="400896"/>
                  <a:pt x="607450" y="445694"/>
                </a:cubicBezTo>
                <a:cubicBezTo>
                  <a:pt x="604928" y="450303"/>
                  <a:pt x="604459" y="455752"/>
                  <a:pt x="606157" y="460731"/>
                </a:cubicBezTo>
                <a:lnTo>
                  <a:pt x="635257" y="548031"/>
                </a:lnTo>
                <a:cubicBezTo>
                  <a:pt x="636437" y="551735"/>
                  <a:pt x="636486" y="555694"/>
                  <a:pt x="635403" y="559430"/>
                </a:cubicBezTo>
                <a:cubicBezTo>
                  <a:pt x="632395" y="569810"/>
                  <a:pt x="621548" y="575775"/>
                  <a:pt x="611167" y="572768"/>
                </a:cubicBezTo>
                <a:lnTo>
                  <a:pt x="523543" y="543667"/>
                </a:lnTo>
                <a:cubicBezTo>
                  <a:pt x="518627" y="542099"/>
                  <a:pt x="513292" y="542503"/>
                  <a:pt x="508669" y="544799"/>
                </a:cubicBezTo>
                <a:cubicBezTo>
                  <a:pt x="463822" y="567691"/>
                  <a:pt x="412653" y="575081"/>
                  <a:pt x="363166" y="565816"/>
                </a:cubicBezTo>
                <a:cubicBezTo>
                  <a:pt x="314940" y="556908"/>
                  <a:pt x="270916" y="532560"/>
                  <a:pt x="237710" y="496461"/>
                </a:cubicBezTo>
                <a:cubicBezTo>
                  <a:pt x="251855" y="496152"/>
                  <a:pt x="265953" y="494811"/>
                  <a:pt x="279905" y="492416"/>
                </a:cubicBezTo>
                <a:cubicBezTo>
                  <a:pt x="388322" y="472727"/>
                  <a:pt x="473441" y="388367"/>
                  <a:pt x="494120" y="280144"/>
                </a:cubicBezTo>
                <a:cubicBezTo>
                  <a:pt x="503899" y="228314"/>
                  <a:pt x="498290" y="174752"/>
                  <a:pt x="477952" y="126073"/>
                </a:cubicBezTo>
                <a:close/>
                <a:moveTo>
                  <a:pt x="232086" y="0"/>
                </a:moveTo>
                <a:cubicBezTo>
                  <a:pt x="247156" y="-5"/>
                  <a:pt x="262228" y="1486"/>
                  <a:pt x="277077" y="4473"/>
                </a:cubicBezTo>
                <a:cubicBezTo>
                  <a:pt x="400415" y="29279"/>
                  <a:pt x="480279" y="149371"/>
                  <a:pt x="455480" y="272711"/>
                </a:cubicBezTo>
                <a:cubicBezTo>
                  <a:pt x="437648" y="364280"/>
                  <a:pt x="365656" y="435642"/>
                  <a:pt x="273924" y="452650"/>
                </a:cubicBezTo>
                <a:cubicBezTo>
                  <a:pt x="224437" y="461913"/>
                  <a:pt x="173268" y="454525"/>
                  <a:pt x="128421" y="431631"/>
                </a:cubicBezTo>
                <a:cubicBezTo>
                  <a:pt x="123797" y="429336"/>
                  <a:pt x="118463" y="428932"/>
                  <a:pt x="113547" y="430502"/>
                </a:cubicBezTo>
                <a:lnTo>
                  <a:pt x="25923" y="459601"/>
                </a:lnTo>
                <a:cubicBezTo>
                  <a:pt x="21848" y="461007"/>
                  <a:pt x="17418" y="461024"/>
                  <a:pt x="13329" y="459649"/>
                </a:cubicBezTo>
                <a:cubicBezTo>
                  <a:pt x="3094" y="456205"/>
                  <a:pt x="-2419" y="445100"/>
                  <a:pt x="1025" y="434865"/>
                </a:cubicBezTo>
                <a:lnTo>
                  <a:pt x="30126" y="347564"/>
                </a:lnTo>
                <a:cubicBezTo>
                  <a:pt x="31726" y="342584"/>
                  <a:pt x="31258" y="337168"/>
                  <a:pt x="28832" y="332528"/>
                </a:cubicBezTo>
                <a:cubicBezTo>
                  <a:pt x="5811" y="287729"/>
                  <a:pt x="-1708" y="236545"/>
                  <a:pt x="7492" y="187025"/>
                </a:cubicBezTo>
                <a:cubicBezTo>
                  <a:pt x="23886" y="94906"/>
                  <a:pt x="95262" y="22367"/>
                  <a:pt x="187108" y="4500"/>
                </a:cubicBezTo>
                <a:cubicBezTo>
                  <a:pt x="201949" y="1505"/>
                  <a:pt x="217017" y="5"/>
                  <a:pt x="232086" y="0"/>
                </a:cubicBezTo>
                <a:close/>
              </a:path>
            </a:pathLst>
          </a:cu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panose="00000500000000000000" pitchFamily="2" charset="-122"/>
              <a:ea typeface="MiSans" panose="00000500000000000000" pitchFamily="2" charset="-122"/>
            </a:endParaRPr>
          </a:p>
        </p:txBody>
      </p:sp>
      <p:sp>
        <p:nvSpPr>
          <p:cNvPr id="109" name="任意多边形: 形状 108">
            <a:extLst>
              <a:ext uri="{FF2B5EF4-FFF2-40B4-BE49-F238E27FC236}">
                <a16:creationId xmlns:a16="http://schemas.microsoft.com/office/drawing/2014/main" id="{8AFE3EB7-096A-DB42-5302-C24B72F3C6DD}"/>
              </a:ext>
            </a:extLst>
          </p:cNvPr>
          <p:cNvSpPr/>
          <p:nvPr/>
        </p:nvSpPr>
        <p:spPr>
          <a:xfrm>
            <a:off x="2770074" y="3397521"/>
            <a:ext cx="621697" cy="487917"/>
          </a:xfrm>
          <a:custGeom>
            <a:avLst/>
            <a:gdLst>
              <a:gd name="connsiteX0" fmla="*/ 153587 w 621697"/>
              <a:gd name="connsiteY0" fmla="*/ 363432 h 487917"/>
              <a:gd name="connsiteX1" fmla="*/ 153587 w 621697"/>
              <a:gd name="connsiteY1" fmla="*/ 414520 h 487917"/>
              <a:gd name="connsiteX2" fmla="*/ 158114 w 621697"/>
              <a:gd name="connsiteY2" fmla="*/ 419855 h 487917"/>
              <a:gd name="connsiteX3" fmla="*/ 276779 w 621697"/>
              <a:gd name="connsiteY3" fmla="*/ 439740 h 487917"/>
              <a:gd name="connsiteX4" fmla="*/ 281144 w 621697"/>
              <a:gd name="connsiteY4" fmla="*/ 438447 h 487917"/>
              <a:gd name="connsiteX5" fmla="*/ 282923 w 621697"/>
              <a:gd name="connsiteY5" fmla="*/ 434406 h 487917"/>
              <a:gd name="connsiteX6" fmla="*/ 282923 w 621697"/>
              <a:gd name="connsiteY6" fmla="*/ 398514 h 487917"/>
              <a:gd name="connsiteX7" fmla="*/ 56585 w 621697"/>
              <a:gd name="connsiteY7" fmla="*/ 161508 h 487917"/>
              <a:gd name="connsiteX8" fmla="*/ 57440 w 621697"/>
              <a:gd name="connsiteY8" fmla="*/ 161555 h 487917"/>
              <a:gd name="connsiteX9" fmla="*/ 64668 w 621697"/>
              <a:gd name="connsiteY9" fmla="*/ 170398 h 487917"/>
              <a:gd name="connsiteX10" fmla="*/ 64668 w 621697"/>
              <a:gd name="connsiteY10" fmla="*/ 332068 h 487917"/>
              <a:gd name="connsiteX11" fmla="*/ 56585 w 621697"/>
              <a:gd name="connsiteY11" fmla="*/ 340153 h 487917"/>
              <a:gd name="connsiteX12" fmla="*/ 32334 w 621697"/>
              <a:gd name="connsiteY12" fmla="*/ 340153 h 487917"/>
              <a:gd name="connsiteX13" fmla="*/ 0 w 621697"/>
              <a:gd name="connsiteY13" fmla="*/ 307819 h 487917"/>
              <a:gd name="connsiteX14" fmla="*/ 0 w 621697"/>
              <a:gd name="connsiteY14" fmla="*/ 194650 h 487917"/>
              <a:gd name="connsiteX15" fmla="*/ 32334 w 621697"/>
              <a:gd name="connsiteY15" fmla="*/ 162316 h 487917"/>
              <a:gd name="connsiteX16" fmla="*/ 56585 w 621697"/>
              <a:gd name="connsiteY16" fmla="*/ 162316 h 487917"/>
              <a:gd name="connsiteX17" fmla="*/ 477217 w 621697"/>
              <a:gd name="connsiteY17" fmla="*/ 46123 h 487917"/>
              <a:gd name="connsiteX18" fmla="*/ 485010 w 621697"/>
              <a:gd name="connsiteY18" fmla="*/ 54480 h 487917"/>
              <a:gd name="connsiteX19" fmla="*/ 485010 w 621697"/>
              <a:gd name="connsiteY19" fmla="*/ 442488 h 487917"/>
              <a:gd name="connsiteX20" fmla="*/ 484735 w 621697"/>
              <a:gd name="connsiteY20" fmla="*/ 444542 h 487917"/>
              <a:gd name="connsiteX21" fmla="*/ 474824 w 621697"/>
              <a:gd name="connsiteY21" fmla="*/ 450248 h 487917"/>
              <a:gd name="connsiteX22" fmla="*/ 331424 w 621697"/>
              <a:gd name="connsiteY22" fmla="*/ 411448 h 487917"/>
              <a:gd name="connsiteX23" fmla="*/ 331424 w 621697"/>
              <a:gd name="connsiteY23" fmla="*/ 434081 h 487917"/>
              <a:gd name="connsiteX24" fmla="*/ 312507 w 621697"/>
              <a:gd name="connsiteY24" fmla="*/ 475146 h 487917"/>
              <a:gd name="connsiteX25" fmla="*/ 277587 w 621697"/>
              <a:gd name="connsiteY25" fmla="*/ 487917 h 487917"/>
              <a:gd name="connsiteX26" fmla="*/ 268696 w 621697"/>
              <a:gd name="connsiteY26" fmla="*/ 487109 h 487917"/>
              <a:gd name="connsiteX27" fmla="*/ 150191 w 621697"/>
              <a:gd name="connsiteY27" fmla="*/ 467386 h 487917"/>
              <a:gd name="connsiteX28" fmla="*/ 105086 w 621697"/>
              <a:gd name="connsiteY28" fmla="*/ 414196 h 487917"/>
              <a:gd name="connsiteX29" fmla="*/ 105086 w 621697"/>
              <a:gd name="connsiteY29" fmla="*/ 349528 h 487917"/>
              <a:gd name="connsiteX30" fmla="*/ 105086 w 621697"/>
              <a:gd name="connsiteY30" fmla="*/ 156495 h 487917"/>
              <a:gd name="connsiteX31" fmla="*/ 111067 w 621697"/>
              <a:gd name="connsiteY31" fmla="*/ 148734 h 487917"/>
              <a:gd name="connsiteX32" fmla="*/ 474824 w 621697"/>
              <a:gd name="connsiteY32" fmla="*/ 46398 h 487917"/>
              <a:gd name="connsiteX33" fmla="*/ 477217 w 621697"/>
              <a:gd name="connsiteY33" fmla="*/ 46123 h 487917"/>
              <a:gd name="connsiteX34" fmla="*/ 524695 w 621697"/>
              <a:gd name="connsiteY34" fmla="*/ 0 h 487917"/>
              <a:gd name="connsiteX35" fmla="*/ 557029 w 621697"/>
              <a:gd name="connsiteY35" fmla="*/ 0 h 487917"/>
              <a:gd name="connsiteX36" fmla="*/ 589363 w 621697"/>
              <a:gd name="connsiteY36" fmla="*/ 0 h 487917"/>
              <a:gd name="connsiteX37" fmla="*/ 621697 w 621697"/>
              <a:gd name="connsiteY37" fmla="*/ 0 h 487917"/>
              <a:gd name="connsiteX38" fmla="*/ 621697 w 621697"/>
              <a:gd name="connsiteY38" fmla="*/ 485010 h 487917"/>
              <a:gd name="connsiteX39" fmla="*/ 589363 w 621697"/>
              <a:gd name="connsiteY39" fmla="*/ 485010 h 487917"/>
              <a:gd name="connsiteX40" fmla="*/ 557029 w 621697"/>
              <a:gd name="connsiteY40" fmla="*/ 485010 h 487917"/>
              <a:gd name="connsiteX41" fmla="*/ 524695 w 621697"/>
              <a:gd name="connsiteY41" fmla="*/ 485010 h 487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21697" h="487917">
                <a:moveTo>
                  <a:pt x="153587" y="363432"/>
                </a:moveTo>
                <a:lnTo>
                  <a:pt x="153587" y="414520"/>
                </a:lnTo>
                <a:cubicBezTo>
                  <a:pt x="153553" y="417171"/>
                  <a:pt x="155478" y="419451"/>
                  <a:pt x="158114" y="419855"/>
                </a:cubicBezTo>
                <a:lnTo>
                  <a:pt x="276779" y="439740"/>
                </a:lnTo>
                <a:cubicBezTo>
                  <a:pt x="278347" y="439983"/>
                  <a:pt x="279948" y="439513"/>
                  <a:pt x="281144" y="438447"/>
                </a:cubicBezTo>
                <a:cubicBezTo>
                  <a:pt x="282259" y="437396"/>
                  <a:pt x="282906" y="435940"/>
                  <a:pt x="282923" y="434406"/>
                </a:cubicBezTo>
                <a:lnTo>
                  <a:pt x="282923" y="398514"/>
                </a:lnTo>
                <a:close/>
                <a:moveTo>
                  <a:pt x="56585" y="161508"/>
                </a:moveTo>
                <a:cubicBezTo>
                  <a:pt x="56875" y="161508"/>
                  <a:pt x="57150" y="161523"/>
                  <a:pt x="57440" y="161555"/>
                </a:cubicBezTo>
                <a:cubicBezTo>
                  <a:pt x="61870" y="161992"/>
                  <a:pt x="65121" y="165953"/>
                  <a:pt x="64668" y="170398"/>
                </a:cubicBezTo>
                <a:lnTo>
                  <a:pt x="64668" y="332068"/>
                </a:lnTo>
                <a:cubicBezTo>
                  <a:pt x="64668" y="336531"/>
                  <a:pt x="61046" y="340153"/>
                  <a:pt x="56585" y="340153"/>
                </a:cubicBezTo>
                <a:lnTo>
                  <a:pt x="32334" y="340153"/>
                </a:lnTo>
                <a:cubicBezTo>
                  <a:pt x="14469" y="340153"/>
                  <a:pt x="0" y="325683"/>
                  <a:pt x="0" y="307819"/>
                </a:cubicBezTo>
                <a:lnTo>
                  <a:pt x="0" y="194650"/>
                </a:lnTo>
                <a:cubicBezTo>
                  <a:pt x="0" y="176785"/>
                  <a:pt x="14469" y="162316"/>
                  <a:pt x="32334" y="162316"/>
                </a:cubicBezTo>
                <a:lnTo>
                  <a:pt x="56585" y="162316"/>
                </a:lnTo>
                <a:close/>
                <a:moveTo>
                  <a:pt x="477217" y="46123"/>
                </a:moveTo>
                <a:cubicBezTo>
                  <a:pt x="481679" y="46284"/>
                  <a:pt x="485171" y="50018"/>
                  <a:pt x="485010" y="54480"/>
                </a:cubicBezTo>
                <a:lnTo>
                  <a:pt x="485010" y="442488"/>
                </a:lnTo>
                <a:cubicBezTo>
                  <a:pt x="485010" y="443184"/>
                  <a:pt x="484913" y="443878"/>
                  <a:pt x="484735" y="444542"/>
                </a:cubicBezTo>
                <a:cubicBezTo>
                  <a:pt x="483570" y="448858"/>
                  <a:pt x="479140" y="451413"/>
                  <a:pt x="474824" y="450248"/>
                </a:cubicBezTo>
                <a:lnTo>
                  <a:pt x="331424" y="411448"/>
                </a:lnTo>
                <a:lnTo>
                  <a:pt x="331424" y="434081"/>
                </a:lnTo>
                <a:cubicBezTo>
                  <a:pt x="331424" y="449877"/>
                  <a:pt x="324519" y="464879"/>
                  <a:pt x="312507" y="475146"/>
                </a:cubicBezTo>
                <a:cubicBezTo>
                  <a:pt x="302727" y="483375"/>
                  <a:pt x="290376" y="487902"/>
                  <a:pt x="277587" y="487917"/>
                </a:cubicBezTo>
                <a:cubicBezTo>
                  <a:pt x="274613" y="487885"/>
                  <a:pt x="271637" y="487610"/>
                  <a:pt x="268696" y="487109"/>
                </a:cubicBezTo>
                <a:lnTo>
                  <a:pt x="150191" y="467386"/>
                </a:lnTo>
                <a:cubicBezTo>
                  <a:pt x="124194" y="463036"/>
                  <a:pt x="105117" y="440565"/>
                  <a:pt x="105086" y="414196"/>
                </a:cubicBezTo>
                <a:lnTo>
                  <a:pt x="105086" y="349528"/>
                </a:lnTo>
                <a:lnTo>
                  <a:pt x="105086" y="156495"/>
                </a:lnTo>
                <a:cubicBezTo>
                  <a:pt x="105101" y="152857"/>
                  <a:pt x="107559" y="149671"/>
                  <a:pt x="111067" y="148734"/>
                </a:cubicBezTo>
                <a:lnTo>
                  <a:pt x="474824" y="46398"/>
                </a:lnTo>
                <a:cubicBezTo>
                  <a:pt x="475601" y="46187"/>
                  <a:pt x="476409" y="46091"/>
                  <a:pt x="477217" y="46123"/>
                </a:cubicBezTo>
                <a:close/>
                <a:moveTo>
                  <a:pt x="524695" y="0"/>
                </a:moveTo>
                <a:cubicBezTo>
                  <a:pt x="524695" y="0"/>
                  <a:pt x="539172" y="0"/>
                  <a:pt x="557029" y="0"/>
                </a:cubicBezTo>
                <a:lnTo>
                  <a:pt x="589363" y="0"/>
                </a:lnTo>
                <a:cubicBezTo>
                  <a:pt x="607221" y="0"/>
                  <a:pt x="621697" y="0"/>
                  <a:pt x="621697" y="0"/>
                </a:cubicBezTo>
                <a:lnTo>
                  <a:pt x="621697" y="485010"/>
                </a:lnTo>
                <a:cubicBezTo>
                  <a:pt x="621697" y="485010"/>
                  <a:pt x="607221" y="485010"/>
                  <a:pt x="589363" y="485010"/>
                </a:cubicBezTo>
                <a:lnTo>
                  <a:pt x="557029" y="485010"/>
                </a:lnTo>
                <a:cubicBezTo>
                  <a:pt x="539172" y="485010"/>
                  <a:pt x="524695" y="485010"/>
                  <a:pt x="524695" y="485010"/>
                </a:cubicBezTo>
                <a:close/>
              </a:path>
            </a:pathLst>
          </a:cu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panose="00000500000000000000" pitchFamily="2" charset="-122"/>
              <a:ea typeface="MiSans" panose="00000500000000000000" pitchFamily="2" charset="-122"/>
            </a:endParaRPr>
          </a:p>
        </p:txBody>
      </p:sp>
      <p:sp>
        <p:nvSpPr>
          <p:cNvPr id="111" name="任意多边形: 形状 110">
            <a:extLst>
              <a:ext uri="{FF2B5EF4-FFF2-40B4-BE49-F238E27FC236}">
                <a16:creationId xmlns:a16="http://schemas.microsoft.com/office/drawing/2014/main" id="{C9B921B7-9B55-5D08-3E67-FA03FB804712}"/>
              </a:ext>
            </a:extLst>
          </p:cNvPr>
          <p:cNvSpPr/>
          <p:nvPr/>
        </p:nvSpPr>
        <p:spPr>
          <a:xfrm>
            <a:off x="8676998" y="3357914"/>
            <a:ext cx="378102" cy="567130"/>
          </a:xfrm>
          <a:custGeom>
            <a:avLst/>
            <a:gdLst>
              <a:gd name="connsiteX0" fmla="*/ 157467 w 420360"/>
              <a:gd name="connsiteY0" fmla="*/ 574575 h 630514"/>
              <a:gd name="connsiteX1" fmla="*/ 262553 w 420360"/>
              <a:gd name="connsiteY1" fmla="*/ 574575 h 630514"/>
              <a:gd name="connsiteX2" fmla="*/ 262553 w 420360"/>
              <a:gd name="connsiteY2" fmla="*/ 582013 h 630514"/>
              <a:gd name="connsiteX3" fmla="*/ 214052 w 420360"/>
              <a:gd name="connsiteY3" fmla="*/ 630514 h 630514"/>
              <a:gd name="connsiteX4" fmla="*/ 205968 w 420360"/>
              <a:gd name="connsiteY4" fmla="*/ 630514 h 630514"/>
              <a:gd name="connsiteX5" fmla="*/ 157467 w 420360"/>
              <a:gd name="connsiteY5" fmla="*/ 582013 h 630514"/>
              <a:gd name="connsiteX6" fmla="*/ 206937 w 420360"/>
              <a:gd name="connsiteY6" fmla="*/ 0 h 630514"/>
              <a:gd name="connsiteX7" fmla="*/ 212919 w 420360"/>
              <a:gd name="connsiteY7" fmla="*/ 0 h 630514"/>
              <a:gd name="connsiteX8" fmla="*/ 245253 w 420360"/>
              <a:gd name="connsiteY8" fmla="*/ 32334 h 630514"/>
              <a:gd name="connsiteX9" fmla="*/ 245253 w 420360"/>
              <a:gd name="connsiteY9" fmla="*/ 65476 h 630514"/>
              <a:gd name="connsiteX10" fmla="*/ 367799 w 420360"/>
              <a:gd name="connsiteY10" fmla="*/ 224398 h 630514"/>
              <a:gd name="connsiteX11" fmla="*/ 367799 w 420360"/>
              <a:gd name="connsiteY11" fmla="*/ 271444 h 630514"/>
              <a:gd name="connsiteX12" fmla="*/ 417108 w 420360"/>
              <a:gd name="connsiteY12" fmla="*/ 424707 h 630514"/>
              <a:gd name="connsiteX13" fmla="*/ 420342 w 420360"/>
              <a:gd name="connsiteY13" fmla="*/ 435215 h 630514"/>
              <a:gd name="connsiteX14" fmla="*/ 420342 w 420360"/>
              <a:gd name="connsiteY14" fmla="*/ 517344 h 630514"/>
              <a:gd name="connsiteX15" fmla="*/ 402881 w 420360"/>
              <a:gd name="connsiteY15" fmla="*/ 534804 h 630514"/>
              <a:gd name="connsiteX16" fmla="*/ 17621 w 420360"/>
              <a:gd name="connsiteY16" fmla="*/ 534804 h 630514"/>
              <a:gd name="connsiteX17" fmla="*/ 17460 w 420360"/>
              <a:gd name="connsiteY17" fmla="*/ 534804 h 630514"/>
              <a:gd name="connsiteX18" fmla="*/ 0 w 420360"/>
              <a:gd name="connsiteY18" fmla="*/ 517344 h 630514"/>
              <a:gd name="connsiteX19" fmla="*/ 0 w 420360"/>
              <a:gd name="connsiteY19" fmla="*/ 433922 h 630514"/>
              <a:gd name="connsiteX20" fmla="*/ 3394 w 420360"/>
              <a:gd name="connsiteY20" fmla="*/ 424061 h 630514"/>
              <a:gd name="connsiteX21" fmla="*/ 51895 w 420360"/>
              <a:gd name="connsiteY21" fmla="*/ 270798 h 630514"/>
              <a:gd name="connsiteX22" fmla="*/ 51895 w 420360"/>
              <a:gd name="connsiteY22" fmla="*/ 218255 h 630514"/>
              <a:gd name="connsiteX23" fmla="*/ 174603 w 420360"/>
              <a:gd name="connsiteY23" fmla="*/ 64668 h 630514"/>
              <a:gd name="connsiteX24" fmla="*/ 174603 w 420360"/>
              <a:gd name="connsiteY24" fmla="*/ 32334 h 630514"/>
              <a:gd name="connsiteX25" fmla="*/ 206937 w 420360"/>
              <a:gd name="connsiteY25" fmla="*/ 0 h 6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20360" h="630514">
                <a:moveTo>
                  <a:pt x="157467" y="574575"/>
                </a:moveTo>
                <a:lnTo>
                  <a:pt x="262553" y="574575"/>
                </a:lnTo>
                <a:lnTo>
                  <a:pt x="262553" y="582013"/>
                </a:lnTo>
                <a:cubicBezTo>
                  <a:pt x="262553" y="608800"/>
                  <a:pt x="240840" y="630514"/>
                  <a:pt x="214052" y="630514"/>
                </a:cubicBezTo>
                <a:lnTo>
                  <a:pt x="205968" y="630514"/>
                </a:lnTo>
                <a:cubicBezTo>
                  <a:pt x="179179" y="630514"/>
                  <a:pt x="157467" y="608800"/>
                  <a:pt x="157467" y="582013"/>
                </a:cubicBezTo>
                <a:close/>
                <a:moveTo>
                  <a:pt x="206937" y="0"/>
                </a:moveTo>
                <a:lnTo>
                  <a:pt x="212919" y="0"/>
                </a:lnTo>
                <a:cubicBezTo>
                  <a:pt x="230783" y="0"/>
                  <a:pt x="245253" y="14477"/>
                  <a:pt x="245253" y="32334"/>
                </a:cubicBezTo>
                <a:lnTo>
                  <a:pt x="245253" y="65476"/>
                </a:lnTo>
                <a:cubicBezTo>
                  <a:pt x="317810" y="83922"/>
                  <a:pt x="368397" y="149529"/>
                  <a:pt x="367799" y="224398"/>
                </a:cubicBezTo>
                <a:lnTo>
                  <a:pt x="367799" y="271444"/>
                </a:lnTo>
                <a:cubicBezTo>
                  <a:pt x="367815" y="326427"/>
                  <a:pt x="385065" y="380022"/>
                  <a:pt x="417108" y="424707"/>
                </a:cubicBezTo>
                <a:cubicBezTo>
                  <a:pt x="419388" y="427730"/>
                  <a:pt x="420520" y="431449"/>
                  <a:pt x="420342" y="435215"/>
                </a:cubicBezTo>
                <a:lnTo>
                  <a:pt x="420342" y="517344"/>
                </a:lnTo>
                <a:cubicBezTo>
                  <a:pt x="420342" y="526979"/>
                  <a:pt x="412517" y="534804"/>
                  <a:pt x="402881" y="534804"/>
                </a:cubicBezTo>
                <a:lnTo>
                  <a:pt x="17621" y="534804"/>
                </a:lnTo>
                <a:cubicBezTo>
                  <a:pt x="17572" y="534804"/>
                  <a:pt x="17508" y="534804"/>
                  <a:pt x="17460" y="534804"/>
                </a:cubicBezTo>
                <a:cubicBezTo>
                  <a:pt x="7824" y="534804"/>
                  <a:pt x="0" y="526979"/>
                  <a:pt x="0" y="517344"/>
                </a:cubicBezTo>
                <a:lnTo>
                  <a:pt x="0" y="433922"/>
                </a:lnTo>
                <a:cubicBezTo>
                  <a:pt x="15" y="430349"/>
                  <a:pt x="1212" y="426890"/>
                  <a:pt x="3394" y="424061"/>
                </a:cubicBezTo>
                <a:cubicBezTo>
                  <a:pt x="35163" y="379277"/>
                  <a:pt x="52123" y="325701"/>
                  <a:pt x="51895" y="270798"/>
                </a:cubicBezTo>
                <a:lnTo>
                  <a:pt x="51895" y="218255"/>
                </a:lnTo>
                <a:cubicBezTo>
                  <a:pt x="52009" y="144727"/>
                  <a:pt x="102903" y="81013"/>
                  <a:pt x="174603" y="64668"/>
                </a:cubicBezTo>
                <a:lnTo>
                  <a:pt x="174603" y="32334"/>
                </a:lnTo>
                <a:cubicBezTo>
                  <a:pt x="174603" y="14477"/>
                  <a:pt x="189073" y="0"/>
                  <a:pt x="206937" y="0"/>
                </a:cubicBezTo>
                <a:close/>
              </a:path>
            </a:pathLst>
          </a:cu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panose="00000500000000000000" pitchFamily="2" charset="-122"/>
              <a:ea typeface="MiSans" panose="00000500000000000000" pitchFamily="2" charset="-122"/>
            </a:endParaRPr>
          </a:p>
        </p:txBody>
      </p:sp>
    </p:spTree>
    <p:extLst>
      <p:ext uri="{BB962C8B-B14F-4D97-AF65-F5344CB8AC3E}">
        <p14:creationId xmlns:p14="http://schemas.microsoft.com/office/powerpoint/2010/main" val="2164923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 name="图片 60">
            <a:extLst>
              <a:ext uri="{FF2B5EF4-FFF2-40B4-BE49-F238E27FC236}">
                <a16:creationId xmlns:a16="http://schemas.microsoft.com/office/drawing/2014/main" id="{2743FE92-987F-FAEC-E3D0-43E7103FE80B}"/>
              </a:ext>
            </a:extLst>
          </p:cNvPr>
          <p:cNvPicPr>
            <a:picLocks noChangeAspect="1"/>
          </p:cNvPicPr>
          <p:nvPr/>
        </p:nvPicPr>
        <p:blipFill>
          <a:blip r:embed="rId3">
            <a:extLst>
              <a:ext uri="{28A0092B-C50C-407E-A947-70E740481C1C}">
                <a14:useLocalDpi xmlns:a14="http://schemas.microsoft.com/office/drawing/2010/main" val="0"/>
              </a:ext>
            </a:extLst>
          </a:blip>
          <a:srcRect l="11051" t="64" r="33152" b="832"/>
          <a:stretch>
            <a:fillRect/>
          </a:stretch>
        </p:blipFill>
        <p:spPr>
          <a:xfrm>
            <a:off x="6936869" y="1233488"/>
            <a:ext cx="4461796" cy="4461796"/>
          </a:xfrm>
          <a:custGeom>
            <a:avLst/>
            <a:gdLst>
              <a:gd name="connsiteX0" fmla="*/ 2230898 w 4461796"/>
              <a:gd name="connsiteY0" fmla="*/ 0 h 4461796"/>
              <a:gd name="connsiteX1" fmla="*/ 4461796 w 4461796"/>
              <a:gd name="connsiteY1" fmla="*/ 2230898 h 4461796"/>
              <a:gd name="connsiteX2" fmla="*/ 2230898 w 4461796"/>
              <a:gd name="connsiteY2" fmla="*/ 4461796 h 4461796"/>
              <a:gd name="connsiteX3" fmla="*/ 0 w 4461796"/>
              <a:gd name="connsiteY3" fmla="*/ 2230898 h 4461796"/>
              <a:gd name="connsiteX4" fmla="*/ 2230898 w 4461796"/>
              <a:gd name="connsiteY4" fmla="*/ 0 h 4461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1796" h="4461796">
                <a:moveTo>
                  <a:pt x="2230898" y="0"/>
                </a:moveTo>
                <a:cubicBezTo>
                  <a:pt x="3462989" y="0"/>
                  <a:pt x="4461796" y="998807"/>
                  <a:pt x="4461796" y="2230898"/>
                </a:cubicBezTo>
                <a:cubicBezTo>
                  <a:pt x="4461796" y="3462989"/>
                  <a:pt x="3462989" y="4461796"/>
                  <a:pt x="2230898" y="4461796"/>
                </a:cubicBezTo>
                <a:cubicBezTo>
                  <a:pt x="998807" y="4461796"/>
                  <a:pt x="0" y="3462989"/>
                  <a:pt x="0" y="2230898"/>
                </a:cubicBezTo>
                <a:cubicBezTo>
                  <a:pt x="0" y="998807"/>
                  <a:pt x="998807" y="0"/>
                  <a:pt x="2230898" y="0"/>
                </a:cubicBezTo>
                <a:close/>
              </a:path>
            </a:pathLst>
          </a:custGeom>
          <a:ln w="57150">
            <a:solidFill>
              <a:schemeClr val="accent1"/>
            </a:solidFill>
          </a:ln>
        </p:spPr>
      </p:pic>
      <p:sp>
        <p:nvSpPr>
          <p:cNvPr id="32" name="矩形 31">
            <a:extLst>
              <a:ext uri="{FF2B5EF4-FFF2-40B4-BE49-F238E27FC236}">
                <a16:creationId xmlns:a16="http://schemas.microsoft.com/office/drawing/2014/main" id="{5B05DFF0-80BE-450A-F20F-CE487DFB3FE1}"/>
              </a:ext>
            </a:extLst>
          </p:cNvPr>
          <p:cNvSpPr/>
          <p:nvPr/>
        </p:nvSpPr>
        <p:spPr>
          <a:xfrm>
            <a:off x="0" y="6694424"/>
            <a:ext cx="12192000" cy="163576"/>
          </a:xfrm>
          <a:prstGeom prst="rect">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panose="00000500000000000000" pitchFamily="2" charset="-122"/>
              <a:ea typeface="MiSans" panose="00000500000000000000" pitchFamily="2" charset="-122"/>
            </a:endParaRPr>
          </a:p>
        </p:txBody>
      </p:sp>
      <p:pic>
        <p:nvPicPr>
          <p:cNvPr id="41" name="图片 40" descr="卡通画&#10;&#10;中度可信度描述已自动生成">
            <a:extLst>
              <a:ext uri="{FF2B5EF4-FFF2-40B4-BE49-F238E27FC236}">
                <a16:creationId xmlns:a16="http://schemas.microsoft.com/office/drawing/2014/main" id="{22F2AB82-AD25-D240-1806-D478883C29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4585" y="406809"/>
            <a:ext cx="1473002" cy="201569"/>
          </a:xfrm>
          <a:prstGeom prst="rect">
            <a:avLst/>
          </a:prstGeom>
        </p:spPr>
      </p:pic>
      <p:sp>
        <p:nvSpPr>
          <p:cNvPr id="21" name="文本框 20">
            <a:extLst>
              <a:ext uri="{FF2B5EF4-FFF2-40B4-BE49-F238E27FC236}">
                <a16:creationId xmlns:a16="http://schemas.microsoft.com/office/drawing/2014/main" id="{47E80A83-1DD4-B75A-43D3-A91668043A3E}"/>
              </a:ext>
            </a:extLst>
          </p:cNvPr>
          <p:cNvSpPr txBox="1"/>
          <p:nvPr/>
        </p:nvSpPr>
        <p:spPr>
          <a:xfrm>
            <a:off x="1161577" y="294957"/>
            <a:ext cx="2462213" cy="492443"/>
          </a:xfrm>
          <a:prstGeom prst="rect">
            <a:avLst/>
          </a:prstGeom>
          <a:noFill/>
        </p:spPr>
        <p:txBody>
          <a:bodyPr wrap="none" lIns="0" tIns="0" rIns="0" bIns="0" rtlCol="0">
            <a:spAutoFit/>
          </a:bodyPr>
          <a:lstStyle/>
          <a:p>
            <a:pPr>
              <a:defRPr/>
            </a:pPr>
            <a:r>
              <a:rPr kumimoji="1" lang="zh-CN" altLang="en-US" sz="3200" dirty="0">
                <a:solidFill>
                  <a:schemeClr val="tx1">
                    <a:lumMod val="75000"/>
                    <a:lumOff val="25000"/>
                  </a:schemeClr>
                </a:solidFill>
                <a:latin typeface="MiSans Semibold" panose="00000700000000000000" pitchFamily="2" charset="-122"/>
                <a:ea typeface="MiSans Semibold" panose="00000700000000000000" pitchFamily="2" charset="-122"/>
                <a:cs typeface="+mn-ea"/>
                <a:sym typeface="汉仪旗黑KW 55S" panose="00020600040101010101" pitchFamily="18" charset="-122"/>
              </a:rPr>
              <a:t>工作完成情况</a:t>
            </a:r>
          </a:p>
        </p:txBody>
      </p:sp>
      <p:grpSp>
        <p:nvGrpSpPr>
          <p:cNvPr id="107" name="组合 106">
            <a:extLst>
              <a:ext uri="{FF2B5EF4-FFF2-40B4-BE49-F238E27FC236}">
                <a16:creationId xmlns:a16="http://schemas.microsoft.com/office/drawing/2014/main" id="{F728C70B-CB46-E89F-FE50-94E010762A10}"/>
              </a:ext>
            </a:extLst>
          </p:cNvPr>
          <p:cNvGrpSpPr/>
          <p:nvPr/>
        </p:nvGrpSpPr>
        <p:grpSpPr>
          <a:xfrm>
            <a:off x="543054" y="198722"/>
            <a:ext cx="487078" cy="487078"/>
            <a:chOff x="415749" y="127964"/>
            <a:chExt cx="617864" cy="617864"/>
          </a:xfrm>
        </p:grpSpPr>
        <p:sp>
          <p:nvSpPr>
            <p:cNvPr id="105" name="Oval 134+">
              <a:extLst>
                <a:ext uri="{FF2B5EF4-FFF2-40B4-BE49-F238E27FC236}">
                  <a16:creationId xmlns:a16="http://schemas.microsoft.com/office/drawing/2014/main" id="{0489355D-3969-EB08-F801-D2BF383EF1B8}"/>
                </a:ext>
              </a:extLst>
            </p:cNvPr>
            <p:cNvSpPr/>
            <p:nvPr/>
          </p:nvSpPr>
          <p:spPr>
            <a:xfrm rot="8100000">
              <a:off x="415749" y="127964"/>
              <a:ext cx="617864" cy="617864"/>
            </a:xfrm>
            <a:prstGeom prst="blockArc">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panose="00000500000000000000" pitchFamily="2" charset="-122"/>
                <a:ea typeface="MiSans" panose="00000500000000000000" pitchFamily="2" charset="-122"/>
              </a:endParaRPr>
            </a:p>
          </p:txBody>
        </p:sp>
        <p:sp>
          <p:nvSpPr>
            <p:cNvPr id="106" name="椭圆 105">
              <a:extLst>
                <a:ext uri="{FF2B5EF4-FFF2-40B4-BE49-F238E27FC236}">
                  <a16:creationId xmlns:a16="http://schemas.microsoft.com/office/drawing/2014/main" id="{DCD5BAEC-CBB5-2B13-9EC4-F27EF3E7564B}"/>
                </a:ext>
              </a:extLst>
            </p:cNvPr>
            <p:cNvSpPr/>
            <p:nvPr/>
          </p:nvSpPr>
          <p:spPr>
            <a:xfrm rot="8954099" flipH="1">
              <a:off x="646302" y="337911"/>
              <a:ext cx="197968" cy="197968"/>
            </a:xfrm>
            <a:prstGeom prst="ellipse">
              <a:avLst/>
            </a:pr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panose="00000500000000000000" pitchFamily="2" charset="-122"/>
                <a:ea typeface="MiSans" panose="00000500000000000000" pitchFamily="2" charset="-122"/>
              </a:endParaRPr>
            </a:p>
          </p:txBody>
        </p:sp>
      </p:grpSp>
      <p:sp>
        <p:nvSpPr>
          <p:cNvPr id="8" name="椭圆 7">
            <a:extLst>
              <a:ext uri="{FF2B5EF4-FFF2-40B4-BE49-F238E27FC236}">
                <a16:creationId xmlns:a16="http://schemas.microsoft.com/office/drawing/2014/main" id="{97813D77-A68A-6CE6-B0EA-B4DDB3B25E3B}"/>
              </a:ext>
            </a:extLst>
          </p:cNvPr>
          <p:cNvSpPr/>
          <p:nvPr/>
        </p:nvSpPr>
        <p:spPr>
          <a:xfrm>
            <a:off x="807971" y="4729122"/>
            <a:ext cx="1092624" cy="1092624"/>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kern="0" dirty="0">
              <a:solidFill>
                <a:schemeClr val="accent3"/>
              </a:solidFill>
              <a:latin typeface="MiSans" panose="00000500000000000000" pitchFamily="2" charset="-122"/>
              <a:ea typeface="MiSans" panose="00000500000000000000" pitchFamily="2" charset="-122"/>
            </a:endParaRPr>
          </a:p>
        </p:txBody>
      </p:sp>
      <p:sp>
        <p:nvSpPr>
          <p:cNvPr id="9" name="文本框 8">
            <a:extLst>
              <a:ext uri="{FF2B5EF4-FFF2-40B4-BE49-F238E27FC236}">
                <a16:creationId xmlns:a16="http://schemas.microsoft.com/office/drawing/2014/main" id="{F6839ED0-3156-FC28-E767-670C8CB2D303}"/>
              </a:ext>
            </a:extLst>
          </p:cNvPr>
          <p:cNvSpPr txBox="1"/>
          <p:nvPr/>
        </p:nvSpPr>
        <p:spPr>
          <a:xfrm flipH="1">
            <a:off x="797395" y="4906550"/>
            <a:ext cx="1113776" cy="400110"/>
          </a:xfrm>
          <a:prstGeom prst="rect">
            <a:avLst/>
          </a:prstGeom>
          <a:noFill/>
        </p:spPr>
        <p:txBody>
          <a:bodyPr wrap="square" rtlCol="0">
            <a:spAutoFit/>
          </a:bodyPr>
          <a:lstStyle/>
          <a:p>
            <a:pPr algn="ctr"/>
            <a:r>
              <a:rPr lang="en-US" altLang="zh-CN" sz="2000" dirty="0">
                <a:solidFill>
                  <a:schemeClr val="accent1"/>
                </a:solidFill>
                <a:latin typeface="MiSans Semibold" panose="00000700000000000000" pitchFamily="2" charset="-122"/>
                <a:ea typeface="MiSans Semibold" panose="00000700000000000000" pitchFamily="2" charset="-122"/>
                <a:cs typeface="阿里巴巴普惠体 H" panose="00020600040101010101" pitchFamily="18" charset="-122"/>
              </a:rPr>
              <a:t>45</a:t>
            </a:r>
            <a:r>
              <a:rPr lang="en-US" altLang="zh-CN" sz="1100" dirty="0">
                <a:solidFill>
                  <a:schemeClr val="accent1"/>
                </a:solidFill>
                <a:latin typeface="MiSans Semibold" panose="00000700000000000000" pitchFamily="2" charset="-122"/>
                <a:ea typeface="MiSans Semibold" panose="00000700000000000000" pitchFamily="2" charset="-122"/>
                <a:cs typeface="阿里巴巴普惠体 H" panose="00020600040101010101" pitchFamily="18" charset="-122"/>
              </a:rPr>
              <a:t>%</a:t>
            </a:r>
            <a:endParaRPr lang="zh-CN" altLang="en-US" sz="1100" dirty="0">
              <a:solidFill>
                <a:schemeClr val="accent1"/>
              </a:solidFill>
              <a:latin typeface="MiSans Semibold" panose="00000700000000000000" pitchFamily="2" charset="-122"/>
              <a:ea typeface="MiSans Semibold" panose="00000700000000000000" pitchFamily="2" charset="-122"/>
              <a:cs typeface="阿里巴巴普惠体 H" panose="00020600040101010101" pitchFamily="18" charset="-122"/>
            </a:endParaRPr>
          </a:p>
        </p:txBody>
      </p:sp>
      <p:cxnSp>
        <p:nvCxnSpPr>
          <p:cNvPr id="11" name="直接连接符 10">
            <a:extLst>
              <a:ext uri="{FF2B5EF4-FFF2-40B4-BE49-F238E27FC236}">
                <a16:creationId xmlns:a16="http://schemas.microsoft.com/office/drawing/2014/main" id="{0270F42C-8DA8-BAAD-032E-B2072CC14E46}"/>
              </a:ext>
            </a:extLst>
          </p:cNvPr>
          <p:cNvCxnSpPr>
            <a:cxnSpLocks/>
          </p:cNvCxnSpPr>
          <p:nvPr/>
        </p:nvCxnSpPr>
        <p:spPr>
          <a:xfrm flipH="1">
            <a:off x="1156564" y="5302061"/>
            <a:ext cx="352028" cy="0"/>
          </a:xfrm>
          <a:prstGeom prst="line">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cxnSp>
      <p:sp>
        <p:nvSpPr>
          <p:cNvPr id="12" name="椭圆 11">
            <a:extLst>
              <a:ext uri="{FF2B5EF4-FFF2-40B4-BE49-F238E27FC236}">
                <a16:creationId xmlns:a16="http://schemas.microsoft.com/office/drawing/2014/main" id="{EABC6045-A3E6-34F7-47CE-A432D5A09A0E}"/>
              </a:ext>
            </a:extLst>
          </p:cNvPr>
          <p:cNvSpPr/>
          <p:nvPr/>
        </p:nvSpPr>
        <p:spPr>
          <a:xfrm>
            <a:off x="2431861" y="4729122"/>
            <a:ext cx="1092624" cy="1092624"/>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kern="0" dirty="0">
              <a:solidFill>
                <a:schemeClr val="accent3"/>
              </a:solidFill>
              <a:latin typeface="MiSans" panose="00000500000000000000" pitchFamily="2" charset="-122"/>
              <a:ea typeface="MiSans" panose="00000500000000000000" pitchFamily="2" charset="-122"/>
            </a:endParaRPr>
          </a:p>
        </p:txBody>
      </p:sp>
      <p:sp>
        <p:nvSpPr>
          <p:cNvPr id="13" name="文本框 12">
            <a:extLst>
              <a:ext uri="{FF2B5EF4-FFF2-40B4-BE49-F238E27FC236}">
                <a16:creationId xmlns:a16="http://schemas.microsoft.com/office/drawing/2014/main" id="{FC1BF700-B5BE-1E4A-CE02-D80CE586DD1B}"/>
              </a:ext>
            </a:extLst>
          </p:cNvPr>
          <p:cNvSpPr txBox="1"/>
          <p:nvPr/>
        </p:nvSpPr>
        <p:spPr>
          <a:xfrm flipH="1">
            <a:off x="2421285" y="4906550"/>
            <a:ext cx="1113776" cy="400110"/>
          </a:xfrm>
          <a:prstGeom prst="rect">
            <a:avLst/>
          </a:prstGeom>
          <a:noFill/>
        </p:spPr>
        <p:txBody>
          <a:bodyPr wrap="square" rtlCol="0">
            <a:spAutoFit/>
          </a:bodyPr>
          <a:lstStyle/>
          <a:p>
            <a:pPr algn="ctr"/>
            <a:r>
              <a:rPr lang="en-US" altLang="zh-CN" sz="2000" dirty="0">
                <a:solidFill>
                  <a:schemeClr val="accent1"/>
                </a:solidFill>
                <a:latin typeface="MiSans Semibold" panose="00000700000000000000" pitchFamily="2" charset="-122"/>
                <a:ea typeface="MiSans Semibold" panose="00000700000000000000" pitchFamily="2" charset="-122"/>
                <a:cs typeface="阿里巴巴普惠体 H" panose="00020600040101010101" pitchFamily="18" charset="-122"/>
              </a:rPr>
              <a:t>95</a:t>
            </a:r>
            <a:r>
              <a:rPr lang="en-US" altLang="zh-CN" sz="1100" dirty="0">
                <a:solidFill>
                  <a:schemeClr val="accent1"/>
                </a:solidFill>
                <a:latin typeface="MiSans Semibold" panose="00000700000000000000" pitchFamily="2" charset="-122"/>
                <a:ea typeface="MiSans Semibold" panose="00000700000000000000" pitchFamily="2" charset="-122"/>
                <a:cs typeface="阿里巴巴普惠体 H" panose="00020600040101010101" pitchFamily="18" charset="-122"/>
              </a:rPr>
              <a:t>%</a:t>
            </a:r>
            <a:endParaRPr lang="zh-CN" altLang="en-US" sz="1100" dirty="0">
              <a:solidFill>
                <a:schemeClr val="accent1"/>
              </a:solidFill>
              <a:latin typeface="MiSans Semibold" panose="00000700000000000000" pitchFamily="2" charset="-122"/>
              <a:ea typeface="MiSans Semibold" panose="00000700000000000000" pitchFamily="2" charset="-122"/>
              <a:cs typeface="阿里巴巴普惠体 H" panose="00020600040101010101" pitchFamily="18" charset="-122"/>
            </a:endParaRPr>
          </a:p>
        </p:txBody>
      </p:sp>
      <p:cxnSp>
        <p:nvCxnSpPr>
          <p:cNvPr id="15" name="直接连接符 14">
            <a:extLst>
              <a:ext uri="{FF2B5EF4-FFF2-40B4-BE49-F238E27FC236}">
                <a16:creationId xmlns:a16="http://schemas.microsoft.com/office/drawing/2014/main" id="{8B2B9840-D455-FC2A-F4D3-38D255FD7B8F}"/>
              </a:ext>
            </a:extLst>
          </p:cNvPr>
          <p:cNvCxnSpPr>
            <a:cxnSpLocks/>
          </p:cNvCxnSpPr>
          <p:nvPr/>
        </p:nvCxnSpPr>
        <p:spPr>
          <a:xfrm flipH="1">
            <a:off x="2780454" y="5302061"/>
            <a:ext cx="352028" cy="0"/>
          </a:xfrm>
          <a:prstGeom prst="line">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cxnSp>
      <p:sp>
        <p:nvSpPr>
          <p:cNvPr id="16" name="椭圆 15">
            <a:extLst>
              <a:ext uri="{FF2B5EF4-FFF2-40B4-BE49-F238E27FC236}">
                <a16:creationId xmlns:a16="http://schemas.microsoft.com/office/drawing/2014/main" id="{A01448B6-35A7-42C3-003B-11B6C668A28A}"/>
              </a:ext>
            </a:extLst>
          </p:cNvPr>
          <p:cNvSpPr/>
          <p:nvPr/>
        </p:nvSpPr>
        <p:spPr>
          <a:xfrm>
            <a:off x="807418" y="3203152"/>
            <a:ext cx="1092624" cy="1092624"/>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kern="0" dirty="0">
              <a:solidFill>
                <a:schemeClr val="accent3"/>
              </a:solidFill>
              <a:latin typeface="MiSans" panose="00000500000000000000" pitchFamily="2" charset="-122"/>
              <a:ea typeface="MiSans" panose="00000500000000000000" pitchFamily="2" charset="-122"/>
            </a:endParaRPr>
          </a:p>
        </p:txBody>
      </p:sp>
      <p:sp>
        <p:nvSpPr>
          <p:cNvPr id="17" name="文本框 16">
            <a:extLst>
              <a:ext uri="{FF2B5EF4-FFF2-40B4-BE49-F238E27FC236}">
                <a16:creationId xmlns:a16="http://schemas.microsoft.com/office/drawing/2014/main" id="{714AA490-3871-CD38-50B5-643E114678BD}"/>
              </a:ext>
            </a:extLst>
          </p:cNvPr>
          <p:cNvSpPr txBox="1"/>
          <p:nvPr/>
        </p:nvSpPr>
        <p:spPr>
          <a:xfrm flipH="1">
            <a:off x="796842" y="3380580"/>
            <a:ext cx="1113776" cy="400110"/>
          </a:xfrm>
          <a:prstGeom prst="rect">
            <a:avLst/>
          </a:prstGeom>
          <a:noFill/>
        </p:spPr>
        <p:txBody>
          <a:bodyPr wrap="square" rtlCol="0">
            <a:spAutoFit/>
          </a:bodyPr>
          <a:lstStyle/>
          <a:p>
            <a:pPr algn="ctr"/>
            <a:r>
              <a:rPr lang="en-US" altLang="zh-CN" sz="2000" dirty="0">
                <a:solidFill>
                  <a:schemeClr val="accent1"/>
                </a:solidFill>
                <a:latin typeface="MiSans Semibold" panose="00000700000000000000" pitchFamily="2" charset="-122"/>
                <a:ea typeface="MiSans Semibold" panose="00000700000000000000" pitchFamily="2" charset="-122"/>
                <a:cs typeface="阿里巴巴普惠体 H" panose="00020600040101010101" pitchFamily="18" charset="-122"/>
              </a:rPr>
              <a:t>50</a:t>
            </a:r>
            <a:r>
              <a:rPr lang="en-US" altLang="zh-CN" sz="1100" dirty="0">
                <a:solidFill>
                  <a:schemeClr val="accent1"/>
                </a:solidFill>
                <a:latin typeface="MiSans Semibold" panose="00000700000000000000" pitchFamily="2" charset="-122"/>
                <a:ea typeface="MiSans Semibold" panose="00000700000000000000" pitchFamily="2" charset="-122"/>
                <a:cs typeface="阿里巴巴普惠体 H" panose="00020600040101010101" pitchFamily="18" charset="-122"/>
              </a:rPr>
              <a:t>%</a:t>
            </a:r>
            <a:endParaRPr lang="zh-CN" altLang="en-US" sz="2000" dirty="0">
              <a:solidFill>
                <a:schemeClr val="accent1"/>
              </a:solidFill>
              <a:latin typeface="MiSans Semibold" panose="00000700000000000000" pitchFamily="2" charset="-122"/>
              <a:ea typeface="MiSans Semibold" panose="00000700000000000000" pitchFamily="2" charset="-122"/>
              <a:cs typeface="阿里巴巴普惠体 H" panose="00020600040101010101" pitchFamily="18" charset="-122"/>
            </a:endParaRPr>
          </a:p>
        </p:txBody>
      </p:sp>
      <p:cxnSp>
        <p:nvCxnSpPr>
          <p:cNvPr id="19" name="直接连接符 18">
            <a:extLst>
              <a:ext uri="{FF2B5EF4-FFF2-40B4-BE49-F238E27FC236}">
                <a16:creationId xmlns:a16="http://schemas.microsoft.com/office/drawing/2014/main" id="{F716619A-9CE5-B4B7-0052-BC84825D61BB}"/>
              </a:ext>
            </a:extLst>
          </p:cNvPr>
          <p:cNvCxnSpPr>
            <a:cxnSpLocks/>
          </p:cNvCxnSpPr>
          <p:nvPr/>
        </p:nvCxnSpPr>
        <p:spPr>
          <a:xfrm flipH="1">
            <a:off x="1156011" y="3776091"/>
            <a:ext cx="352028" cy="0"/>
          </a:xfrm>
          <a:prstGeom prst="line">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cxnSp>
      <p:sp>
        <p:nvSpPr>
          <p:cNvPr id="20" name="椭圆 19">
            <a:extLst>
              <a:ext uri="{FF2B5EF4-FFF2-40B4-BE49-F238E27FC236}">
                <a16:creationId xmlns:a16="http://schemas.microsoft.com/office/drawing/2014/main" id="{896AF3B1-8469-C9F2-1323-C3D198EA1DB5}"/>
              </a:ext>
            </a:extLst>
          </p:cNvPr>
          <p:cNvSpPr/>
          <p:nvPr/>
        </p:nvSpPr>
        <p:spPr>
          <a:xfrm>
            <a:off x="2442437" y="3203152"/>
            <a:ext cx="1092624" cy="1092624"/>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kern="0" dirty="0">
              <a:solidFill>
                <a:schemeClr val="accent3"/>
              </a:solidFill>
              <a:latin typeface="MiSans" panose="00000500000000000000" pitchFamily="2" charset="-122"/>
              <a:ea typeface="MiSans" panose="00000500000000000000" pitchFamily="2" charset="-122"/>
            </a:endParaRPr>
          </a:p>
        </p:txBody>
      </p:sp>
      <p:sp>
        <p:nvSpPr>
          <p:cNvPr id="22" name="文本框 21">
            <a:extLst>
              <a:ext uri="{FF2B5EF4-FFF2-40B4-BE49-F238E27FC236}">
                <a16:creationId xmlns:a16="http://schemas.microsoft.com/office/drawing/2014/main" id="{DACD8509-8A7A-B820-97C5-79A8E30AFEA8}"/>
              </a:ext>
            </a:extLst>
          </p:cNvPr>
          <p:cNvSpPr txBox="1"/>
          <p:nvPr/>
        </p:nvSpPr>
        <p:spPr>
          <a:xfrm flipH="1">
            <a:off x="2431861" y="3380580"/>
            <a:ext cx="1113776" cy="400110"/>
          </a:xfrm>
          <a:prstGeom prst="rect">
            <a:avLst/>
          </a:prstGeom>
          <a:noFill/>
        </p:spPr>
        <p:txBody>
          <a:bodyPr wrap="square" rtlCol="0">
            <a:spAutoFit/>
          </a:bodyPr>
          <a:lstStyle/>
          <a:p>
            <a:pPr algn="ctr"/>
            <a:r>
              <a:rPr lang="en-US" altLang="zh-CN" sz="2000" dirty="0">
                <a:solidFill>
                  <a:schemeClr val="accent1"/>
                </a:solidFill>
                <a:latin typeface="MiSans Semibold" panose="00000700000000000000" pitchFamily="2" charset="-122"/>
                <a:ea typeface="MiSans Semibold" panose="00000700000000000000" pitchFamily="2" charset="-122"/>
                <a:cs typeface="阿里巴巴普惠体 H" panose="00020600040101010101" pitchFamily="18" charset="-122"/>
              </a:rPr>
              <a:t>75</a:t>
            </a:r>
            <a:r>
              <a:rPr lang="en-US" altLang="zh-CN" sz="1100" dirty="0">
                <a:solidFill>
                  <a:schemeClr val="accent1"/>
                </a:solidFill>
                <a:latin typeface="MiSans Semibold" panose="00000700000000000000" pitchFamily="2" charset="-122"/>
                <a:ea typeface="MiSans Semibold" panose="00000700000000000000" pitchFamily="2" charset="-122"/>
                <a:cs typeface="阿里巴巴普惠体 H" panose="00020600040101010101" pitchFamily="18" charset="-122"/>
              </a:rPr>
              <a:t>%</a:t>
            </a:r>
            <a:endParaRPr lang="zh-CN" altLang="en-US" sz="1100" dirty="0">
              <a:solidFill>
                <a:schemeClr val="accent1"/>
              </a:solidFill>
              <a:latin typeface="MiSans Semibold" panose="00000700000000000000" pitchFamily="2" charset="-122"/>
              <a:ea typeface="MiSans Semibold" panose="00000700000000000000" pitchFamily="2" charset="-122"/>
              <a:cs typeface="阿里巴巴普惠体 H" panose="00020600040101010101" pitchFamily="18" charset="-122"/>
            </a:endParaRPr>
          </a:p>
        </p:txBody>
      </p:sp>
      <p:sp>
        <p:nvSpPr>
          <p:cNvPr id="23" name="文本框 22">
            <a:extLst>
              <a:ext uri="{FF2B5EF4-FFF2-40B4-BE49-F238E27FC236}">
                <a16:creationId xmlns:a16="http://schemas.microsoft.com/office/drawing/2014/main" id="{97B96A07-8FC5-0017-49CB-18B2F779D655}"/>
              </a:ext>
            </a:extLst>
          </p:cNvPr>
          <p:cNvSpPr txBox="1"/>
          <p:nvPr/>
        </p:nvSpPr>
        <p:spPr>
          <a:xfrm>
            <a:off x="2530894" y="3798877"/>
            <a:ext cx="915710" cy="307777"/>
          </a:xfrm>
          <a:prstGeom prst="rect">
            <a:avLst/>
          </a:prstGeom>
          <a:noFill/>
        </p:spPr>
        <p:txBody>
          <a:bodyPr wrap="square" rtlCol="0">
            <a:spAutoFit/>
          </a:bodyPr>
          <a:lstStyle/>
          <a:p>
            <a:pPr algn="ctr"/>
            <a:r>
              <a:rPr lang="zh-CN" altLang="en-US" sz="1400" dirty="0">
                <a:solidFill>
                  <a:schemeClr val="tx1">
                    <a:lumMod val="75000"/>
                    <a:lumOff val="25000"/>
                  </a:schemeClr>
                </a:solidFill>
                <a:latin typeface="MiSans" panose="00000500000000000000" pitchFamily="2" charset="-122"/>
                <a:ea typeface="MiSans" panose="00000500000000000000" pitchFamily="2" charset="-122"/>
                <a:cs typeface="阿里巴巴普惠体 H" panose="00020600040101010101" pitchFamily="18" charset="-122"/>
              </a:rPr>
              <a:t>小标题</a:t>
            </a:r>
          </a:p>
        </p:txBody>
      </p:sp>
      <p:cxnSp>
        <p:nvCxnSpPr>
          <p:cNvPr id="24" name="直接连接符 23">
            <a:extLst>
              <a:ext uri="{FF2B5EF4-FFF2-40B4-BE49-F238E27FC236}">
                <a16:creationId xmlns:a16="http://schemas.microsoft.com/office/drawing/2014/main" id="{E87B59DE-8FEF-1713-1C52-97FE5996500A}"/>
              </a:ext>
            </a:extLst>
          </p:cNvPr>
          <p:cNvCxnSpPr>
            <a:cxnSpLocks/>
          </p:cNvCxnSpPr>
          <p:nvPr/>
        </p:nvCxnSpPr>
        <p:spPr>
          <a:xfrm flipH="1">
            <a:off x="2791030" y="3776091"/>
            <a:ext cx="352028" cy="0"/>
          </a:xfrm>
          <a:prstGeom prst="line">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cxnSp>
      <p:sp>
        <p:nvSpPr>
          <p:cNvPr id="49" name="文本框 48">
            <a:extLst>
              <a:ext uri="{FF2B5EF4-FFF2-40B4-BE49-F238E27FC236}">
                <a16:creationId xmlns:a16="http://schemas.microsoft.com/office/drawing/2014/main" id="{3639AE02-8D0D-4CB0-7D16-2158F7A24D91}"/>
              </a:ext>
            </a:extLst>
          </p:cNvPr>
          <p:cNvSpPr txBox="1"/>
          <p:nvPr/>
        </p:nvSpPr>
        <p:spPr>
          <a:xfrm>
            <a:off x="146755" y="1178465"/>
            <a:ext cx="3110670" cy="369332"/>
          </a:xfrm>
          <a:prstGeom prst="rect">
            <a:avLst/>
          </a:prstGeom>
          <a:noFill/>
        </p:spPr>
        <p:txBody>
          <a:bodyPr wrap="square" lIns="0" tIns="0" rIns="0" bIns="0" rtlCol="0" anchor="t">
            <a:spAutoFit/>
          </a:bodyPr>
          <a:lstStyle/>
          <a:p>
            <a:pPr algn="ctr"/>
            <a:r>
              <a:rPr lang="zh-CN" altLang="en-US" sz="2400" dirty="0">
                <a:solidFill>
                  <a:schemeClr val="accent1"/>
                </a:solidFill>
                <a:latin typeface="MiSans Semibold" panose="00000700000000000000" pitchFamily="2" charset="-122"/>
                <a:ea typeface="MiSans Semibold" panose="00000700000000000000" pitchFamily="2" charset="-122"/>
              </a:rPr>
              <a:t>请添加小标题</a:t>
            </a:r>
          </a:p>
        </p:txBody>
      </p:sp>
      <p:sp>
        <p:nvSpPr>
          <p:cNvPr id="50" name="Rectangle 39">
            <a:extLst>
              <a:ext uri="{FF2B5EF4-FFF2-40B4-BE49-F238E27FC236}">
                <a16:creationId xmlns:a16="http://schemas.microsoft.com/office/drawing/2014/main" id="{EA2EDE1F-7D03-9A11-7F01-BA23C9619DFC}"/>
              </a:ext>
            </a:extLst>
          </p:cNvPr>
          <p:cNvSpPr/>
          <p:nvPr/>
        </p:nvSpPr>
        <p:spPr>
          <a:xfrm>
            <a:off x="745527" y="1565984"/>
            <a:ext cx="5299158" cy="704232"/>
          </a:xfrm>
          <a:prstGeom prst="rect">
            <a:avLst/>
          </a:prstGeom>
        </p:spPr>
        <p:txBody>
          <a:bodyPr wrap="square">
            <a:spAutoFit/>
          </a:bodyPr>
          <a:lstStyle/>
          <a:p>
            <a:pPr marL="0" marR="0" lvl="0" indent="0" algn="just" defTabSz="914400" rtl="0" eaLnBrk="1" fontAlgn="auto" latinLnBrk="0" hangingPunct="1">
              <a:lnSpc>
                <a:spcPct val="150000"/>
              </a:lnSpc>
              <a:spcBef>
                <a:spcPts val="1800"/>
              </a:spcBef>
              <a:spcAft>
                <a:spcPts val="1800"/>
              </a:spcAft>
              <a:buClrTx/>
              <a:buSzTx/>
              <a:buFontTx/>
              <a:buNone/>
              <a:tabLst/>
              <a:defRPr/>
            </a:pPr>
            <a:r>
              <a:rPr kumimoji="0" lang="zh-CN" altLang="en-US" sz="1400" b="0" i="0" u="none" strike="noStrike" kern="1200" cap="none" spc="0" normalizeH="0" baseline="0" noProof="0" dirty="0">
                <a:ln>
                  <a:noFill/>
                </a:ln>
                <a:solidFill>
                  <a:schemeClr val="tx1">
                    <a:lumMod val="75000"/>
                    <a:lumOff val="25000"/>
                  </a:schemeClr>
                </a:solidFill>
                <a:effectLst/>
                <a:uLnTx/>
                <a:uFillTx/>
                <a:latin typeface="MiSans" panose="00000500000000000000" pitchFamily="2" charset="-122"/>
                <a:ea typeface="MiSans" panose="00000500000000000000" pitchFamily="2" charset="-122"/>
                <a:cs typeface="+mn-ea"/>
                <a:sym typeface="+mn-lt"/>
              </a:rPr>
              <a:t>单击此处输入你的正文，文字是您思想的提炼，为了最终演示发布的良好效果，请尽量言简意赅的阐述观点</a:t>
            </a:r>
            <a:endParaRPr kumimoji="0" lang="id-ID" altLang="zh-CN" sz="1400" b="0" i="0" u="none" strike="noStrike" kern="1200" cap="none" spc="0" normalizeH="0" baseline="0" noProof="0" dirty="0">
              <a:ln>
                <a:noFill/>
              </a:ln>
              <a:solidFill>
                <a:schemeClr val="tx1">
                  <a:lumMod val="75000"/>
                  <a:lumOff val="25000"/>
                </a:schemeClr>
              </a:solidFill>
              <a:effectLst/>
              <a:uLnTx/>
              <a:uFillTx/>
              <a:latin typeface="MiSans" panose="00000500000000000000" pitchFamily="2" charset="-122"/>
              <a:ea typeface="MiSans" panose="00000500000000000000" pitchFamily="2" charset="-122"/>
              <a:cs typeface="+mn-ea"/>
              <a:sym typeface="+mn-lt"/>
            </a:endParaRPr>
          </a:p>
        </p:txBody>
      </p:sp>
      <p:sp>
        <p:nvSpPr>
          <p:cNvPr id="51" name="Rectangle 39">
            <a:extLst>
              <a:ext uri="{FF2B5EF4-FFF2-40B4-BE49-F238E27FC236}">
                <a16:creationId xmlns:a16="http://schemas.microsoft.com/office/drawing/2014/main" id="{1B38A188-A161-2E09-B4F6-5B07388C28C0}"/>
              </a:ext>
            </a:extLst>
          </p:cNvPr>
          <p:cNvSpPr/>
          <p:nvPr/>
        </p:nvSpPr>
        <p:spPr>
          <a:xfrm>
            <a:off x="745527" y="2186998"/>
            <a:ext cx="5299158" cy="704232"/>
          </a:xfrm>
          <a:prstGeom prst="rect">
            <a:avLst/>
          </a:prstGeom>
        </p:spPr>
        <p:txBody>
          <a:bodyPr wrap="square">
            <a:spAutoFit/>
          </a:bodyPr>
          <a:lstStyle/>
          <a:p>
            <a:pPr marL="0" marR="0" lvl="0" indent="0" algn="just" defTabSz="914400" rtl="0" eaLnBrk="1" fontAlgn="auto" latinLnBrk="0" hangingPunct="1">
              <a:lnSpc>
                <a:spcPct val="150000"/>
              </a:lnSpc>
              <a:spcBef>
                <a:spcPts val="1800"/>
              </a:spcBef>
              <a:spcAft>
                <a:spcPts val="1800"/>
              </a:spcAft>
              <a:buClrTx/>
              <a:buSzTx/>
              <a:buFontTx/>
              <a:buNone/>
              <a:tabLst/>
              <a:defRPr/>
            </a:pPr>
            <a:r>
              <a:rPr kumimoji="0" lang="zh-CN" altLang="en-US" sz="1400" b="0" i="0" u="none" strike="noStrike" kern="1200" cap="none" spc="0" normalizeH="0" baseline="0" noProof="0" dirty="0">
                <a:ln>
                  <a:noFill/>
                </a:ln>
                <a:solidFill>
                  <a:schemeClr val="tx1">
                    <a:lumMod val="75000"/>
                    <a:lumOff val="25000"/>
                  </a:schemeClr>
                </a:solidFill>
                <a:effectLst/>
                <a:uLnTx/>
                <a:uFillTx/>
                <a:latin typeface="MiSans" panose="00000500000000000000" pitchFamily="2" charset="-122"/>
                <a:ea typeface="MiSans" panose="00000500000000000000" pitchFamily="2" charset="-122"/>
                <a:cs typeface="+mn-ea"/>
                <a:sym typeface="+mn-lt"/>
              </a:rPr>
              <a:t>单击此处输入你的正文，文字是您思想的提炼，为了最终演示发布的良好效果，请尽量言简意赅的阐述观点</a:t>
            </a:r>
            <a:endParaRPr kumimoji="0" lang="id-ID" altLang="zh-CN" sz="1400" b="0" i="0" u="none" strike="noStrike" kern="1200" cap="none" spc="0" normalizeH="0" baseline="0" noProof="0" dirty="0">
              <a:ln>
                <a:noFill/>
              </a:ln>
              <a:solidFill>
                <a:schemeClr val="tx1">
                  <a:lumMod val="75000"/>
                  <a:lumOff val="25000"/>
                </a:schemeClr>
              </a:solidFill>
              <a:effectLst/>
              <a:uLnTx/>
              <a:uFillTx/>
              <a:latin typeface="MiSans" panose="00000500000000000000" pitchFamily="2" charset="-122"/>
              <a:ea typeface="MiSans" panose="00000500000000000000" pitchFamily="2" charset="-122"/>
              <a:cs typeface="+mn-ea"/>
              <a:sym typeface="+mn-lt"/>
            </a:endParaRPr>
          </a:p>
        </p:txBody>
      </p:sp>
      <p:sp>
        <p:nvSpPr>
          <p:cNvPr id="53" name="文本框 52">
            <a:extLst>
              <a:ext uri="{FF2B5EF4-FFF2-40B4-BE49-F238E27FC236}">
                <a16:creationId xmlns:a16="http://schemas.microsoft.com/office/drawing/2014/main" id="{A33478FE-0B29-EDF1-4407-320CD70BAB3A}"/>
              </a:ext>
            </a:extLst>
          </p:cNvPr>
          <p:cNvSpPr txBox="1"/>
          <p:nvPr/>
        </p:nvSpPr>
        <p:spPr>
          <a:xfrm>
            <a:off x="899152" y="3798877"/>
            <a:ext cx="915710" cy="307777"/>
          </a:xfrm>
          <a:prstGeom prst="rect">
            <a:avLst/>
          </a:prstGeom>
          <a:noFill/>
        </p:spPr>
        <p:txBody>
          <a:bodyPr wrap="square" rtlCol="0">
            <a:spAutoFit/>
          </a:bodyPr>
          <a:lstStyle/>
          <a:p>
            <a:pPr algn="ctr"/>
            <a:r>
              <a:rPr lang="zh-CN" altLang="en-US" sz="1400" dirty="0">
                <a:solidFill>
                  <a:schemeClr val="tx1">
                    <a:lumMod val="75000"/>
                    <a:lumOff val="25000"/>
                  </a:schemeClr>
                </a:solidFill>
                <a:latin typeface="MiSans" panose="00000500000000000000" pitchFamily="2" charset="-122"/>
                <a:ea typeface="MiSans" panose="00000500000000000000" pitchFamily="2" charset="-122"/>
                <a:cs typeface="阿里巴巴普惠体 H" panose="00020600040101010101" pitchFamily="18" charset="-122"/>
              </a:rPr>
              <a:t>小标题</a:t>
            </a:r>
          </a:p>
        </p:txBody>
      </p:sp>
      <p:sp>
        <p:nvSpPr>
          <p:cNvPr id="54" name="文本框 53">
            <a:extLst>
              <a:ext uri="{FF2B5EF4-FFF2-40B4-BE49-F238E27FC236}">
                <a16:creationId xmlns:a16="http://schemas.microsoft.com/office/drawing/2014/main" id="{D088B428-1CA2-D4F4-6B00-63B143043280}"/>
              </a:ext>
            </a:extLst>
          </p:cNvPr>
          <p:cNvSpPr txBox="1"/>
          <p:nvPr/>
        </p:nvSpPr>
        <p:spPr>
          <a:xfrm>
            <a:off x="2530894" y="5340529"/>
            <a:ext cx="915710" cy="307777"/>
          </a:xfrm>
          <a:prstGeom prst="rect">
            <a:avLst/>
          </a:prstGeom>
          <a:noFill/>
        </p:spPr>
        <p:txBody>
          <a:bodyPr wrap="square" rtlCol="0">
            <a:spAutoFit/>
          </a:bodyPr>
          <a:lstStyle/>
          <a:p>
            <a:pPr algn="ctr"/>
            <a:r>
              <a:rPr lang="zh-CN" altLang="en-US" sz="1400" dirty="0">
                <a:solidFill>
                  <a:schemeClr val="tx1">
                    <a:lumMod val="75000"/>
                    <a:lumOff val="25000"/>
                  </a:schemeClr>
                </a:solidFill>
                <a:latin typeface="MiSans" panose="00000500000000000000" pitchFamily="2" charset="-122"/>
                <a:ea typeface="MiSans" panose="00000500000000000000" pitchFamily="2" charset="-122"/>
                <a:cs typeface="阿里巴巴普惠体 H" panose="00020600040101010101" pitchFamily="18" charset="-122"/>
              </a:rPr>
              <a:t>小标题</a:t>
            </a:r>
          </a:p>
        </p:txBody>
      </p:sp>
      <p:sp>
        <p:nvSpPr>
          <p:cNvPr id="55" name="文本框 54">
            <a:extLst>
              <a:ext uri="{FF2B5EF4-FFF2-40B4-BE49-F238E27FC236}">
                <a16:creationId xmlns:a16="http://schemas.microsoft.com/office/drawing/2014/main" id="{29A9DB98-F43C-47C3-5151-F6759B5EC046}"/>
              </a:ext>
            </a:extLst>
          </p:cNvPr>
          <p:cNvSpPr txBox="1"/>
          <p:nvPr/>
        </p:nvSpPr>
        <p:spPr>
          <a:xfrm>
            <a:off x="899152" y="5340529"/>
            <a:ext cx="915710" cy="307777"/>
          </a:xfrm>
          <a:prstGeom prst="rect">
            <a:avLst/>
          </a:prstGeom>
          <a:noFill/>
        </p:spPr>
        <p:txBody>
          <a:bodyPr wrap="square" rtlCol="0">
            <a:spAutoFit/>
          </a:bodyPr>
          <a:lstStyle/>
          <a:p>
            <a:pPr algn="ctr"/>
            <a:r>
              <a:rPr lang="zh-CN" altLang="en-US" sz="1400" dirty="0">
                <a:solidFill>
                  <a:schemeClr val="tx1">
                    <a:lumMod val="75000"/>
                    <a:lumOff val="25000"/>
                  </a:schemeClr>
                </a:solidFill>
                <a:latin typeface="MiSans" panose="00000500000000000000" pitchFamily="2" charset="-122"/>
                <a:ea typeface="MiSans" panose="00000500000000000000" pitchFamily="2" charset="-122"/>
                <a:cs typeface="阿里巴巴普惠体 H" panose="00020600040101010101" pitchFamily="18" charset="-122"/>
              </a:rPr>
              <a:t>小标题</a:t>
            </a:r>
          </a:p>
        </p:txBody>
      </p:sp>
      <p:sp>
        <p:nvSpPr>
          <p:cNvPr id="56" name="椭圆 55">
            <a:extLst>
              <a:ext uri="{FF2B5EF4-FFF2-40B4-BE49-F238E27FC236}">
                <a16:creationId xmlns:a16="http://schemas.microsoft.com/office/drawing/2014/main" id="{DB812AE6-A3A1-8000-C55E-A4CBCFC7BCF3}"/>
              </a:ext>
            </a:extLst>
          </p:cNvPr>
          <p:cNvSpPr/>
          <p:nvPr/>
        </p:nvSpPr>
        <p:spPr>
          <a:xfrm>
            <a:off x="4838028" y="2740526"/>
            <a:ext cx="3110499" cy="3110499"/>
          </a:xfrm>
          <a:prstGeom prst="ellipse">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panose="00000500000000000000" pitchFamily="2" charset="-122"/>
              <a:ea typeface="MiSans" panose="00000500000000000000" pitchFamily="2" charset="-122"/>
            </a:endParaRPr>
          </a:p>
        </p:txBody>
      </p:sp>
      <p:sp>
        <p:nvSpPr>
          <p:cNvPr id="62" name="文本框 61">
            <a:extLst>
              <a:ext uri="{FF2B5EF4-FFF2-40B4-BE49-F238E27FC236}">
                <a16:creationId xmlns:a16="http://schemas.microsoft.com/office/drawing/2014/main" id="{37881230-6AFD-9036-DEFC-D2C8C83E7861}"/>
              </a:ext>
            </a:extLst>
          </p:cNvPr>
          <p:cNvSpPr txBox="1"/>
          <p:nvPr/>
        </p:nvSpPr>
        <p:spPr>
          <a:xfrm>
            <a:off x="5345192" y="3440844"/>
            <a:ext cx="2077689" cy="369332"/>
          </a:xfrm>
          <a:prstGeom prst="rect">
            <a:avLst/>
          </a:prstGeom>
          <a:noFill/>
        </p:spPr>
        <p:txBody>
          <a:bodyPr wrap="square" lIns="0" tIns="0" rIns="0" bIns="0" rtlCol="0" anchor="t">
            <a:spAutoFit/>
          </a:bodyPr>
          <a:lstStyle/>
          <a:p>
            <a:pPr algn="ctr"/>
            <a:r>
              <a:rPr lang="zh-CN" altLang="en-US" sz="2400" dirty="0">
                <a:solidFill>
                  <a:schemeClr val="bg1"/>
                </a:solidFill>
                <a:latin typeface="MiSans Semibold" panose="00000700000000000000" pitchFamily="2" charset="-122"/>
                <a:ea typeface="MiSans Semibold" panose="00000700000000000000" pitchFamily="2" charset="-122"/>
              </a:rPr>
              <a:t>请添加小标题</a:t>
            </a:r>
          </a:p>
        </p:txBody>
      </p:sp>
      <p:sp>
        <p:nvSpPr>
          <p:cNvPr id="63" name="Rectangle 39">
            <a:extLst>
              <a:ext uri="{FF2B5EF4-FFF2-40B4-BE49-F238E27FC236}">
                <a16:creationId xmlns:a16="http://schemas.microsoft.com/office/drawing/2014/main" id="{6FA80E1B-763A-1E87-F188-D49108801F33}"/>
              </a:ext>
            </a:extLst>
          </p:cNvPr>
          <p:cNvSpPr/>
          <p:nvPr/>
        </p:nvSpPr>
        <p:spPr>
          <a:xfrm>
            <a:off x="5205376" y="3951498"/>
            <a:ext cx="2375802" cy="1350563"/>
          </a:xfrm>
          <a:prstGeom prst="rect">
            <a:avLst/>
          </a:prstGeom>
        </p:spPr>
        <p:txBody>
          <a:bodyPr wrap="square">
            <a:spAutoFit/>
          </a:bodyPr>
          <a:lstStyle/>
          <a:p>
            <a:pPr marL="0" marR="0" lvl="0" indent="0" algn="ctr" defTabSz="914400" rtl="0" eaLnBrk="1" fontAlgn="auto" latinLnBrk="0" hangingPunct="1">
              <a:lnSpc>
                <a:spcPct val="150000"/>
              </a:lnSpc>
              <a:spcBef>
                <a:spcPts val="1800"/>
              </a:spcBef>
              <a:spcAft>
                <a:spcPts val="1800"/>
              </a:spcAft>
              <a:buClrTx/>
              <a:buSzTx/>
              <a:buFontTx/>
              <a:buNone/>
              <a:tabLst/>
              <a:defRPr/>
            </a:pPr>
            <a:r>
              <a:rPr kumimoji="0" lang="zh-CN" altLang="en-US" sz="1400" b="0" i="0" u="none" strike="noStrike" kern="1200" cap="none" spc="0" normalizeH="0" baseline="0" noProof="0" dirty="0">
                <a:ln>
                  <a:noFill/>
                </a:ln>
                <a:solidFill>
                  <a:schemeClr val="bg1"/>
                </a:solidFill>
                <a:effectLst/>
                <a:uLnTx/>
                <a:uFillTx/>
                <a:latin typeface="MiSans" panose="00000500000000000000" pitchFamily="2" charset="-122"/>
                <a:ea typeface="MiSans" panose="00000500000000000000" pitchFamily="2" charset="-122"/>
                <a:cs typeface="+mn-ea"/>
                <a:sym typeface="+mn-lt"/>
              </a:rPr>
              <a:t>单击此处输入你的正文，文字是您思想的提炼，为了最终演示发布的良好效果，请尽量言简意赅的阐述观点</a:t>
            </a:r>
            <a:endParaRPr kumimoji="0" lang="id-ID" altLang="zh-CN" sz="1400" b="0" i="0" u="none" strike="noStrike" kern="1200" cap="none" spc="0" normalizeH="0" baseline="0" noProof="0" dirty="0">
              <a:ln>
                <a:noFill/>
              </a:ln>
              <a:solidFill>
                <a:schemeClr val="bg1"/>
              </a:solidFill>
              <a:effectLst/>
              <a:uLnTx/>
              <a:uFillTx/>
              <a:latin typeface="MiSans" panose="00000500000000000000" pitchFamily="2" charset="-122"/>
              <a:ea typeface="MiSans" panose="00000500000000000000" pitchFamily="2" charset="-122"/>
              <a:cs typeface="+mn-ea"/>
              <a:sym typeface="+mn-lt"/>
            </a:endParaRPr>
          </a:p>
        </p:txBody>
      </p:sp>
      <p:cxnSp>
        <p:nvCxnSpPr>
          <p:cNvPr id="65" name="直接连接符 64">
            <a:extLst>
              <a:ext uri="{FF2B5EF4-FFF2-40B4-BE49-F238E27FC236}">
                <a16:creationId xmlns:a16="http://schemas.microsoft.com/office/drawing/2014/main" id="{04855923-C928-2267-2AB0-979F695AD209}"/>
              </a:ext>
            </a:extLst>
          </p:cNvPr>
          <p:cNvCxnSpPr>
            <a:cxnSpLocks/>
          </p:cNvCxnSpPr>
          <p:nvPr/>
        </p:nvCxnSpPr>
        <p:spPr>
          <a:xfrm>
            <a:off x="6167336" y="3941770"/>
            <a:ext cx="42801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7" name="任意多边形: 形状 66">
            <a:extLst>
              <a:ext uri="{FF2B5EF4-FFF2-40B4-BE49-F238E27FC236}">
                <a16:creationId xmlns:a16="http://schemas.microsoft.com/office/drawing/2014/main" id="{71BCD5AC-5D56-F7EE-883E-DBB6D6543FB3}"/>
              </a:ext>
            </a:extLst>
          </p:cNvPr>
          <p:cNvSpPr/>
          <p:nvPr/>
        </p:nvSpPr>
        <p:spPr>
          <a:xfrm>
            <a:off x="10328148" y="5317479"/>
            <a:ext cx="1414576" cy="107441"/>
          </a:xfrm>
          <a:custGeom>
            <a:avLst/>
            <a:gdLst>
              <a:gd name="connsiteX0" fmla="*/ 1172642 w 1414576"/>
              <a:gd name="connsiteY0" fmla="*/ 107442 h 107441"/>
              <a:gd name="connsiteX1" fmla="*/ 1050493 w 1414576"/>
              <a:gd name="connsiteY1" fmla="*/ 61303 h 107441"/>
              <a:gd name="connsiteX2" fmla="*/ 940003 w 1414576"/>
              <a:gd name="connsiteY2" fmla="*/ 19050 h 107441"/>
              <a:gd name="connsiteX3" fmla="*/ 829513 w 1414576"/>
              <a:gd name="connsiteY3" fmla="*/ 61303 h 107441"/>
              <a:gd name="connsiteX4" fmla="*/ 707364 w 1414576"/>
              <a:gd name="connsiteY4" fmla="*/ 107442 h 107441"/>
              <a:gd name="connsiteX5" fmla="*/ 585255 w 1414576"/>
              <a:gd name="connsiteY5" fmla="*/ 61303 h 107441"/>
              <a:gd name="connsiteX6" fmla="*/ 474765 w 1414576"/>
              <a:gd name="connsiteY6" fmla="*/ 19050 h 107441"/>
              <a:gd name="connsiteX7" fmla="*/ 364275 w 1414576"/>
              <a:gd name="connsiteY7" fmla="*/ 61303 h 107441"/>
              <a:gd name="connsiteX8" fmla="*/ 242126 w 1414576"/>
              <a:gd name="connsiteY8" fmla="*/ 107442 h 107441"/>
              <a:gd name="connsiteX9" fmla="*/ 120015 w 1414576"/>
              <a:gd name="connsiteY9" fmla="*/ 61303 h 107441"/>
              <a:gd name="connsiteX10" fmla="*/ 9525 w 1414576"/>
              <a:gd name="connsiteY10" fmla="*/ 19050 h 107441"/>
              <a:gd name="connsiteX11" fmla="*/ 0 w 1414576"/>
              <a:gd name="connsiteY11" fmla="*/ 9525 h 107441"/>
              <a:gd name="connsiteX12" fmla="*/ 9525 w 1414576"/>
              <a:gd name="connsiteY12" fmla="*/ 0 h 107441"/>
              <a:gd name="connsiteX13" fmla="*/ 131445 w 1414576"/>
              <a:gd name="connsiteY13" fmla="*/ 46139 h 107441"/>
              <a:gd name="connsiteX14" fmla="*/ 241935 w 1414576"/>
              <a:gd name="connsiteY14" fmla="*/ 88392 h 107441"/>
              <a:gd name="connsiteX15" fmla="*/ 352425 w 1414576"/>
              <a:gd name="connsiteY15" fmla="*/ 46139 h 107441"/>
              <a:gd name="connsiteX16" fmla="*/ 474574 w 1414576"/>
              <a:gd name="connsiteY16" fmla="*/ 0 h 107441"/>
              <a:gd name="connsiteX17" fmla="*/ 596685 w 1414576"/>
              <a:gd name="connsiteY17" fmla="*/ 46139 h 107441"/>
              <a:gd name="connsiteX18" fmla="*/ 707175 w 1414576"/>
              <a:gd name="connsiteY18" fmla="*/ 88392 h 107441"/>
              <a:gd name="connsiteX19" fmla="*/ 817665 w 1414576"/>
              <a:gd name="connsiteY19" fmla="*/ 46139 h 107441"/>
              <a:gd name="connsiteX20" fmla="*/ 939812 w 1414576"/>
              <a:gd name="connsiteY20" fmla="*/ 0 h 107441"/>
              <a:gd name="connsiteX21" fmla="*/ 1061961 w 1414576"/>
              <a:gd name="connsiteY21" fmla="*/ 46139 h 107441"/>
              <a:gd name="connsiteX22" fmla="*/ 1172451 w 1414576"/>
              <a:gd name="connsiteY22" fmla="*/ 88392 h 107441"/>
              <a:gd name="connsiteX23" fmla="*/ 1282941 w 1414576"/>
              <a:gd name="connsiteY23" fmla="*/ 46139 h 107441"/>
              <a:gd name="connsiteX24" fmla="*/ 1405052 w 1414576"/>
              <a:gd name="connsiteY24" fmla="*/ 0 h 107441"/>
              <a:gd name="connsiteX25" fmla="*/ 1414577 w 1414576"/>
              <a:gd name="connsiteY25" fmla="*/ 9525 h 107441"/>
              <a:gd name="connsiteX26" fmla="*/ 1405052 w 1414576"/>
              <a:gd name="connsiteY26" fmla="*/ 19050 h 107441"/>
              <a:gd name="connsiteX27" fmla="*/ 1294562 w 1414576"/>
              <a:gd name="connsiteY27" fmla="*/ 61303 h 107441"/>
              <a:gd name="connsiteX28" fmla="*/ 1172642 w 1414576"/>
              <a:gd name="connsiteY28" fmla="*/ 107442 h 107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14576" h="107441">
                <a:moveTo>
                  <a:pt x="1172642" y="107442"/>
                </a:moveTo>
                <a:cubicBezTo>
                  <a:pt x="1111262" y="107442"/>
                  <a:pt x="1080364" y="83972"/>
                  <a:pt x="1050493" y="61303"/>
                </a:cubicBezTo>
                <a:cubicBezTo>
                  <a:pt x="1021880" y="39586"/>
                  <a:pt x="994868" y="19050"/>
                  <a:pt x="940003" y="19050"/>
                </a:cubicBezTo>
                <a:cubicBezTo>
                  <a:pt x="885139" y="19050"/>
                  <a:pt x="858012" y="39586"/>
                  <a:pt x="829513" y="61303"/>
                </a:cubicBezTo>
                <a:cubicBezTo>
                  <a:pt x="799643" y="84163"/>
                  <a:pt x="768782" y="107442"/>
                  <a:pt x="707364" y="107442"/>
                </a:cubicBezTo>
                <a:cubicBezTo>
                  <a:pt x="645948" y="107442"/>
                  <a:pt x="615124" y="83972"/>
                  <a:pt x="585255" y="61303"/>
                </a:cubicBezTo>
                <a:cubicBezTo>
                  <a:pt x="556641" y="39586"/>
                  <a:pt x="529628" y="19050"/>
                  <a:pt x="474765" y="19050"/>
                </a:cubicBezTo>
                <a:cubicBezTo>
                  <a:pt x="419900" y="19050"/>
                  <a:pt x="392773" y="39586"/>
                  <a:pt x="364275" y="61303"/>
                </a:cubicBezTo>
                <a:cubicBezTo>
                  <a:pt x="334404" y="84163"/>
                  <a:pt x="303542" y="107442"/>
                  <a:pt x="242126" y="107442"/>
                </a:cubicBezTo>
                <a:cubicBezTo>
                  <a:pt x="180708" y="107442"/>
                  <a:pt x="149886" y="83972"/>
                  <a:pt x="120015" y="61303"/>
                </a:cubicBezTo>
                <a:cubicBezTo>
                  <a:pt x="91402" y="39586"/>
                  <a:pt x="64390" y="19050"/>
                  <a:pt x="9525" y="19050"/>
                </a:cubicBezTo>
                <a:cubicBezTo>
                  <a:pt x="4265" y="19050"/>
                  <a:pt x="0" y="14786"/>
                  <a:pt x="0" y="9525"/>
                </a:cubicBezTo>
                <a:cubicBezTo>
                  <a:pt x="0" y="4264"/>
                  <a:pt x="4265" y="0"/>
                  <a:pt x="9525" y="0"/>
                </a:cubicBezTo>
                <a:cubicBezTo>
                  <a:pt x="70905" y="0"/>
                  <a:pt x="101803" y="23469"/>
                  <a:pt x="131445" y="46139"/>
                </a:cubicBezTo>
                <a:cubicBezTo>
                  <a:pt x="160058" y="67856"/>
                  <a:pt x="187071" y="88392"/>
                  <a:pt x="241935" y="88392"/>
                </a:cubicBezTo>
                <a:cubicBezTo>
                  <a:pt x="296800" y="88392"/>
                  <a:pt x="323926" y="67856"/>
                  <a:pt x="352425" y="46139"/>
                </a:cubicBezTo>
                <a:cubicBezTo>
                  <a:pt x="382296" y="23279"/>
                  <a:pt x="413385" y="0"/>
                  <a:pt x="474574" y="0"/>
                </a:cubicBezTo>
                <a:cubicBezTo>
                  <a:pt x="535763" y="0"/>
                  <a:pt x="566852" y="23469"/>
                  <a:pt x="596685" y="46139"/>
                </a:cubicBezTo>
                <a:cubicBezTo>
                  <a:pt x="625298" y="67856"/>
                  <a:pt x="652310" y="88392"/>
                  <a:pt x="707175" y="88392"/>
                </a:cubicBezTo>
                <a:cubicBezTo>
                  <a:pt x="762038" y="88392"/>
                  <a:pt x="789204" y="67856"/>
                  <a:pt x="817665" y="46139"/>
                </a:cubicBezTo>
                <a:cubicBezTo>
                  <a:pt x="847534" y="23279"/>
                  <a:pt x="878625" y="0"/>
                  <a:pt x="939812" y="0"/>
                </a:cubicBezTo>
                <a:cubicBezTo>
                  <a:pt x="1001001" y="0"/>
                  <a:pt x="1032091" y="23469"/>
                  <a:pt x="1061961" y="46139"/>
                </a:cubicBezTo>
                <a:cubicBezTo>
                  <a:pt x="1090574" y="67856"/>
                  <a:pt x="1117588" y="88392"/>
                  <a:pt x="1172451" y="88392"/>
                </a:cubicBezTo>
                <a:cubicBezTo>
                  <a:pt x="1227316" y="88392"/>
                  <a:pt x="1254481" y="67856"/>
                  <a:pt x="1282941" y="46139"/>
                </a:cubicBezTo>
                <a:cubicBezTo>
                  <a:pt x="1312774" y="23279"/>
                  <a:pt x="1343672" y="0"/>
                  <a:pt x="1405052" y="0"/>
                </a:cubicBezTo>
                <a:cubicBezTo>
                  <a:pt x="1410312" y="0"/>
                  <a:pt x="1414577" y="4264"/>
                  <a:pt x="1414577" y="9525"/>
                </a:cubicBezTo>
                <a:cubicBezTo>
                  <a:pt x="1414577" y="14786"/>
                  <a:pt x="1410312" y="19050"/>
                  <a:pt x="1405052" y="19050"/>
                </a:cubicBezTo>
                <a:cubicBezTo>
                  <a:pt x="1350074" y="19050"/>
                  <a:pt x="1323061" y="39586"/>
                  <a:pt x="1294562" y="61303"/>
                </a:cubicBezTo>
                <a:cubicBezTo>
                  <a:pt x="1264920" y="83972"/>
                  <a:pt x="1234060" y="107442"/>
                  <a:pt x="1172642" y="107442"/>
                </a:cubicBezTo>
                <a:close/>
              </a:path>
            </a:pathLst>
          </a:custGeom>
          <a:solidFill>
            <a:schemeClr val="accent1"/>
          </a:solidFill>
          <a:ln w="3810" cap="flat">
            <a:noFill/>
            <a:prstDash val="solid"/>
            <a:miter/>
          </a:ln>
        </p:spPr>
        <p:txBody>
          <a:bodyPr rtlCol="0" anchor="ctr"/>
          <a:lstStyle/>
          <a:p>
            <a:endParaRPr lang="zh-CN" altLang="en-US" dirty="0">
              <a:latin typeface="MiSans" panose="00000500000000000000" pitchFamily="2" charset="-122"/>
              <a:ea typeface="MiSans" panose="00000500000000000000" pitchFamily="2" charset="-122"/>
            </a:endParaRPr>
          </a:p>
        </p:txBody>
      </p:sp>
      <p:sp>
        <p:nvSpPr>
          <p:cNvPr id="68" name="任意多边形: 形状 67">
            <a:extLst>
              <a:ext uri="{FF2B5EF4-FFF2-40B4-BE49-F238E27FC236}">
                <a16:creationId xmlns:a16="http://schemas.microsoft.com/office/drawing/2014/main" id="{05490C0F-846D-9E7A-07CD-94282C945AE5}"/>
              </a:ext>
            </a:extLst>
          </p:cNvPr>
          <p:cNvSpPr/>
          <p:nvPr/>
        </p:nvSpPr>
        <p:spPr>
          <a:xfrm>
            <a:off x="10328148" y="5255529"/>
            <a:ext cx="1414576" cy="107441"/>
          </a:xfrm>
          <a:custGeom>
            <a:avLst/>
            <a:gdLst>
              <a:gd name="connsiteX0" fmla="*/ 1172642 w 1414576"/>
              <a:gd name="connsiteY0" fmla="*/ 107442 h 107441"/>
              <a:gd name="connsiteX1" fmla="*/ 1050493 w 1414576"/>
              <a:gd name="connsiteY1" fmla="*/ 61303 h 107441"/>
              <a:gd name="connsiteX2" fmla="*/ 940003 w 1414576"/>
              <a:gd name="connsiteY2" fmla="*/ 19050 h 107441"/>
              <a:gd name="connsiteX3" fmla="*/ 829513 w 1414576"/>
              <a:gd name="connsiteY3" fmla="*/ 61303 h 107441"/>
              <a:gd name="connsiteX4" fmla="*/ 707364 w 1414576"/>
              <a:gd name="connsiteY4" fmla="*/ 107442 h 107441"/>
              <a:gd name="connsiteX5" fmla="*/ 585255 w 1414576"/>
              <a:gd name="connsiteY5" fmla="*/ 61303 h 107441"/>
              <a:gd name="connsiteX6" fmla="*/ 474765 w 1414576"/>
              <a:gd name="connsiteY6" fmla="*/ 19050 h 107441"/>
              <a:gd name="connsiteX7" fmla="*/ 364275 w 1414576"/>
              <a:gd name="connsiteY7" fmla="*/ 61303 h 107441"/>
              <a:gd name="connsiteX8" fmla="*/ 242126 w 1414576"/>
              <a:gd name="connsiteY8" fmla="*/ 107442 h 107441"/>
              <a:gd name="connsiteX9" fmla="*/ 120015 w 1414576"/>
              <a:gd name="connsiteY9" fmla="*/ 61303 h 107441"/>
              <a:gd name="connsiteX10" fmla="*/ 9525 w 1414576"/>
              <a:gd name="connsiteY10" fmla="*/ 19050 h 107441"/>
              <a:gd name="connsiteX11" fmla="*/ 0 w 1414576"/>
              <a:gd name="connsiteY11" fmla="*/ 9525 h 107441"/>
              <a:gd name="connsiteX12" fmla="*/ 9525 w 1414576"/>
              <a:gd name="connsiteY12" fmla="*/ 0 h 107441"/>
              <a:gd name="connsiteX13" fmla="*/ 131445 w 1414576"/>
              <a:gd name="connsiteY13" fmla="*/ 46139 h 107441"/>
              <a:gd name="connsiteX14" fmla="*/ 241935 w 1414576"/>
              <a:gd name="connsiteY14" fmla="*/ 88392 h 107441"/>
              <a:gd name="connsiteX15" fmla="*/ 352425 w 1414576"/>
              <a:gd name="connsiteY15" fmla="*/ 46139 h 107441"/>
              <a:gd name="connsiteX16" fmla="*/ 474574 w 1414576"/>
              <a:gd name="connsiteY16" fmla="*/ 0 h 107441"/>
              <a:gd name="connsiteX17" fmla="*/ 596685 w 1414576"/>
              <a:gd name="connsiteY17" fmla="*/ 46139 h 107441"/>
              <a:gd name="connsiteX18" fmla="*/ 707175 w 1414576"/>
              <a:gd name="connsiteY18" fmla="*/ 88392 h 107441"/>
              <a:gd name="connsiteX19" fmla="*/ 817665 w 1414576"/>
              <a:gd name="connsiteY19" fmla="*/ 46139 h 107441"/>
              <a:gd name="connsiteX20" fmla="*/ 939812 w 1414576"/>
              <a:gd name="connsiteY20" fmla="*/ 0 h 107441"/>
              <a:gd name="connsiteX21" fmla="*/ 1061961 w 1414576"/>
              <a:gd name="connsiteY21" fmla="*/ 46139 h 107441"/>
              <a:gd name="connsiteX22" fmla="*/ 1172451 w 1414576"/>
              <a:gd name="connsiteY22" fmla="*/ 88392 h 107441"/>
              <a:gd name="connsiteX23" fmla="*/ 1282941 w 1414576"/>
              <a:gd name="connsiteY23" fmla="*/ 46139 h 107441"/>
              <a:gd name="connsiteX24" fmla="*/ 1405052 w 1414576"/>
              <a:gd name="connsiteY24" fmla="*/ 0 h 107441"/>
              <a:gd name="connsiteX25" fmla="*/ 1414577 w 1414576"/>
              <a:gd name="connsiteY25" fmla="*/ 9525 h 107441"/>
              <a:gd name="connsiteX26" fmla="*/ 1405052 w 1414576"/>
              <a:gd name="connsiteY26" fmla="*/ 19050 h 107441"/>
              <a:gd name="connsiteX27" fmla="*/ 1294562 w 1414576"/>
              <a:gd name="connsiteY27" fmla="*/ 61303 h 107441"/>
              <a:gd name="connsiteX28" fmla="*/ 1172642 w 1414576"/>
              <a:gd name="connsiteY28" fmla="*/ 107442 h 107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14576" h="107441">
                <a:moveTo>
                  <a:pt x="1172642" y="107442"/>
                </a:moveTo>
                <a:cubicBezTo>
                  <a:pt x="1111262" y="107442"/>
                  <a:pt x="1080364" y="83972"/>
                  <a:pt x="1050493" y="61303"/>
                </a:cubicBezTo>
                <a:cubicBezTo>
                  <a:pt x="1021880" y="39586"/>
                  <a:pt x="994868" y="19050"/>
                  <a:pt x="940003" y="19050"/>
                </a:cubicBezTo>
                <a:cubicBezTo>
                  <a:pt x="885139" y="19050"/>
                  <a:pt x="858012" y="39586"/>
                  <a:pt x="829513" y="61303"/>
                </a:cubicBezTo>
                <a:cubicBezTo>
                  <a:pt x="799643" y="84163"/>
                  <a:pt x="768782" y="107442"/>
                  <a:pt x="707364" y="107442"/>
                </a:cubicBezTo>
                <a:cubicBezTo>
                  <a:pt x="645948" y="107442"/>
                  <a:pt x="615124" y="83972"/>
                  <a:pt x="585255" y="61303"/>
                </a:cubicBezTo>
                <a:cubicBezTo>
                  <a:pt x="556641" y="39586"/>
                  <a:pt x="529628" y="19050"/>
                  <a:pt x="474765" y="19050"/>
                </a:cubicBezTo>
                <a:cubicBezTo>
                  <a:pt x="419900" y="19050"/>
                  <a:pt x="392773" y="39586"/>
                  <a:pt x="364275" y="61303"/>
                </a:cubicBezTo>
                <a:cubicBezTo>
                  <a:pt x="334404" y="84163"/>
                  <a:pt x="303542" y="107442"/>
                  <a:pt x="242126" y="107442"/>
                </a:cubicBezTo>
                <a:cubicBezTo>
                  <a:pt x="180708" y="107442"/>
                  <a:pt x="149886" y="83972"/>
                  <a:pt x="120015" y="61303"/>
                </a:cubicBezTo>
                <a:cubicBezTo>
                  <a:pt x="91402" y="39586"/>
                  <a:pt x="64390" y="19050"/>
                  <a:pt x="9525" y="19050"/>
                </a:cubicBezTo>
                <a:cubicBezTo>
                  <a:pt x="4265" y="19050"/>
                  <a:pt x="0" y="14786"/>
                  <a:pt x="0" y="9525"/>
                </a:cubicBezTo>
                <a:cubicBezTo>
                  <a:pt x="0" y="4264"/>
                  <a:pt x="4265" y="0"/>
                  <a:pt x="9525" y="0"/>
                </a:cubicBezTo>
                <a:cubicBezTo>
                  <a:pt x="70905" y="0"/>
                  <a:pt x="101803" y="23469"/>
                  <a:pt x="131445" y="46139"/>
                </a:cubicBezTo>
                <a:cubicBezTo>
                  <a:pt x="160058" y="67856"/>
                  <a:pt x="187071" y="88392"/>
                  <a:pt x="241935" y="88392"/>
                </a:cubicBezTo>
                <a:cubicBezTo>
                  <a:pt x="296800" y="88392"/>
                  <a:pt x="323926" y="67856"/>
                  <a:pt x="352425" y="46139"/>
                </a:cubicBezTo>
                <a:cubicBezTo>
                  <a:pt x="382296" y="23279"/>
                  <a:pt x="413385" y="0"/>
                  <a:pt x="474574" y="0"/>
                </a:cubicBezTo>
                <a:cubicBezTo>
                  <a:pt x="535763" y="0"/>
                  <a:pt x="566852" y="23469"/>
                  <a:pt x="596685" y="46139"/>
                </a:cubicBezTo>
                <a:cubicBezTo>
                  <a:pt x="625298" y="67856"/>
                  <a:pt x="652310" y="88392"/>
                  <a:pt x="707175" y="88392"/>
                </a:cubicBezTo>
                <a:cubicBezTo>
                  <a:pt x="762038" y="88392"/>
                  <a:pt x="789204" y="67856"/>
                  <a:pt x="817665" y="46139"/>
                </a:cubicBezTo>
                <a:cubicBezTo>
                  <a:pt x="847534" y="23279"/>
                  <a:pt x="878625" y="0"/>
                  <a:pt x="939812" y="0"/>
                </a:cubicBezTo>
                <a:cubicBezTo>
                  <a:pt x="1001001" y="0"/>
                  <a:pt x="1032091" y="23469"/>
                  <a:pt x="1061961" y="46139"/>
                </a:cubicBezTo>
                <a:cubicBezTo>
                  <a:pt x="1090574" y="67856"/>
                  <a:pt x="1117588" y="88392"/>
                  <a:pt x="1172451" y="88392"/>
                </a:cubicBezTo>
                <a:cubicBezTo>
                  <a:pt x="1227316" y="88392"/>
                  <a:pt x="1254481" y="67856"/>
                  <a:pt x="1282941" y="46139"/>
                </a:cubicBezTo>
                <a:cubicBezTo>
                  <a:pt x="1312774" y="23279"/>
                  <a:pt x="1343672" y="0"/>
                  <a:pt x="1405052" y="0"/>
                </a:cubicBezTo>
                <a:cubicBezTo>
                  <a:pt x="1410312" y="0"/>
                  <a:pt x="1414577" y="4264"/>
                  <a:pt x="1414577" y="9525"/>
                </a:cubicBezTo>
                <a:cubicBezTo>
                  <a:pt x="1414577" y="14786"/>
                  <a:pt x="1410312" y="19050"/>
                  <a:pt x="1405052" y="19050"/>
                </a:cubicBezTo>
                <a:cubicBezTo>
                  <a:pt x="1350074" y="19050"/>
                  <a:pt x="1323061" y="39586"/>
                  <a:pt x="1294562" y="61303"/>
                </a:cubicBezTo>
                <a:cubicBezTo>
                  <a:pt x="1264920" y="84163"/>
                  <a:pt x="1234060" y="107442"/>
                  <a:pt x="1172642" y="107442"/>
                </a:cubicBezTo>
                <a:close/>
              </a:path>
            </a:pathLst>
          </a:custGeom>
          <a:solidFill>
            <a:schemeClr val="accent1"/>
          </a:solidFill>
          <a:ln w="3810" cap="flat">
            <a:noFill/>
            <a:prstDash val="solid"/>
            <a:miter/>
          </a:ln>
        </p:spPr>
        <p:txBody>
          <a:bodyPr rtlCol="0" anchor="ctr"/>
          <a:lstStyle/>
          <a:p>
            <a:endParaRPr lang="zh-CN" altLang="en-US" dirty="0">
              <a:latin typeface="MiSans" panose="00000500000000000000" pitchFamily="2" charset="-122"/>
              <a:ea typeface="MiSans" panose="00000500000000000000" pitchFamily="2" charset="-122"/>
            </a:endParaRPr>
          </a:p>
        </p:txBody>
      </p:sp>
      <p:sp>
        <p:nvSpPr>
          <p:cNvPr id="69" name="任意多边形: 形状 68">
            <a:extLst>
              <a:ext uri="{FF2B5EF4-FFF2-40B4-BE49-F238E27FC236}">
                <a16:creationId xmlns:a16="http://schemas.microsoft.com/office/drawing/2014/main" id="{3141FB4D-1339-D4BA-3A1D-F4089692DFBE}"/>
              </a:ext>
            </a:extLst>
          </p:cNvPr>
          <p:cNvSpPr/>
          <p:nvPr/>
        </p:nvSpPr>
        <p:spPr>
          <a:xfrm>
            <a:off x="10328148" y="5193578"/>
            <a:ext cx="1414576" cy="107441"/>
          </a:xfrm>
          <a:custGeom>
            <a:avLst/>
            <a:gdLst>
              <a:gd name="connsiteX0" fmla="*/ 1172642 w 1414576"/>
              <a:gd name="connsiteY0" fmla="*/ 107442 h 107441"/>
              <a:gd name="connsiteX1" fmla="*/ 1050493 w 1414576"/>
              <a:gd name="connsiteY1" fmla="*/ 61303 h 107441"/>
              <a:gd name="connsiteX2" fmla="*/ 940003 w 1414576"/>
              <a:gd name="connsiteY2" fmla="*/ 19050 h 107441"/>
              <a:gd name="connsiteX3" fmla="*/ 829513 w 1414576"/>
              <a:gd name="connsiteY3" fmla="*/ 61303 h 107441"/>
              <a:gd name="connsiteX4" fmla="*/ 707364 w 1414576"/>
              <a:gd name="connsiteY4" fmla="*/ 107442 h 107441"/>
              <a:gd name="connsiteX5" fmla="*/ 585255 w 1414576"/>
              <a:gd name="connsiteY5" fmla="*/ 61303 h 107441"/>
              <a:gd name="connsiteX6" fmla="*/ 474765 w 1414576"/>
              <a:gd name="connsiteY6" fmla="*/ 19050 h 107441"/>
              <a:gd name="connsiteX7" fmla="*/ 364275 w 1414576"/>
              <a:gd name="connsiteY7" fmla="*/ 61303 h 107441"/>
              <a:gd name="connsiteX8" fmla="*/ 242126 w 1414576"/>
              <a:gd name="connsiteY8" fmla="*/ 107442 h 107441"/>
              <a:gd name="connsiteX9" fmla="*/ 120015 w 1414576"/>
              <a:gd name="connsiteY9" fmla="*/ 61303 h 107441"/>
              <a:gd name="connsiteX10" fmla="*/ 9525 w 1414576"/>
              <a:gd name="connsiteY10" fmla="*/ 19050 h 107441"/>
              <a:gd name="connsiteX11" fmla="*/ 0 w 1414576"/>
              <a:gd name="connsiteY11" fmla="*/ 9525 h 107441"/>
              <a:gd name="connsiteX12" fmla="*/ 9525 w 1414576"/>
              <a:gd name="connsiteY12" fmla="*/ 0 h 107441"/>
              <a:gd name="connsiteX13" fmla="*/ 131445 w 1414576"/>
              <a:gd name="connsiteY13" fmla="*/ 46139 h 107441"/>
              <a:gd name="connsiteX14" fmla="*/ 241935 w 1414576"/>
              <a:gd name="connsiteY14" fmla="*/ 88392 h 107441"/>
              <a:gd name="connsiteX15" fmla="*/ 352425 w 1414576"/>
              <a:gd name="connsiteY15" fmla="*/ 46139 h 107441"/>
              <a:gd name="connsiteX16" fmla="*/ 474574 w 1414576"/>
              <a:gd name="connsiteY16" fmla="*/ 0 h 107441"/>
              <a:gd name="connsiteX17" fmla="*/ 596685 w 1414576"/>
              <a:gd name="connsiteY17" fmla="*/ 46139 h 107441"/>
              <a:gd name="connsiteX18" fmla="*/ 707175 w 1414576"/>
              <a:gd name="connsiteY18" fmla="*/ 88392 h 107441"/>
              <a:gd name="connsiteX19" fmla="*/ 817665 w 1414576"/>
              <a:gd name="connsiteY19" fmla="*/ 46139 h 107441"/>
              <a:gd name="connsiteX20" fmla="*/ 939812 w 1414576"/>
              <a:gd name="connsiteY20" fmla="*/ 0 h 107441"/>
              <a:gd name="connsiteX21" fmla="*/ 1061961 w 1414576"/>
              <a:gd name="connsiteY21" fmla="*/ 46139 h 107441"/>
              <a:gd name="connsiteX22" fmla="*/ 1172451 w 1414576"/>
              <a:gd name="connsiteY22" fmla="*/ 88392 h 107441"/>
              <a:gd name="connsiteX23" fmla="*/ 1282941 w 1414576"/>
              <a:gd name="connsiteY23" fmla="*/ 46139 h 107441"/>
              <a:gd name="connsiteX24" fmla="*/ 1405052 w 1414576"/>
              <a:gd name="connsiteY24" fmla="*/ 0 h 107441"/>
              <a:gd name="connsiteX25" fmla="*/ 1414577 w 1414576"/>
              <a:gd name="connsiteY25" fmla="*/ 9525 h 107441"/>
              <a:gd name="connsiteX26" fmla="*/ 1405052 w 1414576"/>
              <a:gd name="connsiteY26" fmla="*/ 19050 h 107441"/>
              <a:gd name="connsiteX27" fmla="*/ 1294562 w 1414576"/>
              <a:gd name="connsiteY27" fmla="*/ 61303 h 107441"/>
              <a:gd name="connsiteX28" fmla="*/ 1172642 w 1414576"/>
              <a:gd name="connsiteY28" fmla="*/ 107442 h 107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14576" h="107441">
                <a:moveTo>
                  <a:pt x="1172642" y="107442"/>
                </a:moveTo>
                <a:cubicBezTo>
                  <a:pt x="1111262" y="107442"/>
                  <a:pt x="1080364" y="83972"/>
                  <a:pt x="1050493" y="61303"/>
                </a:cubicBezTo>
                <a:cubicBezTo>
                  <a:pt x="1021880" y="39586"/>
                  <a:pt x="994868" y="19050"/>
                  <a:pt x="940003" y="19050"/>
                </a:cubicBezTo>
                <a:cubicBezTo>
                  <a:pt x="885139" y="19050"/>
                  <a:pt x="858012" y="39586"/>
                  <a:pt x="829513" y="61303"/>
                </a:cubicBezTo>
                <a:cubicBezTo>
                  <a:pt x="799643" y="84163"/>
                  <a:pt x="768782" y="107442"/>
                  <a:pt x="707364" y="107442"/>
                </a:cubicBezTo>
                <a:cubicBezTo>
                  <a:pt x="645948" y="107442"/>
                  <a:pt x="615124" y="83972"/>
                  <a:pt x="585255" y="61303"/>
                </a:cubicBezTo>
                <a:cubicBezTo>
                  <a:pt x="556641" y="39586"/>
                  <a:pt x="529628" y="19050"/>
                  <a:pt x="474765" y="19050"/>
                </a:cubicBezTo>
                <a:cubicBezTo>
                  <a:pt x="419900" y="19050"/>
                  <a:pt x="392773" y="39586"/>
                  <a:pt x="364275" y="61303"/>
                </a:cubicBezTo>
                <a:cubicBezTo>
                  <a:pt x="334404" y="84163"/>
                  <a:pt x="303542" y="107442"/>
                  <a:pt x="242126" y="107442"/>
                </a:cubicBezTo>
                <a:cubicBezTo>
                  <a:pt x="180708" y="107442"/>
                  <a:pt x="149886" y="83972"/>
                  <a:pt x="120015" y="61303"/>
                </a:cubicBezTo>
                <a:cubicBezTo>
                  <a:pt x="91402" y="39586"/>
                  <a:pt x="64390" y="19050"/>
                  <a:pt x="9525" y="19050"/>
                </a:cubicBezTo>
                <a:cubicBezTo>
                  <a:pt x="4265" y="19050"/>
                  <a:pt x="0" y="14786"/>
                  <a:pt x="0" y="9525"/>
                </a:cubicBezTo>
                <a:cubicBezTo>
                  <a:pt x="0" y="4264"/>
                  <a:pt x="4265" y="0"/>
                  <a:pt x="9525" y="0"/>
                </a:cubicBezTo>
                <a:cubicBezTo>
                  <a:pt x="70905" y="0"/>
                  <a:pt x="101803" y="23470"/>
                  <a:pt x="131445" y="46139"/>
                </a:cubicBezTo>
                <a:cubicBezTo>
                  <a:pt x="160058" y="67856"/>
                  <a:pt x="187071" y="88392"/>
                  <a:pt x="241935" y="88392"/>
                </a:cubicBezTo>
                <a:cubicBezTo>
                  <a:pt x="296800" y="88392"/>
                  <a:pt x="323926" y="67856"/>
                  <a:pt x="352425" y="46139"/>
                </a:cubicBezTo>
                <a:cubicBezTo>
                  <a:pt x="382296" y="23279"/>
                  <a:pt x="413385" y="0"/>
                  <a:pt x="474574" y="0"/>
                </a:cubicBezTo>
                <a:cubicBezTo>
                  <a:pt x="535763" y="0"/>
                  <a:pt x="566852" y="23470"/>
                  <a:pt x="596685" y="46139"/>
                </a:cubicBezTo>
                <a:cubicBezTo>
                  <a:pt x="625298" y="67856"/>
                  <a:pt x="652310" y="88392"/>
                  <a:pt x="707175" y="88392"/>
                </a:cubicBezTo>
                <a:cubicBezTo>
                  <a:pt x="762038" y="88392"/>
                  <a:pt x="789204" y="67856"/>
                  <a:pt x="817665" y="46139"/>
                </a:cubicBezTo>
                <a:cubicBezTo>
                  <a:pt x="847534" y="23279"/>
                  <a:pt x="878625" y="0"/>
                  <a:pt x="939812" y="0"/>
                </a:cubicBezTo>
                <a:cubicBezTo>
                  <a:pt x="1001001" y="0"/>
                  <a:pt x="1032091" y="23470"/>
                  <a:pt x="1061961" y="46139"/>
                </a:cubicBezTo>
                <a:cubicBezTo>
                  <a:pt x="1090574" y="67856"/>
                  <a:pt x="1117588" y="88392"/>
                  <a:pt x="1172451" y="88392"/>
                </a:cubicBezTo>
                <a:cubicBezTo>
                  <a:pt x="1227316" y="88392"/>
                  <a:pt x="1254481" y="67856"/>
                  <a:pt x="1282941" y="46139"/>
                </a:cubicBezTo>
                <a:cubicBezTo>
                  <a:pt x="1312774" y="23279"/>
                  <a:pt x="1343672" y="0"/>
                  <a:pt x="1405052" y="0"/>
                </a:cubicBezTo>
                <a:cubicBezTo>
                  <a:pt x="1410312" y="0"/>
                  <a:pt x="1414577" y="4264"/>
                  <a:pt x="1414577" y="9525"/>
                </a:cubicBezTo>
                <a:cubicBezTo>
                  <a:pt x="1414577" y="14786"/>
                  <a:pt x="1410312" y="19050"/>
                  <a:pt x="1405052" y="19050"/>
                </a:cubicBezTo>
                <a:cubicBezTo>
                  <a:pt x="1350074" y="19050"/>
                  <a:pt x="1323061" y="39586"/>
                  <a:pt x="1294562" y="61303"/>
                </a:cubicBezTo>
                <a:cubicBezTo>
                  <a:pt x="1264920" y="83972"/>
                  <a:pt x="1234060" y="107442"/>
                  <a:pt x="1172642" y="107442"/>
                </a:cubicBezTo>
                <a:close/>
              </a:path>
            </a:pathLst>
          </a:custGeom>
          <a:solidFill>
            <a:schemeClr val="accent1"/>
          </a:solidFill>
          <a:ln w="3810" cap="flat">
            <a:noFill/>
            <a:prstDash val="solid"/>
            <a:miter/>
          </a:ln>
        </p:spPr>
        <p:txBody>
          <a:bodyPr rtlCol="0" anchor="ctr"/>
          <a:lstStyle/>
          <a:p>
            <a:endParaRPr lang="zh-CN" altLang="en-US" dirty="0">
              <a:latin typeface="MiSans" panose="00000500000000000000" pitchFamily="2" charset="-122"/>
              <a:ea typeface="MiSans" panose="00000500000000000000" pitchFamily="2" charset="-122"/>
            </a:endParaRPr>
          </a:p>
        </p:txBody>
      </p:sp>
      <p:sp>
        <p:nvSpPr>
          <p:cNvPr id="70" name="任意多边形: 形状 69">
            <a:extLst>
              <a:ext uri="{FF2B5EF4-FFF2-40B4-BE49-F238E27FC236}">
                <a16:creationId xmlns:a16="http://schemas.microsoft.com/office/drawing/2014/main" id="{2C9E145D-CFB8-D6E3-9CE1-7CC0FFD42E17}"/>
              </a:ext>
            </a:extLst>
          </p:cNvPr>
          <p:cNvSpPr/>
          <p:nvPr/>
        </p:nvSpPr>
        <p:spPr>
          <a:xfrm>
            <a:off x="10328148" y="5131627"/>
            <a:ext cx="1414576" cy="107441"/>
          </a:xfrm>
          <a:custGeom>
            <a:avLst/>
            <a:gdLst>
              <a:gd name="connsiteX0" fmla="*/ 1172642 w 1414576"/>
              <a:gd name="connsiteY0" fmla="*/ 107442 h 107441"/>
              <a:gd name="connsiteX1" fmla="*/ 1050493 w 1414576"/>
              <a:gd name="connsiteY1" fmla="*/ 61303 h 107441"/>
              <a:gd name="connsiteX2" fmla="*/ 940003 w 1414576"/>
              <a:gd name="connsiteY2" fmla="*/ 19050 h 107441"/>
              <a:gd name="connsiteX3" fmla="*/ 829513 w 1414576"/>
              <a:gd name="connsiteY3" fmla="*/ 61303 h 107441"/>
              <a:gd name="connsiteX4" fmla="*/ 707364 w 1414576"/>
              <a:gd name="connsiteY4" fmla="*/ 107442 h 107441"/>
              <a:gd name="connsiteX5" fmla="*/ 585255 w 1414576"/>
              <a:gd name="connsiteY5" fmla="*/ 61303 h 107441"/>
              <a:gd name="connsiteX6" fmla="*/ 474765 w 1414576"/>
              <a:gd name="connsiteY6" fmla="*/ 19050 h 107441"/>
              <a:gd name="connsiteX7" fmla="*/ 364275 w 1414576"/>
              <a:gd name="connsiteY7" fmla="*/ 61303 h 107441"/>
              <a:gd name="connsiteX8" fmla="*/ 242126 w 1414576"/>
              <a:gd name="connsiteY8" fmla="*/ 107442 h 107441"/>
              <a:gd name="connsiteX9" fmla="*/ 120015 w 1414576"/>
              <a:gd name="connsiteY9" fmla="*/ 61303 h 107441"/>
              <a:gd name="connsiteX10" fmla="*/ 9525 w 1414576"/>
              <a:gd name="connsiteY10" fmla="*/ 19050 h 107441"/>
              <a:gd name="connsiteX11" fmla="*/ 0 w 1414576"/>
              <a:gd name="connsiteY11" fmla="*/ 9525 h 107441"/>
              <a:gd name="connsiteX12" fmla="*/ 9525 w 1414576"/>
              <a:gd name="connsiteY12" fmla="*/ 0 h 107441"/>
              <a:gd name="connsiteX13" fmla="*/ 131445 w 1414576"/>
              <a:gd name="connsiteY13" fmla="*/ 46139 h 107441"/>
              <a:gd name="connsiteX14" fmla="*/ 241935 w 1414576"/>
              <a:gd name="connsiteY14" fmla="*/ 88392 h 107441"/>
              <a:gd name="connsiteX15" fmla="*/ 352425 w 1414576"/>
              <a:gd name="connsiteY15" fmla="*/ 46139 h 107441"/>
              <a:gd name="connsiteX16" fmla="*/ 474574 w 1414576"/>
              <a:gd name="connsiteY16" fmla="*/ 0 h 107441"/>
              <a:gd name="connsiteX17" fmla="*/ 596685 w 1414576"/>
              <a:gd name="connsiteY17" fmla="*/ 46139 h 107441"/>
              <a:gd name="connsiteX18" fmla="*/ 707175 w 1414576"/>
              <a:gd name="connsiteY18" fmla="*/ 88392 h 107441"/>
              <a:gd name="connsiteX19" fmla="*/ 817665 w 1414576"/>
              <a:gd name="connsiteY19" fmla="*/ 46139 h 107441"/>
              <a:gd name="connsiteX20" fmla="*/ 939812 w 1414576"/>
              <a:gd name="connsiteY20" fmla="*/ 0 h 107441"/>
              <a:gd name="connsiteX21" fmla="*/ 1061961 w 1414576"/>
              <a:gd name="connsiteY21" fmla="*/ 46139 h 107441"/>
              <a:gd name="connsiteX22" fmla="*/ 1172451 w 1414576"/>
              <a:gd name="connsiteY22" fmla="*/ 88392 h 107441"/>
              <a:gd name="connsiteX23" fmla="*/ 1282941 w 1414576"/>
              <a:gd name="connsiteY23" fmla="*/ 46139 h 107441"/>
              <a:gd name="connsiteX24" fmla="*/ 1405052 w 1414576"/>
              <a:gd name="connsiteY24" fmla="*/ 0 h 107441"/>
              <a:gd name="connsiteX25" fmla="*/ 1414577 w 1414576"/>
              <a:gd name="connsiteY25" fmla="*/ 9525 h 107441"/>
              <a:gd name="connsiteX26" fmla="*/ 1405052 w 1414576"/>
              <a:gd name="connsiteY26" fmla="*/ 19050 h 107441"/>
              <a:gd name="connsiteX27" fmla="*/ 1294562 w 1414576"/>
              <a:gd name="connsiteY27" fmla="*/ 61303 h 107441"/>
              <a:gd name="connsiteX28" fmla="*/ 1172642 w 1414576"/>
              <a:gd name="connsiteY28" fmla="*/ 107442 h 107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14576" h="107441">
                <a:moveTo>
                  <a:pt x="1172642" y="107442"/>
                </a:moveTo>
                <a:cubicBezTo>
                  <a:pt x="1111262" y="107442"/>
                  <a:pt x="1080364" y="83973"/>
                  <a:pt x="1050493" y="61303"/>
                </a:cubicBezTo>
                <a:cubicBezTo>
                  <a:pt x="1021880" y="39586"/>
                  <a:pt x="994868" y="19050"/>
                  <a:pt x="940003" y="19050"/>
                </a:cubicBezTo>
                <a:cubicBezTo>
                  <a:pt x="885139" y="19050"/>
                  <a:pt x="858012" y="39586"/>
                  <a:pt x="829513" y="61303"/>
                </a:cubicBezTo>
                <a:cubicBezTo>
                  <a:pt x="799643" y="84163"/>
                  <a:pt x="768782" y="107442"/>
                  <a:pt x="707364" y="107442"/>
                </a:cubicBezTo>
                <a:cubicBezTo>
                  <a:pt x="645948" y="107442"/>
                  <a:pt x="615124" y="83973"/>
                  <a:pt x="585255" y="61303"/>
                </a:cubicBezTo>
                <a:cubicBezTo>
                  <a:pt x="556641" y="39586"/>
                  <a:pt x="529628" y="19050"/>
                  <a:pt x="474765" y="19050"/>
                </a:cubicBezTo>
                <a:cubicBezTo>
                  <a:pt x="419900" y="19050"/>
                  <a:pt x="392773" y="39586"/>
                  <a:pt x="364275" y="61303"/>
                </a:cubicBezTo>
                <a:cubicBezTo>
                  <a:pt x="334404" y="84163"/>
                  <a:pt x="303542" y="107442"/>
                  <a:pt x="242126" y="107442"/>
                </a:cubicBezTo>
                <a:cubicBezTo>
                  <a:pt x="180708" y="107442"/>
                  <a:pt x="149886" y="83973"/>
                  <a:pt x="120015" y="61303"/>
                </a:cubicBezTo>
                <a:cubicBezTo>
                  <a:pt x="91402" y="39586"/>
                  <a:pt x="64390" y="19050"/>
                  <a:pt x="9525" y="19050"/>
                </a:cubicBezTo>
                <a:cubicBezTo>
                  <a:pt x="4265" y="19050"/>
                  <a:pt x="0" y="14786"/>
                  <a:pt x="0" y="9525"/>
                </a:cubicBezTo>
                <a:cubicBezTo>
                  <a:pt x="0" y="4264"/>
                  <a:pt x="4265" y="0"/>
                  <a:pt x="9525" y="0"/>
                </a:cubicBezTo>
                <a:cubicBezTo>
                  <a:pt x="70905" y="0"/>
                  <a:pt x="101803" y="23470"/>
                  <a:pt x="131445" y="46139"/>
                </a:cubicBezTo>
                <a:cubicBezTo>
                  <a:pt x="160058" y="67856"/>
                  <a:pt x="187071" y="88392"/>
                  <a:pt x="241935" y="88392"/>
                </a:cubicBezTo>
                <a:cubicBezTo>
                  <a:pt x="296800" y="88392"/>
                  <a:pt x="323926" y="67856"/>
                  <a:pt x="352425" y="46139"/>
                </a:cubicBezTo>
                <a:cubicBezTo>
                  <a:pt x="382296" y="23279"/>
                  <a:pt x="413385" y="0"/>
                  <a:pt x="474574" y="0"/>
                </a:cubicBezTo>
                <a:cubicBezTo>
                  <a:pt x="535763" y="0"/>
                  <a:pt x="566852" y="23470"/>
                  <a:pt x="596685" y="46139"/>
                </a:cubicBezTo>
                <a:cubicBezTo>
                  <a:pt x="625298" y="67856"/>
                  <a:pt x="652310" y="88392"/>
                  <a:pt x="707175" y="88392"/>
                </a:cubicBezTo>
                <a:cubicBezTo>
                  <a:pt x="762038" y="88392"/>
                  <a:pt x="789204" y="67856"/>
                  <a:pt x="817665" y="46139"/>
                </a:cubicBezTo>
                <a:cubicBezTo>
                  <a:pt x="847534" y="23279"/>
                  <a:pt x="878625" y="0"/>
                  <a:pt x="939812" y="0"/>
                </a:cubicBezTo>
                <a:cubicBezTo>
                  <a:pt x="1001001" y="0"/>
                  <a:pt x="1032091" y="23470"/>
                  <a:pt x="1061961" y="46139"/>
                </a:cubicBezTo>
                <a:cubicBezTo>
                  <a:pt x="1090574" y="67856"/>
                  <a:pt x="1117588" y="88392"/>
                  <a:pt x="1172451" y="88392"/>
                </a:cubicBezTo>
                <a:cubicBezTo>
                  <a:pt x="1227316" y="88392"/>
                  <a:pt x="1254481" y="67856"/>
                  <a:pt x="1282941" y="46139"/>
                </a:cubicBezTo>
                <a:cubicBezTo>
                  <a:pt x="1312774" y="23279"/>
                  <a:pt x="1343672" y="0"/>
                  <a:pt x="1405052" y="0"/>
                </a:cubicBezTo>
                <a:cubicBezTo>
                  <a:pt x="1410312" y="0"/>
                  <a:pt x="1414577" y="4264"/>
                  <a:pt x="1414577" y="9525"/>
                </a:cubicBezTo>
                <a:cubicBezTo>
                  <a:pt x="1414577" y="14786"/>
                  <a:pt x="1410312" y="19050"/>
                  <a:pt x="1405052" y="19050"/>
                </a:cubicBezTo>
                <a:cubicBezTo>
                  <a:pt x="1350074" y="19050"/>
                  <a:pt x="1323061" y="39586"/>
                  <a:pt x="1294562" y="61303"/>
                </a:cubicBezTo>
                <a:cubicBezTo>
                  <a:pt x="1264920" y="83973"/>
                  <a:pt x="1234060" y="107442"/>
                  <a:pt x="1172642" y="107442"/>
                </a:cubicBezTo>
                <a:close/>
              </a:path>
            </a:pathLst>
          </a:custGeom>
          <a:solidFill>
            <a:schemeClr val="accent1"/>
          </a:solidFill>
          <a:ln w="3810" cap="flat">
            <a:noFill/>
            <a:prstDash val="solid"/>
            <a:miter/>
          </a:ln>
        </p:spPr>
        <p:txBody>
          <a:bodyPr rtlCol="0" anchor="ctr"/>
          <a:lstStyle/>
          <a:p>
            <a:endParaRPr lang="zh-CN" altLang="en-US" dirty="0">
              <a:latin typeface="MiSans" panose="00000500000000000000" pitchFamily="2" charset="-122"/>
              <a:ea typeface="MiSans" panose="00000500000000000000" pitchFamily="2" charset="-122"/>
            </a:endParaRPr>
          </a:p>
        </p:txBody>
      </p:sp>
      <p:sp>
        <p:nvSpPr>
          <p:cNvPr id="71" name="任意多边形: 形状 70">
            <a:extLst>
              <a:ext uri="{FF2B5EF4-FFF2-40B4-BE49-F238E27FC236}">
                <a16:creationId xmlns:a16="http://schemas.microsoft.com/office/drawing/2014/main" id="{2CD98DDA-02F0-77AD-4C3E-7E317E851386}"/>
              </a:ext>
            </a:extLst>
          </p:cNvPr>
          <p:cNvSpPr/>
          <p:nvPr/>
        </p:nvSpPr>
        <p:spPr>
          <a:xfrm>
            <a:off x="10328148" y="5069677"/>
            <a:ext cx="1414576" cy="107441"/>
          </a:xfrm>
          <a:custGeom>
            <a:avLst/>
            <a:gdLst>
              <a:gd name="connsiteX0" fmla="*/ 1172642 w 1414576"/>
              <a:gd name="connsiteY0" fmla="*/ 107442 h 107441"/>
              <a:gd name="connsiteX1" fmla="*/ 1050493 w 1414576"/>
              <a:gd name="connsiteY1" fmla="*/ 61303 h 107441"/>
              <a:gd name="connsiteX2" fmla="*/ 940003 w 1414576"/>
              <a:gd name="connsiteY2" fmla="*/ 19050 h 107441"/>
              <a:gd name="connsiteX3" fmla="*/ 829513 w 1414576"/>
              <a:gd name="connsiteY3" fmla="*/ 61303 h 107441"/>
              <a:gd name="connsiteX4" fmla="*/ 707364 w 1414576"/>
              <a:gd name="connsiteY4" fmla="*/ 107442 h 107441"/>
              <a:gd name="connsiteX5" fmla="*/ 585255 w 1414576"/>
              <a:gd name="connsiteY5" fmla="*/ 61303 h 107441"/>
              <a:gd name="connsiteX6" fmla="*/ 474765 w 1414576"/>
              <a:gd name="connsiteY6" fmla="*/ 19050 h 107441"/>
              <a:gd name="connsiteX7" fmla="*/ 364275 w 1414576"/>
              <a:gd name="connsiteY7" fmla="*/ 61303 h 107441"/>
              <a:gd name="connsiteX8" fmla="*/ 242126 w 1414576"/>
              <a:gd name="connsiteY8" fmla="*/ 107442 h 107441"/>
              <a:gd name="connsiteX9" fmla="*/ 120015 w 1414576"/>
              <a:gd name="connsiteY9" fmla="*/ 61303 h 107441"/>
              <a:gd name="connsiteX10" fmla="*/ 9525 w 1414576"/>
              <a:gd name="connsiteY10" fmla="*/ 19050 h 107441"/>
              <a:gd name="connsiteX11" fmla="*/ 0 w 1414576"/>
              <a:gd name="connsiteY11" fmla="*/ 9525 h 107441"/>
              <a:gd name="connsiteX12" fmla="*/ 9525 w 1414576"/>
              <a:gd name="connsiteY12" fmla="*/ 0 h 107441"/>
              <a:gd name="connsiteX13" fmla="*/ 131445 w 1414576"/>
              <a:gd name="connsiteY13" fmla="*/ 46139 h 107441"/>
              <a:gd name="connsiteX14" fmla="*/ 241935 w 1414576"/>
              <a:gd name="connsiteY14" fmla="*/ 88392 h 107441"/>
              <a:gd name="connsiteX15" fmla="*/ 352425 w 1414576"/>
              <a:gd name="connsiteY15" fmla="*/ 46139 h 107441"/>
              <a:gd name="connsiteX16" fmla="*/ 474574 w 1414576"/>
              <a:gd name="connsiteY16" fmla="*/ 0 h 107441"/>
              <a:gd name="connsiteX17" fmla="*/ 596685 w 1414576"/>
              <a:gd name="connsiteY17" fmla="*/ 46139 h 107441"/>
              <a:gd name="connsiteX18" fmla="*/ 707175 w 1414576"/>
              <a:gd name="connsiteY18" fmla="*/ 88392 h 107441"/>
              <a:gd name="connsiteX19" fmla="*/ 817665 w 1414576"/>
              <a:gd name="connsiteY19" fmla="*/ 46139 h 107441"/>
              <a:gd name="connsiteX20" fmla="*/ 939812 w 1414576"/>
              <a:gd name="connsiteY20" fmla="*/ 0 h 107441"/>
              <a:gd name="connsiteX21" fmla="*/ 1061961 w 1414576"/>
              <a:gd name="connsiteY21" fmla="*/ 46139 h 107441"/>
              <a:gd name="connsiteX22" fmla="*/ 1172451 w 1414576"/>
              <a:gd name="connsiteY22" fmla="*/ 88392 h 107441"/>
              <a:gd name="connsiteX23" fmla="*/ 1282941 w 1414576"/>
              <a:gd name="connsiteY23" fmla="*/ 46139 h 107441"/>
              <a:gd name="connsiteX24" fmla="*/ 1405052 w 1414576"/>
              <a:gd name="connsiteY24" fmla="*/ 0 h 107441"/>
              <a:gd name="connsiteX25" fmla="*/ 1414577 w 1414576"/>
              <a:gd name="connsiteY25" fmla="*/ 9525 h 107441"/>
              <a:gd name="connsiteX26" fmla="*/ 1405052 w 1414576"/>
              <a:gd name="connsiteY26" fmla="*/ 19050 h 107441"/>
              <a:gd name="connsiteX27" fmla="*/ 1294562 w 1414576"/>
              <a:gd name="connsiteY27" fmla="*/ 61303 h 107441"/>
              <a:gd name="connsiteX28" fmla="*/ 1172642 w 1414576"/>
              <a:gd name="connsiteY28" fmla="*/ 107442 h 107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14576" h="107441">
                <a:moveTo>
                  <a:pt x="1172642" y="107442"/>
                </a:moveTo>
                <a:cubicBezTo>
                  <a:pt x="1111262" y="107442"/>
                  <a:pt x="1080364" y="83973"/>
                  <a:pt x="1050493" y="61303"/>
                </a:cubicBezTo>
                <a:cubicBezTo>
                  <a:pt x="1021880" y="39586"/>
                  <a:pt x="994868" y="19050"/>
                  <a:pt x="940003" y="19050"/>
                </a:cubicBezTo>
                <a:cubicBezTo>
                  <a:pt x="885139" y="19050"/>
                  <a:pt x="858012" y="39586"/>
                  <a:pt x="829513" y="61303"/>
                </a:cubicBezTo>
                <a:cubicBezTo>
                  <a:pt x="799643" y="84163"/>
                  <a:pt x="768782" y="107442"/>
                  <a:pt x="707364" y="107442"/>
                </a:cubicBezTo>
                <a:cubicBezTo>
                  <a:pt x="645948" y="107442"/>
                  <a:pt x="615124" y="83973"/>
                  <a:pt x="585255" y="61303"/>
                </a:cubicBezTo>
                <a:cubicBezTo>
                  <a:pt x="556641" y="39586"/>
                  <a:pt x="529628" y="19050"/>
                  <a:pt x="474765" y="19050"/>
                </a:cubicBezTo>
                <a:cubicBezTo>
                  <a:pt x="419900" y="19050"/>
                  <a:pt x="392773" y="39586"/>
                  <a:pt x="364275" y="61303"/>
                </a:cubicBezTo>
                <a:cubicBezTo>
                  <a:pt x="334404" y="84163"/>
                  <a:pt x="303542" y="107442"/>
                  <a:pt x="242126" y="107442"/>
                </a:cubicBezTo>
                <a:cubicBezTo>
                  <a:pt x="180708" y="107442"/>
                  <a:pt x="149886" y="83973"/>
                  <a:pt x="120015" y="61303"/>
                </a:cubicBezTo>
                <a:cubicBezTo>
                  <a:pt x="91402" y="39586"/>
                  <a:pt x="64390" y="19050"/>
                  <a:pt x="9525" y="19050"/>
                </a:cubicBezTo>
                <a:cubicBezTo>
                  <a:pt x="4265" y="19050"/>
                  <a:pt x="0" y="14786"/>
                  <a:pt x="0" y="9525"/>
                </a:cubicBezTo>
                <a:cubicBezTo>
                  <a:pt x="0" y="4264"/>
                  <a:pt x="4265" y="0"/>
                  <a:pt x="9525" y="0"/>
                </a:cubicBezTo>
                <a:cubicBezTo>
                  <a:pt x="70905" y="0"/>
                  <a:pt x="101803" y="23470"/>
                  <a:pt x="131445" y="46139"/>
                </a:cubicBezTo>
                <a:cubicBezTo>
                  <a:pt x="160058" y="67856"/>
                  <a:pt x="187071" y="88392"/>
                  <a:pt x="241935" y="88392"/>
                </a:cubicBezTo>
                <a:cubicBezTo>
                  <a:pt x="296800" y="88392"/>
                  <a:pt x="323926" y="67856"/>
                  <a:pt x="352425" y="46139"/>
                </a:cubicBezTo>
                <a:cubicBezTo>
                  <a:pt x="382296" y="23279"/>
                  <a:pt x="413385" y="0"/>
                  <a:pt x="474574" y="0"/>
                </a:cubicBezTo>
                <a:cubicBezTo>
                  <a:pt x="535763" y="0"/>
                  <a:pt x="566852" y="23470"/>
                  <a:pt x="596685" y="46139"/>
                </a:cubicBezTo>
                <a:cubicBezTo>
                  <a:pt x="625298" y="67856"/>
                  <a:pt x="652310" y="88392"/>
                  <a:pt x="707175" y="88392"/>
                </a:cubicBezTo>
                <a:cubicBezTo>
                  <a:pt x="762038" y="88392"/>
                  <a:pt x="789204" y="67856"/>
                  <a:pt x="817665" y="46139"/>
                </a:cubicBezTo>
                <a:cubicBezTo>
                  <a:pt x="847534" y="23279"/>
                  <a:pt x="878625" y="0"/>
                  <a:pt x="939812" y="0"/>
                </a:cubicBezTo>
                <a:cubicBezTo>
                  <a:pt x="1001001" y="0"/>
                  <a:pt x="1032091" y="23470"/>
                  <a:pt x="1061961" y="46139"/>
                </a:cubicBezTo>
                <a:cubicBezTo>
                  <a:pt x="1090574" y="67856"/>
                  <a:pt x="1117588" y="88392"/>
                  <a:pt x="1172451" y="88392"/>
                </a:cubicBezTo>
                <a:cubicBezTo>
                  <a:pt x="1227316" y="88392"/>
                  <a:pt x="1254481" y="67856"/>
                  <a:pt x="1282941" y="46139"/>
                </a:cubicBezTo>
                <a:cubicBezTo>
                  <a:pt x="1312774" y="23279"/>
                  <a:pt x="1343672" y="0"/>
                  <a:pt x="1405052" y="0"/>
                </a:cubicBezTo>
                <a:cubicBezTo>
                  <a:pt x="1410312" y="0"/>
                  <a:pt x="1414577" y="4264"/>
                  <a:pt x="1414577" y="9525"/>
                </a:cubicBezTo>
                <a:cubicBezTo>
                  <a:pt x="1414577" y="14786"/>
                  <a:pt x="1410312" y="19050"/>
                  <a:pt x="1405052" y="19050"/>
                </a:cubicBezTo>
                <a:cubicBezTo>
                  <a:pt x="1350074" y="19050"/>
                  <a:pt x="1323061" y="39586"/>
                  <a:pt x="1294562" y="61303"/>
                </a:cubicBezTo>
                <a:cubicBezTo>
                  <a:pt x="1264920" y="83973"/>
                  <a:pt x="1234060" y="107442"/>
                  <a:pt x="1172642" y="107442"/>
                </a:cubicBezTo>
                <a:close/>
              </a:path>
            </a:pathLst>
          </a:custGeom>
          <a:solidFill>
            <a:schemeClr val="accent1"/>
          </a:solidFill>
          <a:ln w="3810" cap="flat">
            <a:noFill/>
            <a:prstDash val="solid"/>
            <a:miter/>
          </a:ln>
        </p:spPr>
        <p:txBody>
          <a:bodyPr rtlCol="0" anchor="ctr"/>
          <a:lstStyle/>
          <a:p>
            <a:endParaRPr lang="zh-CN" altLang="en-US" dirty="0">
              <a:latin typeface="MiSans" panose="00000500000000000000" pitchFamily="2" charset="-122"/>
              <a:ea typeface="MiSans" panose="00000500000000000000" pitchFamily="2" charset="-122"/>
            </a:endParaRPr>
          </a:p>
        </p:txBody>
      </p:sp>
    </p:spTree>
    <p:extLst>
      <p:ext uri="{BB962C8B-B14F-4D97-AF65-F5344CB8AC3E}">
        <p14:creationId xmlns:p14="http://schemas.microsoft.com/office/powerpoint/2010/main" val="2075743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矩形 31">
            <a:extLst>
              <a:ext uri="{FF2B5EF4-FFF2-40B4-BE49-F238E27FC236}">
                <a16:creationId xmlns:a16="http://schemas.microsoft.com/office/drawing/2014/main" id="{5B05DFF0-80BE-450A-F20F-CE487DFB3FE1}"/>
              </a:ext>
            </a:extLst>
          </p:cNvPr>
          <p:cNvSpPr/>
          <p:nvPr/>
        </p:nvSpPr>
        <p:spPr>
          <a:xfrm>
            <a:off x="0" y="6694424"/>
            <a:ext cx="12192000" cy="163576"/>
          </a:xfrm>
          <a:prstGeom prst="rect">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panose="00000500000000000000" pitchFamily="2" charset="-122"/>
              <a:ea typeface="MiSans" panose="00000500000000000000" pitchFamily="2" charset="-122"/>
            </a:endParaRPr>
          </a:p>
        </p:txBody>
      </p:sp>
      <p:pic>
        <p:nvPicPr>
          <p:cNvPr id="41" name="图片 40" descr="卡通画&#10;&#10;中度可信度描述已自动生成">
            <a:extLst>
              <a:ext uri="{FF2B5EF4-FFF2-40B4-BE49-F238E27FC236}">
                <a16:creationId xmlns:a16="http://schemas.microsoft.com/office/drawing/2014/main" id="{22F2AB82-AD25-D240-1806-D478883C29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4585" y="406809"/>
            <a:ext cx="1473002" cy="201569"/>
          </a:xfrm>
          <a:prstGeom prst="rect">
            <a:avLst/>
          </a:prstGeom>
        </p:spPr>
      </p:pic>
      <p:sp>
        <p:nvSpPr>
          <p:cNvPr id="21" name="文本框 20">
            <a:extLst>
              <a:ext uri="{FF2B5EF4-FFF2-40B4-BE49-F238E27FC236}">
                <a16:creationId xmlns:a16="http://schemas.microsoft.com/office/drawing/2014/main" id="{47E80A83-1DD4-B75A-43D3-A91668043A3E}"/>
              </a:ext>
            </a:extLst>
          </p:cNvPr>
          <p:cNvSpPr txBox="1"/>
          <p:nvPr/>
        </p:nvSpPr>
        <p:spPr>
          <a:xfrm>
            <a:off x="1161577" y="294957"/>
            <a:ext cx="2462213" cy="492443"/>
          </a:xfrm>
          <a:prstGeom prst="rect">
            <a:avLst/>
          </a:prstGeom>
          <a:noFill/>
        </p:spPr>
        <p:txBody>
          <a:bodyPr wrap="none" lIns="0" tIns="0" rIns="0" bIns="0" rtlCol="0">
            <a:spAutoFit/>
          </a:bodyPr>
          <a:lstStyle/>
          <a:p>
            <a:pPr>
              <a:defRPr/>
            </a:pPr>
            <a:r>
              <a:rPr kumimoji="1" lang="zh-CN" altLang="en-US" sz="3200" dirty="0">
                <a:solidFill>
                  <a:schemeClr val="tx1">
                    <a:lumMod val="75000"/>
                    <a:lumOff val="25000"/>
                  </a:schemeClr>
                </a:solidFill>
                <a:latin typeface="MiSans Semibold" panose="00000700000000000000" pitchFamily="2" charset="-122"/>
                <a:ea typeface="MiSans Semibold" panose="00000700000000000000" pitchFamily="2" charset="-122"/>
                <a:cs typeface="+mn-ea"/>
                <a:sym typeface="汉仪旗黑KW 55S" panose="00020600040101010101" pitchFamily="18" charset="-122"/>
              </a:rPr>
              <a:t>工作完成情况</a:t>
            </a:r>
          </a:p>
        </p:txBody>
      </p:sp>
      <p:grpSp>
        <p:nvGrpSpPr>
          <p:cNvPr id="107" name="组合 106">
            <a:extLst>
              <a:ext uri="{FF2B5EF4-FFF2-40B4-BE49-F238E27FC236}">
                <a16:creationId xmlns:a16="http://schemas.microsoft.com/office/drawing/2014/main" id="{F728C70B-CB46-E89F-FE50-94E010762A10}"/>
              </a:ext>
            </a:extLst>
          </p:cNvPr>
          <p:cNvGrpSpPr/>
          <p:nvPr/>
        </p:nvGrpSpPr>
        <p:grpSpPr>
          <a:xfrm>
            <a:off x="543054" y="198722"/>
            <a:ext cx="487078" cy="487078"/>
            <a:chOff x="415749" y="127964"/>
            <a:chExt cx="617864" cy="617864"/>
          </a:xfrm>
        </p:grpSpPr>
        <p:sp>
          <p:nvSpPr>
            <p:cNvPr id="105" name="Oval 134+">
              <a:extLst>
                <a:ext uri="{FF2B5EF4-FFF2-40B4-BE49-F238E27FC236}">
                  <a16:creationId xmlns:a16="http://schemas.microsoft.com/office/drawing/2014/main" id="{0489355D-3969-EB08-F801-D2BF383EF1B8}"/>
                </a:ext>
              </a:extLst>
            </p:cNvPr>
            <p:cNvSpPr/>
            <p:nvPr/>
          </p:nvSpPr>
          <p:spPr>
            <a:xfrm rot="8100000">
              <a:off x="415749" y="127964"/>
              <a:ext cx="617864" cy="617864"/>
            </a:xfrm>
            <a:prstGeom prst="blockArc">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panose="00000500000000000000" pitchFamily="2" charset="-122"/>
                <a:ea typeface="MiSans" panose="00000500000000000000" pitchFamily="2" charset="-122"/>
              </a:endParaRPr>
            </a:p>
          </p:txBody>
        </p:sp>
        <p:sp>
          <p:nvSpPr>
            <p:cNvPr id="106" name="椭圆 105">
              <a:extLst>
                <a:ext uri="{FF2B5EF4-FFF2-40B4-BE49-F238E27FC236}">
                  <a16:creationId xmlns:a16="http://schemas.microsoft.com/office/drawing/2014/main" id="{DCD5BAEC-CBB5-2B13-9EC4-F27EF3E7564B}"/>
                </a:ext>
              </a:extLst>
            </p:cNvPr>
            <p:cNvSpPr/>
            <p:nvPr/>
          </p:nvSpPr>
          <p:spPr>
            <a:xfrm rot="8954099" flipH="1">
              <a:off x="646302" y="337911"/>
              <a:ext cx="197968" cy="197968"/>
            </a:xfrm>
            <a:prstGeom prst="ellipse">
              <a:avLst/>
            </a:pr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panose="00000500000000000000" pitchFamily="2" charset="-122"/>
                <a:ea typeface="MiSans" panose="00000500000000000000" pitchFamily="2" charset="-122"/>
              </a:endParaRPr>
            </a:p>
          </p:txBody>
        </p:sp>
      </p:grpSp>
      <p:sp>
        <p:nvSpPr>
          <p:cNvPr id="2" name="任意多边形 6" descr="e7d195523061f1c0d3ba7f298e59d031c9c3f97027ed136f882110EF8F17BAD1F2C348D17C7856EF46CB4678CC9E44EE1ABA681E3133328A7B4D22AAF822B2429426B2355AA8CC44631ADF5DCF3CCC2ED22CEDF72B6C20DA53B27F4D5A1D8BF2536A534E389ABD44BD1F6D1AB10C4DCA1D9B494ADDBE539489AE1793AAAB8AB09AB7E095C0272EBB">
            <a:extLst>
              <a:ext uri="{FF2B5EF4-FFF2-40B4-BE49-F238E27FC236}">
                <a16:creationId xmlns:a16="http://schemas.microsoft.com/office/drawing/2014/main" id="{9C635438-672B-78DF-03CB-41275260164E}"/>
              </a:ext>
            </a:extLst>
          </p:cNvPr>
          <p:cNvSpPr/>
          <p:nvPr/>
        </p:nvSpPr>
        <p:spPr>
          <a:xfrm>
            <a:off x="2695418" y="4471684"/>
            <a:ext cx="2884554" cy="334123"/>
          </a:xfrm>
          <a:custGeom>
            <a:avLst/>
            <a:gdLst>
              <a:gd name="connsiteX0" fmla="*/ 1727200 w 1727200"/>
              <a:gd name="connsiteY0" fmla="*/ 0 h 241300"/>
              <a:gd name="connsiteX1" fmla="*/ 1663700 w 1727200"/>
              <a:gd name="connsiteY1" fmla="*/ 127000 h 241300"/>
              <a:gd name="connsiteX2" fmla="*/ 0 w 1727200"/>
              <a:gd name="connsiteY2" fmla="*/ 127000 h 241300"/>
              <a:gd name="connsiteX3" fmla="*/ 0 w 1727200"/>
              <a:gd name="connsiteY3" fmla="*/ 241300 h 241300"/>
              <a:gd name="connsiteX0-1" fmla="*/ 1801018 w 1801018"/>
              <a:gd name="connsiteY0-2" fmla="*/ 0 h 231775"/>
              <a:gd name="connsiteX1-3" fmla="*/ 1737518 w 1801018"/>
              <a:gd name="connsiteY1-4" fmla="*/ 127000 h 231775"/>
              <a:gd name="connsiteX2-5" fmla="*/ 73818 w 1801018"/>
              <a:gd name="connsiteY2-6" fmla="*/ 127000 h 231775"/>
              <a:gd name="connsiteX3-7" fmla="*/ 0 w 1801018"/>
              <a:gd name="connsiteY3-8" fmla="*/ 231775 h 231775"/>
              <a:gd name="connsiteX0-9" fmla="*/ 1786731 w 1786731"/>
              <a:gd name="connsiteY0-10" fmla="*/ 0 h 231775"/>
              <a:gd name="connsiteX1-11" fmla="*/ 1723231 w 1786731"/>
              <a:gd name="connsiteY1-12" fmla="*/ 127000 h 231775"/>
              <a:gd name="connsiteX2-13" fmla="*/ 59531 w 1786731"/>
              <a:gd name="connsiteY2-14" fmla="*/ 127000 h 231775"/>
              <a:gd name="connsiteX3-15" fmla="*/ 0 w 1786731"/>
              <a:gd name="connsiteY3-16" fmla="*/ 231775 h 231775"/>
              <a:gd name="connsiteX0-17" fmla="*/ 1779587 w 1779587"/>
              <a:gd name="connsiteY0-18" fmla="*/ 0 h 205581"/>
              <a:gd name="connsiteX1-19" fmla="*/ 1723231 w 1779587"/>
              <a:gd name="connsiteY1-20" fmla="*/ 100806 h 205581"/>
              <a:gd name="connsiteX2-21" fmla="*/ 59531 w 1779587"/>
              <a:gd name="connsiteY2-22" fmla="*/ 100806 h 205581"/>
              <a:gd name="connsiteX3-23" fmla="*/ 0 w 1779587"/>
              <a:gd name="connsiteY3-24" fmla="*/ 205581 h 205581"/>
              <a:gd name="connsiteX0-25" fmla="*/ 1774824 w 1774824"/>
              <a:gd name="connsiteY0-26" fmla="*/ 0 h 205581"/>
              <a:gd name="connsiteX1-27" fmla="*/ 1723231 w 1774824"/>
              <a:gd name="connsiteY1-28" fmla="*/ 100806 h 205581"/>
              <a:gd name="connsiteX2-29" fmla="*/ 59531 w 1774824"/>
              <a:gd name="connsiteY2-30" fmla="*/ 100806 h 205581"/>
              <a:gd name="connsiteX3-31" fmla="*/ 0 w 1774824"/>
              <a:gd name="connsiteY3-32" fmla="*/ 205581 h 205581"/>
            </a:gdLst>
            <a:ahLst/>
            <a:cxnLst>
              <a:cxn ang="0">
                <a:pos x="connsiteX0-1" y="connsiteY0-2"/>
              </a:cxn>
              <a:cxn ang="0">
                <a:pos x="connsiteX1-3" y="connsiteY1-4"/>
              </a:cxn>
              <a:cxn ang="0">
                <a:pos x="connsiteX2-5" y="connsiteY2-6"/>
              </a:cxn>
              <a:cxn ang="0">
                <a:pos x="connsiteX3-7" y="connsiteY3-8"/>
              </a:cxn>
            </a:cxnLst>
            <a:rect l="l" t="t" r="r" b="b"/>
            <a:pathLst>
              <a:path w="1774824" h="205581">
                <a:moveTo>
                  <a:pt x="1774824" y="0"/>
                </a:moveTo>
                <a:lnTo>
                  <a:pt x="1723231" y="100806"/>
                </a:lnTo>
                <a:lnTo>
                  <a:pt x="59531" y="100806"/>
                </a:lnTo>
                <a:lnTo>
                  <a:pt x="0" y="205581"/>
                </a:lnTo>
              </a:path>
            </a:pathLst>
          </a:custGeom>
          <a:noFill/>
          <a:ln w="12700" cap="flat" cmpd="sng" algn="ctr">
            <a:solidFill>
              <a:sysClr val="window" lastClr="FFFFFF">
                <a:lumMod val="65000"/>
              </a:sysClr>
            </a:solid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3" name="任意多边形 110" descr="e7d195523061f1c0d3ba7f298e59d031c9c3f97027ed136f882110EF8F17BAD1F2C348D17C7856EF46CB4678CC9E44EE1ABA681E3133328A7B4D22AAF822B2429426B2355AA8CC44631ADF5DCF3CCC2ED22CEDF72B6C20DA53B27F4D5A1D8BF2536A534E389ABD44BD1F6D1AB10C4DCA1D9B494ADDBE539489AE1793AAAB8AB09AB7E095C0272EBB">
            <a:extLst>
              <a:ext uri="{FF2B5EF4-FFF2-40B4-BE49-F238E27FC236}">
                <a16:creationId xmlns:a16="http://schemas.microsoft.com/office/drawing/2014/main" id="{31B2B2F4-0143-F874-4503-A95D579730CA}"/>
              </a:ext>
            </a:extLst>
          </p:cNvPr>
          <p:cNvSpPr/>
          <p:nvPr/>
        </p:nvSpPr>
        <p:spPr>
          <a:xfrm>
            <a:off x="7698287" y="2506964"/>
            <a:ext cx="1752120" cy="334123"/>
          </a:xfrm>
          <a:custGeom>
            <a:avLst/>
            <a:gdLst>
              <a:gd name="connsiteX0" fmla="*/ 1727200 w 1727200"/>
              <a:gd name="connsiteY0" fmla="*/ 0 h 241300"/>
              <a:gd name="connsiteX1" fmla="*/ 1663700 w 1727200"/>
              <a:gd name="connsiteY1" fmla="*/ 127000 h 241300"/>
              <a:gd name="connsiteX2" fmla="*/ 0 w 1727200"/>
              <a:gd name="connsiteY2" fmla="*/ 127000 h 241300"/>
              <a:gd name="connsiteX3" fmla="*/ 0 w 1727200"/>
              <a:gd name="connsiteY3" fmla="*/ 241300 h 241300"/>
              <a:gd name="connsiteX0-1" fmla="*/ 1801018 w 1801018"/>
              <a:gd name="connsiteY0-2" fmla="*/ 0 h 231775"/>
              <a:gd name="connsiteX1-3" fmla="*/ 1737518 w 1801018"/>
              <a:gd name="connsiteY1-4" fmla="*/ 127000 h 231775"/>
              <a:gd name="connsiteX2-5" fmla="*/ 73818 w 1801018"/>
              <a:gd name="connsiteY2-6" fmla="*/ 127000 h 231775"/>
              <a:gd name="connsiteX3-7" fmla="*/ 0 w 1801018"/>
              <a:gd name="connsiteY3-8" fmla="*/ 231775 h 231775"/>
              <a:gd name="connsiteX0-9" fmla="*/ 1786731 w 1786731"/>
              <a:gd name="connsiteY0-10" fmla="*/ 0 h 231775"/>
              <a:gd name="connsiteX1-11" fmla="*/ 1723231 w 1786731"/>
              <a:gd name="connsiteY1-12" fmla="*/ 127000 h 231775"/>
              <a:gd name="connsiteX2-13" fmla="*/ 59531 w 1786731"/>
              <a:gd name="connsiteY2-14" fmla="*/ 127000 h 231775"/>
              <a:gd name="connsiteX3-15" fmla="*/ 0 w 1786731"/>
              <a:gd name="connsiteY3-16" fmla="*/ 231775 h 231775"/>
              <a:gd name="connsiteX0-17" fmla="*/ 1779587 w 1779587"/>
              <a:gd name="connsiteY0-18" fmla="*/ 0 h 205581"/>
              <a:gd name="connsiteX1-19" fmla="*/ 1723231 w 1779587"/>
              <a:gd name="connsiteY1-20" fmla="*/ 100806 h 205581"/>
              <a:gd name="connsiteX2-21" fmla="*/ 59531 w 1779587"/>
              <a:gd name="connsiteY2-22" fmla="*/ 100806 h 205581"/>
              <a:gd name="connsiteX3-23" fmla="*/ 0 w 1779587"/>
              <a:gd name="connsiteY3-24" fmla="*/ 205581 h 205581"/>
              <a:gd name="connsiteX0-25" fmla="*/ 1774824 w 1774824"/>
              <a:gd name="connsiteY0-26" fmla="*/ 0 h 205581"/>
              <a:gd name="connsiteX1-27" fmla="*/ 1723231 w 1774824"/>
              <a:gd name="connsiteY1-28" fmla="*/ 100806 h 205581"/>
              <a:gd name="connsiteX2-29" fmla="*/ 59531 w 1774824"/>
              <a:gd name="connsiteY2-30" fmla="*/ 100806 h 205581"/>
              <a:gd name="connsiteX3-31" fmla="*/ 0 w 1774824"/>
              <a:gd name="connsiteY3-32" fmla="*/ 205581 h 205581"/>
              <a:gd name="connsiteX0-33" fmla="*/ 1774824 w 1774824"/>
              <a:gd name="connsiteY0-34" fmla="*/ 0 h 205581"/>
              <a:gd name="connsiteX1-35" fmla="*/ 986631 w 1774824"/>
              <a:gd name="connsiteY1-36" fmla="*/ 103981 h 205581"/>
              <a:gd name="connsiteX2-37" fmla="*/ 59531 w 1774824"/>
              <a:gd name="connsiteY2-38" fmla="*/ 100806 h 205581"/>
              <a:gd name="connsiteX3-39" fmla="*/ 0 w 1774824"/>
              <a:gd name="connsiteY3-40" fmla="*/ 205581 h 205581"/>
              <a:gd name="connsiteX0-41" fmla="*/ 1050924 w 1050924"/>
              <a:gd name="connsiteY0-42" fmla="*/ 0 h 189706"/>
              <a:gd name="connsiteX1-43" fmla="*/ 986631 w 1050924"/>
              <a:gd name="connsiteY1-44" fmla="*/ 88106 h 189706"/>
              <a:gd name="connsiteX2-45" fmla="*/ 59531 w 1050924"/>
              <a:gd name="connsiteY2-46" fmla="*/ 84931 h 189706"/>
              <a:gd name="connsiteX3-47" fmla="*/ 0 w 1050924"/>
              <a:gd name="connsiteY3-48" fmla="*/ 189706 h 189706"/>
            </a:gdLst>
            <a:ahLst/>
            <a:cxnLst>
              <a:cxn ang="0">
                <a:pos x="connsiteX0-1" y="connsiteY0-2"/>
              </a:cxn>
              <a:cxn ang="0">
                <a:pos x="connsiteX1-3" y="connsiteY1-4"/>
              </a:cxn>
              <a:cxn ang="0">
                <a:pos x="connsiteX2-5" y="connsiteY2-6"/>
              </a:cxn>
              <a:cxn ang="0">
                <a:pos x="connsiteX3-7" y="connsiteY3-8"/>
              </a:cxn>
            </a:cxnLst>
            <a:rect l="l" t="t" r="r" b="b"/>
            <a:pathLst>
              <a:path w="1050924" h="189706">
                <a:moveTo>
                  <a:pt x="1050924" y="0"/>
                </a:moveTo>
                <a:lnTo>
                  <a:pt x="986631" y="88106"/>
                </a:lnTo>
                <a:lnTo>
                  <a:pt x="59531" y="84931"/>
                </a:lnTo>
                <a:lnTo>
                  <a:pt x="0" y="189706"/>
                </a:lnTo>
              </a:path>
            </a:pathLst>
          </a:custGeom>
          <a:noFill/>
          <a:ln w="12700" cap="flat" cmpd="sng" algn="ctr">
            <a:solidFill>
              <a:sysClr val="window" lastClr="FFFFFF">
                <a:lumMod val="65000"/>
              </a:sysClr>
            </a:solid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8" name="椭圆 7" descr="e7d195523061f1c0d3ba7f298e59d031c9c3f97027ed136f882110EF8F17BAD1F2C348D17C7856EF46CB4678CC9E44EE1ABA681E3133328A7B4D22AAF822B2429426B2355AA8CC44631ADF5DCF3CCC2ED22CEDF72B6C20DA53B27F4D5A1D8BF2536A534E389ABD44BD1F6D1AB10C4DCA1D9B494ADDBE539489AE1793AAAB8AB09AB7E095C0272EBB">
            <a:extLst>
              <a:ext uri="{FF2B5EF4-FFF2-40B4-BE49-F238E27FC236}">
                <a16:creationId xmlns:a16="http://schemas.microsoft.com/office/drawing/2014/main" id="{8582DE6A-A301-9697-A9F2-3B61EBBBE73C}"/>
              </a:ext>
            </a:extLst>
          </p:cNvPr>
          <p:cNvSpPr/>
          <p:nvPr/>
        </p:nvSpPr>
        <p:spPr>
          <a:xfrm>
            <a:off x="3697209" y="2841087"/>
            <a:ext cx="1614398" cy="1614398"/>
          </a:xfrm>
          <a:prstGeom prst="ellipse">
            <a:avLst/>
          </a:prstGeom>
          <a:solidFill>
            <a:schemeClr val="accent1"/>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9" name="椭圆 8" descr="e7d195523061f1c0d3ba7f298e59d031c9c3f97027ed136f882110EF8F17BAD1F2C348D17C7856EF46CB4678CC9E44EE1ABA681E3133328A7B4D22AAF822B2429426B2355AA8CC44631ADF5DCF3CCC2ED22CEDF72B6C20DA53B27F4D5A1D8BF2536A534E389ABD44BD1F6D1AB10C4DCA1D9B494ADDBE539489AE1793AAAB8AB09AB7E095C0272EBB">
            <a:extLst>
              <a:ext uri="{FF2B5EF4-FFF2-40B4-BE49-F238E27FC236}">
                <a16:creationId xmlns:a16="http://schemas.microsoft.com/office/drawing/2014/main" id="{162ADFA2-12D0-572F-FEB9-2F862CBAEA77}"/>
              </a:ext>
            </a:extLst>
          </p:cNvPr>
          <p:cNvSpPr/>
          <p:nvPr/>
        </p:nvSpPr>
        <p:spPr>
          <a:xfrm>
            <a:off x="4758270" y="2841087"/>
            <a:ext cx="1614398" cy="1614398"/>
          </a:xfrm>
          <a:prstGeom prst="ellipse">
            <a:avLst/>
          </a:prstGeom>
          <a:solidFill>
            <a:schemeClr val="bg1">
              <a:lumMod val="95000"/>
            </a:schemeClr>
          </a:solidFill>
          <a:ln w="38100" cap="rnd">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endParaRPr lang="zh-CN" altLang="en-US" sz="2000" b="1" dirty="0">
              <a:solidFill>
                <a:schemeClr val="bg1"/>
              </a:solidFill>
              <a:latin typeface="MiSans" panose="00000500000000000000" pitchFamily="2" charset="-122"/>
              <a:ea typeface="MiSans" panose="00000500000000000000" pitchFamily="2" charset="-122"/>
              <a:sym typeface="Arial" panose="020B0604020202020204" pitchFamily="34" charset="0"/>
            </a:endParaRPr>
          </a:p>
        </p:txBody>
      </p:sp>
      <p:sp>
        <p:nvSpPr>
          <p:cNvPr id="10" name="椭圆 9" descr="e7d195523061f1c0d3ba7f298e59d031c9c3f97027ed136f882110EF8F17BAD1F2C348D17C7856EF46CB4678CC9E44EE1ABA681E3133328A7B4D22AAF822B2429426B2355AA8CC44631ADF5DCF3CCC2ED22CEDF72B6C20DA53B27F4D5A1D8BF2536A534E389ABD44BD1F6D1AB10C4DCA1D9B494ADDBE539489AE1793AAAB8AB09AB7E095C0272EBB">
            <a:extLst>
              <a:ext uri="{FF2B5EF4-FFF2-40B4-BE49-F238E27FC236}">
                <a16:creationId xmlns:a16="http://schemas.microsoft.com/office/drawing/2014/main" id="{E348108F-789A-49F2-B52A-D0BC6900CE79}"/>
              </a:ext>
            </a:extLst>
          </p:cNvPr>
          <p:cNvSpPr/>
          <p:nvPr/>
        </p:nvSpPr>
        <p:spPr>
          <a:xfrm>
            <a:off x="5819332" y="2841087"/>
            <a:ext cx="1614398" cy="1614398"/>
          </a:xfrm>
          <a:prstGeom prst="ellipse">
            <a:avLst/>
          </a:prstGeom>
          <a:solidFill>
            <a:schemeClr val="accent1"/>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11" name="椭圆 10" descr="e7d195523061f1c0d3ba7f298e59d031c9c3f97027ed136f882110EF8F17BAD1F2C348D17C7856EF46CB4678CC9E44EE1ABA681E3133328A7B4D22AAF822B2429426B2355AA8CC44631ADF5DCF3CCC2ED22CEDF72B6C20DA53B27F4D5A1D8BF2536A534E389ABD44BD1F6D1AB10C4DCA1D9B494ADDBE539489AE1793AAAB8AB09AB7E095C0272EBB">
            <a:extLst>
              <a:ext uri="{FF2B5EF4-FFF2-40B4-BE49-F238E27FC236}">
                <a16:creationId xmlns:a16="http://schemas.microsoft.com/office/drawing/2014/main" id="{AFEFAD85-B41B-B566-5ABB-F91B6C9CED25}"/>
              </a:ext>
            </a:extLst>
          </p:cNvPr>
          <p:cNvSpPr/>
          <p:nvPr/>
        </p:nvSpPr>
        <p:spPr>
          <a:xfrm>
            <a:off x="6880393" y="2841087"/>
            <a:ext cx="1614398" cy="1614398"/>
          </a:xfrm>
          <a:prstGeom prst="ellipse">
            <a:avLst/>
          </a:prstGeom>
          <a:solidFill>
            <a:schemeClr val="bg1">
              <a:lumMod val="95000"/>
            </a:schemeClr>
          </a:solidFill>
          <a:ln w="38100" cap="rnd">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endParaRPr lang="zh-CN" altLang="en-US" sz="2000" b="1" dirty="0">
              <a:solidFill>
                <a:schemeClr val="bg1"/>
              </a:solidFill>
              <a:latin typeface="MiSans" panose="00000500000000000000" pitchFamily="2" charset="-122"/>
              <a:ea typeface="MiSans" panose="00000500000000000000" pitchFamily="2" charset="-122"/>
              <a:sym typeface="Arial" panose="020B0604020202020204" pitchFamily="34" charset="0"/>
            </a:endParaRPr>
          </a:p>
        </p:txBody>
      </p:sp>
      <p:sp>
        <p:nvSpPr>
          <p:cNvPr id="22" name="任意多边形 6" descr="e7d195523061f1c0d3ba7f298e59d031c9c3f97027ed136f882110EF8F17BAD1F2C348D17C7856EF46CB4678CC9E44EE1ABA681E3133328A7B4D22AAF822B2429426B2355AA8CC44631ADF5DCF3CCC2ED22CEDF72B6C20DA53B27F4D5A1D8BF2536A534E389ABD44BD1F6D1AB10C4DCA1D9B494ADDBE539489AE1793AAAB8AB09AB7E095C0272EBB">
            <a:extLst>
              <a:ext uri="{FF2B5EF4-FFF2-40B4-BE49-F238E27FC236}">
                <a16:creationId xmlns:a16="http://schemas.microsoft.com/office/drawing/2014/main" id="{5410362A-84B6-0E35-FF79-D51EED8844F9}"/>
              </a:ext>
            </a:extLst>
          </p:cNvPr>
          <p:cNvSpPr/>
          <p:nvPr/>
        </p:nvSpPr>
        <p:spPr>
          <a:xfrm flipH="1">
            <a:off x="6565853" y="4479991"/>
            <a:ext cx="2884554" cy="334123"/>
          </a:xfrm>
          <a:custGeom>
            <a:avLst/>
            <a:gdLst>
              <a:gd name="connsiteX0" fmla="*/ 1727200 w 1727200"/>
              <a:gd name="connsiteY0" fmla="*/ 0 h 241300"/>
              <a:gd name="connsiteX1" fmla="*/ 1663700 w 1727200"/>
              <a:gd name="connsiteY1" fmla="*/ 127000 h 241300"/>
              <a:gd name="connsiteX2" fmla="*/ 0 w 1727200"/>
              <a:gd name="connsiteY2" fmla="*/ 127000 h 241300"/>
              <a:gd name="connsiteX3" fmla="*/ 0 w 1727200"/>
              <a:gd name="connsiteY3" fmla="*/ 241300 h 241300"/>
              <a:gd name="connsiteX0-1" fmla="*/ 1801018 w 1801018"/>
              <a:gd name="connsiteY0-2" fmla="*/ 0 h 231775"/>
              <a:gd name="connsiteX1-3" fmla="*/ 1737518 w 1801018"/>
              <a:gd name="connsiteY1-4" fmla="*/ 127000 h 231775"/>
              <a:gd name="connsiteX2-5" fmla="*/ 73818 w 1801018"/>
              <a:gd name="connsiteY2-6" fmla="*/ 127000 h 231775"/>
              <a:gd name="connsiteX3-7" fmla="*/ 0 w 1801018"/>
              <a:gd name="connsiteY3-8" fmla="*/ 231775 h 231775"/>
              <a:gd name="connsiteX0-9" fmla="*/ 1786731 w 1786731"/>
              <a:gd name="connsiteY0-10" fmla="*/ 0 h 231775"/>
              <a:gd name="connsiteX1-11" fmla="*/ 1723231 w 1786731"/>
              <a:gd name="connsiteY1-12" fmla="*/ 127000 h 231775"/>
              <a:gd name="connsiteX2-13" fmla="*/ 59531 w 1786731"/>
              <a:gd name="connsiteY2-14" fmla="*/ 127000 h 231775"/>
              <a:gd name="connsiteX3-15" fmla="*/ 0 w 1786731"/>
              <a:gd name="connsiteY3-16" fmla="*/ 231775 h 231775"/>
              <a:gd name="connsiteX0-17" fmla="*/ 1779587 w 1779587"/>
              <a:gd name="connsiteY0-18" fmla="*/ 0 h 205581"/>
              <a:gd name="connsiteX1-19" fmla="*/ 1723231 w 1779587"/>
              <a:gd name="connsiteY1-20" fmla="*/ 100806 h 205581"/>
              <a:gd name="connsiteX2-21" fmla="*/ 59531 w 1779587"/>
              <a:gd name="connsiteY2-22" fmla="*/ 100806 h 205581"/>
              <a:gd name="connsiteX3-23" fmla="*/ 0 w 1779587"/>
              <a:gd name="connsiteY3-24" fmla="*/ 205581 h 205581"/>
              <a:gd name="connsiteX0-25" fmla="*/ 1774824 w 1774824"/>
              <a:gd name="connsiteY0-26" fmla="*/ 0 h 205581"/>
              <a:gd name="connsiteX1-27" fmla="*/ 1723231 w 1774824"/>
              <a:gd name="connsiteY1-28" fmla="*/ 100806 h 205581"/>
              <a:gd name="connsiteX2-29" fmla="*/ 59531 w 1774824"/>
              <a:gd name="connsiteY2-30" fmla="*/ 100806 h 205581"/>
              <a:gd name="connsiteX3-31" fmla="*/ 0 w 1774824"/>
              <a:gd name="connsiteY3-32" fmla="*/ 205581 h 205581"/>
            </a:gdLst>
            <a:ahLst/>
            <a:cxnLst>
              <a:cxn ang="0">
                <a:pos x="connsiteX0-1" y="connsiteY0-2"/>
              </a:cxn>
              <a:cxn ang="0">
                <a:pos x="connsiteX1-3" y="connsiteY1-4"/>
              </a:cxn>
              <a:cxn ang="0">
                <a:pos x="connsiteX2-5" y="connsiteY2-6"/>
              </a:cxn>
              <a:cxn ang="0">
                <a:pos x="connsiteX3-7" y="connsiteY3-8"/>
              </a:cxn>
            </a:cxnLst>
            <a:rect l="l" t="t" r="r" b="b"/>
            <a:pathLst>
              <a:path w="1774824" h="205581">
                <a:moveTo>
                  <a:pt x="1774824" y="0"/>
                </a:moveTo>
                <a:lnTo>
                  <a:pt x="1723231" y="100806"/>
                </a:lnTo>
                <a:lnTo>
                  <a:pt x="59531" y="100806"/>
                </a:lnTo>
                <a:lnTo>
                  <a:pt x="0" y="205581"/>
                </a:lnTo>
              </a:path>
            </a:pathLst>
          </a:custGeom>
          <a:noFill/>
          <a:ln w="12700" cap="flat" cmpd="sng" algn="ctr">
            <a:solidFill>
              <a:sysClr val="window" lastClr="FFFFFF">
                <a:lumMod val="65000"/>
              </a:sysClr>
            </a:solid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23" name="任意多边形 110" descr="e7d195523061f1c0d3ba7f298e59d031c9c3f97027ed136f882110EF8F17BAD1F2C348D17C7856EF46CB4678CC9E44EE1ABA681E3133328A7B4D22AAF822B2429426B2355AA8CC44631ADF5DCF3CCC2ED22CEDF72B6C20DA53B27F4D5A1D8BF2536A534E389ABD44BD1F6D1AB10C4DCA1D9B494ADDBE539489AE1793AAAB8AB09AB7E095C0272EBB">
            <a:extLst>
              <a:ext uri="{FF2B5EF4-FFF2-40B4-BE49-F238E27FC236}">
                <a16:creationId xmlns:a16="http://schemas.microsoft.com/office/drawing/2014/main" id="{3BB0C6ED-275A-CCAE-C1E0-26B262868352}"/>
              </a:ext>
            </a:extLst>
          </p:cNvPr>
          <p:cNvSpPr/>
          <p:nvPr/>
        </p:nvSpPr>
        <p:spPr>
          <a:xfrm flipH="1">
            <a:off x="2695418" y="2516401"/>
            <a:ext cx="1752120" cy="334123"/>
          </a:xfrm>
          <a:custGeom>
            <a:avLst/>
            <a:gdLst>
              <a:gd name="connsiteX0" fmla="*/ 1727200 w 1727200"/>
              <a:gd name="connsiteY0" fmla="*/ 0 h 241300"/>
              <a:gd name="connsiteX1" fmla="*/ 1663700 w 1727200"/>
              <a:gd name="connsiteY1" fmla="*/ 127000 h 241300"/>
              <a:gd name="connsiteX2" fmla="*/ 0 w 1727200"/>
              <a:gd name="connsiteY2" fmla="*/ 127000 h 241300"/>
              <a:gd name="connsiteX3" fmla="*/ 0 w 1727200"/>
              <a:gd name="connsiteY3" fmla="*/ 241300 h 241300"/>
              <a:gd name="connsiteX0-1" fmla="*/ 1801018 w 1801018"/>
              <a:gd name="connsiteY0-2" fmla="*/ 0 h 231775"/>
              <a:gd name="connsiteX1-3" fmla="*/ 1737518 w 1801018"/>
              <a:gd name="connsiteY1-4" fmla="*/ 127000 h 231775"/>
              <a:gd name="connsiteX2-5" fmla="*/ 73818 w 1801018"/>
              <a:gd name="connsiteY2-6" fmla="*/ 127000 h 231775"/>
              <a:gd name="connsiteX3-7" fmla="*/ 0 w 1801018"/>
              <a:gd name="connsiteY3-8" fmla="*/ 231775 h 231775"/>
              <a:gd name="connsiteX0-9" fmla="*/ 1786731 w 1786731"/>
              <a:gd name="connsiteY0-10" fmla="*/ 0 h 231775"/>
              <a:gd name="connsiteX1-11" fmla="*/ 1723231 w 1786731"/>
              <a:gd name="connsiteY1-12" fmla="*/ 127000 h 231775"/>
              <a:gd name="connsiteX2-13" fmla="*/ 59531 w 1786731"/>
              <a:gd name="connsiteY2-14" fmla="*/ 127000 h 231775"/>
              <a:gd name="connsiteX3-15" fmla="*/ 0 w 1786731"/>
              <a:gd name="connsiteY3-16" fmla="*/ 231775 h 231775"/>
              <a:gd name="connsiteX0-17" fmla="*/ 1779587 w 1779587"/>
              <a:gd name="connsiteY0-18" fmla="*/ 0 h 205581"/>
              <a:gd name="connsiteX1-19" fmla="*/ 1723231 w 1779587"/>
              <a:gd name="connsiteY1-20" fmla="*/ 100806 h 205581"/>
              <a:gd name="connsiteX2-21" fmla="*/ 59531 w 1779587"/>
              <a:gd name="connsiteY2-22" fmla="*/ 100806 h 205581"/>
              <a:gd name="connsiteX3-23" fmla="*/ 0 w 1779587"/>
              <a:gd name="connsiteY3-24" fmla="*/ 205581 h 205581"/>
              <a:gd name="connsiteX0-25" fmla="*/ 1774824 w 1774824"/>
              <a:gd name="connsiteY0-26" fmla="*/ 0 h 205581"/>
              <a:gd name="connsiteX1-27" fmla="*/ 1723231 w 1774824"/>
              <a:gd name="connsiteY1-28" fmla="*/ 100806 h 205581"/>
              <a:gd name="connsiteX2-29" fmla="*/ 59531 w 1774824"/>
              <a:gd name="connsiteY2-30" fmla="*/ 100806 h 205581"/>
              <a:gd name="connsiteX3-31" fmla="*/ 0 w 1774824"/>
              <a:gd name="connsiteY3-32" fmla="*/ 205581 h 205581"/>
              <a:gd name="connsiteX0-33" fmla="*/ 1774824 w 1774824"/>
              <a:gd name="connsiteY0-34" fmla="*/ 0 h 205581"/>
              <a:gd name="connsiteX1-35" fmla="*/ 986631 w 1774824"/>
              <a:gd name="connsiteY1-36" fmla="*/ 103981 h 205581"/>
              <a:gd name="connsiteX2-37" fmla="*/ 59531 w 1774824"/>
              <a:gd name="connsiteY2-38" fmla="*/ 100806 h 205581"/>
              <a:gd name="connsiteX3-39" fmla="*/ 0 w 1774824"/>
              <a:gd name="connsiteY3-40" fmla="*/ 205581 h 205581"/>
              <a:gd name="connsiteX0-41" fmla="*/ 1050924 w 1050924"/>
              <a:gd name="connsiteY0-42" fmla="*/ 0 h 189706"/>
              <a:gd name="connsiteX1-43" fmla="*/ 986631 w 1050924"/>
              <a:gd name="connsiteY1-44" fmla="*/ 88106 h 189706"/>
              <a:gd name="connsiteX2-45" fmla="*/ 59531 w 1050924"/>
              <a:gd name="connsiteY2-46" fmla="*/ 84931 h 189706"/>
              <a:gd name="connsiteX3-47" fmla="*/ 0 w 1050924"/>
              <a:gd name="connsiteY3-48" fmla="*/ 189706 h 189706"/>
            </a:gdLst>
            <a:ahLst/>
            <a:cxnLst>
              <a:cxn ang="0">
                <a:pos x="connsiteX0-1" y="connsiteY0-2"/>
              </a:cxn>
              <a:cxn ang="0">
                <a:pos x="connsiteX1-3" y="connsiteY1-4"/>
              </a:cxn>
              <a:cxn ang="0">
                <a:pos x="connsiteX2-5" y="connsiteY2-6"/>
              </a:cxn>
              <a:cxn ang="0">
                <a:pos x="connsiteX3-7" y="connsiteY3-8"/>
              </a:cxn>
            </a:cxnLst>
            <a:rect l="l" t="t" r="r" b="b"/>
            <a:pathLst>
              <a:path w="1050924" h="189706">
                <a:moveTo>
                  <a:pt x="1050924" y="0"/>
                </a:moveTo>
                <a:lnTo>
                  <a:pt x="986631" y="88106"/>
                </a:lnTo>
                <a:lnTo>
                  <a:pt x="59531" y="84931"/>
                </a:lnTo>
                <a:lnTo>
                  <a:pt x="0" y="189706"/>
                </a:lnTo>
              </a:path>
            </a:pathLst>
          </a:custGeom>
          <a:noFill/>
          <a:ln w="12700" cap="flat" cmpd="sng" algn="ctr">
            <a:solidFill>
              <a:sysClr val="window" lastClr="FFFFFF">
                <a:lumMod val="65000"/>
              </a:sysClr>
            </a:solid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grpSp>
        <p:nvGrpSpPr>
          <p:cNvPr id="68" name="组合 67">
            <a:extLst>
              <a:ext uri="{FF2B5EF4-FFF2-40B4-BE49-F238E27FC236}">
                <a16:creationId xmlns:a16="http://schemas.microsoft.com/office/drawing/2014/main" id="{CD529C93-2534-108C-5B37-1A0C9E5FD163}"/>
              </a:ext>
            </a:extLst>
          </p:cNvPr>
          <p:cNvGrpSpPr/>
          <p:nvPr/>
        </p:nvGrpSpPr>
        <p:grpSpPr>
          <a:xfrm>
            <a:off x="742648" y="1364490"/>
            <a:ext cx="3992322" cy="1148378"/>
            <a:chOff x="742648" y="1364490"/>
            <a:chExt cx="3992322" cy="1148378"/>
          </a:xfrm>
        </p:grpSpPr>
        <p:cxnSp>
          <p:nvCxnSpPr>
            <p:cNvPr id="7" name="直接连接符 6" descr="e7d195523061f1c0d3ba7f298e59d031c9c3f97027ed136f882110EF8F17BAD1F2C348D17C7856EF46CB4678CC9E44EE1ABA681E3133328A7B4D22AAF822B2429426B2355AA8CC44631ADF5DCF3CCC2ED22CEDF72B6C20DA53B27F4D5A1D8BF2536A534E389ABD44BD1F6D1AB10C4DCA1D9B494ADDBE539489AE1793AAAB8AB09AB7E095C0272EBB">
              <a:extLst>
                <a:ext uri="{FF2B5EF4-FFF2-40B4-BE49-F238E27FC236}">
                  <a16:creationId xmlns:a16="http://schemas.microsoft.com/office/drawing/2014/main" id="{7403275C-4E94-7C21-99A0-243C2A2D2453}"/>
                </a:ext>
              </a:extLst>
            </p:cNvPr>
            <p:cNvCxnSpPr/>
            <p:nvPr/>
          </p:nvCxnSpPr>
          <p:spPr>
            <a:xfrm>
              <a:off x="2578418" y="1819428"/>
              <a:ext cx="261258" cy="0"/>
            </a:xfrm>
            <a:prstGeom prst="line">
              <a:avLst/>
            </a:prstGeom>
            <a:noFill/>
            <a:ln w="25400" cap="flat" cmpd="sng" algn="ctr">
              <a:solidFill>
                <a:schemeClr val="accent1"/>
              </a:solidFill>
              <a:prstDash val="solid"/>
              <a:miter lim="800000"/>
            </a:ln>
            <a:effectLst/>
          </p:spPr>
        </p:cxnSp>
        <p:sp>
          <p:nvSpPr>
            <p:cNvPr id="66" name="文本框 65">
              <a:extLst>
                <a:ext uri="{FF2B5EF4-FFF2-40B4-BE49-F238E27FC236}">
                  <a16:creationId xmlns:a16="http://schemas.microsoft.com/office/drawing/2014/main" id="{A2A0BF05-82E1-D0BD-20D8-FB765E22BCE5}"/>
                </a:ext>
              </a:extLst>
            </p:cNvPr>
            <p:cNvSpPr txBox="1"/>
            <p:nvPr/>
          </p:nvSpPr>
          <p:spPr>
            <a:xfrm>
              <a:off x="1786962" y="1364490"/>
              <a:ext cx="1846660" cy="369332"/>
            </a:xfrm>
            <a:prstGeom prst="rect">
              <a:avLst/>
            </a:prstGeom>
            <a:noFill/>
          </p:spPr>
          <p:txBody>
            <a:bodyPr wrap="square" lIns="0" tIns="0" rIns="0" bIns="0" rtlCol="0" anchor="t">
              <a:spAutoFit/>
            </a:bodyPr>
            <a:lstStyle/>
            <a:p>
              <a:pPr algn="ctr"/>
              <a:r>
                <a:rPr lang="zh-CN" altLang="en-US" sz="2400" dirty="0">
                  <a:solidFill>
                    <a:schemeClr val="accent1"/>
                  </a:solidFill>
                  <a:latin typeface="MiSans Semibold" panose="00000700000000000000" pitchFamily="2" charset="-122"/>
                  <a:ea typeface="MiSans Semibold" panose="00000700000000000000" pitchFamily="2" charset="-122"/>
                </a:rPr>
                <a:t>请添加小标题</a:t>
              </a:r>
            </a:p>
          </p:txBody>
        </p:sp>
        <p:sp>
          <p:nvSpPr>
            <p:cNvPr id="67" name="Rectangle 39">
              <a:extLst>
                <a:ext uri="{FF2B5EF4-FFF2-40B4-BE49-F238E27FC236}">
                  <a16:creationId xmlns:a16="http://schemas.microsoft.com/office/drawing/2014/main" id="{89AA8A10-19FB-126B-E35C-31740336D8C4}"/>
                </a:ext>
              </a:extLst>
            </p:cNvPr>
            <p:cNvSpPr/>
            <p:nvPr/>
          </p:nvSpPr>
          <p:spPr>
            <a:xfrm>
              <a:off x="742648" y="1808636"/>
              <a:ext cx="3992322" cy="704232"/>
            </a:xfrm>
            <a:prstGeom prst="rect">
              <a:avLst/>
            </a:prstGeom>
          </p:spPr>
          <p:txBody>
            <a:bodyPr wrap="square">
              <a:spAutoFit/>
            </a:bodyPr>
            <a:lstStyle/>
            <a:p>
              <a:pPr marL="0" marR="0" lvl="0" indent="0" algn="ctr" defTabSz="914400" rtl="0" eaLnBrk="1" fontAlgn="auto" latinLnBrk="0" hangingPunct="1">
                <a:lnSpc>
                  <a:spcPct val="150000"/>
                </a:lnSpc>
                <a:spcBef>
                  <a:spcPts val="1800"/>
                </a:spcBef>
                <a:spcAft>
                  <a:spcPts val="1800"/>
                </a:spcAft>
                <a:buClrTx/>
                <a:buSzTx/>
                <a:buFontTx/>
                <a:buNone/>
                <a:tabLst/>
                <a:defRPr/>
              </a:pPr>
              <a:r>
                <a:rPr kumimoji="0" lang="zh-CN" altLang="en-US" sz="1400" b="0" i="0" u="none" strike="noStrike" kern="1200" cap="none" spc="0" normalizeH="0" baseline="0" noProof="0" dirty="0">
                  <a:ln>
                    <a:noFill/>
                  </a:ln>
                  <a:solidFill>
                    <a:schemeClr val="tx1">
                      <a:lumMod val="75000"/>
                      <a:lumOff val="25000"/>
                    </a:schemeClr>
                  </a:solidFill>
                  <a:effectLst/>
                  <a:uLnTx/>
                  <a:uFillTx/>
                  <a:latin typeface="MiSans" panose="00000500000000000000" pitchFamily="2" charset="-122"/>
                  <a:ea typeface="MiSans" panose="00000500000000000000" pitchFamily="2" charset="-122"/>
                  <a:cs typeface="+mn-ea"/>
                  <a:sym typeface="+mn-lt"/>
                </a:rPr>
                <a:t>单击输入你的正文，文字是您思想的提炼，为了发布的良好效果，请尽量言简意赅的阐述观点</a:t>
              </a:r>
              <a:endParaRPr kumimoji="0" lang="id-ID" altLang="zh-CN" sz="1400" b="0" i="0" u="none" strike="noStrike" kern="1200" cap="none" spc="0" normalizeH="0" baseline="0" noProof="0" dirty="0">
                <a:ln>
                  <a:noFill/>
                </a:ln>
                <a:solidFill>
                  <a:schemeClr val="tx1">
                    <a:lumMod val="75000"/>
                    <a:lumOff val="25000"/>
                  </a:schemeClr>
                </a:solidFill>
                <a:effectLst/>
                <a:uLnTx/>
                <a:uFillTx/>
                <a:latin typeface="MiSans" panose="00000500000000000000" pitchFamily="2" charset="-122"/>
                <a:ea typeface="MiSans" panose="00000500000000000000" pitchFamily="2" charset="-122"/>
                <a:cs typeface="+mn-ea"/>
                <a:sym typeface="+mn-lt"/>
              </a:endParaRPr>
            </a:p>
          </p:txBody>
        </p:sp>
      </p:grpSp>
      <p:grpSp>
        <p:nvGrpSpPr>
          <p:cNvPr id="69" name="组合 68">
            <a:extLst>
              <a:ext uri="{FF2B5EF4-FFF2-40B4-BE49-F238E27FC236}">
                <a16:creationId xmlns:a16="http://schemas.microsoft.com/office/drawing/2014/main" id="{6A542CF5-F23D-7808-B7F2-98933AF6B604}"/>
              </a:ext>
            </a:extLst>
          </p:cNvPr>
          <p:cNvGrpSpPr/>
          <p:nvPr/>
        </p:nvGrpSpPr>
        <p:grpSpPr>
          <a:xfrm>
            <a:off x="7423526" y="1364490"/>
            <a:ext cx="3992322" cy="1148378"/>
            <a:chOff x="742648" y="1364490"/>
            <a:chExt cx="3992322" cy="1148378"/>
          </a:xfrm>
        </p:grpSpPr>
        <p:cxnSp>
          <p:nvCxnSpPr>
            <p:cNvPr id="70" name="直接连接符 69" descr="e7d195523061f1c0d3ba7f298e59d031c9c3f97027ed136f882110EF8F17BAD1F2C348D17C7856EF46CB4678CC9E44EE1ABA681E3133328A7B4D22AAF822B2429426B2355AA8CC44631ADF5DCF3CCC2ED22CEDF72B6C20DA53B27F4D5A1D8BF2536A534E389ABD44BD1F6D1AB10C4DCA1D9B494ADDBE539489AE1793AAAB8AB09AB7E095C0272EBB">
              <a:extLst>
                <a:ext uri="{FF2B5EF4-FFF2-40B4-BE49-F238E27FC236}">
                  <a16:creationId xmlns:a16="http://schemas.microsoft.com/office/drawing/2014/main" id="{E04BE491-C0C9-29E3-595A-0E5B839C9D8B}"/>
                </a:ext>
              </a:extLst>
            </p:cNvPr>
            <p:cNvCxnSpPr/>
            <p:nvPr/>
          </p:nvCxnSpPr>
          <p:spPr>
            <a:xfrm>
              <a:off x="2578418" y="1819428"/>
              <a:ext cx="261258" cy="0"/>
            </a:xfrm>
            <a:prstGeom prst="line">
              <a:avLst/>
            </a:prstGeom>
            <a:noFill/>
            <a:ln w="25400" cap="flat" cmpd="sng" algn="ctr">
              <a:solidFill>
                <a:schemeClr val="accent1"/>
              </a:solidFill>
              <a:prstDash val="solid"/>
              <a:miter lim="800000"/>
            </a:ln>
            <a:effectLst/>
          </p:spPr>
        </p:cxnSp>
        <p:sp>
          <p:nvSpPr>
            <p:cNvPr id="71" name="文本框 70">
              <a:extLst>
                <a:ext uri="{FF2B5EF4-FFF2-40B4-BE49-F238E27FC236}">
                  <a16:creationId xmlns:a16="http://schemas.microsoft.com/office/drawing/2014/main" id="{7A93AFD6-42FC-FF44-DC99-E7DD47AA3F3C}"/>
                </a:ext>
              </a:extLst>
            </p:cNvPr>
            <p:cNvSpPr txBox="1"/>
            <p:nvPr/>
          </p:nvSpPr>
          <p:spPr>
            <a:xfrm>
              <a:off x="1786962" y="1364490"/>
              <a:ext cx="1846660" cy="369332"/>
            </a:xfrm>
            <a:prstGeom prst="rect">
              <a:avLst/>
            </a:prstGeom>
            <a:noFill/>
          </p:spPr>
          <p:txBody>
            <a:bodyPr wrap="square" lIns="0" tIns="0" rIns="0" bIns="0" rtlCol="0" anchor="t">
              <a:spAutoFit/>
            </a:bodyPr>
            <a:lstStyle/>
            <a:p>
              <a:pPr algn="ctr"/>
              <a:r>
                <a:rPr lang="zh-CN" altLang="en-US" sz="2400" dirty="0">
                  <a:solidFill>
                    <a:schemeClr val="accent1"/>
                  </a:solidFill>
                  <a:latin typeface="MiSans Semibold" panose="00000700000000000000" pitchFamily="2" charset="-122"/>
                  <a:ea typeface="MiSans Semibold" panose="00000700000000000000" pitchFamily="2" charset="-122"/>
                </a:rPr>
                <a:t>请添加小标题</a:t>
              </a:r>
            </a:p>
          </p:txBody>
        </p:sp>
        <p:sp>
          <p:nvSpPr>
            <p:cNvPr id="72" name="Rectangle 39">
              <a:extLst>
                <a:ext uri="{FF2B5EF4-FFF2-40B4-BE49-F238E27FC236}">
                  <a16:creationId xmlns:a16="http://schemas.microsoft.com/office/drawing/2014/main" id="{F0D0E210-3FAB-D09E-AA5E-D491ECA8899B}"/>
                </a:ext>
              </a:extLst>
            </p:cNvPr>
            <p:cNvSpPr/>
            <p:nvPr/>
          </p:nvSpPr>
          <p:spPr>
            <a:xfrm>
              <a:off x="742648" y="1808636"/>
              <a:ext cx="3992322" cy="704232"/>
            </a:xfrm>
            <a:prstGeom prst="rect">
              <a:avLst/>
            </a:prstGeom>
          </p:spPr>
          <p:txBody>
            <a:bodyPr wrap="square">
              <a:spAutoFit/>
            </a:bodyPr>
            <a:lstStyle/>
            <a:p>
              <a:pPr marL="0" marR="0" lvl="0" indent="0" algn="ctr" defTabSz="914400" rtl="0" eaLnBrk="1" fontAlgn="auto" latinLnBrk="0" hangingPunct="1">
                <a:lnSpc>
                  <a:spcPct val="150000"/>
                </a:lnSpc>
                <a:spcBef>
                  <a:spcPts val="1800"/>
                </a:spcBef>
                <a:spcAft>
                  <a:spcPts val="1800"/>
                </a:spcAft>
                <a:buClrTx/>
                <a:buSzTx/>
                <a:buFontTx/>
                <a:buNone/>
                <a:tabLst/>
                <a:defRPr/>
              </a:pPr>
              <a:r>
                <a:rPr kumimoji="0" lang="zh-CN" altLang="en-US" sz="1400" b="0" i="0" u="none" strike="noStrike" kern="1200" cap="none" spc="0" normalizeH="0" baseline="0" noProof="0" dirty="0">
                  <a:ln>
                    <a:noFill/>
                  </a:ln>
                  <a:solidFill>
                    <a:schemeClr val="tx1">
                      <a:lumMod val="75000"/>
                      <a:lumOff val="25000"/>
                    </a:schemeClr>
                  </a:solidFill>
                  <a:effectLst/>
                  <a:uLnTx/>
                  <a:uFillTx/>
                  <a:latin typeface="MiSans" panose="00000500000000000000" pitchFamily="2" charset="-122"/>
                  <a:ea typeface="MiSans" panose="00000500000000000000" pitchFamily="2" charset="-122"/>
                  <a:cs typeface="+mn-ea"/>
                  <a:sym typeface="+mn-lt"/>
                </a:rPr>
                <a:t>单击输入你的正文，文字是您思想的提炼，为了发布的良好效果，请尽量言简意赅的阐述观点</a:t>
              </a:r>
              <a:endParaRPr kumimoji="0" lang="id-ID" altLang="zh-CN" sz="1400" b="0" i="0" u="none" strike="noStrike" kern="1200" cap="none" spc="0" normalizeH="0" baseline="0" noProof="0" dirty="0">
                <a:ln>
                  <a:noFill/>
                </a:ln>
                <a:solidFill>
                  <a:schemeClr val="tx1">
                    <a:lumMod val="75000"/>
                    <a:lumOff val="25000"/>
                  </a:schemeClr>
                </a:solidFill>
                <a:effectLst/>
                <a:uLnTx/>
                <a:uFillTx/>
                <a:latin typeface="MiSans" panose="00000500000000000000" pitchFamily="2" charset="-122"/>
                <a:ea typeface="MiSans" panose="00000500000000000000" pitchFamily="2" charset="-122"/>
                <a:cs typeface="+mn-ea"/>
                <a:sym typeface="+mn-lt"/>
              </a:endParaRPr>
            </a:p>
          </p:txBody>
        </p:sp>
      </p:grpSp>
      <p:grpSp>
        <p:nvGrpSpPr>
          <p:cNvPr id="73" name="组合 72">
            <a:extLst>
              <a:ext uri="{FF2B5EF4-FFF2-40B4-BE49-F238E27FC236}">
                <a16:creationId xmlns:a16="http://schemas.microsoft.com/office/drawing/2014/main" id="{441FED5B-EBD5-7EC3-5D88-6CBCF158CAF8}"/>
              </a:ext>
            </a:extLst>
          </p:cNvPr>
          <p:cNvGrpSpPr/>
          <p:nvPr/>
        </p:nvGrpSpPr>
        <p:grpSpPr>
          <a:xfrm>
            <a:off x="742648" y="4850466"/>
            <a:ext cx="3992322" cy="1148378"/>
            <a:chOff x="742648" y="1364490"/>
            <a:chExt cx="3992322" cy="1148378"/>
          </a:xfrm>
        </p:grpSpPr>
        <p:cxnSp>
          <p:nvCxnSpPr>
            <p:cNvPr id="74" name="直接连接符 73" descr="e7d195523061f1c0d3ba7f298e59d031c9c3f97027ed136f882110EF8F17BAD1F2C348D17C7856EF46CB4678CC9E44EE1ABA681E3133328A7B4D22AAF822B2429426B2355AA8CC44631ADF5DCF3CCC2ED22CEDF72B6C20DA53B27F4D5A1D8BF2536A534E389ABD44BD1F6D1AB10C4DCA1D9B494ADDBE539489AE1793AAAB8AB09AB7E095C0272EBB">
              <a:extLst>
                <a:ext uri="{FF2B5EF4-FFF2-40B4-BE49-F238E27FC236}">
                  <a16:creationId xmlns:a16="http://schemas.microsoft.com/office/drawing/2014/main" id="{6CD982C0-9EE9-EFB0-0D5D-4118D23BB099}"/>
                </a:ext>
              </a:extLst>
            </p:cNvPr>
            <p:cNvCxnSpPr/>
            <p:nvPr/>
          </p:nvCxnSpPr>
          <p:spPr>
            <a:xfrm>
              <a:off x="2578418" y="1819428"/>
              <a:ext cx="261258" cy="0"/>
            </a:xfrm>
            <a:prstGeom prst="line">
              <a:avLst/>
            </a:prstGeom>
            <a:noFill/>
            <a:ln w="25400" cap="flat" cmpd="sng" algn="ctr">
              <a:solidFill>
                <a:schemeClr val="accent1"/>
              </a:solidFill>
              <a:prstDash val="solid"/>
              <a:miter lim="800000"/>
            </a:ln>
            <a:effectLst/>
          </p:spPr>
        </p:cxnSp>
        <p:sp>
          <p:nvSpPr>
            <p:cNvPr id="75" name="文本框 74">
              <a:extLst>
                <a:ext uri="{FF2B5EF4-FFF2-40B4-BE49-F238E27FC236}">
                  <a16:creationId xmlns:a16="http://schemas.microsoft.com/office/drawing/2014/main" id="{B9F40FDB-F088-4068-6493-27572E102575}"/>
                </a:ext>
              </a:extLst>
            </p:cNvPr>
            <p:cNvSpPr txBox="1"/>
            <p:nvPr/>
          </p:nvSpPr>
          <p:spPr>
            <a:xfrm>
              <a:off x="1786962" y="1364490"/>
              <a:ext cx="1846660" cy="369332"/>
            </a:xfrm>
            <a:prstGeom prst="rect">
              <a:avLst/>
            </a:prstGeom>
            <a:noFill/>
          </p:spPr>
          <p:txBody>
            <a:bodyPr wrap="square" lIns="0" tIns="0" rIns="0" bIns="0" rtlCol="0" anchor="t">
              <a:spAutoFit/>
            </a:bodyPr>
            <a:lstStyle/>
            <a:p>
              <a:pPr algn="ctr"/>
              <a:r>
                <a:rPr lang="zh-CN" altLang="en-US" sz="2400" dirty="0">
                  <a:solidFill>
                    <a:schemeClr val="accent1"/>
                  </a:solidFill>
                  <a:latin typeface="MiSans Semibold" panose="00000700000000000000" pitchFamily="2" charset="-122"/>
                  <a:ea typeface="MiSans Semibold" panose="00000700000000000000" pitchFamily="2" charset="-122"/>
                </a:rPr>
                <a:t>请添加小标题</a:t>
              </a:r>
            </a:p>
          </p:txBody>
        </p:sp>
        <p:sp>
          <p:nvSpPr>
            <p:cNvPr id="76" name="Rectangle 39">
              <a:extLst>
                <a:ext uri="{FF2B5EF4-FFF2-40B4-BE49-F238E27FC236}">
                  <a16:creationId xmlns:a16="http://schemas.microsoft.com/office/drawing/2014/main" id="{6A223B3A-C782-4324-9F44-88B7C8A9F2C6}"/>
                </a:ext>
              </a:extLst>
            </p:cNvPr>
            <p:cNvSpPr/>
            <p:nvPr/>
          </p:nvSpPr>
          <p:spPr>
            <a:xfrm>
              <a:off x="742648" y="1808636"/>
              <a:ext cx="3992322" cy="704232"/>
            </a:xfrm>
            <a:prstGeom prst="rect">
              <a:avLst/>
            </a:prstGeom>
          </p:spPr>
          <p:txBody>
            <a:bodyPr wrap="square">
              <a:spAutoFit/>
            </a:bodyPr>
            <a:lstStyle/>
            <a:p>
              <a:pPr marL="0" marR="0" lvl="0" indent="0" algn="ctr" defTabSz="914400" rtl="0" eaLnBrk="1" fontAlgn="auto" latinLnBrk="0" hangingPunct="1">
                <a:lnSpc>
                  <a:spcPct val="150000"/>
                </a:lnSpc>
                <a:spcBef>
                  <a:spcPts val="1800"/>
                </a:spcBef>
                <a:spcAft>
                  <a:spcPts val="1800"/>
                </a:spcAft>
                <a:buClrTx/>
                <a:buSzTx/>
                <a:buFontTx/>
                <a:buNone/>
                <a:tabLst/>
                <a:defRPr/>
              </a:pPr>
              <a:r>
                <a:rPr kumimoji="0" lang="zh-CN" altLang="en-US" sz="1400" b="0" i="0" u="none" strike="noStrike" kern="1200" cap="none" spc="0" normalizeH="0" baseline="0" noProof="0" dirty="0">
                  <a:ln>
                    <a:noFill/>
                  </a:ln>
                  <a:solidFill>
                    <a:schemeClr val="tx1">
                      <a:lumMod val="75000"/>
                      <a:lumOff val="25000"/>
                    </a:schemeClr>
                  </a:solidFill>
                  <a:effectLst/>
                  <a:uLnTx/>
                  <a:uFillTx/>
                  <a:latin typeface="MiSans" panose="00000500000000000000" pitchFamily="2" charset="-122"/>
                  <a:ea typeface="MiSans" panose="00000500000000000000" pitchFamily="2" charset="-122"/>
                  <a:cs typeface="+mn-ea"/>
                  <a:sym typeface="+mn-lt"/>
                </a:rPr>
                <a:t>单击输入你的正文，文字是您思想的提炼，为了发布的良好效果，请尽量言简意赅的阐述观点</a:t>
              </a:r>
              <a:endParaRPr kumimoji="0" lang="id-ID" altLang="zh-CN" sz="1400" b="0" i="0" u="none" strike="noStrike" kern="1200" cap="none" spc="0" normalizeH="0" baseline="0" noProof="0" dirty="0">
                <a:ln>
                  <a:noFill/>
                </a:ln>
                <a:solidFill>
                  <a:schemeClr val="tx1">
                    <a:lumMod val="75000"/>
                    <a:lumOff val="25000"/>
                  </a:schemeClr>
                </a:solidFill>
                <a:effectLst/>
                <a:uLnTx/>
                <a:uFillTx/>
                <a:latin typeface="MiSans" panose="00000500000000000000" pitchFamily="2" charset="-122"/>
                <a:ea typeface="MiSans" panose="00000500000000000000" pitchFamily="2" charset="-122"/>
                <a:cs typeface="+mn-ea"/>
                <a:sym typeface="+mn-lt"/>
              </a:endParaRPr>
            </a:p>
          </p:txBody>
        </p:sp>
      </p:grpSp>
      <p:grpSp>
        <p:nvGrpSpPr>
          <p:cNvPr id="77" name="组合 76">
            <a:extLst>
              <a:ext uri="{FF2B5EF4-FFF2-40B4-BE49-F238E27FC236}">
                <a16:creationId xmlns:a16="http://schemas.microsoft.com/office/drawing/2014/main" id="{90B6F6D3-B759-4392-F124-60C34CA6908A}"/>
              </a:ext>
            </a:extLst>
          </p:cNvPr>
          <p:cNvGrpSpPr/>
          <p:nvPr/>
        </p:nvGrpSpPr>
        <p:grpSpPr>
          <a:xfrm>
            <a:off x="7423526" y="4850466"/>
            <a:ext cx="3992322" cy="1148378"/>
            <a:chOff x="742648" y="1364490"/>
            <a:chExt cx="3992322" cy="1148378"/>
          </a:xfrm>
        </p:grpSpPr>
        <p:cxnSp>
          <p:nvCxnSpPr>
            <p:cNvPr id="78" name="直接连接符 77" descr="e7d195523061f1c0d3ba7f298e59d031c9c3f97027ed136f882110EF8F17BAD1F2C348D17C7856EF46CB4678CC9E44EE1ABA681E3133328A7B4D22AAF822B2429426B2355AA8CC44631ADF5DCF3CCC2ED22CEDF72B6C20DA53B27F4D5A1D8BF2536A534E389ABD44BD1F6D1AB10C4DCA1D9B494ADDBE539489AE1793AAAB8AB09AB7E095C0272EBB">
              <a:extLst>
                <a:ext uri="{FF2B5EF4-FFF2-40B4-BE49-F238E27FC236}">
                  <a16:creationId xmlns:a16="http://schemas.microsoft.com/office/drawing/2014/main" id="{9359EE46-E662-30ED-A174-EF6A1A4708C6}"/>
                </a:ext>
              </a:extLst>
            </p:cNvPr>
            <p:cNvCxnSpPr/>
            <p:nvPr/>
          </p:nvCxnSpPr>
          <p:spPr>
            <a:xfrm>
              <a:off x="2578418" y="1819428"/>
              <a:ext cx="261258" cy="0"/>
            </a:xfrm>
            <a:prstGeom prst="line">
              <a:avLst/>
            </a:prstGeom>
            <a:noFill/>
            <a:ln w="25400" cap="flat" cmpd="sng" algn="ctr">
              <a:solidFill>
                <a:schemeClr val="accent1"/>
              </a:solidFill>
              <a:prstDash val="solid"/>
              <a:miter lim="800000"/>
            </a:ln>
            <a:effectLst/>
          </p:spPr>
        </p:cxnSp>
        <p:sp>
          <p:nvSpPr>
            <p:cNvPr id="79" name="文本框 78">
              <a:extLst>
                <a:ext uri="{FF2B5EF4-FFF2-40B4-BE49-F238E27FC236}">
                  <a16:creationId xmlns:a16="http://schemas.microsoft.com/office/drawing/2014/main" id="{D0AB0839-DD88-8467-6234-B338AB40FB7D}"/>
                </a:ext>
              </a:extLst>
            </p:cNvPr>
            <p:cNvSpPr txBox="1"/>
            <p:nvPr/>
          </p:nvSpPr>
          <p:spPr>
            <a:xfrm>
              <a:off x="1786962" y="1364490"/>
              <a:ext cx="1846660" cy="369332"/>
            </a:xfrm>
            <a:prstGeom prst="rect">
              <a:avLst/>
            </a:prstGeom>
            <a:noFill/>
          </p:spPr>
          <p:txBody>
            <a:bodyPr wrap="square" lIns="0" tIns="0" rIns="0" bIns="0" rtlCol="0" anchor="t">
              <a:spAutoFit/>
            </a:bodyPr>
            <a:lstStyle/>
            <a:p>
              <a:pPr algn="ctr"/>
              <a:r>
                <a:rPr lang="zh-CN" altLang="en-US" sz="2400" dirty="0">
                  <a:solidFill>
                    <a:schemeClr val="accent1"/>
                  </a:solidFill>
                  <a:latin typeface="MiSans Semibold" panose="00000700000000000000" pitchFamily="2" charset="-122"/>
                  <a:ea typeface="MiSans Semibold" panose="00000700000000000000" pitchFamily="2" charset="-122"/>
                </a:rPr>
                <a:t>请添加小标题</a:t>
              </a:r>
            </a:p>
          </p:txBody>
        </p:sp>
        <p:sp>
          <p:nvSpPr>
            <p:cNvPr id="80" name="Rectangle 39">
              <a:extLst>
                <a:ext uri="{FF2B5EF4-FFF2-40B4-BE49-F238E27FC236}">
                  <a16:creationId xmlns:a16="http://schemas.microsoft.com/office/drawing/2014/main" id="{99CE73A3-A85A-774D-E7F9-750B659E042D}"/>
                </a:ext>
              </a:extLst>
            </p:cNvPr>
            <p:cNvSpPr/>
            <p:nvPr/>
          </p:nvSpPr>
          <p:spPr>
            <a:xfrm>
              <a:off x="742648" y="1808636"/>
              <a:ext cx="3992322" cy="704232"/>
            </a:xfrm>
            <a:prstGeom prst="rect">
              <a:avLst/>
            </a:prstGeom>
          </p:spPr>
          <p:txBody>
            <a:bodyPr wrap="square">
              <a:spAutoFit/>
            </a:bodyPr>
            <a:lstStyle/>
            <a:p>
              <a:pPr marL="0" marR="0" lvl="0" indent="0" algn="ctr" defTabSz="914400" rtl="0" eaLnBrk="1" fontAlgn="auto" latinLnBrk="0" hangingPunct="1">
                <a:lnSpc>
                  <a:spcPct val="150000"/>
                </a:lnSpc>
                <a:spcBef>
                  <a:spcPts val="1800"/>
                </a:spcBef>
                <a:spcAft>
                  <a:spcPts val="1800"/>
                </a:spcAft>
                <a:buClrTx/>
                <a:buSzTx/>
                <a:buFontTx/>
                <a:buNone/>
                <a:tabLst/>
                <a:defRPr/>
              </a:pPr>
              <a:r>
                <a:rPr kumimoji="0" lang="zh-CN" altLang="en-US" sz="1400" b="0" i="0" u="none" strike="noStrike" kern="1200" cap="none" spc="0" normalizeH="0" baseline="0" noProof="0" dirty="0">
                  <a:ln>
                    <a:noFill/>
                  </a:ln>
                  <a:solidFill>
                    <a:schemeClr val="tx1">
                      <a:lumMod val="75000"/>
                      <a:lumOff val="25000"/>
                    </a:schemeClr>
                  </a:solidFill>
                  <a:effectLst/>
                  <a:uLnTx/>
                  <a:uFillTx/>
                  <a:latin typeface="MiSans" panose="00000500000000000000" pitchFamily="2" charset="-122"/>
                  <a:ea typeface="MiSans" panose="00000500000000000000" pitchFamily="2" charset="-122"/>
                  <a:cs typeface="+mn-ea"/>
                  <a:sym typeface="+mn-lt"/>
                </a:rPr>
                <a:t>单击输入你的正文，文字是您思想的提炼，为了发布的良好效果，请尽量言简意赅的阐述观点</a:t>
              </a:r>
              <a:endParaRPr kumimoji="0" lang="id-ID" altLang="zh-CN" sz="1400" b="0" i="0" u="none" strike="noStrike" kern="1200" cap="none" spc="0" normalizeH="0" baseline="0" noProof="0" dirty="0">
                <a:ln>
                  <a:noFill/>
                </a:ln>
                <a:solidFill>
                  <a:schemeClr val="tx1">
                    <a:lumMod val="75000"/>
                    <a:lumOff val="25000"/>
                  </a:schemeClr>
                </a:solidFill>
                <a:effectLst/>
                <a:uLnTx/>
                <a:uFillTx/>
                <a:latin typeface="MiSans" panose="00000500000000000000" pitchFamily="2" charset="-122"/>
                <a:ea typeface="MiSans" panose="00000500000000000000" pitchFamily="2" charset="-122"/>
                <a:cs typeface="+mn-ea"/>
                <a:sym typeface="+mn-lt"/>
              </a:endParaRPr>
            </a:p>
          </p:txBody>
        </p:sp>
      </p:grpSp>
      <p:sp>
        <p:nvSpPr>
          <p:cNvPr id="81" name="任意多边形: 形状 80">
            <a:extLst>
              <a:ext uri="{FF2B5EF4-FFF2-40B4-BE49-F238E27FC236}">
                <a16:creationId xmlns:a16="http://schemas.microsoft.com/office/drawing/2014/main" id="{88892E85-164D-4A89-119D-88B3974D8583}"/>
              </a:ext>
            </a:extLst>
          </p:cNvPr>
          <p:cNvSpPr>
            <a:spLocks/>
          </p:cNvSpPr>
          <p:nvPr/>
        </p:nvSpPr>
        <p:spPr>
          <a:xfrm>
            <a:off x="5255479" y="3458182"/>
            <a:ext cx="511478" cy="380207"/>
          </a:xfrm>
          <a:custGeom>
            <a:avLst/>
            <a:gdLst>
              <a:gd name="connsiteX0" fmla="*/ 238140 w 592199"/>
              <a:gd name="connsiteY0" fmla="*/ 237332 h 412260"/>
              <a:gd name="connsiteX1" fmla="*/ 248650 w 592199"/>
              <a:gd name="connsiteY1" fmla="*/ 237332 h 412260"/>
              <a:gd name="connsiteX2" fmla="*/ 275002 w 592199"/>
              <a:gd name="connsiteY2" fmla="*/ 259966 h 412260"/>
              <a:gd name="connsiteX3" fmla="*/ 317198 w 592199"/>
              <a:gd name="connsiteY3" fmla="*/ 259966 h 412260"/>
              <a:gd name="connsiteX4" fmla="*/ 343549 w 592199"/>
              <a:gd name="connsiteY4" fmla="*/ 237332 h 412260"/>
              <a:gd name="connsiteX5" fmla="*/ 354059 w 592199"/>
              <a:gd name="connsiteY5" fmla="*/ 237332 h 412260"/>
              <a:gd name="connsiteX6" fmla="*/ 540786 w 592199"/>
              <a:gd name="connsiteY6" fmla="*/ 398033 h 412260"/>
              <a:gd name="connsiteX7" fmla="*/ 543615 w 592199"/>
              <a:gd name="connsiteY7" fmla="*/ 404257 h 412260"/>
              <a:gd name="connsiteX8" fmla="*/ 535451 w 592199"/>
              <a:gd name="connsiteY8" fmla="*/ 412260 h 412260"/>
              <a:gd name="connsiteX9" fmla="*/ 55777 w 592199"/>
              <a:gd name="connsiteY9" fmla="*/ 412260 h 412260"/>
              <a:gd name="connsiteX10" fmla="*/ 49552 w 592199"/>
              <a:gd name="connsiteY10" fmla="*/ 409431 h 412260"/>
              <a:gd name="connsiteX11" fmla="*/ 50442 w 592199"/>
              <a:gd name="connsiteY11" fmla="*/ 398033 h 412260"/>
              <a:gd name="connsiteX12" fmla="*/ 13420 w 592199"/>
              <a:gd name="connsiteY12" fmla="*/ 35246 h 412260"/>
              <a:gd name="connsiteX13" fmla="*/ 205159 w 592199"/>
              <a:gd name="connsiteY13" fmla="*/ 199989 h 412260"/>
              <a:gd name="connsiteX14" fmla="*/ 206308 w 592199"/>
              <a:gd name="connsiteY14" fmla="*/ 201136 h 412260"/>
              <a:gd name="connsiteX15" fmla="*/ 205159 w 592199"/>
              <a:gd name="connsiteY15" fmla="*/ 212276 h 412260"/>
              <a:gd name="connsiteX16" fmla="*/ 13420 w 592199"/>
              <a:gd name="connsiteY16" fmla="*/ 377016 h 412260"/>
              <a:gd name="connsiteX17" fmla="*/ 8020 w 592199"/>
              <a:gd name="connsiteY17" fmla="*/ 379022 h 412260"/>
              <a:gd name="connsiteX18" fmla="*/ 0 w 592199"/>
              <a:gd name="connsiteY18" fmla="*/ 370874 h 412260"/>
              <a:gd name="connsiteX19" fmla="*/ 0 w 592199"/>
              <a:gd name="connsiteY19" fmla="*/ 41388 h 412260"/>
              <a:gd name="connsiteX20" fmla="*/ 2005 w 592199"/>
              <a:gd name="connsiteY20" fmla="*/ 35989 h 412260"/>
              <a:gd name="connsiteX21" fmla="*/ 13420 w 592199"/>
              <a:gd name="connsiteY21" fmla="*/ 35246 h 412260"/>
              <a:gd name="connsiteX22" fmla="*/ 584181 w 592199"/>
              <a:gd name="connsiteY22" fmla="*/ 33241 h 412260"/>
              <a:gd name="connsiteX23" fmla="*/ 592199 w 592199"/>
              <a:gd name="connsiteY23" fmla="*/ 41388 h 412260"/>
              <a:gd name="connsiteX24" fmla="*/ 592199 w 592199"/>
              <a:gd name="connsiteY24" fmla="*/ 370874 h 412260"/>
              <a:gd name="connsiteX25" fmla="*/ 590194 w 592199"/>
              <a:gd name="connsiteY25" fmla="*/ 376273 h 412260"/>
              <a:gd name="connsiteX26" fmla="*/ 578780 w 592199"/>
              <a:gd name="connsiteY26" fmla="*/ 377016 h 412260"/>
              <a:gd name="connsiteX27" fmla="*/ 386877 w 592199"/>
              <a:gd name="connsiteY27" fmla="*/ 212276 h 412260"/>
              <a:gd name="connsiteX28" fmla="*/ 385990 w 592199"/>
              <a:gd name="connsiteY28" fmla="*/ 211386 h 412260"/>
              <a:gd name="connsiteX29" fmla="*/ 386877 w 592199"/>
              <a:gd name="connsiteY29" fmla="*/ 199989 h 412260"/>
              <a:gd name="connsiteX30" fmla="*/ 578780 w 592199"/>
              <a:gd name="connsiteY30" fmla="*/ 35246 h 412260"/>
              <a:gd name="connsiteX31" fmla="*/ 584181 w 592199"/>
              <a:gd name="connsiteY31" fmla="*/ 33241 h 412260"/>
              <a:gd name="connsiteX32" fmla="*/ 55776 w 592199"/>
              <a:gd name="connsiteY32" fmla="*/ 0 h 412260"/>
              <a:gd name="connsiteX33" fmla="*/ 535452 w 592199"/>
              <a:gd name="connsiteY33" fmla="*/ 0 h 412260"/>
              <a:gd name="connsiteX34" fmla="*/ 541676 w 592199"/>
              <a:gd name="connsiteY34" fmla="*/ 2830 h 412260"/>
              <a:gd name="connsiteX35" fmla="*/ 540786 w 592199"/>
              <a:gd name="connsiteY35" fmla="*/ 14227 h 412260"/>
              <a:gd name="connsiteX36" fmla="*/ 306204 w 592199"/>
              <a:gd name="connsiteY36" fmla="*/ 215670 h 412260"/>
              <a:gd name="connsiteX37" fmla="*/ 285025 w 592199"/>
              <a:gd name="connsiteY37" fmla="*/ 215670 h 412260"/>
              <a:gd name="connsiteX38" fmla="*/ 50441 w 592199"/>
              <a:gd name="connsiteY38" fmla="*/ 14227 h 412260"/>
              <a:gd name="connsiteX39" fmla="*/ 47612 w 592199"/>
              <a:gd name="connsiteY39" fmla="*/ 8003 h 412260"/>
              <a:gd name="connsiteX40" fmla="*/ 55776 w 592199"/>
              <a:gd name="connsiteY40" fmla="*/ 0 h 412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92199" h="412260">
                <a:moveTo>
                  <a:pt x="238140" y="237332"/>
                </a:moveTo>
                <a:cubicBezTo>
                  <a:pt x="241165" y="234746"/>
                  <a:pt x="245625" y="234746"/>
                  <a:pt x="248650" y="237332"/>
                </a:cubicBezTo>
                <a:lnTo>
                  <a:pt x="275002" y="259966"/>
                </a:lnTo>
                <a:cubicBezTo>
                  <a:pt x="287126" y="270411"/>
                  <a:pt x="305072" y="270411"/>
                  <a:pt x="317198" y="259966"/>
                </a:cubicBezTo>
                <a:lnTo>
                  <a:pt x="343549" y="237332"/>
                </a:lnTo>
                <a:cubicBezTo>
                  <a:pt x="346572" y="234746"/>
                  <a:pt x="351034" y="234746"/>
                  <a:pt x="354059" y="237332"/>
                </a:cubicBezTo>
                <a:lnTo>
                  <a:pt x="540786" y="398033"/>
                </a:lnTo>
                <a:cubicBezTo>
                  <a:pt x="542597" y="399585"/>
                  <a:pt x="543648" y="401864"/>
                  <a:pt x="543615" y="404257"/>
                </a:cubicBezTo>
                <a:cubicBezTo>
                  <a:pt x="543568" y="408720"/>
                  <a:pt x="539913" y="412309"/>
                  <a:pt x="535451" y="412260"/>
                </a:cubicBezTo>
                <a:lnTo>
                  <a:pt x="55777" y="412260"/>
                </a:lnTo>
                <a:cubicBezTo>
                  <a:pt x="53385" y="412292"/>
                  <a:pt x="51105" y="411242"/>
                  <a:pt x="49552" y="409431"/>
                </a:cubicBezTo>
                <a:cubicBezTo>
                  <a:pt x="46643" y="406036"/>
                  <a:pt x="47047" y="400927"/>
                  <a:pt x="50442" y="398033"/>
                </a:cubicBezTo>
                <a:close/>
                <a:moveTo>
                  <a:pt x="13420" y="35246"/>
                </a:moveTo>
                <a:lnTo>
                  <a:pt x="205159" y="199989"/>
                </a:lnTo>
                <a:cubicBezTo>
                  <a:pt x="205580" y="200328"/>
                  <a:pt x="205969" y="200715"/>
                  <a:pt x="206308" y="201136"/>
                </a:cubicBezTo>
                <a:cubicBezTo>
                  <a:pt x="209056" y="204531"/>
                  <a:pt x="208556" y="209511"/>
                  <a:pt x="205159" y="212276"/>
                </a:cubicBezTo>
                <a:lnTo>
                  <a:pt x="13420" y="377016"/>
                </a:lnTo>
                <a:cubicBezTo>
                  <a:pt x="11934" y="378327"/>
                  <a:pt x="10008" y="379038"/>
                  <a:pt x="8020" y="379022"/>
                </a:cubicBezTo>
                <a:cubicBezTo>
                  <a:pt x="3541" y="378989"/>
                  <a:pt x="-32" y="375336"/>
                  <a:pt x="0" y="370874"/>
                </a:cubicBezTo>
                <a:lnTo>
                  <a:pt x="0" y="41388"/>
                </a:lnTo>
                <a:cubicBezTo>
                  <a:pt x="-15" y="39401"/>
                  <a:pt x="696" y="37476"/>
                  <a:pt x="2005" y="35989"/>
                </a:cubicBezTo>
                <a:cubicBezTo>
                  <a:pt x="4963" y="32627"/>
                  <a:pt x="10072" y="32303"/>
                  <a:pt x="13420" y="35246"/>
                </a:cubicBezTo>
                <a:close/>
                <a:moveTo>
                  <a:pt x="584181" y="33241"/>
                </a:moveTo>
                <a:cubicBezTo>
                  <a:pt x="588658" y="33273"/>
                  <a:pt x="592231" y="36926"/>
                  <a:pt x="592199" y="41388"/>
                </a:cubicBezTo>
                <a:lnTo>
                  <a:pt x="592199" y="370874"/>
                </a:lnTo>
                <a:cubicBezTo>
                  <a:pt x="592214" y="372863"/>
                  <a:pt x="591503" y="374786"/>
                  <a:pt x="590194" y="376273"/>
                </a:cubicBezTo>
                <a:cubicBezTo>
                  <a:pt x="587236" y="379637"/>
                  <a:pt x="582127" y="379959"/>
                  <a:pt x="578780" y="377016"/>
                </a:cubicBezTo>
                <a:lnTo>
                  <a:pt x="386877" y="212276"/>
                </a:lnTo>
                <a:cubicBezTo>
                  <a:pt x="386555" y="212001"/>
                  <a:pt x="386265" y="211709"/>
                  <a:pt x="385990" y="211386"/>
                </a:cubicBezTo>
                <a:cubicBezTo>
                  <a:pt x="383094" y="207992"/>
                  <a:pt x="383483" y="202883"/>
                  <a:pt x="386877" y="199989"/>
                </a:cubicBezTo>
                <a:lnTo>
                  <a:pt x="578780" y="35246"/>
                </a:lnTo>
                <a:cubicBezTo>
                  <a:pt x="580268" y="33935"/>
                  <a:pt x="582191" y="33224"/>
                  <a:pt x="584181" y="33241"/>
                </a:cubicBezTo>
                <a:close/>
                <a:moveTo>
                  <a:pt x="55776" y="0"/>
                </a:moveTo>
                <a:lnTo>
                  <a:pt x="535452" y="0"/>
                </a:lnTo>
                <a:cubicBezTo>
                  <a:pt x="537845" y="-32"/>
                  <a:pt x="540124" y="1020"/>
                  <a:pt x="541676" y="2830"/>
                </a:cubicBezTo>
                <a:cubicBezTo>
                  <a:pt x="544587" y="6226"/>
                  <a:pt x="544183" y="11333"/>
                  <a:pt x="540786" y="14227"/>
                </a:cubicBezTo>
                <a:lnTo>
                  <a:pt x="306204" y="215670"/>
                </a:lnTo>
                <a:cubicBezTo>
                  <a:pt x="300124" y="220940"/>
                  <a:pt x="291103" y="220940"/>
                  <a:pt x="285025" y="215670"/>
                </a:cubicBezTo>
                <a:lnTo>
                  <a:pt x="50441" y="14227"/>
                </a:lnTo>
                <a:cubicBezTo>
                  <a:pt x="48630" y="12676"/>
                  <a:pt x="47579" y="10396"/>
                  <a:pt x="47612" y="8003"/>
                </a:cubicBezTo>
                <a:cubicBezTo>
                  <a:pt x="47661" y="3541"/>
                  <a:pt x="51314" y="-47"/>
                  <a:pt x="55776" y="0"/>
                </a:cubicBezTo>
                <a:close/>
              </a:path>
            </a:pathLst>
          </a:cu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panose="00000500000000000000" pitchFamily="2" charset="-122"/>
              <a:ea typeface="MiSans" panose="00000500000000000000" pitchFamily="2" charset="-122"/>
            </a:endParaRPr>
          </a:p>
        </p:txBody>
      </p:sp>
      <p:sp>
        <p:nvSpPr>
          <p:cNvPr id="82" name="任意多边形: 形状 81">
            <a:extLst>
              <a:ext uri="{FF2B5EF4-FFF2-40B4-BE49-F238E27FC236}">
                <a16:creationId xmlns:a16="http://schemas.microsoft.com/office/drawing/2014/main" id="{774252E7-23B1-A90A-A659-6E65F94644F9}"/>
              </a:ext>
            </a:extLst>
          </p:cNvPr>
          <p:cNvSpPr/>
          <p:nvPr/>
        </p:nvSpPr>
        <p:spPr>
          <a:xfrm>
            <a:off x="6366095" y="3458182"/>
            <a:ext cx="456806" cy="411832"/>
          </a:xfrm>
          <a:custGeom>
            <a:avLst/>
            <a:gdLst>
              <a:gd name="connsiteX0" fmla="*/ 131816 w 636180"/>
              <a:gd name="connsiteY0" fmla="*/ 258484 h 573546"/>
              <a:gd name="connsiteX1" fmla="*/ 111607 w 636180"/>
              <a:gd name="connsiteY1" fmla="*/ 278692 h 573546"/>
              <a:gd name="connsiteX2" fmla="*/ 131816 w 636180"/>
              <a:gd name="connsiteY2" fmla="*/ 298901 h 573546"/>
              <a:gd name="connsiteX3" fmla="*/ 244984 w 636180"/>
              <a:gd name="connsiteY3" fmla="*/ 298901 h 573546"/>
              <a:gd name="connsiteX4" fmla="*/ 244984 w 636180"/>
              <a:gd name="connsiteY4" fmla="*/ 299547 h 573546"/>
              <a:gd name="connsiteX5" fmla="*/ 245648 w 636180"/>
              <a:gd name="connsiteY5" fmla="*/ 299532 h 573546"/>
              <a:gd name="connsiteX6" fmla="*/ 265195 w 636180"/>
              <a:gd name="connsiteY6" fmla="*/ 278692 h 573546"/>
              <a:gd name="connsiteX7" fmla="*/ 244984 w 636180"/>
              <a:gd name="connsiteY7" fmla="*/ 258484 h 573546"/>
              <a:gd name="connsiteX8" fmla="*/ 131816 w 636180"/>
              <a:gd name="connsiteY8" fmla="*/ 177649 h 573546"/>
              <a:gd name="connsiteX9" fmla="*/ 111607 w 636180"/>
              <a:gd name="connsiteY9" fmla="*/ 197858 h 573546"/>
              <a:gd name="connsiteX10" fmla="*/ 131816 w 636180"/>
              <a:gd name="connsiteY10" fmla="*/ 218065 h 573546"/>
              <a:gd name="connsiteX11" fmla="*/ 325819 w 636180"/>
              <a:gd name="connsiteY11" fmla="*/ 218065 h 573546"/>
              <a:gd name="connsiteX12" fmla="*/ 325819 w 636180"/>
              <a:gd name="connsiteY12" fmla="*/ 218713 h 573546"/>
              <a:gd name="connsiteX13" fmla="*/ 326483 w 636180"/>
              <a:gd name="connsiteY13" fmla="*/ 218698 h 573546"/>
              <a:gd name="connsiteX14" fmla="*/ 346029 w 636180"/>
              <a:gd name="connsiteY14" fmla="*/ 197858 h 573546"/>
              <a:gd name="connsiteX15" fmla="*/ 325819 w 636180"/>
              <a:gd name="connsiteY15" fmla="*/ 177649 h 573546"/>
              <a:gd name="connsiteX16" fmla="*/ 477952 w 636180"/>
              <a:gd name="connsiteY16" fmla="*/ 126073 h 573546"/>
              <a:gd name="connsiteX17" fmla="*/ 628790 w 636180"/>
              <a:gd name="connsiteY17" fmla="*/ 300191 h 573546"/>
              <a:gd name="connsiteX18" fmla="*/ 607450 w 636180"/>
              <a:gd name="connsiteY18" fmla="*/ 445694 h 573546"/>
              <a:gd name="connsiteX19" fmla="*/ 606157 w 636180"/>
              <a:gd name="connsiteY19" fmla="*/ 460731 h 573546"/>
              <a:gd name="connsiteX20" fmla="*/ 635257 w 636180"/>
              <a:gd name="connsiteY20" fmla="*/ 548031 h 573546"/>
              <a:gd name="connsiteX21" fmla="*/ 635403 w 636180"/>
              <a:gd name="connsiteY21" fmla="*/ 559430 h 573546"/>
              <a:gd name="connsiteX22" fmla="*/ 611167 w 636180"/>
              <a:gd name="connsiteY22" fmla="*/ 572768 h 573546"/>
              <a:gd name="connsiteX23" fmla="*/ 523543 w 636180"/>
              <a:gd name="connsiteY23" fmla="*/ 543667 h 573546"/>
              <a:gd name="connsiteX24" fmla="*/ 508669 w 636180"/>
              <a:gd name="connsiteY24" fmla="*/ 544799 h 573546"/>
              <a:gd name="connsiteX25" fmla="*/ 363166 w 636180"/>
              <a:gd name="connsiteY25" fmla="*/ 565816 h 573546"/>
              <a:gd name="connsiteX26" fmla="*/ 237710 w 636180"/>
              <a:gd name="connsiteY26" fmla="*/ 496461 h 573546"/>
              <a:gd name="connsiteX27" fmla="*/ 279905 w 636180"/>
              <a:gd name="connsiteY27" fmla="*/ 492416 h 573546"/>
              <a:gd name="connsiteX28" fmla="*/ 494120 w 636180"/>
              <a:gd name="connsiteY28" fmla="*/ 280144 h 573546"/>
              <a:gd name="connsiteX29" fmla="*/ 477952 w 636180"/>
              <a:gd name="connsiteY29" fmla="*/ 126073 h 573546"/>
              <a:gd name="connsiteX30" fmla="*/ 232086 w 636180"/>
              <a:gd name="connsiteY30" fmla="*/ 0 h 573546"/>
              <a:gd name="connsiteX31" fmla="*/ 277077 w 636180"/>
              <a:gd name="connsiteY31" fmla="*/ 4473 h 573546"/>
              <a:gd name="connsiteX32" fmla="*/ 455480 w 636180"/>
              <a:gd name="connsiteY32" fmla="*/ 272711 h 573546"/>
              <a:gd name="connsiteX33" fmla="*/ 273924 w 636180"/>
              <a:gd name="connsiteY33" fmla="*/ 452650 h 573546"/>
              <a:gd name="connsiteX34" fmla="*/ 128421 w 636180"/>
              <a:gd name="connsiteY34" fmla="*/ 431631 h 573546"/>
              <a:gd name="connsiteX35" fmla="*/ 113547 w 636180"/>
              <a:gd name="connsiteY35" fmla="*/ 430502 h 573546"/>
              <a:gd name="connsiteX36" fmla="*/ 25923 w 636180"/>
              <a:gd name="connsiteY36" fmla="*/ 459601 h 573546"/>
              <a:gd name="connsiteX37" fmla="*/ 13329 w 636180"/>
              <a:gd name="connsiteY37" fmla="*/ 459649 h 573546"/>
              <a:gd name="connsiteX38" fmla="*/ 1025 w 636180"/>
              <a:gd name="connsiteY38" fmla="*/ 434865 h 573546"/>
              <a:gd name="connsiteX39" fmla="*/ 30126 w 636180"/>
              <a:gd name="connsiteY39" fmla="*/ 347564 h 573546"/>
              <a:gd name="connsiteX40" fmla="*/ 28832 w 636180"/>
              <a:gd name="connsiteY40" fmla="*/ 332528 h 573546"/>
              <a:gd name="connsiteX41" fmla="*/ 7492 w 636180"/>
              <a:gd name="connsiteY41" fmla="*/ 187025 h 573546"/>
              <a:gd name="connsiteX42" fmla="*/ 187108 w 636180"/>
              <a:gd name="connsiteY42" fmla="*/ 4500 h 573546"/>
              <a:gd name="connsiteX43" fmla="*/ 232086 w 636180"/>
              <a:gd name="connsiteY43" fmla="*/ 0 h 57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36180" h="573546">
                <a:moveTo>
                  <a:pt x="131816" y="258484"/>
                </a:moveTo>
                <a:cubicBezTo>
                  <a:pt x="120661" y="258484"/>
                  <a:pt x="111607" y="267538"/>
                  <a:pt x="111607" y="278692"/>
                </a:cubicBezTo>
                <a:cubicBezTo>
                  <a:pt x="111607" y="289848"/>
                  <a:pt x="120661" y="298901"/>
                  <a:pt x="131816" y="298901"/>
                </a:cubicBezTo>
                <a:lnTo>
                  <a:pt x="244984" y="298901"/>
                </a:lnTo>
                <a:lnTo>
                  <a:pt x="244984" y="299547"/>
                </a:lnTo>
                <a:cubicBezTo>
                  <a:pt x="245212" y="299547"/>
                  <a:pt x="245422" y="299547"/>
                  <a:pt x="245648" y="299532"/>
                </a:cubicBezTo>
                <a:cubicBezTo>
                  <a:pt x="256803" y="299175"/>
                  <a:pt x="265549" y="289848"/>
                  <a:pt x="265195" y="278692"/>
                </a:cubicBezTo>
                <a:cubicBezTo>
                  <a:pt x="265195" y="267538"/>
                  <a:pt x="256141" y="258484"/>
                  <a:pt x="244984" y="258484"/>
                </a:cubicBezTo>
                <a:close/>
                <a:moveTo>
                  <a:pt x="131816" y="177649"/>
                </a:moveTo>
                <a:cubicBezTo>
                  <a:pt x="120661" y="177649"/>
                  <a:pt x="111607" y="186702"/>
                  <a:pt x="111607" y="197858"/>
                </a:cubicBezTo>
                <a:cubicBezTo>
                  <a:pt x="111607" y="209012"/>
                  <a:pt x="120661" y="218065"/>
                  <a:pt x="131816" y="218065"/>
                </a:cubicBezTo>
                <a:lnTo>
                  <a:pt x="325819" y="218065"/>
                </a:lnTo>
                <a:lnTo>
                  <a:pt x="325819" y="218713"/>
                </a:lnTo>
                <a:cubicBezTo>
                  <a:pt x="326047" y="218713"/>
                  <a:pt x="326257" y="218713"/>
                  <a:pt x="326483" y="218698"/>
                </a:cubicBezTo>
                <a:cubicBezTo>
                  <a:pt x="337638" y="218340"/>
                  <a:pt x="346384" y="209012"/>
                  <a:pt x="346029" y="197858"/>
                </a:cubicBezTo>
                <a:cubicBezTo>
                  <a:pt x="346029" y="186702"/>
                  <a:pt x="336976" y="177649"/>
                  <a:pt x="325819" y="177649"/>
                </a:cubicBezTo>
                <a:close/>
                <a:moveTo>
                  <a:pt x="477952" y="126073"/>
                </a:moveTo>
                <a:cubicBezTo>
                  <a:pt x="556038" y="152538"/>
                  <a:pt x="613721" y="219131"/>
                  <a:pt x="628790" y="300191"/>
                </a:cubicBezTo>
                <a:cubicBezTo>
                  <a:pt x="637988" y="349711"/>
                  <a:pt x="630471" y="400896"/>
                  <a:pt x="607450" y="445694"/>
                </a:cubicBezTo>
                <a:cubicBezTo>
                  <a:pt x="604928" y="450303"/>
                  <a:pt x="604459" y="455752"/>
                  <a:pt x="606157" y="460731"/>
                </a:cubicBezTo>
                <a:lnTo>
                  <a:pt x="635257" y="548031"/>
                </a:lnTo>
                <a:cubicBezTo>
                  <a:pt x="636437" y="551735"/>
                  <a:pt x="636486" y="555694"/>
                  <a:pt x="635403" y="559430"/>
                </a:cubicBezTo>
                <a:cubicBezTo>
                  <a:pt x="632395" y="569810"/>
                  <a:pt x="621548" y="575775"/>
                  <a:pt x="611167" y="572768"/>
                </a:cubicBezTo>
                <a:lnTo>
                  <a:pt x="523543" y="543667"/>
                </a:lnTo>
                <a:cubicBezTo>
                  <a:pt x="518627" y="542099"/>
                  <a:pt x="513292" y="542503"/>
                  <a:pt x="508669" y="544799"/>
                </a:cubicBezTo>
                <a:cubicBezTo>
                  <a:pt x="463822" y="567691"/>
                  <a:pt x="412653" y="575081"/>
                  <a:pt x="363166" y="565816"/>
                </a:cubicBezTo>
                <a:cubicBezTo>
                  <a:pt x="314940" y="556908"/>
                  <a:pt x="270916" y="532560"/>
                  <a:pt x="237710" y="496461"/>
                </a:cubicBezTo>
                <a:cubicBezTo>
                  <a:pt x="251855" y="496152"/>
                  <a:pt x="265953" y="494811"/>
                  <a:pt x="279905" y="492416"/>
                </a:cubicBezTo>
                <a:cubicBezTo>
                  <a:pt x="388322" y="472727"/>
                  <a:pt x="473441" y="388367"/>
                  <a:pt x="494120" y="280144"/>
                </a:cubicBezTo>
                <a:cubicBezTo>
                  <a:pt x="503899" y="228314"/>
                  <a:pt x="498290" y="174752"/>
                  <a:pt x="477952" y="126073"/>
                </a:cubicBezTo>
                <a:close/>
                <a:moveTo>
                  <a:pt x="232086" y="0"/>
                </a:moveTo>
                <a:cubicBezTo>
                  <a:pt x="247156" y="-5"/>
                  <a:pt x="262228" y="1486"/>
                  <a:pt x="277077" y="4473"/>
                </a:cubicBezTo>
                <a:cubicBezTo>
                  <a:pt x="400415" y="29279"/>
                  <a:pt x="480279" y="149371"/>
                  <a:pt x="455480" y="272711"/>
                </a:cubicBezTo>
                <a:cubicBezTo>
                  <a:pt x="437648" y="364280"/>
                  <a:pt x="365656" y="435642"/>
                  <a:pt x="273924" y="452650"/>
                </a:cubicBezTo>
                <a:cubicBezTo>
                  <a:pt x="224437" y="461913"/>
                  <a:pt x="173268" y="454525"/>
                  <a:pt x="128421" y="431631"/>
                </a:cubicBezTo>
                <a:cubicBezTo>
                  <a:pt x="123797" y="429336"/>
                  <a:pt x="118463" y="428932"/>
                  <a:pt x="113547" y="430502"/>
                </a:cubicBezTo>
                <a:lnTo>
                  <a:pt x="25923" y="459601"/>
                </a:lnTo>
                <a:cubicBezTo>
                  <a:pt x="21848" y="461007"/>
                  <a:pt x="17418" y="461024"/>
                  <a:pt x="13329" y="459649"/>
                </a:cubicBezTo>
                <a:cubicBezTo>
                  <a:pt x="3094" y="456205"/>
                  <a:pt x="-2419" y="445100"/>
                  <a:pt x="1025" y="434865"/>
                </a:cubicBezTo>
                <a:lnTo>
                  <a:pt x="30126" y="347564"/>
                </a:lnTo>
                <a:cubicBezTo>
                  <a:pt x="31726" y="342584"/>
                  <a:pt x="31258" y="337168"/>
                  <a:pt x="28832" y="332528"/>
                </a:cubicBezTo>
                <a:cubicBezTo>
                  <a:pt x="5811" y="287729"/>
                  <a:pt x="-1708" y="236545"/>
                  <a:pt x="7492" y="187025"/>
                </a:cubicBezTo>
                <a:cubicBezTo>
                  <a:pt x="23886" y="94906"/>
                  <a:pt x="95262" y="22367"/>
                  <a:pt x="187108" y="4500"/>
                </a:cubicBezTo>
                <a:cubicBezTo>
                  <a:pt x="201949" y="1505"/>
                  <a:pt x="217017" y="5"/>
                  <a:pt x="232086" y="0"/>
                </a:cubicBezTo>
                <a:close/>
              </a:path>
            </a:pathLst>
          </a:cu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panose="00000500000000000000" pitchFamily="2" charset="-122"/>
              <a:ea typeface="MiSans" panose="00000500000000000000" pitchFamily="2" charset="-122"/>
            </a:endParaRPr>
          </a:p>
        </p:txBody>
      </p:sp>
      <p:sp>
        <p:nvSpPr>
          <p:cNvPr id="95" name="任意多边形: 形状 94">
            <a:extLst>
              <a:ext uri="{FF2B5EF4-FFF2-40B4-BE49-F238E27FC236}">
                <a16:creationId xmlns:a16="http://schemas.microsoft.com/office/drawing/2014/main" id="{05351042-5FB0-7092-6F87-37853662B3E9}"/>
              </a:ext>
            </a:extLst>
          </p:cNvPr>
          <p:cNvSpPr/>
          <p:nvPr/>
        </p:nvSpPr>
        <p:spPr>
          <a:xfrm>
            <a:off x="4120964" y="3437710"/>
            <a:ext cx="489872" cy="384459"/>
          </a:xfrm>
          <a:custGeom>
            <a:avLst/>
            <a:gdLst>
              <a:gd name="connsiteX0" fmla="*/ 153587 w 621697"/>
              <a:gd name="connsiteY0" fmla="*/ 363432 h 487917"/>
              <a:gd name="connsiteX1" fmla="*/ 153587 w 621697"/>
              <a:gd name="connsiteY1" fmla="*/ 414520 h 487917"/>
              <a:gd name="connsiteX2" fmla="*/ 158114 w 621697"/>
              <a:gd name="connsiteY2" fmla="*/ 419855 h 487917"/>
              <a:gd name="connsiteX3" fmla="*/ 276779 w 621697"/>
              <a:gd name="connsiteY3" fmla="*/ 439740 h 487917"/>
              <a:gd name="connsiteX4" fmla="*/ 281144 w 621697"/>
              <a:gd name="connsiteY4" fmla="*/ 438447 h 487917"/>
              <a:gd name="connsiteX5" fmla="*/ 282923 w 621697"/>
              <a:gd name="connsiteY5" fmla="*/ 434406 h 487917"/>
              <a:gd name="connsiteX6" fmla="*/ 282923 w 621697"/>
              <a:gd name="connsiteY6" fmla="*/ 398514 h 487917"/>
              <a:gd name="connsiteX7" fmla="*/ 56585 w 621697"/>
              <a:gd name="connsiteY7" fmla="*/ 161508 h 487917"/>
              <a:gd name="connsiteX8" fmla="*/ 57440 w 621697"/>
              <a:gd name="connsiteY8" fmla="*/ 161555 h 487917"/>
              <a:gd name="connsiteX9" fmla="*/ 64668 w 621697"/>
              <a:gd name="connsiteY9" fmla="*/ 170398 h 487917"/>
              <a:gd name="connsiteX10" fmla="*/ 64668 w 621697"/>
              <a:gd name="connsiteY10" fmla="*/ 332068 h 487917"/>
              <a:gd name="connsiteX11" fmla="*/ 56585 w 621697"/>
              <a:gd name="connsiteY11" fmla="*/ 340153 h 487917"/>
              <a:gd name="connsiteX12" fmla="*/ 32334 w 621697"/>
              <a:gd name="connsiteY12" fmla="*/ 340153 h 487917"/>
              <a:gd name="connsiteX13" fmla="*/ 0 w 621697"/>
              <a:gd name="connsiteY13" fmla="*/ 307819 h 487917"/>
              <a:gd name="connsiteX14" fmla="*/ 0 w 621697"/>
              <a:gd name="connsiteY14" fmla="*/ 194650 h 487917"/>
              <a:gd name="connsiteX15" fmla="*/ 32334 w 621697"/>
              <a:gd name="connsiteY15" fmla="*/ 162316 h 487917"/>
              <a:gd name="connsiteX16" fmla="*/ 56585 w 621697"/>
              <a:gd name="connsiteY16" fmla="*/ 162316 h 487917"/>
              <a:gd name="connsiteX17" fmla="*/ 477217 w 621697"/>
              <a:gd name="connsiteY17" fmla="*/ 46123 h 487917"/>
              <a:gd name="connsiteX18" fmla="*/ 485010 w 621697"/>
              <a:gd name="connsiteY18" fmla="*/ 54480 h 487917"/>
              <a:gd name="connsiteX19" fmla="*/ 485010 w 621697"/>
              <a:gd name="connsiteY19" fmla="*/ 442488 h 487917"/>
              <a:gd name="connsiteX20" fmla="*/ 484735 w 621697"/>
              <a:gd name="connsiteY20" fmla="*/ 444542 h 487917"/>
              <a:gd name="connsiteX21" fmla="*/ 474824 w 621697"/>
              <a:gd name="connsiteY21" fmla="*/ 450248 h 487917"/>
              <a:gd name="connsiteX22" fmla="*/ 331424 w 621697"/>
              <a:gd name="connsiteY22" fmla="*/ 411448 h 487917"/>
              <a:gd name="connsiteX23" fmla="*/ 331424 w 621697"/>
              <a:gd name="connsiteY23" fmla="*/ 434081 h 487917"/>
              <a:gd name="connsiteX24" fmla="*/ 312507 w 621697"/>
              <a:gd name="connsiteY24" fmla="*/ 475146 h 487917"/>
              <a:gd name="connsiteX25" fmla="*/ 277587 w 621697"/>
              <a:gd name="connsiteY25" fmla="*/ 487917 h 487917"/>
              <a:gd name="connsiteX26" fmla="*/ 268696 w 621697"/>
              <a:gd name="connsiteY26" fmla="*/ 487109 h 487917"/>
              <a:gd name="connsiteX27" fmla="*/ 150191 w 621697"/>
              <a:gd name="connsiteY27" fmla="*/ 467386 h 487917"/>
              <a:gd name="connsiteX28" fmla="*/ 105086 w 621697"/>
              <a:gd name="connsiteY28" fmla="*/ 414196 h 487917"/>
              <a:gd name="connsiteX29" fmla="*/ 105086 w 621697"/>
              <a:gd name="connsiteY29" fmla="*/ 349528 h 487917"/>
              <a:gd name="connsiteX30" fmla="*/ 105086 w 621697"/>
              <a:gd name="connsiteY30" fmla="*/ 156495 h 487917"/>
              <a:gd name="connsiteX31" fmla="*/ 111067 w 621697"/>
              <a:gd name="connsiteY31" fmla="*/ 148734 h 487917"/>
              <a:gd name="connsiteX32" fmla="*/ 474824 w 621697"/>
              <a:gd name="connsiteY32" fmla="*/ 46398 h 487917"/>
              <a:gd name="connsiteX33" fmla="*/ 477217 w 621697"/>
              <a:gd name="connsiteY33" fmla="*/ 46123 h 487917"/>
              <a:gd name="connsiteX34" fmla="*/ 524695 w 621697"/>
              <a:gd name="connsiteY34" fmla="*/ 0 h 487917"/>
              <a:gd name="connsiteX35" fmla="*/ 557029 w 621697"/>
              <a:gd name="connsiteY35" fmla="*/ 0 h 487917"/>
              <a:gd name="connsiteX36" fmla="*/ 589363 w 621697"/>
              <a:gd name="connsiteY36" fmla="*/ 0 h 487917"/>
              <a:gd name="connsiteX37" fmla="*/ 621697 w 621697"/>
              <a:gd name="connsiteY37" fmla="*/ 0 h 487917"/>
              <a:gd name="connsiteX38" fmla="*/ 621697 w 621697"/>
              <a:gd name="connsiteY38" fmla="*/ 485010 h 487917"/>
              <a:gd name="connsiteX39" fmla="*/ 589363 w 621697"/>
              <a:gd name="connsiteY39" fmla="*/ 485010 h 487917"/>
              <a:gd name="connsiteX40" fmla="*/ 557029 w 621697"/>
              <a:gd name="connsiteY40" fmla="*/ 485010 h 487917"/>
              <a:gd name="connsiteX41" fmla="*/ 524695 w 621697"/>
              <a:gd name="connsiteY41" fmla="*/ 485010 h 487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21697" h="487917">
                <a:moveTo>
                  <a:pt x="153587" y="363432"/>
                </a:moveTo>
                <a:lnTo>
                  <a:pt x="153587" y="414520"/>
                </a:lnTo>
                <a:cubicBezTo>
                  <a:pt x="153553" y="417171"/>
                  <a:pt x="155478" y="419451"/>
                  <a:pt x="158114" y="419855"/>
                </a:cubicBezTo>
                <a:lnTo>
                  <a:pt x="276779" y="439740"/>
                </a:lnTo>
                <a:cubicBezTo>
                  <a:pt x="278347" y="439983"/>
                  <a:pt x="279948" y="439513"/>
                  <a:pt x="281144" y="438447"/>
                </a:cubicBezTo>
                <a:cubicBezTo>
                  <a:pt x="282259" y="437396"/>
                  <a:pt x="282906" y="435940"/>
                  <a:pt x="282923" y="434406"/>
                </a:cubicBezTo>
                <a:lnTo>
                  <a:pt x="282923" y="398514"/>
                </a:lnTo>
                <a:close/>
                <a:moveTo>
                  <a:pt x="56585" y="161508"/>
                </a:moveTo>
                <a:cubicBezTo>
                  <a:pt x="56875" y="161508"/>
                  <a:pt x="57150" y="161523"/>
                  <a:pt x="57440" y="161555"/>
                </a:cubicBezTo>
                <a:cubicBezTo>
                  <a:pt x="61870" y="161992"/>
                  <a:pt x="65121" y="165953"/>
                  <a:pt x="64668" y="170398"/>
                </a:cubicBezTo>
                <a:lnTo>
                  <a:pt x="64668" y="332068"/>
                </a:lnTo>
                <a:cubicBezTo>
                  <a:pt x="64668" y="336531"/>
                  <a:pt x="61046" y="340153"/>
                  <a:pt x="56585" y="340153"/>
                </a:cubicBezTo>
                <a:lnTo>
                  <a:pt x="32334" y="340153"/>
                </a:lnTo>
                <a:cubicBezTo>
                  <a:pt x="14469" y="340153"/>
                  <a:pt x="0" y="325683"/>
                  <a:pt x="0" y="307819"/>
                </a:cubicBezTo>
                <a:lnTo>
                  <a:pt x="0" y="194650"/>
                </a:lnTo>
                <a:cubicBezTo>
                  <a:pt x="0" y="176785"/>
                  <a:pt x="14469" y="162316"/>
                  <a:pt x="32334" y="162316"/>
                </a:cubicBezTo>
                <a:lnTo>
                  <a:pt x="56585" y="162316"/>
                </a:lnTo>
                <a:close/>
                <a:moveTo>
                  <a:pt x="477217" y="46123"/>
                </a:moveTo>
                <a:cubicBezTo>
                  <a:pt x="481679" y="46284"/>
                  <a:pt x="485171" y="50018"/>
                  <a:pt x="485010" y="54480"/>
                </a:cubicBezTo>
                <a:lnTo>
                  <a:pt x="485010" y="442488"/>
                </a:lnTo>
                <a:cubicBezTo>
                  <a:pt x="485010" y="443184"/>
                  <a:pt x="484913" y="443878"/>
                  <a:pt x="484735" y="444542"/>
                </a:cubicBezTo>
                <a:cubicBezTo>
                  <a:pt x="483570" y="448858"/>
                  <a:pt x="479140" y="451413"/>
                  <a:pt x="474824" y="450248"/>
                </a:cubicBezTo>
                <a:lnTo>
                  <a:pt x="331424" y="411448"/>
                </a:lnTo>
                <a:lnTo>
                  <a:pt x="331424" y="434081"/>
                </a:lnTo>
                <a:cubicBezTo>
                  <a:pt x="331424" y="449877"/>
                  <a:pt x="324519" y="464879"/>
                  <a:pt x="312507" y="475146"/>
                </a:cubicBezTo>
                <a:cubicBezTo>
                  <a:pt x="302727" y="483375"/>
                  <a:pt x="290376" y="487902"/>
                  <a:pt x="277587" y="487917"/>
                </a:cubicBezTo>
                <a:cubicBezTo>
                  <a:pt x="274613" y="487885"/>
                  <a:pt x="271637" y="487610"/>
                  <a:pt x="268696" y="487109"/>
                </a:cubicBezTo>
                <a:lnTo>
                  <a:pt x="150191" y="467386"/>
                </a:lnTo>
                <a:cubicBezTo>
                  <a:pt x="124194" y="463036"/>
                  <a:pt x="105117" y="440565"/>
                  <a:pt x="105086" y="414196"/>
                </a:cubicBezTo>
                <a:lnTo>
                  <a:pt x="105086" y="349528"/>
                </a:lnTo>
                <a:lnTo>
                  <a:pt x="105086" y="156495"/>
                </a:lnTo>
                <a:cubicBezTo>
                  <a:pt x="105101" y="152857"/>
                  <a:pt x="107559" y="149671"/>
                  <a:pt x="111067" y="148734"/>
                </a:cubicBezTo>
                <a:lnTo>
                  <a:pt x="474824" y="46398"/>
                </a:lnTo>
                <a:cubicBezTo>
                  <a:pt x="475601" y="46187"/>
                  <a:pt x="476409" y="46091"/>
                  <a:pt x="477217" y="46123"/>
                </a:cubicBezTo>
                <a:close/>
                <a:moveTo>
                  <a:pt x="524695" y="0"/>
                </a:moveTo>
                <a:cubicBezTo>
                  <a:pt x="524695" y="0"/>
                  <a:pt x="539172" y="0"/>
                  <a:pt x="557029" y="0"/>
                </a:cubicBezTo>
                <a:lnTo>
                  <a:pt x="589363" y="0"/>
                </a:lnTo>
                <a:cubicBezTo>
                  <a:pt x="607221" y="0"/>
                  <a:pt x="621697" y="0"/>
                  <a:pt x="621697" y="0"/>
                </a:cubicBezTo>
                <a:lnTo>
                  <a:pt x="621697" y="485010"/>
                </a:lnTo>
                <a:cubicBezTo>
                  <a:pt x="621697" y="485010"/>
                  <a:pt x="607221" y="485010"/>
                  <a:pt x="589363" y="485010"/>
                </a:cubicBezTo>
                <a:lnTo>
                  <a:pt x="557029" y="485010"/>
                </a:lnTo>
                <a:cubicBezTo>
                  <a:pt x="539172" y="485010"/>
                  <a:pt x="524695" y="485010"/>
                  <a:pt x="524695" y="485010"/>
                </a:cubicBezTo>
                <a:close/>
              </a:path>
            </a:pathLst>
          </a:cu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panose="00000500000000000000" pitchFamily="2" charset="-122"/>
              <a:ea typeface="MiSans" panose="00000500000000000000" pitchFamily="2" charset="-122"/>
            </a:endParaRPr>
          </a:p>
        </p:txBody>
      </p:sp>
      <p:sp>
        <p:nvSpPr>
          <p:cNvPr id="96" name="任意多边形: 形状 95">
            <a:extLst>
              <a:ext uri="{FF2B5EF4-FFF2-40B4-BE49-F238E27FC236}">
                <a16:creationId xmlns:a16="http://schemas.microsoft.com/office/drawing/2014/main" id="{33C61692-1A3F-5AF8-07C1-F7073DEE0B55}"/>
              </a:ext>
            </a:extLst>
          </p:cNvPr>
          <p:cNvSpPr/>
          <p:nvPr/>
        </p:nvSpPr>
        <p:spPr>
          <a:xfrm>
            <a:off x="7513050" y="3389735"/>
            <a:ext cx="349084" cy="523605"/>
          </a:xfrm>
          <a:custGeom>
            <a:avLst/>
            <a:gdLst>
              <a:gd name="connsiteX0" fmla="*/ 157467 w 420360"/>
              <a:gd name="connsiteY0" fmla="*/ 574575 h 630514"/>
              <a:gd name="connsiteX1" fmla="*/ 262553 w 420360"/>
              <a:gd name="connsiteY1" fmla="*/ 574575 h 630514"/>
              <a:gd name="connsiteX2" fmla="*/ 262553 w 420360"/>
              <a:gd name="connsiteY2" fmla="*/ 582013 h 630514"/>
              <a:gd name="connsiteX3" fmla="*/ 214052 w 420360"/>
              <a:gd name="connsiteY3" fmla="*/ 630514 h 630514"/>
              <a:gd name="connsiteX4" fmla="*/ 205968 w 420360"/>
              <a:gd name="connsiteY4" fmla="*/ 630514 h 630514"/>
              <a:gd name="connsiteX5" fmla="*/ 157467 w 420360"/>
              <a:gd name="connsiteY5" fmla="*/ 582013 h 630514"/>
              <a:gd name="connsiteX6" fmla="*/ 206937 w 420360"/>
              <a:gd name="connsiteY6" fmla="*/ 0 h 630514"/>
              <a:gd name="connsiteX7" fmla="*/ 212919 w 420360"/>
              <a:gd name="connsiteY7" fmla="*/ 0 h 630514"/>
              <a:gd name="connsiteX8" fmla="*/ 245253 w 420360"/>
              <a:gd name="connsiteY8" fmla="*/ 32334 h 630514"/>
              <a:gd name="connsiteX9" fmla="*/ 245253 w 420360"/>
              <a:gd name="connsiteY9" fmla="*/ 65476 h 630514"/>
              <a:gd name="connsiteX10" fmla="*/ 367799 w 420360"/>
              <a:gd name="connsiteY10" fmla="*/ 224398 h 630514"/>
              <a:gd name="connsiteX11" fmla="*/ 367799 w 420360"/>
              <a:gd name="connsiteY11" fmla="*/ 271444 h 630514"/>
              <a:gd name="connsiteX12" fmla="*/ 417108 w 420360"/>
              <a:gd name="connsiteY12" fmla="*/ 424707 h 630514"/>
              <a:gd name="connsiteX13" fmla="*/ 420342 w 420360"/>
              <a:gd name="connsiteY13" fmla="*/ 435215 h 630514"/>
              <a:gd name="connsiteX14" fmla="*/ 420342 w 420360"/>
              <a:gd name="connsiteY14" fmla="*/ 517344 h 630514"/>
              <a:gd name="connsiteX15" fmla="*/ 402881 w 420360"/>
              <a:gd name="connsiteY15" fmla="*/ 534804 h 630514"/>
              <a:gd name="connsiteX16" fmla="*/ 17621 w 420360"/>
              <a:gd name="connsiteY16" fmla="*/ 534804 h 630514"/>
              <a:gd name="connsiteX17" fmla="*/ 17460 w 420360"/>
              <a:gd name="connsiteY17" fmla="*/ 534804 h 630514"/>
              <a:gd name="connsiteX18" fmla="*/ 0 w 420360"/>
              <a:gd name="connsiteY18" fmla="*/ 517344 h 630514"/>
              <a:gd name="connsiteX19" fmla="*/ 0 w 420360"/>
              <a:gd name="connsiteY19" fmla="*/ 433922 h 630514"/>
              <a:gd name="connsiteX20" fmla="*/ 3394 w 420360"/>
              <a:gd name="connsiteY20" fmla="*/ 424061 h 630514"/>
              <a:gd name="connsiteX21" fmla="*/ 51895 w 420360"/>
              <a:gd name="connsiteY21" fmla="*/ 270798 h 630514"/>
              <a:gd name="connsiteX22" fmla="*/ 51895 w 420360"/>
              <a:gd name="connsiteY22" fmla="*/ 218255 h 630514"/>
              <a:gd name="connsiteX23" fmla="*/ 174603 w 420360"/>
              <a:gd name="connsiteY23" fmla="*/ 64668 h 630514"/>
              <a:gd name="connsiteX24" fmla="*/ 174603 w 420360"/>
              <a:gd name="connsiteY24" fmla="*/ 32334 h 630514"/>
              <a:gd name="connsiteX25" fmla="*/ 206937 w 420360"/>
              <a:gd name="connsiteY25" fmla="*/ 0 h 6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20360" h="630514">
                <a:moveTo>
                  <a:pt x="157467" y="574575"/>
                </a:moveTo>
                <a:lnTo>
                  <a:pt x="262553" y="574575"/>
                </a:lnTo>
                <a:lnTo>
                  <a:pt x="262553" y="582013"/>
                </a:lnTo>
                <a:cubicBezTo>
                  <a:pt x="262553" y="608800"/>
                  <a:pt x="240840" y="630514"/>
                  <a:pt x="214052" y="630514"/>
                </a:cubicBezTo>
                <a:lnTo>
                  <a:pt x="205968" y="630514"/>
                </a:lnTo>
                <a:cubicBezTo>
                  <a:pt x="179179" y="630514"/>
                  <a:pt x="157467" y="608800"/>
                  <a:pt x="157467" y="582013"/>
                </a:cubicBezTo>
                <a:close/>
                <a:moveTo>
                  <a:pt x="206937" y="0"/>
                </a:moveTo>
                <a:lnTo>
                  <a:pt x="212919" y="0"/>
                </a:lnTo>
                <a:cubicBezTo>
                  <a:pt x="230783" y="0"/>
                  <a:pt x="245253" y="14477"/>
                  <a:pt x="245253" y="32334"/>
                </a:cubicBezTo>
                <a:lnTo>
                  <a:pt x="245253" y="65476"/>
                </a:lnTo>
                <a:cubicBezTo>
                  <a:pt x="317810" y="83922"/>
                  <a:pt x="368397" y="149529"/>
                  <a:pt x="367799" y="224398"/>
                </a:cubicBezTo>
                <a:lnTo>
                  <a:pt x="367799" y="271444"/>
                </a:lnTo>
                <a:cubicBezTo>
                  <a:pt x="367815" y="326427"/>
                  <a:pt x="385065" y="380022"/>
                  <a:pt x="417108" y="424707"/>
                </a:cubicBezTo>
                <a:cubicBezTo>
                  <a:pt x="419388" y="427730"/>
                  <a:pt x="420520" y="431449"/>
                  <a:pt x="420342" y="435215"/>
                </a:cubicBezTo>
                <a:lnTo>
                  <a:pt x="420342" y="517344"/>
                </a:lnTo>
                <a:cubicBezTo>
                  <a:pt x="420342" y="526979"/>
                  <a:pt x="412517" y="534804"/>
                  <a:pt x="402881" y="534804"/>
                </a:cubicBezTo>
                <a:lnTo>
                  <a:pt x="17621" y="534804"/>
                </a:lnTo>
                <a:cubicBezTo>
                  <a:pt x="17572" y="534804"/>
                  <a:pt x="17508" y="534804"/>
                  <a:pt x="17460" y="534804"/>
                </a:cubicBezTo>
                <a:cubicBezTo>
                  <a:pt x="7824" y="534804"/>
                  <a:pt x="0" y="526979"/>
                  <a:pt x="0" y="517344"/>
                </a:cubicBezTo>
                <a:lnTo>
                  <a:pt x="0" y="433922"/>
                </a:lnTo>
                <a:cubicBezTo>
                  <a:pt x="15" y="430349"/>
                  <a:pt x="1212" y="426890"/>
                  <a:pt x="3394" y="424061"/>
                </a:cubicBezTo>
                <a:cubicBezTo>
                  <a:pt x="35163" y="379277"/>
                  <a:pt x="52123" y="325701"/>
                  <a:pt x="51895" y="270798"/>
                </a:cubicBezTo>
                <a:lnTo>
                  <a:pt x="51895" y="218255"/>
                </a:lnTo>
                <a:cubicBezTo>
                  <a:pt x="52009" y="144727"/>
                  <a:pt x="102903" y="81013"/>
                  <a:pt x="174603" y="64668"/>
                </a:cubicBezTo>
                <a:lnTo>
                  <a:pt x="174603" y="32334"/>
                </a:lnTo>
                <a:cubicBezTo>
                  <a:pt x="174603" y="14477"/>
                  <a:pt x="189073" y="0"/>
                  <a:pt x="206937" y="0"/>
                </a:cubicBezTo>
                <a:close/>
              </a:path>
            </a:pathLst>
          </a:cu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panose="00000500000000000000" pitchFamily="2" charset="-122"/>
              <a:ea typeface="MiSans" panose="00000500000000000000" pitchFamily="2" charset="-122"/>
            </a:endParaRPr>
          </a:p>
        </p:txBody>
      </p:sp>
    </p:spTree>
    <p:extLst>
      <p:ext uri="{BB962C8B-B14F-4D97-AF65-F5344CB8AC3E}">
        <p14:creationId xmlns:p14="http://schemas.microsoft.com/office/powerpoint/2010/main" val="3202017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矩形 31">
            <a:extLst>
              <a:ext uri="{FF2B5EF4-FFF2-40B4-BE49-F238E27FC236}">
                <a16:creationId xmlns:a16="http://schemas.microsoft.com/office/drawing/2014/main" id="{5B05DFF0-80BE-450A-F20F-CE487DFB3FE1}"/>
              </a:ext>
            </a:extLst>
          </p:cNvPr>
          <p:cNvSpPr/>
          <p:nvPr/>
        </p:nvSpPr>
        <p:spPr>
          <a:xfrm>
            <a:off x="0" y="6694424"/>
            <a:ext cx="12192000" cy="163576"/>
          </a:xfrm>
          <a:prstGeom prst="rect">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panose="00000500000000000000" pitchFamily="2" charset="-122"/>
              <a:ea typeface="MiSans" panose="00000500000000000000" pitchFamily="2" charset="-122"/>
            </a:endParaRPr>
          </a:p>
        </p:txBody>
      </p:sp>
      <p:pic>
        <p:nvPicPr>
          <p:cNvPr id="41" name="图片 40" descr="卡通画&#10;&#10;中度可信度描述已自动生成">
            <a:extLst>
              <a:ext uri="{FF2B5EF4-FFF2-40B4-BE49-F238E27FC236}">
                <a16:creationId xmlns:a16="http://schemas.microsoft.com/office/drawing/2014/main" id="{22F2AB82-AD25-D240-1806-D478883C29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4585" y="406809"/>
            <a:ext cx="1473002" cy="201569"/>
          </a:xfrm>
          <a:prstGeom prst="rect">
            <a:avLst/>
          </a:prstGeom>
        </p:spPr>
      </p:pic>
      <p:sp>
        <p:nvSpPr>
          <p:cNvPr id="21" name="文本框 20">
            <a:extLst>
              <a:ext uri="{FF2B5EF4-FFF2-40B4-BE49-F238E27FC236}">
                <a16:creationId xmlns:a16="http://schemas.microsoft.com/office/drawing/2014/main" id="{47E80A83-1DD4-B75A-43D3-A91668043A3E}"/>
              </a:ext>
            </a:extLst>
          </p:cNvPr>
          <p:cNvSpPr txBox="1"/>
          <p:nvPr/>
        </p:nvSpPr>
        <p:spPr>
          <a:xfrm>
            <a:off x="1161577" y="294957"/>
            <a:ext cx="2462213" cy="492443"/>
          </a:xfrm>
          <a:prstGeom prst="rect">
            <a:avLst/>
          </a:prstGeom>
          <a:noFill/>
        </p:spPr>
        <p:txBody>
          <a:bodyPr wrap="none" lIns="0" tIns="0" rIns="0" bIns="0" rtlCol="0">
            <a:spAutoFit/>
          </a:bodyPr>
          <a:lstStyle/>
          <a:p>
            <a:pPr>
              <a:defRPr/>
            </a:pPr>
            <a:r>
              <a:rPr kumimoji="1" lang="zh-CN" altLang="en-US" sz="3200" dirty="0">
                <a:solidFill>
                  <a:schemeClr val="tx1">
                    <a:lumMod val="75000"/>
                    <a:lumOff val="25000"/>
                  </a:schemeClr>
                </a:solidFill>
                <a:latin typeface="MiSans Semibold" panose="00000700000000000000" pitchFamily="2" charset="-122"/>
                <a:ea typeface="MiSans Semibold" panose="00000700000000000000" pitchFamily="2" charset="-122"/>
                <a:cs typeface="+mn-ea"/>
                <a:sym typeface="汉仪旗黑KW 55S" panose="00020600040101010101" pitchFamily="18" charset="-122"/>
              </a:rPr>
              <a:t>工作完成情况</a:t>
            </a:r>
          </a:p>
        </p:txBody>
      </p:sp>
      <p:grpSp>
        <p:nvGrpSpPr>
          <p:cNvPr id="107" name="组合 106">
            <a:extLst>
              <a:ext uri="{FF2B5EF4-FFF2-40B4-BE49-F238E27FC236}">
                <a16:creationId xmlns:a16="http://schemas.microsoft.com/office/drawing/2014/main" id="{F728C70B-CB46-E89F-FE50-94E010762A10}"/>
              </a:ext>
            </a:extLst>
          </p:cNvPr>
          <p:cNvGrpSpPr/>
          <p:nvPr/>
        </p:nvGrpSpPr>
        <p:grpSpPr>
          <a:xfrm>
            <a:off x="543054" y="198722"/>
            <a:ext cx="487078" cy="487078"/>
            <a:chOff x="415749" y="127964"/>
            <a:chExt cx="617864" cy="617864"/>
          </a:xfrm>
        </p:grpSpPr>
        <p:sp>
          <p:nvSpPr>
            <p:cNvPr id="105" name="Oval 134+">
              <a:extLst>
                <a:ext uri="{FF2B5EF4-FFF2-40B4-BE49-F238E27FC236}">
                  <a16:creationId xmlns:a16="http://schemas.microsoft.com/office/drawing/2014/main" id="{0489355D-3969-EB08-F801-D2BF383EF1B8}"/>
                </a:ext>
              </a:extLst>
            </p:cNvPr>
            <p:cNvSpPr/>
            <p:nvPr/>
          </p:nvSpPr>
          <p:spPr>
            <a:xfrm rot="8100000">
              <a:off x="415749" y="127964"/>
              <a:ext cx="617864" cy="617864"/>
            </a:xfrm>
            <a:prstGeom prst="blockArc">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panose="00000500000000000000" pitchFamily="2" charset="-122"/>
                <a:ea typeface="MiSans" panose="00000500000000000000" pitchFamily="2" charset="-122"/>
              </a:endParaRPr>
            </a:p>
          </p:txBody>
        </p:sp>
        <p:sp>
          <p:nvSpPr>
            <p:cNvPr id="106" name="椭圆 105">
              <a:extLst>
                <a:ext uri="{FF2B5EF4-FFF2-40B4-BE49-F238E27FC236}">
                  <a16:creationId xmlns:a16="http://schemas.microsoft.com/office/drawing/2014/main" id="{DCD5BAEC-CBB5-2B13-9EC4-F27EF3E7564B}"/>
                </a:ext>
              </a:extLst>
            </p:cNvPr>
            <p:cNvSpPr/>
            <p:nvPr/>
          </p:nvSpPr>
          <p:spPr>
            <a:xfrm rot="8954099" flipH="1">
              <a:off x="646302" y="337911"/>
              <a:ext cx="197968" cy="197968"/>
            </a:xfrm>
            <a:prstGeom prst="ellipse">
              <a:avLst/>
            </a:pr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panose="00000500000000000000" pitchFamily="2" charset="-122"/>
                <a:ea typeface="MiSans" panose="00000500000000000000" pitchFamily="2" charset="-122"/>
              </a:endParaRPr>
            </a:p>
          </p:txBody>
        </p:sp>
      </p:grpSp>
      <p:sp>
        <p:nvSpPr>
          <p:cNvPr id="2" name="椭圆 1">
            <a:extLst>
              <a:ext uri="{FF2B5EF4-FFF2-40B4-BE49-F238E27FC236}">
                <a16:creationId xmlns:a16="http://schemas.microsoft.com/office/drawing/2014/main" id="{6B3214E2-F9B0-13DE-5D77-16CA56EC5406}"/>
              </a:ext>
            </a:extLst>
          </p:cNvPr>
          <p:cNvSpPr/>
          <p:nvPr/>
        </p:nvSpPr>
        <p:spPr>
          <a:xfrm>
            <a:off x="971059" y="1553464"/>
            <a:ext cx="2431762" cy="243176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latin typeface="Arial" panose="020B0604020202020204"/>
              <a:ea typeface="微软雅黑" panose="020B0503020204020204" charset="-122"/>
            </a:endParaRPr>
          </a:p>
        </p:txBody>
      </p:sp>
      <p:sp>
        <p:nvSpPr>
          <p:cNvPr id="3" name="任意多边形: 形状 2">
            <a:extLst>
              <a:ext uri="{FF2B5EF4-FFF2-40B4-BE49-F238E27FC236}">
                <a16:creationId xmlns:a16="http://schemas.microsoft.com/office/drawing/2014/main" id="{2F60AE14-2A60-3212-A10E-5A36E86AA4C0}"/>
              </a:ext>
            </a:extLst>
          </p:cNvPr>
          <p:cNvSpPr/>
          <p:nvPr/>
        </p:nvSpPr>
        <p:spPr>
          <a:xfrm>
            <a:off x="1233606" y="1810341"/>
            <a:ext cx="1906670" cy="3741845"/>
          </a:xfrm>
          <a:custGeom>
            <a:avLst/>
            <a:gdLst>
              <a:gd name="connsiteX0" fmla="*/ 953336 w 1906670"/>
              <a:gd name="connsiteY0" fmla="*/ 0 h 3741845"/>
              <a:gd name="connsiteX1" fmla="*/ 1901748 w 1906670"/>
              <a:gd name="connsiteY1" fmla="*/ 855860 h 3741845"/>
              <a:gd name="connsiteX2" fmla="*/ 1904556 w 1906670"/>
              <a:gd name="connsiteY2" fmla="*/ 911469 h 3741845"/>
              <a:gd name="connsiteX3" fmla="*/ 1906668 w 1906670"/>
              <a:gd name="connsiteY3" fmla="*/ 911469 h 3741845"/>
              <a:gd name="connsiteX4" fmla="*/ 1906668 w 1906670"/>
              <a:gd name="connsiteY4" fmla="*/ 953283 h 3741845"/>
              <a:gd name="connsiteX5" fmla="*/ 1906670 w 1906670"/>
              <a:gd name="connsiteY5" fmla="*/ 953334 h 3741845"/>
              <a:gd name="connsiteX6" fmla="*/ 1906668 w 1906670"/>
              <a:gd name="connsiteY6" fmla="*/ 953384 h 3741845"/>
              <a:gd name="connsiteX7" fmla="*/ 1906668 w 1906670"/>
              <a:gd name="connsiteY7" fmla="*/ 1361412 h 3741845"/>
              <a:gd name="connsiteX8" fmla="*/ 1906668 w 1906670"/>
              <a:gd name="connsiteY8" fmla="*/ 1403226 h 3741845"/>
              <a:gd name="connsiteX9" fmla="*/ 1906670 w 1906670"/>
              <a:gd name="connsiteY9" fmla="*/ 1403277 h 3741845"/>
              <a:gd name="connsiteX10" fmla="*/ 1906668 w 1906670"/>
              <a:gd name="connsiteY10" fmla="*/ 1403327 h 3741845"/>
              <a:gd name="connsiteX11" fmla="*/ 1906668 w 1906670"/>
              <a:gd name="connsiteY11" fmla="*/ 3291902 h 3741845"/>
              <a:gd name="connsiteX12" fmla="*/ 1906668 w 1906670"/>
              <a:gd name="connsiteY12" fmla="*/ 3741845 h 3741845"/>
              <a:gd name="connsiteX13" fmla="*/ 0 w 1906670"/>
              <a:gd name="connsiteY13" fmla="*/ 3741845 h 3741845"/>
              <a:gd name="connsiteX14" fmla="*/ 0 w 1906670"/>
              <a:gd name="connsiteY14" fmla="*/ 3291902 h 3741845"/>
              <a:gd name="connsiteX15" fmla="*/ 0 w 1906670"/>
              <a:gd name="connsiteY15" fmla="*/ 1361412 h 3741845"/>
              <a:gd name="connsiteX16" fmla="*/ 0 w 1906670"/>
              <a:gd name="connsiteY16" fmla="*/ 911469 h 3741845"/>
              <a:gd name="connsiteX17" fmla="*/ 2115 w 1906670"/>
              <a:gd name="connsiteY17" fmla="*/ 911469 h 3741845"/>
              <a:gd name="connsiteX18" fmla="*/ 4923 w 1906670"/>
              <a:gd name="connsiteY18" fmla="*/ 855860 h 3741845"/>
              <a:gd name="connsiteX19" fmla="*/ 953336 w 1906670"/>
              <a:gd name="connsiteY19" fmla="*/ 0 h 37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06670" h="3741845">
                <a:moveTo>
                  <a:pt x="953336" y="0"/>
                </a:moveTo>
                <a:cubicBezTo>
                  <a:pt x="1446942" y="0"/>
                  <a:pt x="1852928" y="375137"/>
                  <a:pt x="1901748" y="855860"/>
                </a:cubicBezTo>
                <a:lnTo>
                  <a:pt x="1904556" y="911469"/>
                </a:lnTo>
                <a:lnTo>
                  <a:pt x="1906668" y="911469"/>
                </a:lnTo>
                <a:lnTo>
                  <a:pt x="1906668" y="953283"/>
                </a:lnTo>
                <a:lnTo>
                  <a:pt x="1906670" y="953334"/>
                </a:lnTo>
                <a:lnTo>
                  <a:pt x="1906668" y="953384"/>
                </a:lnTo>
                <a:lnTo>
                  <a:pt x="1906668" y="1361412"/>
                </a:lnTo>
                <a:lnTo>
                  <a:pt x="1906668" y="1403226"/>
                </a:lnTo>
                <a:lnTo>
                  <a:pt x="1906670" y="1403277"/>
                </a:lnTo>
                <a:lnTo>
                  <a:pt x="1906668" y="1403327"/>
                </a:lnTo>
                <a:lnTo>
                  <a:pt x="1906668" y="3291902"/>
                </a:lnTo>
                <a:lnTo>
                  <a:pt x="1906668" y="3741845"/>
                </a:lnTo>
                <a:lnTo>
                  <a:pt x="0" y="3741845"/>
                </a:lnTo>
                <a:lnTo>
                  <a:pt x="0" y="3291902"/>
                </a:lnTo>
                <a:lnTo>
                  <a:pt x="0" y="1361412"/>
                </a:lnTo>
                <a:lnTo>
                  <a:pt x="0" y="911469"/>
                </a:lnTo>
                <a:lnTo>
                  <a:pt x="2115" y="911469"/>
                </a:lnTo>
                <a:lnTo>
                  <a:pt x="4923" y="855860"/>
                </a:lnTo>
                <a:cubicBezTo>
                  <a:pt x="53743" y="375137"/>
                  <a:pt x="459731" y="0"/>
                  <a:pt x="953336" y="0"/>
                </a:cubicBezTo>
                <a:close/>
              </a:path>
            </a:pathLst>
          </a:custGeom>
          <a:solidFill>
            <a:schemeClr val="bg1"/>
          </a:solidFill>
          <a:ln>
            <a:noFill/>
          </a:ln>
          <a:effectLst>
            <a:outerShdw blurRad="127000" dist="63500" dir="16200000" rotWithShape="0">
              <a:prstClr val="black">
                <a:alpha val="10000"/>
              </a:prstClr>
            </a:outerShdw>
          </a:effectLst>
        </p:spPr>
        <p:txBody>
          <a:bodyPr rot="0" spcFirstLastPara="0" vert="horz" wrap="square" lIns="91440" tIns="45720" rIns="91440" bIns="45720" numCol="1" spcCol="0" rtlCol="0" fromWordArt="0" anchor="t"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800" b="0" i="0" u="none" strike="noStrike" kern="1200" cap="none" spc="0" normalizeH="0" baseline="0" noProof="0" dirty="0">
              <a:ln>
                <a:noFill/>
              </a:ln>
              <a:gradFill>
                <a:gsLst>
                  <a:gs pos="0">
                    <a:srgbClr val="02ACB6">
                      <a:lumMod val="20000"/>
                      <a:lumOff val="80000"/>
                    </a:srgbClr>
                  </a:gs>
                  <a:gs pos="100000">
                    <a:prstClr val="white"/>
                  </a:gs>
                </a:gsLst>
                <a:lin ang="16200000" scaled="0"/>
              </a:gradFill>
              <a:effectLst>
                <a:outerShdw blurRad="127000" dist="38100" dir="2700000" algn="tl" rotWithShape="0">
                  <a:srgbClr val="F9AC01">
                    <a:lumMod val="50000"/>
                    <a:alpha val="35000"/>
                  </a:srgbClr>
                </a:outerShdw>
              </a:effectLst>
              <a:uLnTx/>
              <a:uFillTx/>
              <a:latin typeface="Arial" panose="020B0604020202020204"/>
              <a:ea typeface="微软雅黑" panose="020B0503020204020204" charset="-122"/>
              <a:cs typeface="+mn-ea"/>
            </a:endParaRPr>
          </a:p>
        </p:txBody>
      </p:sp>
      <p:sp>
        <p:nvSpPr>
          <p:cNvPr id="4" name="椭圆 3">
            <a:extLst>
              <a:ext uri="{FF2B5EF4-FFF2-40B4-BE49-F238E27FC236}">
                <a16:creationId xmlns:a16="http://schemas.microsoft.com/office/drawing/2014/main" id="{047AF4B9-116A-4E6A-6770-914C50483060}"/>
              </a:ext>
            </a:extLst>
          </p:cNvPr>
          <p:cNvSpPr/>
          <p:nvPr/>
        </p:nvSpPr>
        <p:spPr>
          <a:xfrm>
            <a:off x="1729652" y="2312057"/>
            <a:ext cx="914576" cy="91457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endParaRPr>
          </a:p>
        </p:txBody>
      </p:sp>
      <p:sp>
        <p:nvSpPr>
          <p:cNvPr id="5" name="椭圆 4">
            <a:extLst>
              <a:ext uri="{FF2B5EF4-FFF2-40B4-BE49-F238E27FC236}">
                <a16:creationId xmlns:a16="http://schemas.microsoft.com/office/drawing/2014/main" id="{7DE48097-77D5-74EB-1DD1-4EC9B39A1666}"/>
              </a:ext>
            </a:extLst>
          </p:cNvPr>
          <p:cNvSpPr/>
          <p:nvPr/>
        </p:nvSpPr>
        <p:spPr>
          <a:xfrm>
            <a:off x="3577099" y="1553464"/>
            <a:ext cx="2431762" cy="243176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endParaRPr>
          </a:p>
        </p:txBody>
      </p:sp>
      <p:sp>
        <p:nvSpPr>
          <p:cNvPr id="6" name="任意多边形: 形状 5">
            <a:extLst>
              <a:ext uri="{FF2B5EF4-FFF2-40B4-BE49-F238E27FC236}">
                <a16:creationId xmlns:a16="http://schemas.microsoft.com/office/drawing/2014/main" id="{F60603F2-F2A8-294B-47C6-79DF33DFF5D6}"/>
              </a:ext>
            </a:extLst>
          </p:cNvPr>
          <p:cNvSpPr/>
          <p:nvPr/>
        </p:nvSpPr>
        <p:spPr>
          <a:xfrm>
            <a:off x="3839646" y="1810341"/>
            <a:ext cx="1906670" cy="3741845"/>
          </a:xfrm>
          <a:custGeom>
            <a:avLst/>
            <a:gdLst>
              <a:gd name="connsiteX0" fmla="*/ 953336 w 1906670"/>
              <a:gd name="connsiteY0" fmla="*/ 0 h 3741845"/>
              <a:gd name="connsiteX1" fmla="*/ 1901748 w 1906670"/>
              <a:gd name="connsiteY1" fmla="*/ 855860 h 3741845"/>
              <a:gd name="connsiteX2" fmla="*/ 1904556 w 1906670"/>
              <a:gd name="connsiteY2" fmla="*/ 911469 h 3741845"/>
              <a:gd name="connsiteX3" fmla="*/ 1906668 w 1906670"/>
              <a:gd name="connsiteY3" fmla="*/ 911469 h 3741845"/>
              <a:gd name="connsiteX4" fmla="*/ 1906668 w 1906670"/>
              <a:gd name="connsiteY4" fmla="*/ 953283 h 3741845"/>
              <a:gd name="connsiteX5" fmla="*/ 1906670 w 1906670"/>
              <a:gd name="connsiteY5" fmla="*/ 953334 h 3741845"/>
              <a:gd name="connsiteX6" fmla="*/ 1906668 w 1906670"/>
              <a:gd name="connsiteY6" fmla="*/ 953384 h 3741845"/>
              <a:gd name="connsiteX7" fmla="*/ 1906668 w 1906670"/>
              <a:gd name="connsiteY7" fmla="*/ 1361412 h 3741845"/>
              <a:gd name="connsiteX8" fmla="*/ 1906668 w 1906670"/>
              <a:gd name="connsiteY8" fmla="*/ 1403226 h 3741845"/>
              <a:gd name="connsiteX9" fmla="*/ 1906670 w 1906670"/>
              <a:gd name="connsiteY9" fmla="*/ 1403277 h 3741845"/>
              <a:gd name="connsiteX10" fmla="*/ 1906668 w 1906670"/>
              <a:gd name="connsiteY10" fmla="*/ 1403327 h 3741845"/>
              <a:gd name="connsiteX11" fmla="*/ 1906668 w 1906670"/>
              <a:gd name="connsiteY11" fmla="*/ 3291902 h 3741845"/>
              <a:gd name="connsiteX12" fmla="*/ 1906668 w 1906670"/>
              <a:gd name="connsiteY12" fmla="*/ 3741845 h 3741845"/>
              <a:gd name="connsiteX13" fmla="*/ 0 w 1906670"/>
              <a:gd name="connsiteY13" fmla="*/ 3741845 h 3741845"/>
              <a:gd name="connsiteX14" fmla="*/ 0 w 1906670"/>
              <a:gd name="connsiteY14" fmla="*/ 3291902 h 3741845"/>
              <a:gd name="connsiteX15" fmla="*/ 0 w 1906670"/>
              <a:gd name="connsiteY15" fmla="*/ 1361412 h 3741845"/>
              <a:gd name="connsiteX16" fmla="*/ 0 w 1906670"/>
              <a:gd name="connsiteY16" fmla="*/ 911469 h 3741845"/>
              <a:gd name="connsiteX17" fmla="*/ 2115 w 1906670"/>
              <a:gd name="connsiteY17" fmla="*/ 911469 h 3741845"/>
              <a:gd name="connsiteX18" fmla="*/ 4923 w 1906670"/>
              <a:gd name="connsiteY18" fmla="*/ 855860 h 3741845"/>
              <a:gd name="connsiteX19" fmla="*/ 953336 w 1906670"/>
              <a:gd name="connsiteY19" fmla="*/ 0 h 37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06670" h="3741845">
                <a:moveTo>
                  <a:pt x="953336" y="0"/>
                </a:moveTo>
                <a:cubicBezTo>
                  <a:pt x="1446942" y="0"/>
                  <a:pt x="1852928" y="375137"/>
                  <a:pt x="1901748" y="855860"/>
                </a:cubicBezTo>
                <a:lnTo>
                  <a:pt x="1904556" y="911469"/>
                </a:lnTo>
                <a:lnTo>
                  <a:pt x="1906668" y="911469"/>
                </a:lnTo>
                <a:lnTo>
                  <a:pt x="1906668" y="953283"/>
                </a:lnTo>
                <a:lnTo>
                  <a:pt x="1906670" y="953334"/>
                </a:lnTo>
                <a:lnTo>
                  <a:pt x="1906668" y="953384"/>
                </a:lnTo>
                <a:lnTo>
                  <a:pt x="1906668" y="1361412"/>
                </a:lnTo>
                <a:lnTo>
                  <a:pt x="1906668" y="1403226"/>
                </a:lnTo>
                <a:lnTo>
                  <a:pt x="1906670" y="1403277"/>
                </a:lnTo>
                <a:lnTo>
                  <a:pt x="1906668" y="1403327"/>
                </a:lnTo>
                <a:lnTo>
                  <a:pt x="1906668" y="3291902"/>
                </a:lnTo>
                <a:lnTo>
                  <a:pt x="1906668" y="3741845"/>
                </a:lnTo>
                <a:lnTo>
                  <a:pt x="0" y="3741845"/>
                </a:lnTo>
                <a:lnTo>
                  <a:pt x="0" y="3291902"/>
                </a:lnTo>
                <a:lnTo>
                  <a:pt x="0" y="1361412"/>
                </a:lnTo>
                <a:lnTo>
                  <a:pt x="0" y="911469"/>
                </a:lnTo>
                <a:lnTo>
                  <a:pt x="2115" y="911469"/>
                </a:lnTo>
                <a:lnTo>
                  <a:pt x="4923" y="855860"/>
                </a:lnTo>
                <a:cubicBezTo>
                  <a:pt x="53744" y="375137"/>
                  <a:pt x="459731" y="0"/>
                  <a:pt x="953336" y="0"/>
                </a:cubicBezTo>
                <a:close/>
              </a:path>
            </a:pathLst>
          </a:custGeom>
          <a:solidFill>
            <a:schemeClr val="bg1"/>
          </a:solidFill>
          <a:ln>
            <a:noFill/>
          </a:ln>
          <a:effectLst>
            <a:outerShdw blurRad="127000" dist="63500" dir="16200000" rotWithShape="0">
              <a:prstClr val="black">
                <a:alpha val="10000"/>
              </a:prstClr>
            </a:outerShdw>
          </a:effectLst>
        </p:spPr>
        <p:txBody>
          <a:bodyPr rot="0" spcFirstLastPara="0" vert="horz" wrap="square" lIns="91440" tIns="45720" rIns="91440" bIns="45720" numCol="1" spcCol="0" rtlCol="0" fromWordArt="0" anchor="t"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800" b="0" i="0" u="none" strike="noStrike" kern="1200" cap="none" spc="0" normalizeH="0" baseline="0" noProof="0" dirty="0">
              <a:ln>
                <a:noFill/>
              </a:ln>
              <a:gradFill>
                <a:gsLst>
                  <a:gs pos="0">
                    <a:srgbClr val="02ACB6">
                      <a:lumMod val="20000"/>
                      <a:lumOff val="80000"/>
                    </a:srgbClr>
                  </a:gs>
                  <a:gs pos="100000">
                    <a:prstClr val="white"/>
                  </a:gs>
                </a:gsLst>
                <a:lin ang="16200000" scaled="0"/>
              </a:gradFill>
              <a:effectLst>
                <a:outerShdw blurRad="127000" dist="38100" dir="2700000" algn="tl" rotWithShape="0">
                  <a:srgbClr val="F9AC01">
                    <a:lumMod val="50000"/>
                    <a:alpha val="35000"/>
                  </a:srgbClr>
                </a:outerShdw>
              </a:effectLst>
              <a:uLnTx/>
              <a:uFillTx/>
              <a:latin typeface="Arial" panose="020B0604020202020204"/>
              <a:ea typeface="微软雅黑" panose="020B0503020204020204" charset="-122"/>
              <a:cs typeface="+mn-ea"/>
            </a:endParaRPr>
          </a:p>
        </p:txBody>
      </p:sp>
      <p:sp>
        <p:nvSpPr>
          <p:cNvPr id="7" name="椭圆 6">
            <a:extLst>
              <a:ext uri="{FF2B5EF4-FFF2-40B4-BE49-F238E27FC236}">
                <a16:creationId xmlns:a16="http://schemas.microsoft.com/office/drawing/2014/main" id="{46C3BE21-0228-24BD-9CF5-FE237C935977}"/>
              </a:ext>
            </a:extLst>
          </p:cNvPr>
          <p:cNvSpPr/>
          <p:nvPr/>
        </p:nvSpPr>
        <p:spPr>
          <a:xfrm>
            <a:off x="4330878" y="2312057"/>
            <a:ext cx="914576" cy="91457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endParaRPr>
          </a:p>
        </p:txBody>
      </p:sp>
      <p:sp>
        <p:nvSpPr>
          <p:cNvPr id="8" name="椭圆 7">
            <a:extLst>
              <a:ext uri="{FF2B5EF4-FFF2-40B4-BE49-F238E27FC236}">
                <a16:creationId xmlns:a16="http://schemas.microsoft.com/office/drawing/2014/main" id="{D1952DCB-562B-DDD2-D6B4-8E3AA99E3EF4}"/>
              </a:ext>
            </a:extLst>
          </p:cNvPr>
          <p:cNvSpPr/>
          <p:nvPr/>
        </p:nvSpPr>
        <p:spPr>
          <a:xfrm>
            <a:off x="6183139" y="1553464"/>
            <a:ext cx="2431762" cy="243176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endParaRPr>
          </a:p>
        </p:txBody>
      </p:sp>
      <p:sp>
        <p:nvSpPr>
          <p:cNvPr id="9" name="任意多边形: 形状 8">
            <a:extLst>
              <a:ext uri="{FF2B5EF4-FFF2-40B4-BE49-F238E27FC236}">
                <a16:creationId xmlns:a16="http://schemas.microsoft.com/office/drawing/2014/main" id="{4025B58E-5354-FD15-9A24-F25E94C6EC10}"/>
              </a:ext>
            </a:extLst>
          </p:cNvPr>
          <p:cNvSpPr/>
          <p:nvPr/>
        </p:nvSpPr>
        <p:spPr>
          <a:xfrm>
            <a:off x="6445686" y="1810341"/>
            <a:ext cx="1906670" cy="3741845"/>
          </a:xfrm>
          <a:custGeom>
            <a:avLst/>
            <a:gdLst>
              <a:gd name="connsiteX0" fmla="*/ 953336 w 1906670"/>
              <a:gd name="connsiteY0" fmla="*/ 0 h 3741845"/>
              <a:gd name="connsiteX1" fmla="*/ 1901748 w 1906670"/>
              <a:gd name="connsiteY1" fmla="*/ 855860 h 3741845"/>
              <a:gd name="connsiteX2" fmla="*/ 1904556 w 1906670"/>
              <a:gd name="connsiteY2" fmla="*/ 911469 h 3741845"/>
              <a:gd name="connsiteX3" fmla="*/ 1906668 w 1906670"/>
              <a:gd name="connsiteY3" fmla="*/ 911469 h 3741845"/>
              <a:gd name="connsiteX4" fmla="*/ 1906668 w 1906670"/>
              <a:gd name="connsiteY4" fmla="*/ 953283 h 3741845"/>
              <a:gd name="connsiteX5" fmla="*/ 1906670 w 1906670"/>
              <a:gd name="connsiteY5" fmla="*/ 953334 h 3741845"/>
              <a:gd name="connsiteX6" fmla="*/ 1906668 w 1906670"/>
              <a:gd name="connsiteY6" fmla="*/ 953384 h 3741845"/>
              <a:gd name="connsiteX7" fmla="*/ 1906668 w 1906670"/>
              <a:gd name="connsiteY7" fmla="*/ 1361412 h 3741845"/>
              <a:gd name="connsiteX8" fmla="*/ 1906668 w 1906670"/>
              <a:gd name="connsiteY8" fmla="*/ 1403226 h 3741845"/>
              <a:gd name="connsiteX9" fmla="*/ 1906670 w 1906670"/>
              <a:gd name="connsiteY9" fmla="*/ 1403277 h 3741845"/>
              <a:gd name="connsiteX10" fmla="*/ 1906668 w 1906670"/>
              <a:gd name="connsiteY10" fmla="*/ 1403327 h 3741845"/>
              <a:gd name="connsiteX11" fmla="*/ 1906668 w 1906670"/>
              <a:gd name="connsiteY11" fmla="*/ 3291902 h 3741845"/>
              <a:gd name="connsiteX12" fmla="*/ 1906668 w 1906670"/>
              <a:gd name="connsiteY12" fmla="*/ 3741845 h 3741845"/>
              <a:gd name="connsiteX13" fmla="*/ 0 w 1906670"/>
              <a:gd name="connsiteY13" fmla="*/ 3741845 h 3741845"/>
              <a:gd name="connsiteX14" fmla="*/ 0 w 1906670"/>
              <a:gd name="connsiteY14" fmla="*/ 3291902 h 3741845"/>
              <a:gd name="connsiteX15" fmla="*/ 0 w 1906670"/>
              <a:gd name="connsiteY15" fmla="*/ 1361412 h 3741845"/>
              <a:gd name="connsiteX16" fmla="*/ 0 w 1906670"/>
              <a:gd name="connsiteY16" fmla="*/ 911469 h 3741845"/>
              <a:gd name="connsiteX17" fmla="*/ 2115 w 1906670"/>
              <a:gd name="connsiteY17" fmla="*/ 911469 h 3741845"/>
              <a:gd name="connsiteX18" fmla="*/ 4923 w 1906670"/>
              <a:gd name="connsiteY18" fmla="*/ 855860 h 3741845"/>
              <a:gd name="connsiteX19" fmla="*/ 953336 w 1906670"/>
              <a:gd name="connsiteY19" fmla="*/ 0 h 37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06670" h="3741845">
                <a:moveTo>
                  <a:pt x="953336" y="0"/>
                </a:moveTo>
                <a:cubicBezTo>
                  <a:pt x="1446942" y="0"/>
                  <a:pt x="1852928" y="375137"/>
                  <a:pt x="1901748" y="855860"/>
                </a:cubicBezTo>
                <a:lnTo>
                  <a:pt x="1904556" y="911469"/>
                </a:lnTo>
                <a:lnTo>
                  <a:pt x="1906668" y="911469"/>
                </a:lnTo>
                <a:lnTo>
                  <a:pt x="1906668" y="953283"/>
                </a:lnTo>
                <a:lnTo>
                  <a:pt x="1906670" y="953334"/>
                </a:lnTo>
                <a:lnTo>
                  <a:pt x="1906668" y="953384"/>
                </a:lnTo>
                <a:lnTo>
                  <a:pt x="1906668" y="1361412"/>
                </a:lnTo>
                <a:lnTo>
                  <a:pt x="1906668" y="1403226"/>
                </a:lnTo>
                <a:lnTo>
                  <a:pt x="1906670" y="1403277"/>
                </a:lnTo>
                <a:lnTo>
                  <a:pt x="1906668" y="1403327"/>
                </a:lnTo>
                <a:lnTo>
                  <a:pt x="1906668" y="3291902"/>
                </a:lnTo>
                <a:lnTo>
                  <a:pt x="1906668" y="3741845"/>
                </a:lnTo>
                <a:lnTo>
                  <a:pt x="0" y="3741845"/>
                </a:lnTo>
                <a:lnTo>
                  <a:pt x="0" y="3291902"/>
                </a:lnTo>
                <a:lnTo>
                  <a:pt x="0" y="1361412"/>
                </a:lnTo>
                <a:lnTo>
                  <a:pt x="0" y="911469"/>
                </a:lnTo>
                <a:lnTo>
                  <a:pt x="2115" y="911469"/>
                </a:lnTo>
                <a:lnTo>
                  <a:pt x="4923" y="855860"/>
                </a:lnTo>
                <a:cubicBezTo>
                  <a:pt x="53744" y="375137"/>
                  <a:pt x="459731" y="0"/>
                  <a:pt x="953336" y="0"/>
                </a:cubicBezTo>
                <a:close/>
              </a:path>
            </a:pathLst>
          </a:custGeom>
          <a:solidFill>
            <a:schemeClr val="bg1"/>
          </a:solidFill>
          <a:ln>
            <a:noFill/>
          </a:ln>
          <a:effectLst>
            <a:outerShdw blurRad="127000" dist="63500" dir="16200000" rotWithShape="0">
              <a:prstClr val="black">
                <a:alpha val="10000"/>
              </a:prstClr>
            </a:outerShdw>
          </a:effectLst>
        </p:spPr>
        <p:txBody>
          <a:bodyPr rot="0" spcFirstLastPara="0" vert="horz" wrap="square" lIns="91440" tIns="45720" rIns="91440" bIns="45720" numCol="1" spcCol="0" rtlCol="0" fromWordArt="0" anchor="t"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800" b="0" i="0" u="none" strike="noStrike" kern="1200" cap="none" spc="0" normalizeH="0" baseline="0" noProof="0" dirty="0">
              <a:ln>
                <a:noFill/>
              </a:ln>
              <a:gradFill>
                <a:gsLst>
                  <a:gs pos="0">
                    <a:srgbClr val="02ACB6">
                      <a:lumMod val="20000"/>
                      <a:lumOff val="80000"/>
                    </a:srgbClr>
                  </a:gs>
                  <a:gs pos="100000">
                    <a:prstClr val="white"/>
                  </a:gs>
                </a:gsLst>
                <a:lin ang="16200000" scaled="0"/>
              </a:gradFill>
              <a:effectLst>
                <a:outerShdw blurRad="127000" dist="38100" dir="2700000" algn="tl" rotWithShape="0">
                  <a:srgbClr val="F9AC01">
                    <a:lumMod val="50000"/>
                    <a:alpha val="35000"/>
                  </a:srgbClr>
                </a:outerShdw>
              </a:effectLst>
              <a:uLnTx/>
              <a:uFillTx/>
              <a:latin typeface="Arial" panose="020B0604020202020204"/>
              <a:ea typeface="微软雅黑" panose="020B0503020204020204" charset="-122"/>
              <a:cs typeface="+mn-ea"/>
            </a:endParaRPr>
          </a:p>
        </p:txBody>
      </p:sp>
      <p:sp>
        <p:nvSpPr>
          <p:cNvPr id="10" name="椭圆 9">
            <a:extLst>
              <a:ext uri="{FF2B5EF4-FFF2-40B4-BE49-F238E27FC236}">
                <a16:creationId xmlns:a16="http://schemas.microsoft.com/office/drawing/2014/main" id="{3523E578-4726-8E58-1914-BF498F0FEE7C}"/>
              </a:ext>
            </a:extLst>
          </p:cNvPr>
          <p:cNvSpPr/>
          <p:nvPr/>
        </p:nvSpPr>
        <p:spPr>
          <a:xfrm>
            <a:off x="6941732" y="2312057"/>
            <a:ext cx="914576" cy="91457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endParaRPr>
          </a:p>
        </p:txBody>
      </p:sp>
      <p:sp>
        <p:nvSpPr>
          <p:cNvPr id="11" name="椭圆 10">
            <a:extLst>
              <a:ext uri="{FF2B5EF4-FFF2-40B4-BE49-F238E27FC236}">
                <a16:creationId xmlns:a16="http://schemas.microsoft.com/office/drawing/2014/main" id="{ED96EC6E-0F3F-9F1F-B869-05CE8B5C2560}"/>
              </a:ext>
            </a:extLst>
          </p:cNvPr>
          <p:cNvSpPr/>
          <p:nvPr/>
        </p:nvSpPr>
        <p:spPr>
          <a:xfrm>
            <a:off x="8789179" y="1553464"/>
            <a:ext cx="2431762" cy="243176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latin typeface="Arial" panose="020B0604020202020204"/>
              <a:ea typeface="微软雅黑" panose="020B0503020204020204" charset="-122"/>
            </a:endParaRPr>
          </a:p>
        </p:txBody>
      </p:sp>
      <p:sp>
        <p:nvSpPr>
          <p:cNvPr id="12" name="任意多边形: 形状 11">
            <a:extLst>
              <a:ext uri="{FF2B5EF4-FFF2-40B4-BE49-F238E27FC236}">
                <a16:creationId xmlns:a16="http://schemas.microsoft.com/office/drawing/2014/main" id="{CFEFB55E-F5B3-7627-3371-C738B677D8BC}"/>
              </a:ext>
            </a:extLst>
          </p:cNvPr>
          <p:cNvSpPr/>
          <p:nvPr/>
        </p:nvSpPr>
        <p:spPr>
          <a:xfrm>
            <a:off x="9051726" y="1810341"/>
            <a:ext cx="1906670" cy="3741845"/>
          </a:xfrm>
          <a:custGeom>
            <a:avLst/>
            <a:gdLst>
              <a:gd name="connsiteX0" fmla="*/ 953336 w 1906670"/>
              <a:gd name="connsiteY0" fmla="*/ 0 h 3741845"/>
              <a:gd name="connsiteX1" fmla="*/ 1901748 w 1906670"/>
              <a:gd name="connsiteY1" fmla="*/ 855860 h 3741845"/>
              <a:gd name="connsiteX2" fmla="*/ 1904556 w 1906670"/>
              <a:gd name="connsiteY2" fmla="*/ 911469 h 3741845"/>
              <a:gd name="connsiteX3" fmla="*/ 1906667 w 1906670"/>
              <a:gd name="connsiteY3" fmla="*/ 911469 h 3741845"/>
              <a:gd name="connsiteX4" fmla="*/ 1906667 w 1906670"/>
              <a:gd name="connsiteY4" fmla="*/ 953283 h 3741845"/>
              <a:gd name="connsiteX5" fmla="*/ 1906670 w 1906670"/>
              <a:gd name="connsiteY5" fmla="*/ 953334 h 3741845"/>
              <a:gd name="connsiteX6" fmla="*/ 1906667 w 1906670"/>
              <a:gd name="connsiteY6" fmla="*/ 953384 h 3741845"/>
              <a:gd name="connsiteX7" fmla="*/ 1906667 w 1906670"/>
              <a:gd name="connsiteY7" fmla="*/ 1361412 h 3741845"/>
              <a:gd name="connsiteX8" fmla="*/ 1906667 w 1906670"/>
              <a:gd name="connsiteY8" fmla="*/ 1403226 h 3741845"/>
              <a:gd name="connsiteX9" fmla="*/ 1906670 w 1906670"/>
              <a:gd name="connsiteY9" fmla="*/ 1403277 h 3741845"/>
              <a:gd name="connsiteX10" fmla="*/ 1906667 w 1906670"/>
              <a:gd name="connsiteY10" fmla="*/ 1403327 h 3741845"/>
              <a:gd name="connsiteX11" fmla="*/ 1906667 w 1906670"/>
              <a:gd name="connsiteY11" fmla="*/ 3291902 h 3741845"/>
              <a:gd name="connsiteX12" fmla="*/ 1906667 w 1906670"/>
              <a:gd name="connsiteY12" fmla="*/ 3741845 h 3741845"/>
              <a:gd name="connsiteX13" fmla="*/ 0 w 1906670"/>
              <a:gd name="connsiteY13" fmla="*/ 3741845 h 3741845"/>
              <a:gd name="connsiteX14" fmla="*/ 0 w 1906670"/>
              <a:gd name="connsiteY14" fmla="*/ 3291902 h 3741845"/>
              <a:gd name="connsiteX15" fmla="*/ 0 w 1906670"/>
              <a:gd name="connsiteY15" fmla="*/ 1361412 h 3741845"/>
              <a:gd name="connsiteX16" fmla="*/ 0 w 1906670"/>
              <a:gd name="connsiteY16" fmla="*/ 911469 h 3741845"/>
              <a:gd name="connsiteX17" fmla="*/ 2115 w 1906670"/>
              <a:gd name="connsiteY17" fmla="*/ 911469 h 3741845"/>
              <a:gd name="connsiteX18" fmla="*/ 4923 w 1906670"/>
              <a:gd name="connsiteY18" fmla="*/ 855860 h 3741845"/>
              <a:gd name="connsiteX19" fmla="*/ 953336 w 1906670"/>
              <a:gd name="connsiteY19" fmla="*/ 0 h 37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06670" h="3741845">
                <a:moveTo>
                  <a:pt x="953336" y="0"/>
                </a:moveTo>
                <a:cubicBezTo>
                  <a:pt x="1446942" y="0"/>
                  <a:pt x="1852928" y="375137"/>
                  <a:pt x="1901748" y="855860"/>
                </a:cubicBezTo>
                <a:lnTo>
                  <a:pt x="1904556" y="911469"/>
                </a:lnTo>
                <a:lnTo>
                  <a:pt x="1906667" y="911469"/>
                </a:lnTo>
                <a:lnTo>
                  <a:pt x="1906667" y="953283"/>
                </a:lnTo>
                <a:lnTo>
                  <a:pt x="1906670" y="953334"/>
                </a:lnTo>
                <a:lnTo>
                  <a:pt x="1906667" y="953384"/>
                </a:lnTo>
                <a:lnTo>
                  <a:pt x="1906667" y="1361412"/>
                </a:lnTo>
                <a:lnTo>
                  <a:pt x="1906667" y="1403226"/>
                </a:lnTo>
                <a:lnTo>
                  <a:pt x="1906670" y="1403277"/>
                </a:lnTo>
                <a:lnTo>
                  <a:pt x="1906667" y="1403327"/>
                </a:lnTo>
                <a:lnTo>
                  <a:pt x="1906667" y="3291902"/>
                </a:lnTo>
                <a:lnTo>
                  <a:pt x="1906667" y="3741845"/>
                </a:lnTo>
                <a:lnTo>
                  <a:pt x="0" y="3741845"/>
                </a:lnTo>
                <a:lnTo>
                  <a:pt x="0" y="3291902"/>
                </a:lnTo>
                <a:lnTo>
                  <a:pt x="0" y="1361412"/>
                </a:lnTo>
                <a:lnTo>
                  <a:pt x="0" y="911469"/>
                </a:lnTo>
                <a:lnTo>
                  <a:pt x="2115" y="911469"/>
                </a:lnTo>
                <a:lnTo>
                  <a:pt x="4923" y="855860"/>
                </a:lnTo>
                <a:cubicBezTo>
                  <a:pt x="53743" y="375137"/>
                  <a:pt x="459731" y="0"/>
                  <a:pt x="953336" y="0"/>
                </a:cubicBezTo>
                <a:close/>
              </a:path>
            </a:pathLst>
          </a:custGeom>
          <a:solidFill>
            <a:schemeClr val="bg1"/>
          </a:solidFill>
          <a:ln>
            <a:noFill/>
          </a:ln>
          <a:effectLst>
            <a:outerShdw blurRad="127000" dist="63500" dir="16200000" rotWithShape="0">
              <a:prstClr val="black">
                <a:alpha val="10000"/>
              </a:prstClr>
            </a:outerShdw>
          </a:effectLst>
        </p:spPr>
        <p:txBody>
          <a:bodyPr rot="0" spcFirstLastPara="0" vert="horz" wrap="square" lIns="91440" tIns="45720" rIns="91440" bIns="45720" numCol="1" spcCol="0" rtlCol="0" fromWordArt="0" anchor="t"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800" b="0" i="0" u="none" strike="noStrike" kern="1200" cap="none" spc="0" normalizeH="0" baseline="0" noProof="0" dirty="0">
              <a:ln>
                <a:noFill/>
              </a:ln>
              <a:gradFill>
                <a:gsLst>
                  <a:gs pos="0">
                    <a:srgbClr val="02ACB6">
                      <a:lumMod val="20000"/>
                      <a:lumOff val="80000"/>
                    </a:srgbClr>
                  </a:gs>
                  <a:gs pos="100000">
                    <a:prstClr val="white"/>
                  </a:gs>
                </a:gsLst>
                <a:lin ang="16200000" scaled="0"/>
              </a:gradFill>
              <a:effectLst>
                <a:outerShdw blurRad="127000" dist="38100" dir="2700000" algn="tl" rotWithShape="0">
                  <a:srgbClr val="F9AC01">
                    <a:lumMod val="50000"/>
                    <a:alpha val="35000"/>
                  </a:srgbClr>
                </a:outerShdw>
              </a:effectLst>
              <a:uLnTx/>
              <a:uFillTx/>
              <a:latin typeface="Arial" panose="020B0604020202020204"/>
              <a:ea typeface="微软雅黑" panose="020B0503020204020204" charset="-122"/>
              <a:cs typeface="+mn-ea"/>
            </a:endParaRPr>
          </a:p>
        </p:txBody>
      </p:sp>
      <p:sp>
        <p:nvSpPr>
          <p:cNvPr id="13" name="椭圆 12">
            <a:extLst>
              <a:ext uri="{FF2B5EF4-FFF2-40B4-BE49-F238E27FC236}">
                <a16:creationId xmlns:a16="http://schemas.microsoft.com/office/drawing/2014/main" id="{6A9F91D6-0A19-DB26-8C0F-1875DA7AFBCD}"/>
              </a:ext>
            </a:extLst>
          </p:cNvPr>
          <p:cNvSpPr/>
          <p:nvPr/>
        </p:nvSpPr>
        <p:spPr>
          <a:xfrm>
            <a:off x="9547772" y="2312057"/>
            <a:ext cx="914576" cy="91457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endParaRPr>
          </a:p>
        </p:txBody>
      </p:sp>
      <p:sp>
        <p:nvSpPr>
          <p:cNvPr id="43" name="文本框 42">
            <a:extLst>
              <a:ext uri="{FF2B5EF4-FFF2-40B4-BE49-F238E27FC236}">
                <a16:creationId xmlns:a16="http://schemas.microsoft.com/office/drawing/2014/main" id="{14B71B09-A591-8A79-D610-7B0084FFCFA3}"/>
              </a:ext>
            </a:extLst>
          </p:cNvPr>
          <p:cNvSpPr txBox="1"/>
          <p:nvPr/>
        </p:nvSpPr>
        <p:spPr>
          <a:xfrm>
            <a:off x="1270829" y="3332590"/>
            <a:ext cx="1846660" cy="369332"/>
          </a:xfrm>
          <a:prstGeom prst="rect">
            <a:avLst/>
          </a:prstGeom>
          <a:noFill/>
        </p:spPr>
        <p:txBody>
          <a:bodyPr wrap="square" lIns="0" tIns="0" rIns="0" bIns="0" rtlCol="0" anchor="t">
            <a:spAutoFit/>
          </a:bodyPr>
          <a:lstStyle/>
          <a:p>
            <a:pPr algn="ctr"/>
            <a:r>
              <a:rPr lang="zh-CN" altLang="en-US" sz="2400" dirty="0">
                <a:solidFill>
                  <a:schemeClr val="accent2"/>
                </a:solidFill>
                <a:latin typeface="MiSans Semibold" panose="00000700000000000000" pitchFamily="2" charset="-122"/>
                <a:ea typeface="MiSans Semibold" panose="00000700000000000000" pitchFamily="2" charset="-122"/>
              </a:rPr>
              <a:t>添加小标题</a:t>
            </a:r>
          </a:p>
        </p:txBody>
      </p:sp>
      <p:sp>
        <p:nvSpPr>
          <p:cNvPr id="44" name="Rectangle 39">
            <a:extLst>
              <a:ext uri="{FF2B5EF4-FFF2-40B4-BE49-F238E27FC236}">
                <a16:creationId xmlns:a16="http://schemas.microsoft.com/office/drawing/2014/main" id="{AF8EFD9A-7589-B222-8C81-5F62D0B3D0DF}"/>
              </a:ext>
            </a:extLst>
          </p:cNvPr>
          <p:cNvSpPr/>
          <p:nvPr/>
        </p:nvSpPr>
        <p:spPr>
          <a:xfrm>
            <a:off x="1359936" y="3730272"/>
            <a:ext cx="1644125" cy="1673728"/>
          </a:xfrm>
          <a:prstGeom prst="rect">
            <a:avLst/>
          </a:prstGeom>
        </p:spPr>
        <p:txBody>
          <a:bodyPr wrap="square">
            <a:spAutoFit/>
          </a:bodyPr>
          <a:lstStyle/>
          <a:p>
            <a:pPr marL="0" marR="0" lvl="0" indent="0" algn="ctr" defTabSz="914400" rtl="0" eaLnBrk="1" fontAlgn="auto" latinLnBrk="0" hangingPunct="1">
              <a:lnSpc>
                <a:spcPct val="150000"/>
              </a:lnSpc>
              <a:spcBef>
                <a:spcPts val="1800"/>
              </a:spcBef>
              <a:spcAft>
                <a:spcPts val="1800"/>
              </a:spcAft>
              <a:buClrTx/>
              <a:buSzTx/>
              <a:buFontTx/>
              <a:buNone/>
              <a:tabLst/>
              <a:defRPr/>
            </a:pPr>
            <a:r>
              <a:rPr kumimoji="0" lang="zh-CN" altLang="en-US" sz="1400" b="0" i="0" u="none" strike="noStrike" kern="1200" cap="none" spc="0" normalizeH="0" baseline="0" noProof="0" dirty="0">
                <a:ln>
                  <a:noFill/>
                </a:ln>
                <a:solidFill>
                  <a:schemeClr val="tx1">
                    <a:lumMod val="75000"/>
                    <a:lumOff val="25000"/>
                  </a:schemeClr>
                </a:solidFill>
                <a:effectLst/>
                <a:uLnTx/>
                <a:uFillTx/>
                <a:latin typeface="MiSans" panose="00000500000000000000" pitchFamily="2" charset="-122"/>
                <a:ea typeface="MiSans" panose="00000500000000000000" pitchFamily="2" charset="-122"/>
                <a:cs typeface="+mn-ea"/>
                <a:sym typeface="+mn-lt"/>
              </a:rPr>
              <a:t>单击输入你的正文文字是您思想的提炼，为了演示良好效果，请尽量言简意赅的阐述观点</a:t>
            </a:r>
            <a:endParaRPr kumimoji="0" lang="id-ID" altLang="zh-CN" sz="1400" b="0" i="0" u="none" strike="noStrike" kern="1200" cap="none" spc="0" normalizeH="0" baseline="0" noProof="0" dirty="0">
              <a:ln>
                <a:noFill/>
              </a:ln>
              <a:solidFill>
                <a:schemeClr val="tx1">
                  <a:lumMod val="75000"/>
                  <a:lumOff val="25000"/>
                </a:schemeClr>
              </a:solidFill>
              <a:effectLst/>
              <a:uLnTx/>
              <a:uFillTx/>
              <a:latin typeface="MiSans" panose="00000500000000000000" pitchFamily="2" charset="-122"/>
              <a:ea typeface="MiSans" panose="00000500000000000000" pitchFamily="2" charset="-122"/>
              <a:cs typeface="+mn-ea"/>
              <a:sym typeface="+mn-lt"/>
            </a:endParaRPr>
          </a:p>
        </p:txBody>
      </p:sp>
      <p:sp>
        <p:nvSpPr>
          <p:cNvPr id="45" name="文本框 44">
            <a:extLst>
              <a:ext uri="{FF2B5EF4-FFF2-40B4-BE49-F238E27FC236}">
                <a16:creationId xmlns:a16="http://schemas.microsoft.com/office/drawing/2014/main" id="{6ED37EB9-9463-DF4B-8BCC-E290D0138B25}"/>
              </a:ext>
            </a:extLst>
          </p:cNvPr>
          <p:cNvSpPr txBox="1"/>
          <p:nvPr/>
        </p:nvSpPr>
        <p:spPr>
          <a:xfrm>
            <a:off x="6505696" y="3332590"/>
            <a:ext cx="1846660" cy="369332"/>
          </a:xfrm>
          <a:prstGeom prst="rect">
            <a:avLst/>
          </a:prstGeom>
          <a:noFill/>
        </p:spPr>
        <p:txBody>
          <a:bodyPr wrap="square" lIns="0" tIns="0" rIns="0" bIns="0" rtlCol="0" anchor="t">
            <a:spAutoFit/>
          </a:bodyPr>
          <a:lstStyle/>
          <a:p>
            <a:pPr algn="ctr"/>
            <a:r>
              <a:rPr lang="zh-CN" altLang="en-US" sz="2400" dirty="0">
                <a:solidFill>
                  <a:schemeClr val="accent2"/>
                </a:solidFill>
                <a:latin typeface="MiSans Semibold" panose="00000700000000000000" pitchFamily="2" charset="-122"/>
                <a:ea typeface="MiSans Semibold" panose="00000700000000000000" pitchFamily="2" charset="-122"/>
              </a:rPr>
              <a:t>添加小标题</a:t>
            </a:r>
          </a:p>
        </p:txBody>
      </p:sp>
      <p:sp>
        <p:nvSpPr>
          <p:cNvPr id="46" name="Rectangle 39">
            <a:extLst>
              <a:ext uri="{FF2B5EF4-FFF2-40B4-BE49-F238E27FC236}">
                <a16:creationId xmlns:a16="http://schemas.microsoft.com/office/drawing/2014/main" id="{14E12DB6-D5DF-2274-B332-460E1F310594}"/>
              </a:ext>
            </a:extLst>
          </p:cNvPr>
          <p:cNvSpPr/>
          <p:nvPr/>
        </p:nvSpPr>
        <p:spPr>
          <a:xfrm>
            <a:off x="6594803" y="3730272"/>
            <a:ext cx="1644125" cy="1673728"/>
          </a:xfrm>
          <a:prstGeom prst="rect">
            <a:avLst/>
          </a:prstGeom>
        </p:spPr>
        <p:txBody>
          <a:bodyPr wrap="square">
            <a:spAutoFit/>
          </a:bodyPr>
          <a:lstStyle/>
          <a:p>
            <a:pPr marL="0" marR="0" lvl="0" indent="0" algn="ctr" defTabSz="914400" rtl="0" eaLnBrk="1" fontAlgn="auto" latinLnBrk="0" hangingPunct="1">
              <a:lnSpc>
                <a:spcPct val="150000"/>
              </a:lnSpc>
              <a:spcBef>
                <a:spcPts val="1800"/>
              </a:spcBef>
              <a:spcAft>
                <a:spcPts val="1800"/>
              </a:spcAft>
              <a:buClrTx/>
              <a:buSzTx/>
              <a:buFontTx/>
              <a:buNone/>
              <a:tabLst/>
              <a:defRPr/>
            </a:pPr>
            <a:r>
              <a:rPr kumimoji="0" lang="zh-CN" altLang="en-US" sz="1400" b="0" i="0" u="none" strike="noStrike" kern="1200" cap="none" spc="0" normalizeH="0" baseline="0" noProof="0" dirty="0">
                <a:ln>
                  <a:noFill/>
                </a:ln>
                <a:solidFill>
                  <a:schemeClr val="tx1">
                    <a:lumMod val="75000"/>
                    <a:lumOff val="25000"/>
                  </a:schemeClr>
                </a:solidFill>
                <a:effectLst/>
                <a:uLnTx/>
                <a:uFillTx/>
                <a:latin typeface="MiSans" panose="00000500000000000000" pitchFamily="2" charset="-122"/>
                <a:ea typeface="MiSans" panose="00000500000000000000" pitchFamily="2" charset="-122"/>
                <a:cs typeface="+mn-ea"/>
                <a:sym typeface="+mn-lt"/>
              </a:rPr>
              <a:t>单击输入你的正文文字是您思想的提炼，为了演示良好效果，请尽量言简意赅的阐述观点</a:t>
            </a:r>
            <a:endParaRPr kumimoji="0" lang="id-ID" altLang="zh-CN" sz="1400" b="0" i="0" u="none" strike="noStrike" kern="1200" cap="none" spc="0" normalizeH="0" baseline="0" noProof="0" dirty="0">
              <a:ln>
                <a:noFill/>
              </a:ln>
              <a:solidFill>
                <a:schemeClr val="tx1">
                  <a:lumMod val="75000"/>
                  <a:lumOff val="25000"/>
                </a:schemeClr>
              </a:solidFill>
              <a:effectLst/>
              <a:uLnTx/>
              <a:uFillTx/>
              <a:latin typeface="MiSans" panose="00000500000000000000" pitchFamily="2" charset="-122"/>
              <a:ea typeface="MiSans" panose="00000500000000000000" pitchFamily="2" charset="-122"/>
              <a:cs typeface="+mn-ea"/>
              <a:sym typeface="+mn-lt"/>
            </a:endParaRPr>
          </a:p>
        </p:txBody>
      </p:sp>
      <p:sp>
        <p:nvSpPr>
          <p:cNvPr id="47" name="文本框 46">
            <a:extLst>
              <a:ext uri="{FF2B5EF4-FFF2-40B4-BE49-F238E27FC236}">
                <a16:creationId xmlns:a16="http://schemas.microsoft.com/office/drawing/2014/main" id="{79A4F92E-601D-5E44-CCBE-4EE1D0223B74}"/>
              </a:ext>
            </a:extLst>
          </p:cNvPr>
          <p:cNvSpPr txBox="1"/>
          <p:nvPr/>
        </p:nvSpPr>
        <p:spPr>
          <a:xfrm>
            <a:off x="9098832" y="3332590"/>
            <a:ext cx="1846660" cy="369332"/>
          </a:xfrm>
          <a:prstGeom prst="rect">
            <a:avLst/>
          </a:prstGeom>
          <a:noFill/>
        </p:spPr>
        <p:txBody>
          <a:bodyPr wrap="square" lIns="0" tIns="0" rIns="0" bIns="0" rtlCol="0" anchor="t">
            <a:spAutoFit/>
          </a:bodyPr>
          <a:lstStyle/>
          <a:p>
            <a:pPr algn="ctr"/>
            <a:r>
              <a:rPr lang="zh-CN" altLang="en-US" sz="2400" dirty="0">
                <a:solidFill>
                  <a:schemeClr val="accent1"/>
                </a:solidFill>
                <a:latin typeface="MiSans Semibold" panose="00000700000000000000" pitchFamily="2" charset="-122"/>
                <a:ea typeface="MiSans Semibold" panose="00000700000000000000" pitchFamily="2" charset="-122"/>
              </a:rPr>
              <a:t>添加小标题</a:t>
            </a:r>
          </a:p>
        </p:txBody>
      </p:sp>
      <p:sp>
        <p:nvSpPr>
          <p:cNvPr id="48" name="Rectangle 39">
            <a:extLst>
              <a:ext uri="{FF2B5EF4-FFF2-40B4-BE49-F238E27FC236}">
                <a16:creationId xmlns:a16="http://schemas.microsoft.com/office/drawing/2014/main" id="{AFAC6332-3DB1-BCEA-7176-5B8E17FC2AF1}"/>
              </a:ext>
            </a:extLst>
          </p:cNvPr>
          <p:cNvSpPr/>
          <p:nvPr/>
        </p:nvSpPr>
        <p:spPr>
          <a:xfrm>
            <a:off x="9187939" y="3730272"/>
            <a:ext cx="1644125" cy="1673728"/>
          </a:xfrm>
          <a:prstGeom prst="rect">
            <a:avLst/>
          </a:prstGeom>
        </p:spPr>
        <p:txBody>
          <a:bodyPr wrap="square">
            <a:spAutoFit/>
          </a:bodyPr>
          <a:lstStyle/>
          <a:p>
            <a:pPr marL="0" marR="0" lvl="0" indent="0" algn="ctr" defTabSz="914400" rtl="0" eaLnBrk="1" fontAlgn="auto" latinLnBrk="0" hangingPunct="1">
              <a:lnSpc>
                <a:spcPct val="150000"/>
              </a:lnSpc>
              <a:spcBef>
                <a:spcPts val="1800"/>
              </a:spcBef>
              <a:spcAft>
                <a:spcPts val="1800"/>
              </a:spcAft>
              <a:buClrTx/>
              <a:buSzTx/>
              <a:buFontTx/>
              <a:buNone/>
              <a:tabLst/>
              <a:defRPr/>
            </a:pPr>
            <a:r>
              <a:rPr kumimoji="0" lang="zh-CN" altLang="en-US" sz="1400" b="0" i="0" u="none" strike="noStrike" kern="1200" cap="none" spc="0" normalizeH="0" baseline="0" noProof="0" dirty="0">
                <a:ln>
                  <a:noFill/>
                </a:ln>
                <a:solidFill>
                  <a:schemeClr val="tx1">
                    <a:lumMod val="75000"/>
                    <a:lumOff val="25000"/>
                  </a:schemeClr>
                </a:solidFill>
                <a:effectLst/>
                <a:uLnTx/>
                <a:uFillTx/>
                <a:latin typeface="MiSans" panose="00000500000000000000" pitchFamily="2" charset="-122"/>
                <a:ea typeface="MiSans" panose="00000500000000000000" pitchFamily="2" charset="-122"/>
                <a:cs typeface="+mn-ea"/>
                <a:sym typeface="+mn-lt"/>
              </a:rPr>
              <a:t>单击输入你的正文文字是您思想的提炼，为了演示良好效果，请尽量言简意赅的阐述观点</a:t>
            </a:r>
            <a:endParaRPr kumimoji="0" lang="id-ID" altLang="zh-CN" sz="1400" b="0" i="0" u="none" strike="noStrike" kern="1200" cap="none" spc="0" normalizeH="0" baseline="0" noProof="0" dirty="0">
              <a:ln>
                <a:noFill/>
              </a:ln>
              <a:solidFill>
                <a:schemeClr val="tx1">
                  <a:lumMod val="75000"/>
                  <a:lumOff val="25000"/>
                </a:schemeClr>
              </a:solidFill>
              <a:effectLst/>
              <a:uLnTx/>
              <a:uFillTx/>
              <a:latin typeface="MiSans" panose="00000500000000000000" pitchFamily="2" charset="-122"/>
              <a:ea typeface="MiSans" panose="00000500000000000000" pitchFamily="2" charset="-122"/>
              <a:cs typeface="+mn-ea"/>
              <a:sym typeface="+mn-lt"/>
            </a:endParaRPr>
          </a:p>
        </p:txBody>
      </p:sp>
      <p:sp>
        <p:nvSpPr>
          <p:cNvPr id="49" name="文本框 48">
            <a:extLst>
              <a:ext uri="{FF2B5EF4-FFF2-40B4-BE49-F238E27FC236}">
                <a16:creationId xmlns:a16="http://schemas.microsoft.com/office/drawing/2014/main" id="{AF2A4687-0E2E-67B1-A4F8-EC1D986D57BB}"/>
              </a:ext>
            </a:extLst>
          </p:cNvPr>
          <p:cNvSpPr txBox="1"/>
          <p:nvPr/>
        </p:nvSpPr>
        <p:spPr>
          <a:xfrm>
            <a:off x="3870135" y="3332590"/>
            <a:ext cx="1846660" cy="369332"/>
          </a:xfrm>
          <a:prstGeom prst="rect">
            <a:avLst/>
          </a:prstGeom>
          <a:noFill/>
        </p:spPr>
        <p:txBody>
          <a:bodyPr wrap="square" lIns="0" tIns="0" rIns="0" bIns="0" rtlCol="0" anchor="t">
            <a:spAutoFit/>
          </a:bodyPr>
          <a:lstStyle/>
          <a:p>
            <a:pPr algn="ctr"/>
            <a:r>
              <a:rPr lang="zh-CN" altLang="en-US" sz="2400" dirty="0">
                <a:solidFill>
                  <a:schemeClr val="accent1"/>
                </a:solidFill>
                <a:latin typeface="MiSans Semibold" panose="00000700000000000000" pitchFamily="2" charset="-122"/>
                <a:ea typeface="MiSans Semibold" panose="00000700000000000000" pitchFamily="2" charset="-122"/>
              </a:rPr>
              <a:t>添加小标题</a:t>
            </a:r>
          </a:p>
        </p:txBody>
      </p:sp>
      <p:sp>
        <p:nvSpPr>
          <p:cNvPr id="50" name="Rectangle 39">
            <a:extLst>
              <a:ext uri="{FF2B5EF4-FFF2-40B4-BE49-F238E27FC236}">
                <a16:creationId xmlns:a16="http://schemas.microsoft.com/office/drawing/2014/main" id="{B32C6C60-2496-D3F5-6CA8-E5DA1AB483FE}"/>
              </a:ext>
            </a:extLst>
          </p:cNvPr>
          <p:cNvSpPr/>
          <p:nvPr/>
        </p:nvSpPr>
        <p:spPr>
          <a:xfrm>
            <a:off x="3959242" y="3730272"/>
            <a:ext cx="1644125" cy="1673728"/>
          </a:xfrm>
          <a:prstGeom prst="rect">
            <a:avLst/>
          </a:prstGeom>
        </p:spPr>
        <p:txBody>
          <a:bodyPr wrap="square">
            <a:spAutoFit/>
          </a:bodyPr>
          <a:lstStyle/>
          <a:p>
            <a:pPr marL="0" marR="0" lvl="0" indent="0" algn="ctr" defTabSz="914400" rtl="0" eaLnBrk="1" fontAlgn="auto" latinLnBrk="0" hangingPunct="1">
              <a:lnSpc>
                <a:spcPct val="150000"/>
              </a:lnSpc>
              <a:spcBef>
                <a:spcPts val="1800"/>
              </a:spcBef>
              <a:spcAft>
                <a:spcPts val="1800"/>
              </a:spcAft>
              <a:buClrTx/>
              <a:buSzTx/>
              <a:buFontTx/>
              <a:buNone/>
              <a:tabLst/>
              <a:defRPr/>
            </a:pPr>
            <a:r>
              <a:rPr kumimoji="0" lang="zh-CN" altLang="en-US" sz="1400" b="0" i="0" u="none" strike="noStrike" kern="1200" cap="none" spc="0" normalizeH="0" baseline="0" noProof="0" dirty="0">
                <a:ln>
                  <a:noFill/>
                </a:ln>
                <a:solidFill>
                  <a:schemeClr val="tx1">
                    <a:lumMod val="75000"/>
                    <a:lumOff val="25000"/>
                  </a:schemeClr>
                </a:solidFill>
                <a:effectLst/>
                <a:uLnTx/>
                <a:uFillTx/>
                <a:latin typeface="MiSans" panose="00000500000000000000" pitchFamily="2" charset="-122"/>
                <a:ea typeface="MiSans" panose="00000500000000000000" pitchFamily="2" charset="-122"/>
                <a:cs typeface="+mn-ea"/>
                <a:sym typeface="+mn-lt"/>
              </a:rPr>
              <a:t>单击输入你的正文文字是您思想的提炼，为了演示良好效果，请尽量言简意赅的阐述观点</a:t>
            </a:r>
            <a:endParaRPr kumimoji="0" lang="id-ID" altLang="zh-CN" sz="1400" b="0" i="0" u="none" strike="noStrike" kern="1200" cap="none" spc="0" normalizeH="0" baseline="0" noProof="0" dirty="0">
              <a:ln>
                <a:noFill/>
              </a:ln>
              <a:solidFill>
                <a:schemeClr val="tx1">
                  <a:lumMod val="75000"/>
                  <a:lumOff val="25000"/>
                </a:schemeClr>
              </a:solidFill>
              <a:effectLst/>
              <a:uLnTx/>
              <a:uFillTx/>
              <a:latin typeface="MiSans" panose="00000500000000000000" pitchFamily="2" charset="-122"/>
              <a:ea typeface="MiSans" panose="00000500000000000000" pitchFamily="2" charset="-122"/>
              <a:cs typeface="+mn-ea"/>
              <a:sym typeface="+mn-lt"/>
            </a:endParaRPr>
          </a:p>
        </p:txBody>
      </p:sp>
      <p:sp>
        <p:nvSpPr>
          <p:cNvPr id="51" name="任意多边形: 形状 50">
            <a:extLst>
              <a:ext uri="{FF2B5EF4-FFF2-40B4-BE49-F238E27FC236}">
                <a16:creationId xmlns:a16="http://schemas.microsoft.com/office/drawing/2014/main" id="{775240FB-02BF-78F3-3164-7BE2EDD5E8A6}"/>
              </a:ext>
            </a:extLst>
          </p:cNvPr>
          <p:cNvSpPr>
            <a:spLocks/>
          </p:cNvSpPr>
          <p:nvPr/>
        </p:nvSpPr>
        <p:spPr>
          <a:xfrm>
            <a:off x="4542938" y="2588034"/>
            <a:ext cx="486518" cy="361653"/>
          </a:xfrm>
          <a:custGeom>
            <a:avLst/>
            <a:gdLst>
              <a:gd name="connsiteX0" fmla="*/ 238140 w 592199"/>
              <a:gd name="connsiteY0" fmla="*/ 237332 h 412260"/>
              <a:gd name="connsiteX1" fmla="*/ 248650 w 592199"/>
              <a:gd name="connsiteY1" fmla="*/ 237332 h 412260"/>
              <a:gd name="connsiteX2" fmla="*/ 275002 w 592199"/>
              <a:gd name="connsiteY2" fmla="*/ 259966 h 412260"/>
              <a:gd name="connsiteX3" fmla="*/ 317198 w 592199"/>
              <a:gd name="connsiteY3" fmla="*/ 259966 h 412260"/>
              <a:gd name="connsiteX4" fmla="*/ 343549 w 592199"/>
              <a:gd name="connsiteY4" fmla="*/ 237332 h 412260"/>
              <a:gd name="connsiteX5" fmla="*/ 354059 w 592199"/>
              <a:gd name="connsiteY5" fmla="*/ 237332 h 412260"/>
              <a:gd name="connsiteX6" fmla="*/ 540786 w 592199"/>
              <a:gd name="connsiteY6" fmla="*/ 398033 h 412260"/>
              <a:gd name="connsiteX7" fmla="*/ 543615 w 592199"/>
              <a:gd name="connsiteY7" fmla="*/ 404257 h 412260"/>
              <a:gd name="connsiteX8" fmla="*/ 535451 w 592199"/>
              <a:gd name="connsiteY8" fmla="*/ 412260 h 412260"/>
              <a:gd name="connsiteX9" fmla="*/ 55777 w 592199"/>
              <a:gd name="connsiteY9" fmla="*/ 412260 h 412260"/>
              <a:gd name="connsiteX10" fmla="*/ 49552 w 592199"/>
              <a:gd name="connsiteY10" fmla="*/ 409431 h 412260"/>
              <a:gd name="connsiteX11" fmla="*/ 50442 w 592199"/>
              <a:gd name="connsiteY11" fmla="*/ 398033 h 412260"/>
              <a:gd name="connsiteX12" fmla="*/ 13420 w 592199"/>
              <a:gd name="connsiteY12" fmla="*/ 35246 h 412260"/>
              <a:gd name="connsiteX13" fmla="*/ 205159 w 592199"/>
              <a:gd name="connsiteY13" fmla="*/ 199989 h 412260"/>
              <a:gd name="connsiteX14" fmla="*/ 206308 w 592199"/>
              <a:gd name="connsiteY14" fmla="*/ 201136 h 412260"/>
              <a:gd name="connsiteX15" fmla="*/ 205159 w 592199"/>
              <a:gd name="connsiteY15" fmla="*/ 212276 h 412260"/>
              <a:gd name="connsiteX16" fmla="*/ 13420 w 592199"/>
              <a:gd name="connsiteY16" fmla="*/ 377016 h 412260"/>
              <a:gd name="connsiteX17" fmla="*/ 8020 w 592199"/>
              <a:gd name="connsiteY17" fmla="*/ 379022 h 412260"/>
              <a:gd name="connsiteX18" fmla="*/ 0 w 592199"/>
              <a:gd name="connsiteY18" fmla="*/ 370874 h 412260"/>
              <a:gd name="connsiteX19" fmla="*/ 0 w 592199"/>
              <a:gd name="connsiteY19" fmla="*/ 41388 h 412260"/>
              <a:gd name="connsiteX20" fmla="*/ 2005 w 592199"/>
              <a:gd name="connsiteY20" fmla="*/ 35989 h 412260"/>
              <a:gd name="connsiteX21" fmla="*/ 13420 w 592199"/>
              <a:gd name="connsiteY21" fmla="*/ 35246 h 412260"/>
              <a:gd name="connsiteX22" fmla="*/ 584181 w 592199"/>
              <a:gd name="connsiteY22" fmla="*/ 33241 h 412260"/>
              <a:gd name="connsiteX23" fmla="*/ 592199 w 592199"/>
              <a:gd name="connsiteY23" fmla="*/ 41388 h 412260"/>
              <a:gd name="connsiteX24" fmla="*/ 592199 w 592199"/>
              <a:gd name="connsiteY24" fmla="*/ 370874 h 412260"/>
              <a:gd name="connsiteX25" fmla="*/ 590194 w 592199"/>
              <a:gd name="connsiteY25" fmla="*/ 376273 h 412260"/>
              <a:gd name="connsiteX26" fmla="*/ 578780 w 592199"/>
              <a:gd name="connsiteY26" fmla="*/ 377016 h 412260"/>
              <a:gd name="connsiteX27" fmla="*/ 386877 w 592199"/>
              <a:gd name="connsiteY27" fmla="*/ 212276 h 412260"/>
              <a:gd name="connsiteX28" fmla="*/ 385990 w 592199"/>
              <a:gd name="connsiteY28" fmla="*/ 211386 h 412260"/>
              <a:gd name="connsiteX29" fmla="*/ 386877 w 592199"/>
              <a:gd name="connsiteY29" fmla="*/ 199989 h 412260"/>
              <a:gd name="connsiteX30" fmla="*/ 578780 w 592199"/>
              <a:gd name="connsiteY30" fmla="*/ 35246 h 412260"/>
              <a:gd name="connsiteX31" fmla="*/ 584181 w 592199"/>
              <a:gd name="connsiteY31" fmla="*/ 33241 h 412260"/>
              <a:gd name="connsiteX32" fmla="*/ 55776 w 592199"/>
              <a:gd name="connsiteY32" fmla="*/ 0 h 412260"/>
              <a:gd name="connsiteX33" fmla="*/ 535452 w 592199"/>
              <a:gd name="connsiteY33" fmla="*/ 0 h 412260"/>
              <a:gd name="connsiteX34" fmla="*/ 541676 w 592199"/>
              <a:gd name="connsiteY34" fmla="*/ 2830 h 412260"/>
              <a:gd name="connsiteX35" fmla="*/ 540786 w 592199"/>
              <a:gd name="connsiteY35" fmla="*/ 14227 h 412260"/>
              <a:gd name="connsiteX36" fmla="*/ 306204 w 592199"/>
              <a:gd name="connsiteY36" fmla="*/ 215670 h 412260"/>
              <a:gd name="connsiteX37" fmla="*/ 285025 w 592199"/>
              <a:gd name="connsiteY37" fmla="*/ 215670 h 412260"/>
              <a:gd name="connsiteX38" fmla="*/ 50441 w 592199"/>
              <a:gd name="connsiteY38" fmla="*/ 14227 h 412260"/>
              <a:gd name="connsiteX39" fmla="*/ 47612 w 592199"/>
              <a:gd name="connsiteY39" fmla="*/ 8003 h 412260"/>
              <a:gd name="connsiteX40" fmla="*/ 55776 w 592199"/>
              <a:gd name="connsiteY40" fmla="*/ 0 h 412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92199" h="412260">
                <a:moveTo>
                  <a:pt x="238140" y="237332"/>
                </a:moveTo>
                <a:cubicBezTo>
                  <a:pt x="241165" y="234746"/>
                  <a:pt x="245625" y="234746"/>
                  <a:pt x="248650" y="237332"/>
                </a:cubicBezTo>
                <a:lnTo>
                  <a:pt x="275002" y="259966"/>
                </a:lnTo>
                <a:cubicBezTo>
                  <a:pt x="287126" y="270411"/>
                  <a:pt x="305072" y="270411"/>
                  <a:pt x="317198" y="259966"/>
                </a:cubicBezTo>
                <a:lnTo>
                  <a:pt x="343549" y="237332"/>
                </a:lnTo>
                <a:cubicBezTo>
                  <a:pt x="346572" y="234746"/>
                  <a:pt x="351034" y="234746"/>
                  <a:pt x="354059" y="237332"/>
                </a:cubicBezTo>
                <a:lnTo>
                  <a:pt x="540786" y="398033"/>
                </a:lnTo>
                <a:cubicBezTo>
                  <a:pt x="542597" y="399585"/>
                  <a:pt x="543648" y="401864"/>
                  <a:pt x="543615" y="404257"/>
                </a:cubicBezTo>
                <a:cubicBezTo>
                  <a:pt x="543568" y="408720"/>
                  <a:pt x="539913" y="412309"/>
                  <a:pt x="535451" y="412260"/>
                </a:cubicBezTo>
                <a:lnTo>
                  <a:pt x="55777" y="412260"/>
                </a:lnTo>
                <a:cubicBezTo>
                  <a:pt x="53385" y="412292"/>
                  <a:pt x="51105" y="411242"/>
                  <a:pt x="49552" y="409431"/>
                </a:cubicBezTo>
                <a:cubicBezTo>
                  <a:pt x="46643" y="406036"/>
                  <a:pt x="47047" y="400927"/>
                  <a:pt x="50442" y="398033"/>
                </a:cubicBezTo>
                <a:close/>
                <a:moveTo>
                  <a:pt x="13420" y="35246"/>
                </a:moveTo>
                <a:lnTo>
                  <a:pt x="205159" y="199989"/>
                </a:lnTo>
                <a:cubicBezTo>
                  <a:pt x="205580" y="200328"/>
                  <a:pt x="205969" y="200715"/>
                  <a:pt x="206308" y="201136"/>
                </a:cubicBezTo>
                <a:cubicBezTo>
                  <a:pt x="209056" y="204531"/>
                  <a:pt x="208556" y="209511"/>
                  <a:pt x="205159" y="212276"/>
                </a:cubicBezTo>
                <a:lnTo>
                  <a:pt x="13420" y="377016"/>
                </a:lnTo>
                <a:cubicBezTo>
                  <a:pt x="11934" y="378327"/>
                  <a:pt x="10008" y="379038"/>
                  <a:pt x="8020" y="379022"/>
                </a:cubicBezTo>
                <a:cubicBezTo>
                  <a:pt x="3541" y="378989"/>
                  <a:pt x="-32" y="375336"/>
                  <a:pt x="0" y="370874"/>
                </a:cubicBezTo>
                <a:lnTo>
                  <a:pt x="0" y="41388"/>
                </a:lnTo>
                <a:cubicBezTo>
                  <a:pt x="-15" y="39401"/>
                  <a:pt x="696" y="37476"/>
                  <a:pt x="2005" y="35989"/>
                </a:cubicBezTo>
                <a:cubicBezTo>
                  <a:pt x="4963" y="32627"/>
                  <a:pt x="10072" y="32303"/>
                  <a:pt x="13420" y="35246"/>
                </a:cubicBezTo>
                <a:close/>
                <a:moveTo>
                  <a:pt x="584181" y="33241"/>
                </a:moveTo>
                <a:cubicBezTo>
                  <a:pt x="588658" y="33273"/>
                  <a:pt x="592231" y="36926"/>
                  <a:pt x="592199" y="41388"/>
                </a:cubicBezTo>
                <a:lnTo>
                  <a:pt x="592199" y="370874"/>
                </a:lnTo>
                <a:cubicBezTo>
                  <a:pt x="592214" y="372863"/>
                  <a:pt x="591503" y="374786"/>
                  <a:pt x="590194" y="376273"/>
                </a:cubicBezTo>
                <a:cubicBezTo>
                  <a:pt x="587236" y="379637"/>
                  <a:pt x="582127" y="379959"/>
                  <a:pt x="578780" y="377016"/>
                </a:cubicBezTo>
                <a:lnTo>
                  <a:pt x="386877" y="212276"/>
                </a:lnTo>
                <a:cubicBezTo>
                  <a:pt x="386555" y="212001"/>
                  <a:pt x="386265" y="211709"/>
                  <a:pt x="385990" y="211386"/>
                </a:cubicBezTo>
                <a:cubicBezTo>
                  <a:pt x="383094" y="207992"/>
                  <a:pt x="383483" y="202883"/>
                  <a:pt x="386877" y="199989"/>
                </a:cubicBezTo>
                <a:lnTo>
                  <a:pt x="578780" y="35246"/>
                </a:lnTo>
                <a:cubicBezTo>
                  <a:pt x="580268" y="33935"/>
                  <a:pt x="582191" y="33224"/>
                  <a:pt x="584181" y="33241"/>
                </a:cubicBezTo>
                <a:close/>
                <a:moveTo>
                  <a:pt x="55776" y="0"/>
                </a:moveTo>
                <a:lnTo>
                  <a:pt x="535452" y="0"/>
                </a:lnTo>
                <a:cubicBezTo>
                  <a:pt x="537845" y="-32"/>
                  <a:pt x="540124" y="1020"/>
                  <a:pt x="541676" y="2830"/>
                </a:cubicBezTo>
                <a:cubicBezTo>
                  <a:pt x="544587" y="6226"/>
                  <a:pt x="544183" y="11333"/>
                  <a:pt x="540786" y="14227"/>
                </a:cubicBezTo>
                <a:lnTo>
                  <a:pt x="306204" y="215670"/>
                </a:lnTo>
                <a:cubicBezTo>
                  <a:pt x="300124" y="220940"/>
                  <a:pt x="291103" y="220940"/>
                  <a:pt x="285025" y="215670"/>
                </a:cubicBezTo>
                <a:lnTo>
                  <a:pt x="50441" y="14227"/>
                </a:lnTo>
                <a:cubicBezTo>
                  <a:pt x="48630" y="12676"/>
                  <a:pt x="47579" y="10396"/>
                  <a:pt x="47612" y="8003"/>
                </a:cubicBezTo>
                <a:cubicBezTo>
                  <a:pt x="47661" y="3541"/>
                  <a:pt x="51314" y="-47"/>
                  <a:pt x="55776" y="0"/>
                </a:cubicBezTo>
                <a:close/>
              </a:path>
            </a:pathLst>
          </a:cu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panose="00000500000000000000" pitchFamily="2" charset="-122"/>
              <a:ea typeface="MiSans" panose="00000500000000000000" pitchFamily="2" charset="-122"/>
            </a:endParaRPr>
          </a:p>
        </p:txBody>
      </p:sp>
      <p:sp>
        <p:nvSpPr>
          <p:cNvPr id="52" name="任意多边形: 形状 51">
            <a:extLst>
              <a:ext uri="{FF2B5EF4-FFF2-40B4-BE49-F238E27FC236}">
                <a16:creationId xmlns:a16="http://schemas.microsoft.com/office/drawing/2014/main" id="{8EC932F0-702E-8EEA-C9D4-26B77C2B1BB5}"/>
              </a:ext>
            </a:extLst>
          </p:cNvPr>
          <p:cNvSpPr/>
          <p:nvPr/>
        </p:nvSpPr>
        <p:spPr>
          <a:xfrm>
            <a:off x="7116996" y="2517590"/>
            <a:ext cx="561997" cy="506667"/>
          </a:xfrm>
          <a:custGeom>
            <a:avLst/>
            <a:gdLst>
              <a:gd name="connsiteX0" fmla="*/ 131816 w 636180"/>
              <a:gd name="connsiteY0" fmla="*/ 258484 h 573546"/>
              <a:gd name="connsiteX1" fmla="*/ 111607 w 636180"/>
              <a:gd name="connsiteY1" fmla="*/ 278692 h 573546"/>
              <a:gd name="connsiteX2" fmla="*/ 131816 w 636180"/>
              <a:gd name="connsiteY2" fmla="*/ 298901 h 573546"/>
              <a:gd name="connsiteX3" fmla="*/ 244984 w 636180"/>
              <a:gd name="connsiteY3" fmla="*/ 298901 h 573546"/>
              <a:gd name="connsiteX4" fmla="*/ 244984 w 636180"/>
              <a:gd name="connsiteY4" fmla="*/ 299547 h 573546"/>
              <a:gd name="connsiteX5" fmla="*/ 245648 w 636180"/>
              <a:gd name="connsiteY5" fmla="*/ 299532 h 573546"/>
              <a:gd name="connsiteX6" fmla="*/ 265195 w 636180"/>
              <a:gd name="connsiteY6" fmla="*/ 278692 h 573546"/>
              <a:gd name="connsiteX7" fmla="*/ 244984 w 636180"/>
              <a:gd name="connsiteY7" fmla="*/ 258484 h 573546"/>
              <a:gd name="connsiteX8" fmla="*/ 131816 w 636180"/>
              <a:gd name="connsiteY8" fmla="*/ 177649 h 573546"/>
              <a:gd name="connsiteX9" fmla="*/ 111607 w 636180"/>
              <a:gd name="connsiteY9" fmla="*/ 197858 h 573546"/>
              <a:gd name="connsiteX10" fmla="*/ 131816 w 636180"/>
              <a:gd name="connsiteY10" fmla="*/ 218065 h 573546"/>
              <a:gd name="connsiteX11" fmla="*/ 325819 w 636180"/>
              <a:gd name="connsiteY11" fmla="*/ 218065 h 573546"/>
              <a:gd name="connsiteX12" fmla="*/ 325819 w 636180"/>
              <a:gd name="connsiteY12" fmla="*/ 218713 h 573546"/>
              <a:gd name="connsiteX13" fmla="*/ 326483 w 636180"/>
              <a:gd name="connsiteY13" fmla="*/ 218698 h 573546"/>
              <a:gd name="connsiteX14" fmla="*/ 346029 w 636180"/>
              <a:gd name="connsiteY14" fmla="*/ 197858 h 573546"/>
              <a:gd name="connsiteX15" fmla="*/ 325819 w 636180"/>
              <a:gd name="connsiteY15" fmla="*/ 177649 h 573546"/>
              <a:gd name="connsiteX16" fmla="*/ 477952 w 636180"/>
              <a:gd name="connsiteY16" fmla="*/ 126073 h 573546"/>
              <a:gd name="connsiteX17" fmla="*/ 628790 w 636180"/>
              <a:gd name="connsiteY17" fmla="*/ 300191 h 573546"/>
              <a:gd name="connsiteX18" fmla="*/ 607450 w 636180"/>
              <a:gd name="connsiteY18" fmla="*/ 445694 h 573546"/>
              <a:gd name="connsiteX19" fmla="*/ 606157 w 636180"/>
              <a:gd name="connsiteY19" fmla="*/ 460731 h 573546"/>
              <a:gd name="connsiteX20" fmla="*/ 635257 w 636180"/>
              <a:gd name="connsiteY20" fmla="*/ 548031 h 573546"/>
              <a:gd name="connsiteX21" fmla="*/ 635403 w 636180"/>
              <a:gd name="connsiteY21" fmla="*/ 559430 h 573546"/>
              <a:gd name="connsiteX22" fmla="*/ 611167 w 636180"/>
              <a:gd name="connsiteY22" fmla="*/ 572768 h 573546"/>
              <a:gd name="connsiteX23" fmla="*/ 523543 w 636180"/>
              <a:gd name="connsiteY23" fmla="*/ 543667 h 573546"/>
              <a:gd name="connsiteX24" fmla="*/ 508669 w 636180"/>
              <a:gd name="connsiteY24" fmla="*/ 544799 h 573546"/>
              <a:gd name="connsiteX25" fmla="*/ 363166 w 636180"/>
              <a:gd name="connsiteY25" fmla="*/ 565816 h 573546"/>
              <a:gd name="connsiteX26" fmla="*/ 237710 w 636180"/>
              <a:gd name="connsiteY26" fmla="*/ 496461 h 573546"/>
              <a:gd name="connsiteX27" fmla="*/ 279905 w 636180"/>
              <a:gd name="connsiteY27" fmla="*/ 492416 h 573546"/>
              <a:gd name="connsiteX28" fmla="*/ 494120 w 636180"/>
              <a:gd name="connsiteY28" fmla="*/ 280144 h 573546"/>
              <a:gd name="connsiteX29" fmla="*/ 477952 w 636180"/>
              <a:gd name="connsiteY29" fmla="*/ 126073 h 573546"/>
              <a:gd name="connsiteX30" fmla="*/ 232086 w 636180"/>
              <a:gd name="connsiteY30" fmla="*/ 0 h 573546"/>
              <a:gd name="connsiteX31" fmla="*/ 277077 w 636180"/>
              <a:gd name="connsiteY31" fmla="*/ 4473 h 573546"/>
              <a:gd name="connsiteX32" fmla="*/ 455480 w 636180"/>
              <a:gd name="connsiteY32" fmla="*/ 272711 h 573546"/>
              <a:gd name="connsiteX33" fmla="*/ 273924 w 636180"/>
              <a:gd name="connsiteY33" fmla="*/ 452650 h 573546"/>
              <a:gd name="connsiteX34" fmla="*/ 128421 w 636180"/>
              <a:gd name="connsiteY34" fmla="*/ 431631 h 573546"/>
              <a:gd name="connsiteX35" fmla="*/ 113547 w 636180"/>
              <a:gd name="connsiteY35" fmla="*/ 430502 h 573546"/>
              <a:gd name="connsiteX36" fmla="*/ 25923 w 636180"/>
              <a:gd name="connsiteY36" fmla="*/ 459601 h 573546"/>
              <a:gd name="connsiteX37" fmla="*/ 13329 w 636180"/>
              <a:gd name="connsiteY37" fmla="*/ 459649 h 573546"/>
              <a:gd name="connsiteX38" fmla="*/ 1025 w 636180"/>
              <a:gd name="connsiteY38" fmla="*/ 434865 h 573546"/>
              <a:gd name="connsiteX39" fmla="*/ 30126 w 636180"/>
              <a:gd name="connsiteY39" fmla="*/ 347564 h 573546"/>
              <a:gd name="connsiteX40" fmla="*/ 28832 w 636180"/>
              <a:gd name="connsiteY40" fmla="*/ 332528 h 573546"/>
              <a:gd name="connsiteX41" fmla="*/ 7492 w 636180"/>
              <a:gd name="connsiteY41" fmla="*/ 187025 h 573546"/>
              <a:gd name="connsiteX42" fmla="*/ 187108 w 636180"/>
              <a:gd name="connsiteY42" fmla="*/ 4500 h 573546"/>
              <a:gd name="connsiteX43" fmla="*/ 232086 w 636180"/>
              <a:gd name="connsiteY43" fmla="*/ 0 h 57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36180" h="573546">
                <a:moveTo>
                  <a:pt x="131816" y="258484"/>
                </a:moveTo>
                <a:cubicBezTo>
                  <a:pt x="120661" y="258484"/>
                  <a:pt x="111607" y="267538"/>
                  <a:pt x="111607" y="278692"/>
                </a:cubicBezTo>
                <a:cubicBezTo>
                  <a:pt x="111607" y="289848"/>
                  <a:pt x="120661" y="298901"/>
                  <a:pt x="131816" y="298901"/>
                </a:cubicBezTo>
                <a:lnTo>
                  <a:pt x="244984" y="298901"/>
                </a:lnTo>
                <a:lnTo>
                  <a:pt x="244984" y="299547"/>
                </a:lnTo>
                <a:cubicBezTo>
                  <a:pt x="245212" y="299547"/>
                  <a:pt x="245422" y="299547"/>
                  <a:pt x="245648" y="299532"/>
                </a:cubicBezTo>
                <a:cubicBezTo>
                  <a:pt x="256803" y="299175"/>
                  <a:pt x="265549" y="289848"/>
                  <a:pt x="265195" y="278692"/>
                </a:cubicBezTo>
                <a:cubicBezTo>
                  <a:pt x="265195" y="267538"/>
                  <a:pt x="256141" y="258484"/>
                  <a:pt x="244984" y="258484"/>
                </a:cubicBezTo>
                <a:close/>
                <a:moveTo>
                  <a:pt x="131816" y="177649"/>
                </a:moveTo>
                <a:cubicBezTo>
                  <a:pt x="120661" y="177649"/>
                  <a:pt x="111607" y="186702"/>
                  <a:pt x="111607" y="197858"/>
                </a:cubicBezTo>
                <a:cubicBezTo>
                  <a:pt x="111607" y="209012"/>
                  <a:pt x="120661" y="218065"/>
                  <a:pt x="131816" y="218065"/>
                </a:cubicBezTo>
                <a:lnTo>
                  <a:pt x="325819" y="218065"/>
                </a:lnTo>
                <a:lnTo>
                  <a:pt x="325819" y="218713"/>
                </a:lnTo>
                <a:cubicBezTo>
                  <a:pt x="326047" y="218713"/>
                  <a:pt x="326257" y="218713"/>
                  <a:pt x="326483" y="218698"/>
                </a:cubicBezTo>
                <a:cubicBezTo>
                  <a:pt x="337638" y="218340"/>
                  <a:pt x="346384" y="209012"/>
                  <a:pt x="346029" y="197858"/>
                </a:cubicBezTo>
                <a:cubicBezTo>
                  <a:pt x="346029" y="186702"/>
                  <a:pt x="336976" y="177649"/>
                  <a:pt x="325819" y="177649"/>
                </a:cubicBezTo>
                <a:close/>
                <a:moveTo>
                  <a:pt x="477952" y="126073"/>
                </a:moveTo>
                <a:cubicBezTo>
                  <a:pt x="556038" y="152538"/>
                  <a:pt x="613721" y="219131"/>
                  <a:pt x="628790" y="300191"/>
                </a:cubicBezTo>
                <a:cubicBezTo>
                  <a:pt x="637988" y="349711"/>
                  <a:pt x="630471" y="400896"/>
                  <a:pt x="607450" y="445694"/>
                </a:cubicBezTo>
                <a:cubicBezTo>
                  <a:pt x="604928" y="450303"/>
                  <a:pt x="604459" y="455752"/>
                  <a:pt x="606157" y="460731"/>
                </a:cubicBezTo>
                <a:lnTo>
                  <a:pt x="635257" y="548031"/>
                </a:lnTo>
                <a:cubicBezTo>
                  <a:pt x="636437" y="551735"/>
                  <a:pt x="636486" y="555694"/>
                  <a:pt x="635403" y="559430"/>
                </a:cubicBezTo>
                <a:cubicBezTo>
                  <a:pt x="632395" y="569810"/>
                  <a:pt x="621548" y="575775"/>
                  <a:pt x="611167" y="572768"/>
                </a:cubicBezTo>
                <a:lnTo>
                  <a:pt x="523543" y="543667"/>
                </a:lnTo>
                <a:cubicBezTo>
                  <a:pt x="518627" y="542099"/>
                  <a:pt x="513292" y="542503"/>
                  <a:pt x="508669" y="544799"/>
                </a:cubicBezTo>
                <a:cubicBezTo>
                  <a:pt x="463822" y="567691"/>
                  <a:pt x="412653" y="575081"/>
                  <a:pt x="363166" y="565816"/>
                </a:cubicBezTo>
                <a:cubicBezTo>
                  <a:pt x="314940" y="556908"/>
                  <a:pt x="270916" y="532560"/>
                  <a:pt x="237710" y="496461"/>
                </a:cubicBezTo>
                <a:cubicBezTo>
                  <a:pt x="251855" y="496152"/>
                  <a:pt x="265953" y="494811"/>
                  <a:pt x="279905" y="492416"/>
                </a:cubicBezTo>
                <a:cubicBezTo>
                  <a:pt x="388322" y="472727"/>
                  <a:pt x="473441" y="388367"/>
                  <a:pt x="494120" y="280144"/>
                </a:cubicBezTo>
                <a:cubicBezTo>
                  <a:pt x="503899" y="228314"/>
                  <a:pt x="498290" y="174752"/>
                  <a:pt x="477952" y="126073"/>
                </a:cubicBezTo>
                <a:close/>
                <a:moveTo>
                  <a:pt x="232086" y="0"/>
                </a:moveTo>
                <a:cubicBezTo>
                  <a:pt x="247156" y="-5"/>
                  <a:pt x="262228" y="1486"/>
                  <a:pt x="277077" y="4473"/>
                </a:cubicBezTo>
                <a:cubicBezTo>
                  <a:pt x="400415" y="29279"/>
                  <a:pt x="480279" y="149371"/>
                  <a:pt x="455480" y="272711"/>
                </a:cubicBezTo>
                <a:cubicBezTo>
                  <a:pt x="437648" y="364280"/>
                  <a:pt x="365656" y="435642"/>
                  <a:pt x="273924" y="452650"/>
                </a:cubicBezTo>
                <a:cubicBezTo>
                  <a:pt x="224437" y="461913"/>
                  <a:pt x="173268" y="454525"/>
                  <a:pt x="128421" y="431631"/>
                </a:cubicBezTo>
                <a:cubicBezTo>
                  <a:pt x="123797" y="429336"/>
                  <a:pt x="118463" y="428932"/>
                  <a:pt x="113547" y="430502"/>
                </a:cubicBezTo>
                <a:lnTo>
                  <a:pt x="25923" y="459601"/>
                </a:lnTo>
                <a:cubicBezTo>
                  <a:pt x="21848" y="461007"/>
                  <a:pt x="17418" y="461024"/>
                  <a:pt x="13329" y="459649"/>
                </a:cubicBezTo>
                <a:cubicBezTo>
                  <a:pt x="3094" y="456205"/>
                  <a:pt x="-2419" y="445100"/>
                  <a:pt x="1025" y="434865"/>
                </a:cubicBezTo>
                <a:lnTo>
                  <a:pt x="30126" y="347564"/>
                </a:lnTo>
                <a:cubicBezTo>
                  <a:pt x="31726" y="342584"/>
                  <a:pt x="31258" y="337168"/>
                  <a:pt x="28832" y="332528"/>
                </a:cubicBezTo>
                <a:cubicBezTo>
                  <a:pt x="5811" y="287729"/>
                  <a:pt x="-1708" y="236545"/>
                  <a:pt x="7492" y="187025"/>
                </a:cubicBezTo>
                <a:cubicBezTo>
                  <a:pt x="23886" y="94906"/>
                  <a:pt x="95262" y="22367"/>
                  <a:pt x="187108" y="4500"/>
                </a:cubicBezTo>
                <a:cubicBezTo>
                  <a:pt x="201949" y="1505"/>
                  <a:pt x="217017" y="5"/>
                  <a:pt x="232086" y="0"/>
                </a:cubicBez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panose="00000500000000000000" pitchFamily="2" charset="-122"/>
              <a:ea typeface="MiSans" panose="00000500000000000000" pitchFamily="2" charset="-122"/>
            </a:endParaRPr>
          </a:p>
        </p:txBody>
      </p:sp>
      <p:sp>
        <p:nvSpPr>
          <p:cNvPr id="53" name="任意多边形: 形状 52">
            <a:extLst>
              <a:ext uri="{FF2B5EF4-FFF2-40B4-BE49-F238E27FC236}">
                <a16:creationId xmlns:a16="http://schemas.microsoft.com/office/drawing/2014/main" id="{74FFC46B-F1B8-3ED8-4590-C8534C513027}"/>
              </a:ext>
            </a:extLst>
          </p:cNvPr>
          <p:cNvSpPr/>
          <p:nvPr/>
        </p:nvSpPr>
        <p:spPr>
          <a:xfrm>
            <a:off x="1909617" y="2555202"/>
            <a:ext cx="544480" cy="427316"/>
          </a:xfrm>
          <a:custGeom>
            <a:avLst/>
            <a:gdLst>
              <a:gd name="connsiteX0" fmla="*/ 153587 w 621697"/>
              <a:gd name="connsiteY0" fmla="*/ 363432 h 487917"/>
              <a:gd name="connsiteX1" fmla="*/ 153587 w 621697"/>
              <a:gd name="connsiteY1" fmla="*/ 414520 h 487917"/>
              <a:gd name="connsiteX2" fmla="*/ 158114 w 621697"/>
              <a:gd name="connsiteY2" fmla="*/ 419855 h 487917"/>
              <a:gd name="connsiteX3" fmla="*/ 276779 w 621697"/>
              <a:gd name="connsiteY3" fmla="*/ 439740 h 487917"/>
              <a:gd name="connsiteX4" fmla="*/ 281144 w 621697"/>
              <a:gd name="connsiteY4" fmla="*/ 438447 h 487917"/>
              <a:gd name="connsiteX5" fmla="*/ 282923 w 621697"/>
              <a:gd name="connsiteY5" fmla="*/ 434406 h 487917"/>
              <a:gd name="connsiteX6" fmla="*/ 282923 w 621697"/>
              <a:gd name="connsiteY6" fmla="*/ 398514 h 487917"/>
              <a:gd name="connsiteX7" fmla="*/ 56585 w 621697"/>
              <a:gd name="connsiteY7" fmla="*/ 161508 h 487917"/>
              <a:gd name="connsiteX8" fmla="*/ 57440 w 621697"/>
              <a:gd name="connsiteY8" fmla="*/ 161555 h 487917"/>
              <a:gd name="connsiteX9" fmla="*/ 64668 w 621697"/>
              <a:gd name="connsiteY9" fmla="*/ 170398 h 487917"/>
              <a:gd name="connsiteX10" fmla="*/ 64668 w 621697"/>
              <a:gd name="connsiteY10" fmla="*/ 332068 h 487917"/>
              <a:gd name="connsiteX11" fmla="*/ 56585 w 621697"/>
              <a:gd name="connsiteY11" fmla="*/ 340153 h 487917"/>
              <a:gd name="connsiteX12" fmla="*/ 32334 w 621697"/>
              <a:gd name="connsiteY12" fmla="*/ 340153 h 487917"/>
              <a:gd name="connsiteX13" fmla="*/ 0 w 621697"/>
              <a:gd name="connsiteY13" fmla="*/ 307819 h 487917"/>
              <a:gd name="connsiteX14" fmla="*/ 0 w 621697"/>
              <a:gd name="connsiteY14" fmla="*/ 194650 h 487917"/>
              <a:gd name="connsiteX15" fmla="*/ 32334 w 621697"/>
              <a:gd name="connsiteY15" fmla="*/ 162316 h 487917"/>
              <a:gd name="connsiteX16" fmla="*/ 56585 w 621697"/>
              <a:gd name="connsiteY16" fmla="*/ 162316 h 487917"/>
              <a:gd name="connsiteX17" fmla="*/ 477217 w 621697"/>
              <a:gd name="connsiteY17" fmla="*/ 46123 h 487917"/>
              <a:gd name="connsiteX18" fmla="*/ 485010 w 621697"/>
              <a:gd name="connsiteY18" fmla="*/ 54480 h 487917"/>
              <a:gd name="connsiteX19" fmla="*/ 485010 w 621697"/>
              <a:gd name="connsiteY19" fmla="*/ 442488 h 487917"/>
              <a:gd name="connsiteX20" fmla="*/ 484735 w 621697"/>
              <a:gd name="connsiteY20" fmla="*/ 444542 h 487917"/>
              <a:gd name="connsiteX21" fmla="*/ 474824 w 621697"/>
              <a:gd name="connsiteY21" fmla="*/ 450248 h 487917"/>
              <a:gd name="connsiteX22" fmla="*/ 331424 w 621697"/>
              <a:gd name="connsiteY22" fmla="*/ 411448 h 487917"/>
              <a:gd name="connsiteX23" fmla="*/ 331424 w 621697"/>
              <a:gd name="connsiteY23" fmla="*/ 434081 h 487917"/>
              <a:gd name="connsiteX24" fmla="*/ 312507 w 621697"/>
              <a:gd name="connsiteY24" fmla="*/ 475146 h 487917"/>
              <a:gd name="connsiteX25" fmla="*/ 277587 w 621697"/>
              <a:gd name="connsiteY25" fmla="*/ 487917 h 487917"/>
              <a:gd name="connsiteX26" fmla="*/ 268696 w 621697"/>
              <a:gd name="connsiteY26" fmla="*/ 487109 h 487917"/>
              <a:gd name="connsiteX27" fmla="*/ 150191 w 621697"/>
              <a:gd name="connsiteY27" fmla="*/ 467386 h 487917"/>
              <a:gd name="connsiteX28" fmla="*/ 105086 w 621697"/>
              <a:gd name="connsiteY28" fmla="*/ 414196 h 487917"/>
              <a:gd name="connsiteX29" fmla="*/ 105086 w 621697"/>
              <a:gd name="connsiteY29" fmla="*/ 349528 h 487917"/>
              <a:gd name="connsiteX30" fmla="*/ 105086 w 621697"/>
              <a:gd name="connsiteY30" fmla="*/ 156495 h 487917"/>
              <a:gd name="connsiteX31" fmla="*/ 111067 w 621697"/>
              <a:gd name="connsiteY31" fmla="*/ 148734 h 487917"/>
              <a:gd name="connsiteX32" fmla="*/ 474824 w 621697"/>
              <a:gd name="connsiteY32" fmla="*/ 46398 h 487917"/>
              <a:gd name="connsiteX33" fmla="*/ 477217 w 621697"/>
              <a:gd name="connsiteY33" fmla="*/ 46123 h 487917"/>
              <a:gd name="connsiteX34" fmla="*/ 524695 w 621697"/>
              <a:gd name="connsiteY34" fmla="*/ 0 h 487917"/>
              <a:gd name="connsiteX35" fmla="*/ 557029 w 621697"/>
              <a:gd name="connsiteY35" fmla="*/ 0 h 487917"/>
              <a:gd name="connsiteX36" fmla="*/ 589363 w 621697"/>
              <a:gd name="connsiteY36" fmla="*/ 0 h 487917"/>
              <a:gd name="connsiteX37" fmla="*/ 621697 w 621697"/>
              <a:gd name="connsiteY37" fmla="*/ 0 h 487917"/>
              <a:gd name="connsiteX38" fmla="*/ 621697 w 621697"/>
              <a:gd name="connsiteY38" fmla="*/ 485010 h 487917"/>
              <a:gd name="connsiteX39" fmla="*/ 589363 w 621697"/>
              <a:gd name="connsiteY39" fmla="*/ 485010 h 487917"/>
              <a:gd name="connsiteX40" fmla="*/ 557029 w 621697"/>
              <a:gd name="connsiteY40" fmla="*/ 485010 h 487917"/>
              <a:gd name="connsiteX41" fmla="*/ 524695 w 621697"/>
              <a:gd name="connsiteY41" fmla="*/ 485010 h 487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21697" h="487917">
                <a:moveTo>
                  <a:pt x="153587" y="363432"/>
                </a:moveTo>
                <a:lnTo>
                  <a:pt x="153587" y="414520"/>
                </a:lnTo>
                <a:cubicBezTo>
                  <a:pt x="153553" y="417171"/>
                  <a:pt x="155478" y="419451"/>
                  <a:pt x="158114" y="419855"/>
                </a:cubicBezTo>
                <a:lnTo>
                  <a:pt x="276779" y="439740"/>
                </a:lnTo>
                <a:cubicBezTo>
                  <a:pt x="278347" y="439983"/>
                  <a:pt x="279948" y="439513"/>
                  <a:pt x="281144" y="438447"/>
                </a:cubicBezTo>
                <a:cubicBezTo>
                  <a:pt x="282259" y="437396"/>
                  <a:pt x="282906" y="435940"/>
                  <a:pt x="282923" y="434406"/>
                </a:cubicBezTo>
                <a:lnTo>
                  <a:pt x="282923" y="398514"/>
                </a:lnTo>
                <a:close/>
                <a:moveTo>
                  <a:pt x="56585" y="161508"/>
                </a:moveTo>
                <a:cubicBezTo>
                  <a:pt x="56875" y="161508"/>
                  <a:pt x="57150" y="161523"/>
                  <a:pt x="57440" y="161555"/>
                </a:cubicBezTo>
                <a:cubicBezTo>
                  <a:pt x="61870" y="161992"/>
                  <a:pt x="65121" y="165953"/>
                  <a:pt x="64668" y="170398"/>
                </a:cubicBezTo>
                <a:lnTo>
                  <a:pt x="64668" y="332068"/>
                </a:lnTo>
                <a:cubicBezTo>
                  <a:pt x="64668" y="336531"/>
                  <a:pt x="61046" y="340153"/>
                  <a:pt x="56585" y="340153"/>
                </a:cubicBezTo>
                <a:lnTo>
                  <a:pt x="32334" y="340153"/>
                </a:lnTo>
                <a:cubicBezTo>
                  <a:pt x="14469" y="340153"/>
                  <a:pt x="0" y="325683"/>
                  <a:pt x="0" y="307819"/>
                </a:cubicBezTo>
                <a:lnTo>
                  <a:pt x="0" y="194650"/>
                </a:lnTo>
                <a:cubicBezTo>
                  <a:pt x="0" y="176785"/>
                  <a:pt x="14469" y="162316"/>
                  <a:pt x="32334" y="162316"/>
                </a:cubicBezTo>
                <a:lnTo>
                  <a:pt x="56585" y="162316"/>
                </a:lnTo>
                <a:close/>
                <a:moveTo>
                  <a:pt x="477217" y="46123"/>
                </a:moveTo>
                <a:cubicBezTo>
                  <a:pt x="481679" y="46284"/>
                  <a:pt x="485171" y="50018"/>
                  <a:pt x="485010" y="54480"/>
                </a:cubicBezTo>
                <a:lnTo>
                  <a:pt x="485010" y="442488"/>
                </a:lnTo>
                <a:cubicBezTo>
                  <a:pt x="485010" y="443184"/>
                  <a:pt x="484913" y="443878"/>
                  <a:pt x="484735" y="444542"/>
                </a:cubicBezTo>
                <a:cubicBezTo>
                  <a:pt x="483570" y="448858"/>
                  <a:pt x="479140" y="451413"/>
                  <a:pt x="474824" y="450248"/>
                </a:cubicBezTo>
                <a:lnTo>
                  <a:pt x="331424" y="411448"/>
                </a:lnTo>
                <a:lnTo>
                  <a:pt x="331424" y="434081"/>
                </a:lnTo>
                <a:cubicBezTo>
                  <a:pt x="331424" y="449877"/>
                  <a:pt x="324519" y="464879"/>
                  <a:pt x="312507" y="475146"/>
                </a:cubicBezTo>
                <a:cubicBezTo>
                  <a:pt x="302727" y="483375"/>
                  <a:pt x="290376" y="487902"/>
                  <a:pt x="277587" y="487917"/>
                </a:cubicBezTo>
                <a:cubicBezTo>
                  <a:pt x="274613" y="487885"/>
                  <a:pt x="271637" y="487610"/>
                  <a:pt x="268696" y="487109"/>
                </a:cubicBezTo>
                <a:lnTo>
                  <a:pt x="150191" y="467386"/>
                </a:lnTo>
                <a:cubicBezTo>
                  <a:pt x="124194" y="463036"/>
                  <a:pt x="105117" y="440565"/>
                  <a:pt x="105086" y="414196"/>
                </a:cubicBezTo>
                <a:lnTo>
                  <a:pt x="105086" y="349528"/>
                </a:lnTo>
                <a:lnTo>
                  <a:pt x="105086" y="156495"/>
                </a:lnTo>
                <a:cubicBezTo>
                  <a:pt x="105101" y="152857"/>
                  <a:pt x="107559" y="149671"/>
                  <a:pt x="111067" y="148734"/>
                </a:cubicBezTo>
                <a:lnTo>
                  <a:pt x="474824" y="46398"/>
                </a:lnTo>
                <a:cubicBezTo>
                  <a:pt x="475601" y="46187"/>
                  <a:pt x="476409" y="46091"/>
                  <a:pt x="477217" y="46123"/>
                </a:cubicBezTo>
                <a:close/>
                <a:moveTo>
                  <a:pt x="524695" y="0"/>
                </a:moveTo>
                <a:cubicBezTo>
                  <a:pt x="524695" y="0"/>
                  <a:pt x="539172" y="0"/>
                  <a:pt x="557029" y="0"/>
                </a:cubicBezTo>
                <a:lnTo>
                  <a:pt x="589363" y="0"/>
                </a:lnTo>
                <a:cubicBezTo>
                  <a:pt x="607221" y="0"/>
                  <a:pt x="621697" y="0"/>
                  <a:pt x="621697" y="0"/>
                </a:cubicBezTo>
                <a:lnTo>
                  <a:pt x="621697" y="485010"/>
                </a:lnTo>
                <a:cubicBezTo>
                  <a:pt x="621697" y="485010"/>
                  <a:pt x="607221" y="485010"/>
                  <a:pt x="589363" y="485010"/>
                </a:cubicBezTo>
                <a:lnTo>
                  <a:pt x="557029" y="485010"/>
                </a:lnTo>
                <a:cubicBezTo>
                  <a:pt x="539172" y="485010"/>
                  <a:pt x="524695" y="485010"/>
                  <a:pt x="524695" y="485010"/>
                </a:cubicBez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panose="00000500000000000000" pitchFamily="2" charset="-122"/>
              <a:ea typeface="MiSans" panose="00000500000000000000" pitchFamily="2" charset="-122"/>
            </a:endParaRPr>
          </a:p>
        </p:txBody>
      </p:sp>
      <p:sp>
        <p:nvSpPr>
          <p:cNvPr id="54" name="任意多边形: 形状 53">
            <a:extLst>
              <a:ext uri="{FF2B5EF4-FFF2-40B4-BE49-F238E27FC236}">
                <a16:creationId xmlns:a16="http://schemas.microsoft.com/office/drawing/2014/main" id="{79F22972-CA04-F764-E2D4-09CCC1F6952E}"/>
              </a:ext>
            </a:extLst>
          </p:cNvPr>
          <p:cNvSpPr/>
          <p:nvPr/>
        </p:nvSpPr>
        <p:spPr>
          <a:xfrm>
            <a:off x="9833111" y="2517590"/>
            <a:ext cx="378102" cy="567130"/>
          </a:xfrm>
          <a:custGeom>
            <a:avLst/>
            <a:gdLst>
              <a:gd name="connsiteX0" fmla="*/ 157467 w 420360"/>
              <a:gd name="connsiteY0" fmla="*/ 574575 h 630514"/>
              <a:gd name="connsiteX1" fmla="*/ 262553 w 420360"/>
              <a:gd name="connsiteY1" fmla="*/ 574575 h 630514"/>
              <a:gd name="connsiteX2" fmla="*/ 262553 w 420360"/>
              <a:gd name="connsiteY2" fmla="*/ 582013 h 630514"/>
              <a:gd name="connsiteX3" fmla="*/ 214052 w 420360"/>
              <a:gd name="connsiteY3" fmla="*/ 630514 h 630514"/>
              <a:gd name="connsiteX4" fmla="*/ 205968 w 420360"/>
              <a:gd name="connsiteY4" fmla="*/ 630514 h 630514"/>
              <a:gd name="connsiteX5" fmla="*/ 157467 w 420360"/>
              <a:gd name="connsiteY5" fmla="*/ 582013 h 630514"/>
              <a:gd name="connsiteX6" fmla="*/ 206937 w 420360"/>
              <a:gd name="connsiteY6" fmla="*/ 0 h 630514"/>
              <a:gd name="connsiteX7" fmla="*/ 212919 w 420360"/>
              <a:gd name="connsiteY7" fmla="*/ 0 h 630514"/>
              <a:gd name="connsiteX8" fmla="*/ 245253 w 420360"/>
              <a:gd name="connsiteY8" fmla="*/ 32334 h 630514"/>
              <a:gd name="connsiteX9" fmla="*/ 245253 w 420360"/>
              <a:gd name="connsiteY9" fmla="*/ 65476 h 630514"/>
              <a:gd name="connsiteX10" fmla="*/ 367799 w 420360"/>
              <a:gd name="connsiteY10" fmla="*/ 224398 h 630514"/>
              <a:gd name="connsiteX11" fmla="*/ 367799 w 420360"/>
              <a:gd name="connsiteY11" fmla="*/ 271444 h 630514"/>
              <a:gd name="connsiteX12" fmla="*/ 417108 w 420360"/>
              <a:gd name="connsiteY12" fmla="*/ 424707 h 630514"/>
              <a:gd name="connsiteX13" fmla="*/ 420342 w 420360"/>
              <a:gd name="connsiteY13" fmla="*/ 435215 h 630514"/>
              <a:gd name="connsiteX14" fmla="*/ 420342 w 420360"/>
              <a:gd name="connsiteY14" fmla="*/ 517344 h 630514"/>
              <a:gd name="connsiteX15" fmla="*/ 402881 w 420360"/>
              <a:gd name="connsiteY15" fmla="*/ 534804 h 630514"/>
              <a:gd name="connsiteX16" fmla="*/ 17621 w 420360"/>
              <a:gd name="connsiteY16" fmla="*/ 534804 h 630514"/>
              <a:gd name="connsiteX17" fmla="*/ 17460 w 420360"/>
              <a:gd name="connsiteY17" fmla="*/ 534804 h 630514"/>
              <a:gd name="connsiteX18" fmla="*/ 0 w 420360"/>
              <a:gd name="connsiteY18" fmla="*/ 517344 h 630514"/>
              <a:gd name="connsiteX19" fmla="*/ 0 w 420360"/>
              <a:gd name="connsiteY19" fmla="*/ 433922 h 630514"/>
              <a:gd name="connsiteX20" fmla="*/ 3394 w 420360"/>
              <a:gd name="connsiteY20" fmla="*/ 424061 h 630514"/>
              <a:gd name="connsiteX21" fmla="*/ 51895 w 420360"/>
              <a:gd name="connsiteY21" fmla="*/ 270798 h 630514"/>
              <a:gd name="connsiteX22" fmla="*/ 51895 w 420360"/>
              <a:gd name="connsiteY22" fmla="*/ 218255 h 630514"/>
              <a:gd name="connsiteX23" fmla="*/ 174603 w 420360"/>
              <a:gd name="connsiteY23" fmla="*/ 64668 h 630514"/>
              <a:gd name="connsiteX24" fmla="*/ 174603 w 420360"/>
              <a:gd name="connsiteY24" fmla="*/ 32334 h 630514"/>
              <a:gd name="connsiteX25" fmla="*/ 206937 w 420360"/>
              <a:gd name="connsiteY25" fmla="*/ 0 h 6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20360" h="630514">
                <a:moveTo>
                  <a:pt x="157467" y="574575"/>
                </a:moveTo>
                <a:lnTo>
                  <a:pt x="262553" y="574575"/>
                </a:lnTo>
                <a:lnTo>
                  <a:pt x="262553" y="582013"/>
                </a:lnTo>
                <a:cubicBezTo>
                  <a:pt x="262553" y="608800"/>
                  <a:pt x="240840" y="630514"/>
                  <a:pt x="214052" y="630514"/>
                </a:cubicBezTo>
                <a:lnTo>
                  <a:pt x="205968" y="630514"/>
                </a:lnTo>
                <a:cubicBezTo>
                  <a:pt x="179179" y="630514"/>
                  <a:pt x="157467" y="608800"/>
                  <a:pt x="157467" y="582013"/>
                </a:cubicBezTo>
                <a:close/>
                <a:moveTo>
                  <a:pt x="206937" y="0"/>
                </a:moveTo>
                <a:lnTo>
                  <a:pt x="212919" y="0"/>
                </a:lnTo>
                <a:cubicBezTo>
                  <a:pt x="230783" y="0"/>
                  <a:pt x="245253" y="14477"/>
                  <a:pt x="245253" y="32334"/>
                </a:cubicBezTo>
                <a:lnTo>
                  <a:pt x="245253" y="65476"/>
                </a:lnTo>
                <a:cubicBezTo>
                  <a:pt x="317810" y="83922"/>
                  <a:pt x="368397" y="149529"/>
                  <a:pt x="367799" y="224398"/>
                </a:cubicBezTo>
                <a:lnTo>
                  <a:pt x="367799" y="271444"/>
                </a:lnTo>
                <a:cubicBezTo>
                  <a:pt x="367815" y="326427"/>
                  <a:pt x="385065" y="380022"/>
                  <a:pt x="417108" y="424707"/>
                </a:cubicBezTo>
                <a:cubicBezTo>
                  <a:pt x="419388" y="427730"/>
                  <a:pt x="420520" y="431449"/>
                  <a:pt x="420342" y="435215"/>
                </a:cubicBezTo>
                <a:lnTo>
                  <a:pt x="420342" y="517344"/>
                </a:lnTo>
                <a:cubicBezTo>
                  <a:pt x="420342" y="526979"/>
                  <a:pt x="412517" y="534804"/>
                  <a:pt x="402881" y="534804"/>
                </a:cubicBezTo>
                <a:lnTo>
                  <a:pt x="17621" y="534804"/>
                </a:lnTo>
                <a:cubicBezTo>
                  <a:pt x="17572" y="534804"/>
                  <a:pt x="17508" y="534804"/>
                  <a:pt x="17460" y="534804"/>
                </a:cubicBezTo>
                <a:cubicBezTo>
                  <a:pt x="7824" y="534804"/>
                  <a:pt x="0" y="526979"/>
                  <a:pt x="0" y="517344"/>
                </a:cubicBezTo>
                <a:lnTo>
                  <a:pt x="0" y="433922"/>
                </a:lnTo>
                <a:cubicBezTo>
                  <a:pt x="15" y="430349"/>
                  <a:pt x="1212" y="426890"/>
                  <a:pt x="3394" y="424061"/>
                </a:cubicBezTo>
                <a:cubicBezTo>
                  <a:pt x="35163" y="379277"/>
                  <a:pt x="52123" y="325701"/>
                  <a:pt x="51895" y="270798"/>
                </a:cubicBezTo>
                <a:lnTo>
                  <a:pt x="51895" y="218255"/>
                </a:lnTo>
                <a:cubicBezTo>
                  <a:pt x="52009" y="144727"/>
                  <a:pt x="102903" y="81013"/>
                  <a:pt x="174603" y="64668"/>
                </a:cubicBezTo>
                <a:lnTo>
                  <a:pt x="174603" y="32334"/>
                </a:lnTo>
                <a:cubicBezTo>
                  <a:pt x="174603" y="14477"/>
                  <a:pt x="189073" y="0"/>
                  <a:pt x="206937" y="0"/>
                </a:cubicBezTo>
                <a:close/>
              </a:path>
            </a:pathLst>
          </a:cu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panose="00000500000000000000" pitchFamily="2" charset="-122"/>
              <a:ea typeface="MiSans" panose="00000500000000000000" pitchFamily="2" charset="-122"/>
            </a:endParaRPr>
          </a:p>
        </p:txBody>
      </p:sp>
    </p:spTree>
    <p:extLst>
      <p:ext uri="{BB962C8B-B14F-4D97-AF65-F5344CB8AC3E}">
        <p14:creationId xmlns:p14="http://schemas.microsoft.com/office/powerpoint/2010/main" val="3493091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文本框 13">
            <a:extLst>
              <a:ext uri="{FF2B5EF4-FFF2-40B4-BE49-F238E27FC236}">
                <a16:creationId xmlns:a16="http://schemas.microsoft.com/office/drawing/2014/main" id="{8F943B8B-B156-F0C2-4814-818E0E508762}"/>
              </a:ext>
            </a:extLst>
          </p:cNvPr>
          <p:cNvSpPr txBox="1"/>
          <p:nvPr/>
        </p:nvSpPr>
        <p:spPr>
          <a:xfrm>
            <a:off x="5014606" y="2754841"/>
            <a:ext cx="5539979" cy="1107996"/>
          </a:xfrm>
          <a:prstGeom prst="rect">
            <a:avLst/>
          </a:prstGeom>
          <a:noFill/>
        </p:spPr>
        <p:txBody>
          <a:bodyPr wrap="none" lIns="0" tIns="0" rIns="0" bIns="0" rtlCol="0">
            <a:spAutoFit/>
          </a:bodyPr>
          <a:lstStyle/>
          <a:p>
            <a:pPr algn="ctr">
              <a:defRPr/>
            </a:pPr>
            <a:r>
              <a:rPr kumimoji="1" lang="zh-CN" altLang="en-US" sz="7200" dirty="0">
                <a:solidFill>
                  <a:schemeClr val="accent1"/>
                </a:solidFill>
                <a:latin typeface="MiSans Semibold" panose="00000700000000000000" pitchFamily="2" charset="-122"/>
                <a:ea typeface="MiSans Semibold" panose="00000700000000000000" pitchFamily="2" charset="-122"/>
                <a:cs typeface="+mn-ea"/>
                <a:sym typeface="汉仪旗黑KW 55S" panose="00020600040101010101" pitchFamily="18" charset="-122"/>
              </a:rPr>
              <a:t>业绩成果展示</a:t>
            </a:r>
          </a:p>
        </p:txBody>
      </p:sp>
      <p:sp>
        <p:nvSpPr>
          <p:cNvPr id="28" name="文本占位符 9">
            <a:extLst>
              <a:ext uri="{FF2B5EF4-FFF2-40B4-BE49-F238E27FC236}">
                <a16:creationId xmlns:a16="http://schemas.microsoft.com/office/drawing/2014/main" id="{ED90F2A8-8DD0-8C58-C1A0-000530E56CBB}"/>
              </a:ext>
            </a:extLst>
          </p:cNvPr>
          <p:cNvSpPr txBox="1">
            <a:spLocks/>
          </p:cNvSpPr>
          <p:nvPr/>
        </p:nvSpPr>
        <p:spPr>
          <a:xfrm>
            <a:off x="5051425" y="3862837"/>
            <a:ext cx="1585370" cy="199285"/>
          </a:xfrm>
          <a:prstGeom prst="rect">
            <a:avLst/>
          </a:prstGeom>
        </p:spPr>
        <p:txBody>
          <a:bodyPr wrap="none" lIns="0" tIns="0" rIns="0" bIns="0">
            <a:spAutoFit/>
          </a:bodyPr>
          <a:lstStyle>
            <a:lvl1pPr marL="0" indent="0" algn="l" defTabSz="914400" rtl="0" eaLnBrk="1" latinLnBrk="0" hangingPunct="1">
              <a:lnSpc>
                <a:spcPct val="90000"/>
              </a:lnSpc>
              <a:spcBef>
                <a:spcPts val="1000"/>
              </a:spcBef>
              <a:buFont typeface="Arial" panose="020B0604020202020204" pitchFamily="34" charset="0"/>
              <a:buNone/>
              <a:defRPr sz="1050" b="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1400" dirty="0">
                <a:solidFill>
                  <a:schemeClr val="bg1">
                    <a:lumMod val="65000"/>
                  </a:schemeClr>
                </a:solidFill>
                <a:latin typeface="MiSans" panose="00000500000000000000" pitchFamily="2" charset="-122"/>
                <a:ea typeface="MiSans" panose="00000500000000000000" pitchFamily="2" charset="-122"/>
                <a:cs typeface="+mn-ea"/>
                <a:sym typeface="汉仪旗黑KW 55S" panose="00020600040101010101" pitchFamily="18" charset="-122"/>
              </a:rPr>
              <a:t>Work results show</a:t>
            </a:r>
          </a:p>
        </p:txBody>
      </p:sp>
      <p:pic>
        <p:nvPicPr>
          <p:cNvPr id="30" name="图片 29" descr="卡通画&#10;&#10;中度可信度描述已自动生成">
            <a:extLst>
              <a:ext uri="{FF2B5EF4-FFF2-40B4-BE49-F238E27FC236}">
                <a16:creationId xmlns:a16="http://schemas.microsoft.com/office/drawing/2014/main" id="{15C7F099-8D68-4F4F-465A-EBE7353A80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4585" y="406809"/>
            <a:ext cx="1473002" cy="201569"/>
          </a:xfrm>
          <a:prstGeom prst="rect">
            <a:avLst/>
          </a:prstGeom>
        </p:spPr>
      </p:pic>
      <p:sp>
        <p:nvSpPr>
          <p:cNvPr id="58" name="gaoding-14">
            <a:extLst>
              <a:ext uri="{FF2B5EF4-FFF2-40B4-BE49-F238E27FC236}">
                <a16:creationId xmlns:a16="http://schemas.microsoft.com/office/drawing/2014/main" id="{F5F1980D-4D04-2BFF-D98F-FF891BB47C8D}"/>
              </a:ext>
            </a:extLst>
          </p:cNvPr>
          <p:cNvSpPr txBox="1"/>
          <p:nvPr/>
        </p:nvSpPr>
        <p:spPr>
          <a:xfrm>
            <a:off x="5014607" y="1462932"/>
            <a:ext cx="1578958" cy="1477328"/>
          </a:xfrm>
          <a:prstGeom prst="rect">
            <a:avLst/>
          </a:prstGeom>
          <a:noFill/>
        </p:spPr>
        <p:txBody>
          <a:bodyPr wrap="none" lIns="0" tIns="0" rIns="0" bIns="0" rtlCol="0">
            <a:spAutoFit/>
          </a:bodyPr>
          <a:lstStyle>
            <a:defPPr>
              <a:defRPr lang="zh-CN"/>
            </a:defPPr>
            <a:lvl1pPr>
              <a:defRPr sz="3200" spc="300">
                <a:gradFill>
                  <a:gsLst>
                    <a:gs pos="0">
                      <a:schemeClr val="bg1"/>
                    </a:gs>
                    <a:gs pos="100000">
                      <a:schemeClr val="accent4"/>
                    </a:gs>
                  </a:gsLst>
                  <a:lin ang="2700000" scaled="0"/>
                </a:gradFill>
                <a:latin typeface="+mj-ea"/>
                <a:ea typeface="+mj-ea"/>
              </a:defRPr>
            </a:lvl1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0" normalizeH="0" baseline="0" noProof="0" dirty="0">
                <a:ln w="12700">
                  <a:solidFill>
                    <a:schemeClr val="accent1"/>
                  </a:solidFill>
                </a:ln>
                <a:noFill/>
                <a:uLnTx/>
                <a:uFillTx/>
                <a:latin typeface="MiSans Semibold" panose="00000700000000000000" pitchFamily="2" charset="-122"/>
                <a:ea typeface="MiSans Semibold" panose="00000700000000000000" pitchFamily="2" charset="-122"/>
                <a:cs typeface="阿里巴巴普惠体 2.0 35 Thin" panose="00020600040101010101" pitchFamily="18" charset="-122"/>
              </a:rPr>
              <a:t>02</a:t>
            </a:r>
          </a:p>
        </p:txBody>
      </p:sp>
      <p:sp>
        <p:nvSpPr>
          <p:cNvPr id="75" name="矩形: 圆角 74">
            <a:extLst>
              <a:ext uri="{FF2B5EF4-FFF2-40B4-BE49-F238E27FC236}">
                <a16:creationId xmlns:a16="http://schemas.microsoft.com/office/drawing/2014/main" id="{26E46695-193A-3ED3-22EE-EDE5E108061B}"/>
              </a:ext>
            </a:extLst>
          </p:cNvPr>
          <p:cNvSpPr/>
          <p:nvPr/>
        </p:nvSpPr>
        <p:spPr>
          <a:xfrm>
            <a:off x="5051425" y="4438839"/>
            <a:ext cx="1685751" cy="391447"/>
          </a:xfrm>
          <a:prstGeom prst="roundRect">
            <a:avLst>
              <a:gd name="adj" fmla="val 50000"/>
            </a:avLst>
          </a:prstGeom>
          <a:solidFill>
            <a:schemeClr val="accent1"/>
          </a:solidFill>
          <a:ln w="12700" cap="flat">
            <a:solidFill>
              <a:schemeClr val="bg1"/>
            </a:solidFill>
            <a:prstDash val="solid"/>
            <a:miter/>
          </a:ln>
          <a:effectLst>
            <a:outerShdw blurRad="165100" dist="101600" dir="5400000" sx="96000" sy="96000" algn="t" rotWithShape="0">
              <a:schemeClr val="accent1">
                <a:lumMod val="50000"/>
                <a:alpha val="5000"/>
              </a:schemeClr>
            </a:outerShdw>
          </a:effectLst>
        </p:spPr>
        <p:txBody>
          <a:bodyPr lIns="0" tIns="0" rIns="0" bIns="0" rtlCol="0" anchor="ctr"/>
          <a:lstStyle/>
          <a:p>
            <a:pPr algn="ctr" defTabSz="731520"/>
            <a:r>
              <a:rPr lang="zh-CN" altLang="en-US" dirty="0">
                <a:solidFill>
                  <a:schemeClr val="bg1"/>
                </a:solidFill>
                <a:latin typeface="MiSans" panose="00000500000000000000" pitchFamily="2" charset="-122"/>
                <a:ea typeface="MiSans" panose="00000500000000000000" pitchFamily="2" charset="-122"/>
                <a:cs typeface="+mn-ea"/>
                <a:sym typeface="汉仪旗黑KW 55S" panose="00020600040101010101" pitchFamily="18" charset="-122"/>
              </a:rPr>
              <a:t>请添加小标题</a:t>
            </a:r>
          </a:p>
        </p:txBody>
      </p:sp>
      <p:sp>
        <p:nvSpPr>
          <p:cNvPr id="76" name="矩形: 圆角 75">
            <a:extLst>
              <a:ext uri="{FF2B5EF4-FFF2-40B4-BE49-F238E27FC236}">
                <a16:creationId xmlns:a16="http://schemas.microsoft.com/office/drawing/2014/main" id="{05EAF0A4-3550-043F-7633-B8B96E7A3E40}"/>
              </a:ext>
            </a:extLst>
          </p:cNvPr>
          <p:cNvSpPr/>
          <p:nvPr/>
        </p:nvSpPr>
        <p:spPr>
          <a:xfrm>
            <a:off x="6978539" y="4438839"/>
            <a:ext cx="1685751" cy="391447"/>
          </a:xfrm>
          <a:prstGeom prst="roundRect">
            <a:avLst>
              <a:gd name="adj" fmla="val 50000"/>
            </a:avLst>
          </a:prstGeom>
          <a:solidFill>
            <a:schemeClr val="accent1"/>
          </a:solidFill>
          <a:ln w="12700" cap="flat">
            <a:solidFill>
              <a:schemeClr val="bg1"/>
            </a:solidFill>
            <a:prstDash val="solid"/>
            <a:miter/>
          </a:ln>
          <a:effectLst>
            <a:outerShdw blurRad="165100" dist="101600" dir="5400000" sx="96000" sy="96000" algn="t" rotWithShape="0">
              <a:schemeClr val="accent1">
                <a:lumMod val="50000"/>
                <a:alpha val="5000"/>
              </a:schemeClr>
            </a:outerShdw>
          </a:effectLst>
        </p:spPr>
        <p:txBody>
          <a:bodyPr lIns="0" tIns="0" rIns="0" bIns="0" rtlCol="0" anchor="ctr"/>
          <a:lstStyle/>
          <a:p>
            <a:pPr algn="ctr" defTabSz="731520"/>
            <a:r>
              <a:rPr lang="zh-CN" altLang="en-US" sz="1600" dirty="0">
                <a:solidFill>
                  <a:schemeClr val="bg1"/>
                </a:solidFill>
                <a:latin typeface="MiSans" panose="00000500000000000000" pitchFamily="2" charset="-122"/>
                <a:ea typeface="MiSans" panose="00000500000000000000" pitchFamily="2" charset="-122"/>
                <a:cs typeface="+mn-ea"/>
                <a:sym typeface="汉仪旗黑KW 55S" panose="00020600040101010101" pitchFamily="18" charset="-122"/>
              </a:rPr>
              <a:t>请添加小标题</a:t>
            </a:r>
          </a:p>
        </p:txBody>
      </p:sp>
      <p:sp>
        <p:nvSpPr>
          <p:cNvPr id="77" name="矩形: 圆角 76">
            <a:extLst>
              <a:ext uri="{FF2B5EF4-FFF2-40B4-BE49-F238E27FC236}">
                <a16:creationId xmlns:a16="http://schemas.microsoft.com/office/drawing/2014/main" id="{1E551503-0173-CE44-8376-4291E477670A}"/>
              </a:ext>
            </a:extLst>
          </p:cNvPr>
          <p:cNvSpPr/>
          <p:nvPr/>
        </p:nvSpPr>
        <p:spPr>
          <a:xfrm>
            <a:off x="8905652" y="4438839"/>
            <a:ext cx="1685751" cy="391447"/>
          </a:xfrm>
          <a:prstGeom prst="roundRect">
            <a:avLst>
              <a:gd name="adj" fmla="val 50000"/>
            </a:avLst>
          </a:prstGeom>
          <a:solidFill>
            <a:schemeClr val="accent1"/>
          </a:solidFill>
          <a:ln w="12700" cap="flat">
            <a:solidFill>
              <a:schemeClr val="bg1"/>
            </a:solidFill>
            <a:prstDash val="solid"/>
            <a:miter/>
          </a:ln>
          <a:effectLst>
            <a:outerShdw blurRad="165100" dist="101600" dir="5400000" sx="96000" sy="96000" algn="t" rotWithShape="0">
              <a:schemeClr val="accent1">
                <a:lumMod val="50000"/>
                <a:alpha val="5000"/>
              </a:schemeClr>
            </a:outerShdw>
          </a:effectLst>
        </p:spPr>
        <p:txBody>
          <a:bodyPr lIns="0" tIns="0" rIns="0" bIns="0" rtlCol="0" anchor="ctr"/>
          <a:lstStyle/>
          <a:p>
            <a:pPr algn="ctr" defTabSz="731520"/>
            <a:r>
              <a:rPr lang="zh-CN" altLang="en-US" sz="1600" dirty="0">
                <a:solidFill>
                  <a:schemeClr val="bg1"/>
                </a:solidFill>
                <a:latin typeface="MiSans" panose="00000500000000000000" pitchFamily="2" charset="-122"/>
                <a:ea typeface="MiSans" panose="00000500000000000000" pitchFamily="2" charset="-122"/>
                <a:cs typeface="+mn-ea"/>
                <a:sym typeface="汉仪旗黑KW 55S" panose="00020600040101010101" pitchFamily="18" charset="-122"/>
              </a:rPr>
              <a:t>请添加小标题</a:t>
            </a:r>
          </a:p>
        </p:txBody>
      </p:sp>
      <p:sp>
        <p:nvSpPr>
          <p:cNvPr id="9" name="任意多边形: 形状 8">
            <a:extLst>
              <a:ext uri="{FF2B5EF4-FFF2-40B4-BE49-F238E27FC236}">
                <a16:creationId xmlns:a16="http://schemas.microsoft.com/office/drawing/2014/main" id="{771E487D-799C-7A73-1C42-4C3F9BED47B0}"/>
              </a:ext>
            </a:extLst>
          </p:cNvPr>
          <p:cNvSpPr/>
          <p:nvPr/>
        </p:nvSpPr>
        <p:spPr>
          <a:xfrm>
            <a:off x="1" y="1462932"/>
            <a:ext cx="3457577" cy="5395068"/>
          </a:xfrm>
          <a:custGeom>
            <a:avLst/>
            <a:gdLst>
              <a:gd name="connsiteX0" fmla="*/ 490312 w 3457577"/>
              <a:gd name="connsiteY0" fmla="*/ 0 h 5395068"/>
              <a:gd name="connsiteX1" fmla="*/ 3457577 w 3457577"/>
              <a:gd name="connsiteY1" fmla="*/ 2967265 h 5395068"/>
              <a:gd name="connsiteX2" fmla="*/ 2377768 w 3457577"/>
              <a:gd name="connsiteY2" fmla="*/ 5256951 h 5395068"/>
              <a:gd name="connsiteX3" fmla="*/ 2193067 w 3457577"/>
              <a:gd name="connsiteY3" fmla="*/ 5395068 h 5395068"/>
              <a:gd name="connsiteX4" fmla="*/ 0 w 3457577"/>
              <a:gd name="connsiteY4" fmla="*/ 5395068 h 5395068"/>
              <a:gd name="connsiteX5" fmla="*/ 0 w 3457577"/>
              <a:gd name="connsiteY5" fmla="*/ 43848 h 5395068"/>
              <a:gd name="connsiteX6" fmla="*/ 186927 w 3457577"/>
              <a:gd name="connsiteY6" fmla="*/ 15320 h 5395068"/>
              <a:gd name="connsiteX7" fmla="*/ 490312 w 3457577"/>
              <a:gd name="connsiteY7" fmla="*/ 0 h 5395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7577" h="5395068">
                <a:moveTo>
                  <a:pt x="490312" y="0"/>
                </a:moveTo>
                <a:cubicBezTo>
                  <a:pt x="2129087" y="0"/>
                  <a:pt x="3457577" y="1328490"/>
                  <a:pt x="3457577" y="2967265"/>
                </a:cubicBezTo>
                <a:cubicBezTo>
                  <a:pt x="3457577" y="3889076"/>
                  <a:pt x="3037235" y="4712711"/>
                  <a:pt x="2377768" y="5256951"/>
                </a:cubicBezTo>
                <a:lnTo>
                  <a:pt x="2193067" y="5395068"/>
                </a:lnTo>
                <a:lnTo>
                  <a:pt x="0" y="5395068"/>
                </a:lnTo>
                <a:lnTo>
                  <a:pt x="0" y="43848"/>
                </a:lnTo>
                <a:lnTo>
                  <a:pt x="186927" y="15320"/>
                </a:lnTo>
                <a:cubicBezTo>
                  <a:pt x="286677" y="5190"/>
                  <a:pt x="387889" y="0"/>
                  <a:pt x="490312" y="0"/>
                </a:cubicBezTo>
                <a:close/>
              </a:path>
            </a:pathLst>
          </a:cu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sp>
        <p:nvSpPr>
          <p:cNvPr id="11" name="任意多边形: 形状 10">
            <a:extLst>
              <a:ext uri="{FF2B5EF4-FFF2-40B4-BE49-F238E27FC236}">
                <a16:creationId xmlns:a16="http://schemas.microsoft.com/office/drawing/2014/main" id="{7B5FAF6F-3BD4-E4CE-9AC5-9326C760456E}"/>
              </a:ext>
            </a:extLst>
          </p:cNvPr>
          <p:cNvSpPr/>
          <p:nvPr/>
        </p:nvSpPr>
        <p:spPr>
          <a:xfrm>
            <a:off x="1" y="4157498"/>
            <a:ext cx="3457577" cy="2700503"/>
          </a:xfrm>
          <a:custGeom>
            <a:avLst/>
            <a:gdLst>
              <a:gd name="connsiteX0" fmla="*/ 0 w 3457577"/>
              <a:gd name="connsiteY0" fmla="*/ 0 h 2700503"/>
              <a:gd name="connsiteX1" fmla="*/ 490312 w 3457577"/>
              <a:gd name="connsiteY1" fmla="*/ 272700 h 2700503"/>
              <a:gd name="connsiteX2" fmla="*/ 3457577 w 3457577"/>
              <a:gd name="connsiteY2" fmla="*/ 272700 h 2700503"/>
              <a:gd name="connsiteX3" fmla="*/ 2314052 w 3457577"/>
              <a:gd name="connsiteY3" fmla="*/ 2613558 h 2700503"/>
              <a:gd name="connsiteX4" fmla="*/ 2193270 w 3457577"/>
              <a:gd name="connsiteY4" fmla="*/ 2700503 h 2700503"/>
              <a:gd name="connsiteX5" fmla="*/ 0 w 3457577"/>
              <a:gd name="connsiteY5" fmla="*/ 2700503 h 270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7577" h="2700503">
                <a:moveTo>
                  <a:pt x="0" y="0"/>
                </a:moveTo>
                <a:lnTo>
                  <a:pt x="490312" y="272700"/>
                </a:lnTo>
                <a:lnTo>
                  <a:pt x="3457577" y="272700"/>
                </a:lnTo>
                <a:cubicBezTo>
                  <a:pt x="3457577" y="1203921"/>
                  <a:pt x="3022732" y="2061292"/>
                  <a:pt x="2314052" y="2613558"/>
                </a:cubicBezTo>
                <a:lnTo>
                  <a:pt x="2193270" y="2700503"/>
                </a:lnTo>
                <a:lnTo>
                  <a:pt x="0" y="2700503"/>
                </a:lnTo>
                <a:close/>
              </a:path>
            </a:pathLst>
          </a:custGeom>
          <a:solidFill>
            <a:schemeClr val="accent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pic>
        <p:nvPicPr>
          <p:cNvPr id="13" name="图片 12" descr="男人拿着笔记本电脑的桌子前&#10;&#10;描述已自动生成">
            <a:extLst>
              <a:ext uri="{FF2B5EF4-FFF2-40B4-BE49-F238E27FC236}">
                <a16:creationId xmlns:a16="http://schemas.microsoft.com/office/drawing/2014/main" id="{8EF83D99-16C6-104C-51CF-5446DBD5EACD}"/>
              </a:ext>
            </a:extLst>
          </p:cNvPr>
          <p:cNvPicPr>
            <a:picLocks noChangeAspect="1"/>
          </p:cNvPicPr>
          <p:nvPr/>
        </p:nvPicPr>
        <p:blipFill rotWithShape="1">
          <a:blip r:embed="rId4">
            <a:extLst>
              <a:ext uri="{28A0092B-C50C-407E-A947-70E740481C1C}">
                <a14:useLocalDpi xmlns:a14="http://schemas.microsoft.com/office/drawing/2010/main" val="0"/>
              </a:ext>
            </a:extLst>
          </a:blip>
          <a:srcRect l="78441" t="26891" r="1975" b="16780"/>
          <a:stretch/>
        </p:blipFill>
        <p:spPr>
          <a:xfrm>
            <a:off x="0" y="1792444"/>
            <a:ext cx="3128062" cy="5065557"/>
          </a:xfrm>
          <a:custGeom>
            <a:avLst/>
            <a:gdLst>
              <a:gd name="connsiteX0" fmla="*/ 490310 w 3128062"/>
              <a:gd name="connsiteY0" fmla="*/ 0 h 5065557"/>
              <a:gd name="connsiteX1" fmla="*/ 3128062 w 3128062"/>
              <a:gd name="connsiteY1" fmla="*/ 2637752 h 5065557"/>
              <a:gd name="connsiteX2" fmla="*/ 1747620 w 3128062"/>
              <a:gd name="connsiteY2" fmla="*/ 4957142 h 5065557"/>
              <a:gd name="connsiteX3" fmla="*/ 1522563 w 3128062"/>
              <a:gd name="connsiteY3" fmla="*/ 5065557 h 5065557"/>
              <a:gd name="connsiteX4" fmla="*/ 0 w 3128062"/>
              <a:gd name="connsiteY4" fmla="*/ 5065557 h 5065557"/>
              <a:gd name="connsiteX5" fmla="*/ 0 w 3128062"/>
              <a:gd name="connsiteY5" fmla="*/ 47288 h 5065557"/>
              <a:gd name="connsiteX6" fmla="*/ 220615 w 3128062"/>
              <a:gd name="connsiteY6" fmla="*/ 13618 h 5065557"/>
              <a:gd name="connsiteX7" fmla="*/ 490310 w 3128062"/>
              <a:gd name="connsiteY7" fmla="*/ 0 h 5065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28062" h="5065557">
                <a:moveTo>
                  <a:pt x="490310" y="0"/>
                </a:moveTo>
                <a:cubicBezTo>
                  <a:pt x="1947101" y="0"/>
                  <a:pt x="3128062" y="1180962"/>
                  <a:pt x="3128062" y="2637752"/>
                </a:cubicBezTo>
                <a:cubicBezTo>
                  <a:pt x="3128062" y="3639296"/>
                  <a:pt x="2569874" y="4510467"/>
                  <a:pt x="1747620" y="4957142"/>
                </a:cubicBezTo>
                <a:lnTo>
                  <a:pt x="1522563" y="5065557"/>
                </a:lnTo>
                <a:lnTo>
                  <a:pt x="0" y="5065557"/>
                </a:lnTo>
                <a:lnTo>
                  <a:pt x="0" y="47288"/>
                </a:lnTo>
                <a:lnTo>
                  <a:pt x="220615" y="13618"/>
                </a:lnTo>
                <a:cubicBezTo>
                  <a:pt x="309289" y="4613"/>
                  <a:pt x="399261" y="0"/>
                  <a:pt x="490310" y="0"/>
                </a:cubicBezTo>
                <a:close/>
              </a:path>
            </a:pathLst>
          </a:custGeom>
        </p:spPr>
      </p:pic>
      <p:sp>
        <p:nvSpPr>
          <p:cNvPr id="16" name="任意多边形: 形状 15">
            <a:extLst>
              <a:ext uri="{FF2B5EF4-FFF2-40B4-BE49-F238E27FC236}">
                <a16:creationId xmlns:a16="http://schemas.microsoft.com/office/drawing/2014/main" id="{7D571B46-4857-4B64-3590-AD475460B614}"/>
              </a:ext>
            </a:extLst>
          </p:cNvPr>
          <p:cNvSpPr/>
          <p:nvPr/>
        </p:nvSpPr>
        <p:spPr>
          <a:xfrm rot="11700000">
            <a:off x="-68513" y="-114405"/>
            <a:ext cx="889955" cy="857365"/>
          </a:xfrm>
          <a:custGeom>
            <a:avLst/>
            <a:gdLst>
              <a:gd name="connsiteX0" fmla="*/ 889955 w 889955"/>
              <a:gd name="connsiteY0" fmla="*/ 634815 h 857365"/>
              <a:gd name="connsiteX1" fmla="*/ 59385 w 889955"/>
              <a:gd name="connsiteY1" fmla="*/ 857365 h 857365"/>
              <a:gd name="connsiteX2" fmla="*/ 47232 w 889955"/>
              <a:gd name="connsiteY2" fmla="*/ 834974 h 857365"/>
              <a:gd name="connsiteX3" fmla="*/ 0 w 889955"/>
              <a:gd name="connsiteY3" fmla="*/ 601027 h 857365"/>
              <a:gd name="connsiteX4" fmla="*/ 601027 w 889955"/>
              <a:gd name="connsiteY4" fmla="*/ 0 h 857365"/>
              <a:gd name="connsiteX5" fmla="*/ 722155 w 889955"/>
              <a:gd name="connsiteY5" fmla="*/ 12211 h 857365"/>
              <a:gd name="connsiteX6" fmla="*/ 723217 w 889955"/>
              <a:gd name="connsiteY6" fmla="*/ 12541 h 857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9955" h="857365">
                <a:moveTo>
                  <a:pt x="889955" y="634815"/>
                </a:moveTo>
                <a:lnTo>
                  <a:pt x="59385" y="857365"/>
                </a:lnTo>
                <a:lnTo>
                  <a:pt x="47232" y="834974"/>
                </a:lnTo>
                <a:cubicBezTo>
                  <a:pt x="16818" y="763068"/>
                  <a:pt x="0" y="684011"/>
                  <a:pt x="0" y="601027"/>
                </a:cubicBezTo>
                <a:cubicBezTo>
                  <a:pt x="0" y="269089"/>
                  <a:pt x="269089" y="0"/>
                  <a:pt x="601027" y="0"/>
                </a:cubicBezTo>
                <a:cubicBezTo>
                  <a:pt x="642519" y="0"/>
                  <a:pt x="683029" y="4205"/>
                  <a:pt x="722155" y="12211"/>
                </a:cubicBezTo>
                <a:lnTo>
                  <a:pt x="723217" y="12541"/>
                </a:lnTo>
                <a:close/>
              </a:path>
            </a:pathLst>
          </a:custGeom>
          <a:solidFill>
            <a:schemeClr val="accent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sp>
        <p:nvSpPr>
          <p:cNvPr id="18" name="任意多边形: 形状 17">
            <a:extLst>
              <a:ext uri="{FF2B5EF4-FFF2-40B4-BE49-F238E27FC236}">
                <a16:creationId xmlns:a16="http://schemas.microsoft.com/office/drawing/2014/main" id="{155722CA-F5AE-7A21-52CC-9B7B9A0AD235}"/>
              </a:ext>
            </a:extLst>
          </p:cNvPr>
          <p:cNvSpPr/>
          <p:nvPr/>
        </p:nvSpPr>
        <p:spPr>
          <a:xfrm rot="11700000">
            <a:off x="-54298" y="-95637"/>
            <a:ext cx="763211" cy="697039"/>
          </a:xfrm>
          <a:custGeom>
            <a:avLst/>
            <a:gdLst>
              <a:gd name="connsiteX0" fmla="*/ 763211 w 763211"/>
              <a:gd name="connsiteY0" fmla="*/ 508072 h 697039"/>
              <a:gd name="connsiteX1" fmla="*/ 57975 w 763211"/>
              <a:gd name="connsiteY1" fmla="*/ 697039 h 697039"/>
              <a:gd name="connsiteX2" fmla="*/ 37271 w 763211"/>
              <a:gd name="connsiteY2" fmla="*/ 658895 h 697039"/>
              <a:gd name="connsiteX3" fmla="*/ 0 w 763211"/>
              <a:gd name="connsiteY3" fmla="*/ 474283 h 697039"/>
              <a:gd name="connsiteX4" fmla="*/ 474283 w 763211"/>
              <a:gd name="connsiteY4" fmla="*/ 0 h 697039"/>
              <a:gd name="connsiteX5" fmla="*/ 569867 w 763211"/>
              <a:gd name="connsiteY5" fmla="*/ 9636 h 697039"/>
              <a:gd name="connsiteX6" fmla="*/ 635080 w 763211"/>
              <a:gd name="connsiteY6" fmla="*/ 29879 h 697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3211" h="697039">
                <a:moveTo>
                  <a:pt x="763211" y="508072"/>
                </a:moveTo>
                <a:lnTo>
                  <a:pt x="57975" y="697039"/>
                </a:lnTo>
                <a:lnTo>
                  <a:pt x="37271" y="658895"/>
                </a:lnTo>
                <a:cubicBezTo>
                  <a:pt x="13271" y="602153"/>
                  <a:pt x="0" y="539768"/>
                  <a:pt x="0" y="474283"/>
                </a:cubicBezTo>
                <a:cubicBezTo>
                  <a:pt x="0" y="212344"/>
                  <a:pt x="212344" y="0"/>
                  <a:pt x="474283" y="0"/>
                </a:cubicBezTo>
                <a:cubicBezTo>
                  <a:pt x="507025" y="0"/>
                  <a:pt x="538993" y="3318"/>
                  <a:pt x="569867" y="9636"/>
                </a:cubicBezTo>
                <a:lnTo>
                  <a:pt x="635080" y="29879"/>
                </a:lnTo>
                <a:close/>
              </a:path>
            </a:pathLst>
          </a:cu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sp>
        <p:nvSpPr>
          <p:cNvPr id="20" name="任意多边形: 形状 19">
            <a:extLst>
              <a:ext uri="{FF2B5EF4-FFF2-40B4-BE49-F238E27FC236}">
                <a16:creationId xmlns:a16="http://schemas.microsoft.com/office/drawing/2014/main" id="{4152E84E-F21D-D81F-C592-3A2E08D43738}"/>
              </a:ext>
            </a:extLst>
          </p:cNvPr>
          <p:cNvSpPr/>
          <p:nvPr/>
        </p:nvSpPr>
        <p:spPr>
          <a:xfrm rot="11700000" flipH="1">
            <a:off x="34833" y="-54824"/>
            <a:ext cx="457017" cy="276963"/>
          </a:xfrm>
          <a:custGeom>
            <a:avLst/>
            <a:gdLst>
              <a:gd name="connsiteX0" fmla="*/ 6718 w 457017"/>
              <a:gd name="connsiteY0" fmla="*/ 165662 h 276963"/>
              <a:gd name="connsiteX1" fmla="*/ 422101 w 457017"/>
              <a:gd name="connsiteY1" fmla="*/ 276963 h 276963"/>
              <a:gd name="connsiteX2" fmla="*/ 457017 w 457017"/>
              <a:gd name="connsiteY2" fmla="*/ 225960 h 276963"/>
              <a:gd name="connsiteX3" fmla="*/ 241417 w 457017"/>
              <a:gd name="connsiteY3" fmla="*/ 117343 h 276963"/>
              <a:gd name="connsiteX4" fmla="*/ 30436 w 457017"/>
              <a:gd name="connsiteY4" fmla="*/ 0 h 276963"/>
              <a:gd name="connsiteX5" fmla="*/ 63 w 457017"/>
              <a:gd name="connsiteY5" fmla="*/ 122856 h 27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017" h="276963">
                <a:moveTo>
                  <a:pt x="6718" y="165662"/>
                </a:moveTo>
                <a:lnTo>
                  <a:pt x="422101" y="276963"/>
                </a:lnTo>
                <a:lnTo>
                  <a:pt x="457017" y="225960"/>
                </a:lnTo>
                <a:lnTo>
                  <a:pt x="241417" y="117343"/>
                </a:lnTo>
                <a:lnTo>
                  <a:pt x="30436" y="0"/>
                </a:lnTo>
                <a:cubicBezTo>
                  <a:pt x="9189" y="38202"/>
                  <a:pt x="-901" y="80655"/>
                  <a:pt x="63" y="122856"/>
                </a:cubicBezTo>
                <a:close/>
              </a:path>
            </a:pathLst>
          </a:custGeom>
          <a:solidFill>
            <a:schemeClr val="accent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sp>
        <p:nvSpPr>
          <p:cNvPr id="22" name="任意多边形: 形状 21">
            <a:extLst>
              <a:ext uri="{FF2B5EF4-FFF2-40B4-BE49-F238E27FC236}">
                <a16:creationId xmlns:a16="http://schemas.microsoft.com/office/drawing/2014/main" id="{D500ACD7-B2CB-2E11-C7F6-C2B01D14C10B}"/>
              </a:ext>
            </a:extLst>
          </p:cNvPr>
          <p:cNvSpPr/>
          <p:nvPr/>
        </p:nvSpPr>
        <p:spPr>
          <a:xfrm rot="11700000" flipH="1">
            <a:off x="85612" y="-33308"/>
            <a:ext cx="359216" cy="319659"/>
          </a:xfrm>
          <a:custGeom>
            <a:avLst/>
            <a:gdLst>
              <a:gd name="connsiteX0" fmla="*/ 13464 w 359216"/>
              <a:gd name="connsiteY0" fmla="*/ 246296 h 319659"/>
              <a:gd name="connsiteX1" fmla="*/ 287257 w 359216"/>
              <a:gd name="connsiteY1" fmla="*/ 319659 h 319659"/>
              <a:gd name="connsiteX2" fmla="*/ 306610 w 359216"/>
              <a:gd name="connsiteY2" fmla="*/ 306610 h 319659"/>
              <a:gd name="connsiteX3" fmla="*/ 359216 w 359216"/>
              <a:gd name="connsiteY3" fmla="*/ 179608 h 319659"/>
              <a:gd name="connsiteX4" fmla="*/ 179608 w 359216"/>
              <a:gd name="connsiteY4" fmla="*/ 0 h 319659"/>
              <a:gd name="connsiteX5" fmla="*/ 0 w 359216"/>
              <a:gd name="connsiteY5" fmla="*/ 179608 h 319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9216" h="319659">
                <a:moveTo>
                  <a:pt x="13464" y="246296"/>
                </a:moveTo>
                <a:lnTo>
                  <a:pt x="287257" y="319659"/>
                </a:lnTo>
                <a:lnTo>
                  <a:pt x="306610" y="306610"/>
                </a:lnTo>
                <a:cubicBezTo>
                  <a:pt x="339113" y="274107"/>
                  <a:pt x="359216" y="229205"/>
                  <a:pt x="359216" y="179608"/>
                </a:cubicBezTo>
                <a:cubicBezTo>
                  <a:pt x="359216" y="80413"/>
                  <a:pt x="278803" y="0"/>
                  <a:pt x="179608" y="0"/>
                </a:cubicBezTo>
                <a:cubicBezTo>
                  <a:pt x="80413" y="0"/>
                  <a:pt x="0" y="80413"/>
                  <a:pt x="0" y="179608"/>
                </a:cubicBezTo>
                <a:close/>
              </a:path>
            </a:pathLst>
          </a:cu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sp>
        <p:nvSpPr>
          <p:cNvPr id="24" name="任意多边形: 形状 23">
            <a:extLst>
              <a:ext uri="{FF2B5EF4-FFF2-40B4-BE49-F238E27FC236}">
                <a16:creationId xmlns:a16="http://schemas.microsoft.com/office/drawing/2014/main" id="{FDCBF6FA-CFD3-0020-8E1E-FD4410B8845F}"/>
              </a:ext>
            </a:extLst>
          </p:cNvPr>
          <p:cNvSpPr/>
          <p:nvPr/>
        </p:nvSpPr>
        <p:spPr>
          <a:xfrm rot="8100000">
            <a:off x="-112800" y="35674"/>
            <a:ext cx="1195424" cy="689658"/>
          </a:xfrm>
          <a:custGeom>
            <a:avLst/>
            <a:gdLst>
              <a:gd name="connsiteX0" fmla="*/ 251331 w 1195424"/>
              <a:gd name="connsiteY0" fmla="*/ 536562 h 689658"/>
              <a:gd name="connsiteX1" fmla="*/ 0 w 1195424"/>
              <a:gd name="connsiteY1" fmla="*/ 285231 h 689658"/>
              <a:gd name="connsiteX2" fmla="*/ 68676 w 1195424"/>
              <a:gd name="connsiteY2" fmla="*/ 201996 h 689658"/>
              <a:gd name="connsiteX3" fmla="*/ 556338 w 1195424"/>
              <a:gd name="connsiteY3" fmla="*/ 0 h 689658"/>
              <a:gd name="connsiteX4" fmla="*/ 1191799 w 1195424"/>
              <a:gd name="connsiteY4" fmla="*/ 421212 h 689658"/>
              <a:gd name="connsiteX5" fmla="*/ 1195424 w 1195424"/>
              <a:gd name="connsiteY5" fmla="*/ 432887 h 689658"/>
              <a:gd name="connsiteX6" fmla="*/ 938653 w 1195424"/>
              <a:gd name="connsiteY6" fmla="*/ 689658 h 689658"/>
              <a:gd name="connsiteX7" fmla="*/ 901166 w 1195424"/>
              <a:gd name="connsiteY7" fmla="*/ 689658 h 689658"/>
              <a:gd name="connsiteX8" fmla="*/ 556337 w 1195424"/>
              <a:gd name="connsiteY8" fmla="*/ 344829 h 689658"/>
              <a:gd name="connsiteX9" fmla="*/ 312506 w 1195424"/>
              <a:gd name="connsiteY9" fmla="*/ 445827 h 689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5424" h="689658">
                <a:moveTo>
                  <a:pt x="251331" y="536562"/>
                </a:moveTo>
                <a:lnTo>
                  <a:pt x="0" y="285231"/>
                </a:lnTo>
                <a:lnTo>
                  <a:pt x="68676" y="201996"/>
                </a:lnTo>
                <a:cubicBezTo>
                  <a:pt x="193479" y="77192"/>
                  <a:pt x="365894" y="0"/>
                  <a:pt x="556338" y="0"/>
                </a:cubicBezTo>
                <a:cubicBezTo>
                  <a:pt x="842004" y="0"/>
                  <a:pt x="1087104" y="173683"/>
                  <a:pt x="1191799" y="421212"/>
                </a:cubicBezTo>
                <a:lnTo>
                  <a:pt x="1195424" y="432887"/>
                </a:lnTo>
                <a:lnTo>
                  <a:pt x="938653" y="689658"/>
                </a:lnTo>
                <a:lnTo>
                  <a:pt x="901166" y="689658"/>
                </a:lnTo>
                <a:cubicBezTo>
                  <a:pt x="901166" y="499214"/>
                  <a:pt x="746781" y="344829"/>
                  <a:pt x="556337" y="344829"/>
                </a:cubicBezTo>
                <a:cubicBezTo>
                  <a:pt x="461115" y="344829"/>
                  <a:pt x="374908" y="383425"/>
                  <a:pt x="312506" y="445827"/>
                </a:cubicBez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sp>
        <p:nvSpPr>
          <p:cNvPr id="26" name="任意多边形: 形状 25">
            <a:extLst>
              <a:ext uri="{FF2B5EF4-FFF2-40B4-BE49-F238E27FC236}">
                <a16:creationId xmlns:a16="http://schemas.microsoft.com/office/drawing/2014/main" id="{6226DAFD-AB5F-9235-5C2C-B4A4980670C8}"/>
              </a:ext>
            </a:extLst>
          </p:cNvPr>
          <p:cNvSpPr/>
          <p:nvPr/>
        </p:nvSpPr>
        <p:spPr>
          <a:xfrm rot="6706923">
            <a:off x="11013830" y="5787592"/>
            <a:ext cx="1423568" cy="1211150"/>
          </a:xfrm>
          <a:custGeom>
            <a:avLst/>
            <a:gdLst>
              <a:gd name="connsiteX0" fmla="*/ 56078 w 1423568"/>
              <a:gd name="connsiteY0" fmla="*/ 564680 h 1211150"/>
              <a:gd name="connsiteX1" fmla="*/ 20485 w 1423568"/>
              <a:gd name="connsiteY1" fmla="*/ 467433 h 1211150"/>
              <a:gd name="connsiteX2" fmla="*/ 0 w 1423568"/>
              <a:gd name="connsiteY2" fmla="*/ 387765 h 1211150"/>
              <a:gd name="connsiteX3" fmla="*/ 970364 w 1423568"/>
              <a:gd name="connsiteY3" fmla="*/ 0 h 1211150"/>
              <a:gd name="connsiteX4" fmla="*/ 1423568 w 1423568"/>
              <a:gd name="connsiteY4" fmla="*/ 1134120 h 1211150"/>
              <a:gd name="connsiteX5" fmla="*/ 1244694 w 1423568"/>
              <a:gd name="connsiteY5" fmla="*/ 1189646 h 1211150"/>
              <a:gd name="connsiteX6" fmla="*/ 1031374 w 1423568"/>
              <a:gd name="connsiteY6" fmla="*/ 1211150 h 1211150"/>
              <a:gd name="connsiteX7" fmla="*/ 56078 w 1423568"/>
              <a:gd name="connsiteY7" fmla="*/ 564680 h 121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3568" h="1211150">
                <a:moveTo>
                  <a:pt x="56078" y="564680"/>
                </a:moveTo>
                <a:cubicBezTo>
                  <a:pt x="42688" y="533022"/>
                  <a:pt x="30794" y="500577"/>
                  <a:pt x="20485" y="467433"/>
                </a:cubicBezTo>
                <a:lnTo>
                  <a:pt x="0" y="387765"/>
                </a:lnTo>
                <a:lnTo>
                  <a:pt x="970364" y="0"/>
                </a:lnTo>
                <a:lnTo>
                  <a:pt x="1423568" y="1134120"/>
                </a:lnTo>
                <a:lnTo>
                  <a:pt x="1244694" y="1189646"/>
                </a:lnTo>
                <a:cubicBezTo>
                  <a:pt x="1175789" y="1203745"/>
                  <a:pt x="1104446" y="1211150"/>
                  <a:pt x="1031374" y="1211150"/>
                </a:cubicBezTo>
                <a:cubicBezTo>
                  <a:pt x="592939" y="1211150"/>
                  <a:pt x="216764" y="944584"/>
                  <a:pt x="56078" y="564680"/>
                </a:cubicBezTo>
                <a:close/>
              </a:path>
            </a:pathLst>
          </a:custGeom>
          <a:solidFill>
            <a:schemeClr val="accent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sp>
        <p:nvSpPr>
          <p:cNvPr id="29" name="任意多边形: 形状 28">
            <a:extLst>
              <a:ext uri="{FF2B5EF4-FFF2-40B4-BE49-F238E27FC236}">
                <a16:creationId xmlns:a16="http://schemas.microsoft.com/office/drawing/2014/main" id="{223ACCD2-1897-BB1D-81A8-BF0DF2223317}"/>
              </a:ext>
            </a:extLst>
          </p:cNvPr>
          <p:cNvSpPr/>
          <p:nvPr/>
        </p:nvSpPr>
        <p:spPr>
          <a:xfrm rot="6706923">
            <a:off x="11240340" y="5999916"/>
            <a:ext cx="1130429" cy="987938"/>
          </a:xfrm>
          <a:custGeom>
            <a:avLst/>
            <a:gdLst>
              <a:gd name="connsiteX0" fmla="*/ 51315 w 1130429"/>
              <a:gd name="connsiteY0" fmla="*/ 477795 h 987938"/>
              <a:gd name="connsiteX1" fmla="*/ 2645 w 1130429"/>
              <a:gd name="connsiteY1" fmla="*/ 321007 h 987938"/>
              <a:gd name="connsiteX2" fmla="*/ 0 w 1130429"/>
              <a:gd name="connsiteY2" fmla="*/ 303674 h 987938"/>
              <a:gd name="connsiteX3" fmla="*/ 759931 w 1130429"/>
              <a:gd name="connsiteY3" fmla="*/ 0 h 987938"/>
              <a:gd name="connsiteX4" fmla="*/ 1130429 w 1130429"/>
              <a:gd name="connsiteY4" fmla="*/ 927152 h 987938"/>
              <a:gd name="connsiteX5" fmla="*/ 989276 w 1130429"/>
              <a:gd name="connsiteY5" fmla="*/ 970968 h 987938"/>
              <a:gd name="connsiteX6" fmla="*/ 820941 w 1130429"/>
              <a:gd name="connsiteY6" fmla="*/ 987938 h 987938"/>
              <a:gd name="connsiteX7" fmla="*/ 51315 w 1130429"/>
              <a:gd name="connsiteY7" fmla="*/ 477795 h 987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0429" h="987938">
                <a:moveTo>
                  <a:pt x="51315" y="477795"/>
                </a:moveTo>
                <a:cubicBezTo>
                  <a:pt x="30182" y="427831"/>
                  <a:pt x="13772" y="375382"/>
                  <a:pt x="2645" y="321007"/>
                </a:cubicBezTo>
                <a:lnTo>
                  <a:pt x="0" y="303674"/>
                </a:lnTo>
                <a:lnTo>
                  <a:pt x="759931" y="0"/>
                </a:lnTo>
                <a:lnTo>
                  <a:pt x="1130429" y="927152"/>
                </a:lnTo>
                <a:lnTo>
                  <a:pt x="989276" y="970968"/>
                </a:lnTo>
                <a:cubicBezTo>
                  <a:pt x="934902" y="982095"/>
                  <a:pt x="878604" y="987938"/>
                  <a:pt x="820941" y="987938"/>
                </a:cubicBezTo>
                <a:cubicBezTo>
                  <a:pt x="474963" y="987939"/>
                  <a:pt x="178116" y="777585"/>
                  <a:pt x="51315" y="477795"/>
                </a:cubicBezTo>
                <a:close/>
              </a:path>
            </a:pathLst>
          </a:cu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sp>
        <p:nvSpPr>
          <p:cNvPr id="32" name="任意多边形: 形状 31">
            <a:extLst>
              <a:ext uri="{FF2B5EF4-FFF2-40B4-BE49-F238E27FC236}">
                <a16:creationId xmlns:a16="http://schemas.microsoft.com/office/drawing/2014/main" id="{66A99502-6459-BA4B-C908-D53B071190A1}"/>
              </a:ext>
            </a:extLst>
          </p:cNvPr>
          <p:cNvSpPr/>
          <p:nvPr/>
        </p:nvSpPr>
        <p:spPr>
          <a:xfrm rot="6706923" flipH="1">
            <a:off x="11603529" y="6462884"/>
            <a:ext cx="536153" cy="425161"/>
          </a:xfrm>
          <a:custGeom>
            <a:avLst/>
            <a:gdLst>
              <a:gd name="connsiteX0" fmla="*/ 536153 w 536153"/>
              <a:gd name="connsiteY0" fmla="*/ 191287 h 425161"/>
              <a:gd name="connsiteX1" fmla="*/ 156455 w 536153"/>
              <a:gd name="connsiteY1" fmla="*/ 0 h 425161"/>
              <a:gd name="connsiteX2" fmla="*/ 156454 w 536153"/>
              <a:gd name="connsiteY2" fmla="*/ 0 h 425161"/>
              <a:gd name="connsiteX3" fmla="*/ 0 w 536153"/>
              <a:gd name="connsiteY3" fmla="*/ 391519 h 425161"/>
              <a:gd name="connsiteX4" fmla="*/ 61943 w 536153"/>
              <a:gd name="connsiteY4" fmla="*/ 414532 h 425161"/>
              <a:gd name="connsiteX5" fmla="*/ 174856 w 536153"/>
              <a:gd name="connsiteY5" fmla="*/ 424762 h 425161"/>
              <a:gd name="connsiteX6" fmla="*/ 536153 w 536153"/>
              <a:gd name="connsiteY6" fmla="*/ 191287 h 425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6153" h="425161">
                <a:moveTo>
                  <a:pt x="536153" y="191287"/>
                </a:moveTo>
                <a:lnTo>
                  <a:pt x="156455" y="0"/>
                </a:lnTo>
                <a:lnTo>
                  <a:pt x="156454" y="0"/>
                </a:lnTo>
                <a:lnTo>
                  <a:pt x="0" y="391519"/>
                </a:lnTo>
                <a:lnTo>
                  <a:pt x="61943" y="414532"/>
                </a:lnTo>
                <a:cubicBezTo>
                  <a:pt x="98470" y="422864"/>
                  <a:pt x="136400" y="426428"/>
                  <a:pt x="174856" y="424762"/>
                </a:cubicBezTo>
                <a:cubicBezTo>
                  <a:pt x="328679" y="418098"/>
                  <a:pt x="466880" y="328791"/>
                  <a:pt x="536153" y="191287"/>
                </a:cubicBezTo>
                <a:close/>
              </a:path>
            </a:pathLst>
          </a:custGeom>
          <a:solidFill>
            <a:schemeClr val="accent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sp>
        <p:nvSpPr>
          <p:cNvPr id="34" name="任意多边形: 形状 33">
            <a:extLst>
              <a:ext uri="{FF2B5EF4-FFF2-40B4-BE49-F238E27FC236}">
                <a16:creationId xmlns:a16="http://schemas.microsoft.com/office/drawing/2014/main" id="{6B79E69E-9563-177F-D4A2-CDB074EDDCC6}"/>
              </a:ext>
            </a:extLst>
          </p:cNvPr>
          <p:cNvSpPr/>
          <p:nvPr/>
        </p:nvSpPr>
        <p:spPr>
          <a:xfrm rot="6706923" flipH="1">
            <a:off x="11771796" y="6500700"/>
            <a:ext cx="433512" cy="468984"/>
          </a:xfrm>
          <a:custGeom>
            <a:avLst/>
            <a:gdLst>
              <a:gd name="connsiteX0" fmla="*/ 408655 w 433512"/>
              <a:gd name="connsiteY0" fmla="*/ 275797 h 468984"/>
              <a:gd name="connsiteX1" fmla="*/ 433512 w 433512"/>
              <a:gd name="connsiteY1" fmla="*/ 152675 h 468984"/>
              <a:gd name="connsiteX2" fmla="*/ 428191 w 433512"/>
              <a:gd name="connsiteY2" fmla="*/ 99894 h 468984"/>
              <a:gd name="connsiteX3" fmla="*/ 178211 w 433512"/>
              <a:gd name="connsiteY3" fmla="*/ 0 h 468984"/>
              <a:gd name="connsiteX4" fmla="*/ 0 w 433512"/>
              <a:gd name="connsiteY4" fmla="*/ 445964 h 468984"/>
              <a:gd name="connsiteX5" fmla="*/ 53455 w 433512"/>
              <a:gd name="connsiteY5" fmla="*/ 462558 h 468984"/>
              <a:gd name="connsiteX6" fmla="*/ 117203 w 433512"/>
              <a:gd name="connsiteY6" fmla="*/ 468984 h 468984"/>
              <a:gd name="connsiteX7" fmla="*/ 408655 w 433512"/>
              <a:gd name="connsiteY7" fmla="*/ 275797 h 46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3512" h="468984">
                <a:moveTo>
                  <a:pt x="408655" y="275797"/>
                </a:moveTo>
                <a:cubicBezTo>
                  <a:pt x="424661" y="237955"/>
                  <a:pt x="433512" y="196348"/>
                  <a:pt x="433512" y="152675"/>
                </a:cubicBezTo>
                <a:lnTo>
                  <a:pt x="428191" y="99894"/>
                </a:lnTo>
                <a:lnTo>
                  <a:pt x="178211" y="0"/>
                </a:lnTo>
                <a:lnTo>
                  <a:pt x="0" y="445964"/>
                </a:lnTo>
                <a:lnTo>
                  <a:pt x="53455" y="462558"/>
                </a:lnTo>
                <a:cubicBezTo>
                  <a:pt x="74047" y="466772"/>
                  <a:pt x="95366" y="468984"/>
                  <a:pt x="117203" y="468984"/>
                </a:cubicBezTo>
                <a:cubicBezTo>
                  <a:pt x="248223" y="468984"/>
                  <a:pt x="360637" y="389325"/>
                  <a:pt x="408655" y="275797"/>
                </a:cubicBezTo>
                <a:close/>
              </a:path>
            </a:pathLst>
          </a:cu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sp>
        <p:nvSpPr>
          <p:cNvPr id="36" name="任意多边形: 形状 35">
            <a:extLst>
              <a:ext uri="{FF2B5EF4-FFF2-40B4-BE49-F238E27FC236}">
                <a16:creationId xmlns:a16="http://schemas.microsoft.com/office/drawing/2014/main" id="{D51E43A3-3208-240F-819D-854ADD77B87C}"/>
              </a:ext>
            </a:extLst>
          </p:cNvPr>
          <p:cNvSpPr/>
          <p:nvPr/>
        </p:nvSpPr>
        <p:spPr>
          <a:xfrm rot="3106923">
            <a:off x="11455528" y="5534285"/>
            <a:ext cx="858321" cy="873136"/>
          </a:xfrm>
          <a:custGeom>
            <a:avLst/>
            <a:gdLst>
              <a:gd name="connsiteX0" fmla="*/ 277348 w 858321"/>
              <a:gd name="connsiteY0" fmla="*/ 100560 h 873136"/>
              <a:gd name="connsiteX1" fmla="*/ 355738 w 858321"/>
              <a:gd name="connsiteY1" fmla="*/ 14309 h 873136"/>
              <a:gd name="connsiteX2" fmla="*/ 371482 w 858321"/>
              <a:gd name="connsiteY2" fmla="*/ 0 h 873136"/>
              <a:gd name="connsiteX3" fmla="*/ 858321 w 858321"/>
              <a:gd name="connsiteY3" fmla="*/ 383351 h 873136"/>
              <a:gd name="connsiteX4" fmla="*/ 785151 w 858321"/>
              <a:gd name="connsiteY4" fmla="*/ 443722 h 873136"/>
              <a:gd name="connsiteX5" fmla="*/ 607282 w 858321"/>
              <a:gd name="connsiteY5" fmla="*/ 873136 h 873136"/>
              <a:gd name="connsiteX6" fmla="*/ 0 w 858321"/>
              <a:gd name="connsiteY6" fmla="*/ 873136 h 873136"/>
              <a:gd name="connsiteX7" fmla="*/ 277348 w 858321"/>
              <a:gd name="connsiteY7" fmla="*/ 100560 h 873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8321" h="873136">
                <a:moveTo>
                  <a:pt x="277348" y="100560"/>
                </a:moveTo>
                <a:cubicBezTo>
                  <a:pt x="302100" y="70567"/>
                  <a:pt x="328264" y="41783"/>
                  <a:pt x="355738" y="14309"/>
                </a:cubicBezTo>
                <a:lnTo>
                  <a:pt x="371482" y="0"/>
                </a:lnTo>
                <a:lnTo>
                  <a:pt x="858321" y="383351"/>
                </a:lnTo>
                <a:lnTo>
                  <a:pt x="785151" y="443722"/>
                </a:lnTo>
                <a:cubicBezTo>
                  <a:pt x="675254" y="553619"/>
                  <a:pt x="607282" y="705439"/>
                  <a:pt x="607282" y="873136"/>
                </a:cubicBezTo>
                <a:lnTo>
                  <a:pt x="0" y="873136"/>
                </a:lnTo>
                <a:cubicBezTo>
                  <a:pt x="1" y="579667"/>
                  <a:pt x="104083" y="310508"/>
                  <a:pt x="277348" y="100560"/>
                </a:cubicBez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sp>
        <p:nvSpPr>
          <p:cNvPr id="38" name="任意多边形: 形状 37">
            <a:extLst>
              <a:ext uri="{FF2B5EF4-FFF2-40B4-BE49-F238E27FC236}">
                <a16:creationId xmlns:a16="http://schemas.microsoft.com/office/drawing/2014/main" id="{FEBCBFA6-3AC3-D457-FCA6-991D9130838F}"/>
              </a:ext>
            </a:extLst>
          </p:cNvPr>
          <p:cNvSpPr/>
          <p:nvPr/>
        </p:nvSpPr>
        <p:spPr>
          <a:xfrm rot="8954099">
            <a:off x="1595106" y="6008391"/>
            <a:ext cx="1196184" cy="1098085"/>
          </a:xfrm>
          <a:custGeom>
            <a:avLst/>
            <a:gdLst>
              <a:gd name="connsiteX0" fmla="*/ 264987 w 1196184"/>
              <a:gd name="connsiteY0" fmla="*/ 995439 h 1098085"/>
              <a:gd name="connsiteX1" fmla="*/ 0 w 1196184"/>
              <a:gd name="connsiteY1" fmla="*/ 497058 h 1098085"/>
              <a:gd name="connsiteX2" fmla="*/ 176037 w 1196184"/>
              <a:gd name="connsiteY2" fmla="*/ 72068 h 1098085"/>
              <a:gd name="connsiteX3" fmla="*/ 263383 w 1196184"/>
              <a:gd name="connsiteY3" fmla="*/ 0 h 1098085"/>
              <a:gd name="connsiteX4" fmla="*/ 1196184 w 1196184"/>
              <a:gd name="connsiteY4" fmla="*/ 555290 h 1098085"/>
              <a:gd name="connsiteX5" fmla="*/ 1189843 w 1196184"/>
              <a:gd name="connsiteY5" fmla="*/ 618186 h 1098085"/>
              <a:gd name="connsiteX6" fmla="*/ 601027 w 1196184"/>
              <a:gd name="connsiteY6" fmla="*/ 1098085 h 1098085"/>
              <a:gd name="connsiteX7" fmla="*/ 264987 w 1196184"/>
              <a:gd name="connsiteY7" fmla="*/ 995439 h 109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6184" h="1098085">
                <a:moveTo>
                  <a:pt x="264987" y="995439"/>
                </a:moveTo>
                <a:cubicBezTo>
                  <a:pt x="105113" y="887430"/>
                  <a:pt x="0" y="704519"/>
                  <a:pt x="0" y="497058"/>
                </a:cubicBezTo>
                <a:cubicBezTo>
                  <a:pt x="0" y="331089"/>
                  <a:pt x="67272" y="180832"/>
                  <a:pt x="176037" y="72068"/>
                </a:cubicBezTo>
                <a:lnTo>
                  <a:pt x="263383" y="0"/>
                </a:lnTo>
                <a:lnTo>
                  <a:pt x="1196184" y="555290"/>
                </a:lnTo>
                <a:lnTo>
                  <a:pt x="1189843" y="618186"/>
                </a:lnTo>
                <a:cubicBezTo>
                  <a:pt x="1133800" y="892064"/>
                  <a:pt x="891473" y="1098085"/>
                  <a:pt x="601027" y="1098085"/>
                </a:cubicBezTo>
                <a:cubicBezTo>
                  <a:pt x="476550" y="1098085"/>
                  <a:pt x="360911" y="1060244"/>
                  <a:pt x="264987" y="995439"/>
                </a:cubicBezTo>
                <a:close/>
              </a:path>
            </a:pathLst>
          </a:custGeom>
          <a:solidFill>
            <a:schemeClr val="accent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sp>
        <p:nvSpPr>
          <p:cNvPr id="40" name="任意多边形: 形状 39">
            <a:extLst>
              <a:ext uri="{FF2B5EF4-FFF2-40B4-BE49-F238E27FC236}">
                <a16:creationId xmlns:a16="http://schemas.microsoft.com/office/drawing/2014/main" id="{CAA430F2-D6D2-A7C6-096A-77E8935A4F48}"/>
              </a:ext>
            </a:extLst>
          </p:cNvPr>
          <p:cNvSpPr/>
          <p:nvPr/>
        </p:nvSpPr>
        <p:spPr>
          <a:xfrm rot="8954099">
            <a:off x="1729666" y="6132984"/>
            <a:ext cx="948566" cy="896485"/>
          </a:xfrm>
          <a:custGeom>
            <a:avLst/>
            <a:gdLst>
              <a:gd name="connsiteX0" fmla="*/ 209107 w 948566"/>
              <a:gd name="connsiteY0" fmla="*/ 815485 h 896485"/>
              <a:gd name="connsiteX1" fmla="*/ 0 w 948566"/>
              <a:gd name="connsiteY1" fmla="*/ 422202 h 896485"/>
              <a:gd name="connsiteX2" fmla="*/ 209107 w 948566"/>
              <a:gd name="connsiteY2" fmla="*/ 28919 h 896485"/>
              <a:gd name="connsiteX3" fmla="*/ 262385 w 948566"/>
              <a:gd name="connsiteY3" fmla="*/ 0 h 896485"/>
              <a:gd name="connsiteX4" fmla="*/ 947094 w 948566"/>
              <a:gd name="connsiteY4" fmla="*/ 407602 h 896485"/>
              <a:gd name="connsiteX5" fmla="*/ 948566 w 948566"/>
              <a:gd name="connsiteY5" fmla="*/ 422202 h 896485"/>
              <a:gd name="connsiteX6" fmla="*/ 474283 w 948566"/>
              <a:gd name="connsiteY6" fmla="*/ 896485 h 896485"/>
              <a:gd name="connsiteX7" fmla="*/ 209107 w 948566"/>
              <a:gd name="connsiteY7" fmla="*/ 815485 h 896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8566" h="896485">
                <a:moveTo>
                  <a:pt x="209107" y="815485"/>
                </a:moveTo>
                <a:cubicBezTo>
                  <a:pt x="82947" y="730252"/>
                  <a:pt x="0" y="585914"/>
                  <a:pt x="0" y="422202"/>
                </a:cubicBezTo>
                <a:cubicBezTo>
                  <a:pt x="0" y="258490"/>
                  <a:pt x="82947" y="114151"/>
                  <a:pt x="209107" y="28919"/>
                </a:cubicBezTo>
                <a:lnTo>
                  <a:pt x="262385" y="0"/>
                </a:lnTo>
                <a:lnTo>
                  <a:pt x="947094" y="407602"/>
                </a:lnTo>
                <a:lnTo>
                  <a:pt x="948566" y="422202"/>
                </a:lnTo>
                <a:cubicBezTo>
                  <a:pt x="948566" y="684141"/>
                  <a:pt x="736222" y="896485"/>
                  <a:pt x="474283" y="896485"/>
                </a:cubicBezTo>
                <a:cubicBezTo>
                  <a:pt x="376056" y="896485"/>
                  <a:pt x="284803" y="866624"/>
                  <a:pt x="209107" y="815485"/>
                </a:cubicBezTo>
                <a:close/>
              </a:path>
            </a:pathLst>
          </a:cu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sp>
        <p:nvSpPr>
          <p:cNvPr id="104" name="Oval 130+">
            <a:extLst>
              <a:ext uri="{FF2B5EF4-FFF2-40B4-BE49-F238E27FC236}">
                <a16:creationId xmlns:a16="http://schemas.microsoft.com/office/drawing/2014/main" id="{02CA3B11-FDFB-9B4D-9B84-64707B4CC1B7}"/>
              </a:ext>
            </a:extLst>
          </p:cNvPr>
          <p:cNvSpPr/>
          <p:nvPr/>
        </p:nvSpPr>
        <p:spPr>
          <a:xfrm rot="8954099" flipH="1">
            <a:off x="1975853" y="6362188"/>
            <a:ext cx="482831" cy="482831"/>
          </a:xfrm>
          <a:prstGeom prst="pie">
            <a:avLst>
              <a:gd name="adj1" fmla="val 1604304"/>
              <a:gd name="adj2" fmla="val 12544909"/>
            </a:avLst>
          </a:prstGeom>
          <a:solidFill>
            <a:schemeClr val="accent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panose="00000500000000000000" pitchFamily="2" charset="-122"/>
              <a:ea typeface="MiSans" panose="00000500000000000000" pitchFamily="2" charset="-122"/>
            </a:endParaRPr>
          </a:p>
        </p:txBody>
      </p:sp>
      <p:sp>
        <p:nvSpPr>
          <p:cNvPr id="105" name="椭圆 104">
            <a:extLst>
              <a:ext uri="{FF2B5EF4-FFF2-40B4-BE49-F238E27FC236}">
                <a16:creationId xmlns:a16="http://schemas.microsoft.com/office/drawing/2014/main" id="{DFAB1566-5469-C2A8-12EB-95A68724A205}"/>
              </a:ext>
            </a:extLst>
          </p:cNvPr>
          <p:cNvSpPr/>
          <p:nvPr/>
        </p:nvSpPr>
        <p:spPr>
          <a:xfrm rot="8954099" flipH="1">
            <a:off x="2037661" y="6423996"/>
            <a:ext cx="359215" cy="359215"/>
          </a:xfrm>
          <a:prstGeom prst="ellipse">
            <a:avLst/>
          </a:pr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panose="00000500000000000000" pitchFamily="2" charset="-122"/>
              <a:ea typeface="MiSans" panose="00000500000000000000" pitchFamily="2" charset="-122"/>
            </a:endParaRPr>
          </a:p>
        </p:txBody>
      </p:sp>
      <p:sp>
        <p:nvSpPr>
          <p:cNvPr id="42" name="任意多边形: 形状 41">
            <a:extLst>
              <a:ext uri="{FF2B5EF4-FFF2-40B4-BE49-F238E27FC236}">
                <a16:creationId xmlns:a16="http://schemas.microsoft.com/office/drawing/2014/main" id="{79E3A8E0-4CB4-EAAA-7E34-B5DA58DF03E6}"/>
              </a:ext>
            </a:extLst>
          </p:cNvPr>
          <p:cNvSpPr/>
          <p:nvPr/>
        </p:nvSpPr>
        <p:spPr>
          <a:xfrm rot="5354099">
            <a:off x="2082924" y="6040824"/>
            <a:ext cx="952585" cy="689658"/>
          </a:xfrm>
          <a:custGeom>
            <a:avLst/>
            <a:gdLst>
              <a:gd name="connsiteX0" fmla="*/ 0 w 952585"/>
              <a:gd name="connsiteY0" fmla="*/ 689658 h 689658"/>
              <a:gd name="connsiteX1" fmla="*/ 689658 w 952585"/>
              <a:gd name="connsiteY1" fmla="*/ 0 h 689658"/>
              <a:gd name="connsiteX2" fmla="*/ 828648 w 952585"/>
              <a:gd name="connsiteY2" fmla="*/ 14011 h 689658"/>
              <a:gd name="connsiteX3" fmla="*/ 952585 w 952585"/>
              <a:gd name="connsiteY3" fmla="*/ 52483 h 689658"/>
              <a:gd name="connsiteX4" fmla="*/ 947112 w 952585"/>
              <a:gd name="connsiteY4" fmla="*/ 462339 h 689658"/>
              <a:gd name="connsiteX5" fmla="*/ 933488 w 952585"/>
              <a:gd name="connsiteY5" fmla="*/ 445827 h 689658"/>
              <a:gd name="connsiteX6" fmla="*/ 689657 w 952585"/>
              <a:gd name="connsiteY6" fmla="*/ 344829 h 689658"/>
              <a:gd name="connsiteX7" fmla="*/ 344828 w 952585"/>
              <a:gd name="connsiteY7" fmla="*/ 689658 h 689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2585" h="689658">
                <a:moveTo>
                  <a:pt x="0" y="689658"/>
                </a:moveTo>
                <a:cubicBezTo>
                  <a:pt x="0" y="308770"/>
                  <a:pt x="308770" y="0"/>
                  <a:pt x="689658" y="0"/>
                </a:cubicBezTo>
                <a:cubicBezTo>
                  <a:pt x="737269" y="0"/>
                  <a:pt x="783753" y="4824"/>
                  <a:pt x="828648" y="14011"/>
                </a:cubicBezTo>
                <a:lnTo>
                  <a:pt x="952585" y="52483"/>
                </a:lnTo>
                <a:lnTo>
                  <a:pt x="947112" y="462339"/>
                </a:lnTo>
                <a:lnTo>
                  <a:pt x="933488" y="445827"/>
                </a:lnTo>
                <a:cubicBezTo>
                  <a:pt x="871086" y="383425"/>
                  <a:pt x="784879" y="344829"/>
                  <a:pt x="689657" y="344829"/>
                </a:cubicBezTo>
                <a:cubicBezTo>
                  <a:pt x="499213" y="344829"/>
                  <a:pt x="344828" y="499214"/>
                  <a:pt x="344828" y="689658"/>
                </a:cubicBez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iSans" panose="00000500000000000000" pitchFamily="2" charset="-122"/>
              <a:ea typeface="MiSans" panose="00000500000000000000" pitchFamily="2" charset="-122"/>
            </a:endParaRPr>
          </a:p>
        </p:txBody>
      </p:sp>
      <p:sp>
        <p:nvSpPr>
          <p:cNvPr id="3" name="任意多边形: 形状 2">
            <a:extLst>
              <a:ext uri="{FF2B5EF4-FFF2-40B4-BE49-F238E27FC236}">
                <a16:creationId xmlns:a16="http://schemas.microsoft.com/office/drawing/2014/main" id="{719E760E-6293-E284-B85F-6EA80C16BE93}"/>
              </a:ext>
            </a:extLst>
          </p:cNvPr>
          <p:cNvSpPr/>
          <p:nvPr/>
        </p:nvSpPr>
        <p:spPr>
          <a:xfrm>
            <a:off x="1006443" y="925672"/>
            <a:ext cx="1414576" cy="107441"/>
          </a:xfrm>
          <a:custGeom>
            <a:avLst/>
            <a:gdLst>
              <a:gd name="connsiteX0" fmla="*/ 1172642 w 1414576"/>
              <a:gd name="connsiteY0" fmla="*/ 107442 h 107441"/>
              <a:gd name="connsiteX1" fmla="*/ 1050493 w 1414576"/>
              <a:gd name="connsiteY1" fmla="*/ 61303 h 107441"/>
              <a:gd name="connsiteX2" fmla="*/ 940003 w 1414576"/>
              <a:gd name="connsiteY2" fmla="*/ 19050 h 107441"/>
              <a:gd name="connsiteX3" fmla="*/ 829513 w 1414576"/>
              <a:gd name="connsiteY3" fmla="*/ 61303 h 107441"/>
              <a:gd name="connsiteX4" fmla="*/ 707364 w 1414576"/>
              <a:gd name="connsiteY4" fmla="*/ 107442 h 107441"/>
              <a:gd name="connsiteX5" fmla="*/ 585255 w 1414576"/>
              <a:gd name="connsiteY5" fmla="*/ 61303 h 107441"/>
              <a:gd name="connsiteX6" fmla="*/ 474765 w 1414576"/>
              <a:gd name="connsiteY6" fmla="*/ 19050 h 107441"/>
              <a:gd name="connsiteX7" fmla="*/ 364275 w 1414576"/>
              <a:gd name="connsiteY7" fmla="*/ 61303 h 107441"/>
              <a:gd name="connsiteX8" fmla="*/ 242126 w 1414576"/>
              <a:gd name="connsiteY8" fmla="*/ 107442 h 107441"/>
              <a:gd name="connsiteX9" fmla="*/ 120015 w 1414576"/>
              <a:gd name="connsiteY9" fmla="*/ 61303 h 107441"/>
              <a:gd name="connsiteX10" fmla="*/ 9525 w 1414576"/>
              <a:gd name="connsiteY10" fmla="*/ 19050 h 107441"/>
              <a:gd name="connsiteX11" fmla="*/ 0 w 1414576"/>
              <a:gd name="connsiteY11" fmla="*/ 9525 h 107441"/>
              <a:gd name="connsiteX12" fmla="*/ 9525 w 1414576"/>
              <a:gd name="connsiteY12" fmla="*/ 0 h 107441"/>
              <a:gd name="connsiteX13" fmla="*/ 131445 w 1414576"/>
              <a:gd name="connsiteY13" fmla="*/ 46139 h 107441"/>
              <a:gd name="connsiteX14" fmla="*/ 241935 w 1414576"/>
              <a:gd name="connsiteY14" fmla="*/ 88392 h 107441"/>
              <a:gd name="connsiteX15" fmla="*/ 352425 w 1414576"/>
              <a:gd name="connsiteY15" fmla="*/ 46139 h 107441"/>
              <a:gd name="connsiteX16" fmla="*/ 474574 w 1414576"/>
              <a:gd name="connsiteY16" fmla="*/ 0 h 107441"/>
              <a:gd name="connsiteX17" fmla="*/ 596685 w 1414576"/>
              <a:gd name="connsiteY17" fmla="*/ 46139 h 107441"/>
              <a:gd name="connsiteX18" fmla="*/ 707175 w 1414576"/>
              <a:gd name="connsiteY18" fmla="*/ 88392 h 107441"/>
              <a:gd name="connsiteX19" fmla="*/ 817665 w 1414576"/>
              <a:gd name="connsiteY19" fmla="*/ 46139 h 107441"/>
              <a:gd name="connsiteX20" fmla="*/ 939812 w 1414576"/>
              <a:gd name="connsiteY20" fmla="*/ 0 h 107441"/>
              <a:gd name="connsiteX21" fmla="*/ 1061961 w 1414576"/>
              <a:gd name="connsiteY21" fmla="*/ 46139 h 107441"/>
              <a:gd name="connsiteX22" fmla="*/ 1172451 w 1414576"/>
              <a:gd name="connsiteY22" fmla="*/ 88392 h 107441"/>
              <a:gd name="connsiteX23" fmla="*/ 1282941 w 1414576"/>
              <a:gd name="connsiteY23" fmla="*/ 46139 h 107441"/>
              <a:gd name="connsiteX24" fmla="*/ 1405052 w 1414576"/>
              <a:gd name="connsiteY24" fmla="*/ 0 h 107441"/>
              <a:gd name="connsiteX25" fmla="*/ 1414577 w 1414576"/>
              <a:gd name="connsiteY25" fmla="*/ 9525 h 107441"/>
              <a:gd name="connsiteX26" fmla="*/ 1405052 w 1414576"/>
              <a:gd name="connsiteY26" fmla="*/ 19050 h 107441"/>
              <a:gd name="connsiteX27" fmla="*/ 1294562 w 1414576"/>
              <a:gd name="connsiteY27" fmla="*/ 61303 h 107441"/>
              <a:gd name="connsiteX28" fmla="*/ 1172642 w 1414576"/>
              <a:gd name="connsiteY28" fmla="*/ 107442 h 107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14576" h="107441">
                <a:moveTo>
                  <a:pt x="1172642" y="107442"/>
                </a:moveTo>
                <a:cubicBezTo>
                  <a:pt x="1111262" y="107442"/>
                  <a:pt x="1080364" y="83972"/>
                  <a:pt x="1050493" y="61303"/>
                </a:cubicBezTo>
                <a:cubicBezTo>
                  <a:pt x="1021880" y="39586"/>
                  <a:pt x="994868" y="19050"/>
                  <a:pt x="940003" y="19050"/>
                </a:cubicBezTo>
                <a:cubicBezTo>
                  <a:pt x="885139" y="19050"/>
                  <a:pt x="858012" y="39586"/>
                  <a:pt x="829513" y="61303"/>
                </a:cubicBezTo>
                <a:cubicBezTo>
                  <a:pt x="799643" y="84163"/>
                  <a:pt x="768782" y="107442"/>
                  <a:pt x="707364" y="107442"/>
                </a:cubicBezTo>
                <a:cubicBezTo>
                  <a:pt x="645948" y="107442"/>
                  <a:pt x="615124" y="83972"/>
                  <a:pt x="585255" y="61303"/>
                </a:cubicBezTo>
                <a:cubicBezTo>
                  <a:pt x="556641" y="39586"/>
                  <a:pt x="529628" y="19050"/>
                  <a:pt x="474765" y="19050"/>
                </a:cubicBezTo>
                <a:cubicBezTo>
                  <a:pt x="419900" y="19050"/>
                  <a:pt x="392773" y="39586"/>
                  <a:pt x="364275" y="61303"/>
                </a:cubicBezTo>
                <a:cubicBezTo>
                  <a:pt x="334404" y="84163"/>
                  <a:pt x="303542" y="107442"/>
                  <a:pt x="242126" y="107442"/>
                </a:cubicBezTo>
                <a:cubicBezTo>
                  <a:pt x="180708" y="107442"/>
                  <a:pt x="149886" y="83972"/>
                  <a:pt x="120015" y="61303"/>
                </a:cubicBezTo>
                <a:cubicBezTo>
                  <a:pt x="91402" y="39586"/>
                  <a:pt x="64390" y="19050"/>
                  <a:pt x="9525" y="19050"/>
                </a:cubicBezTo>
                <a:cubicBezTo>
                  <a:pt x="4265" y="19050"/>
                  <a:pt x="0" y="14786"/>
                  <a:pt x="0" y="9525"/>
                </a:cubicBezTo>
                <a:cubicBezTo>
                  <a:pt x="0" y="4264"/>
                  <a:pt x="4265" y="0"/>
                  <a:pt x="9525" y="0"/>
                </a:cubicBezTo>
                <a:cubicBezTo>
                  <a:pt x="70905" y="0"/>
                  <a:pt x="101803" y="23469"/>
                  <a:pt x="131445" y="46139"/>
                </a:cubicBezTo>
                <a:cubicBezTo>
                  <a:pt x="160058" y="67856"/>
                  <a:pt x="187071" y="88392"/>
                  <a:pt x="241935" y="88392"/>
                </a:cubicBezTo>
                <a:cubicBezTo>
                  <a:pt x="296800" y="88392"/>
                  <a:pt x="323926" y="67856"/>
                  <a:pt x="352425" y="46139"/>
                </a:cubicBezTo>
                <a:cubicBezTo>
                  <a:pt x="382296" y="23279"/>
                  <a:pt x="413385" y="0"/>
                  <a:pt x="474574" y="0"/>
                </a:cubicBezTo>
                <a:cubicBezTo>
                  <a:pt x="535763" y="0"/>
                  <a:pt x="566852" y="23469"/>
                  <a:pt x="596685" y="46139"/>
                </a:cubicBezTo>
                <a:cubicBezTo>
                  <a:pt x="625298" y="67856"/>
                  <a:pt x="652310" y="88392"/>
                  <a:pt x="707175" y="88392"/>
                </a:cubicBezTo>
                <a:cubicBezTo>
                  <a:pt x="762038" y="88392"/>
                  <a:pt x="789204" y="67856"/>
                  <a:pt x="817665" y="46139"/>
                </a:cubicBezTo>
                <a:cubicBezTo>
                  <a:pt x="847534" y="23279"/>
                  <a:pt x="878625" y="0"/>
                  <a:pt x="939812" y="0"/>
                </a:cubicBezTo>
                <a:cubicBezTo>
                  <a:pt x="1001001" y="0"/>
                  <a:pt x="1032091" y="23469"/>
                  <a:pt x="1061961" y="46139"/>
                </a:cubicBezTo>
                <a:cubicBezTo>
                  <a:pt x="1090574" y="67856"/>
                  <a:pt x="1117588" y="88392"/>
                  <a:pt x="1172451" y="88392"/>
                </a:cubicBezTo>
                <a:cubicBezTo>
                  <a:pt x="1227316" y="88392"/>
                  <a:pt x="1254481" y="67856"/>
                  <a:pt x="1282941" y="46139"/>
                </a:cubicBezTo>
                <a:cubicBezTo>
                  <a:pt x="1312774" y="23279"/>
                  <a:pt x="1343672" y="0"/>
                  <a:pt x="1405052" y="0"/>
                </a:cubicBezTo>
                <a:cubicBezTo>
                  <a:pt x="1410312" y="0"/>
                  <a:pt x="1414577" y="4264"/>
                  <a:pt x="1414577" y="9525"/>
                </a:cubicBezTo>
                <a:cubicBezTo>
                  <a:pt x="1414577" y="14786"/>
                  <a:pt x="1410312" y="19050"/>
                  <a:pt x="1405052" y="19050"/>
                </a:cubicBezTo>
                <a:cubicBezTo>
                  <a:pt x="1350074" y="19050"/>
                  <a:pt x="1323061" y="39586"/>
                  <a:pt x="1294562" y="61303"/>
                </a:cubicBezTo>
                <a:cubicBezTo>
                  <a:pt x="1264920" y="83972"/>
                  <a:pt x="1234060" y="107442"/>
                  <a:pt x="1172642" y="107442"/>
                </a:cubicBezTo>
                <a:close/>
              </a:path>
            </a:pathLst>
          </a:custGeom>
          <a:solidFill>
            <a:schemeClr val="accent1"/>
          </a:solidFill>
          <a:ln w="3810" cap="flat">
            <a:noFill/>
            <a:prstDash val="solid"/>
            <a:miter/>
          </a:ln>
        </p:spPr>
        <p:txBody>
          <a:bodyPr rtlCol="0" anchor="ctr"/>
          <a:lstStyle/>
          <a:p>
            <a:endParaRPr lang="zh-CN" altLang="en-US" dirty="0">
              <a:latin typeface="MiSans" panose="00000500000000000000" pitchFamily="2" charset="-122"/>
              <a:ea typeface="MiSans" panose="00000500000000000000" pitchFamily="2" charset="-122"/>
            </a:endParaRPr>
          </a:p>
        </p:txBody>
      </p:sp>
      <p:sp>
        <p:nvSpPr>
          <p:cNvPr id="4" name="任意多边形: 形状 3">
            <a:extLst>
              <a:ext uri="{FF2B5EF4-FFF2-40B4-BE49-F238E27FC236}">
                <a16:creationId xmlns:a16="http://schemas.microsoft.com/office/drawing/2014/main" id="{E1562C5F-AA9D-B6D6-16A3-61ED1B88E5BD}"/>
              </a:ext>
            </a:extLst>
          </p:cNvPr>
          <p:cNvSpPr/>
          <p:nvPr/>
        </p:nvSpPr>
        <p:spPr>
          <a:xfrm>
            <a:off x="1006443" y="863722"/>
            <a:ext cx="1414576" cy="107441"/>
          </a:xfrm>
          <a:custGeom>
            <a:avLst/>
            <a:gdLst>
              <a:gd name="connsiteX0" fmla="*/ 1172642 w 1414576"/>
              <a:gd name="connsiteY0" fmla="*/ 107442 h 107441"/>
              <a:gd name="connsiteX1" fmla="*/ 1050493 w 1414576"/>
              <a:gd name="connsiteY1" fmla="*/ 61303 h 107441"/>
              <a:gd name="connsiteX2" fmla="*/ 940003 w 1414576"/>
              <a:gd name="connsiteY2" fmla="*/ 19050 h 107441"/>
              <a:gd name="connsiteX3" fmla="*/ 829513 w 1414576"/>
              <a:gd name="connsiteY3" fmla="*/ 61303 h 107441"/>
              <a:gd name="connsiteX4" fmla="*/ 707364 w 1414576"/>
              <a:gd name="connsiteY4" fmla="*/ 107442 h 107441"/>
              <a:gd name="connsiteX5" fmla="*/ 585255 w 1414576"/>
              <a:gd name="connsiteY5" fmla="*/ 61303 h 107441"/>
              <a:gd name="connsiteX6" fmla="*/ 474765 w 1414576"/>
              <a:gd name="connsiteY6" fmla="*/ 19050 h 107441"/>
              <a:gd name="connsiteX7" fmla="*/ 364275 w 1414576"/>
              <a:gd name="connsiteY7" fmla="*/ 61303 h 107441"/>
              <a:gd name="connsiteX8" fmla="*/ 242126 w 1414576"/>
              <a:gd name="connsiteY8" fmla="*/ 107442 h 107441"/>
              <a:gd name="connsiteX9" fmla="*/ 120015 w 1414576"/>
              <a:gd name="connsiteY9" fmla="*/ 61303 h 107441"/>
              <a:gd name="connsiteX10" fmla="*/ 9525 w 1414576"/>
              <a:gd name="connsiteY10" fmla="*/ 19050 h 107441"/>
              <a:gd name="connsiteX11" fmla="*/ 0 w 1414576"/>
              <a:gd name="connsiteY11" fmla="*/ 9525 h 107441"/>
              <a:gd name="connsiteX12" fmla="*/ 9525 w 1414576"/>
              <a:gd name="connsiteY12" fmla="*/ 0 h 107441"/>
              <a:gd name="connsiteX13" fmla="*/ 131445 w 1414576"/>
              <a:gd name="connsiteY13" fmla="*/ 46139 h 107441"/>
              <a:gd name="connsiteX14" fmla="*/ 241935 w 1414576"/>
              <a:gd name="connsiteY14" fmla="*/ 88392 h 107441"/>
              <a:gd name="connsiteX15" fmla="*/ 352425 w 1414576"/>
              <a:gd name="connsiteY15" fmla="*/ 46139 h 107441"/>
              <a:gd name="connsiteX16" fmla="*/ 474574 w 1414576"/>
              <a:gd name="connsiteY16" fmla="*/ 0 h 107441"/>
              <a:gd name="connsiteX17" fmla="*/ 596685 w 1414576"/>
              <a:gd name="connsiteY17" fmla="*/ 46139 h 107441"/>
              <a:gd name="connsiteX18" fmla="*/ 707175 w 1414576"/>
              <a:gd name="connsiteY18" fmla="*/ 88392 h 107441"/>
              <a:gd name="connsiteX19" fmla="*/ 817665 w 1414576"/>
              <a:gd name="connsiteY19" fmla="*/ 46139 h 107441"/>
              <a:gd name="connsiteX20" fmla="*/ 939812 w 1414576"/>
              <a:gd name="connsiteY20" fmla="*/ 0 h 107441"/>
              <a:gd name="connsiteX21" fmla="*/ 1061961 w 1414576"/>
              <a:gd name="connsiteY21" fmla="*/ 46139 h 107441"/>
              <a:gd name="connsiteX22" fmla="*/ 1172451 w 1414576"/>
              <a:gd name="connsiteY22" fmla="*/ 88392 h 107441"/>
              <a:gd name="connsiteX23" fmla="*/ 1282941 w 1414576"/>
              <a:gd name="connsiteY23" fmla="*/ 46139 h 107441"/>
              <a:gd name="connsiteX24" fmla="*/ 1405052 w 1414576"/>
              <a:gd name="connsiteY24" fmla="*/ 0 h 107441"/>
              <a:gd name="connsiteX25" fmla="*/ 1414577 w 1414576"/>
              <a:gd name="connsiteY25" fmla="*/ 9525 h 107441"/>
              <a:gd name="connsiteX26" fmla="*/ 1405052 w 1414576"/>
              <a:gd name="connsiteY26" fmla="*/ 19050 h 107441"/>
              <a:gd name="connsiteX27" fmla="*/ 1294562 w 1414576"/>
              <a:gd name="connsiteY27" fmla="*/ 61303 h 107441"/>
              <a:gd name="connsiteX28" fmla="*/ 1172642 w 1414576"/>
              <a:gd name="connsiteY28" fmla="*/ 107442 h 107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14576" h="107441">
                <a:moveTo>
                  <a:pt x="1172642" y="107442"/>
                </a:moveTo>
                <a:cubicBezTo>
                  <a:pt x="1111262" y="107442"/>
                  <a:pt x="1080364" y="83972"/>
                  <a:pt x="1050493" y="61303"/>
                </a:cubicBezTo>
                <a:cubicBezTo>
                  <a:pt x="1021880" y="39586"/>
                  <a:pt x="994868" y="19050"/>
                  <a:pt x="940003" y="19050"/>
                </a:cubicBezTo>
                <a:cubicBezTo>
                  <a:pt x="885139" y="19050"/>
                  <a:pt x="858012" y="39586"/>
                  <a:pt x="829513" y="61303"/>
                </a:cubicBezTo>
                <a:cubicBezTo>
                  <a:pt x="799643" y="84163"/>
                  <a:pt x="768782" y="107442"/>
                  <a:pt x="707364" y="107442"/>
                </a:cubicBezTo>
                <a:cubicBezTo>
                  <a:pt x="645948" y="107442"/>
                  <a:pt x="615124" y="83972"/>
                  <a:pt x="585255" y="61303"/>
                </a:cubicBezTo>
                <a:cubicBezTo>
                  <a:pt x="556641" y="39586"/>
                  <a:pt x="529628" y="19050"/>
                  <a:pt x="474765" y="19050"/>
                </a:cubicBezTo>
                <a:cubicBezTo>
                  <a:pt x="419900" y="19050"/>
                  <a:pt x="392773" y="39586"/>
                  <a:pt x="364275" y="61303"/>
                </a:cubicBezTo>
                <a:cubicBezTo>
                  <a:pt x="334404" y="84163"/>
                  <a:pt x="303542" y="107442"/>
                  <a:pt x="242126" y="107442"/>
                </a:cubicBezTo>
                <a:cubicBezTo>
                  <a:pt x="180708" y="107442"/>
                  <a:pt x="149886" y="83972"/>
                  <a:pt x="120015" y="61303"/>
                </a:cubicBezTo>
                <a:cubicBezTo>
                  <a:pt x="91402" y="39586"/>
                  <a:pt x="64390" y="19050"/>
                  <a:pt x="9525" y="19050"/>
                </a:cubicBezTo>
                <a:cubicBezTo>
                  <a:pt x="4265" y="19050"/>
                  <a:pt x="0" y="14786"/>
                  <a:pt x="0" y="9525"/>
                </a:cubicBezTo>
                <a:cubicBezTo>
                  <a:pt x="0" y="4264"/>
                  <a:pt x="4265" y="0"/>
                  <a:pt x="9525" y="0"/>
                </a:cubicBezTo>
                <a:cubicBezTo>
                  <a:pt x="70905" y="0"/>
                  <a:pt x="101803" y="23469"/>
                  <a:pt x="131445" y="46139"/>
                </a:cubicBezTo>
                <a:cubicBezTo>
                  <a:pt x="160058" y="67856"/>
                  <a:pt x="187071" y="88392"/>
                  <a:pt x="241935" y="88392"/>
                </a:cubicBezTo>
                <a:cubicBezTo>
                  <a:pt x="296800" y="88392"/>
                  <a:pt x="323926" y="67856"/>
                  <a:pt x="352425" y="46139"/>
                </a:cubicBezTo>
                <a:cubicBezTo>
                  <a:pt x="382296" y="23279"/>
                  <a:pt x="413385" y="0"/>
                  <a:pt x="474574" y="0"/>
                </a:cubicBezTo>
                <a:cubicBezTo>
                  <a:pt x="535763" y="0"/>
                  <a:pt x="566852" y="23469"/>
                  <a:pt x="596685" y="46139"/>
                </a:cubicBezTo>
                <a:cubicBezTo>
                  <a:pt x="625298" y="67856"/>
                  <a:pt x="652310" y="88392"/>
                  <a:pt x="707175" y="88392"/>
                </a:cubicBezTo>
                <a:cubicBezTo>
                  <a:pt x="762038" y="88392"/>
                  <a:pt x="789204" y="67856"/>
                  <a:pt x="817665" y="46139"/>
                </a:cubicBezTo>
                <a:cubicBezTo>
                  <a:pt x="847534" y="23279"/>
                  <a:pt x="878625" y="0"/>
                  <a:pt x="939812" y="0"/>
                </a:cubicBezTo>
                <a:cubicBezTo>
                  <a:pt x="1001001" y="0"/>
                  <a:pt x="1032091" y="23469"/>
                  <a:pt x="1061961" y="46139"/>
                </a:cubicBezTo>
                <a:cubicBezTo>
                  <a:pt x="1090574" y="67856"/>
                  <a:pt x="1117588" y="88392"/>
                  <a:pt x="1172451" y="88392"/>
                </a:cubicBezTo>
                <a:cubicBezTo>
                  <a:pt x="1227316" y="88392"/>
                  <a:pt x="1254481" y="67856"/>
                  <a:pt x="1282941" y="46139"/>
                </a:cubicBezTo>
                <a:cubicBezTo>
                  <a:pt x="1312774" y="23279"/>
                  <a:pt x="1343672" y="0"/>
                  <a:pt x="1405052" y="0"/>
                </a:cubicBezTo>
                <a:cubicBezTo>
                  <a:pt x="1410312" y="0"/>
                  <a:pt x="1414577" y="4264"/>
                  <a:pt x="1414577" y="9525"/>
                </a:cubicBezTo>
                <a:cubicBezTo>
                  <a:pt x="1414577" y="14786"/>
                  <a:pt x="1410312" y="19050"/>
                  <a:pt x="1405052" y="19050"/>
                </a:cubicBezTo>
                <a:cubicBezTo>
                  <a:pt x="1350074" y="19050"/>
                  <a:pt x="1323061" y="39586"/>
                  <a:pt x="1294562" y="61303"/>
                </a:cubicBezTo>
                <a:cubicBezTo>
                  <a:pt x="1264920" y="84163"/>
                  <a:pt x="1234060" y="107442"/>
                  <a:pt x="1172642" y="107442"/>
                </a:cubicBezTo>
                <a:close/>
              </a:path>
            </a:pathLst>
          </a:custGeom>
          <a:solidFill>
            <a:schemeClr val="accent1"/>
          </a:solidFill>
          <a:ln w="3810" cap="flat">
            <a:noFill/>
            <a:prstDash val="solid"/>
            <a:miter/>
          </a:ln>
        </p:spPr>
        <p:txBody>
          <a:bodyPr rtlCol="0" anchor="ctr"/>
          <a:lstStyle/>
          <a:p>
            <a:endParaRPr lang="zh-CN" altLang="en-US" dirty="0">
              <a:latin typeface="MiSans" panose="00000500000000000000" pitchFamily="2" charset="-122"/>
              <a:ea typeface="MiSans" panose="00000500000000000000" pitchFamily="2" charset="-122"/>
            </a:endParaRPr>
          </a:p>
        </p:txBody>
      </p:sp>
      <p:sp>
        <p:nvSpPr>
          <p:cNvPr id="5" name="任意多边形: 形状 4">
            <a:extLst>
              <a:ext uri="{FF2B5EF4-FFF2-40B4-BE49-F238E27FC236}">
                <a16:creationId xmlns:a16="http://schemas.microsoft.com/office/drawing/2014/main" id="{E0B5EB80-7A64-2EF0-52A8-29EBAC6AF82F}"/>
              </a:ext>
            </a:extLst>
          </p:cNvPr>
          <p:cNvSpPr/>
          <p:nvPr/>
        </p:nvSpPr>
        <p:spPr>
          <a:xfrm>
            <a:off x="1006443" y="801771"/>
            <a:ext cx="1414576" cy="107441"/>
          </a:xfrm>
          <a:custGeom>
            <a:avLst/>
            <a:gdLst>
              <a:gd name="connsiteX0" fmla="*/ 1172642 w 1414576"/>
              <a:gd name="connsiteY0" fmla="*/ 107442 h 107441"/>
              <a:gd name="connsiteX1" fmla="*/ 1050493 w 1414576"/>
              <a:gd name="connsiteY1" fmla="*/ 61303 h 107441"/>
              <a:gd name="connsiteX2" fmla="*/ 940003 w 1414576"/>
              <a:gd name="connsiteY2" fmla="*/ 19050 h 107441"/>
              <a:gd name="connsiteX3" fmla="*/ 829513 w 1414576"/>
              <a:gd name="connsiteY3" fmla="*/ 61303 h 107441"/>
              <a:gd name="connsiteX4" fmla="*/ 707364 w 1414576"/>
              <a:gd name="connsiteY4" fmla="*/ 107442 h 107441"/>
              <a:gd name="connsiteX5" fmla="*/ 585255 w 1414576"/>
              <a:gd name="connsiteY5" fmla="*/ 61303 h 107441"/>
              <a:gd name="connsiteX6" fmla="*/ 474765 w 1414576"/>
              <a:gd name="connsiteY6" fmla="*/ 19050 h 107441"/>
              <a:gd name="connsiteX7" fmla="*/ 364275 w 1414576"/>
              <a:gd name="connsiteY7" fmla="*/ 61303 h 107441"/>
              <a:gd name="connsiteX8" fmla="*/ 242126 w 1414576"/>
              <a:gd name="connsiteY8" fmla="*/ 107442 h 107441"/>
              <a:gd name="connsiteX9" fmla="*/ 120015 w 1414576"/>
              <a:gd name="connsiteY9" fmla="*/ 61303 h 107441"/>
              <a:gd name="connsiteX10" fmla="*/ 9525 w 1414576"/>
              <a:gd name="connsiteY10" fmla="*/ 19050 h 107441"/>
              <a:gd name="connsiteX11" fmla="*/ 0 w 1414576"/>
              <a:gd name="connsiteY11" fmla="*/ 9525 h 107441"/>
              <a:gd name="connsiteX12" fmla="*/ 9525 w 1414576"/>
              <a:gd name="connsiteY12" fmla="*/ 0 h 107441"/>
              <a:gd name="connsiteX13" fmla="*/ 131445 w 1414576"/>
              <a:gd name="connsiteY13" fmla="*/ 46139 h 107441"/>
              <a:gd name="connsiteX14" fmla="*/ 241935 w 1414576"/>
              <a:gd name="connsiteY14" fmla="*/ 88392 h 107441"/>
              <a:gd name="connsiteX15" fmla="*/ 352425 w 1414576"/>
              <a:gd name="connsiteY15" fmla="*/ 46139 h 107441"/>
              <a:gd name="connsiteX16" fmla="*/ 474574 w 1414576"/>
              <a:gd name="connsiteY16" fmla="*/ 0 h 107441"/>
              <a:gd name="connsiteX17" fmla="*/ 596685 w 1414576"/>
              <a:gd name="connsiteY17" fmla="*/ 46139 h 107441"/>
              <a:gd name="connsiteX18" fmla="*/ 707175 w 1414576"/>
              <a:gd name="connsiteY18" fmla="*/ 88392 h 107441"/>
              <a:gd name="connsiteX19" fmla="*/ 817665 w 1414576"/>
              <a:gd name="connsiteY19" fmla="*/ 46139 h 107441"/>
              <a:gd name="connsiteX20" fmla="*/ 939812 w 1414576"/>
              <a:gd name="connsiteY20" fmla="*/ 0 h 107441"/>
              <a:gd name="connsiteX21" fmla="*/ 1061961 w 1414576"/>
              <a:gd name="connsiteY21" fmla="*/ 46139 h 107441"/>
              <a:gd name="connsiteX22" fmla="*/ 1172451 w 1414576"/>
              <a:gd name="connsiteY22" fmla="*/ 88392 h 107441"/>
              <a:gd name="connsiteX23" fmla="*/ 1282941 w 1414576"/>
              <a:gd name="connsiteY23" fmla="*/ 46139 h 107441"/>
              <a:gd name="connsiteX24" fmla="*/ 1405052 w 1414576"/>
              <a:gd name="connsiteY24" fmla="*/ 0 h 107441"/>
              <a:gd name="connsiteX25" fmla="*/ 1414577 w 1414576"/>
              <a:gd name="connsiteY25" fmla="*/ 9525 h 107441"/>
              <a:gd name="connsiteX26" fmla="*/ 1405052 w 1414576"/>
              <a:gd name="connsiteY26" fmla="*/ 19050 h 107441"/>
              <a:gd name="connsiteX27" fmla="*/ 1294562 w 1414576"/>
              <a:gd name="connsiteY27" fmla="*/ 61303 h 107441"/>
              <a:gd name="connsiteX28" fmla="*/ 1172642 w 1414576"/>
              <a:gd name="connsiteY28" fmla="*/ 107442 h 107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14576" h="107441">
                <a:moveTo>
                  <a:pt x="1172642" y="107442"/>
                </a:moveTo>
                <a:cubicBezTo>
                  <a:pt x="1111262" y="107442"/>
                  <a:pt x="1080364" y="83972"/>
                  <a:pt x="1050493" y="61303"/>
                </a:cubicBezTo>
                <a:cubicBezTo>
                  <a:pt x="1021880" y="39586"/>
                  <a:pt x="994868" y="19050"/>
                  <a:pt x="940003" y="19050"/>
                </a:cubicBezTo>
                <a:cubicBezTo>
                  <a:pt x="885139" y="19050"/>
                  <a:pt x="858012" y="39586"/>
                  <a:pt x="829513" y="61303"/>
                </a:cubicBezTo>
                <a:cubicBezTo>
                  <a:pt x="799643" y="84163"/>
                  <a:pt x="768782" y="107442"/>
                  <a:pt x="707364" y="107442"/>
                </a:cubicBezTo>
                <a:cubicBezTo>
                  <a:pt x="645948" y="107442"/>
                  <a:pt x="615124" y="83972"/>
                  <a:pt x="585255" y="61303"/>
                </a:cubicBezTo>
                <a:cubicBezTo>
                  <a:pt x="556641" y="39586"/>
                  <a:pt x="529628" y="19050"/>
                  <a:pt x="474765" y="19050"/>
                </a:cubicBezTo>
                <a:cubicBezTo>
                  <a:pt x="419900" y="19050"/>
                  <a:pt x="392773" y="39586"/>
                  <a:pt x="364275" y="61303"/>
                </a:cubicBezTo>
                <a:cubicBezTo>
                  <a:pt x="334404" y="84163"/>
                  <a:pt x="303542" y="107442"/>
                  <a:pt x="242126" y="107442"/>
                </a:cubicBezTo>
                <a:cubicBezTo>
                  <a:pt x="180708" y="107442"/>
                  <a:pt x="149886" y="83972"/>
                  <a:pt x="120015" y="61303"/>
                </a:cubicBezTo>
                <a:cubicBezTo>
                  <a:pt x="91402" y="39586"/>
                  <a:pt x="64390" y="19050"/>
                  <a:pt x="9525" y="19050"/>
                </a:cubicBezTo>
                <a:cubicBezTo>
                  <a:pt x="4265" y="19050"/>
                  <a:pt x="0" y="14786"/>
                  <a:pt x="0" y="9525"/>
                </a:cubicBezTo>
                <a:cubicBezTo>
                  <a:pt x="0" y="4264"/>
                  <a:pt x="4265" y="0"/>
                  <a:pt x="9525" y="0"/>
                </a:cubicBezTo>
                <a:cubicBezTo>
                  <a:pt x="70905" y="0"/>
                  <a:pt x="101803" y="23470"/>
                  <a:pt x="131445" y="46139"/>
                </a:cubicBezTo>
                <a:cubicBezTo>
                  <a:pt x="160058" y="67856"/>
                  <a:pt x="187071" y="88392"/>
                  <a:pt x="241935" y="88392"/>
                </a:cubicBezTo>
                <a:cubicBezTo>
                  <a:pt x="296800" y="88392"/>
                  <a:pt x="323926" y="67856"/>
                  <a:pt x="352425" y="46139"/>
                </a:cubicBezTo>
                <a:cubicBezTo>
                  <a:pt x="382296" y="23279"/>
                  <a:pt x="413385" y="0"/>
                  <a:pt x="474574" y="0"/>
                </a:cubicBezTo>
                <a:cubicBezTo>
                  <a:pt x="535763" y="0"/>
                  <a:pt x="566852" y="23470"/>
                  <a:pt x="596685" y="46139"/>
                </a:cubicBezTo>
                <a:cubicBezTo>
                  <a:pt x="625298" y="67856"/>
                  <a:pt x="652310" y="88392"/>
                  <a:pt x="707175" y="88392"/>
                </a:cubicBezTo>
                <a:cubicBezTo>
                  <a:pt x="762038" y="88392"/>
                  <a:pt x="789204" y="67856"/>
                  <a:pt x="817665" y="46139"/>
                </a:cubicBezTo>
                <a:cubicBezTo>
                  <a:pt x="847534" y="23279"/>
                  <a:pt x="878625" y="0"/>
                  <a:pt x="939812" y="0"/>
                </a:cubicBezTo>
                <a:cubicBezTo>
                  <a:pt x="1001001" y="0"/>
                  <a:pt x="1032091" y="23470"/>
                  <a:pt x="1061961" y="46139"/>
                </a:cubicBezTo>
                <a:cubicBezTo>
                  <a:pt x="1090574" y="67856"/>
                  <a:pt x="1117588" y="88392"/>
                  <a:pt x="1172451" y="88392"/>
                </a:cubicBezTo>
                <a:cubicBezTo>
                  <a:pt x="1227316" y="88392"/>
                  <a:pt x="1254481" y="67856"/>
                  <a:pt x="1282941" y="46139"/>
                </a:cubicBezTo>
                <a:cubicBezTo>
                  <a:pt x="1312774" y="23279"/>
                  <a:pt x="1343672" y="0"/>
                  <a:pt x="1405052" y="0"/>
                </a:cubicBezTo>
                <a:cubicBezTo>
                  <a:pt x="1410312" y="0"/>
                  <a:pt x="1414577" y="4264"/>
                  <a:pt x="1414577" y="9525"/>
                </a:cubicBezTo>
                <a:cubicBezTo>
                  <a:pt x="1414577" y="14786"/>
                  <a:pt x="1410312" y="19050"/>
                  <a:pt x="1405052" y="19050"/>
                </a:cubicBezTo>
                <a:cubicBezTo>
                  <a:pt x="1350074" y="19050"/>
                  <a:pt x="1323061" y="39586"/>
                  <a:pt x="1294562" y="61303"/>
                </a:cubicBezTo>
                <a:cubicBezTo>
                  <a:pt x="1264920" y="83972"/>
                  <a:pt x="1234060" y="107442"/>
                  <a:pt x="1172642" y="107442"/>
                </a:cubicBezTo>
                <a:close/>
              </a:path>
            </a:pathLst>
          </a:custGeom>
          <a:solidFill>
            <a:schemeClr val="accent1"/>
          </a:solidFill>
          <a:ln w="3810" cap="flat">
            <a:noFill/>
            <a:prstDash val="solid"/>
            <a:miter/>
          </a:ln>
        </p:spPr>
        <p:txBody>
          <a:bodyPr rtlCol="0" anchor="ctr"/>
          <a:lstStyle/>
          <a:p>
            <a:endParaRPr lang="zh-CN" altLang="en-US" dirty="0">
              <a:latin typeface="MiSans" panose="00000500000000000000" pitchFamily="2" charset="-122"/>
              <a:ea typeface="MiSans" panose="00000500000000000000" pitchFamily="2" charset="-122"/>
            </a:endParaRPr>
          </a:p>
        </p:txBody>
      </p:sp>
      <p:sp>
        <p:nvSpPr>
          <p:cNvPr id="6" name="任意多边形: 形状 5">
            <a:extLst>
              <a:ext uri="{FF2B5EF4-FFF2-40B4-BE49-F238E27FC236}">
                <a16:creationId xmlns:a16="http://schemas.microsoft.com/office/drawing/2014/main" id="{5E6E048A-4002-2A49-032B-2BBBDA2ABE46}"/>
              </a:ext>
            </a:extLst>
          </p:cNvPr>
          <p:cNvSpPr/>
          <p:nvPr/>
        </p:nvSpPr>
        <p:spPr>
          <a:xfrm>
            <a:off x="1006443" y="739820"/>
            <a:ext cx="1414576" cy="107441"/>
          </a:xfrm>
          <a:custGeom>
            <a:avLst/>
            <a:gdLst>
              <a:gd name="connsiteX0" fmla="*/ 1172642 w 1414576"/>
              <a:gd name="connsiteY0" fmla="*/ 107442 h 107441"/>
              <a:gd name="connsiteX1" fmla="*/ 1050493 w 1414576"/>
              <a:gd name="connsiteY1" fmla="*/ 61303 h 107441"/>
              <a:gd name="connsiteX2" fmla="*/ 940003 w 1414576"/>
              <a:gd name="connsiteY2" fmla="*/ 19050 h 107441"/>
              <a:gd name="connsiteX3" fmla="*/ 829513 w 1414576"/>
              <a:gd name="connsiteY3" fmla="*/ 61303 h 107441"/>
              <a:gd name="connsiteX4" fmla="*/ 707364 w 1414576"/>
              <a:gd name="connsiteY4" fmla="*/ 107442 h 107441"/>
              <a:gd name="connsiteX5" fmla="*/ 585255 w 1414576"/>
              <a:gd name="connsiteY5" fmla="*/ 61303 h 107441"/>
              <a:gd name="connsiteX6" fmla="*/ 474765 w 1414576"/>
              <a:gd name="connsiteY6" fmla="*/ 19050 h 107441"/>
              <a:gd name="connsiteX7" fmla="*/ 364275 w 1414576"/>
              <a:gd name="connsiteY7" fmla="*/ 61303 h 107441"/>
              <a:gd name="connsiteX8" fmla="*/ 242126 w 1414576"/>
              <a:gd name="connsiteY8" fmla="*/ 107442 h 107441"/>
              <a:gd name="connsiteX9" fmla="*/ 120015 w 1414576"/>
              <a:gd name="connsiteY9" fmla="*/ 61303 h 107441"/>
              <a:gd name="connsiteX10" fmla="*/ 9525 w 1414576"/>
              <a:gd name="connsiteY10" fmla="*/ 19050 h 107441"/>
              <a:gd name="connsiteX11" fmla="*/ 0 w 1414576"/>
              <a:gd name="connsiteY11" fmla="*/ 9525 h 107441"/>
              <a:gd name="connsiteX12" fmla="*/ 9525 w 1414576"/>
              <a:gd name="connsiteY12" fmla="*/ 0 h 107441"/>
              <a:gd name="connsiteX13" fmla="*/ 131445 w 1414576"/>
              <a:gd name="connsiteY13" fmla="*/ 46139 h 107441"/>
              <a:gd name="connsiteX14" fmla="*/ 241935 w 1414576"/>
              <a:gd name="connsiteY14" fmla="*/ 88392 h 107441"/>
              <a:gd name="connsiteX15" fmla="*/ 352425 w 1414576"/>
              <a:gd name="connsiteY15" fmla="*/ 46139 h 107441"/>
              <a:gd name="connsiteX16" fmla="*/ 474574 w 1414576"/>
              <a:gd name="connsiteY16" fmla="*/ 0 h 107441"/>
              <a:gd name="connsiteX17" fmla="*/ 596685 w 1414576"/>
              <a:gd name="connsiteY17" fmla="*/ 46139 h 107441"/>
              <a:gd name="connsiteX18" fmla="*/ 707175 w 1414576"/>
              <a:gd name="connsiteY18" fmla="*/ 88392 h 107441"/>
              <a:gd name="connsiteX19" fmla="*/ 817665 w 1414576"/>
              <a:gd name="connsiteY19" fmla="*/ 46139 h 107441"/>
              <a:gd name="connsiteX20" fmla="*/ 939812 w 1414576"/>
              <a:gd name="connsiteY20" fmla="*/ 0 h 107441"/>
              <a:gd name="connsiteX21" fmla="*/ 1061961 w 1414576"/>
              <a:gd name="connsiteY21" fmla="*/ 46139 h 107441"/>
              <a:gd name="connsiteX22" fmla="*/ 1172451 w 1414576"/>
              <a:gd name="connsiteY22" fmla="*/ 88392 h 107441"/>
              <a:gd name="connsiteX23" fmla="*/ 1282941 w 1414576"/>
              <a:gd name="connsiteY23" fmla="*/ 46139 h 107441"/>
              <a:gd name="connsiteX24" fmla="*/ 1405052 w 1414576"/>
              <a:gd name="connsiteY24" fmla="*/ 0 h 107441"/>
              <a:gd name="connsiteX25" fmla="*/ 1414577 w 1414576"/>
              <a:gd name="connsiteY25" fmla="*/ 9525 h 107441"/>
              <a:gd name="connsiteX26" fmla="*/ 1405052 w 1414576"/>
              <a:gd name="connsiteY26" fmla="*/ 19050 h 107441"/>
              <a:gd name="connsiteX27" fmla="*/ 1294562 w 1414576"/>
              <a:gd name="connsiteY27" fmla="*/ 61303 h 107441"/>
              <a:gd name="connsiteX28" fmla="*/ 1172642 w 1414576"/>
              <a:gd name="connsiteY28" fmla="*/ 107442 h 107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14576" h="107441">
                <a:moveTo>
                  <a:pt x="1172642" y="107442"/>
                </a:moveTo>
                <a:cubicBezTo>
                  <a:pt x="1111262" y="107442"/>
                  <a:pt x="1080364" y="83973"/>
                  <a:pt x="1050493" y="61303"/>
                </a:cubicBezTo>
                <a:cubicBezTo>
                  <a:pt x="1021880" y="39586"/>
                  <a:pt x="994868" y="19050"/>
                  <a:pt x="940003" y="19050"/>
                </a:cubicBezTo>
                <a:cubicBezTo>
                  <a:pt x="885139" y="19050"/>
                  <a:pt x="858012" y="39586"/>
                  <a:pt x="829513" y="61303"/>
                </a:cubicBezTo>
                <a:cubicBezTo>
                  <a:pt x="799643" y="84163"/>
                  <a:pt x="768782" y="107442"/>
                  <a:pt x="707364" y="107442"/>
                </a:cubicBezTo>
                <a:cubicBezTo>
                  <a:pt x="645948" y="107442"/>
                  <a:pt x="615124" y="83973"/>
                  <a:pt x="585255" y="61303"/>
                </a:cubicBezTo>
                <a:cubicBezTo>
                  <a:pt x="556641" y="39586"/>
                  <a:pt x="529628" y="19050"/>
                  <a:pt x="474765" y="19050"/>
                </a:cubicBezTo>
                <a:cubicBezTo>
                  <a:pt x="419900" y="19050"/>
                  <a:pt x="392773" y="39586"/>
                  <a:pt x="364275" y="61303"/>
                </a:cubicBezTo>
                <a:cubicBezTo>
                  <a:pt x="334404" y="84163"/>
                  <a:pt x="303542" y="107442"/>
                  <a:pt x="242126" y="107442"/>
                </a:cubicBezTo>
                <a:cubicBezTo>
                  <a:pt x="180708" y="107442"/>
                  <a:pt x="149886" y="83973"/>
                  <a:pt x="120015" y="61303"/>
                </a:cubicBezTo>
                <a:cubicBezTo>
                  <a:pt x="91402" y="39586"/>
                  <a:pt x="64390" y="19050"/>
                  <a:pt x="9525" y="19050"/>
                </a:cubicBezTo>
                <a:cubicBezTo>
                  <a:pt x="4265" y="19050"/>
                  <a:pt x="0" y="14786"/>
                  <a:pt x="0" y="9525"/>
                </a:cubicBezTo>
                <a:cubicBezTo>
                  <a:pt x="0" y="4264"/>
                  <a:pt x="4265" y="0"/>
                  <a:pt x="9525" y="0"/>
                </a:cubicBezTo>
                <a:cubicBezTo>
                  <a:pt x="70905" y="0"/>
                  <a:pt x="101803" y="23470"/>
                  <a:pt x="131445" y="46139"/>
                </a:cubicBezTo>
                <a:cubicBezTo>
                  <a:pt x="160058" y="67856"/>
                  <a:pt x="187071" y="88392"/>
                  <a:pt x="241935" y="88392"/>
                </a:cubicBezTo>
                <a:cubicBezTo>
                  <a:pt x="296800" y="88392"/>
                  <a:pt x="323926" y="67856"/>
                  <a:pt x="352425" y="46139"/>
                </a:cubicBezTo>
                <a:cubicBezTo>
                  <a:pt x="382296" y="23279"/>
                  <a:pt x="413385" y="0"/>
                  <a:pt x="474574" y="0"/>
                </a:cubicBezTo>
                <a:cubicBezTo>
                  <a:pt x="535763" y="0"/>
                  <a:pt x="566852" y="23470"/>
                  <a:pt x="596685" y="46139"/>
                </a:cubicBezTo>
                <a:cubicBezTo>
                  <a:pt x="625298" y="67856"/>
                  <a:pt x="652310" y="88392"/>
                  <a:pt x="707175" y="88392"/>
                </a:cubicBezTo>
                <a:cubicBezTo>
                  <a:pt x="762038" y="88392"/>
                  <a:pt x="789204" y="67856"/>
                  <a:pt x="817665" y="46139"/>
                </a:cubicBezTo>
                <a:cubicBezTo>
                  <a:pt x="847534" y="23279"/>
                  <a:pt x="878625" y="0"/>
                  <a:pt x="939812" y="0"/>
                </a:cubicBezTo>
                <a:cubicBezTo>
                  <a:pt x="1001001" y="0"/>
                  <a:pt x="1032091" y="23470"/>
                  <a:pt x="1061961" y="46139"/>
                </a:cubicBezTo>
                <a:cubicBezTo>
                  <a:pt x="1090574" y="67856"/>
                  <a:pt x="1117588" y="88392"/>
                  <a:pt x="1172451" y="88392"/>
                </a:cubicBezTo>
                <a:cubicBezTo>
                  <a:pt x="1227316" y="88392"/>
                  <a:pt x="1254481" y="67856"/>
                  <a:pt x="1282941" y="46139"/>
                </a:cubicBezTo>
                <a:cubicBezTo>
                  <a:pt x="1312774" y="23279"/>
                  <a:pt x="1343672" y="0"/>
                  <a:pt x="1405052" y="0"/>
                </a:cubicBezTo>
                <a:cubicBezTo>
                  <a:pt x="1410312" y="0"/>
                  <a:pt x="1414577" y="4264"/>
                  <a:pt x="1414577" y="9525"/>
                </a:cubicBezTo>
                <a:cubicBezTo>
                  <a:pt x="1414577" y="14786"/>
                  <a:pt x="1410312" y="19050"/>
                  <a:pt x="1405052" y="19050"/>
                </a:cubicBezTo>
                <a:cubicBezTo>
                  <a:pt x="1350074" y="19050"/>
                  <a:pt x="1323061" y="39586"/>
                  <a:pt x="1294562" y="61303"/>
                </a:cubicBezTo>
                <a:cubicBezTo>
                  <a:pt x="1264920" y="83973"/>
                  <a:pt x="1234060" y="107442"/>
                  <a:pt x="1172642" y="107442"/>
                </a:cubicBezTo>
                <a:close/>
              </a:path>
            </a:pathLst>
          </a:custGeom>
          <a:solidFill>
            <a:schemeClr val="accent1"/>
          </a:solidFill>
          <a:ln w="3810" cap="flat">
            <a:noFill/>
            <a:prstDash val="solid"/>
            <a:miter/>
          </a:ln>
        </p:spPr>
        <p:txBody>
          <a:bodyPr rtlCol="0" anchor="ctr"/>
          <a:lstStyle/>
          <a:p>
            <a:endParaRPr lang="zh-CN" altLang="en-US" dirty="0">
              <a:latin typeface="MiSans" panose="00000500000000000000" pitchFamily="2" charset="-122"/>
              <a:ea typeface="MiSans" panose="00000500000000000000" pitchFamily="2" charset="-122"/>
            </a:endParaRPr>
          </a:p>
        </p:txBody>
      </p:sp>
      <p:sp>
        <p:nvSpPr>
          <p:cNvPr id="7" name="任意多边形: 形状 6">
            <a:extLst>
              <a:ext uri="{FF2B5EF4-FFF2-40B4-BE49-F238E27FC236}">
                <a16:creationId xmlns:a16="http://schemas.microsoft.com/office/drawing/2014/main" id="{F2FCD464-E96B-4F97-5AFE-90049CEA509B}"/>
              </a:ext>
            </a:extLst>
          </p:cNvPr>
          <p:cNvSpPr/>
          <p:nvPr/>
        </p:nvSpPr>
        <p:spPr>
          <a:xfrm>
            <a:off x="1006443" y="677870"/>
            <a:ext cx="1414576" cy="107441"/>
          </a:xfrm>
          <a:custGeom>
            <a:avLst/>
            <a:gdLst>
              <a:gd name="connsiteX0" fmla="*/ 1172642 w 1414576"/>
              <a:gd name="connsiteY0" fmla="*/ 107442 h 107441"/>
              <a:gd name="connsiteX1" fmla="*/ 1050493 w 1414576"/>
              <a:gd name="connsiteY1" fmla="*/ 61303 h 107441"/>
              <a:gd name="connsiteX2" fmla="*/ 940003 w 1414576"/>
              <a:gd name="connsiteY2" fmla="*/ 19050 h 107441"/>
              <a:gd name="connsiteX3" fmla="*/ 829513 w 1414576"/>
              <a:gd name="connsiteY3" fmla="*/ 61303 h 107441"/>
              <a:gd name="connsiteX4" fmla="*/ 707364 w 1414576"/>
              <a:gd name="connsiteY4" fmla="*/ 107442 h 107441"/>
              <a:gd name="connsiteX5" fmla="*/ 585255 w 1414576"/>
              <a:gd name="connsiteY5" fmla="*/ 61303 h 107441"/>
              <a:gd name="connsiteX6" fmla="*/ 474765 w 1414576"/>
              <a:gd name="connsiteY6" fmla="*/ 19050 h 107441"/>
              <a:gd name="connsiteX7" fmla="*/ 364275 w 1414576"/>
              <a:gd name="connsiteY7" fmla="*/ 61303 h 107441"/>
              <a:gd name="connsiteX8" fmla="*/ 242126 w 1414576"/>
              <a:gd name="connsiteY8" fmla="*/ 107442 h 107441"/>
              <a:gd name="connsiteX9" fmla="*/ 120015 w 1414576"/>
              <a:gd name="connsiteY9" fmla="*/ 61303 h 107441"/>
              <a:gd name="connsiteX10" fmla="*/ 9525 w 1414576"/>
              <a:gd name="connsiteY10" fmla="*/ 19050 h 107441"/>
              <a:gd name="connsiteX11" fmla="*/ 0 w 1414576"/>
              <a:gd name="connsiteY11" fmla="*/ 9525 h 107441"/>
              <a:gd name="connsiteX12" fmla="*/ 9525 w 1414576"/>
              <a:gd name="connsiteY12" fmla="*/ 0 h 107441"/>
              <a:gd name="connsiteX13" fmla="*/ 131445 w 1414576"/>
              <a:gd name="connsiteY13" fmla="*/ 46139 h 107441"/>
              <a:gd name="connsiteX14" fmla="*/ 241935 w 1414576"/>
              <a:gd name="connsiteY14" fmla="*/ 88392 h 107441"/>
              <a:gd name="connsiteX15" fmla="*/ 352425 w 1414576"/>
              <a:gd name="connsiteY15" fmla="*/ 46139 h 107441"/>
              <a:gd name="connsiteX16" fmla="*/ 474574 w 1414576"/>
              <a:gd name="connsiteY16" fmla="*/ 0 h 107441"/>
              <a:gd name="connsiteX17" fmla="*/ 596685 w 1414576"/>
              <a:gd name="connsiteY17" fmla="*/ 46139 h 107441"/>
              <a:gd name="connsiteX18" fmla="*/ 707175 w 1414576"/>
              <a:gd name="connsiteY18" fmla="*/ 88392 h 107441"/>
              <a:gd name="connsiteX19" fmla="*/ 817665 w 1414576"/>
              <a:gd name="connsiteY19" fmla="*/ 46139 h 107441"/>
              <a:gd name="connsiteX20" fmla="*/ 939812 w 1414576"/>
              <a:gd name="connsiteY20" fmla="*/ 0 h 107441"/>
              <a:gd name="connsiteX21" fmla="*/ 1061961 w 1414576"/>
              <a:gd name="connsiteY21" fmla="*/ 46139 h 107441"/>
              <a:gd name="connsiteX22" fmla="*/ 1172451 w 1414576"/>
              <a:gd name="connsiteY22" fmla="*/ 88392 h 107441"/>
              <a:gd name="connsiteX23" fmla="*/ 1282941 w 1414576"/>
              <a:gd name="connsiteY23" fmla="*/ 46139 h 107441"/>
              <a:gd name="connsiteX24" fmla="*/ 1405052 w 1414576"/>
              <a:gd name="connsiteY24" fmla="*/ 0 h 107441"/>
              <a:gd name="connsiteX25" fmla="*/ 1414577 w 1414576"/>
              <a:gd name="connsiteY25" fmla="*/ 9525 h 107441"/>
              <a:gd name="connsiteX26" fmla="*/ 1405052 w 1414576"/>
              <a:gd name="connsiteY26" fmla="*/ 19050 h 107441"/>
              <a:gd name="connsiteX27" fmla="*/ 1294562 w 1414576"/>
              <a:gd name="connsiteY27" fmla="*/ 61303 h 107441"/>
              <a:gd name="connsiteX28" fmla="*/ 1172642 w 1414576"/>
              <a:gd name="connsiteY28" fmla="*/ 107442 h 107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14576" h="107441">
                <a:moveTo>
                  <a:pt x="1172642" y="107442"/>
                </a:moveTo>
                <a:cubicBezTo>
                  <a:pt x="1111262" y="107442"/>
                  <a:pt x="1080364" y="83973"/>
                  <a:pt x="1050493" y="61303"/>
                </a:cubicBezTo>
                <a:cubicBezTo>
                  <a:pt x="1021880" y="39586"/>
                  <a:pt x="994868" y="19050"/>
                  <a:pt x="940003" y="19050"/>
                </a:cubicBezTo>
                <a:cubicBezTo>
                  <a:pt x="885139" y="19050"/>
                  <a:pt x="858012" y="39586"/>
                  <a:pt x="829513" y="61303"/>
                </a:cubicBezTo>
                <a:cubicBezTo>
                  <a:pt x="799643" y="84163"/>
                  <a:pt x="768782" y="107442"/>
                  <a:pt x="707364" y="107442"/>
                </a:cubicBezTo>
                <a:cubicBezTo>
                  <a:pt x="645948" y="107442"/>
                  <a:pt x="615124" y="83973"/>
                  <a:pt x="585255" y="61303"/>
                </a:cubicBezTo>
                <a:cubicBezTo>
                  <a:pt x="556641" y="39586"/>
                  <a:pt x="529628" y="19050"/>
                  <a:pt x="474765" y="19050"/>
                </a:cubicBezTo>
                <a:cubicBezTo>
                  <a:pt x="419900" y="19050"/>
                  <a:pt x="392773" y="39586"/>
                  <a:pt x="364275" y="61303"/>
                </a:cubicBezTo>
                <a:cubicBezTo>
                  <a:pt x="334404" y="84163"/>
                  <a:pt x="303542" y="107442"/>
                  <a:pt x="242126" y="107442"/>
                </a:cubicBezTo>
                <a:cubicBezTo>
                  <a:pt x="180708" y="107442"/>
                  <a:pt x="149886" y="83973"/>
                  <a:pt x="120015" y="61303"/>
                </a:cubicBezTo>
                <a:cubicBezTo>
                  <a:pt x="91402" y="39586"/>
                  <a:pt x="64390" y="19050"/>
                  <a:pt x="9525" y="19050"/>
                </a:cubicBezTo>
                <a:cubicBezTo>
                  <a:pt x="4265" y="19050"/>
                  <a:pt x="0" y="14786"/>
                  <a:pt x="0" y="9525"/>
                </a:cubicBezTo>
                <a:cubicBezTo>
                  <a:pt x="0" y="4264"/>
                  <a:pt x="4265" y="0"/>
                  <a:pt x="9525" y="0"/>
                </a:cubicBezTo>
                <a:cubicBezTo>
                  <a:pt x="70905" y="0"/>
                  <a:pt x="101803" y="23470"/>
                  <a:pt x="131445" y="46139"/>
                </a:cubicBezTo>
                <a:cubicBezTo>
                  <a:pt x="160058" y="67856"/>
                  <a:pt x="187071" y="88392"/>
                  <a:pt x="241935" y="88392"/>
                </a:cubicBezTo>
                <a:cubicBezTo>
                  <a:pt x="296800" y="88392"/>
                  <a:pt x="323926" y="67856"/>
                  <a:pt x="352425" y="46139"/>
                </a:cubicBezTo>
                <a:cubicBezTo>
                  <a:pt x="382296" y="23279"/>
                  <a:pt x="413385" y="0"/>
                  <a:pt x="474574" y="0"/>
                </a:cubicBezTo>
                <a:cubicBezTo>
                  <a:pt x="535763" y="0"/>
                  <a:pt x="566852" y="23470"/>
                  <a:pt x="596685" y="46139"/>
                </a:cubicBezTo>
                <a:cubicBezTo>
                  <a:pt x="625298" y="67856"/>
                  <a:pt x="652310" y="88392"/>
                  <a:pt x="707175" y="88392"/>
                </a:cubicBezTo>
                <a:cubicBezTo>
                  <a:pt x="762038" y="88392"/>
                  <a:pt x="789204" y="67856"/>
                  <a:pt x="817665" y="46139"/>
                </a:cubicBezTo>
                <a:cubicBezTo>
                  <a:pt x="847534" y="23279"/>
                  <a:pt x="878625" y="0"/>
                  <a:pt x="939812" y="0"/>
                </a:cubicBezTo>
                <a:cubicBezTo>
                  <a:pt x="1001001" y="0"/>
                  <a:pt x="1032091" y="23470"/>
                  <a:pt x="1061961" y="46139"/>
                </a:cubicBezTo>
                <a:cubicBezTo>
                  <a:pt x="1090574" y="67856"/>
                  <a:pt x="1117588" y="88392"/>
                  <a:pt x="1172451" y="88392"/>
                </a:cubicBezTo>
                <a:cubicBezTo>
                  <a:pt x="1227316" y="88392"/>
                  <a:pt x="1254481" y="67856"/>
                  <a:pt x="1282941" y="46139"/>
                </a:cubicBezTo>
                <a:cubicBezTo>
                  <a:pt x="1312774" y="23279"/>
                  <a:pt x="1343672" y="0"/>
                  <a:pt x="1405052" y="0"/>
                </a:cubicBezTo>
                <a:cubicBezTo>
                  <a:pt x="1410312" y="0"/>
                  <a:pt x="1414577" y="4264"/>
                  <a:pt x="1414577" y="9525"/>
                </a:cubicBezTo>
                <a:cubicBezTo>
                  <a:pt x="1414577" y="14786"/>
                  <a:pt x="1410312" y="19050"/>
                  <a:pt x="1405052" y="19050"/>
                </a:cubicBezTo>
                <a:cubicBezTo>
                  <a:pt x="1350074" y="19050"/>
                  <a:pt x="1323061" y="39586"/>
                  <a:pt x="1294562" y="61303"/>
                </a:cubicBezTo>
                <a:cubicBezTo>
                  <a:pt x="1264920" y="83973"/>
                  <a:pt x="1234060" y="107442"/>
                  <a:pt x="1172642" y="107442"/>
                </a:cubicBezTo>
                <a:close/>
              </a:path>
            </a:pathLst>
          </a:custGeom>
          <a:solidFill>
            <a:schemeClr val="accent1"/>
          </a:solidFill>
          <a:ln w="3810" cap="flat">
            <a:noFill/>
            <a:prstDash val="solid"/>
            <a:miter/>
          </a:ln>
        </p:spPr>
        <p:txBody>
          <a:bodyPr rtlCol="0" anchor="ctr"/>
          <a:lstStyle/>
          <a:p>
            <a:endParaRPr lang="zh-CN" altLang="en-US" dirty="0">
              <a:latin typeface="MiSans" panose="00000500000000000000" pitchFamily="2" charset="-122"/>
              <a:ea typeface="MiSans" panose="00000500000000000000" pitchFamily="2" charset="-122"/>
            </a:endParaRPr>
          </a:p>
        </p:txBody>
      </p:sp>
    </p:spTree>
    <p:extLst>
      <p:ext uri="{BB962C8B-B14F-4D97-AF65-F5344CB8AC3E}">
        <p14:creationId xmlns:p14="http://schemas.microsoft.com/office/powerpoint/2010/main" val="2417698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矩形 31">
            <a:extLst>
              <a:ext uri="{FF2B5EF4-FFF2-40B4-BE49-F238E27FC236}">
                <a16:creationId xmlns:a16="http://schemas.microsoft.com/office/drawing/2014/main" id="{5B05DFF0-80BE-450A-F20F-CE487DFB3FE1}"/>
              </a:ext>
            </a:extLst>
          </p:cNvPr>
          <p:cNvSpPr/>
          <p:nvPr/>
        </p:nvSpPr>
        <p:spPr>
          <a:xfrm>
            <a:off x="0" y="6694424"/>
            <a:ext cx="12192000" cy="163576"/>
          </a:xfrm>
          <a:prstGeom prst="rect">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panose="00000500000000000000" pitchFamily="2" charset="-122"/>
              <a:ea typeface="MiSans" panose="00000500000000000000" pitchFamily="2" charset="-122"/>
            </a:endParaRPr>
          </a:p>
        </p:txBody>
      </p:sp>
      <p:pic>
        <p:nvPicPr>
          <p:cNvPr id="41" name="图片 40" descr="卡通画&#10;&#10;中度可信度描述已自动生成">
            <a:extLst>
              <a:ext uri="{FF2B5EF4-FFF2-40B4-BE49-F238E27FC236}">
                <a16:creationId xmlns:a16="http://schemas.microsoft.com/office/drawing/2014/main" id="{22F2AB82-AD25-D240-1806-D478883C29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4585" y="406809"/>
            <a:ext cx="1473002" cy="201569"/>
          </a:xfrm>
          <a:prstGeom prst="rect">
            <a:avLst/>
          </a:prstGeom>
        </p:spPr>
      </p:pic>
      <p:sp>
        <p:nvSpPr>
          <p:cNvPr id="21" name="文本框 20">
            <a:extLst>
              <a:ext uri="{FF2B5EF4-FFF2-40B4-BE49-F238E27FC236}">
                <a16:creationId xmlns:a16="http://schemas.microsoft.com/office/drawing/2014/main" id="{47E80A83-1DD4-B75A-43D3-A91668043A3E}"/>
              </a:ext>
            </a:extLst>
          </p:cNvPr>
          <p:cNvSpPr txBox="1"/>
          <p:nvPr/>
        </p:nvSpPr>
        <p:spPr>
          <a:xfrm>
            <a:off x="1161577" y="294957"/>
            <a:ext cx="2462213" cy="492443"/>
          </a:xfrm>
          <a:prstGeom prst="rect">
            <a:avLst/>
          </a:prstGeom>
          <a:noFill/>
        </p:spPr>
        <p:txBody>
          <a:bodyPr wrap="none" lIns="0" tIns="0" rIns="0" bIns="0" rtlCol="0">
            <a:spAutoFit/>
          </a:bodyPr>
          <a:lstStyle/>
          <a:p>
            <a:pPr>
              <a:defRPr/>
            </a:pPr>
            <a:r>
              <a:rPr kumimoji="1" lang="zh-CN" altLang="en-US" sz="3200" dirty="0">
                <a:solidFill>
                  <a:schemeClr val="tx1">
                    <a:lumMod val="75000"/>
                    <a:lumOff val="25000"/>
                  </a:schemeClr>
                </a:solidFill>
                <a:latin typeface="MiSans Semibold" panose="00000700000000000000" pitchFamily="2" charset="-122"/>
                <a:ea typeface="MiSans Semibold" panose="00000700000000000000" pitchFamily="2" charset="-122"/>
                <a:cs typeface="+mn-ea"/>
                <a:sym typeface="汉仪旗黑KW 55S" panose="00020600040101010101" pitchFamily="18" charset="-122"/>
              </a:rPr>
              <a:t>业绩成果展示</a:t>
            </a:r>
          </a:p>
        </p:txBody>
      </p:sp>
      <p:grpSp>
        <p:nvGrpSpPr>
          <p:cNvPr id="107" name="组合 106">
            <a:extLst>
              <a:ext uri="{FF2B5EF4-FFF2-40B4-BE49-F238E27FC236}">
                <a16:creationId xmlns:a16="http://schemas.microsoft.com/office/drawing/2014/main" id="{F728C70B-CB46-E89F-FE50-94E010762A10}"/>
              </a:ext>
            </a:extLst>
          </p:cNvPr>
          <p:cNvGrpSpPr/>
          <p:nvPr/>
        </p:nvGrpSpPr>
        <p:grpSpPr>
          <a:xfrm>
            <a:off x="543054" y="198722"/>
            <a:ext cx="487078" cy="487078"/>
            <a:chOff x="415749" y="127964"/>
            <a:chExt cx="617864" cy="617864"/>
          </a:xfrm>
        </p:grpSpPr>
        <p:sp>
          <p:nvSpPr>
            <p:cNvPr id="105" name="Oval 134+">
              <a:extLst>
                <a:ext uri="{FF2B5EF4-FFF2-40B4-BE49-F238E27FC236}">
                  <a16:creationId xmlns:a16="http://schemas.microsoft.com/office/drawing/2014/main" id="{0489355D-3969-EB08-F801-D2BF383EF1B8}"/>
                </a:ext>
              </a:extLst>
            </p:cNvPr>
            <p:cNvSpPr/>
            <p:nvPr/>
          </p:nvSpPr>
          <p:spPr>
            <a:xfrm rot="8100000">
              <a:off x="415749" y="127964"/>
              <a:ext cx="617864" cy="617864"/>
            </a:xfrm>
            <a:prstGeom prst="blockArc">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panose="00000500000000000000" pitchFamily="2" charset="-122"/>
                <a:ea typeface="MiSans" panose="00000500000000000000" pitchFamily="2" charset="-122"/>
              </a:endParaRPr>
            </a:p>
          </p:txBody>
        </p:sp>
        <p:sp>
          <p:nvSpPr>
            <p:cNvPr id="106" name="椭圆 105">
              <a:extLst>
                <a:ext uri="{FF2B5EF4-FFF2-40B4-BE49-F238E27FC236}">
                  <a16:creationId xmlns:a16="http://schemas.microsoft.com/office/drawing/2014/main" id="{DCD5BAEC-CBB5-2B13-9EC4-F27EF3E7564B}"/>
                </a:ext>
              </a:extLst>
            </p:cNvPr>
            <p:cNvSpPr/>
            <p:nvPr/>
          </p:nvSpPr>
          <p:spPr>
            <a:xfrm rot="8954099" flipH="1">
              <a:off x="646302" y="337911"/>
              <a:ext cx="197968" cy="197968"/>
            </a:xfrm>
            <a:prstGeom prst="ellipse">
              <a:avLst/>
            </a:pr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panose="00000500000000000000" pitchFamily="2" charset="-122"/>
                <a:ea typeface="MiSans" panose="00000500000000000000" pitchFamily="2" charset="-122"/>
              </a:endParaRPr>
            </a:p>
          </p:txBody>
        </p:sp>
      </p:grpSp>
      <p:sp>
        <p:nvSpPr>
          <p:cNvPr id="15" name="任意多边形: 形状 14">
            <a:extLst>
              <a:ext uri="{FF2B5EF4-FFF2-40B4-BE49-F238E27FC236}">
                <a16:creationId xmlns:a16="http://schemas.microsoft.com/office/drawing/2014/main" id="{11A99722-6829-A88E-36D9-6F4286C63D82}"/>
              </a:ext>
            </a:extLst>
          </p:cNvPr>
          <p:cNvSpPr/>
          <p:nvPr/>
        </p:nvSpPr>
        <p:spPr>
          <a:xfrm>
            <a:off x="1042081" y="1858169"/>
            <a:ext cx="4833279" cy="1723645"/>
          </a:xfrm>
          <a:custGeom>
            <a:avLst/>
            <a:gdLst>
              <a:gd name="connsiteX0" fmla="*/ 3944842 w 4833279"/>
              <a:gd name="connsiteY0" fmla="*/ 1723645 h 1723645"/>
              <a:gd name="connsiteX1" fmla="*/ 0 w 4833279"/>
              <a:gd name="connsiteY1" fmla="*/ 1723645 h 1723645"/>
              <a:gd name="connsiteX2" fmla="*/ 0 w 4833279"/>
              <a:gd name="connsiteY2" fmla="*/ 0 h 1723645"/>
              <a:gd name="connsiteX3" fmla="*/ 4833280 w 4833279"/>
              <a:gd name="connsiteY3" fmla="*/ 0 h 1723645"/>
              <a:gd name="connsiteX4" fmla="*/ 4833280 w 4833279"/>
              <a:gd name="connsiteY4" fmla="*/ 835156 h 1723645"/>
              <a:gd name="connsiteX5" fmla="*/ 3944842 w 4833279"/>
              <a:gd name="connsiteY5" fmla="*/ 1723645 h 1723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33279" h="1723645">
                <a:moveTo>
                  <a:pt x="3944842" y="1723645"/>
                </a:moveTo>
                <a:lnTo>
                  <a:pt x="0" y="1723645"/>
                </a:lnTo>
                <a:lnTo>
                  <a:pt x="0" y="0"/>
                </a:lnTo>
                <a:lnTo>
                  <a:pt x="4833280" y="0"/>
                </a:lnTo>
                <a:lnTo>
                  <a:pt x="4833280" y="835156"/>
                </a:lnTo>
                <a:cubicBezTo>
                  <a:pt x="4833280" y="1325846"/>
                  <a:pt x="4435532" y="1723645"/>
                  <a:pt x="3944842" y="1723645"/>
                </a:cubicBezTo>
                <a:close/>
              </a:path>
            </a:pathLst>
          </a:custGeom>
          <a:gradFill>
            <a:gsLst>
              <a:gs pos="0">
                <a:schemeClr val="bg1">
                  <a:lumMod val="95000"/>
                </a:schemeClr>
              </a:gs>
              <a:gs pos="100000">
                <a:schemeClr val="bg1"/>
              </a:gs>
            </a:gsLst>
            <a:lin ang="16200000" scaled="0"/>
          </a:gradFill>
          <a:ln w="6350">
            <a:noFill/>
          </a:ln>
          <a:effectLst>
            <a:outerShdw blurRad="190500" dist="38100" dir="2700000" algn="tl" rotWithShape="0">
              <a:schemeClr val="tx1">
                <a:lumMod val="75000"/>
                <a:lumOff val="25000"/>
                <a:alpha val="15000"/>
              </a:schemeClr>
            </a:outerShdw>
          </a:effectLst>
        </p:spPr>
        <p:txBody>
          <a:bodyPr rot="0" spcFirstLastPara="0" vert="horz" wrap="square" lIns="91440" tIns="45720" rIns="91440" bIns="45720" numCol="1" spcCol="0" rtlCol="0" fromWordArt="0" anchor="t"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13800" dirty="0">
              <a:gradFill>
                <a:gsLst>
                  <a:gs pos="0">
                    <a:schemeClr val="accent1">
                      <a:lumMod val="20000"/>
                      <a:lumOff val="80000"/>
                    </a:schemeClr>
                  </a:gs>
                  <a:gs pos="100000">
                    <a:schemeClr val="bg1"/>
                  </a:gs>
                </a:gsLst>
                <a:lin ang="16200000" scaled="0"/>
              </a:gradFill>
              <a:effectLst>
                <a:outerShdw blurRad="127000" dist="38100" dir="2700000" algn="tl" rotWithShape="0">
                  <a:schemeClr val="accent2">
                    <a:lumMod val="50000"/>
                    <a:alpha val="35000"/>
                  </a:schemeClr>
                </a:outerShdw>
              </a:effectLst>
              <a:latin typeface="MiSans" panose="00000500000000000000" pitchFamily="2" charset="-122"/>
              <a:ea typeface="MiSans" panose="00000500000000000000" pitchFamily="2" charset="-122"/>
              <a:cs typeface="+mn-ea"/>
            </a:endParaRPr>
          </a:p>
        </p:txBody>
      </p:sp>
      <p:sp>
        <p:nvSpPr>
          <p:cNvPr id="16" name="任意多边形: 形状 15">
            <a:extLst>
              <a:ext uri="{FF2B5EF4-FFF2-40B4-BE49-F238E27FC236}">
                <a16:creationId xmlns:a16="http://schemas.microsoft.com/office/drawing/2014/main" id="{93654D11-1EDE-3D3D-1C7B-54C7F4D9EAA3}"/>
              </a:ext>
            </a:extLst>
          </p:cNvPr>
          <p:cNvSpPr/>
          <p:nvPr/>
        </p:nvSpPr>
        <p:spPr>
          <a:xfrm>
            <a:off x="1042081" y="1858169"/>
            <a:ext cx="4833330" cy="1723645"/>
          </a:xfrm>
          <a:custGeom>
            <a:avLst/>
            <a:gdLst>
              <a:gd name="connsiteX0" fmla="*/ 3944842 w 4833330"/>
              <a:gd name="connsiteY0" fmla="*/ 1723645 h 1723645"/>
              <a:gd name="connsiteX1" fmla="*/ 0 w 4833330"/>
              <a:gd name="connsiteY1" fmla="*/ 1723645 h 1723645"/>
              <a:gd name="connsiteX2" fmla="*/ 0 w 4833330"/>
              <a:gd name="connsiteY2" fmla="*/ 1563698 h 1723645"/>
              <a:gd name="connsiteX3" fmla="*/ 3273265 w 4833330"/>
              <a:gd name="connsiteY3" fmla="*/ 1563698 h 1723645"/>
              <a:gd name="connsiteX4" fmla="*/ 3543460 w 4833330"/>
              <a:gd name="connsiteY4" fmla="*/ 1294916 h 1723645"/>
              <a:gd name="connsiteX5" fmla="*/ 3544066 w 4833330"/>
              <a:gd name="connsiteY5" fmla="*/ 1180784 h 1723645"/>
              <a:gd name="connsiteX6" fmla="*/ 3823443 w 4833330"/>
              <a:gd name="connsiteY6" fmla="*/ 185428 h 1723645"/>
              <a:gd name="connsiteX7" fmla="*/ 3823443 w 4833330"/>
              <a:gd name="connsiteY7" fmla="*/ 185428 h 1723645"/>
              <a:gd name="connsiteX8" fmla="*/ 4252879 w 4833330"/>
              <a:gd name="connsiteY8" fmla="*/ 0 h 1723645"/>
              <a:gd name="connsiteX9" fmla="*/ 4833331 w 4833330"/>
              <a:gd name="connsiteY9" fmla="*/ 0 h 1723645"/>
              <a:gd name="connsiteX10" fmla="*/ 4833331 w 4833330"/>
              <a:gd name="connsiteY10" fmla="*/ 835156 h 1723645"/>
              <a:gd name="connsiteX11" fmla="*/ 3944842 w 4833330"/>
              <a:gd name="connsiteY11" fmla="*/ 1723645 h 1723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33330" h="1723645">
                <a:moveTo>
                  <a:pt x="3944842" y="1723645"/>
                </a:moveTo>
                <a:lnTo>
                  <a:pt x="0" y="1723645"/>
                </a:lnTo>
                <a:lnTo>
                  <a:pt x="0" y="1563698"/>
                </a:lnTo>
                <a:lnTo>
                  <a:pt x="3273265" y="1563698"/>
                </a:lnTo>
                <a:cubicBezTo>
                  <a:pt x="3421961" y="1563698"/>
                  <a:pt x="3542703" y="1443611"/>
                  <a:pt x="3543460" y="1294916"/>
                </a:cubicBezTo>
                <a:lnTo>
                  <a:pt x="3544066" y="1180784"/>
                </a:lnTo>
                <a:cubicBezTo>
                  <a:pt x="3544066" y="830666"/>
                  <a:pt x="3572927" y="451435"/>
                  <a:pt x="3823443" y="185428"/>
                </a:cubicBezTo>
                <a:lnTo>
                  <a:pt x="3823443" y="185428"/>
                </a:lnTo>
                <a:cubicBezTo>
                  <a:pt x="3934952" y="67107"/>
                  <a:pt x="4090308" y="0"/>
                  <a:pt x="4252879" y="0"/>
                </a:cubicBezTo>
                <a:lnTo>
                  <a:pt x="4833331" y="0"/>
                </a:lnTo>
                <a:lnTo>
                  <a:pt x="4833331" y="835156"/>
                </a:lnTo>
                <a:cubicBezTo>
                  <a:pt x="4833280" y="1325846"/>
                  <a:pt x="4435532" y="1723645"/>
                  <a:pt x="3944842" y="1723645"/>
                </a:cubicBezTo>
                <a:close/>
              </a:path>
            </a:pathLst>
          </a:custGeom>
          <a:solidFill>
            <a:schemeClr val="accent1"/>
          </a:solidFill>
          <a:ln w="504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MiSans" panose="00000500000000000000" pitchFamily="2" charset="-122"/>
              <a:ea typeface="MiSans" panose="00000500000000000000" pitchFamily="2" charset="-122"/>
            </a:endParaRPr>
          </a:p>
        </p:txBody>
      </p:sp>
      <p:sp>
        <p:nvSpPr>
          <p:cNvPr id="19" name="任意多边形: 形状 18">
            <a:extLst>
              <a:ext uri="{FF2B5EF4-FFF2-40B4-BE49-F238E27FC236}">
                <a16:creationId xmlns:a16="http://schemas.microsoft.com/office/drawing/2014/main" id="{3FD5E633-8D12-B94E-E46D-4A2576A944EB}"/>
              </a:ext>
            </a:extLst>
          </p:cNvPr>
          <p:cNvSpPr/>
          <p:nvPr/>
        </p:nvSpPr>
        <p:spPr>
          <a:xfrm>
            <a:off x="1042081" y="3979069"/>
            <a:ext cx="4833279" cy="1723645"/>
          </a:xfrm>
          <a:custGeom>
            <a:avLst/>
            <a:gdLst>
              <a:gd name="connsiteX0" fmla="*/ 3944842 w 4833279"/>
              <a:gd name="connsiteY0" fmla="*/ 1723645 h 1723645"/>
              <a:gd name="connsiteX1" fmla="*/ 0 w 4833279"/>
              <a:gd name="connsiteY1" fmla="*/ 1723645 h 1723645"/>
              <a:gd name="connsiteX2" fmla="*/ 0 w 4833279"/>
              <a:gd name="connsiteY2" fmla="*/ 0 h 1723645"/>
              <a:gd name="connsiteX3" fmla="*/ 4833280 w 4833279"/>
              <a:gd name="connsiteY3" fmla="*/ 0 h 1723645"/>
              <a:gd name="connsiteX4" fmla="*/ 4833280 w 4833279"/>
              <a:gd name="connsiteY4" fmla="*/ 835156 h 1723645"/>
              <a:gd name="connsiteX5" fmla="*/ 3944842 w 4833279"/>
              <a:gd name="connsiteY5" fmla="*/ 1723645 h 1723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33279" h="1723645">
                <a:moveTo>
                  <a:pt x="3944842" y="1723645"/>
                </a:moveTo>
                <a:lnTo>
                  <a:pt x="0" y="1723645"/>
                </a:lnTo>
                <a:lnTo>
                  <a:pt x="0" y="0"/>
                </a:lnTo>
                <a:lnTo>
                  <a:pt x="4833280" y="0"/>
                </a:lnTo>
                <a:lnTo>
                  <a:pt x="4833280" y="835156"/>
                </a:lnTo>
                <a:cubicBezTo>
                  <a:pt x="4833280" y="1325846"/>
                  <a:pt x="4435532" y="1723645"/>
                  <a:pt x="3944842" y="1723645"/>
                </a:cubicBezTo>
                <a:close/>
              </a:path>
            </a:pathLst>
          </a:custGeom>
          <a:gradFill>
            <a:gsLst>
              <a:gs pos="0">
                <a:schemeClr val="bg1">
                  <a:lumMod val="95000"/>
                </a:schemeClr>
              </a:gs>
              <a:gs pos="100000">
                <a:schemeClr val="bg1"/>
              </a:gs>
            </a:gsLst>
            <a:lin ang="16200000" scaled="0"/>
          </a:gradFill>
          <a:ln w="6350">
            <a:noFill/>
          </a:ln>
          <a:effectLst>
            <a:outerShdw blurRad="190500" dist="38100" dir="2700000" algn="tl" rotWithShape="0">
              <a:schemeClr val="tx1">
                <a:lumMod val="75000"/>
                <a:lumOff val="25000"/>
                <a:alpha val="15000"/>
              </a:schemeClr>
            </a:outerShdw>
          </a:effectLst>
        </p:spPr>
        <p:txBody>
          <a:bodyPr rot="0" spcFirstLastPara="0" vert="horz" wrap="square" lIns="91440" tIns="45720" rIns="91440" bIns="45720" numCol="1" spcCol="0" rtlCol="0" fromWordArt="0" anchor="t"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13800" dirty="0">
              <a:gradFill>
                <a:gsLst>
                  <a:gs pos="0">
                    <a:schemeClr val="accent1">
                      <a:lumMod val="20000"/>
                      <a:lumOff val="80000"/>
                    </a:schemeClr>
                  </a:gs>
                  <a:gs pos="100000">
                    <a:schemeClr val="bg1"/>
                  </a:gs>
                </a:gsLst>
                <a:lin ang="16200000" scaled="0"/>
              </a:gradFill>
              <a:effectLst>
                <a:outerShdw blurRad="127000" dist="38100" dir="2700000" algn="tl" rotWithShape="0">
                  <a:schemeClr val="accent2">
                    <a:lumMod val="50000"/>
                    <a:alpha val="35000"/>
                  </a:schemeClr>
                </a:outerShdw>
              </a:effectLst>
              <a:latin typeface="MiSans" panose="00000500000000000000" pitchFamily="2" charset="-122"/>
              <a:ea typeface="MiSans" panose="00000500000000000000" pitchFamily="2" charset="-122"/>
              <a:cs typeface="+mn-ea"/>
            </a:endParaRPr>
          </a:p>
        </p:txBody>
      </p:sp>
      <p:sp>
        <p:nvSpPr>
          <p:cNvPr id="20" name="任意多边形: 形状 19">
            <a:extLst>
              <a:ext uri="{FF2B5EF4-FFF2-40B4-BE49-F238E27FC236}">
                <a16:creationId xmlns:a16="http://schemas.microsoft.com/office/drawing/2014/main" id="{2FE046E1-0A95-B520-A85A-0D41EB9C8392}"/>
              </a:ext>
            </a:extLst>
          </p:cNvPr>
          <p:cNvSpPr/>
          <p:nvPr/>
        </p:nvSpPr>
        <p:spPr>
          <a:xfrm>
            <a:off x="1042081" y="3979069"/>
            <a:ext cx="4833330" cy="1723645"/>
          </a:xfrm>
          <a:custGeom>
            <a:avLst/>
            <a:gdLst>
              <a:gd name="connsiteX0" fmla="*/ 3944842 w 4833330"/>
              <a:gd name="connsiteY0" fmla="*/ 1723645 h 1723645"/>
              <a:gd name="connsiteX1" fmla="*/ 0 w 4833330"/>
              <a:gd name="connsiteY1" fmla="*/ 1723645 h 1723645"/>
              <a:gd name="connsiteX2" fmla="*/ 0 w 4833330"/>
              <a:gd name="connsiteY2" fmla="*/ 1563698 h 1723645"/>
              <a:gd name="connsiteX3" fmla="*/ 3273265 w 4833330"/>
              <a:gd name="connsiteY3" fmla="*/ 1563698 h 1723645"/>
              <a:gd name="connsiteX4" fmla="*/ 3543460 w 4833330"/>
              <a:gd name="connsiteY4" fmla="*/ 1294916 h 1723645"/>
              <a:gd name="connsiteX5" fmla="*/ 3544066 w 4833330"/>
              <a:gd name="connsiteY5" fmla="*/ 1180784 h 1723645"/>
              <a:gd name="connsiteX6" fmla="*/ 3823443 w 4833330"/>
              <a:gd name="connsiteY6" fmla="*/ 185428 h 1723645"/>
              <a:gd name="connsiteX7" fmla="*/ 3823443 w 4833330"/>
              <a:gd name="connsiteY7" fmla="*/ 185428 h 1723645"/>
              <a:gd name="connsiteX8" fmla="*/ 4252879 w 4833330"/>
              <a:gd name="connsiteY8" fmla="*/ 0 h 1723645"/>
              <a:gd name="connsiteX9" fmla="*/ 4833331 w 4833330"/>
              <a:gd name="connsiteY9" fmla="*/ 0 h 1723645"/>
              <a:gd name="connsiteX10" fmla="*/ 4833331 w 4833330"/>
              <a:gd name="connsiteY10" fmla="*/ 835156 h 1723645"/>
              <a:gd name="connsiteX11" fmla="*/ 3944842 w 4833330"/>
              <a:gd name="connsiteY11" fmla="*/ 1723645 h 1723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33330" h="1723645">
                <a:moveTo>
                  <a:pt x="3944842" y="1723645"/>
                </a:moveTo>
                <a:lnTo>
                  <a:pt x="0" y="1723645"/>
                </a:lnTo>
                <a:lnTo>
                  <a:pt x="0" y="1563698"/>
                </a:lnTo>
                <a:lnTo>
                  <a:pt x="3273265" y="1563698"/>
                </a:lnTo>
                <a:cubicBezTo>
                  <a:pt x="3421961" y="1563698"/>
                  <a:pt x="3542703" y="1443611"/>
                  <a:pt x="3543460" y="1294916"/>
                </a:cubicBezTo>
                <a:lnTo>
                  <a:pt x="3544066" y="1180784"/>
                </a:lnTo>
                <a:cubicBezTo>
                  <a:pt x="3544066" y="830666"/>
                  <a:pt x="3572927" y="451435"/>
                  <a:pt x="3823443" y="185428"/>
                </a:cubicBezTo>
                <a:lnTo>
                  <a:pt x="3823443" y="185428"/>
                </a:lnTo>
                <a:cubicBezTo>
                  <a:pt x="3934952" y="67107"/>
                  <a:pt x="4090308" y="0"/>
                  <a:pt x="4252879" y="0"/>
                </a:cubicBezTo>
                <a:lnTo>
                  <a:pt x="4833331" y="0"/>
                </a:lnTo>
                <a:lnTo>
                  <a:pt x="4833331" y="835156"/>
                </a:lnTo>
                <a:cubicBezTo>
                  <a:pt x="4833280" y="1325846"/>
                  <a:pt x="4435532" y="1723645"/>
                  <a:pt x="3944842" y="1723645"/>
                </a:cubicBezTo>
                <a:close/>
              </a:path>
            </a:pathLst>
          </a:custGeom>
          <a:solidFill>
            <a:schemeClr val="accent2"/>
          </a:solidFill>
          <a:ln w="504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MiSans" panose="00000500000000000000" pitchFamily="2" charset="-122"/>
              <a:ea typeface="MiSans" panose="00000500000000000000" pitchFamily="2" charset="-122"/>
            </a:endParaRPr>
          </a:p>
        </p:txBody>
      </p:sp>
      <p:sp>
        <p:nvSpPr>
          <p:cNvPr id="60" name="任意多边形: 形状 59">
            <a:extLst>
              <a:ext uri="{FF2B5EF4-FFF2-40B4-BE49-F238E27FC236}">
                <a16:creationId xmlns:a16="http://schemas.microsoft.com/office/drawing/2014/main" id="{5DABAD4A-C001-2F35-05EA-E1139BE7ECFB}"/>
              </a:ext>
            </a:extLst>
          </p:cNvPr>
          <p:cNvSpPr/>
          <p:nvPr/>
        </p:nvSpPr>
        <p:spPr>
          <a:xfrm flipH="1">
            <a:off x="6316640" y="1860137"/>
            <a:ext cx="4833279" cy="1723645"/>
          </a:xfrm>
          <a:custGeom>
            <a:avLst/>
            <a:gdLst>
              <a:gd name="connsiteX0" fmla="*/ 3944842 w 4833279"/>
              <a:gd name="connsiteY0" fmla="*/ 1723645 h 1723645"/>
              <a:gd name="connsiteX1" fmla="*/ 0 w 4833279"/>
              <a:gd name="connsiteY1" fmla="*/ 1723645 h 1723645"/>
              <a:gd name="connsiteX2" fmla="*/ 0 w 4833279"/>
              <a:gd name="connsiteY2" fmla="*/ 0 h 1723645"/>
              <a:gd name="connsiteX3" fmla="*/ 4833280 w 4833279"/>
              <a:gd name="connsiteY3" fmla="*/ 0 h 1723645"/>
              <a:gd name="connsiteX4" fmla="*/ 4833280 w 4833279"/>
              <a:gd name="connsiteY4" fmla="*/ 835156 h 1723645"/>
              <a:gd name="connsiteX5" fmla="*/ 3944842 w 4833279"/>
              <a:gd name="connsiteY5" fmla="*/ 1723645 h 1723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33279" h="1723645">
                <a:moveTo>
                  <a:pt x="3944842" y="1723645"/>
                </a:moveTo>
                <a:lnTo>
                  <a:pt x="0" y="1723645"/>
                </a:lnTo>
                <a:lnTo>
                  <a:pt x="0" y="0"/>
                </a:lnTo>
                <a:lnTo>
                  <a:pt x="4833280" y="0"/>
                </a:lnTo>
                <a:lnTo>
                  <a:pt x="4833280" y="835156"/>
                </a:lnTo>
                <a:cubicBezTo>
                  <a:pt x="4833280" y="1325846"/>
                  <a:pt x="4435532" y="1723645"/>
                  <a:pt x="3944842" y="1723645"/>
                </a:cubicBezTo>
                <a:close/>
              </a:path>
            </a:pathLst>
          </a:custGeom>
          <a:gradFill>
            <a:gsLst>
              <a:gs pos="0">
                <a:schemeClr val="bg1">
                  <a:lumMod val="95000"/>
                </a:schemeClr>
              </a:gs>
              <a:gs pos="100000">
                <a:schemeClr val="bg1"/>
              </a:gs>
            </a:gsLst>
            <a:lin ang="16200000" scaled="0"/>
          </a:gradFill>
          <a:ln w="6350">
            <a:noFill/>
          </a:ln>
          <a:effectLst>
            <a:outerShdw blurRad="190500" dist="38100" dir="2700000" algn="tl" rotWithShape="0">
              <a:schemeClr val="tx1">
                <a:lumMod val="75000"/>
                <a:lumOff val="25000"/>
                <a:alpha val="15000"/>
              </a:schemeClr>
            </a:outerShdw>
          </a:effectLst>
        </p:spPr>
        <p:txBody>
          <a:bodyPr rot="0" spcFirstLastPara="0" vert="horz" wrap="square" lIns="91440" tIns="45720" rIns="91440" bIns="45720" numCol="1" spcCol="0" rtlCol="0" fromWordArt="0" anchor="t"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13800" dirty="0">
              <a:gradFill>
                <a:gsLst>
                  <a:gs pos="0">
                    <a:schemeClr val="accent1">
                      <a:lumMod val="20000"/>
                      <a:lumOff val="80000"/>
                    </a:schemeClr>
                  </a:gs>
                  <a:gs pos="100000">
                    <a:schemeClr val="bg1"/>
                  </a:gs>
                </a:gsLst>
                <a:lin ang="16200000" scaled="0"/>
              </a:gradFill>
              <a:effectLst>
                <a:outerShdw blurRad="127000" dist="38100" dir="2700000" algn="tl" rotWithShape="0">
                  <a:schemeClr val="accent2">
                    <a:lumMod val="50000"/>
                    <a:alpha val="35000"/>
                  </a:schemeClr>
                </a:outerShdw>
              </a:effectLst>
              <a:latin typeface="MiSans" panose="00000500000000000000" pitchFamily="2" charset="-122"/>
              <a:ea typeface="MiSans" panose="00000500000000000000" pitchFamily="2" charset="-122"/>
              <a:cs typeface="+mn-ea"/>
            </a:endParaRPr>
          </a:p>
        </p:txBody>
      </p:sp>
      <p:sp>
        <p:nvSpPr>
          <p:cNvPr id="61" name="任意多边形: 形状 60">
            <a:extLst>
              <a:ext uri="{FF2B5EF4-FFF2-40B4-BE49-F238E27FC236}">
                <a16:creationId xmlns:a16="http://schemas.microsoft.com/office/drawing/2014/main" id="{DB23D9C6-BC9B-8B63-3929-0F7F03F9B960}"/>
              </a:ext>
            </a:extLst>
          </p:cNvPr>
          <p:cNvSpPr/>
          <p:nvPr/>
        </p:nvSpPr>
        <p:spPr>
          <a:xfrm flipH="1">
            <a:off x="6316589" y="1860137"/>
            <a:ext cx="4833330" cy="1723645"/>
          </a:xfrm>
          <a:custGeom>
            <a:avLst/>
            <a:gdLst>
              <a:gd name="connsiteX0" fmla="*/ 3944842 w 4833330"/>
              <a:gd name="connsiteY0" fmla="*/ 1723645 h 1723645"/>
              <a:gd name="connsiteX1" fmla="*/ 0 w 4833330"/>
              <a:gd name="connsiteY1" fmla="*/ 1723645 h 1723645"/>
              <a:gd name="connsiteX2" fmla="*/ 0 w 4833330"/>
              <a:gd name="connsiteY2" fmla="*/ 1563698 h 1723645"/>
              <a:gd name="connsiteX3" fmla="*/ 3273265 w 4833330"/>
              <a:gd name="connsiteY3" fmla="*/ 1563698 h 1723645"/>
              <a:gd name="connsiteX4" fmla="*/ 3543460 w 4833330"/>
              <a:gd name="connsiteY4" fmla="*/ 1294916 h 1723645"/>
              <a:gd name="connsiteX5" fmla="*/ 3544066 w 4833330"/>
              <a:gd name="connsiteY5" fmla="*/ 1180784 h 1723645"/>
              <a:gd name="connsiteX6" fmla="*/ 3823443 w 4833330"/>
              <a:gd name="connsiteY6" fmla="*/ 185428 h 1723645"/>
              <a:gd name="connsiteX7" fmla="*/ 3823443 w 4833330"/>
              <a:gd name="connsiteY7" fmla="*/ 185428 h 1723645"/>
              <a:gd name="connsiteX8" fmla="*/ 4252879 w 4833330"/>
              <a:gd name="connsiteY8" fmla="*/ 0 h 1723645"/>
              <a:gd name="connsiteX9" fmla="*/ 4833331 w 4833330"/>
              <a:gd name="connsiteY9" fmla="*/ 0 h 1723645"/>
              <a:gd name="connsiteX10" fmla="*/ 4833331 w 4833330"/>
              <a:gd name="connsiteY10" fmla="*/ 835156 h 1723645"/>
              <a:gd name="connsiteX11" fmla="*/ 3944842 w 4833330"/>
              <a:gd name="connsiteY11" fmla="*/ 1723645 h 1723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33330" h="1723645">
                <a:moveTo>
                  <a:pt x="3944842" y="1723645"/>
                </a:moveTo>
                <a:lnTo>
                  <a:pt x="0" y="1723645"/>
                </a:lnTo>
                <a:lnTo>
                  <a:pt x="0" y="1563698"/>
                </a:lnTo>
                <a:lnTo>
                  <a:pt x="3273265" y="1563698"/>
                </a:lnTo>
                <a:cubicBezTo>
                  <a:pt x="3421961" y="1563698"/>
                  <a:pt x="3542703" y="1443611"/>
                  <a:pt x="3543460" y="1294916"/>
                </a:cubicBezTo>
                <a:lnTo>
                  <a:pt x="3544066" y="1180784"/>
                </a:lnTo>
                <a:cubicBezTo>
                  <a:pt x="3544066" y="830666"/>
                  <a:pt x="3572927" y="451435"/>
                  <a:pt x="3823443" y="185428"/>
                </a:cubicBezTo>
                <a:lnTo>
                  <a:pt x="3823443" y="185428"/>
                </a:lnTo>
                <a:cubicBezTo>
                  <a:pt x="3934952" y="67107"/>
                  <a:pt x="4090308" y="0"/>
                  <a:pt x="4252879" y="0"/>
                </a:cubicBezTo>
                <a:lnTo>
                  <a:pt x="4833331" y="0"/>
                </a:lnTo>
                <a:lnTo>
                  <a:pt x="4833331" y="835156"/>
                </a:lnTo>
                <a:cubicBezTo>
                  <a:pt x="4833280" y="1325846"/>
                  <a:pt x="4435532" y="1723645"/>
                  <a:pt x="3944842" y="1723645"/>
                </a:cubicBezTo>
                <a:close/>
              </a:path>
            </a:pathLst>
          </a:custGeom>
          <a:solidFill>
            <a:schemeClr val="accent2"/>
          </a:solidFill>
          <a:ln w="504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MiSans" panose="00000500000000000000" pitchFamily="2" charset="-122"/>
              <a:ea typeface="MiSans" panose="00000500000000000000" pitchFamily="2" charset="-122"/>
            </a:endParaRPr>
          </a:p>
        </p:txBody>
      </p:sp>
      <p:sp>
        <p:nvSpPr>
          <p:cNvPr id="24" name="任意多边形: 形状 23">
            <a:extLst>
              <a:ext uri="{FF2B5EF4-FFF2-40B4-BE49-F238E27FC236}">
                <a16:creationId xmlns:a16="http://schemas.microsoft.com/office/drawing/2014/main" id="{1145606D-5B54-A892-3302-405FDEBF7659}"/>
              </a:ext>
            </a:extLst>
          </p:cNvPr>
          <p:cNvSpPr/>
          <p:nvPr/>
        </p:nvSpPr>
        <p:spPr>
          <a:xfrm flipH="1">
            <a:off x="6316640" y="3981037"/>
            <a:ext cx="4833279" cy="1723645"/>
          </a:xfrm>
          <a:custGeom>
            <a:avLst/>
            <a:gdLst>
              <a:gd name="connsiteX0" fmla="*/ 3944842 w 4833279"/>
              <a:gd name="connsiteY0" fmla="*/ 1723645 h 1723645"/>
              <a:gd name="connsiteX1" fmla="*/ 0 w 4833279"/>
              <a:gd name="connsiteY1" fmla="*/ 1723645 h 1723645"/>
              <a:gd name="connsiteX2" fmla="*/ 0 w 4833279"/>
              <a:gd name="connsiteY2" fmla="*/ 0 h 1723645"/>
              <a:gd name="connsiteX3" fmla="*/ 4833280 w 4833279"/>
              <a:gd name="connsiteY3" fmla="*/ 0 h 1723645"/>
              <a:gd name="connsiteX4" fmla="*/ 4833280 w 4833279"/>
              <a:gd name="connsiteY4" fmla="*/ 835156 h 1723645"/>
              <a:gd name="connsiteX5" fmla="*/ 3944842 w 4833279"/>
              <a:gd name="connsiteY5" fmla="*/ 1723645 h 1723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33279" h="1723645">
                <a:moveTo>
                  <a:pt x="3944842" y="1723645"/>
                </a:moveTo>
                <a:lnTo>
                  <a:pt x="0" y="1723645"/>
                </a:lnTo>
                <a:lnTo>
                  <a:pt x="0" y="0"/>
                </a:lnTo>
                <a:lnTo>
                  <a:pt x="4833280" y="0"/>
                </a:lnTo>
                <a:lnTo>
                  <a:pt x="4833280" y="835156"/>
                </a:lnTo>
                <a:cubicBezTo>
                  <a:pt x="4833280" y="1325846"/>
                  <a:pt x="4435532" y="1723645"/>
                  <a:pt x="3944842" y="1723645"/>
                </a:cubicBezTo>
                <a:close/>
              </a:path>
            </a:pathLst>
          </a:custGeom>
          <a:gradFill>
            <a:gsLst>
              <a:gs pos="0">
                <a:schemeClr val="bg1">
                  <a:lumMod val="95000"/>
                </a:schemeClr>
              </a:gs>
              <a:gs pos="100000">
                <a:schemeClr val="bg1"/>
              </a:gs>
            </a:gsLst>
            <a:lin ang="16200000" scaled="0"/>
          </a:gradFill>
          <a:ln w="6350">
            <a:noFill/>
          </a:ln>
          <a:effectLst>
            <a:outerShdw blurRad="190500" dist="38100" dir="2700000" algn="tl" rotWithShape="0">
              <a:schemeClr val="tx1">
                <a:lumMod val="75000"/>
                <a:lumOff val="25000"/>
                <a:alpha val="15000"/>
              </a:schemeClr>
            </a:outerShdw>
          </a:effectLst>
        </p:spPr>
        <p:txBody>
          <a:bodyPr rot="0" spcFirstLastPara="0" vert="horz" wrap="square" lIns="91440" tIns="45720" rIns="91440" bIns="45720" numCol="1" spcCol="0" rtlCol="0" fromWordArt="0" anchor="t"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13800" dirty="0">
              <a:gradFill>
                <a:gsLst>
                  <a:gs pos="0">
                    <a:schemeClr val="accent1">
                      <a:lumMod val="20000"/>
                      <a:lumOff val="80000"/>
                    </a:schemeClr>
                  </a:gs>
                  <a:gs pos="100000">
                    <a:schemeClr val="bg1"/>
                  </a:gs>
                </a:gsLst>
                <a:lin ang="16200000" scaled="0"/>
              </a:gradFill>
              <a:effectLst>
                <a:outerShdw blurRad="127000" dist="38100" dir="2700000" algn="tl" rotWithShape="0">
                  <a:schemeClr val="accent2">
                    <a:lumMod val="50000"/>
                    <a:alpha val="35000"/>
                  </a:schemeClr>
                </a:outerShdw>
              </a:effectLst>
              <a:latin typeface="MiSans" panose="00000500000000000000" pitchFamily="2" charset="-122"/>
              <a:ea typeface="MiSans" panose="00000500000000000000" pitchFamily="2" charset="-122"/>
              <a:cs typeface="+mn-ea"/>
            </a:endParaRPr>
          </a:p>
        </p:txBody>
      </p:sp>
      <p:sp>
        <p:nvSpPr>
          <p:cNvPr id="25" name="任意多边形: 形状 24">
            <a:extLst>
              <a:ext uri="{FF2B5EF4-FFF2-40B4-BE49-F238E27FC236}">
                <a16:creationId xmlns:a16="http://schemas.microsoft.com/office/drawing/2014/main" id="{F038D566-FC92-59D2-FD6C-4B9EA741331F}"/>
              </a:ext>
            </a:extLst>
          </p:cNvPr>
          <p:cNvSpPr/>
          <p:nvPr/>
        </p:nvSpPr>
        <p:spPr>
          <a:xfrm flipH="1">
            <a:off x="6316589" y="3981037"/>
            <a:ext cx="4833330" cy="1723645"/>
          </a:xfrm>
          <a:custGeom>
            <a:avLst/>
            <a:gdLst>
              <a:gd name="connsiteX0" fmla="*/ 3944842 w 4833330"/>
              <a:gd name="connsiteY0" fmla="*/ 1723645 h 1723645"/>
              <a:gd name="connsiteX1" fmla="*/ 0 w 4833330"/>
              <a:gd name="connsiteY1" fmla="*/ 1723645 h 1723645"/>
              <a:gd name="connsiteX2" fmla="*/ 0 w 4833330"/>
              <a:gd name="connsiteY2" fmla="*/ 1563698 h 1723645"/>
              <a:gd name="connsiteX3" fmla="*/ 3273265 w 4833330"/>
              <a:gd name="connsiteY3" fmla="*/ 1563698 h 1723645"/>
              <a:gd name="connsiteX4" fmla="*/ 3543460 w 4833330"/>
              <a:gd name="connsiteY4" fmla="*/ 1294916 h 1723645"/>
              <a:gd name="connsiteX5" fmla="*/ 3544066 w 4833330"/>
              <a:gd name="connsiteY5" fmla="*/ 1180784 h 1723645"/>
              <a:gd name="connsiteX6" fmla="*/ 3823443 w 4833330"/>
              <a:gd name="connsiteY6" fmla="*/ 185428 h 1723645"/>
              <a:gd name="connsiteX7" fmla="*/ 3823443 w 4833330"/>
              <a:gd name="connsiteY7" fmla="*/ 185428 h 1723645"/>
              <a:gd name="connsiteX8" fmla="*/ 4252879 w 4833330"/>
              <a:gd name="connsiteY8" fmla="*/ 0 h 1723645"/>
              <a:gd name="connsiteX9" fmla="*/ 4833331 w 4833330"/>
              <a:gd name="connsiteY9" fmla="*/ 0 h 1723645"/>
              <a:gd name="connsiteX10" fmla="*/ 4833331 w 4833330"/>
              <a:gd name="connsiteY10" fmla="*/ 835156 h 1723645"/>
              <a:gd name="connsiteX11" fmla="*/ 3944842 w 4833330"/>
              <a:gd name="connsiteY11" fmla="*/ 1723645 h 1723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33330" h="1723645">
                <a:moveTo>
                  <a:pt x="3944842" y="1723645"/>
                </a:moveTo>
                <a:lnTo>
                  <a:pt x="0" y="1723645"/>
                </a:lnTo>
                <a:lnTo>
                  <a:pt x="0" y="1563698"/>
                </a:lnTo>
                <a:lnTo>
                  <a:pt x="3273265" y="1563698"/>
                </a:lnTo>
                <a:cubicBezTo>
                  <a:pt x="3421961" y="1563698"/>
                  <a:pt x="3542703" y="1443611"/>
                  <a:pt x="3543460" y="1294916"/>
                </a:cubicBezTo>
                <a:lnTo>
                  <a:pt x="3544066" y="1180784"/>
                </a:lnTo>
                <a:cubicBezTo>
                  <a:pt x="3544066" y="830666"/>
                  <a:pt x="3572927" y="451435"/>
                  <a:pt x="3823443" y="185428"/>
                </a:cubicBezTo>
                <a:lnTo>
                  <a:pt x="3823443" y="185428"/>
                </a:lnTo>
                <a:cubicBezTo>
                  <a:pt x="3934952" y="67107"/>
                  <a:pt x="4090308" y="0"/>
                  <a:pt x="4252879" y="0"/>
                </a:cubicBezTo>
                <a:lnTo>
                  <a:pt x="4833331" y="0"/>
                </a:lnTo>
                <a:lnTo>
                  <a:pt x="4833331" y="835156"/>
                </a:lnTo>
                <a:cubicBezTo>
                  <a:pt x="4833280" y="1325846"/>
                  <a:pt x="4435532" y="1723645"/>
                  <a:pt x="3944842" y="1723645"/>
                </a:cubicBezTo>
                <a:close/>
              </a:path>
            </a:pathLst>
          </a:custGeom>
          <a:solidFill>
            <a:schemeClr val="accent1"/>
          </a:solidFill>
          <a:ln w="504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MiSans" panose="00000500000000000000" pitchFamily="2" charset="-122"/>
              <a:ea typeface="MiSans" panose="00000500000000000000" pitchFamily="2" charset="-122"/>
            </a:endParaRPr>
          </a:p>
        </p:txBody>
      </p:sp>
      <p:sp>
        <p:nvSpPr>
          <p:cNvPr id="81" name="文本框 80">
            <a:extLst>
              <a:ext uri="{FF2B5EF4-FFF2-40B4-BE49-F238E27FC236}">
                <a16:creationId xmlns:a16="http://schemas.microsoft.com/office/drawing/2014/main" id="{B5BEFE7B-9841-587F-378A-C610D4FA0943}"/>
              </a:ext>
            </a:extLst>
          </p:cNvPr>
          <p:cNvSpPr txBox="1"/>
          <p:nvPr/>
        </p:nvSpPr>
        <p:spPr>
          <a:xfrm>
            <a:off x="2545900" y="2184571"/>
            <a:ext cx="1913607" cy="369332"/>
          </a:xfrm>
          <a:prstGeom prst="rect">
            <a:avLst/>
          </a:prstGeom>
          <a:noFill/>
        </p:spPr>
        <p:txBody>
          <a:bodyPr wrap="square" lIns="0" tIns="0" rIns="0" bIns="0" rtlCol="0" anchor="t">
            <a:spAutoFit/>
          </a:bodyPr>
          <a:lstStyle/>
          <a:p>
            <a:pPr algn="ctr"/>
            <a:r>
              <a:rPr lang="zh-CN" altLang="en-US" sz="2400" dirty="0">
                <a:solidFill>
                  <a:schemeClr val="accent1"/>
                </a:solidFill>
                <a:latin typeface="MiSans Semibold" panose="00000700000000000000" pitchFamily="2" charset="-122"/>
                <a:ea typeface="MiSans Semibold" panose="00000700000000000000" pitchFamily="2" charset="-122"/>
              </a:rPr>
              <a:t>请添加小标题</a:t>
            </a:r>
          </a:p>
        </p:txBody>
      </p:sp>
      <p:sp>
        <p:nvSpPr>
          <p:cNvPr id="82" name="Rectangle 39">
            <a:extLst>
              <a:ext uri="{FF2B5EF4-FFF2-40B4-BE49-F238E27FC236}">
                <a16:creationId xmlns:a16="http://schemas.microsoft.com/office/drawing/2014/main" id="{059B65BE-7D8F-BB28-E684-DA9914E56D01}"/>
              </a:ext>
            </a:extLst>
          </p:cNvPr>
          <p:cNvSpPr/>
          <p:nvPr/>
        </p:nvSpPr>
        <p:spPr>
          <a:xfrm>
            <a:off x="1005272" y="2551419"/>
            <a:ext cx="3501281" cy="704232"/>
          </a:xfrm>
          <a:prstGeom prst="rect">
            <a:avLst/>
          </a:prstGeom>
        </p:spPr>
        <p:txBody>
          <a:bodyPr wrap="square">
            <a:spAutoFit/>
          </a:bodyPr>
          <a:lstStyle/>
          <a:p>
            <a:pPr marL="0" marR="0" lvl="0" indent="0" algn="r" defTabSz="914400" rtl="0" eaLnBrk="1" fontAlgn="auto" latinLnBrk="0" hangingPunct="1">
              <a:lnSpc>
                <a:spcPct val="150000"/>
              </a:lnSpc>
              <a:spcBef>
                <a:spcPts val="1800"/>
              </a:spcBef>
              <a:spcAft>
                <a:spcPts val="1800"/>
              </a:spcAft>
              <a:buClrTx/>
              <a:buSzTx/>
              <a:buFontTx/>
              <a:buNone/>
              <a:tabLst/>
              <a:defRPr/>
            </a:pPr>
            <a:r>
              <a:rPr kumimoji="0" lang="zh-CN" altLang="en-US" sz="1400" b="0" i="0" u="none" strike="noStrike" kern="1200" cap="none" spc="0" normalizeH="0" baseline="0" noProof="0" dirty="0">
                <a:ln>
                  <a:noFill/>
                </a:ln>
                <a:solidFill>
                  <a:schemeClr val="tx1">
                    <a:lumMod val="75000"/>
                    <a:lumOff val="25000"/>
                  </a:schemeClr>
                </a:solidFill>
                <a:effectLst/>
                <a:uLnTx/>
                <a:uFillTx/>
                <a:latin typeface="MiSans" panose="00000500000000000000" pitchFamily="2" charset="-122"/>
                <a:ea typeface="MiSans" panose="00000500000000000000" pitchFamily="2" charset="-122"/>
                <a:cs typeface="+mn-ea"/>
                <a:sym typeface="+mn-lt"/>
              </a:rPr>
              <a:t>输入你的正文，文字是您思想的提炼，为了发布的效果，请尽量言简意赅的</a:t>
            </a:r>
            <a:endParaRPr kumimoji="0" lang="id-ID" altLang="zh-CN" sz="1400" b="0" i="0" u="none" strike="noStrike" kern="1200" cap="none" spc="0" normalizeH="0" baseline="0" noProof="0" dirty="0">
              <a:ln>
                <a:noFill/>
              </a:ln>
              <a:solidFill>
                <a:schemeClr val="tx1">
                  <a:lumMod val="75000"/>
                  <a:lumOff val="25000"/>
                </a:schemeClr>
              </a:solidFill>
              <a:effectLst/>
              <a:uLnTx/>
              <a:uFillTx/>
              <a:latin typeface="MiSans" panose="00000500000000000000" pitchFamily="2" charset="-122"/>
              <a:ea typeface="MiSans" panose="00000500000000000000" pitchFamily="2" charset="-122"/>
              <a:cs typeface="+mn-ea"/>
              <a:sym typeface="+mn-lt"/>
            </a:endParaRPr>
          </a:p>
        </p:txBody>
      </p:sp>
      <p:sp>
        <p:nvSpPr>
          <p:cNvPr id="87" name="文本框 86">
            <a:extLst>
              <a:ext uri="{FF2B5EF4-FFF2-40B4-BE49-F238E27FC236}">
                <a16:creationId xmlns:a16="http://schemas.microsoft.com/office/drawing/2014/main" id="{F2049E44-64B7-0265-55B8-7385C33FFD43}"/>
              </a:ext>
            </a:extLst>
          </p:cNvPr>
          <p:cNvSpPr txBox="1"/>
          <p:nvPr/>
        </p:nvSpPr>
        <p:spPr>
          <a:xfrm>
            <a:off x="2545900" y="4303174"/>
            <a:ext cx="1913607" cy="369332"/>
          </a:xfrm>
          <a:prstGeom prst="rect">
            <a:avLst/>
          </a:prstGeom>
          <a:noFill/>
        </p:spPr>
        <p:txBody>
          <a:bodyPr wrap="square" lIns="0" tIns="0" rIns="0" bIns="0" rtlCol="0" anchor="t">
            <a:spAutoFit/>
          </a:bodyPr>
          <a:lstStyle/>
          <a:p>
            <a:pPr algn="ctr"/>
            <a:r>
              <a:rPr lang="zh-CN" altLang="en-US" sz="2400" dirty="0">
                <a:solidFill>
                  <a:schemeClr val="accent1"/>
                </a:solidFill>
                <a:latin typeface="MiSans Semibold" panose="00000700000000000000" pitchFamily="2" charset="-122"/>
                <a:ea typeface="MiSans Semibold" panose="00000700000000000000" pitchFamily="2" charset="-122"/>
              </a:rPr>
              <a:t>请添加小标题</a:t>
            </a:r>
          </a:p>
        </p:txBody>
      </p:sp>
      <p:sp>
        <p:nvSpPr>
          <p:cNvPr id="88" name="Rectangle 39">
            <a:extLst>
              <a:ext uri="{FF2B5EF4-FFF2-40B4-BE49-F238E27FC236}">
                <a16:creationId xmlns:a16="http://schemas.microsoft.com/office/drawing/2014/main" id="{5C677F28-0E7B-8B49-BCB3-F4FEB798DE1D}"/>
              </a:ext>
            </a:extLst>
          </p:cNvPr>
          <p:cNvSpPr/>
          <p:nvPr/>
        </p:nvSpPr>
        <p:spPr>
          <a:xfrm>
            <a:off x="1005272" y="4670022"/>
            <a:ext cx="3501281" cy="704232"/>
          </a:xfrm>
          <a:prstGeom prst="rect">
            <a:avLst/>
          </a:prstGeom>
        </p:spPr>
        <p:txBody>
          <a:bodyPr wrap="square">
            <a:spAutoFit/>
          </a:bodyPr>
          <a:lstStyle/>
          <a:p>
            <a:pPr marL="0" marR="0" lvl="0" indent="0" algn="r" defTabSz="914400" rtl="0" eaLnBrk="1" fontAlgn="auto" latinLnBrk="0" hangingPunct="1">
              <a:lnSpc>
                <a:spcPct val="150000"/>
              </a:lnSpc>
              <a:spcBef>
                <a:spcPts val="1800"/>
              </a:spcBef>
              <a:spcAft>
                <a:spcPts val="1800"/>
              </a:spcAft>
              <a:buClrTx/>
              <a:buSzTx/>
              <a:buFontTx/>
              <a:buNone/>
              <a:tabLst/>
              <a:defRPr/>
            </a:pPr>
            <a:r>
              <a:rPr kumimoji="0" lang="zh-CN" altLang="en-US" sz="1400" b="0" i="0" u="none" strike="noStrike" kern="1200" cap="none" spc="0" normalizeH="0" baseline="0" noProof="0" dirty="0">
                <a:ln>
                  <a:noFill/>
                </a:ln>
                <a:solidFill>
                  <a:schemeClr val="tx1">
                    <a:lumMod val="75000"/>
                    <a:lumOff val="25000"/>
                  </a:schemeClr>
                </a:solidFill>
                <a:effectLst/>
                <a:uLnTx/>
                <a:uFillTx/>
                <a:latin typeface="MiSans" panose="00000500000000000000" pitchFamily="2" charset="-122"/>
                <a:ea typeface="MiSans" panose="00000500000000000000" pitchFamily="2" charset="-122"/>
                <a:cs typeface="+mn-ea"/>
                <a:sym typeface="+mn-lt"/>
              </a:rPr>
              <a:t>输入你的正文，文字是您思想的提炼，为了发布的效果，请尽量言简意赅的</a:t>
            </a:r>
            <a:endParaRPr kumimoji="0" lang="id-ID" altLang="zh-CN" sz="1400" b="0" i="0" u="none" strike="noStrike" kern="1200" cap="none" spc="0" normalizeH="0" baseline="0" noProof="0" dirty="0">
              <a:ln>
                <a:noFill/>
              </a:ln>
              <a:solidFill>
                <a:schemeClr val="tx1">
                  <a:lumMod val="75000"/>
                  <a:lumOff val="25000"/>
                </a:schemeClr>
              </a:solidFill>
              <a:effectLst/>
              <a:uLnTx/>
              <a:uFillTx/>
              <a:latin typeface="MiSans" panose="00000500000000000000" pitchFamily="2" charset="-122"/>
              <a:ea typeface="MiSans" panose="00000500000000000000" pitchFamily="2" charset="-122"/>
              <a:cs typeface="+mn-ea"/>
              <a:sym typeface="+mn-lt"/>
            </a:endParaRPr>
          </a:p>
        </p:txBody>
      </p:sp>
      <p:sp>
        <p:nvSpPr>
          <p:cNvPr id="91" name="文本框 90">
            <a:extLst>
              <a:ext uri="{FF2B5EF4-FFF2-40B4-BE49-F238E27FC236}">
                <a16:creationId xmlns:a16="http://schemas.microsoft.com/office/drawing/2014/main" id="{F45E2B21-A83E-CCB5-E606-F18DA71130BC}"/>
              </a:ext>
            </a:extLst>
          </p:cNvPr>
          <p:cNvSpPr txBox="1"/>
          <p:nvPr/>
        </p:nvSpPr>
        <p:spPr>
          <a:xfrm>
            <a:off x="7688262" y="2184571"/>
            <a:ext cx="1913607" cy="369332"/>
          </a:xfrm>
          <a:prstGeom prst="rect">
            <a:avLst/>
          </a:prstGeom>
          <a:noFill/>
        </p:spPr>
        <p:txBody>
          <a:bodyPr wrap="square" lIns="0" tIns="0" rIns="0" bIns="0" rtlCol="0" anchor="t">
            <a:spAutoFit/>
          </a:bodyPr>
          <a:lstStyle/>
          <a:p>
            <a:pPr algn="ctr"/>
            <a:r>
              <a:rPr lang="zh-CN" altLang="en-US" sz="2400" dirty="0">
                <a:solidFill>
                  <a:schemeClr val="accent1"/>
                </a:solidFill>
                <a:latin typeface="MiSans Semibold" panose="00000700000000000000" pitchFamily="2" charset="-122"/>
                <a:ea typeface="MiSans Semibold" panose="00000700000000000000" pitchFamily="2" charset="-122"/>
              </a:rPr>
              <a:t>请添加小标题</a:t>
            </a:r>
          </a:p>
        </p:txBody>
      </p:sp>
      <p:sp>
        <p:nvSpPr>
          <p:cNvPr id="92" name="Rectangle 39">
            <a:extLst>
              <a:ext uri="{FF2B5EF4-FFF2-40B4-BE49-F238E27FC236}">
                <a16:creationId xmlns:a16="http://schemas.microsoft.com/office/drawing/2014/main" id="{C0F6D39E-4357-ADC0-642A-703B358CC05E}"/>
              </a:ext>
            </a:extLst>
          </p:cNvPr>
          <p:cNvSpPr/>
          <p:nvPr/>
        </p:nvSpPr>
        <p:spPr>
          <a:xfrm>
            <a:off x="7688262" y="2553903"/>
            <a:ext cx="3501281" cy="704232"/>
          </a:xfrm>
          <a:prstGeom prst="rect">
            <a:avLst/>
          </a:prstGeom>
        </p:spPr>
        <p:txBody>
          <a:bodyPr wrap="square">
            <a:spAutoFit/>
          </a:bodyPr>
          <a:lstStyle/>
          <a:p>
            <a:pPr marL="0" marR="0" lvl="0" indent="0" defTabSz="914400" rtl="0" eaLnBrk="1" fontAlgn="auto" latinLnBrk="0" hangingPunct="1">
              <a:lnSpc>
                <a:spcPct val="150000"/>
              </a:lnSpc>
              <a:spcBef>
                <a:spcPts val="1800"/>
              </a:spcBef>
              <a:spcAft>
                <a:spcPts val="1800"/>
              </a:spcAft>
              <a:buClrTx/>
              <a:buSzTx/>
              <a:buFontTx/>
              <a:buNone/>
              <a:tabLst/>
              <a:defRPr/>
            </a:pPr>
            <a:r>
              <a:rPr kumimoji="0" lang="zh-CN" altLang="en-US" sz="1400" b="0" i="0" u="none" strike="noStrike" kern="1200" cap="none" spc="0" normalizeH="0" baseline="0" noProof="0" dirty="0">
                <a:ln>
                  <a:noFill/>
                </a:ln>
                <a:solidFill>
                  <a:schemeClr val="tx1">
                    <a:lumMod val="75000"/>
                    <a:lumOff val="25000"/>
                  </a:schemeClr>
                </a:solidFill>
                <a:effectLst/>
                <a:uLnTx/>
                <a:uFillTx/>
                <a:latin typeface="MiSans" panose="00000500000000000000" pitchFamily="2" charset="-122"/>
                <a:ea typeface="MiSans" panose="00000500000000000000" pitchFamily="2" charset="-122"/>
                <a:cs typeface="+mn-ea"/>
                <a:sym typeface="+mn-lt"/>
              </a:rPr>
              <a:t>输入你的正文，文字是您思想的提炼，为了发布的效果，请尽量言简意赅的</a:t>
            </a:r>
            <a:endParaRPr kumimoji="0" lang="id-ID" altLang="zh-CN" sz="1400" b="0" i="0" u="none" strike="noStrike" kern="1200" cap="none" spc="0" normalizeH="0" baseline="0" noProof="0" dirty="0">
              <a:ln>
                <a:noFill/>
              </a:ln>
              <a:solidFill>
                <a:schemeClr val="tx1">
                  <a:lumMod val="75000"/>
                  <a:lumOff val="25000"/>
                </a:schemeClr>
              </a:solidFill>
              <a:effectLst/>
              <a:uLnTx/>
              <a:uFillTx/>
              <a:latin typeface="MiSans" panose="00000500000000000000" pitchFamily="2" charset="-122"/>
              <a:ea typeface="MiSans" panose="00000500000000000000" pitchFamily="2" charset="-122"/>
              <a:cs typeface="+mn-ea"/>
              <a:sym typeface="+mn-lt"/>
            </a:endParaRPr>
          </a:p>
        </p:txBody>
      </p:sp>
      <p:sp>
        <p:nvSpPr>
          <p:cNvPr id="93" name="文本框 92">
            <a:extLst>
              <a:ext uri="{FF2B5EF4-FFF2-40B4-BE49-F238E27FC236}">
                <a16:creationId xmlns:a16="http://schemas.microsoft.com/office/drawing/2014/main" id="{47152FE2-0CB9-3446-FFF0-0B30A755B7DE}"/>
              </a:ext>
            </a:extLst>
          </p:cNvPr>
          <p:cNvSpPr txBox="1"/>
          <p:nvPr/>
        </p:nvSpPr>
        <p:spPr>
          <a:xfrm>
            <a:off x="7688262" y="4303174"/>
            <a:ext cx="1913607" cy="369332"/>
          </a:xfrm>
          <a:prstGeom prst="rect">
            <a:avLst/>
          </a:prstGeom>
          <a:noFill/>
        </p:spPr>
        <p:txBody>
          <a:bodyPr wrap="square" lIns="0" tIns="0" rIns="0" bIns="0" rtlCol="0" anchor="t">
            <a:spAutoFit/>
          </a:bodyPr>
          <a:lstStyle/>
          <a:p>
            <a:pPr algn="ctr"/>
            <a:r>
              <a:rPr lang="zh-CN" altLang="en-US" sz="2400" dirty="0">
                <a:solidFill>
                  <a:schemeClr val="accent1"/>
                </a:solidFill>
                <a:latin typeface="MiSans Semibold" panose="00000700000000000000" pitchFamily="2" charset="-122"/>
                <a:ea typeface="MiSans Semibold" panose="00000700000000000000" pitchFamily="2" charset="-122"/>
              </a:rPr>
              <a:t>请添加小标题</a:t>
            </a:r>
          </a:p>
        </p:txBody>
      </p:sp>
      <p:sp>
        <p:nvSpPr>
          <p:cNvPr id="94" name="Rectangle 39">
            <a:extLst>
              <a:ext uri="{FF2B5EF4-FFF2-40B4-BE49-F238E27FC236}">
                <a16:creationId xmlns:a16="http://schemas.microsoft.com/office/drawing/2014/main" id="{5569CF55-7653-C390-C783-94853E09D438}"/>
              </a:ext>
            </a:extLst>
          </p:cNvPr>
          <p:cNvSpPr/>
          <p:nvPr/>
        </p:nvSpPr>
        <p:spPr>
          <a:xfrm>
            <a:off x="7688262" y="4672506"/>
            <a:ext cx="3501281" cy="704232"/>
          </a:xfrm>
          <a:prstGeom prst="rect">
            <a:avLst/>
          </a:prstGeom>
        </p:spPr>
        <p:txBody>
          <a:bodyPr wrap="square">
            <a:spAutoFit/>
          </a:bodyPr>
          <a:lstStyle/>
          <a:p>
            <a:pPr marL="0" marR="0" lvl="0" indent="0" defTabSz="914400" rtl="0" eaLnBrk="1" fontAlgn="auto" latinLnBrk="0" hangingPunct="1">
              <a:lnSpc>
                <a:spcPct val="150000"/>
              </a:lnSpc>
              <a:spcBef>
                <a:spcPts val="1800"/>
              </a:spcBef>
              <a:spcAft>
                <a:spcPts val="1800"/>
              </a:spcAft>
              <a:buClrTx/>
              <a:buSzTx/>
              <a:buFontTx/>
              <a:buNone/>
              <a:tabLst/>
              <a:defRPr/>
            </a:pPr>
            <a:r>
              <a:rPr kumimoji="0" lang="zh-CN" altLang="en-US" sz="1400" b="0" i="0" u="none" strike="noStrike" kern="1200" cap="none" spc="0" normalizeH="0" baseline="0" noProof="0" dirty="0">
                <a:ln>
                  <a:noFill/>
                </a:ln>
                <a:solidFill>
                  <a:schemeClr val="tx1">
                    <a:lumMod val="75000"/>
                    <a:lumOff val="25000"/>
                  </a:schemeClr>
                </a:solidFill>
                <a:effectLst/>
                <a:uLnTx/>
                <a:uFillTx/>
                <a:latin typeface="MiSans" panose="00000500000000000000" pitchFamily="2" charset="-122"/>
                <a:ea typeface="MiSans" panose="00000500000000000000" pitchFamily="2" charset="-122"/>
                <a:cs typeface="+mn-ea"/>
                <a:sym typeface="+mn-lt"/>
              </a:rPr>
              <a:t>输入你的正文，文字是您思想的提炼，为了发布的效果，请尽量言简意赅的</a:t>
            </a:r>
            <a:endParaRPr kumimoji="0" lang="id-ID" altLang="zh-CN" sz="1400" b="0" i="0" u="none" strike="noStrike" kern="1200" cap="none" spc="0" normalizeH="0" baseline="0" noProof="0" dirty="0">
              <a:ln>
                <a:noFill/>
              </a:ln>
              <a:solidFill>
                <a:schemeClr val="tx1">
                  <a:lumMod val="75000"/>
                  <a:lumOff val="25000"/>
                </a:schemeClr>
              </a:solidFill>
              <a:effectLst/>
              <a:uLnTx/>
              <a:uFillTx/>
              <a:latin typeface="MiSans" panose="00000500000000000000" pitchFamily="2" charset="-122"/>
              <a:ea typeface="MiSans" panose="00000500000000000000" pitchFamily="2" charset="-122"/>
              <a:cs typeface="+mn-ea"/>
              <a:sym typeface="+mn-lt"/>
            </a:endParaRPr>
          </a:p>
        </p:txBody>
      </p:sp>
      <p:sp>
        <p:nvSpPr>
          <p:cNvPr id="97" name="任意多边形: 形状 96">
            <a:extLst>
              <a:ext uri="{FF2B5EF4-FFF2-40B4-BE49-F238E27FC236}">
                <a16:creationId xmlns:a16="http://schemas.microsoft.com/office/drawing/2014/main" id="{29DD2F7D-832B-126D-6C97-A5B0680A9D93}"/>
              </a:ext>
            </a:extLst>
          </p:cNvPr>
          <p:cNvSpPr>
            <a:spLocks/>
          </p:cNvSpPr>
          <p:nvPr/>
        </p:nvSpPr>
        <p:spPr>
          <a:xfrm>
            <a:off x="4990273" y="2539164"/>
            <a:ext cx="486518" cy="361653"/>
          </a:xfrm>
          <a:custGeom>
            <a:avLst/>
            <a:gdLst>
              <a:gd name="connsiteX0" fmla="*/ 238140 w 592199"/>
              <a:gd name="connsiteY0" fmla="*/ 237332 h 412260"/>
              <a:gd name="connsiteX1" fmla="*/ 248650 w 592199"/>
              <a:gd name="connsiteY1" fmla="*/ 237332 h 412260"/>
              <a:gd name="connsiteX2" fmla="*/ 275002 w 592199"/>
              <a:gd name="connsiteY2" fmla="*/ 259966 h 412260"/>
              <a:gd name="connsiteX3" fmla="*/ 317198 w 592199"/>
              <a:gd name="connsiteY3" fmla="*/ 259966 h 412260"/>
              <a:gd name="connsiteX4" fmla="*/ 343549 w 592199"/>
              <a:gd name="connsiteY4" fmla="*/ 237332 h 412260"/>
              <a:gd name="connsiteX5" fmla="*/ 354059 w 592199"/>
              <a:gd name="connsiteY5" fmla="*/ 237332 h 412260"/>
              <a:gd name="connsiteX6" fmla="*/ 540786 w 592199"/>
              <a:gd name="connsiteY6" fmla="*/ 398033 h 412260"/>
              <a:gd name="connsiteX7" fmla="*/ 543615 w 592199"/>
              <a:gd name="connsiteY7" fmla="*/ 404257 h 412260"/>
              <a:gd name="connsiteX8" fmla="*/ 535451 w 592199"/>
              <a:gd name="connsiteY8" fmla="*/ 412260 h 412260"/>
              <a:gd name="connsiteX9" fmla="*/ 55777 w 592199"/>
              <a:gd name="connsiteY9" fmla="*/ 412260 h 412260"/>
              <a:gd name="connsiteX10" fmla="*/ 49552 w 592199"/>
              <a:gd name="connsiteY10" fmla="*/ 409431 h 412260"/>
              <a:gd name="connsiteX11" fmla="*/ 50442 w 592199"/>
              <a:gd name="connsiteY11" fmla="*/ 398033 h 412260"/>
              <a:gd name="connsiteX12" fmla="*/ 13420 w 592199"/>
              <a:gd name="connsiteY12" fmla="*/ 35246 h 412260"/>
              <a:gd name="connsiteX13" fmla="*/ 205159 w 592199"/>
              <a:gd name="connsiteY13" fmla="*/ 199989 h 412260"/>
              <a:gd name="connsiteX14" fmla="*/ 206308 w 592199"/>
              <a:gd name="connsiteY14" fmla="*/ 201136 h 412260"/>
              <a:gd name="connsiteX15" fmla="*/ 205159 w 592199"/>
              <a:gd name="connsiteY15" fmla="*/ 212276 h 412260"/>
              <a:gd name="connsiteX16" fmla="*/ 13420 w 592199"/>
              <a:gd name="connsiteY16" fmla="*/ 377016 h 412260"/>
              <a:gd name="connsiteX17" fmla="*/ 8020 w 592199"/>
              <a:gd name="connsiteY17" fmla="*/ 379022 h 412260"/>
              <a:gd name="connsiteX18" fmla="*/ 0 w 592199"/>
              <a:gd name="connsiteY18" fmla="*/ 370874 h 412260"/>
              <a:gd name="connsiteX19" fmla="*/ 0 w 592199"/>
              <a:gd name="connsiteY19" fmla="*/ 41388 h 412260"/>
              <a:gd name="connsiteX20" fmla="*/ 2005 w 592199"/>
              <a:gd name="connsiteY20" fmla="*/ 35989 h 412260"/>
              <a:gd name="connsiteX21" fmla="*/ 13420 w 592199"/>
              <a:gd name="connsiteY21" fmla="*/ 35246 h 412260"/>
              <a:gd name="connsiteX22" fmla="*/ 584181 w 592199"/>
              <a:gd name="connsiteY22" fmla="*/ 33241 h 412260"/>
              <a:gd name="connsiteX23" fmla="*/ 592199 w 592199"/>
              <a:gd name="connsiteY23" fmla="*/ 41388 h 412260"/>
              <a:gd name="connsiteX24" fmla="*/ 592199 w 592199"/>
              <a:gd name="connsiteY24" fmla="*/ 370874 h 412260"/>
              <a:gd name="connsiteX25" fmla="*/ 590194 w 592199"/>
              <a:gd name="connsiteY25" fmla="*/ 376273 h 412260"/>
              <a:gd name="connsiteX26" fmla="*/ 578780 w 592199"/>
              <a:gd name="connsiteY26" fmla="*/ 377016 h 412260"/>
              <a:gd name="connsiteX27" fmla="*/ 386877 w 592199"/>
              <a:gd name="connsiteY27" fmla="*/ 212276 h 412260"/>
              <a:gd name="connsiteX28" fmla="*/ 385990 w 592199"/>
              <a:gd name="connsiteY28" fmla="*/ 211386 h 412260"/>
              <a:gd name="connsiteX29" fmla="*/ 386877 w 592199"/>
              <a:gd name="connsiteY29" fmla="*/ 199989 h 412260"/>
              <a:gd name="connsiteX30" fmla="*/ 578780 w 592199"/>
              <a:gd name="connsiteY30" fmla="*/ 35246 h 412260"/>
              <a:gd name="connsiteX31" fmla="*/ 584181 w 592199"/>
              <a:gd name="connsiteY31" fmla="*/ 33241 h 412260"/>
              <a:gd name="connsiteX32" fmla="*/ 55776 w 592199"/>
              <a:gd name="connsiteY32" fmla="*/ 0 h 412260"/>
              <a:gd name="connsiteX33" fmla="*/ 535452 w 592199"/>
              <a:gd name="connsiteY33" fmla="*/ 0 h 412260"/>
              <a:gd name="connsiteX34" fmla="*/ 541676 w 592199"/>
              <a:gd name="connsiteY34" fmla="*/ 2830 h 412260"/>
              <a:gd name="connsiteX35" fmla="*/ 540786 w 592199"/>
              <a:gd name="connsiteY35" fmla="*/ 14227 h 412260"/>
              <a:gd name="connsiteX36" fmla="*/ 306204 w 592199"/>
              <a:gd name="connsiteY36" fmla="*/ 215670 h 412260"/>
              <a:gd name="connsiteX37" fmla="*/ 285025 w 592199"/>
              <a:gd name="connsiteY37" fmla="*/ 215670 h 412260"/>
              <a:gd name="connsiteX38" fmla="*/ 50441 w 592199"/>
              <a:gd name="connsiteY38" fmla="*/ 14227 h 412260"/>
              <a:gd name="connsiteX39" fmla="*/ 47612 w 592199"/>
              <a:gd name="connsiteY39" fmla="*/ 8003 h 412260"/>
              <a:gd name="connsiteX40" fmla="*/ 55776 w 592199"/>
              <a:gd name="connsiteY40" fmla="*/ 0 h 412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92199" h="412260">
                <a:moveTo>
                  <a:pt x="238140" y="237332"/>
                </a:moveTo>
                <a:cubicBezTo>
                  <a:pt x="241165" y="234746"/>
                  <a:pt x="245625" y="234746"/>
                  <a:pt x="248650" y="237332"/>
                </a:cubicBezTo>
                <a:lnTo>
                  <a:pt x="275002" y="259966"/>
                </a:lnTo>
                <a:cubicBezTo>
                  <a:pt x="287126" y="270411"/>
                  <a:pt x="305072" y="270411"/>
                  <a:pt x="317198" y="259966"/>
                </a:cubicBezTo>
                <a:lnTo>
                  <a:pt x="343549" y="237332"/>
                </a:lnTo>
                <a:cubicBezTo>
                  <a:pt x="346572" y="234746"/>
                  <a:pt x="351034" y="234746"/>
                  <a:pt x="354059" y="237332"/>
                </a:cubicBezTo>
                <a:lnTo>
                  <a:pt x="540786" y="398033"/>
                </a:lnTo>
                <a:cubicBezTo>
                  <a:pt x="542597" y="399585"/>
                  <a:pt x="543648" y="401864"/>
                  <a:pt x="543615" y="404257"/>
                </a:cubicBezTo>
                <a:cubicBezTo>
                  <a:pt x="543568" y="408720"/>
                  <a:pt x="539913" y="412309"/>
                  <a:pt x="535451" y="412260"/>
                </a:cubicBezTo>
                <a:lnTo>
                  <a:pt x="55777" y="412260"/>
                </a:lnTo>
                <a:cubicBezTo>
                  <a:pt x="53385" y="412292"/>
                  <a:pt x="51105" y="411242"/>
                  <a:pt x="49552" y="409431"/>
                </a:cubicBezTo>
                <a:cubicBezTo>
                  <a:pt x="46643" y="406036"/>
                  <a:pt x="47047" y="400927"/>
                  <a:pt x="50442" y="398033"/>
                </a:cubicBezTo>
                <a:close/>
                <a:moveTo>
                  <a:pt x="13420" y="35246"/>
                </a:moveTo>
                <a:lnTo>
                  <a:pt x="205159" y="199989"/>
                </a:lnTo>
                <a:cubicBezTo>
                  <a:pt x="205580" y="200328"/>
                  <a:pt x="205969" y="200715"/>
                  <a:pt x="206308" y="201136"/>
                </a:cubicBezTo>
                <a:cubicBezTo>
                  <a:pt x="209056" y="204531"/>
                  <a:pt x="208556" y="209511"/>
                  <a:pt x="205159" y="212276"/>
                </a:cubicBezTo>
                <a:lnTo>
                  <a:pt x="13420" y="377016"/>
                </a:lnTo>
                <a:cubicBezTo>
                  <a:pt x="11934" y="378327"/>
                  <a:pt x="10008" y="379038"/>
                  <a:pt x="8020" y="379022"/>
                </a:cubicBezTo>
                <a:cubicBezTo>
                  <a:pt x="3541" y="378989"/>
                  <a:pt x="-32" y="375336"/>
                  <a:pt x="0" y="370874"/>
                </a:cubicBezTo>
                <a:lnTo>
                  <a:pt x="0" y="41388"/>
                </a:lnTo>
                <a:cubicBezTo>
                  <a:pt x="-15" y="39401"/>
                  <a:pt x="696" y="37476"/>
                  <a:pt x="2005" y="35989"/>
                </a:cubicBezTo>
                <a:cubicBezTo>
                  <a:pt x="4963" y="32627"/>
                  <a:pt x="10072" y="32303"/>
                  <a:pt x="13420" y="35246"/>
                </a:cubicBezTo>
                <a:close/>
                <a:moveTo>
                  <a:pt x="584181" y="33241"/>
                </a:moveTo>
                <a:cubicBezTo>
                  <a:pt x="588658" y="33273"/>
                  <a:pt x="592231" y="36926"/>
                  <a:pt x="592199" y="41388"/>
                </a:cubicBezTo>
                <a:lnTo>
                  <a:pt x="592199" y="370874"/>
                </a:lnTo>
                <a:cubicBezTo>
                  <a:pt x="592214" y="372863"/>
                  <a:pt x="591503" y="374786"/>
                  <a:pt x="590194" y="376273"/>
                </a:cubicBezTo>
                <a:cubicBezTo>
                  <a:pt x="587236" y="379637"/>
                  <a:pt x="582127" y="379959"/>
                  <a:pt x="578780" y="377016"/>
                </a:cubicBezTo>
                <a:lnTo>
                  <a:pt x="386877" y="212276"/>
                </a:lnTo>
                <a:cubicBezTo>
                  <a:pt x="386555" y="212001"/>
                  <a:pt x="386265" y="211709"/>
                  <a:pt x="385990" y="211386"/>
                </a:cubicBezTo>
                <a:cubicBezTo>
                  <a:pt x="383094" y="207992"/>
                  <a:pt x="383483" y="202883"/>
                  <a:pt x="386877" y="199989"/>
                </a:cubicBezTo>
                <a:lnTo>
                  <a:pt x="578780" y="35246"/>
                </a:lnTo>
                <a:cubicBezTo>
                  <a:pt x="580268" y="33935"/>
                  <a:pt x="582191" y="33224"/>
                  <a:pt x="584181" y="33241"/>
                </a:cubicBezTo>
                <a:close/>
                <a:moveTo>
                  <a:pt x="55776" y="0"/>
                </a:moveTo>
                <a:lnTo>
                  <a:pt x="535452" y="0"/>
                </a:lnTo>
                <a:cubicBezTo>
                  <a:pt x="537845" y="-32"/>
                  <a:pt x="540124" y="1020"/>
                  <a:pt x="541676" y="2830"/>
                </a:cubicBezTo>
                <a:cubicBezTo>
                  <a:pt x="544587" y="6226"/>
                  <a:pt x="544183" y="11333"/>
                  <a:pt x="540786" y="14227"/>
                </a:cubicBezTo>
                <a:lnTo>
                  <a:pt x="306204" y="215670"/>
                </a:lnTo>
                <a:cubicBezTo>
                  <a:pt x="300124" y="220940"/>
                  <a:pt x="291103" y="220940"/>
                  <a:pt x="285025" y="215670"/>
                </a:cubicBezTo>
                <a:lnTo>
                  <a:pt x="50441" y="14227"/>
                </a:lnTo>
                <a:cubicBezTo>
                  <a:pt x="48630" y="12676"/>
                  <a:pt x="47579" y="10396"/>
                  <a:pt x="47612" y="8003"/>
                </a:cubicBezTo>
                <a:cubicBezTo>
                  <a:pt x="47661" y="3541"/>
                  <a:pt x="51314" y="-47"/>
                  <a:pt x="55776" y="0"/>
                </a:cubicBezTo>
                <a:close/>
              </a:path>
            </a:pathLst>
          </a:cu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panose="00000500000000000000" pitchFamily="2" charset="-122"/>
              <a:ea typeface="MiSans" panose="00000500000000000000" pitchFamily="2" charset="-122"/>
            </a:endParaRPr>
          </a:p>
        </p:txBody>
      </p:sp>
      <p:sp>
        <p:nvSpPr>
          <p:cNvPr id="98" name="任意多边形: 形状 97">
            <a:extLst>
              <a:ext uri="{FF2B5EF4-FFF2-40B4-BE49-F238E27FC236}">
                <a16:creationId xmlns:a16="http://schemas.microsoft.com/office/drawing/2014/main" id="{D7E381C1-7D47-D188-1B5E-344E63E5A342}"/>
              </a:ext>
            </a:extLst>
          </p:cNvPr>
          <p:cNvSpPr/>
          <p:nvPr/>
        </p:nvSpPr>
        <p:spPr>
          <a:xfrm>
            <a:off x="6684985" y="2438811"/>
            <a:ext cx="561997" cy="506667"/>
          </a:xfrm>
          <a:custGeom>
            <a:avLst/>
            <a:gdLst>
              <a:gd name="connsiteX0" fmla="*/ 131816 w 636180"/>
              <a:gd name="connsiteY0" fmla="*/ 258484 h 573546"/>
              <a:gd name="connsiteX1" fmla="*/ 111607 w 636180"/>
              <a:gd name="connsiteY1" fmla="*/ 278692 h 573546"/>
              <a:gd name="connsiteX2" fmla="*/ 131816 w 636180"/>
              <a:gd name="connsiteY2" fmla="*/ 298901 h 573546"/>
              <a:gd name="connsiteX3" fmla="*/ 244984 w 636180"/>
              <a:gd name="connsiteY3" fmla="*/ 298901 h 573546"/>
              <a:gd name="connsiteX4" fmla="*/ 244984 w 636180"/>
              <a:gd name="connsiteY4" fmla="*/ 299547 h 573546"/>
              <a:gd name="connsiteX5" fmla="*/ 245648 w 636180"/>
              <a:gd name="connsiteY5" fmla="*/ 299532 h 573546"/>
              <a:gd name="connsiteX6" fmla="*/ 265195 w 636180"/>
              <a:gd name="connsiteY6" fmla="*/ 278692 h 573546"/>
              <a:gd name="connsiteX7" fmla="*/ 244984 w 636180"/>
              <a:gd name="connsiteY7" fmla="*/ 258484 h 573546"/>
              <a:gd name="connsiteX8" fmla="*/ 131816 w 636180"/>
              <a:gd name="connsiteY8" fmla="*/ 177649 h 573546"/>
              <a:gd name="connsiteX9" fmla="*/ 111607 w 636180"/>
              <a:gd name="connsiteY9" fmla="*/ 197858 h 573546"/>
              <a:gd name="connsiteX10" fmla="*/ 131816 w 636180"/>
              <a:gd name="connsiteY10" fmla="*/ 218065 h 573546"/>
              <a:gd name="connsiteX11" fmla="*/ 325819 w 636180"/>
              <a:gd name="connsiteY11" fmla="*/ 218065 h 573546"/>
              <a:gd name="connsiteX12" fmla="*/ 325819 w 636180"/>
              <a:gd name="connsiteY12" fmla="*/ 218713 h 573546"/>
              <a:gd name="connsiteX13" fmla="*/ 326483 w 636180"/>
              <a:gd name="connsiteY13" fmla="*/ 218698 h 573546"/>
              <a:gd name="connsiteX14" fmla="*/ 346029 w 636180"/>
              <a:gd name="connsiteY14" fmla="*/ 197858 h 573546"/>
              <a:gd name="connsiteX15" fmla="*/ 325819 w 636180"/>
              <a:gd name="connsiteY15" fmla="*/ 177649 h 573546"/>
              <a:gd name="connsiteX16" fmla="*/ 477952 w 636180"/>
              <a:gd name="connsiteY16" fmla="*/ 126073 h 573546"/>
              <a:gd name="connsiteX17" fmla="*/ 628790 w 636180"/>
              <a:gd name="connsiteY17" fmla="*/ 300191 h 573546"/>
              <a:gd name="connsiteX18" fmla="*/ 607450 w 636180"/>
              <a:gd name="connsiteY18" fmla="*/ 445694 h 573546"/>
              <a:gd name="connsiteX19" fmla="*/ 606157 w 636180"/>
              <a:gd name="connsiteY19" fmla="*/ 460731 h 573546"/>
              <a:gd name="connsiteX20" fmla="*/ 635257 w 636180"/>
              <a:gd name="connsiteY20" fmla="*/ 548031 h 573546"/>
              <a:gd name="connsiteX21" fmla="*/ 635403 w 636180"/>
              <a:gd name="connsiteY21" fmla="*/ 559430 h 573546"/>
              <a:gd name="connsiteX22" fmla="*/ 611167 w 636180"/>
              <a:gd name="connsiteY22" fmla="*/ 572768 h 573546"/>
              <a:gd name="connsiteX23" fmla="*/ 523543 w 636180"/>
              <a:gd name="connsiteY23" fmla="*/ 543667 h 573546"/>
              <a:gd name="connsiteX24" fmla="*/ 508669 w 636180"/>
              <a:gd name="connsiteY24" fmla="*/ 544799 h 573546"/>
              <a:gd name="connsiteX25" fmla="*/ 363166 w 636180"/>
              <a:gd name="connsiteY25" fmla="*/ 565816 h 573546"/>
              <a:gd name="connsiteX26" fmla="*/ 237710 w 636180"/>
              <a:gd name="connsiteY26" fmla="*/ 496461 h 573546"/>
              <a:gd name="connsiteX27" fmla="*/ 279905 w 636180"/>
              <a:gd name="connsiteY27" fmla="*/ 492416 h 573546"/>
              <a:gd name="connsiteX28" fmla="*/ 494120 w 636180"/>
              <a:gd name="connsiteY28" fmla="*/ 280144 h 573546"/>
              <a:gd name="connsiteX29" fmla="*/ 477952 w 636180"/>
              <a:gd name="connsiteY29" fmla="*/ 126073 h 573546"/>
              <a:gd name="connsiteX30" fmla="*/ 232086 w 636180"/>
              <a:gd name="connsiteY30" fmla="*/ 0 h 573546"/>
              <a:gd name="connsiteX31" fmla="*/ 277077 w 636180"/>
              <a:gd name="connsiteY31" fmla="*/ 4473 h 573546"/>
              <a:gd name="connsiteX32" fmla="*/ 455480 w 636180"/>
              <a:gd name="connsiteY32" fmla="*/ 272711 h 573546"/>
              <a:gd name="connsiteX33" fmla="*/ 273924 w 636180"/>
              <a:gd name="connsiteY33" fmla="*/ 452650 h 573546"/>
              <a:gd name="connsiteX34" fmla="*/ 128421 w 636180"/>
              <a:gd name="connsiteY34" fmla="*/ 431631 h 573546"/>
              <a:gd name="connsiteX35" fmla="*/ 113547 w 636180"/>
              <a:gd name="connsiteY35" fmla="*/ 430502 h 573546"/>
              <a:gd name="connsiteX36" fmla="*/ 25923 w 636180"/>
              <a:gd name="connsiteY36" fmla="*/ 459601 h 573546"/>
              <a:gd name="connsiteX37" fmla="*/ 13329 w 636180"/>
              <a:gd name="connsiteY37" fmla="*/ 459649 h 573546"/>
              <a:gd name="connsiteX38" fmla="*/ 1025 w 636180"/>
              <a:gd name="connsiteY38" fmla="*/ 434865 h 573546"/>
              <a:gd name="connsiteX39" fmla="*/ 30126 w 636180"/>
              <a:gd name="connsiteY39" fmla="*/ 347564 h 573546"/>
              <a:gd name="connsiteX40" fmla="*/ 28832 w 636180"/>
              <a:gd name="connsiteY40" fmla="*/ 332528 h 573546"/>
              <a:gd name="connsiteX41" fmla="*/ 7492 w 636180"/>
              <a:gd name="connsiteY41" fmla="*/ 187025 h 573546"/>
              <a:gd name="connsiteX42" fmla="*/ 187108 w 636180"/>
              <a:gd name="connsiteY42" fmla="*/ 4500 h 573546"/>
              <a:gd name="connsiteX43" fmla="*/ 232086 w 636180"/>
              <a:gd name="connsiteY43" fmla="*/ 0 h 57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36180" h="573546">
                <a:moveTo>
                  <a:pt x="131816" y="258484"/>
                </a:moveTo>
                <a:cubicBezTo>
                  <a:pt x="120661" y="258484"/>
                  <a:pt x="111607" y="267538"/>
                  <a:pt x="111607" y="278692"/>
                </a:cubicBezTo>
                <a:cubicBezTo>
                  <a:pt x="111607" y="289848"/>
                  <a:pt x="120661" y="298901"/>
                  <a:pt x="131816" y="298901"/>
                </a:cubicBezTo>
                <a:lnTo>
                  <a:pt x="244984" y="298901"/>
                </a:lnTo>
                <a:lnTo>
                  <a:pt x="244984" y="299547"/>
                </a:lnTo>
                <a:cubicBezTo>
                  <a:pt x="245212" y="299547"/>
                  <a:pt x="245422" y="299547"/>
                  <a:pt x="245648" y="299532"/>
                </a:cubicBezTo>
                <a:cubicBezTo>
                  <a:pt x="256803" y="299175"/>
                  <a:pt x="265549" y="289848"/>
                  <a:pt x="265195" y="278692"/>
                </a:cubicBezTo>
                <a:cubicBezTo>
                  <a:pt x="265195" y="267538"/>
                  <a:pt x="256141" y="258484"/>
                  <a:pt x="244984" y="258484"/>
                </a:cubicBezTo>
                <a:close/>
                <a:moveTo>
                  <a:pt x="131816" y="177649"/>
                </a:moveTo>
                <a:cubicBezTo>
                  <a:pt x="120661" y="177649"/>
                  <a:pt x="111607" y="186702"/>
                  <a:pt x="111607" y="197858"/>
                </a:cubicBezTo>
                <a:cubicBezTo>
                  <a:pt x="111607" y="209012"/>
                  <a:pt x="120661" y="218065"/>
                  <a:pt x="131816" y="218065"/>
                </a:cubicBezTo>
                <a:lnTo>
                  <a:pt x="325819" y="218065"/>
                </a:lnTo>
                <a:lnTo>
                  <a:pt x="325819" y="218713"/>
                </a:lnTo>
                <a:cubicBezTo>
                  <a:pt x="326047" y="218713"/>
                  <a:pt x="326257" y="218713"/>
                  <a:pt x="326483" y="218698"/>
                </a:cubicBezTo>
                <a:cubicBezTo>
                  <a:pt x="337638" y="218340"/>
                  <a:pt x="346384" y="209012"/>
                  <a:pt x="346029" y="197858"/>
                </a:cubicBezTo>
                <a:cubicBezTo>
                  <a:pt x="346029" y="186702"/>
                  <a:pt x="336976" y="177649"/>
                  <a:pt x="325819" y="177649"/>
                </a:cubicBezTo>
                <a:close/>
                <a:moveTo>
                  <a:pt x="477952" y="126073"/>
                </a:moveTo>
                <a:cubicBezTo>
                  <a:pt x="556038" y="152538"/>
                  <a:pt x="613721" y="219131"/>
                  <a:pt x="628790" y="300191"/>
                </a:cubicBezTo>
                <a:cubicBezTo>
                  <a:pt x="637988" y="349711"/>
                  <a:pt x="630471" y="400896"/>
                  <a:pt x="607450" y="445694"/>
                </a:cubicBezTo>
                <a:cubicBezTo>
                  <a:pt x="604928" y="450303"/>
                  <a:pt x="604459" y="455752"/>
                  <a:pt x="606157" y="460731"/>
                </a:cubicBezTo>
                <a:lnTo>
                  <a:pt x="635257" y="548031"/>
                </a:lnTo>
                <a:cubicBezTo>
                  <a:pt x="636437" y="551735"/>
                  <a:pt x="636486" y="555694"/>
                  <a:pt x="635403" y="559430"/>
                </a:cubicBezTo>
                <a:cubicBezTo>
                  <a:pt x="632395" y="569810"/>
                  <a:pt x="621548" y="575775"/>
                  <a:pt x="611167" y="572768"/>
                </a:cubicBezTo>
                <a:lnTo>
                  <a:pt x="523543" y="543667"/>
                </a:lnTo>
                <a:cubicBezTo>
                  <a:pt x="518627" y="542099"/>
                  <a:pt x="513292" y="542503"/>
                  <a:pt x="508669" y="544799"/>
                </a:cubicBezTo>
                <a:cubicBezTo>
                  <a:pt x="463822" y="567691"/>
                  <a:pt x="412653" y="575081"/>
                  <a:pt x="363166" y="565816"/>
                </a:cubicBezTo>
                <a:cubicBezTo>
                  <a:pt x="314940" y="556908"/>
                  <a:pt x="270916" y="532560"/>
                  <a:pt x="237710" y="496461"/>
                </a:cubicBezTo>
                <a:cubicBezTo>
                  <a:pt x="251855" y="496152"/>
                  <a:pt x="265953" y="494811"/>
                  <a:pt x="279905" y="492416"/>
                </a:cubicBezTo>
                <a:cubicBezTo>
                  <a:pt x="388322" y="472727"/>
                  <a:pt x="473441" y="388367"/>
                  <a:pt x="494120" y="280144"/>
                </a:cubicBezTo>
                <a:cubicBezTo>
                  <a:pt x="503899" y="228314"/>
                  <a:pt x="498290" y="174752"/>
                  <a:pt x="477952" y="126073"/>
                </a:cubicBezTo>
                <a:close/>
                <a:moveTo>
                  <a:pt x="232086" y="0"/>
                </a:moveTo>
                <a:cubicBezTo>
                  <a:pt x="247156" y="-5"/>
                  <a:pt x="262228" y="1486"/>
                  <a:pt x="277077" y="4473"/>
                </a:cubicBezTo>
                <a:cubicBezTo>
                  <a:pt x="400415" y="29279"/>
                  <a:pt x="480279" y="149371"/>
                  <a:pt x="455480" y="272711"/>
                </a:cubicBezTo>
                <a:cubicBezTo>
                  <a:pt x="437648" y="364280"/>
                  <a:pt x="365656" y="435642"/>
                  <a:pt x="273924" y="452650"/>
                </a:cubicBezTo>
                <a:cubicBezTo>
                  <a:pt x="224437" y="461913"/>
                  <a:pt x="173268" y="454525"/>
                  <a:pt x="128421" y="431631"/>
                </a:cubicBezTo>
                <a:cubicBezTo>
                  <a:pt x="123797" y="429336"/>
                  <a:pt x="118463" y="428932"/>
                  <a:pt x="113547" y="430502"/>
                </a:cubicBezTo>
                <a:lnTo>
                  <a:pt x="25923" y="459601"/>
                </a:lnTo>
                <a:cubicBezTo>
                  <a:pt x="21848" y="461007"/>
                  <a:pt x="17418" y="461024"/>
                  <a:pt x="13329" y="459649"/>
                </a:cubicBezTo>
                <a:cubicBezTo>
                  <a:pt x="3094" y="456205"/>
                  <a:pt x="-2419" y="445100"/>
                  <a:pt x="1025" y="434865"/>
                </a:cubicBezTo>
                <a:lnTo>
                  <a:pt x="30126" y="347564"/>
                </a:lnTo>
                <a:cubicBezTo>
                  <a:pt x="31726" y="342584"/>
                  <a:pt x="31258" y="337168"/>
                  <a:pt x="28832" y="332528"/>
                </a:cubicBezTo>
                <a:cubicBezTo>
                  <a:pt x="5811" y="287729"/>
                  <a:pt x="-1708" y="236545"/>
                  <a:pt x="7492" y="187025"/>
                </a:cubicBezTo>
                <a:cubicBezTo>
                  <a:pt x="23886" y="94906"/>
                  <a:pt x="95262" y="22367"/>
                  <a:pt x="187108" y="4500"/>
                </a:cubicBezTo>
                <a:cubicBezTo>
                  <a:pt x="201949" y="1505"/>
                  <a:pt x="217017" y="5"/>
                  <a:pt x="232086" y="0"/>
                </a:cubicBezTo>
                <a:close/>
              </a:path>
            </a:pathLst>
          </a:cu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panose="00000500000000000000" pitchFamily="2" charset="-122"/>
              <a:ea typeface="MiSans" panose="00000500000000000000" pitchFamily="2" charset="-122"/>
            </a:endParaRPr>
          </a:p>
        </p:txBody>
      </p:sp>
      <p:sp>
        <p:nvSpPr>
          <p:cNvPr id="99" name="任意多边形: 形状 98">
            <a:extLst>
              <a:ext uri="{FF2B5EF4-FFF2-40B4-BE49-F238E27FC236}">
                <a16:creationId xmlns:a16="http://schemas.microsoft.com/office/drawing/2014/main" id="{F76D89BD-0A46-6B00-4833-00D48CF79BF8}"/>
              </a:ext>
            </a:extLst>
          </p:cNvPr>
          <p:cNvSpPr/>
          <p:nvPr/>
        </p:nvSpPr>
        <p:spPr>
          <a:xfrm>
            <a:off x="4984110" y="4627233"/>
            <a:ext cx="544480" cy="427316"/>
          </a:xfrm>
          <a:custGeom>
            <a:avLst/>
            <a:gdLst>
              <a:gd name="connsiteX0" fmla="*/ 153587 w 621697"/>
              <a:gd name="connsiteY0" fmla="*/ 363432 h 487917"/>
              <a:gd name="connsiteX1" fmla="*/ 153587 w 621697"/>
              <a:gd name="connsiteY1" fmla="*/ 414520 h 487917"/>
              <a:gd name="connsiteX2" fmla="*/ 158114 w 621697"/>
              <a:gd name="connsiteY2" fmla="*/ 419855 h 487917"/>
              <a:gd name="connsiteX3" fmla="*/ 276779 w 621697"/>
              <a:gd name="connsiteY3" fmla="*/ 439740 h 487917"/>
              <a:gd name="connsiteX4" fmla="*/ 281144 w 621697"/>
              <a:gd name="connsiteY4" fmla="*/ 438447 h 487917"/>
              <a:gd name="connsiteX5" fmla="*/ 282923 w 621697"/>
              <a:gd name="connsiteY5" fmla="*/ 434406 h 487917"/>
              <a:gd name="connsiteX6" fmla="*/ 282923 w 621697"/>
              <a:gd name="connsiteY6" fmla="*/ 398514 h 487917"/>
              <a:gd name="connsiteX7" fmla="*/ 56585 w 621697"/>
              <a:gd name="connsiteY7" fmla="*/ 161508 h 487917"/>
              <a:gd name="connsiteX8" fmla="*/ 57440 w 621697"/>
              <a:gd name="connsiteY8" fmla="*/ 161555 h 487917"/>
              <a:gd name="connsiteX9" fmla="*/ 64668 w 621697"/>
              <a:gd name="connsiteY9" fmla="*/ 170398 h 487917"/>
              <a:gd name="connsiteX10" fmla="*/ 64668 w 621697"/>
              <a:gd name="connsiteY10" fmla="*/ 332068 h 487917"/>
              <a:gd name="connsiteX11" fmla="*/ 56585 w 621697"/>
              <a:gd name="connsiteY11" fmla="*/ 340153 h 487917"/>
              <a:gd name="connsiteX12" fmla="*/ 32334 w 621697"/>
              <a:gd name="connsiteY12" fmla="*/ 340153 h 487917"/>
              <a:gd name="connsiteX13" fmla="*/ 0 w 621697"/>
              <a:gd name="connsiteY13" fmla="*/ 307819 h 487917"/>
              <a:gd name="connsiteX14" fmla="*/ 0 w 621697"/>
              <a:gd name="connsiteY14" fmla="*/ 194650 h 487917"/>
              <a:gd name="connsiteX15" fmla="*/ 32334 w 621697"/>
              <a:gd name="connsiteY15" fmla="*/ 162316 h 487917"/>
              <a:gd name="connsiteX16" fmla="*/ 56585 w 621697"/>
              <a:gd name="connsiteY16" fmla="*/ 162316 h 487917"/>
              <a:gd name="connsiteX17" fmla="*/ 477217 w 621697"/>
              <a:gd name="connsiteY17" fmla="*/ 46123 h 487917"/>
              <a:gd name="connsiteX18" fmla="*/ 485010 w 621697"/>
              <a:gd name="connsiteY18" fmla="*/ 54480 h 487917"/>
              <a:gd name="connsiteX19" fmla="*/ 485010 w 621697"/>
              <a:gd name="connsiteY19" fmla="*/ 442488 h 487917"/>
              <a:gd name="connsiteX20" fmla="*/ 484735 w 621697"/>
              <a:gd name="connsiteY20" fmla="*/ 444542 h 487917"/>
              <a:gd name="connsiteX21" fmla="*/ 474824 w 621697"/>
              <a:gd name="connsiteY21" fmla="*/ 450248 h 487917"/>
              <a:gd name="connsiteX22" fmla="*/ 331424 w 621697"/>
              <a:gd name="connsiteY22" fmla="*/ 411448 h 487917"/>
              <a:gd name="connsiteX23" fmla="*/ 331424 w 621697"/>
              <a:gd name="connsiteY23" fmla="*/ 434081 h 487917"/>
              <a:gd name="connsiteX24" fmla="*/ 312507 w 621697"/>
              <a:gd name="connsiteY24" fmla="*/ 475146 h 487917"/>
              <a:gd name="connsiteX25" fmla="*/ 277587 w 621697"/>
              <a:gd name="connsiteY25" fmla="*/ 487917 h 487917"/>
              <a:gd name="connsiteX26" fmla="*/ 268696 w 621697"/>
              <a:gd name="connsiteY26" fmla="*/ 487109 h 487917"/>
              <a:gd name="connsiteX27" fmla="*/ 150191 w 621697"/>
              <a:gd name="connsiteY27" fmla="*/ 467386 h 487917"/>
              <a:gd name="connsiteX28" fmla="*/ 105086 w 621697"/>
              <a:gd name="connsiteY28" fmla="*/ 414196 h 487917"/>
              <a:gd name="connsiteX29" fmla="*/ 105086 w 621697"/>
              <a:gd name="connsiteY29" fmla="*/ 349528 h 487917"/>
              <a:gd name="connsiteX30" fmla="*/ 105086 w 621697"/>
              <a:gd name="connsiteY30" fmla="*/ 156495 h 487917"/>
              <a:gd name="connsiteX31" fmla="*/ 111067 w 621697"/>
              <a:gd name="connsiteY31" fmla="*/ 148734 h 487917"/>
              <a:gd name="connsiteX32" fmla="*/ 474824 w 621697"/>
              <a:gd name="connsiteY32" fmla="*/ 46398 h 487917"/>
              <a:gd name="connsiteX33" fmla="*/ 477217 w 621697"/>
              <a:gd name="connsiteY33" fmla="*/ 46123 h 487917"/>
              <a:gd name="connsiteX34" fmla="*/ 524695 w 621697"/>
              <a:gd name="connsiteY34" fmla="*/ 0 h 487917"/>
              <a:gd name="connsiteX35" fmla="*/ 557029 w 621697"/>
              <a:gd name="connsiteY35" fmla="*/ 0 h 487917"/>
              <a:gd name="connsiteX36" fmla="*/ 589363 w 621697"/>
              <a:gd name="connsiteY36" fmla="*/ 0 h 487917"/>
              <a:gd name="connsiteX37" fmla="*/ 621697 w 621697"/>
              <a:gd name="connsiteY37" fmla="*/ 0 h 487917"/>
              <a:gd name="connsiteX38" fmla="*/ 621697 w 621697"/>
              <a:gd name="connsiteY38" fmla="*/ 485010 h 487917"/>
              <a:gd name="connsiteX39" fmla="*/ 589363 w 621697"/>
              <a:gd name="connsiteY39" fmla="*/ 485010 h 487917"/>
              <a:gd name="connsiteX40" fmla="*/ 557029 w 621697"/>
              <a:gd name="connsiteY40" fmla="*/ 485010 h 487917"/>
              <a:gd name="connsiteX41" fmla="*/ 524695 w 621697"/>
              <a:gd name="connsiteY41" fmla="*/ 485010 h 487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21697" h="487917">
                <a:moveTo>
                  <a:pt x="153587" y="363432"/>
                </a:moveTo>
                <a:lnTo>
                  <a:pt x="153587" y="414520"/>
                </a:lnTo>
                <a:cubicBezTo>
                  <a:pt x="153553" y="417171"/>
                  <a:pt x="155478" y="419451"/>
                  <a:pt x="158114" y="419855"/>
                </a:cubicBezTo>
                <a:lnTo>
                  <a:pt x="276779" y="439740"/>
                </a:lnTo>
                <a:cubicBezTo>
                  <a:pt x="278347" y="439983"/>
                  <a:pt x="279948" y="439513"/>
                  <a:pt x="281144" y="438447"/>
                </a:cubicBezTo>
                <a:cubicBezTo>
                  <a:pt x="282259" y="437396"/>
                  <a:pt x="282906" y="435940"/>
                  <a:pt x="282923" y="434406"/>
                </a:cubicBezTo>
                <a:lnTo>
                  <a:pt x="282923" y="398514"/>
                </a:lnTo>
                <a:close/>
                <a:moveTo>
                  <a:pt x="56585" y="161508"/>
                </a:moveTo>
                <a:cubicBezTo>
                  <a:pt x="56875" y="161508"/>
                  <a:pt x="57150" y="161523"/>
                  <a:pt x="57440" y="161555"/>
                </a:cubicBezTo>
                <a:cubicBezTo>
                  <a:pt x="61870" y="161992"/>
                  <a:pt x="65121" y="165953"/>
                  <a:pt x="64668" y="170398"/>
                </a:cubicBezTo>
                <a:lnTo>
                  <a:pt x="64668" y="332068"/>
                </a:lnTo>
                <a:cubicBezTo>
                  <a:pt x="64668" y="336531"/>
                  <a:pt x="61046" y="340153"/>
                  <a:pt x="56585" y="340153"/>
                </a:cubicBezTo>
                <a:lnTo>
                  <a:pt x="32334" y="340153"/>
                </a:lnTo>
                <a:cubicBezTo>
                  <a:pt x="14469" y="340153"/>
                  <a:pt x="0" y="325683"/>
                  <a:pt x="0" y="307819"/>
                </a:cubicBezTo>
                <a:lnTo>
                  <a:pt x="0" y="194650"/>
                </a:lnTo>
                <a:cubicBezTo>
                  <a:pt x="0" y="176785"/>
                  <a:pt x="14469" y="162316"/>
                  <a:pt x="32334" y="162316"/>
                </a:cubicBezTo>
                <a:lnTo>
                  <a:pt x="56585" y="162316"/>
                </a:lnTo>
                <a:close/>
                <a:moveTo>
                  <a:pt x="477217" y="46123"/>
                </a:moveTo>
                <a:cubicBezTo>
                  <a:pt x="481679" y="46284"/>
                  <a:pt x="485171" y="50018"/>
                  <a:pt x="485010" y="54480"/>
                </a:cubicBezTo>
                <a:lnTo>
                  <a:pt x="485010" y="442488"/>
                </a:lnTo>
                <a:cubicBezTo>
                  <a:pt x="485010" y="443184"/>
                  <a:pt x="484913" y="443878"/>
                  <a:pt x="484735" y="444542"/>
                </a:cubicBezTo>
                <a:cubicBezTo>
                  <a:pt x="483570" y="448858"/>
                  <a:pt x="479140" y="451413"/>
                  <a:pt x="474824" y="450248"/>
                </a:cubicBezTo>
                <a:lnTo>
                  <a:pt x="331424" y="411448"/>
                </a:lnTo>
                <a:lnTo>
                  <a:pt x="331424" y="434081"/>
                </a:lnTo>
                <a:cubicBezTo>
                  <a:pt x="331424" y="449877"/>
                  <a:pt x="324519" y="464879"/>
                  <a:pt x="312507" y="475146"/>
                </a:cubicBezTo>
                <a:cubicBezTo>
                  <a:pt x="302727" y="483375"/>
                  <a:pt x="290376" y="487902"/>
                  <a:pt x="277587" y="487917"/>
                </a:cubicBezTo>
                <a:cubicBezTo>
                  <a:pt x="274613" y="487885"/>
                  <a:pt x="271637" y="487610"/>
                  <a:pt x="268696" y="487109"/>
                </a:cubicBezTo>
                <a:lnTo>
                  <a:pt x="150191" y="467386"/>
                </a:lnTo>
                <a:cubicBezTo>
                  <a:pt x="124194" y="463036"/>
                  <a:pt x="105117" y="440565"/>
                  <a:pt x="105086" y="414196"/>
                </a:cubicBezTo>
                <a:lnTo>
                  <a:pt x="105086" y="349528"/>
                </a:lnTo>
                <a:lnTo>
                  <a:pt x="105086" y="156495"/>
                </a:lnTo>
                <a:cubicBezTo>
                  <a:pt x="105101" y="152857"/>
                  <a:pt x="107559" y="149671"/>
                  <a:pt x="111067" y="148734"/>
                </a:cubicBezTo>
                <a:lnTo>
                  <a:pt x="474824" y="46398"/>
                </a:lnTo>
                <a:cubicBezTo>
                  <a:pt x="475601" y="46187"/>
                  <a:pt x="476409" y="46091"/>
                  <a:pt x="477217" y="46123"/>
                </a:cubicBezTo>
                <a:close/>
                <a:moveTo>
                  <a:pt x="524695" y="0"/>
                </a:moveTo>
                <a:cubicBezTo>
                  <a:pt x="524695" y="0"/>
                  <a:pt x="539172" y="0"/>
                  <a:pt x="557029" y="0"/>
                </a:cubicBezTo>
                <a:lnTo>
                  <a:pt x="589363" y="0"/>
                </a:lnTo>
                <a:cubicBezTo>
                  <a:pt x="607221" y="0"/>
                  <a:pt x="621697" y="0"/>
                  <a:pt x="621697" y="0"/>
                </a:cubicBezTo>
                <a:lnTo>
                  <a:pt x="621697" y="485010"/>
                </a:lnTo>
                <a:cubicBezTo>
                  <a:pt x="621697" y="485010"/>
                  <a:pt x="607221" y="485010"/>
                  <a:pt x="589363" y="485010"/>
                </a:cubicBezTo>
                <a:lnTo>
                  <a:pt x="557029" y="485010"/>
                </a:lnTo>
                <a:cubicBezTo>
                  <a:pt x="539172" y="485010"/>
                  <a:pt x="524695" y="485010"/>
                  <a:pt x="524695" y="485010"/>
                </a:cubicBezTo>
                <a:close/>
              </a:path>
            </a:pathLst>
          </a:cu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panose="00000500000000000000" pitchFamily="2" charset="-122"/>
              <a:ea typeface="MiSans" panose="00000500000000000000" pitchFamily="2" charset="-122"/>
            </a:endParaRPr>
          </a:p>
        </p:txBody>
      </p:sp>
      <p:sp>
        <p:nvSpPr>
          <p:cNvPr id="100" name="任意多边形: 形状 99">
            <a:extLst>
              <a:ext uri="{FF2B5EF4-FFF2-40B4-BE49-F238E27FC236}">
                <a16:creationId xmlns:a16="http://schemas.microsoft.com/office/drawing/2014/main" id="{AB609689-EBFD-5E21-534A-1942374DA42E}"/>
              </a:ext>
            </a:extLst>
          </p:cNvPr>
          <p:cNvSpPr/>
          <p:nvPr/>
        </p:nvSpPr>
        <p:spPr>
          <a:xfrm>
            <a:off x="6776932" y="4561797"/>
            <a:ext cx="378102" cy="567130"/>
          </a:xfrm>
          <a:custGeom>
            <a:avLst/>
            <a:gdLst>
              <a:gd name="connsiteX0" fmla="*/ 157467 w 420360"/>
              <a:gd name="connsiteY0" fmla="*/ 574575 h 630514"/>
              <a:gd name="connsiteX1" fmla="*/ 262553 w 420360"/>
              <a:gd name="connsiteY1" fmla="*/ 574575 h 630514"/>
              <a:gd name="connsiteX2" fmla="*/ 262553 w 420360"/>
              <a:gd name="connsiteY2" fmla="*/ 582013 h 630514"/>
              <a:gd name="connsiteX3" fmla="*/ 214052 w 420360"/>
              <a:gd name="connsiteY3" fmla="*/ 630514 h 630514"/>
              <a:gd name="connsiteX4" fmla="*/ 205968 w 420360"/>
              <a:gd name="connsiteY4" fmla="*/ 630514 h 630514"/>
              <a:gd name="connsiteX5" fmla="*/ 157467 w 420360"/>
              <a:gd name="connsiteY5" fmla="*/ 582013 h 630514"/>
              <a:gd name="connsiteX6" fmla="*/ 206937 w 420360"/>
              <a:gd name="connsiteY6" fmla="*/ 0 h 630514"/>
              <a:gd name="connsiteX7" fmla="*/ 212919 w 420360"/>
              <a:gd name="connsiteY7" fmla="*/ 0 h 630514"/>
              <a:gd name="connsiteX8" fmla="*/ 245253 w 420360"/>
              <a:gd name="connsiteY8" fmla="*/ 32334 h 630514"/>
              <a:gd name="connsiteX9" fmla="*/ 245253 w 420360"/>
              <a:gd name="connsiteY9" fmla="*/ 65476 h 630514"/>
              <a:gd name="connsiteX10" fmla="*/ 367799 w 420360"/>
              <a:gd name="connsiteY10" fmla="*/ 224398 h 630514"/>
              <a:gd name="connsiteX11" fmla="*/ 367799 w 420360"/>
              <a:gd name="connsiteY11" fmla="*/ 271444 h 630514"/>
              <a:gd name="connsiteX12" fmla="*/ 417108 w 420360"/>
              <a:gd name="connsiteY12" fmla="*/ 424707 h 630514"/>
              <a:gd name="connsiteX13" fmla="*/ 420342 w 420360"/>
              <a:gd name="connsiteY13" fmla="*/ 435215 h 630514"/>
              <a:gd name="connsiteX14" fmla="*/ 420342 w 420360"/>
              <a:gd name="connsiteY14" fmla="*/ 517344 h 630514"/>
              <a:gd name="connsiteX15" fmla="*/ 402881 w 420360"/>
              <a:gd name="connsiteY15" fmla="*/ 534804 h 630514"/>
              <a:gd name="connsiteX16" fmla="*/ 17621 w 420360"/>
              <a:gd name="connsiteY16" fmla="*/ 534804 h 630514"/>
              <a:gd name="connsiteX17" fmla="*/ 17460 w 420360"/>
              <a:gd name="connsiteY17" fmla="*/ 534804 h 630514"/>
              <a:gd name="connsiteX18" fmla="*/ 0 w 420360"/>
              <a:gd name="connsiteY18" fmla="*/ 517344 h 630514"/>
              <a:gd name="connsiteX19" fmla="*/ 0 w 420360"/>
              <a:gd name="connsiteY19" fmla="*/ 433922 h 630514"/>
              <a:gd name="connsiteX20" fmla="*/ 3394 w 420360"/>
              <a:gd name="connsiteY20" fmla="*/ 424061 h 630514"/>
              <a:gd name="connsiteX21" fmla="*/ 51895 w 420360"/>
              <a:gd name="connsiteY21" fmla="*/ 270798 h 630514"/>
              <a:gd name="connsiteX22" fmla="*/ 51895 w 420360"/>
              <a:gd name="connsiteY22" fmla="*/ 218255 h 630514"/>
              <a:gd name="connsiteX23" fmla="*/ 174603 w 420360"/>
              <a:gd name="connsiteY23" fmla="*/ 64668 h 630514"/>
              <a:gd name="connsiteX24" fmla="*/ 174603 w 420360"/>
              <a:gd name="connsiteY24" fmla="*/ 32334 h 630514"/>
              <a:gd name="connsiteX25" fmla="*/ 206937 w 420360"/>
              <a:gd name="connsiteY25" fmla="*/ 0 h 6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20360" h="630514">
                <a:moveTo>
                  <a:pt x="157467" y="574575"/>
                </a:moveTo>
                <a:lnTo>
                  <a:pt x="262553" y="574575"/>
                </a:lnTo>
                <a:lnTo>
                  <a:pt x="262553" y="582013"/>
                </a:lnTo>
                <a:cubicBezTo>
                  <a:pt x="262553" y="608800"/>
                  <a:pt x="240840" y="630514"/>
                  <a:pt x="214052" y="630514"/>
                </a:cubicBezTo>
                <a:lnTo>
                  <a:pt x="205968" y="630514"/>
                </a:lnTo>
                <a:cubicBezTo>
                  <a:pt x="179179" y="630514"/>
                  <a:pt x="157467" y="608800"/>
                  <a:pt x="157467" y="582013"/>
                </a:cubicBezTo>
                <a:close/>
                <a:moveTo>
                  <a:pt x="206937" y="0"/>
                </a:moveTo>
                <a:lnTo>
                  <a:pt x="212919" y="0"/>
                </a:lnTo>
                <a:cubicBezTo>
                  <a:pt x="230783" y="0"/>
                  <a:pt x="245253" y="14477"/>
                  <a:pt x="245253" y="32334"/>
                </a:cubicBezTo>
                <a:lnTo>
                  <a:pt x="245253" y="65476"/>
                </a:lnTo>
                <a:cubicBezTo>
                  <a:pt x="317810" y="83922"/>
                  <a:pt x="368397" y="149529"/>
                  <a:pt x="367799" y="224398"/>
                </a:cubicBezTo>
                <a:lnTo>
                  <a:pt x="367799" y="271444"/>
                </a:lnTo>
                <a:cubicBezTo>
                  <a:pt x="367815" y="326427"/>
                  <a:pt x="385065" y="380022"/>
                  <a:pt x="417108" y="424707"/>
                </a:cubicBezTo>
                <a:cubicBezTo>
                  <a:pt x="419388" y="427730"/>
                  <a:pt x="420520" y="431449"/>
                  <a:pt x="420342" y="435215"/>
                </a:cubicBezTo>
                <a:lnTo>
                  <a:pt x="420342" y="517344"/>
                </a:lnTo>
                <a:cubicBezTo>
                  <a:pt x="420342" y="526979"/>
                  <a:pt x="412517" y="534804"/>
                  <a:pt x="402881" y="534804"/>
                </a:cubicBezTo>
                <a:lnTo>
                  <a:pt x="17621" y="534804"/>
                </a:lnTo>
                <a:cubicBezTo>
                  <a:pt x="17572" y="534804"/>
                  <a:pt x="17508" y="534804"/>
                  <a:pt x="17460" y="534804"/>
                </a:cubicBezTo>
                <a:cubicBezTo>
                  <a:pt x="7824" y="534804"/>
                  <a:pt x="0" y="526979"/>
                  <a:pt x="0" y="517344"/>
                </a:cubicBezTo>
                <a:lnTo>
                  <a:pt x="0" y="433922"/>
                </a:lnTo>
                <a:cubicBezTo>
                  <a:pt x="15" y="430349"/>
                  <a:pt x="1212" y="426890"/>
                  <a:pt x="3394" y="424061"/>
                </a:cubicBezTo>
                <a:cubicBezTo>
                  <a:pt x="35163" y="379277"/>
                  <a:pt x="52123" y="325701"/>
                  <a:pt x="51895" y="270798"/>
                </a:cubicBezTo>
                <a:lnTo>
                  <a:pt x="51895" y="218255"/>
                </a:lnTo>
                <a:cubicBezTo>
                  <a:pt x="52009" y="144727"/>
                  <a:pt x="102903" y="81013"/>
                  <a:pt x="174603" y="64668"/>
                </a:cubicBezTo>
                <a:lnTo>
                  <a:pt x="174603" y="32334"/>
                </a:lnTo>
                <a:cubicBezTo>
                  <a:pt x="174603" y="14477"/>
                  <a:pt x="189073" y="0"/>
                  <a:pt x="206937" y="0"/>
                </a:cubicBezTo>
                <a:close/>
              </a:path>
            </a:pathLst>
          </a:cu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panose="00000500000000000000" pitchFamily="2" charset="-122"/>
              <a:ea typeface="MiSans" panose="00000500000000000000" pitchFamily="2" charset="-122"/>
            </a:endParaRPr>
          </a:p>
        </p:txBody>
      </p:sp>
    </p:spTree>
    <p:extLst>
      <p:ext uri="{BB962C8B-B14F-4D97-AF65-F5344CB8AC3E}">
        <p14:creationId xmlns:p14="http://schemas.microsoft.com/office/powerpoint/2010/main" val="2838460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quot;88cc63e0-4ac8-4e5d-bbbb-10a8d1919c41&quot;,&quot;Name&quot;:&quot;正常设计&quot;,&quot;Kind&quot;:&quot;Custom&quot;,&quot;OldGuidesSetting&quot;:{&quot;HeaderHeight&quot;:10.0,&quot;FooterHeight&quot;:6.0,&quot;SideMargin&quot;:5.0,&quot;TopMargin&quot;:0.0,&quot;BottomMargin&quot;:0.0,&quot;IntervalMargin&quot;:1.5}}"/>
</p:tagLst>
</file>

<file path=ppt/tags/tag10.xml><?xml version="1.0" encoding="utf-8"?>
<p:tagLst xmlns:a="http://schemas.openxmlformats.org/drawingml/2006/main" xmlns:r="http://schemas.openxmlformats.org/officeDocument/2006/relationships" xmlns:p="http://schemas.openxmlformats.org/presentationml/2006/main">
  <p:tag name="SHADOWSIZE" val="102"/>
  <p:tag name="ADJUSTMENTS" val="13.02008"/>
</p:tagLst>
</file>

<file path=ppt/tags/tag11.xml><?xml version="1.0" encoding="utf-8"?>
<p:tagLst xmlns:a="http://schemas.openxmlformats.org/drawingml/2006/main" xmlns:r="http://schemas.openxmlformats.org/officeDocument/2006/relationships" xmlns:p="http://schemas.openxmlformats.org/presentationml/2006/main">
  <p:tag name="ADJUSTMENTS" val="1.799961"/>
</p:tagLst>
</file>

<file path=ppt/tags/tag12.xml><?xml version="1.0" encoding="utf-8"?>
<p:tagLst xmlns:a="http://schemas.openxmlformats.org/drawingml/2006/main" xmlns:r="http://schemas.openxmlformats.org/officeDocument/2006/relationships" xmlns:p="http://schemas.openxmlformats.org/presentationml/2006/main">
  <p:tag name="ADJUSTMENTS" val="18.40605"/>
</p:tagLst>
</file>

<file path=ppt/tags/tag2.xml><?xml version="1.0" encoding="utf-8"?>
<p:tagLst xmlns:a="http://schemas.openxmlformats.org/drawingml/2006/main" xmlns:r="http://schemas.openxmlformats.org/officeDocument/2006/relationships" xmlns:p="http://schemas.openxmlformats.org/presentationml/2006/main">
  <p:tag name="SHADOWSIZE" val="102"/>
  <p:tag name="ADJUSTMENTS" val="13.02008"/>
</p:tagLst>
</file>

<file path=ppt/tags/tag3.xml><?xml version="1.0" encoding="utf-8"?>
<p:tagLst xmlns:a="http://schemas.openxmlformats.org/drawingml/2006/main" xmlns:r="http://schemas.openxmlformats.org/officeDocument/2006/relationships" xmlns:p="http://schemas.openxmlformats.org/presentationml/2006/main">
  <p:tag name="ADJUSTMENTS" val="1.799961"/>
</p:tagLst>
</file>

<file path=ppt/tags/tag4.xml><?xml version="1.0" encoding="utf-8"?>
<p:tagLst xmlns:a="http://schemas.openxmlformats.org/drawingml/2006/main" xmlns:r="http://schemas.openxmlformats.org/officeDocument/2006/relationships" xmlns:p="http://schemas.openxmlformats.org/presentationml/2006/main">
  <p:tag name="SHADOWSIZE" val="102"/>
  <p:tag name="ADJUSTMENTS" val="13.02008"/>
</p:tagLst>
</file>

<file path=ppt/tags/tag5.xml><?xml version="1.0" encoding="utf-8"?>
<p:tagLst xmlns:a="http://schemas.openxmlformats.org/drawingml/2006/main" xmlns:r="http://schemas.openxmlformats.org/officeDocument/2006/relationships" xmlns:p="http://schemas.openxmlformats.org/presentationml/2006/main">
  <p:tag name="ADJUSTMENTS" val="1.799961"/>
</p:tagLst>
</file>

<file path=ppt/tags/tag6.xml><?xml version="1.0" encoding="utf-8"?>
<p:tagLst xmlns:a="http://schemas.openxmlformats.org/drawingml/2006/main" xmlns:r="http://schemas.openxmlformats.org/officeDocument/2006/relationships" xmlns:p="http://schemas.openxmlformats.org/presentationml/2006/main">
  <p:tag name="SHADOWSIZE" val="102"/>
  <p:tag name="ADJUSTMENTS" val="13.02008"/>
</p:tagLst>
</file>

<file path=ppt/tags/tag7.xml><?xml version="1.0" encoding="utf-8"?>
<p:tagLst xmlns:a="http://schemas.openxmlformats.org/drawingml/2006/main" xmlns:r="http://schemas.openxmlformats.org/officeDocument/2006/relationships" xmlns:p="http://schemas.openxmlformats.org/presentationml/2006/main">
  <p:tag name="ADJUSTMENTS" val="1.799961"/>
</p:tagLst>
</file>

<file path=ppt/tags/tag8.xml><?xml version="1.0" encoding="utf-8"?>
<p:tagLst xmlns:a="http://schemas.openxmlformats.org/drawingml/2006/main" xmlns:r="http://schemas.openxmlformats.org/officeDocument/2006/relationships" xmlns:p="http://schemas.openxmlformats.org/presentationml/2006/main">
  <p:tag name="SHADOWSIZE" val="102"/>
  <p:tag name="ADJUSTMENTS" val="13.02008"/>
</p:tagLst>
</file>

<file path=ppt/tags/tag9.xml><?xml version="1.0" encoding="utf-8"?>
<p:tagLst xmlns:a="http://schemas.openxmlformats.org/drawingml/2006/main" xmlns:r="http://schemas.openxmlformats.org/officeDocument/2006/relationships" xmlns:p="http://schemas.openxmlformats.org/presentationml/2006/main">
  <p:tag name="ADJUSTMENTS" val="1.799961"/>
</p:tagLst>
</file>

<file path=ppt/theme/theme1.xml><?xml version="1.0" encoding="utf-8"?>
<a:theme xmlns:a="http://schemas.openxmlformats.org/drawingml/2006/main" name="PPT模板">
  <a:themeElements>
    <a:clrScheme name="自定义 43">
      <a:dk1>
        <a:srgbClr val="000000"/>
      </a:dk1>
      <a:lt1>
        <a:srgbClr val="FFFFFF"/>
      </a:lt1>
      <a:dk2>
        <a:srgbClr val="778495"/>
      </a:dk2>
      <a:lt2>
        <a:srgbClr val="F0F0F0"/>
      </a:lt2>
      <a:accent1>
        <a:srgbClr val="245161"/>
      </a:accent1>
      <a:accent2>
        <a:srgbClr val="91C3D8"/>
      </a:accent2>
      <a:accent3>
        <a:srgbClr val="837483"/>
      </a:accent3>
      <a:accent4>
        <a:srgbClr val="3ABFC4"/>
      </a:accent4>
      <a:accent5>
        <a:srgbClr val="21C0D7"/>
      </a:accent5>
      <a:accent6>
        <a:srgbClr val="55D4FA"/>
      </a:accent6>
      <a:hlink>
        <a:srgbClr val="066DCA"/>
      </a:hlink>
      <a:folHlink>
        <a:srgbClr val="BFBFBF"/>
      </a:folHlink>
    </a:clrScheme>
    <a:fontScheme name="自定义 1">
      <a:majorFont>
        <a:latin typeface="微软雅黑 Bold"/>
        <a:ea typeface="微软雅黑 Bold"/>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t">
        <a:spAutoFit/>
      </a:bodyPr>
      <a:lstStyle>
        <a:defPPr algn="l">
          <a:defRPr smtClean="0"/>
        </a:defPPr>
      </a:lstStyle>
    </a:txDef>
  </a:objectDefaults>
  <a:extraClrSchemeLst/>
  <a:extLst>
    <a:ext uri="{05A4C25C-085E-4340-85A3-A5531E510DB2}">
      <thm15:themeFamily xmlns:thm15="http://schemas.microsoft.com/office/thememl/2012/main" name="演示文稿1" id="{88F92922-0720-4E66-9C5A-187022EB4E74}" vid="{FFD94023-FEBE-453C-9FD9-CF7EA935F596}"/>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纯空白模板</Template>
  <TotalTime>1823</TotalTime>
  <Words>1832</Words>
  <Application>Microsoft Office PowerPoint</Application>
  <PresentationFormat>宽屏</PresentationFormat>
  <Paragraphs>238</Paragraphs>
  <Slides>23</Slides>
  <Notes>23</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23</vt:i4>
      </vt:variant>
    </vt:vector>
  </HeadingPairs>
  <TitlesOfParts>
    <vt:vector size="30" baseType="lpstr">
      <vt:lpstr>MiSans</vt:lpstr>
      <vt:lpstr>MiSans Semibold</vt:lpstr>
      <vt:lpstr>等线</vt:lpstr>
      <vt:lpstr>Arial</vt:lpstr>
      <vt:lpstr>Barlow Condensed</vt:lpstr>
      <vt:lpstr>Segoe UI Light</vt:lpstr>
      <vt:lpstr>PPT模板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超 朱</dc:creator>
  <cp:lastModifiedBy>超 朱</cp:lastModifiedBy>
  <cp:revision>75</cp:revision>
  <dcterms:created xsi:type="dcterms:W3CDTF">2022-11-16T05:16:49Z</dcterms:created>
  <dcterms:modified xsi:type="dcterms:W3CDTF">2023-06-28T02:52:18Z</dcterms:modified>
</cp:coreProperties>
</file>