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2" r:id="rId2"/>
    <p:sldId id="2202" r:id="rId3"/>
    <p:sldId id="2235" r:id="rId4"/>
    <p:sldId id="2218" r:id="rId5"/>
    <p:sldId id="2237" r:id="rId6"/>
    <p:sldId id="2236" r:id="rId7"/>
    <p:sldId id="2238" r:id="rId8"/>
    <p:sldId id="2239" r:id="rId9"/>
    <p:sldId id="2240" r:id="rId10"/>
    <p:sldId id="2255" r:id="rId11"/>
    <p:sldId id="2256" r:id="rId12"/>
    <p:sldId id="2257" r:id="rId13"/>
    <p:sldId id="2244" r:id="rId14"/>
    <p:sldId id="2245" r:id="rId15"/>
    <p:sldId id="2258" r:id="rId16"/>
    <p:sldId id="2259" r:id="rId17"/>
    <p:sldId id="2260" r:id="rId18"/>
    <p:sldId id="2249" r:id="rId19"/>
    <p:sldId id="2250" r:id="rId20"/>
    <p:sldId id="2261" r:id="rId21"/>
    <p:sldId id="2262" r:id="rId22"/>
    <p:sldId id="2263" r:id="rId23"/>
    <p:sldId id="2254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075"/>
    <a:srgbClr val="D69B66"/>
    <a:srgbClr val="BC8D64"/>
    <a:srgbClr val="FFC398"/>
    <a:srgbClr val="FABA97"/>
    <a:srgbClr val="B2855D"/>
    <a:srgbClr val="A97C55"/>
    <a:srgbClr val="1A323C"/>
    <a:srgbClr val="E9D001"/>
    <a:srgbClr val="11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42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1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28086782409881"/>
          <c:y val="1.2988726399126176E-2"/>
          <c:w val="0.60316615795107698"/>
          <c:h val="0.904749339739741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  <a:ln>
              <a:solidFill>
                <a:schemeClr val="accent1">
                  <a:lumMod val="75000"/>
                </a:schemeClr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97-4A3C-BBBA-773BD826B179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97-4A3C-BBBA-773BD826B17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97-4A3C-BBBA-773BD826B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28086782409881"/>
          <c:y val="1.2988726399126176E-2"/>
          <c:w val="0.60316615795107698"/>
          <c:h val="0.904749339739741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89-4C82-B640-F9EC1593758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89-4C82-B640-F9EC1593758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89-4C82-B640-F9EC15937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28086782409881"/>
          <c:y val="1.2988726399126176E-2"/>
          <c:w val="0.60316615795107698"/>
          <c:h val="0.904749339739741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  <a:ln>
              <a:solidFill>
                <a:schemeClr val="accent1">
                  <a:lumMod val="75000"/>
                </a:schemeClr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26-4356-BAD8-35746CCC74F2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26-4356-BAD8-35746CCC74F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26-4356-BAD8-35746CCC7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5</c:v>
                </c:pt>
                <c:pt idx="2">
                  <c:v>4.5</c:v>
                </c:pt>
                <c:pt idx="3">
                  <c:v>4.2</c:v>
                </c:pt>
                <c:pt idx="4">
                  <c:v>6</c:v>
                </c:pt>
                <c:pt idx="5">
                  <c:v>5.3</c:v>
                </c:pt>
                <c:pt idx="6">
                  <c:v>3.6</c:v>
                </c:pt>
                <c:pt idx="7">
                  <c:v>4.5</c:v>
                </c:pt>
                <c:pt idx="8">
                  <c:v>5.6</c:v>
                </c:pt>
                <c:pt idx="9">
                  <c:v>6</c:v>
                </c:pt>
                <c:pt idx="10">
                  <c:v>4</c:v>
                </c:pt>
                <c:pt idx="11">
                  <c:v>4.3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38D-4D41-9668-D3D90B1F5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647495"/>
        <c:axId val="25651759"/>
      </c:lineChart>
      <c:catAx>
        <c:axId val="25647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51759"/>
        <c:crosses val="autoZero"/>
        <c:auto val="1"/>
        <c:lblAlgn val="ctr"/>
        <c:lblOffset val="100"/>
        <c:noMultiLvlLbl val="0"/>
      </c:catAx>
      <c:valAx>
        <c:axId val="25651759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47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accent1"/>
                </a:solidFill>
                <a:latin typeface="+mj-ea"/>
                <a:ea typeface="+mj-ea"/>
                <a:cs typeface="等线" panose="02010600030101010101" charset="-122"/>
                <a:sym typeface="等线" panose="02010600030101010101" charset="-122"/>
              </a:defRPr>
            </a:pPr>
            <a:r>
              <a:rPr lang="zh-CN" altLang="en-US" dirty="0"/>
              <a:t>请添加小标题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等线" panose="02010600030101010101" charset="-122"/>
              <a:sym typeface="等线" panose="02010600030101010101" charset="-122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项目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0-4D88-A8D8-3C32671CC9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项目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80-4D88-A8D8-3C32671CC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87126069"/>
        <c:axId val="981419523"/>
      </c:barChart>
      <c:catAx>
        <c:axId val="987126069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  <c:crossAx val="981419523"/>
        <c:crosses val="autoZero"/>
        <c:auto val="1"/>
        <c:lblAlgn val="ctr"/>
        <c:lblOffset val="100"/>
        <c:noMultiLvlLbl val="0"/>
      </c:catAx>
      <c:valAx>
        <c:axId val="9814195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  <c:crossAx val="98712606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ea"/>
              <a:ea typeface="+mn-ea"/>
              <a:cs typeface="等线" panose="02010600030101010101" charset="-122"/>
              <a:sym typeface="等线" panose="02010600030101010101" charset="-122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ea"/>
          <a:ea typeface="+mn-ea"/>
          <a:cs typeface="等线" panose="02010600030101010101" charset="-122"/>
          <a:sym typeface="等线" panose="02010600030101010101" charset="-122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F554-DDC4-4E1A-BDF1-E8D4884C86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46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184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81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54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37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91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542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26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781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02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61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0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97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F554-DDC4-4E1A-BDF1-E8D4884C86C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07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7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8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6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94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5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83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桌子上放着笔记本电脑前的人&#10;&#10;描述已自动生成">
            <a:extLst>
              <a:ext uri="{FF2B5EF4-FFF2-40B4-BE49-F238E27FC236}">
                <a16:creationId xmlns:a16="http://schemas.microsoft.com/office/drawing/2014/main" id="{19C92DAD-DA29-D45A-9046-E55617F9A43A}"/>
              </a:ext>
            </a:extLst>
          </p:cNvPr>
          <p:cNvPicPr>
            <a:picLocks/>
          </p:cNvPicPr>
          <p:nvPr userDrawn="1"/>
        </p:nvPicPr>
        <p:blipFill>
          <a:blip r:embed="rId6">
            <a:alphaModFix amt="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页面-上">
            <a:extLst>
              <a:ext uri="{FF2B5EF4-FFF2-40B4-BE49-F238E27FC236}">
                <a16:creationId xmlns:a16="http://schemas.microsoft.com/office/drawing/2014/main" id="{C3A74C81-9D86-4B44-2FB1-2D881C24EF6E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页面-下">
            <a:extLst>
              <a:ext uri="{FF2B5EF4-FFF2-40B4-BE49-F238E27FC236}">
                <a16:creationId xmlns:a16="http://schemas.microsoft.com/office/drawing/2014/main" id="{FF331EBF-B7C3-4784-AB9E-9B19070D8EBB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桌子上放着笔记本电脑前的人&#10;&#10;描述已自动生成">
            <a:extLst>
              <a:ext uri="{FF2B5EF4-FFF2-40B4-BE49-F238E27FC236}">
                <a16:creationId xmlns:a16="http://schemas.microsoft.com/office/drawing/2014/main" id="{D03AE5D1-D504-4A0C-6753-9CD9802AA5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19EB149-C4A0-5914-1442-E7703BDF3A7B}"/>
              </a:ext>
            </a:extLst>
          </p:cNvPr>
          <p:cNvSpPr/>
          <p:nvPr/>
        </p:nvSpPr>
        <p:spPr>
          <a:xfrm>
            <a:off x="0" y="0"/>
            <a:ext cx="6941003" cy="6858000"/>
          </a:xfrm>
          <a:custGeom>
            <a:avLst/>
            <a:gdLst>
              <a:gd name="connsiteX0" fmla="*/ 0 w 6941003"/>
              <a:gd name="connsiteY0" fmla="*/ 0 h 6858000"/>
              <a:gd name="connsiteX1" fmla="*/ 6941003 w 6941003"/>
              <a:gd name="connsiteY1" fmla="*/ 0 h 6858000"/>
              <a:gd name="connsiteX2" fmla="*/ 5226503 w 6941003"/>
              <a:gd name="connsiteY2" fmla="*/ 6858000 h 6858000"/>
              <a:gd name="connsiteX3" fmla="*/ 0 w 6941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1003" h="6858000">
                <a:moveTo>
                  <a:pt x="0" y="0"/>
                </a:moveTo>
                <a:lnTo>
                  <a:pt x="6941003" y="0"/>
                </a:lnTo>
                <a:lnTo>
                  <a:pt x="52265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734277"/>
            <a:ext cx="4616648" cy="17851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zh-CN" altLang="en-US" sz="720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noFill/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深棕色</a:t>
            </a: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商务</a:t>
            </a:r>
            <a:endParaRPr kumimoji="1" lang="en-US" altLang="zh-CN" sz="7200" dirty="0">
              <a:gradFill flip="none" rotWithShape="1">
                <a:gsLst>
                  <a:gs pos="3300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152400" dist="38100" dir="5400000" algn="t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  <a:p>
            <a:r>
              <a:rPr kumimoji="1" lang="zh-CN" altLang="en-US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年终汇报</a:t>
            </a:r>
            <a:r>
              <a:rPr kumimoji="1" lang="en-US" altLang="zh-CN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>
            <a:off x="609599" y="4400462"/>
            <a:ext cx="1666875" cy="389513"/>
          </a:xfrm>
          <a:prstGeom prst="parallelogram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defTabSz="731520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>
            <a:off x="3117120" y="4400462"/>
            <a:ext cx="2013679" cy="389513"/>
          </a:xfrm>
          <a:prstGeom prst="parallelogram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defTabSz="731520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</a:p>
        </p:txBody>
      </p:sp>
      <p:sp>
        <p:nvSpPr>
          <p:cNvPr id="3" name="gaoding-14">
            <a:extLst>
              <a:ext uri="{FF2B5EF4-FFF2-40B4-BE49-F238E27FC236}">
                <a16:creationId xmlns:a16="http://schemas.microsoft.com/office/drawing/2014/main" id="{BCAD33A5-7358-9ADC-1CEF-0FF7C0B1A4E2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63768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STYLE YEAR-END REVIEW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AD6215C-3260-4DA9-8B6F-990EE4AB0561}"/>
              </a:ext>
            </a:extLst>
          </p:cNvPr>
          <p:cNvSpPr/>
          <p:nvPr/>
        </p:nvSpPr>
        <p:spPr>
          <a:xfrm>
            <a:off x="11548430" y="4319719"/>
            <a:ext cx="643571" cy="2538281"/>
          </a:xfrm>
          <a:custGeom>
            <a:avLst/>
            <a:gdLst>
              <a:gd name="connsiteX0" fmla="*/ 643571 w 643571"/>
              <a:gd name="connsiteY0" fmla="*/ 0 h 2538281"/>
              <a:gd name="connsiteX1" fmla="*/ 643571 w 643571"/>
              <a:gd name="connsiteY1" fmla="*/ 2538281 h 2538281"/>
              <a:gd name="connsiteX2" fmla="*/ 0 w 643571"/>
              <a:gd name="connsiteY2" fmla="*/ 2538281 h 253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571" h="2538281">
                <a:moveTo>
                  <a:pt x="643571" y="0"/>
                </a:moveTo>
                <a:lnTo>
                  <a:pt x="643571" y="2538281"/>
                </a:lnTo>
                <a:lnTo>
                  <a:pt x="0" y="2538281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52211AC-A18C-A82C-BD02-0B5FCED27C37}"/>
              </a:ext>
            </a:extLst>
          </p:cNvPr>
          <p:cNvSpPr/>
          <p:nvPr/>
        </p:nvSpPr>
        <p:spPr>
          <a:xfrm>
            <a:off x="9443528" y="0"/>
            <a:ext cx="2748473" cy="6858000"/>
          </a:xfrm>
          <a:custGeom>
            <a:avLst/>
            <a:gdLst>
              <a:gd name="connsiteX0" fmla="*/ 1738818 w 2748473"/>
              <a:gd name="connsiteY0" fmla="*/ 0 h 6858000"/>
              <a:gd name="connsiteX1" fmla="*/ 2748473 w 2748473"/>
              <a:gd name="connsiteY1" fmla="*/ 0 h 6858000"/>
              <a:gd name="connsiteX2" fmla="*/ 2748473 w 2748473"/>
              <a:gd name="connsiteY2" fmla="*/ 186074 h 6858000"/>
              <a:gd name="connsiteX3" fmla="*/ 1056833 w 2748473"/>
              <a:gd name="connsiteY3" fmla="*/ 6858000 h 6858000"/>
              <a:gd name="connsiteX4" fmla="*/ 0 w 274847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473" h="6858000">
                <a:moveTo>
                  <a:pt x="1738818" y="0"/>
                </a:moveTo>
                <a:lnTo>
                  <a:pt x="2748473" y="0"/>
                </a:lnTo>
                <a:lnTo>
                  <a:pt x="2748473" y="186074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368FDBC-878E-AC52-B5D5-53C369814AA6}"/>
              </a:ext>
            </a:extLst>
          </p:cNvPr>
          <p:cNvSpPr/>
          <p:nvPr/>
        </p:nvSpPr>
        <p:spPr>
          <a:xfrm>
            <a:off x="4833334" y="0"/>
            <a:ext cx="2795652" cy="6858000"/>
          </a:xfrm>
          <a:custGeom>
            <a:avLst/>
            <a:gdLst>
              <a:gd name="connsiteX0" fmla="*/ 1738819 w 2795652"/>
              <a:gd name="connsiteY0" fmla="*/ 0 h 6858000"/>
              <a:gd name="connsiteX1" fmla="*/ 2795652 w 2795652"/>
              <a:gd name="connsiteY1" fmla="*/ 0 h 6858000"/>
              <a:gd name="connsiteX2" fmla="*/ 1056833 w 2795652"/>
              <a:gd name="connsiteY2" fmla="*/ 6858000 h 6858000"/>
              <a:gd name="connsiteX3" fmla="*/ 0 w 27956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2" h="6858000">
                <a:moveTo>
                  <a:pt x="1738819" y="0"/>
                </a:moveTo>
                <a:lnTo>
                  <a:pt x="2795652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8C56CFAD-C05F-4C2C-D9FE-6E28EA8F2C3D}"/>
              </a:ext>
            </a:extLst>
          </p:cNvPr>
          <p:cNvSpPr/>
          <p:nvPr/>
        </p:nvSpPr>
        <p:spPr>
          <a:xfrm>
            <a:off x="0" y="0"/>
            <a:ext cx="791100" cy="3120142"/>
          </a:xfrm>
          <a:custGeom>
            <a:avLst/>
            <a:gdLst>
              <a:gd name="connsiteX0" fmla="*/ 0 w 791100"/>
              <a:gd name="connsiteY0" fmla="*/ 0 h 3120142"/>
              <a:gd name="connsiteX1" fmla="*/ 791100 w 791100"/>
              <a:gd name="connsiteY1" fmla="*/ 0 h 3120142"/>
              <a:gd name="connsiteX2" fmla="*/ 0 w 791100"/>
              <a:gd name="connsiteY2" fmla="*/ 3120142 h 312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100" h="3120142">
                <a:moveTo>
                  <a:pt x="0" y="0"/>
                </a:moveTo>
                <a:lnTo>
                  <a:pt x="791100" y="0"/>
                </a:lnTo>
                <a:lnTo>
                  <a:pt x="0" y="312014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9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9BDE5A9-6C84-2070-CF27-A493CA70BD86}"/>
              </a:ext>
            </a:extLst>
          </p:cNvPr>
          <p:cNvSpPr/>
          <p:nvPr/>
        </p:nvSpPr>
        <p:spPr>
          <a:xfrm>
            <a:off x="0" y="0"/>
            <a:ext cx="410354" cy="1618458"/>
          </a:xfrm>
          <a:custGeom>
            <a:avLst/>
            <a:gdLst>
              <a:gd name="connsiteX0" fmla="*/ 0 w 410354"/>
              <a:gd name="connsiteY0" fmla="*/ 0 h 1618458"/>
              <a:gd name="connsiteX1" fmla="*/ 410354 w 410354"/>
              <a:gd name="connsiteY1" fmla="*/ 0 h 1618458"/>
              <a:gd name="connsiteX2" fmla="*/ 0 w 410354"/>
              <a:gd name="connsiteY2" fmla="*/ 1618458 h 161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354" h="1618458">
                <a:moveTo>
                  <a:pt x="0" y="0"/>
                </a:moveTo>
                <a:lnTo>
                  <a:pt x="410354" y="0"/>
                </a:lnTo>
                <a:lnTo>
                  <a:pt x="0" y="161845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36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8C511D5-5A46-70FD-368D-9EB049FD33CC}"/>
              </a:ext>
            </a:extLst>
          </p:cNvPr>
          <p:cNvSpPr/>
          <p:nvPr/>
        </p:nvSpPr>
        <p:spPr>
          <a:xfrm>
            <a:off x="5070293" y="0"/>
            <a:ext cx="2795652" cy="6858000"/>
          </a:xfrm>
          <a:custGeom>
            <a:avLst/>
            <a:gdLst>
              <a:gd name="connsiteX0" fmla="*/ 1738819 w 2795652"/>
              <a:gd name="connsiteY0" fmla="*/ 0 h 6858000"/>
              <a:gd name="connsiteX1" fmla="*/ 2795652 w 2795652"/>
              <a:gd name="connsiteY1" fmla="*/ 0 h 6858000"/>
              <a:gd name="connsiteX2" fmla="*/ 1056833 w 2795652"/>
              <a:gd name="connsiteY2" fmla="*/ 6858000 h 6858000"/>
              <a:gd name="connsiteX3" fmla="*/ 0 w 27956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2" h="6858000">
                <a:moveTo>
                  <a:pt x="1738819" y="0"/>
                </a:moveTo>
                <a:lnTo>
                  <a:pt x="2795652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096742D7-2279-37A5-A144-6141F08B575A}"/>
              </a:ext>
            </a:extLst>
          </p:cNvPr>
          <p:cNvSpPr/>
          <p:nvPr/>
        </p:nvSpPr>
        <p:spPr>
          <a:xfrm>
            <a:off x="10862068" y="1612668"/>
            <a:ext cx="1329933" cy="5245332"/>
          </a:xfrm>
          <a:custGeom>
            <a:avLst/>
            <a:gdLst>
              <a:gd name="connsiteX0" fmla="*/ 1329933 w 1329933"/>
              <a:gd name="connsiteY0" fmla="*/ 0 h 5245332"/>
              <a:gd name="connsiteX1" fmla="*/ 1329933 w 1329933"/>
              <a:gd name="connsiteY1" fmla="*/ 4168210 h 5245332"/>
              <a:gd name="connsiteX2" fmla="*/ 1056833 w 1329933"/>
              <a:gd name="connsiteY2" fmla="*/ 5245332 h 5245332"/>
              <a:gd name="connsiteX3" fmla="*/ 0 w 1329933"/>
              <a:gd name="connsiteY3" fmla="*/ 5245332 h 524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933" h="5245332">
                <a:moveTo>
                  <a:pt x="1329933" y="0"/>
                </a:moveTo>
                <a:lnTo>
                  <a:pt x="1329933" y="4168210"/>
                </a:lnTo>
                <a:lnTo>
                  <a:pt x="1056833" y="5245332"/>
                </a:lnTo>
                <a:lnTo>
                  <a:pt x="0" y="524533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62F8FBAE-CD9F-EA3A-891B-7D7466172A1C}"/>
              </a:ext>
            </a:extLst>
          </p:cNvPr>
          <p:cNvSpPr/>
          <p:nvPr/>
        </p:nvSpPr>
        <p:spPr>
          <a:xfrm>
            <a:off x="5670333" y="0"/>
            <a:ext cx="2795651" cy="6858000"/>
          </a:xfrm>
          <a:custGeom>
            <a:avLst/>
            <a:gdLst>
              <a:gd name="connsiteX0" fmla="*/ 1738819 w 2795651"/>
              <a:gd name="connsiteY0" fmla="*/ 0 h 6858000"/>
              <a:gd name="connsiteX1" fmla="*/ 2795651 w 2795651"/>
              <a:gd name="connsiteY1" fmla="*/ 0 h 6858000"/>
              <a:gd name="connsiteX2" fmla="*/ 1056833 w 2795651"/>
              <a:gd name="connsiteY2" fmla="*/ 6858000 h 6858000"/>
              <a:gd name="connsiteX3" fmla="*/ 0 w 27956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1" h="6858000">
                <a:moveTo>
                  <a:pt x="1738819" y="0"/>
                </a:moveTo>
                <a:lnTo>
                  <a:pt x="2795651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  <a:alpha val="10000"/>
                </a:schemeClr>
              </a:gs>
              <a:gs pos="88000">
                <a:schemeClr val="tx1">
                  <a:lumMod val="75000"/>
                  <a:lumOff val="25000"/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11050527" y="5805355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2DF5868-A883-B9FE-011F-60DBF8CE1745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C01A94B-7C59-FAFF-49DD-F903ACDC6A7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E45C5F4-00B3-DF67-72B1-D374AB6AF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729B81C-24CA-B2F7-1591-A83CA75AA41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66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0563E4-2C0C-96CB-ECD2-7098C0589884}"/>
              </a:ext>
            </a:extLst>
          </p:cNvPr>
          <p:cNvSpPr txBox="1"/>
          <p:nvPr/>
        </p:nvSpPr>
        <p:spPr>
          <a:xfrm>
            <a:off x="769528" y="1150153"/>
            <a:ext cx="3670932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DCF18A-CD1C-264D-7316-04D7CC65B14E}"/>
              </a:ext>
            </a:extLst>
          </p:cNvPr>
          <p:cNvSpPr txBox="1"/>
          <p:nvPr/>
        </p:nvSpPr>
        <p:spPr>
          <a:xfrm>
            <a:off x="785026" y="1656444"/>
            <a:ext cx="5300695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17FA0E0-3C59-2855-BCC1-8AD0661C8D0D}"/>
              </a:ext>
            </a:extLst>
          </p:cNvPr>
          <p:cNvSpPr/>
          <p:nvPr/>
        </p:nvSpPr>
        <p:spPr>
          <a:xfrm>
            <a:off x="3445302" y="3111865"/>
            <a:ext cx="597006" cy="59700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510" tIns="39255" rIns="78510" bIns="39255" rtlCol="0" anchor="ctr"/>
          <a:lstStyle/>
          <a:p>
            <a:endParaRPr lang="zh-CN" altLang="en-US" sz="1545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601215-F1D3-FF51-5E7C-5BA3C294F963}"/>
              </a:ext>
            </a:extLst>
          </p:cNvPr>
          <p:cNvSpPr txBox="1"/>
          <p:nvPr/>
        </p:nvSpPr>
        <p:spPr>
          <a:xfrm>
            <a:off x="4295597" y="3111865"/>
            <a:ext cx="1590436" cy="317135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6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892999-42CE-7533-1ED0-A86BB24627ED}"/>
              </a:ext>
            </a:extLst>
          </p:cNvPr>
          <p:cNvSpPr txBox="1"/>
          <p:nvPr/>
        </p:nvSpPr>
        <p:spPr>
          <a:xfrm>
            <a:off x="4295597" y="3459687"/>
            <a:ext cx="2491299" cy="46081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2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E6A5D63-DBF4-5DB9-5522-CB10E644EEE8}"/>
              </a:ext>
            </a:extLst>
          </p:cNvPr>
          <p:cNvSpPr/>
          <p:nvPr/>
        </p:nvSpPr>
        <p:spPr>
          <a:xfrm>
            <a:off x="3445302" y="4456176"/>
            <a:ext cx="597006" cy="5970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510" tIns="39255" rIns="78510" bIns="39255" rtlCol="0" anchor="ctr"/>
          <a:lstStyle/>
          <a:p>
            <a:endParaRPr lang="zh-CN" altLang="en-US" sz="1545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3E17DE-2A01-3B4C-CA73-81AF14E5043E}"/>
              </a:ext>
            </a:extLst>
          </p:cNvPr>
          <p:cNvSpPr txBox="1"/>
          <p:nvPr/>
        </p:nvSpPr>
        <p:spPr>
          <a:xfrm>
            <a:off x="4295597" y="4456176"/>
            <a:ext cx="1590436" cy="317135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6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DC4069-1ED7-5015-7512-D6031BD775BC}"/>
              </a:ext>
            </a:extLst>
          </p:cNvPr>
          <p:cNvSpPr txBox="1"/>
          <p:nvPr/>
        </p:nvSpPr>
        <p:spPr>
          <a:xfrm>
            <a:off x="4295597" y="4803998"/>
            <a:ext cx="2461683" cy="46081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2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1F02A7DC-C467-0344-05BA-11EF4E2237E1}"/>
              </a:ext>
            </a:extLst>
          </p:cNvPr>
          <p:cNvSpPr/>
          <p:nvPr/>
        </p:nvSpPr>
        <p:spPr>
          <a:xfrm>
            <a:off x="3585160" y="3267340"/>
            <a:ext cx="317290" cy="286051"/>
          </a:xfrm>
          <a:custGeom>
            <a:avLst/>
            <a:gdLst>
              <a:gd name="connsiteX0" fmla="*/ 131816 w 636180"/>
              <a:gd name="connsiteY0" fmla="*/ 258484 h 573546"/>
              <a:gd name="connsiteX1" fmla="*/ 111607 w 636180"/>
              <a:gd name="connsiteY1" fmla="*/ 278692 h 573546"/>
              <a:gd name="connsiteX2" fmla="*/ 131816 w 636180"/>
              <a:gd name="connsiteY2" fmla="*/ 298901 h 573546"/>
              <a:gd name="connsiteX3" fmla="*/ 244984 w 636180"/>
              <a:gd name="connsiteY3" fmla="*/ 298901 h 573546"/>
              <a:gd name="connsiteX4" fmla="*/ 244984 w 636180"/>
              <a:gd name="connsiteY4" fmla="*/ 299547 h 573546"/>
              <a:gd name="connsiteX5" fmla="*/ 245648 w 636180"/>
              <a:gd name="connsiteY5" fmla="*/ 299532 h 573546"/>
              <a:gd name="connsiteX6" fmla="*/ 265195 w 636180"/>
              <a:gd name="connsiteY6" fmla="*/ 278692 h 573546"/>
              <a:gd name="connsiteX7" fmla="*/ 244984 w 636180"/>
              <a:gd name="connsiteY7" fmla="*/ 258484 h 573546"/>
              <a:gd name="connsiteX8" fmla="*/ 131816 w 636180"/>
              <a:gd name="connsiteY8" fmla="*/ 177649 h 573546"/>
              <a:gd name="connsiteX9" fmla="*/ 111607 w 636180"/>
              <a:gd name="connsiteY9" fmla="*/ 197858 h 573546"/>
              <a:gd name="connsiteX10" fmla="*/ 131816 w 636180"/>
              <a:gd name="connsiteY10" fmla="*/ 218065 h 573546"/>
              <a:gd name="connsiteX11" fmla="*/ 325819 w 636180"/>
              <a:gd name="connsiteY11" fmla="*/ 218065 h 573546"/>
              <a:gd name="connsiteX12" fmla="*/ 325819 w 636180"/>
              <a:gd name="connsiteY12" fmla="*/ 218713 h 573546"/>
              <a:gd name="connsiteX13" fmla="*/ 326483 w 636180"/>
              <a:gd name="connsiteY13" fmla="*/ 218698 h 573546"/>
              <a:gd name="connsiteX14" fmla="*/ 346029 w 636180"/>
              <a:gd name="connsiteY14" fmla="*/ 197858 h 573546"/>
              <a:gd name="connsiteX15" fmla="*/ 325819 w 636180"/>
              <a:gd name="connsiteY15" fmla="*/ 177649 h 573546"/>
              <a:gd name="connsiteX16" fmla="*/ 477952 w 636180"/>
              <a:gd name="connsiteY16" fmla="*/ 126073 h 573546"/>
              <a:gd name="connsiteX17" fmla="*/ 628790 w 636180"/>
              <a:gd name="connsiteY17" fmla="*/ 300191 h 573546"/>
              <a:gd name="connsiteX18" fmla="*/ 607450 w 636180"/>
              <a:gd name="connsiteY18" fmla="*/ 445694 h 573546"/>
              <a:gd name="connsiteX19" fmla="*/ 606157 w 636180"/>
              <a:gd name="connsiteY19" fmla="*/ 460731 h 573546"/>
              <a:gd name="connsiteX20" fmla="*/ 635257 w 636180"/>
              <a:gd name="connsiteY20" fmla="*/ 548031 h 573546"/>
              <a:gd name="connsiteX21" fmla="*/ 635403 w 636180"/>
              <a:gd name="connsiteY21" fmla="*/ 559430 h 573546"/>
              <a:gd name="connsiteX22" fmla="*/ 611167 w 636180"/>
              <a:gd name="connsiteY22" fmla="*/ 572768 h 573546"/>
              <a:gd name="connsiteX23" fmla="*/ 523543 w 636180"/>
              <a:gd name="connsiteY23" fmla="*/ 543667 h 573546"/>
              <a:gd name="connsiteX24" fmla="*/ 508669 w 636180"/>
              <a:gd name="connsiteY24" fmla="*/ 544799 h 573546"/>
              <a:gd name="connsiteX25" fmla="*/ 363166 w 636180"/>
              <a:gd name="connsiteY25" fmla="*/ 565816 h 573546"/>
              <a:gd name="connsiteX26" fmla="*/ 237710 w 636180"/>
              <a:gd name="connsiteY26" fmla="*/ 496461 h 573546"/>
              <a:gd name="connsiteX27" fmla="*/ 279905 w 636180"/>
              <a:gd name="connsiteY27" fmla="*/ 492416 h 573546"/>
              <a:gd name="connsiteX28" fmla="*/ 494120 w 636180"/>
              <a:gd name="connsiteY28" fmla="*/ 280144 h 573546"/>
              <a:gd name="connsiteX29" fmla="*/ 477952 w 636180"/>
              <a:gd name="connsiteY29" fmla="*/ 126073 h 573546"/>
              <a:gd name="connsiteX30" fmla="*/ 232086 w 636180"/>
              <a:gd name="connsiteY30" fmla="*/ 0 h 573546"/>
              <a:gd name="connsiteX31" fmla="*/ 277077 w 636180"/>
              <a:gd name="connsiteY31" fmla="*/ 4473 h 573546"/>
              <a:gd name="connsiteX32" fmla="*/ 455480 w 636180"/>
              <a:gd name="connsiteY32" fmla="*/ 272711 h 573546"/>
              <a:gd name="connsiteX33" fmla="*/ 273924 w 636180"/>
              <a:gd name="connsiteY33" fmla="*/ 452650 h 573546"/>
              <a:gd name="connsiteX34" fmla="*/ 128421 w 636180"/>
              <a:gd name="connsiteY34" fmla="*/ 431631 h 573546"/>
              <a:gd name="connsiteX35" fmla="*/ 113547 w 636180"/>
              <a:gd name="connsiteY35" fmla="*/ 430502 h 573546"/>
              <a:gd name="connsiteX36" fmla="*/ 25923 w 636180"/>
              <a:gd name="connsiteY36" fmla="*/ 459601 h 573546"/>
              <a:gd name="connsiteX37" fmla="*/ 13329 w 636180"/>
              <a:gd name="connsiteY37" fmla="*/ 459649 h 573546"/>
              <a:gd name="connsiteX38" fmla="*/ 1025 w 636180"/>
              <a:gd name="connsiteY38" fmla="*/ 434865 h 573546"/>
              <a:gd name="connsiteX39" fmla="*/ 30126 w 636180"/>
              <a:gd name="connsiteY39" fmla="*/ 347564 h 573546"/>
              <a:gd name="connsiteX40" fmla="*/ 28832 w 636180"/>
              <a:gd name="connsiteY40" fmla="*/ 332528 h 573546"/>
              <a:gd name="connsiteX41" fmla="*/ 7492 w 636180"/>
              <a:gd name="connsiteY41" fmla="*/ 187025 h 573546"/>
              <a:gd name="connsiteX42" fmla="*/ 187108 w 636180"/>
              <a:gd name="connsiteY42" fmla="*/ 4500 h 573546"/>
              <a:gd name="connsiteX43" fmla="*/ 232086 w 636180"/>
              <a:gd name="connsiteY43" fmla="*/ 0 h 57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6180" h="573546">
                <a:moveTo>
                  <a:pt x="131816" y="258484"/>
                </a:moveTo>
                <a:cubicBezTo>
                  <a:pt x="120661" y="258484"/>
                  <a:pt x="111607" y="267538"/>
                  <a:pt x="111607" y="278692"/>
                </a:cubicBezTo>
                <a:cubicBezTo>
                  <a:pt x="111607" y="289848"/>
                  <a:pt x="120661" y="298901"/>
                  <a:pt x="131816" y="298901"/>
                </a:cubicBezTo>
                <a:lnTo>
                  <a:pt x="244984" y="298901"/>
                </a:lnTo>
                <a:lnTo>
                  <a:pt x="244984" y="299547"/>
                </a:lnTo>
                <a:cubicBezTo>
                  <a:pt x="245212" y="299547"/>
                  <a:pt x="245422" y="299547"/>
                  <a:pt x="245648" y="299532"/>
                </a:cubicBezTo>
                <a:cubicBezTo>
                  <a:pt x="256803" y="299175"/>
                  <a:pt x="265549" y="289848"/>
                  <a:pt x="265195" y="278692"/>
                </a:cubicBezTo>
                <a:cubicBezTo>
                  <a:pt x="265195" y="267538"/>
                  <a:pt x="256141" y="258484"/>
                  <a:pt x="244984" y="258484"/>
                </a:cubicBezTo>
                <a:close/>
                <a:moveTo>
                  <a:pt x="131816" y="177649"/>
                </a:moveTo>
                <a:cubicBezTo>
                  <a:pt x="120661" y="177649"/>
                  <a:pt x="111607" y="186702"/>
                  <a:pt x="111607" y="197858"/>
                </a:cubicBezTo>
                <a:cubicBezTo>
                  <a:pt x="111607" y="209012"/>
                  <a:pt x="120661" y="218065"/>
                  <a:pt x="131816" y="218065"/>
                </a:cubicBezTo>
                <a:lnTo>
                  <a:pt x="325819" y="218065"/>
                </a:lnTo>
                <a:lnTo>
                  <a:pt x="325819" y="218713"/>
                </a:lnTo>
                <a:cubicBezTo>
                  <a:pt x="326047" y="218713"/>
                  <a:pt x="326257" y="218713"/>
                  <a:pt x="326483" y="218698"/>
                </a:cubicBezTo>
                <a:cubicBezTo>
                  <a:pt x="337638" y="218340"/>
                  <a:pt x="346384" y="209012"/>
                  <a:pt x="346029" y="197858"/>
                </a:cubicBezTo>
                <a:cubicBezTo>
                  <a:pt x="346029" y="186702"/>
                  <a:pt x="336976" y="177649"/>
                  <a:pt x="325819" y="177649"/>
                </a:cubicBezTo>
                <a:close/>
                <a:moveTo>
                  <a:pt x="477952" y="126073"/>
                </a:moveTo>
                <a:cubicBezTo>
                  <a:pt x="556038" y="152538"/>
                  <a:pt x="613721" y="219131"/>
                  <a:pt x="628790" y="300191"/>
                </a:cubicBezTo>
                <a:cubicBezTo>
                  <a:pt x="637988" y="349711"/>
                  <a:pt x="630471" y="400896"/>
                  <a:pt x="607450" y="445694"/>
                </a:cubicBezTo>
                <a:cubicBezTo>
                  <a:pt x="604928" y="450303"/>
                  <a:pt x="604459" y="455752"/>
                  <a:pt x="606157" y="460731"/>
                </a:cubicBezTo>
                <a:lnTo>
                  <a:pt x="635257" y="548031"/>
                </a:lnTo>
                <a:cubicBezTo>
                  <a:pt x="636437" y="551735"/>
                  <a:pt x="636486" y="555694"/>
                  <a:pt x="635403" y="559430"/>
                </a:cubicBezTo>
                <a:cubicBezTo>
                  <a:pt x="632395" y="569810"/>
                  <a:pt x="621548" y="575775"/>
                  <a:pt x="611167" y="572768"/>
                </a:cubicBezTo>
                <a:lnTo>
                  <a:pt x="523543" y="543667"/>
                </a:lnTo>
                <a:cubicBezTo>
                  <a:pt x="518627" y="542099"/>
                  <a:pt x="513292" y="542503"/>
                  <a:pt x="508669" y="544799"/>
                </a:cubicBezTo>
                <a:cubicBezTo>
                  <a:pt x="463822" y="567691"/>
                  <a:pt x="412653" y="575081"/>
                  <a:pt x="363166" y="565816"/>
                </a:cubicBezTo>
                <a:cubicBezTo>
                  <a:pt x="314940" y="556908"/>
                  <a:pt x="270916" y="532560"/>
                  <a:pt x="237710" y="496461"/>
                </a:cubicBezTo>
                <a:cubicBezTo>
                  <a:pt x="251855" y="496152"/>
                  <a:pt x="265953" y="494811"/>
                  <a:pt x="279905" y="492416"/>
                </a:cubicBezTo>
                <a:cubicBezTo>
                  <a:pt x="388322" y="472727"/>
                  <a:pt x="473441" y="388367"/>
                  <a:pt x="494120" y="280144"/>
                </a:cubicBezTo>
                <a:cubicBezTo>
                  <a:pt x="503899" y="228314"/>
                  <a:pt x="498290" y="174752"/>
                  <a:pt x="477952" y="126073"/>
                </a:cubicBezTo>
                <a:close/>
                <a:moveTo>
                  <a:pt x="232086" y="0"/>
                </a:moveTo>
                <a:cubicBezTo>
                  <a:pt x="247156" y="-5"/>
                  <a:pt x="262228" y="1486"/>
                  <a:pt x="277077" y="4473"/>
                </a:cubicBezTo>
                <a:cubicBezTo>
                  <a:pt x="400415" y="29279"/>
                  <a:pt x="480279" y="149371"/>
                  <a:pt x="455480" y="272711"/>
                </a:cubicBezTo>
                <a:cubicBezTo>
                  <a:pt x="437648" y="364280"/>
                  <a:pt x="365656" y="435642"/>
                  <a:pt x="273924" y="452650"/>
                </a:cubicBezTo>
                <a:cubicBezTo>
                  <a:pt x="224437" y="461913"/>
                  <a:pt x="173268" y="454525"/>
                  <a:pt x="128421" y="431631"/>
                </a:cubicBezTo>
                <a:cubicBezTo>
                  <a:pt x="123797" y="429336"/>
                  <a:pt x="118463" y="428932"/>
                  <a:pt x="113547" y="430502"/>
                </a:cubicBezTo>
                <a:lnTo>
                  <a:pt x="25923" y="459601"/>
                </a:lnTo>
                <a:cubicBezTo>
                  <a:pt x="21848" y="461007"/>
                  <a:pt x="17418" y="461024"/>
                  <a:pt x="13329" y="459649"/>
                </a:cubicBezTo>
                <a:cubicBezTo>
                  <a:pt x="3094" y="456205"/>
                  <a:pt x="-2419" y="445100"/>
                  <a:pt x="1025" y="434865"/>
                </a:cubicBezTo>
                <a:lnTo>
                  <a:pt x="30126" y="347564"/>
                </a:lnTo>
                <a:cubicBezTo>
                  <a:pt x="31726" y="342584"/>
                  <a:pt x="31258" y="337168"/>
                  <a:pt x="28832" y="332528"/>
                </a:cubicBezTo>
                <a:cubicBezTo>
                  <a:pt x="5811" y="287729"/>
                  <a:pt x="-1708" y="236545"/>
                  <a:pt x="7492" y="187025"/>
                </a:cubicBezTo>
                <a:cubicBezTo>
                  <a:pt x="23886" y="94906"/>
                  <a:pt x="95262" y="22367"/>
                  <a:pt x="187108" y="4500"/>
                </a:cubicBezTo>
                <a:cubicBezTo>
                  <a:pt x="201949" y="1505"/>
                  <a:pt x="217017" y="5"/>
                  <a:pt x="232086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  <a:effectLst/>
        </p:spPr>
        <p:txBody>
          <a:bodyPr lIns="78510" tIns="39255" rIns="78510" bIns="39255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545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6217BB14-E37A-544C-EC38-17744EA8DA08}"/>
              </a:ext>
            </a:extLst>
          </p:cNvPr>
          <p:cNvSpPr/>
          <p:nvPr/>
        </p:nvSpPr>
        <p:spPr>
          <a:xfrm>
            <a:off x="3584314" y="4600021"/>
            <a:ext cx="318983" cy="309315"/>
          </a:xfrm>
          <a:custGeom>
            <a:avLst/>
            <a:gdLst>
              <a:gd name="connsiteX0" fmla="*/ 163288 w 533512"/>
              <a:gd name="connsiteY0" fmla="*/ 408862 h 517343"/>
              <a:gd name="connsiteX1" fmla="*/ 143080 w 533512"/>
              <a:gd name="connsiteY1" fmla="*/ 429071 h 517343"/>
              <a:gd name="connsiteX2" fmla="*/ 163288 w 533512"/>
              <a:gd name="connsiteY2" fmla="*/ 449281 h 517343"/>
              <a:gd name="connsiteX3" fmla="*/ 276457 w 533512"/>
              <a:gd name="connsiteY3" fmla="*/ 449281 h 517343"/>
              <a:gd name="connsiteX4" fmla="*/ 276472 w 533512"/>
              <a:gd name="connsiteY4" fmla="*/ 449281 h 517343"/>
              <a:gd name="connsiteX5" fmla="*/ 296019 w 533512"/>
              <a:gd name="connsiteY5" fmla="*/ 428426 h 517343"/>
              <a:gd name="connsiteX6" fmla="*/ 276457 w 533512"/>
              <a:gd name="connsiteY6" fmla="*/ 408862 h 517343"/>
              <a:gd name="connsiteX7" fmla="*/ 163288 w 533512"/>
              <a:gd name="connsiteY7" fmla="*/ 328027 h 517343"/>
              <a:gd name="connsiteX8" fmla="*/ 143080 w 533512"/>
              <a:gd name="connsiteY8" fmla="*/ 348236 h 517343"/>
              <a:gd name="connsiteX9" fmla="*/ 163288 w 533512"/>
              <a:gd name="connsiteY9" fmla="*/ 368446 h 517343"/>
              <a:gd name="connsiteX10" fmla="*/ 357292 w 533512"/>
              <a:gd name="connsiteY10" fmla="*/ 368446 h 517343"/>
              <a:gd name="connsiteX11" fmla="*/ 357307 w 533512"/>
              <a:gd name="connsiteY11" fmla="*/ 368446 h 517343"/>
              <a:gd name="connsiteX12" fmla="*/ 376854 w 533512"/>
              <a:gd name="connsiteY12" fmla="*/ 347591 h 517343"/>
              <a:gd name="connsiteX13" fmla="*/ 357292 w 533512"/>
              <a:gd name="connsiteY13" fmla="*/ 328027 h 517343"/>
              <a:gd name="connsiteX14" fmla="*/ 300871 w 533512"/>
              <a:gd name="connsiteY14" fmla="*/ 84511 h 517343"/>
              <a:gd name="connsiteX15" fmla="*/ 291655 w 533512"/>
              <a:gd name="connsiteY15" fmla="*/ 90535 h 517343"/>
              <a:gd name="connsiteX16" fmla="*/ 231675 w 533512"/>
              <a:gd name="connsiteY16" fmla="*/ 180584 h 517343"/>
              <a:gd name="connsiteX17" fmla="*/ 207586 w 533512"/>
              <a:gd name="connsiteY17" fmla="*/ 137420 h 517343"/>
              <a:gd name="connsiteX18" fmla="*/ 202574 w 533512"/>
              <a:gd name="connsiteY18" fmla="*/ 132407 h 517343"/>
              <a:gd name="connsiteX19" fmla="*/ 182850 w 533512"/>
              <a:gd name="connsiteY19" fmla="*/ 137420 h 517343"/>
              <a:gd name="connsiteX20" fmla="*/ 154073 w 533512"/>
              <a:gd name="connsiteY20" fmla="*/ 184788 h 517343"/>
              <a:gd name="connsiteX21" fmla="*/ 151194 w 533512"/>
              <a:gd name="connsiteY21" fmla="*/ 194989 h 517343"/>
              <a:gd name="connsiteX22" fmla="*/ 168300 w 533512"/>
              <a:gd name="connsiteY22" fmla="*/ 210170 h 517343"/>
              <a:gd name="connsiteX23" fmla="*/ 365376 w 533512"/>
              <a:gd name="connsiteY23" fmla="*/ 210170 h 517343"/>
              <a:gd name="connsiteX24" fmla="*/ 377274 w 533512"/>
              <a:gd name="connsiteY24" fmla="*/ 206290 h 517343"/>
              <a:gd name="connsiteX25" fmla="*/ 378957 w 533512"/>
              <a:gd name="connsiteY25" fmla="*/ 183495 h 517343"/>
              <a:gd name="connsiteX26" fmla="*/ 315419 w 533512"/>
              <a:gd name="connsiteY26" fmla="*/ 90535 h 517343"/>
              <a:gd name="connsiteX27" fmla="*/ 311653 w 533512"/>
              <a:gd name="connsiteY27" fmla="*/ 86769 h 517343"/>
              <a:gd name="connsiteX28" fmla="*/ 300871 w 533512"/>
              <a:gd name="connsiteY28" fmla="*/ 84511 h 517343"/>
              <a:gd name="connsiteX29" fmla="*/ 509262 w 533512"/>
              <a:gd name="connsiteY29" fmla="*/ 64668 h 517343"/>
              <a:gd name="connsiteX30" fmla="*/ 533512 w 533512"/>
              <a:gd name="connsiteY30" fmla="*/ 88919 h 517343"/>
              <a:gd name="connsiteX31" fmla="*/ 533512 w 533512"/>
              <a:gd name="connsiteY31" fmla="*/ 428426 h 517343"/>
              <a:gd name="connsiteX32" fmla="*/ 509262 w 533512"/>
              <a:gd name="connsiteY32" fmla="*/ 452675 h 517343"/>
              <a:gd name="connsiteX33" fmla="*/ 485011 w 533512"/>
              <a:gd name="connsiteY33" fmla="*/ 428426 h 517343"/>
              <a:gd name="connsiteX34" fmla="*/ 485011 w 533512"/>
              <a:gd name="connsiteY34" fmla="*/ 88919 h 517343"/>
              <a:gd name="connsiteX35" fmla="*/ 509262 w 533512"/>
              <a:gd name="connsiteY35" fmla="*/ 64668 h 517343"/>
              <a:gd name="connsiteX36" fmla="*/ 24252 w 533512"/>
              <a:gd name="connsiteY36" fmla="*/ 64668 h 517343"/>
              <a:gd name="connsiteX37" fmla="*/ 48501 w 533512"/>
              <a:gd name="connsiteY37" fmla="*/ 88919 h 517343"/>
              <a:gd name="connsiteX38" fmla="*/ 48501 w 533512"/>
              <a:gd name="connsiteY38" fmla="*/ 428426 h 517343"/>
              <a:gd name="connsiteX39" fmla="*/ 24252 w 533512"/>
              <a:gd name="connsiteY39" fmla="*/ 452675 h 517343"/>
              <a:gd name="connsiteX40" fmla="*/ 0 w 533512"/>
              <a:gd name="connsiteY40" fmla="*/ 428426 h 517343"/>
              <a:gd name="connsiteX41" fmla="*/ 0 w 533512"/>
              <a:gd name="connsiteY41" fmla="*/ 88919 h 517343"/>
              <a:gd name="connsiteX42" fmla="*/ 24252 w 533512"/>
              <a:gd name="connsiteY42" fmla="*/ 64668 h 517343"/>
              <a:gd name="connsiteX43" fmla="*/ 121254 w 533512"/>
              <a:gd name="connsiteY43" fmla="*/ 0 h 517343"/>
              <a:gd name="connsiteX44" fmla="*/ 412260 w 533512"/>
              <a:gd name="connsiteY44" fmla="*/ 0 h 517343"/>
              <a:gd name="connsiteX45" fmla="*/ 444594 w 533512"/>
              <a:gd name="connsiteY45" fmla="*/ 32333 h 517343"/>
              <a:gd name="connsiteX46" fmla="*/ 444594 w 533512"/>
              <a:gd name="connsiteY46" fmla="*/ 485009 h 517343"/>
              <a:gd name="connsiteX47" fmla="*/ 412260 w 533512"/>
              <a:gd name="connsiteY47" fmla="*/ 517343 h 517343"/>
              <a:gd name="connsiteX48" fmla="*/ 121254 w 533512"/>
              <a:gd name="connsiteY48" fmla="*/ 517343 h 517343"/>
              <a:gd name="connsiteX49" fmla="*/ 88920 w 533512"/>
              <a:gd name="connsiteY49" fmla="*/ 485009 h 517343"/>
              <a:gd name="connsiteX50" fmla="*/ 88920 w 533512"/>
              <a:gd name="connsiteY50" fmla="*/ 32333 h 517343"/>
              <a:gd name="connsiteX51" fmla="*/ 121254 w 533512"/>
              <a:gd name="connsiteY51" fmla="*/ 0 h 51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3512" h="517343">
                <a:moveTo>
                  <a:pt x="163288" y="408862"/>
                </a:moveTo>
                <a:cubicBezTo>
                  <a:pt x="152133" y="408862"/>
                  <a:pt x="143080" y="417916"/>
                  <a:pt x="143080" y="429071"/>
                </a:cubicBezTo>
                <a:cubicBezTo>
                  <a:pt x="143080" y="440227"/>
                  <a:pt x="152133" y="449281"/>
                  <a:pt x="163288" y="449281"/>
                </a:cubicBezTo>
                <a:lnTo>
                  <a:pt x="276457" y="449281"/>
                </a:lnTo>
                <a:cubicBezTo>
                  <a:pt x="276457" y="449281"/>
                  <a:pt x="276472" y="449281"/>
                  <a:pt x="276472" y="449281"/>
                </a:cubicBezTo>
                <a:cubicBezTo>
                  <a:pt x="287629" y="448924"/>
                  <a:pt x="296375" y="439580"/>
                  <a:pt x="296019" y="428426"/>
                </a:cubicBezTo>
                <a:cubicBezTo>
                  <a:pt x="295679" y="417771"/>
                  <a:pt x="287111" y="409202"/>
                  <a:pt x="276457" y="408862"/>
                </a:cubicBezTo>
                <a:close/>
                <a:moveTo>
                  <a:pt x="163288" y="328027"/>
                </a:moveTo>
                <a:cubicBezTo>
                  <a:pt x="152133" y="328027"/>
                  <a:pt x="143080" y="337081"/>
                  <a:pt x="143080" y="348236"/>
                </a:cubicBezTo>
                <a:cubicBezTo>
                  <a:pt x="143080" y="359392"/>
                  <a:pt x="152133" y="368446"/>
                  <a:pt x="163288" y="368446"/>
                </a:cubicBezTo>
                <a:lnTo>
                  <a:pt x="357292" y="368446"/>
                </a:lnTo>
                <a:cubicBezTo>
                  <a:pt x="357292" y="368446"/>
                  <a:pt x="357307" y="368446"/>
                  <a:pt x="357307" y="368446"/>
                </a:cubicBezTo>
                <a:cubicBezTo>
                  <a:pt x="368464" y="368089"/>
                  <a:pt x="377210" y="358745"/>
                  <a:pt x="376854" y="347591"/>
                </a:cubicBezTo>
                <a:cubicBezTo>
                  <a:pt x="376514" y="336936"/>
                  <a:pt x="367946" y="328367"/>
                  <a:pt x="357292" y="328027"/>
                </a:cubicBezTo>
                <a:close/>
                <a:moveTo>
                  <a:pt x="300871" y="84511"/>
                </a:moveTo>
                <a:cubicBezTo>
                  <a:pt x="297252" y="85192"/>
                  <a:pt x="293893" y="87254"/>
                  <a:pt x="291655" y="90535"/>
                </a:cubicBezTo>
                <a:lnTo>
                  <a:pt x="231675" y="180584"/>
                </a:lnTo>
                <a:lnTo>
                  <a:pt x="207586" y="137420"/>
                </a:lnTo>
                <a:cubicBezTo>
                  <a:pt x="206357" y="135349"/>
                  <a:pt x="204643" y="133636"/>
                  <a:pt x="202574" y="132407"/>
                </a:cubicBezTo>
                <a:cubicBezTo>
                  <a:pt x="195736" y="128350"/>
                  <a:pt x="186908" y="130579"/>
                  <a:pt x="182850" y="137420"/>
                </a:cubicBezTo>
                <a:lnTo>
                  <a:pt x="154073" y="184788"/>
                </a:lnTo>
                <a:cubicBezTo>
                  <a:pt x="151987" y="187762"/>
                  <a:pt x="150984" y="191367"/>
                  <a:pt x="151194" y="194989"/>
                </a:cubicBezTo>
                <a:cubicBezTo>
                  <a:pt x="151729" y="203914"/>
                  <a:pt x="159393" y="210703"/>
                  <a:pt x="168300" y="210170"/>
                </a:cubicBezTo>
                <a:lnTo>
                  <a:pt x="365376" y="210170"/>
                </a:lnTo>
                <a:cubicBezTo>
                  <a:pt x="369708" y="210527"/>
                  <a:pt x="373992" y="209135"/>
                  <a:pt x="377274" y="206290"/>
                </a:cubicBezTo>
                <a:cubicBezTo>
                  <a:pt x="384048" y="200470"/>
                  <a:pt x="384792" y="190252"/>
                  <a:pt x="378957" y="183495"/>
                </a:cubicBezTo>
                <a:lnTo>
                  <a:pt x="315419" y="90535"/>
                </a:lnTo>
                <a:cubicBezTo>
                  <a:pt x="314418" y="89048"/>
                  <a:pt x="313124" y="87770"/>
                  <a:pt x="311653" y="86769"/>
                </a:cubicBezTo>
                <a:cubicBezTo>
                  <a:pt x="308371" y="84529"/>
                  <a:pt x="304491" y="83830"/>
                  <a:pt x="300871" y="84511"/>
                </a:cubicBezTo>
                <a:close/>
                <a:moveTo>
                  <a:pt x="509262" y="64668"/>
                </a:moveTo>
                <a:cubicBezTo>
                  <a:pt x="522647" y="64668"/>
                  <a:pt x="533512" y="75533"/>
                  <a:pt x="533512" y="88919"/>
                </a:cubicBezTo>
                <a:lnTo>
                  <a:pt x="533512" y="428426"/>
                </a:lnTo>
                <a:cubicBezTo>
                  <a:pt x="533512" y="441811"/>
                  <a:pt x="522647" y="452675"/>
                  <a:pt x="509262" y="452675"/>
                </a:cubicBezTo>
                <a:cubicBezTo>
                  <a:pt x="495875" y="452675"/>
                  <a:pt x="485011" y="441811"/>
                  <a:pt x="485011" y="428426"/>
                </a:cubicBezTo>
                <a:lnTo>
                  <a:pt x="485011" y="88919"/>
                </a:lnTo>
                <a:cubicBezTo>
                  <a:pt x="485011" y="75533"/>
                  <a:pt x="495875" y="64668"/>
                  <a:pt x="509262" y="64668"/>
                </a:cubicBezTo>
                <a:close/>
                <a:moveTo>
                  <a:pt x="24252" y="64668"/>
                </a:moveTo>
                <a:cubicBezTo>
                  <a:pt x="37637" y="64668"/>
                  <a:pt x="48501" y="75533"/>
                  <a:pt x="48501" y="88919"/>
                </a:cubicBezTo>
                <a:lnTo>
                  <a:pt x="48501" y="428426"/>
                </a:lnTo>
                <a:cubicBezTo>
                  <a:pt x="48501" y="441811"/>
                  <a:pt x="37637" y="452675"/>
                  <a:pt x="24252" y="452675"/>
                </a:cubicBezTo>
                <a:cubicBezTo>
                  <a:pt x="10865" y="452675"/>
                  <a:pt x="0" y="441811"/>
                  <a:pt x="0" y="428426"/>
                </a:cubicBezTo>
                <a:lnTo>
                  <a:pt x="0" y="88919"/>
                </a:lnTo>
                <a:cubicBezTo>
                  <a:pt x="0" y="75533"/>
                  <a:pt x="10865" y="64668"/>
                  <a:pt x="24252" y="64668"/>
                </a:cubicBezTo>
                <a:close/>
                <a:moveTo>
                  <a:pt x="121254" y="0"/>
                </a:moveTo>
                <a:lnTo>
                  <a:pt x="412260" y="0"/>
                </a:lnTo>
                <a:cubicBezTo>
                  <a:pt x="430124" y="0"/>
                  <a:pt x="444594" y="14470"/>
                  <a:pt x="444594" y="32333"/>
                </a:cubicBezTo>
                <a:lnTo>
                  <a:pt x="444594" y="485009"/>
                </a:lnTo>
                <a:cubicBezTo>
                  <a:pt x="444594" y="502874"/>
                  <a:pt x="430124" y="517343"/>
                  <a:pt x="412260" y="517343"/>
                </a:cubicBezTo>
                <a:lnTo>
                  <a:pt x="121254" y="517343"/>
                </a:lnTo>
                <a:cubicBezTo>
                  <a:pt x="103389" y="517343"/>
                  <a:pt x="88920" y="502874"/>
                  <a:pt x="88920" y="485009"/>
                </a:cubicBezTo>
                <a:lnTo>
                  <a:pt x="88920" y="32333"/>
                </a:lnTo>
                <a:cubicBezTo>
                  <a:pt x="88920" y="14470"/>
                  <a:pt x="103389" y="0"/>
                  <a:pt x="121254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  <a:effectLst/>
        </p:spPr>
        <p:txBody>
          <a:bodyPr lIns="78510" tIns="39255" rIns="78510" bIns="39255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545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13A7609-C2F6-3D05-C13B-EF2920E1CCB9}"/>
              </a:ext>
            </a:extLst>
          </p:cNvPr>
          <p:cNvCxnSpPr>
            <a:cxnSpLocks/>
          </p:cNvCxnSpPr>
          <p:nvPr/>
        </p:nvCxnSpPr>
        <p:spPr>
          <a:xfrm>
            <a:off x="3445302" y="4131069"/>
            <a:ext cx="3301881" cy="0"/>
          </a:xfrm>
          <a:prstGeom prst="line">
            <a:avLst/>
          </a:prstGeom>
          <a:ln w="5453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蓝色的高楼&#10;&#10;描述已自动生成">
            <a:extLst>
              <a:ext uri="{FF2B5EF4-FFF2-40B4-BE49-F238E27FC236}">
                <a16:creationId xmlns:a16="http://schemas.microsoft.com/office/drawing/2014/main" id="{8B26FCBC-4AE1-9184-1A0D-C80888FB5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/>
          <a:stretch/>
        </p:blipFill>
        <p:spPr>
          <a:xfrm>
            <a:off x="793110" y="2495129"/>
            <a:ext cx="2299807" cy="3419534"/>
          </a:xfrm>
          <a:prstGeom prst="rect">
            <a:avLst/>
          </a:prstGeom>
        </p:spPr>
      </p:pic>
      <p:pic>
        <p:nvPicPr>
          <p:cNvPr id="31" name="图片 30" descr="蓝色的高楼&#10;&#10;描述已自动生成">
            <a:extLst>
              <a:ext uri="{FF2B5EF4-FFF2-40B4-BE49-F238E27FC236}">
                <a16:creationId xmlns:a16="http://schemas.microsoft.com/office/drawing/2014/main" id="{2C154826-E4FC-8C1A-0E93-1A27D25C8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69"/>
          <a:stretch/>
        </p:blipFill>
        <p:spPr>
          <a:xfrm flipH="1">
            <a:off x="7074608" y="1203767"/>
            <a:ext cx="4347863" cy="4710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20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7403147A-1E13-8258-554F-DD6E29F0A9AC}"/>
              </a:ext>
            </a:extLst>
          </p:cNvPr>
          <p:cNvSpPr/>
          <p:nvPr/>
        </p:nvSpPr>
        <p:spPr>
          <a:xfrm>
            <a:off x="3746500" y="3327639"/>
            <a:ext cx="2413000" cy="508000"/>
          </a:xfrm>
          <a:prstGeom prst="parallelogram">
            <a:avLst>
              <a:gd name="adj" fmla="val 67500"/>
            </a:avLst>
          </a:prstGeom>
          <a:solidFill>
            <a:schemeClr val="accent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0FDA16E-D890-834F-A70E-360C5D57B726}"/>
              </a:ext>
            </a:extLst>
          </p:cNvPr>
          <p:cNvCxnSpPr>
            <a:cxnSpLocks/>
          </p:cNvCxnSpPr>
          <p:nvPr/>
        </p:nvCxnSpPr>
        <p:spPr>
          <a:xfrm>
            <a:off x="4953000" y="2645014"/>
            <a:ext cx="0" cy="682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525125F8-09FB-79BB-39B3-8DDBD9FA0B6A}"/>
              </a:ext>
            </a:extLst>
          </p:cNvPr>
          <p:cNvSpPr/>
          <p:nvPr/>
        </p:nvSpPr>
        <p:spPr>
          <a:xfrm>
            <a:off x="4902200" y="2594214"/>
            <a:ext cx="101600" cy="1016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90083D-6E7C-088F-8568-7A6C4FB85C42}"/>
              </a:ext>
            </a:extLst>
          </p:cNvPr>
          <p:cNvSpPr txBox="1"/>
          <p:nvPr/>
        </p:nvSpPr>
        <p:spPr>
          <a:xfrm>
            <a:off x="3937338" y="1218042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35C3D880-BA67-5499-A55B-27F6105A35B3}"/>
              </a:ext>
            </a:extLst>
          </p:cNvPr>
          <p:cNvSpPr/>
          <p:nvPr/>
        </p:nvSpPr>
        <p:spPr>
          <a:xfrm>
            <a:off x="8216900" y="3327639"/>
            <a:ext cx="2413000" cy="508000"/>
          </a:xfrm>
          <a:prstGeom prst="parallelogram">
            <a:avLst>
              <a:gd name="adj" fmla="val 67500"/>
            </a:avLst>
          </a:prstGeom>
          <a:solidFill>
            <a:schemeClr val="accent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023DEFF-F6E8-B5DE-88F2-DD764F808BEC}"/>
              </a:ext>
            </a:extLst>
          </p:cNvPr>
          <p:cNvCxnSpPr>
            <a:cxnSpLocks/>
          </p:cNvCxnSpPr>
          <p:nvPr/>
        </p:nvCxnSpPr>
        <p:spPr>
          <a:xfrm>
            <a:off x="9423400" y="2645014"/>
            <a:ext cx="0" cy="682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8249D2B4-89B6-60CB-E3CD-399ECAD85469}"/>
              </a:ext>
            </a:extLst>
          </p:cNvPr>
          <p:cNvSpPr/>
          <p:nvPr/>
        </p:nvSpPr>
        <p:spPr>
          <a:xfrm>
            <a:off x="9372600" y="2594214"/>
            <a:ext cx="101600" cy="10160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3B6D03D-A2A7-3C7E-5DE1-D8E583971105}"/>
              </a:ext>
            </a:extLst>
          </p:cNvPr>
          <p:cNvSpPr txBox="1"/>
          <p:nvPr/>
        </p:nvSpPr>
        <p:spPr>
          <a:xfrm>
            <a:off x="8407738" y="1218042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297EA188-9599-40C0-2430-EAE86679EDFA}"/>
              </a:ext>
            </a:extLst>
          </p:cNvPr>
          <p:cNvSpPr/>
          <p:nvPr/>
        </p:nvSpPr>
        <p:spPr>
          <a:xfrm>
            <a:off x="1511300" y="3327639"/>
            <a:ext cx="2413000" cy="508000"/>
          </a:xfrm>
          <a:prstGeom prst="parallelogram">
            <a:avLst>
              <a:gd name="adj" fmla="val 67500"/>
            </a:avLst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B0EEB32-26FF-6AC8-E2DD-F825852B8949}"/>
              </a:ext>
            </a:extLst>
          </p:cNvPr>
          <p:cNvCxnSpPr>
            <a:cxnSpLocks/>
          </p:cNvCxnSpPr>
          <p:nvPr/>
        </p:nvCxnSpPr>
        <p:spPr>
          <a:xfrm>
            <a:off x="2717800" y="3835638"/>
            <a:ext cx="0" cy="68262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A9DE4FE8-AF62-7191-BA04-BFFFA6CB2BE2}"/>
              </a:ext>
            </a:extLst>
          </p:cNvPr>
          <p:cNvSpPr/>
          <p:nvPr/>
        </p:nvSpPr>
        <p:spPr>
          <a:xfrm>
            <a:off x="2667000" y="4467464"/>
            <a:ext cx="101600" cy="10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A68CA4-151F-9790-3447-2A9CD9802C2B}"/>
              </a:ext>
            </a:extLst>
          </p:cNvPr>
          <p:cNvSpPr txBox="1"/>
          <p:nvPr/>
        </p:nvSpPr>
        <p:spPr>
          <a:xfrm>
            <a:off x="1702138" y="4611734"/>
            <a:ext cx="203132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F35F1D9C-C08F-A68C-F6B3-753ECDFCA28B}"/>
              </a:ext>
            </a:extLst>
          </p:cNvPr>
          <p:cNvSpPr/>
          <p:nvPr/>
        </p:nvSpPr>
        <p:spPr>
          <a:xfrm>
            <a:off x="5981700" y="3327639"/>
            <a:ext cx="2413000" cy="508000"/>
          </a:xfrm>
          <a:prstGeom prst="parallelogram">
            <a:avLst>
              <a:gd name="adj" fmla="val 67500"/>
            </a:avLst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E7FBA1D-7F2E-A811-9E6A-9C3323A3AD6E}"/>
              </a:ext>
            </a:extLst>
          </p:cNvPr>
          <p:cNvCxnSpPr>
            <a:cxnSpLocks/>
          </p:cNvCxnSpPr>
          <p:nvPr/>
        </p:nvCxnSpPr>
        <p:spPr>
          <a:xfrm>
            <a:off x="7188200" y="3835638"/>
            <a:ext cx="0" cy="68262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F059F561-02DB-A994-7913-357AAB2427B2}"/>
              </a:ext>
            </a:extLst>
          </p:cNvPr>
          <p:cNvSpPr/>
          <p:nvPr/>
        </p:nvSpPr>
        <p:spPr>
          <a:xfrm>
            <a:off x="7137400" y="4467464"/>
            <a:ext cx="101600" cy="10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7F6BBDA-F082-C860-0E92-4354926621C9}"/>
              </a:ext>
            </a:extLst>
          </p:cNvPr>
          <p:cNvSpPr txBox="1"/>
          <p:nvPr/>
        </p:nvSpPr>
        <p:spPr>
          <a:xfrm>
            <a:off x="6172537" y="4611734"/>
            <a:ext cx="203132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441B220-E9CC-F971-9BBD-5F25433BCDFE}"/>
              </a:ext>
            </a:extLst>
          </p:cNvPr>
          <p:cNvSpPr txBox="1"/>
          <p:nvPr/>
        </p:nvSpPr>
        <p:spPr>
          <a:xfrm>
            <a:off x="3386799" y="1602570"/>
            <a:ext cx="3132401" cy="946206"/>
          </a:xfrm>
          <a:prstGeom prst="rect">
            <a:avLst/>
          </a:prstGeom>
          <a:noFill/>
          <a:effectLst/>
        </p:spPr>
        <p:txBody>
          <a:bodyPr wrap="square" lIns="128382" tIns="64191" rIns="128382" bIns="6419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1EAF99E-9453-7D39-51CD-232E92E6F51C}"/>
              </a:ext>
            </a:extLst>
          </p:cNvPr>
          <p:cNvSpPr txBox="1"/>
          <p:nvPr/>
        </p:nvSpPr>
        <p:spPr>
          <a:xfrm>
            <a:off x="7857200" y="1602570"/>
            <a:ext cx="3132401" cy="946206"/>
          </a:xfrm>
          <a:prstGeom prst="rect">
            <a:avLst/>
          </a:prstGeom>
          <a:noFill/>
          <a:effectLst/>
        </p:spPr>
        <p:txBody>
          <a:bodyPr wrap="square" lIns="128382" tIns="64191" rIns="128382" bIns="6419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DCF6F15-74AD-15E4-12BB-F93AA6024619}"/>
              </a:ext>
            </a:extLst>
          </p:cNvPr>
          <p:cNvSpPr txBox="1"/>
          <p:nvPr/>
        </p:nvSpPr>
        <p:spPr>
          <a:xfrm>
            <a:off x="1151600" y="4996645"/>
            <a:ext cx="3132401" cy="946206"/>
          </a:xfrm>
          <a:prstGeom prst="rect">
            <a:avLst/>
          </a:prstGeom>
          <a:noFill/>
          <a:effectLst/>
        </p:spPr>
        <p:txBody>
          <a:bodyPr wrap="square" lIns="128382" tIns="64191" rIns="128382" bIns="6419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4AAC79E-2A70-5DB9-4920-D7548B2756CE}"/>
              </a:ext>
            </a:extLst>
          </p:cNvPr>
          <p:cNvSpPr txBox="1"/>
          <p:nvPr/>
        </p:nvSpPr>
        <p:spPr>
          <a:xfrm>
            <a:off x="5621999" y="4996645"/>
            <a:ext cx="3132401" cy="946206"/>
          </a:xfrm>
          <a:prstGeom prst="rect">
            <a:avLst/>
          </a:prstGeom>
          <a:noFill/>
          <a:effectLst/>
        </p:spPr>
        <p:txBody>
          <a:bodyPr wrap="square" lIns="128382" tIns="64191" rIns="128382" bIns="6419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419659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31D9837-7CA4-B6F4-7EAC-69A85C738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5670" y="4289999"/>
            <a:ext cx="3314047" cy="1281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7EFCD7-942E-71C5-5DA3-257F4FFC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3024" y="4290000"/>
            <a:ext cx="3314047" cy="1281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9A0223-443B-721E-5DD2-90A420423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378" y="4290000"/>
            <a:ext cx="3314047" cy="12811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2222330E-522B-0406-9521-2CD08CD728B7}"/>
              </a:ext>
            </a:extLst>
          </p:cNvPr>
          <p:cNvSpPr/>
          <p:nvPr/>
        </p:nvSpPr>
        <p:spPr>
          <a:xfrm>
            <a:off x="9572379" y="2414424"/>
            <a:ext cx="1033272" cy="10332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3C4C43-3F78-9007-4200-5FB9C15563F3}"/>
              </a:ext>
            </a:extLst>
          </p:cNvPr>
          <p:cNvSpPr txBox="1"/>
          <p:nvPr/>
        </p:nvSpPr>
        <p:spPr>
          <a:xfrm>
            <a:off x="9165686" y="3586380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0" name="iconfont-1191-801535">
            <a:extLst>
              <a:ext uri="{FF2B5EF4-FFF2-40B4-BE49-F238E27FC236}">
                <a16:creationId xmlns:a16="http://schemas.microsoft.com/office/drawing/2014/main" id="{0509C999-0C39-5945-08FC-82BE90D7842F}"/>
              </a:ext>
            </a:extLst>
          </p:cNvPr>
          <p:cNvSpPr/>
          <p:nvPr/>
        </p:nvSpPr>
        <p:spPr>
          <a:xfrm>
            <a:off x="9867822" y="2743898"/>
            <a:ext cx="442386" cy="374325"/>
          </a:xfrm>
          <a:custGeom>
            <a:avLst/>
            <a:gdLst>
              <a:gd name="connsiteX0" fmla="*/ 354619 w 630513"/>
              <a:gd name="connsiteY0" fmla="*/ 210334 h 533510"/>
              <a:gd name="connsiteX1" fmla="*/ 451621 w 630513"/>
              <a:gd name="connsiteY1" fmla="*/ 307336 h 533510"/>
              <a:gd name="connsiteX2" fmla="*/ 354619 w 630513"/>
              <a:gd name="connsiteY2" fmla="*/ 404338 h 533510"/>
              <a:gd name="connsiteX3" fmla="*/ 257617 w 630513"/>
              <a:gd name="connsiteY3" fmla="*/ 307336 h 533510"/>
              <a:gd name="connsiteX4" fmla="*/ 354619 w 630513"/>
              <a:gd name="connsiteY4" fmla="*/ 210334 h 533510"/>
              <a:gd name="connsiteX5" fmla="*/ 338544 w 630513"/>
              <a:gd name="connsiteY5" fmla="*/ 162291 h 533510"/>
              <a:gd name="connsiteX6" fmla="*/ 282599 w 630513"/>
              <a:gd name="connsiteY6" fmla="*/ 179776 h 533510"/>
              <a:gd name="connsiteX7" fmla="*/ 228278 w 630513"/>
              <a:gd name="connsiteY7" fmla="*/ 234097 h 533510"/>
              <a:gd name="connsiteX8" fmla="*/ 228342 w 630513"/>
              <a:gd name="connsiteY8" fmla="*/ 377564 h 533510"/>
              <a:gd name="connsiteX9" fmla="*/ 428910 w 630513"/>
              <a:gd name="connsiteY9" fmla="*/ 434568 h 533510"/>
              <a:gd name="connsiteX10" fmla="*/ 483231 w 630513"/>
              <a:gd name="connsiteY10" fmla="*/ 380408 h 533510"/>
              <a:gd name="connsiteX11" fmla="*/ 482908 w 630513"/>
              <a:gd name="connsiteY11" fmla="*/ 380408 h 533510"/>
              <a:gd name="connsiteX12" fmla="*/ 483021 w 630513"/>
              <a:gd name="connsiteY12" fmla="*/ 238123 h 533510"/>
              <a:gd name="connsiteX13" fmla="*/ 338544 w 630513"/>
              <a:gd name="connsiteY13" fmla="*/ 162291 h 533510"/>
              <a:gd name="connsiteX14" fmla="*/ 97002 w 630513"/>
              <a:gd name="connsiteY14" fmla="*/ 145502 h 533510"/>
              <a:gd name="connsiteX15" fmla="*/ 64668 w 630513"/>
              <a:gd name="connsiteY15" fmla="*/ 177836 h 533510"/>
              <a:gd name="connsiteX16" fmla="*/ 97002 w 630513"/>
              <a:gd name="connsiteY16" fmla="*/ 210170 h 533510"/>
              <a:gd name="connsiteX17" fmla="*/ 129336 w 630513"/>
              <a:gd name="connsiteY17" fmla="*/ 177836 h 533510"/>
              <a:gd name="connsiteX18" fmla="*/ 97002 w 630513"/>
              <a:gd name="connsiteY18" fmla="*/ 145502 h 533510"/>
              <a:gd name="connsiteX19" fmla="*/ 268048 w 630513"/>
              <a:gd name="connsiteY19" fmla="*/ 0 h 533510"/>
              <a:gd name="connsiteX20" fmla="*/ 459628 w 630513"/>
              <a:gd name="connsiteY20" fmla="*/ 0 h 533510"/>
              <a:gd name="connsiteX21" fmla="*/ 497782 w 630513"/>
              <a:gd name="connsiteY21" fmla="*/ 22148 h 533510"/>
              <a:gd name="connsiteX22" fmla="*/ 531248 w 630513"/>
              <a:gd name="connsiteY22" fmla="*/ 80835 h 533510"/>
              <a:gd name="connsiteX23" fmla="*/ 586700 w 630513"/>
              <a:gd name="connsiteY23" fmla="*/ 80835 h 533510"/>
              <a:gd name="connsiteX24" fmla="*/ 586863 w 630513"/>
              <a:gd name="connsiteY24" fmla="*/ 80835 h 533510"/>
              <a:gd name="connsiteX25" fmla="*/ 630513 w 630513"/>
              <a:gd name="connsiteY25" fmla="*/ 124809 h 533510"/>
              <a:gd name="connsiteX26" fmla="*/ 630513 w 630513"/>
              <a:gd name="connsiteY26" fmla="*/ 489697 h 533510"/>
              <a:gd name="connsiteX27" fmla="*/ 586700 w 630513"/>
              <a:gd name="connsiteY27" fmla="*/ 533510 h 533510"/>
              <a:gd name="connsiteX28" fmla="*/ 43974 w 630513"/>
              <a:gd name="connsiteY28" fmla="*/ 533510 h 533510"/>
              <a:gd name="connsiteX29" fmla="*/ 43813 w 630513"/>
              <a:gd name="connsiteY29" fmla="*/ 533510 h 533510"/>
              <a:gd name="connsiteX30" fmla="*/ 0 w 630513"/>
              <a:gd name="connsiteY30" fmla="*/ 489697 h 533510"/>
              <a:gd name="connsiteX31" fmla="*/ 0 w 630513"/>
              <a:gd name="connsiteY31" fmla="*/ 124809 h 533510"/>
              <a:gd name="connsiteX32" fmla="*/ 43974 w 630513"/>
              <a:gd name="connsiteY32" fmla="*/ 80835 h 533510"/>
              <a:gd name="connsiteX33" fmla="*/ 196429 w 630513"/>
              <a:gd name="connsiteY33" fmla="*/ 80835 h 533510"/>
              <a:gd name="connsiteX34" fmla="*/ 229894 w 630513"/>
              <a:gd name="connsiteY34" fmla="*/ 22148 h 533510"/>
              <a:gd name="connsiteX35" fmla="*/ 268048 w 630513"/>
              <a:gd name="connsiteY35" fmla="*/ 0 h 5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0513" h="533510">
                <a:moveTo>
                  <a:pt x="354619" y="210334"/>
                </a:moveTo>
                <a:cubicBezTo>
                  <a:pt x="408192" y="210334"/>
                  <a:pt x="451621" y="253764"/>
                  <a:pt x="451621" y="307336"/>
                </a:cubicBezTo>
                <a:cubicBezTo>
                  <a:pt x="451621" y="360909"/>
                  <a:pt x="408192" y="404338"/>
                  <a:pt x="354619" y="404338"/>
                </a:cubicBezTo>
                <a:cubicBezTo>
                  <a:pt x="301047" y="404338"/>
                  <a:pt x="257617" y="360909"/>
                  <a:pt x="257617" y="307336"/>
                </a:cubicBezTo>
                <a:cubicBezTo>
                  <a:pt x="257617" y="253764"/>
                  <a:pt x="301047" y="210334"/>
                  <a:pt x="354619" y="210334"/>
                </a:cubicBezTo>
                <a:close/>
                <a:moveTo>
                  <a:pt x="338544" y="162291"/>
                </a:moveTo>
                <a:cubicBezTo>
                  <a:pt x="319470" y="164243"/>
                  <a:pt x="300464" y="169967"/>
                  <a:pt x="282599" y="179776"/>
                </a:cubicBezTo>
                <a:cubicBezTo>
                  <a:pt x="259172" y="191642"/>
                  <a:pt x="240144" y="210671"/>
                  <a:pt x="228278" y="234097"/>
                </a:cubicBezTo>
                <a:cubicBezTo>
                  <a:pt x="203461" y="278701"/>
                  <a:pt x="203478" y="332975"/>
                  <a:pt x="228342" y="377564"/>
                </a:cubicBezTo>
                <a:cubicBezTo>
                  <a:pt x="267983" y="448698"/>
                  <a:pt x="357792" y="474209"/>
                  <a:pt x="428910" y="434568"/>
                </a:cubicBezTo>
                <a:cubicBezTo>
                  <a:pt x="452319" y="422767"/>
                  <a:pt x="471365" y="403786"/>
                  <a:pt x="483231" y="380408"/>
                </a:cubicBezTo>
                <a:lnTo>
                  <a:pt x="482908" y="380408"/>
                </a:lnTo>
                <a:cubicBezTo>
                  <a:pt x="507304" y="336127"/>
                  <a:pt x="507353" y="282437"/>
                  <a:pt x="483021" y="238123"/>
                </a:cubicBezTo>
                <a:cubicBezTo>
                  <a:pt x="453593" y="184529"/>
                  <a:pt x="395765" y="156435"/>
                  <a:pt x="338544" y="162291"/>
                </a:cubicBezTo>
                <a:close/>
                <a:moveTo>
                  <a:pt x="97002" y="145502"/>
                </a:moveTo>
                <a:cubicBezTo>
                  <a:pt x="79137" y="145502"/>
                  <a:pt x="64668" y="159972"/>
                  <a:pt x="64668" y="177836"/>
                </a:cubicBezTo>
                <a:cubicBezTo>
                  <a:pt x="64668" y="195701"/>
                  <a:pt x="79137" y="210170"/>
                  <a:pt x="97002" y="210170"/>
                </a:cubicBezTo>
                <a:cubicBezTo>
                  <a:pt x="114866" y="210170"/>
                  <a:pt x="129336" y="195701"/>
                  <a:pt x="129336" y="177836"/>
                </a:cubicBezTo>
                <a:cubicBezTo>
                  <a:pt x="129336" y="159972"/>
                  <a:pt x="114866" y="145502"/>
                  <a:pt x="97002" y="145502"/>
                </a:cubicBezTo>
                <a:close/>
                <a:moveTo>
                  <a:pt x="268048" y="0"/>
                </a:moveTo>
                <a:lnTo>
                  <a:pt x="459628" y="0"/>
                </a:lnTo>
                <a:cubicBezTo>
                  <a:pt x="475391" y="49"/>
                  <a:pt x="489925" y="8488"/>
                  <a:pt x="497782" y="22148"/>
                </a:cubicBezTo>
                <a:lnTo>
                  <a:pt x="531248" y="80835"/>
                </a:lnTo>
                <a:lnTo>
                  <a:pt x="586700" y="80835"/>
                </a:lnTo>
                <a:cubicBezTo>
                  <a:pt x="586749" y="80835"/>
                  <a:pt x="586813" y="80835"/>
                  <a:pt x="586863" y="80835"/>
                </a:cubicBezTo>
                <a:cubicBezTo>
                  <a:pt x="611063" y="80932"/>
                  <a:pt x="630610" y="100607"/>
                  <a:pt x="630513" y="124809"/>
                </a:cubicBezTo>
                <a:lnTo>
                  <a:pt x="630513" y="489697"/>
                </a:lnTo>
                <a:cubicBezTo>
                  <a:pt x="630513" y="513899"/>
                  <a:pt x="610902" y="533510"/>
                  <a:pt x="586700" y="533510"/>
                </a:cubicBezTo>
                <a:lnTo>
                  <a:pt x="43974" y="533510"/>
                </a:lnTo>
                <a:cubicBezTo>
                  <a:pt x="43925" y="533510"/>
                  <a:pt x="43860" y="533510"/>
                  <a:pt x="43813" y="533510"/>
                </a:cubicBezTo>
                <a:cubicBezTo>
                  <a:pt x="19611" y="533510"/>
                  <a:pt x="0" y="513899"/>
                  <a:pt x="0" y="489697"/>
                </a:cubicBezTo>
                <a:lnTo>
                  <a:pt x="0" y="124809"/>
                </a:lnTo>
                <a:cubicBezTo>
                  <a:pt x="0" y="100526"/>
                  <a:pt x="19690" y="80835"/>
                  <a:pt x="43974" y="80835"/>
                </a:cubicBezTo>
                <a:lnTo>
                  <a:pt x="196429" y="80835"/>
                </a:lnTo>
                <a:lnTo>
                  <a:pt x="229894" y="22148"/>
                </a:lnTo>
                <a:cubicBezTo>
                  <a:pt x="237752" y="8488"/>
                  <a:pt x="252286" y="49"/>
                  <a:pt x="2680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51C20E-0E71-5BBA-7154-0A29E29CA65B}"/>
              </a:ext>
            </a:extLst>
          </p:cNvPr>
          <p:cNvSpPr txBox="1"/>
          <p:nvPr/>
        </p:nvSpPr>
        <p:spPr>
          <a:xfrm>
            <a:off x="9261714" y="420140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404637-F525-2749-C6E0-7E243B8EC569}"/>
              </a:ext>
            </a:extLst>
          </p:cNvPr>
          <p:cNvSpPr txBox="1"/>
          <p:nvPr/>
        </p:nvSpPr>
        <p:spPr>
          <a:xfrm>
            <a:off x="9261714" y="520724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53C53B9-7AFE-FF39-ABE2-89C125A5BA4B}"/>
              </a:ext>
            </a:extLst>
          </p:cNvPr>
          <p:cNvSpPr/>
          <p:nvPr/>
        </p:nvSpPr>
        <p:spPr>
          <a:xfrm>
            <a:off x="6919735" y="241442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iconfont-1191-801535">
            <a:extLst>
              <a:ext uri="{FF2B5EF4-FFF2-40B4-BE49-F238E27FC236}">
                <a16:creationId xmlns:a16="http://schemas.microsoft.com/office/drawing/2014/main" id="{99A95522-7A27-6183-C334-6C3421060A2B}"/>
              </a:ext>
            </a:extLst>
          </p:cNvPr>
          <p:cNvSpPr/>
          <p:nvPr/>
        </p:nvSpPr>
        <p:spPr>
          <a:xfrm>
            <a:off x="7272452" y="2709867"/>
            <a:ext cx="327838" cy="442386"/>
          </a:xfrm>
          <a:custGeom>
            <a:avLst/>
            <a:gdLst>
              <a:gd name="connsiteX0" fmla="*/ 204997 w 459466"/>
              <a:gd name="connsiteY0" fmla="*/ 521063 h 620005"/>
              <a:gd name="connsiteX1" fmla="*/ 184789 w 459466"/>
              <a:gd name="connsiteY1" fmla="*/ 541271 h 620005"/>
              <a:gd name="connsiteX2" fmla="*/ 184789 w 459466"/>
              <a:gd name="connsiteY2" fmla="*/ 541594 h 620005"/>
              <a:gd name="connsiteX3" fmla="*/ 204997 w 459466"/>
              <a:gd name="connsiteY3" fmla="*/ 561480 h 620005"/>
              <a:gd name="connsiteX4" fmla="*/ 279365 w 459466"/>
              <a:gd name="connsiteY4" fmla="*/ 561480 h 620005"/>
              <a:gd name="connsiteX5" fmla="*/ 279204 w 459466"/>
              <a:gd name="connsiteY5" fmla="*/ 561965 h 620005"/>
              <a:gd name="connsiteX6" fmla="*/ 280190 w 459466"/>
              <a:gd name="connsiteY6" fmla="*/ 561965 h 620005"/>
              <a:gd name="connsiteX7" fmla="*/ 299574 w 459466"/>
              <a:gd name="connsiteY7" fmla="*/ 541271 h 620005"/>
              <a:gd name="connsiteX8" fmla="*/ 279365 w 459466"/>
              <a:gd name="connsiteY8" fmla="*/ 521063 h 620005"/>
              <a:gd name="connsiteX9" fmla="*/ 90879 w 459466"/>
              <a:gd name="connsiteY9" fmla="*/ 470205 h 620005"/>
              <a:gd name="connsiteX10" fmla="*/ 76469 w 459466"/>
              <a:gd name="connsiteY10" fmla="*/ 470944 h 620005"/>
              <a:gd name="connsiteX11" fmla="*/ 60302 w 459466"/>
              <a:gd name="connsiteY11" fmla="*/ 495842 h 620005"/>
              <a:gd name="connsiteX12" fmla="*/ 95547 w 459466"/>
              <a:gd name="connsiteY12" fmla="*/ 544343 h 620005"/>
              <a:gd name="connsiteX13" fmla="*/ 113169 w 459466"/>
              <a:gd name="connsiteY13" fmla="*/ 544343 h 620005"/>
              <a:gd name="connsiteX14" fmla="*/ 147604 w 459466"/>
              <a:gd name="connsiteY14" fmla="*/ 495842 h 620005"/>
              <a:gd name="connsiteX15" fmla="*/ 130468 w 459466"/>
              <a:gd name="connsiteY15" fmla="*/ 470944 h 620005"/>
              <a:gd name="connsiteX16" fmla="*/ 103468 w 459466"/>
              <a:gd name="connsiteY16" fmla="*/ 477250 h 620005"/>
              <a:gd name="connsiteX17" fmla="*/ 90879 w 459466"/>
              <a:gd name="connsiteY17" fmla="*/ 470205 h 620005"/>
              <a:gd name="connsiteX18" fmla="*/ 204997 w 459466"/>
              <a:gd name="connsiteY18" fmla="*/ 440228 h 620005"/>
              <a:gd name="connsiteX19" fmla="*/ 184789 w 459466"/>
              <a:gd name="connsiteY19" fmla="*/ 460436 h 620005"/>
              <a:gd name="connsiteX20" fmla="*/ 184789 w 459466"/>
              <a:gd name="connsiteY20" fmla="*/ 460759 h 620005"/>
              <a:gd name="connsiteX21" fmla="*/ 204997 w 459466"/>
              <a:gd name="connsiteY21" fmla="*/ 480645 h 620005"/>
              <a:gd name="connsiteX22" fmla="*/ 376367 w 459466"/>
              <a:gd name="connsiteY22" fmla="*/ 480645 h 620005"/>
              <a:gd name="connsiteX23" fmla="*/ 376206 w 459466"/>
              <a:gd name="connsiteY23" fmla="*/ 481130 h 620005"/>
              <a:gd name="connsiteX24" fmla="*/ 377192 w 459466"/>
              <a:gd name="connsiteY24" fmla="*/ 481130 h 620005"/>
              <a:gd name="connsiteX25" fmla="*/ 396576 w 459466"/>
              <a:gd name="connsiteY25" fmla="*/ 460436 h 620005"/>
              <a:gd name="connsiteX26" fmla="*/ 376367 w 459466"/>
              <a:gd name="connsiteY26" fmla="*/ 440228 h 620005"/>
              <a:gd name="connsiteX27" fmla="*/ 283085 w 459466"/>
              <a:gd name="connsiteY27" fmla="*/ 269503 h 620005"/>
              <a:gd name="connsiteX28" fmla="*/ 283247 w 459466"/>
              <a:gd name="connsiteY28" fmla="*/ 269503 h 620005"/>
              <a:gd name="connsiteX29" fmla="*/ 326897 w 459466"/>
              <a:gd name="connsiteY29" fmla="*/ 313477 h 620005"/>
              <a:gd name="connsiteX30" fmla="*/ 326897 w 459466"/>
              <a:gd name="connsiteY30" fmla="*/ 339505 h 620005"/>
              <a:gd name="connsiteX31" fmla="*/ 132085 w 459466"/>
              <a:gd name="connsiteY31" fmla="*/ 339505 h 620005"/>
              <a:gd name="connsiteX32" fmla="*/ 132085 w 459466"/>
              <a:gd name="connsiteY32" fmla="*/ 313477 h 620005"/>
              <a:gd name="connsiteX33" fmla="*/ 175898 w 459466"/>
              <a:gd name="connsiteY33" fmla="*/ 269664 h 620005"/>
              <a:gd name="connsiteX34" fmla="*/ 283085 w 459466"/>
              <a:gd name="connsiteY34" fmla="*/ 269664 h 620005"/>
              <a:gd name="connsiteX35" fmla="*/ 229409 w 459466"/>
              <a:gd name="connsiteY35" fmla="*/ 134993 h 620005"/>
              <a:gd name="connsiteX36" fmla="*/ 283247 w 459466"/>
              <a:gd name="connsiteY36" fmla="*/ 188668 h 620005"/>
              <a:gd name="connsiteX37" fmla="*/ 229409 w 459466"/>
              <a:gd name="connsiteY37" fmla="*/ 242503 h 620005"/>
              <a:gd name="connsiteX38" fmla="*/ 175735 w 459466"/>
              <a:gd name="connsiteY38" fmla="*/ 188668 h 620005"/>
              <a:gd name="connsiteX39" fmla="*/ 229409 w 459466"/>
              <a:gd name="connsiteY39" fmla="*/ 134993 h 620005"/>
              <a:gd name="connsiteX40" fmla="*/ 71134 w 459466"/>
              <a:gd name="connsiteY40" fmla="*/ 86494 h 620005"/>
              <a:gd name="connsiteX41" fmla="*/ 54967 w 459466"/>
              <a:gd name="connsiteY41" fmla="*/ 102661 h 620005"/>
              <a:gd name="connsiteX42" fmla="*/ 54967 w 459466"/>
              <a:gd name="connsiteY42" fmla="*/ 355189 h 620005"/>
              <a:gd name="connsiteX43" fmla="*/ 71134 w 459466"/>
              <a:gd name="connsiteY43" fmla="*/ 371356 h 620005"/>
              <a:gd name="connsiteX44" fmla="*/ 387846 w 459466"/>
              <a:gd name="connsiteY44" fmla="*/ 371356 h 620005"/>
              <a:gd name="connsiteX45" fmla="*/ 404013 w 459466"/>
              <a:gd name="connsiteY45" fmla="*/ 355189 h 620005"/>
              <a:gd name="connsiteX46" fmla="*/ 404174 w 459466"/>
              <a:gd name="connsiteY46" fmla="*/ 102661 h 620005"/>
              <a:gd name="connsiteX47" fmla="*/ 388007 w 459466"/>
              <a:gd name="connsiteY47" fmla="*/ 86494 h 620005"/>
              <a:gd name="connsiteX48" fmla="*/ 32334 w 459466"/>
              <a:gd name="connsiteY48" fmla="*/ 0 h 620005"/>
              <a:gd name="connsiteX49" fmla="*/ 426808 w 459466"/>
              <a:gd name="connsiteY49" fmla="*/ 0 h 620005"/>
              <a:gd name="connsiteX50" fmla="*/ 427132 w 459466"/>
              <a:gd name="connsiteY50" fmla="*/ 0 h 620005"/>
              <a:gd name="connsiteX51" fmla="*/ 459466 w 459466"/>
              <a:gd name="connsiteY51" fmla="*/ 32334 h 620005"/>
              <a:gd name="connsiteX52" fmla="*/ 459466 w 459466"/>
              <a:gd name="connsiteY52" fmla="*/ 587671 h 620005"/>
              <a:gd name="connsiteX53" fmla="*/ 427132 w 459466"/>
              <a:gd name="connsiteY53" fmla="*/ 620005 h 620005"/>
              <a:gd name="connsiteX54" fmla="*/ 32334 w 459466"/>
              <a:gd name="connsiteY54" fmla="*/ 620005 h 620005"/>
              <a:gd name="connsiteX55" fmla="*/ 0 w 459466"/>
              <a:gd name="connsiteY55" fmla="*/ 587671 h 620005"/>
              <a:gd name="connsiteX56" fmla="*/ 0 w 459466"/>
              <a:gd name="connsiteY56" fmla="*/ 32334 h 620005"/>
              <a:gd name="connsiteX57" fmla="*/ 32334 w 459466"/>
              <a:gd name="connsiteY57" fmla="*/ 0 h 6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9466" h="620005">
                <a:moveTo>
                  <a:pt x="204997" y="521063"/>
                </a:moveTo>
                <a:cubicBezTo>
                  <a:pt x="193842" y="521063"/>
                  <a:pt x="184789" y="530116"/>
                  <a:pt x="184789" y="541271"/>
                </a:cubicBezTo>
                <a:cubicBezTo>
                  <a:pt x="184789" y="541385"/>
                  <a:pt x="184789" y="541482"/>
                  <a:pt x="184789" y="541594"/>
                </a:cubicBezTo>
                <a:cubicBezTo>
                  <a:pt x="184886" y="552669"/>
                  <a:pt x="193922" y="561576"/>
                  <a:pt x="204997" y="561480"/>
                </a:cubicBezTo>
                <a:lnTo>
                  <a:pt x="279365" y="561480"/>
                </a:lnTo>
                <a:lnTo>
                  <a:pt x="279204" y="561965"/>
                </a:lnTo>
                <a:cubicBezTo>
                  <a:pt x="279527" y="561965"/>
                  <a:pt x="279866" y="561965"/>
                  <a:pt x="280190" y="561965"/>
                </a:cubicBezTo>
                <a:cubicBezTo>
                  <a:pt x="291248" y="561593"/>
                  <a:pt x="299930" y="552329"/>
                  <a:pt x="299574" y="541271"/>
                </a:cubicBezTo>
                <a:cubicBezTo>
                  <a:pt x="299574" y="530116"/>
                  <a:pt x="290520" y="521063"/>
                  <a:pt x="279365" y="521063"/>
                </a:cubicBezTo>
                <a:close/>
                <a:moveTo>
                  <a:pt x="90879" y="470205"/>
                </a:moveTo>
                <a:cubicBezTo>
                  <a:pt x="86190" y="469110"/>
                  <a:pt x="81198" y="469312"/>
                  <a:pt x="76469" y="470944"/>
                </a:cubicBezTo>
                <a:cubicBezTo>
                  <a:pt x="66350" y="474986"/>
                  <a:pt x="59866" y="484961"/>
                  <a:pt x="60302" y="495842"/>
                </a:cubicBezTo>
                <a:cubicBezTo>
                  <a:pt x="60626" y="518315"/>
                  <a:pt x="82775" y="535937"/>
                  <a:pt x="95547" y="544343"/>
                </a:cubicBezTo>
                <a:cubicBezTo>
                  <a:pt x="100899" y="547819"/>
                  <a:pt x="107817" y="547819"/>
                  <a:pt x="113169" y="544343"/>
                </a:cubicBezTo>
                <a:cubicBezTo>
                  <a:pt x="125780" y="536422"/>
                  <a:pt x="147767" y="518799"/>
                  <a:pt x="147604" y="495842"/>
                </a:cubicBezTo>
                <a:cubicBezTo>
                  <a:pt x="147847" y="484720"/>
                  <a:pt x="140944" y="474695"/>
                  <a:pt x="130468" y="470944"/>
                </a:cubicBezTo>
                <a:cubicBezTo>
                  <a:pt x="121010" y="467679"/>
                  <a:pt x="110500" y="470136"/>
                  <a:pt x="103468" y="477250"/>
                </a:cubicBezTo>
                <a:cubicBezTo>
                  <a:pt x="99952" y="473693"/>
                  <a:pt x="95567" y="471300"/>
                  <a:pt x="90879" y="470205"/>
                </a:cubicBezTo>
                <a:close/>
                <a:moveTo>
                  <a:pt x="204997" y="440228"/>
                </a:moveTo>
                <a:cubicBezTo>
                  <a:pt x="193842" y="440228"/>
                  <a:pt x="184789" y="449281"/>
                  <a:pt x="184789" y="460436"/>
                </a:cubicBezTo>
                <a:cubicBezTo>
                  <a:pt x="184789" y="460550"/>
                  <a:pt x="184789" y="460647"/>
                  <a:pt x="184789" y="460759"/>
                </a:cubicBezTo>
                <a:cubicBezTo>
                  <a:pt x="184886" y="471834"/>
                  <a:pt x="193922" y="480741"/>
                  <a:pt x="204997" y="480645"/>
                </a:cubicBezTo>
                <a:lnTo>
                  <a:pt x="376367" y="480645"/>
                </a:lnTo>
                <a:lnTo>
                  <a:pt x="376206" y="481130"/>
                </a:lnTo>
                <a:cubicBezTo>
                  <a:pt x="376528" y="481130"/>
                  <a:pt x="376868" y="481130"/>
                  <a:pt x="377192" y="481130"/>
                </a:cubicBezTo>
                <a:cubicBezTo>
                  <a:pt x="388250" y="480758"/>
                  <a:pt x="396932" y="471494"/>
                  <a:pt x="396576" y="460436"/>
                </a:cubicBezTo>
                <a:cubicBezTo>
                  <a:pt x="396576" y="449281"/>
                  <a:pt x="387522" y="440228"/>
                  <a:pt x="376367" y="440228"/>
                </a:cubicBezTo>
                <a:close/>
                <a:moveTo>
                  <a:pt x="283085" y="269503"/>
                </a:moveTo>
                <a:cubicBezTo>
                  <a:pt x="283133" y="269503"/>
                  <a:pt x="283197" y="269503"/>
                  <a:pt x="283247" y="269503"/>
                </a:cubicBezTo>
                <a:cubicBezTo>
                  <a:pt x="307449" y="269599"/>
                  <a:pt x="326993" y="289275"/>
                  <a:pt x="326897" y="313477"/>
                </a:cubicBezTo>
                <a:lnTo>
                  <a:pt x="326897" y="339505"/>
                </a:lnTo>
                <a:lnTo>
                  <a:pt x="132085" y="339505"/>
                </a:lnTo>
                <a:lnTo>
                  <a:pt x="132085" y="313477"/>
                </a:lnTo>
                <a:cubicBezTo>
                  <a:pt x="132085" y="289275"/>
                  <a:pt x="151696" y="269664"/>
                  <a:pt x="175898" y="269664"/>
                </a:cubicBezTo>
                <a:lnTo>
                  <a:pt x="283085" y="269664"/>
                </a:lnTo>
                <a:close/>
                <a:moveTo>
                  <a:pt x="229409" y="134993"/>
                </a:moveTo>
                <a:cubicBezTo>
                  <a:pt x="259077" y="134993"/>
                  <a:pt x="283150" y="159002"/>
                  <a:pt x="283247" y="188668"/>
                </a:cubicBezTo>
                <a:cubicBezTo>
                  <a:pt x="283247" y="218400"/>
                  <a:pt x="259141" y="242503"/>
                  <a:pt x="229409" y="242503"/>
                </a:cubicBezTo>
                <a:cubicBezTo>
                  <a:pt x="199743" y="242406"/>
                  <a:pt x="175735" y="218335"/>
                  <a:pt x="175735" y="188668"/>
                </a:cubicBezTo>
                <a:cubicBezTo>
                  <a:pt x="175735" y="159017"/>
                  <a:pt x="199759" y="134993"/>
                  <a:pt x="229409" y="134993"/>
                </a:cubicBezTo>
                <a:close/>
                <a:moveTo>
                  <a:pt x="71134" y="86494"/>
                </a:moveTo>
                <a:cubicBezTo>
                  <a:pt x="62210" y="86494"/>
                  <a:pt x="54967" y="93737"/>
                  <a:pt x="54967" y="102661"/>
                </a:cubicBezTo>
                <a:lnTo>
                  <a:pt x="54967" y="355189"/>
                </a:lnTo>
                <a:cubicBezTo>
                  <a:pt x="54967" y="364113"/>
                  <a:pt x="62210" y="371356"/>
                  <a:pt x="71134" y="371356"/>
                </a:cubicBezTo>
                <a:lnTo>
                  <a:pt x="387846" y="371356"/>
                </a:lnTo>
                <a:cubicBezTo>
                  <a:pt x="396771" y="371356"/>
                  <a:pt x="404013" y="364113"/>
                  <a:pt x="404013" y="355189"/>
                </a:cubicBezTo>
                <a:lnTo>
                  <a:pt x="404174" y="102661"/>
                </a:lnTo>
                <a:cubicBezTo>
                  <a:pt x="404174" y="93737"/>
                  <a:pt x="396932" y="86494"/>
                  <a:pt x="388007" y="86494"/>
                </a:cubicBezTo>
                <a:close/>
                <a:moveTo>
                  <a:pt x="32334" y="0"/>
                </a:moveTo>
                <a:lnTo>
                  <a:pt x="426808" y="0"/>
                </a:lnTo>
                <a:cubicBezTo>
                  <a:pt x="426922" y="0"/>
                  <a:pt x="427019" y="0"/>
                  <a:pt x="427132" y="0"/>
                </a:cubicBezTo>
                <a:cubicBezTo>
                  <a:pt x="444997" y="0"/>
                  <a:pt x="459466" y="14470"/>
                  <a:pt x="459466" y="32334"/>
                </a:cubicBezTo>
                <a:lnTo>
                  <a:pt x="459466" y="587671"/>
                </a:lnTo>
                <a:cubicBezTo>
                  <a:pt x="459466" y="605535"/>
                  <a:pt x="444997" y="620005"/>
                  <a:pt x="427132" y="620005"/>
                </a:cubicBezTo>
                <a:lnTo>
                  <a:pt x="32334" y="620005"/>
                </a:lnTo>
                <a:cubicBezTo>
                  <a:pt x="14469" y="620005"/>
                  <a:pt x="0" y="605535"/>
                  <a:pt x="0" y="587671"/>
                </a:cubicBezTo>
                <a:lnTo>
                  <a:pt x="0" y="32334"/>
                </a:lnTo>
                <a:cubicBezTo>
                  <a:pt x="0" y="14470"/>
                  <a:pt x="14469" y="0"/>
                  <a:pt x="323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A0CA33-B940-7295-9420-893D98F933CF}"/>
              </a:ext>
            </a:extLst>
          </p:cNvPr>
          <p:cNvSpPr txBox="1"/>
          <p:nvPr/>
        </p:nvSpPr>
        <p:spPr>
          <a:xfrm>
            <a:off x="6513042" y="3586380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550862-5471-75F9-63E2-CBC6D03AEAEE}"/>
              </a:ext>
            </a:extLst>
          </p:cNvPr>
          <p:cNvSpPr txBox="1"/>
          <p:nvPr/>
        </p:nvSpPr>
        <p:spPr>
          <a:xfrm>
            <a:off x="6609070" y="420140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F817BB-025D-9C78-A67A-EA4EE21A9978}"/>
              </a:ext>
            </a:extLst>
          </p:cNvPr>
          <p:cNvSpPr txBox="1"/>
          <p:nvPr/>
        </p:nvSpPr>
        <p:spPr>
          <a:xfrm>
            <a:off x="6609070" y="520724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53FB785-E62B-E76E-D951-5B9526457F3E}"/>
              </a:ext>
            </a:extLst>
          </p:cNvPr>
          <p:cNvSpPr/>
          <p:nvPr/>
        </p:nvSpPr>
        <p:spPr>
          <a:xfrm>
            <a:off x="4267089" y="2414424"/>
            <a:ext cx="1033272" cy="10332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iconfont-1191-801535">
            <a:extLst>
              <a:ext uri="{FF2B5EF4-FFF2-40B4-BE49-F238E27FC236}">
                <a16:creationId xmlns:a16="http://schemas.microsoft.com/office/drawing/2014/main" id="{DBFCF43C-5E42-C52A-C61F-9FF89A5AC5AD}"/>
              </a:ext>
            </a:extLst>
          </p:cNvPr>
          <p:cNvSpPr/>
          <p:nvPr/>
        </p:nvSpPr>
        <p:spPr>
          <a:xfrm>
            <a:off x="4562589" y="2709868"/>
            <a:ext cx="442273" cy="442386"/>
          </a:xfrm>
          <a:custGeom>
            <a:avLst/>
            <a:gdLst>
              <a:gd name="connsiteX0" fmla="*/ 473048 w 630514"/>
              <a:gd name="connsiteY0" fmla="*/ 436509 h 630674"/>
              <a:gd name="connsiteX1" fmla="*/ 424547 w 630514"/>
              <a:gd name="connsiteY1" fmla="*/ 558407 h 630674"/>
              <a:gd name="connsiteX2" fmla="*/ 425355 w 630514"/>
              <a:gd name="connsiteY2" fmla="*/ 558407 h 630674"/>
              <a:gd name="connsiteX3" fmla="*/ 553883 w 630514"/>
              <a:gd name="connsiteY3" fmla="*/ 436509 h 630674"/>
              <a:gd name="connsiteX4" fmla="*/ 339508 w 630514"/>
              <a:gd name="connsiteY4" fmla="*/ 436509 h 630674"/>
              <a:gd name="connsiteX5" fmla="*/ 339508 w 630514"/>
              <a:gd name="connsiteY5" fmla="*/ 576353 h 630674"/>
              <a:gd name="connsiteX6" fmla="*/ 421959 w 630514"/>
              <a:gd name="connsiteY6" fmla="*/ 436509 h 630674"/>
              <a:gd name="connsiteX7" fmla="*/ 233082 w 630514"/>
              <a:gd name="connsiteY7" fmla="*/ 369190 h 630674"/>
              <a:gd name="connsiteX8" fmla="*/ 243315 w 630514"/>
              <a:gd name="connsiteY8" fmla="*/ 389626 h 630674"/>
              <a:gd name="connsiteX9" fmla="*/ 194815 w 630514"/>
              <a:gd name="connsiteY9" fmla="*/ 535129 h 630674"/>
              <a:gd name="connsiteX10" fmla="*/ 187426 w 630514"/>
              <a:gd name="connsiteY10" fmla="*/ 544134 h 630674"/>
              <a:gd name="connsiteX11" fmla="*/ 165391 w 630514"/>
              <a:gd name="connsiteY11" fmla="*/ 538039 h 630674"/>
              <a:gd name="connsiteX12" fmla="*/ 144698 w 630514"/>
              <a:gd name="connsiteY12" fmla="*/ 502149 h 630674"/>
              <a:gd name="connsiteX13" fmla="*/ 60952 w 630514"/>
              <a:gd name="connsiteY13" fmla="*/ 586054 h 630674"/>
              <a:gd name="connsiteX14" fmla="*/ 60855 w 630514"/>
              <a:gd name="connsiteY14" fmla="*/ 586153 h 630674"/>
              <a:gd name="connsiteX15" fmla="*/ 37996 w 630514"/>
              <a:gd name="connsiteY15" fmla="*/ 586054 h 630674"/>
              <a:gd name="connsiteX16" fmla="*/ 25709 w 630514"/>
              <a:gd name="connsiteY16" fmla="*/ 573606 h 630674"/>
              <a:gd name="connsiteX17" fmla="*/ 25709 w 630514"/>
              <a:gd name="connsiteY17" fmla="*/ 550811 h 630674"/>
              <a:gd name="connsiteX18" fmla="*/ 108806 w 630514"/>
              <a:gd name="connsiteY18" fmla="*/ 467712 h 630674"/>
              <a:gd name="connsiteX19" fmla="*/ 73078 w 630514"/>
              <a:gd name="connsiteY19" fmla="*/ 446371 h 630674"/>
              <a:gd name="connsiteX20" fmla="*/ 65981 w 630514"/>
              <a:gd name="connsiteY20" fmla="*/ 437496 h 630674"/>
              <a:gd name="connsiteX21" fmla="*/ 76311 w 630514"/>
              <a:gd name="connsiteY21" fmla="*/ 417109 h 630674"/>
              <a:gd name="connsiteX22" fmla="*/ 221814 w 630514"/>
              <a:gd name="connsiteY22" fmla="*/ 369579 h 630674"/>
              <a:gd name="connsiteX23" fmla="*/ 233082 w 630514"/>
              <a:gd name="connsiteY23" fmla="*/ 369190 h 630674"/>
              <a:gd name="connsiteX24" fmla="*/ 480484 w 630514"/>
              <a:gd name="connsiteY24" fmla="*/ 242505 h 630674"/>
              <a:gd name="connsiteX25" fmla="*/ 485011 w 630514"/>
              <a:gd name="connsiteY25" fmla="*/ 315257 h 630674"/>
              <a:gd name="connsiteX26" fmla="*/ 480484 w 630514"/>
              <a:gd name="connsiteY26" fmla="*/ 388008 h 630674"/>
              <a:gd name="connsiteX27" fmla="*/ 571666 w 630514"/>
              <a:gd name="connsiteY27" fmla="*/ 388008 h 630674"/>
              <a:gd name="connsiteX28" fmla="*/ 582013 w 630514"/>
              <a:gd name="connsiteY28" fmla="*/ 315257 h 630674"/>
              <a:gd name="connsiteX29" fmla="*/ 571666 w 630514"/>
              <a:gd name="connsiteY29" fmla="*/ 242505 h 630674"/>
              <a:gd name="connsiteX30" fmla="*/ 339508 w 630514"/>
              <a:gd name="connsiteY30" fmla="*/ 242505 h 630674"/>
              <a:gd name="connsiteX31" fmla="*/ 339508 w 630514"/>
              <a:gd name="connsiteY31" fmla="*/ 388008 h 630674"/>
              <a:gd name="connsiteX32" fmla="*/ 431336 w 630514"/>
              <a:gd name="connsiteY32" fmla="*/ 388008 h 630674"/>
              <a:gd name="connsiteX33" fmla="*/ 436510 w 630514"/>
              <a:gd name="connsiteY33" fmla="*/ 315257 h 630674"/>
              <a:gd name="connsiteX34" fmla="*/ 431336 w 630514"/>
              <a:gd name="connsiteY34" fmla="*/ 242505 h 630674"/>
              <a:gd name="connsiteX35" fmla="*/ 423252 w 630514"/>
              <a:gd name="connsiteY35" fmla="*/ 72106 h 630674"/>
              <a:gd name="connsiteX36" fmla="*/ 471755 w 630514"/>
              <a:gd name="connsiteY36" fmla="*/ 194004 h 630674"/>
              <a:gd name="connsiteX37" fmla="*/ 552590 w 630514"/>
              <a:gd name="connsiteY37" fmla="*/ 194004 h 630674"/>
              <a:gd name="connsiteX38" fmla="*/ 423252 w 630514"/>
              <a:gd name="connsiteY38" fmla="*/ 72106 h 630674"/>
              <a:gd name="connsiteX39" fmla="*/ 205484 w 630514"/>
              <a:gd name="connsiteY39" fmla="*/ 72106 h 630674"/>
              <a:gd name="connsiteX40" fmla="*/ 77441 w 630514"/>
              <a:gd name="connsiteY40" fmla="*/ 194004 h 630674"/>
              <a:gd name="connsiteX41" fmla="*/ 158276 w 630514"/>
              <a:gd name="connsiteY41" fmla="*/ 194004 h 630674"/>
              <a:gd name="connsiteX42" fmla="*/ 205484 w 630514"/>
              <a:gd name="connsiteY42" fmla="*/ 72106 h 630674"/>
              <a:gd name="connsiteX43" fmla="*/ 339508 w 630514"/>
              <a:gd name="connsiteY43" fmla="*/ 54321 h 630674"/>
              <a:gd name="connsiteX44" fmla="*/ 339508 w 630514"/>
              <a:gd name="connsiteY44" fmla="*/ 194004 h 630674"/>
              <a:gd name="connsiteX45" fmla="*/ 421959 w 630514"/>
              <a:gd name="connsiteY45" fmla="*/ 194004 h 630674"/>
              <a:gd name="connsiteX46" fmla="*/ 339508 w 630514"/>
              <a:gd name="connsiteY46" fmla="*/ 54321 h 630674"/>
              <a:gd name="connsiteX47" fmla="*/ 291007 w 630514"/>
              <a:gd name="connsiteY47" fmla="*/ 54321 h 630674"/>
              <a:gd name="connsiteX48" fmla="*/ 208717 w 630514"/>
              <a:gd name="connsiteY48" fmla="*/ 194004 h 630674"/>
              <a:gd name="connsiteX49" fmla="*/ 291007 w 630514"/>
              <a:gd name="connsiteY49" fmla="*/ 194004 h 630674"/>
              <a:gd name="connsiteX50" fmla="*/ 315258 w 630514"/>
              <a:gd name="connsiteY50" fmla="*/ 0 h 630674"/>
              <a:gd name="connsiteX51" fmla="*/ 630514 w 630514"/>
              <a:gd name="connsiteY51" fmla="*/ 315418 h 630674"/>
              <a:gd name="connsiteX52" fmla="*/ 315258 w 630514"/>
              <a:gd name="connsiteY52" fmla="*/ 630674 h 630674"/>
              <a:gd name="connsiteX53" fmla="*/ 221651 w 630514"/>
              <a:gd name="connsiteY53" fmla="*/ 616610 h 630674"/>
              <a:gd name="connsiteX54" fmla="*/ 221473 w 630514"/>
              <a:gd name="connsiteY54" fmla="*/ 616561 h 630674"/>
              <a:gd name="connsiteX55" fmla="*/ 205484 w 630514"/>
              <a:gd name="connsiteY55" fmla="*/ 586215 h 630674"/>
              <a:gd name="connsiteX56" fmla="*/ 235716 w 630514"/>
              <a:gd name="connsiteY56" fmla="*/ 570048 h 630674"/>
              <a:gd name="connsiteX57" fmla="*/ 290684 w 630514"/>
              <a:gd name="connsiteY57" fmla="*/ 580880 h 630674"/>
              <a:gd name="connsiteX58" fmla="*/ 290684 w 630514"/>
              <a:gd name="connsiteY58" fmla="*/ 242505 h 630674"/>
              <a:gd name="connsiteX59" fmla="*/ 199017 w 630514"/>
              <a:gd name="connsiteY59" fmla="*/ 242505 h 630674"/>
              <a:gd name="connsiteX60" fmla="*/ 194490 w 630514"/>
              <a:gd name="connsiteY60" fmla="*/ 315902 h 630674"/>
              <a:gd name="connsiteX61" fmla="*/ 170239 w 630514"/>
              <a:gd name="connsiteY61" fmla="*/ 340153 h 630674"/>
              <a:gd name="connsiteX62" fmla="*/ 145989 w 630514"/>
              <a:gd name="connsiteY62" fmla="*/ 315902 h 630674"/>
              <a:gd name="connsiteX63" fmla="*/ 150516 w 630514"/>
              <a:gd name="connsiteY63" fmla="*/ 243152 h 630674"/>
              <a:gd name="connsiteX64" fmla="*/ 58849 w 630514"/>
              <a:gd name="connsiteY64" fmla="*/ 243152 h 630674"/>
              <a:gd name="connsiteX65" fmla="*/ 48502 w 630514"/>
              <a:gd name="connsiteY65" fmla="*/ 315902 h 630674"/>
              <a:gd name="connsiteX66" fmla="*/ 53029 w 630514"/>
              <a:gd name="connsiteY66" fmla="*/ 364403 h 630674"/>
              <a:gd name="connsiteX67" fmla="*/ 53029 w 630514"/>
              <a:gd name="connsiteY67" fmla="*/ 364420 h 630674"/>
              <a:gd name="connsiteX68" fmla="*/ 33628 w 630514"/>
              <a:gd name="connsiteY68" fmla="*/ 392696 h 630674"/>
              <a:gd name="connsiteX69" fmla="*/ 5335 w 630514"/>
              <a:gd name="connsiteY69" fmla="*/ 373296 h 630674"/>
              <a:gd name="connsiteX70" fmla="*/ 0 w 630514"/>
              <a:gd name="connsiteY70" fmla="*/ 315257 h 630674"/>
              <a:gd name="connsiteX71" fmla="*/ 315258 w 630514"/>
              <a:gd name="connsiteY71" fmla="*/ 0 h 63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30514" h="630674">
                <a:moveTo>
                  <a:pt x="473048" y="436509"/>
                </a:moveTo>
                <a:cubicBezTo>
                  <a:pt x="464171" y="479675"/>
                  <a:pt x="447746" y="520934"/>
                  <a:pt x="424547" y="558407"/>
                </a:cubicBezTo>
                <a:lnTo>
                  <a:pt x="425355" y="558407"/>
                </a:lnTo>
                <a:cubicBezTo>
                  <a:pt x="480823" y="533576"/>
                  <a:pt x="526156" y="490587"/>
                  <a:pt x="553883" y="436509"/>
                </a:cubicBezTo>
                <a:close/>
                <a:moveTo>
                  <a:pt x="339508" y="436509"/>
                </a:moveTo>
                <a:lnTo>
                  <a:pt x="339508" y="576353"/>
                </a:lnTo>
                <a:cubicBezTo>
                  <a:pt x="376854" y="558893"/>
                  <a:pt x="405630" y="503441"/>
                  <a:pt x="421959" y="436509"/>
                </a:cubicBezTo>
                <a:close/>
                <a:moveTo>
                  <a:pt x="233082" y="369190"/>
                </a:moveTo>
                <a:cubicBezTo>
                  <a:pt x="241554" y="372003"/>
                  <a:pt x="246130" y="381155"/>
                  <a:pt x="243315" y="389626"/>
                </a:cubicBezTo>
                <a:lnTo>
                  <a:pt x="194815" y="535129"/>
                </a:lnTo>
                <a:cubicBezTo>
                  <a:pt x="193553" y="538945"/>
                  <a:pt x="190919" y="542161"/>
                  <a:pt x="187426" y="544134"/>
                </a:cubicBezTo>
                <a:cubicBezTo>
                  <a:pt x="179651" y="548547"/>
                  <a:pt x="169789" y="545816"/>
                  <a:pt x="165391" y="538039"/>
                </a:cubicBezTo>
                <a:lnTo>
                  <a:pt x="144698" y="502149"/>
                </a:lnTo>
                <a:lnTo>
                  <a:pt x="60952" y="586054"/>
                </a:lnTo>
                <a:cubicBezTo>
                  <a:pt x="60920" y="586086"/>
                  <a:pt x="60887" y="586119"/>
                  <a:pt x="60855" y="586153"/>
                </a:cubicBezTo>
                <a:cubicBezTo>
                  <a:pt x="54517" y="592441"/>
                  <a:pt x="44284" y="592392"/>
                  <a:pt x="37996" y="586054"/>
                </a:cubicBezTo>
                <a:lnTo>
                  <a:pt x="25709" y="573606"/>
                </a:lnTo>
                <a:cubicBezTo>
                  <a:pt x="19435" y="567300"/>
                  <a:pt x="19435" y="557116"/>
                  <a:pt x="25709" y="550811"/>
                </a:cubicBezTo>
                <a:lnTo>
                  <a:pt x="108806" y="467712"/>
                </a:lnTo>
                <a:lnTo>
                  <a:pt x="73078" y="446371"/>
                </a:lnTo>
                <a:cubicBezTo>
                  <a:pt x="69715" y="444367"/>
                  <a:pt x="67193" y="441215"/>
                  <a:pt x="65981" y="437496"/>
                </a:cubicBezTo>
                <a:cubicBezTo>
                  <a:pt x="63199" y="429025"/>
                  <a:pt x="67823" y="419890"/>
                  <a:pt x="76311" y="417109"/>
                </a:cubicBezTo>
                <a:lnTo>
                  <a:pt x="221814" y="369579"/>
                </a:lnTo>
                <a:cubicBezTo>
                  <a:pt x="225404" y="368107"/>
                  <a:pt x="229396" y="367961"/>
                  <a:pt x="233082" y="369190"/>
                </a:cubicBezTo>
                <a:close/>
                <a:moveTo>
                  <a:pt x="480484" y="242505"/>
                </a:moveTo>
                <a:cubicBezTo>
                  <a:pt x="483507" y="266642"/>
                  <a:pt x="485011" y="290941"/>
                  <a:pt x="485011" y="315257"/>
                </a:cubicBezTo>
                <a:cubicBezTo>
                  <a:pt x="485011" y="339571"/>
                  <a:pt x="483507" y="363870"/>
                  <a:pt x="480484" y="388008"/>
                </a:cubicBezTo>
                <a:lnTo>
                  <a:pt x="571666" y="388008"/>
                </a:lnTo>
                <a:cubicBezTo>
                  <a:pt x="578489" y="364356"/>
                  <a:pt x="581981" y="339878"/>
                  <a:pt x="582013" y="315257"/>
                </a:cubicBezTo>
                <a:cubicBezTo>
                  <a:pt x="581981" y="290634"/>
                  <a:pt x="578489" y="266157"/>
                  <a:pt x="571666" y="242505"/>
                </a:cubicBezTo>
                <a:close/>
                <a:moveTo>
                  <a:pt x="339508" y="242505"/>
                </a:moveTo>
                <a:lnTo>
                  <a:pt x="339508" y="388008"/>
                </a:lnTo>
                <a:lnTo>
                  <a:pt x="431336" y="388008"/>
                </a:lnTo>
                <a:cubicBezTo>
                  <a:pt x="434748" y="363902"/>
                  <a:pt x="436478" y="339604"/>
                  <a:pt x="436510" y="315257"/>
                </a:cubicBezTo>
                <a:cubicBezTo>
                  <a:pt x="436478" y="290909"/>
                  <a:pt x="434748" y="266610"/>
                  <a:pt x="431336" y="242505"/>
                </a:cubicBezTo>
                <a:close/>
                <a:moveTo>
                  <a:pt x="423252" y="72106"/>
                </a:moveTo>
                <a:cubicBezTo>
                  <a:pt x="446453" y="109579"/>
                  <a:pt x="462878" y="150838"/>
                  <a:pt x="471755" y="194004"/>
                </a:cubicBezTo>
                <a:lnTo>
                  <a:pt x="552590" y="194004"/>
                </a:lnTo>
                <a:cubicBezTo>
                  <a:pt x="524652" y="139797"/>
                  <a:pt x="479012" y="96776"/>
                  <a:pt x="423252" y="72106"/>
                </a:cubicBezTo>
                <a:close/>
                <a:moveTo>
                  <a:pt x="205484" y="72106"/>
                </a:moveTo>
                <a:cubicBezTo>
                  <a:pt x="150209" y="97019"/>
                  <a:pt x="105055" y="140007"/>
                  <a:pt x="77441" y="194004"/>
                </a:cubicBezTo>
                <a:lnTo>
                  <a:pt x="158276" y="194004"/>
                </a:lnTo>
                <a:cubicBezTo>
                  <a:pt x="166683" y="150902"/>
                  <a:pt x="182672" y="109628"/>
                  <a:pt x="205484" y="72106"/>
                </a:cubicBezTo>
                <a:close/>
                <a:moveTo>
                  <a:pt x="339508" y="54321"/>
                </a:moveTo>
                <a:lnTo>
                  <a:pt x="339508" y="194004"/>
                </a:lnTo>
                <a:lnTo>
                  <a:pt x="421959" y="194004"/>
                </a:lnTo>
                <a:cubicBezTo>
                  <a:pt x="405630" y="127235"/>
                  <a:pt x="376530" y="71620"/>
                  <a:pt x="339508" y="54321"/>
                </a:cubicBezTo>
                <a:close/>
                <a:moveTo>
                  <a:pt x="291007" y="54321"/>
                </a:moveTo>
                <a:cubicBezTo>
                  <a:pt x="254146" y="71620"/>
                  <a:pt x="224884" y="127235"/>
                  <a:pt x="208717" y="194004"/>
                </a:cubicBezTo>
                <a:lnTo>
                  <a:pt x="291007" y="194004"/>
                </a:lnTo>
                <a:close/>
                <a:moveTo>
                  <a:pt x="315258" y="0"/>
                </a:moveTo>
                <a:cubicBezTo>
                  <a:pt x="489359" y="178"/>
                  <a:pt x="630417" y="141316"/>
                  <a:pt x="630514" y="315418"/>
                </a:cubicBezTo>
                <a:cubicBezTo>
                  <a:pt x="630336" y="489455"/>
                  <a:pt x="489295" y="630496"/>
                  <a:pt x="315258" y="630674"/>
                </a:cubicBezTo>
                <a:cubicBezTo>
                  <a:pt x="283522" y="630723"/>
                  <a:pt x="251963" y="625969"/>
                  <a:pt x="221651" y="616610"/>
                </a:cubicBezTo>
                <a:cubicBezTo>
                  <a:pt x="221586" y="616593"/>
                  <a:pt x="221537" y="616576"/>
                  <a:pt x="221473" y="616561"/>
                </a:cubicBezTo>
                <a:cubicBezTo>
                  <a:pt x="208685" y="612599"/>
                  <a:pt x="201522" y="599004"/>
                  <a:pt x="205484" y="586215"/>
                </a:cubicBezTo>
                <a:cubicBezTo>
                  <a:pt x="209364" y="573412"/>
                  <a:pt x="222912" y="566169"/>
                  <a:pt x="235716" y="570048"/>
                </a:cubicBezTo>
                <a:cubicBezTo>
                  <a:pt x="253628" y="575496"/>
                  <a:pt x="272043" y="579135"/>
                  <a:pt x="290684" y="580880"/>
                </a:cubicBezTo>
                <a:lnTo>
                  <a:pt x="290684" y="242505"/>
                </a:lnTo>
                <a:lnTo>
                  <a:pt x="199017" y="242505"/>
                </a:lnTo>
                <a:cubicBezTo>
                  <a:pt x="195799" y="266836"/>
                  <a:pt x="194280" y="291362"/>
                  <a:pt x="194490" y="315902"/>
                </a:cubicBezTo>
                <a:cubicBezTo>
                  <a:pt x="194490" y="329289"/>
                  <a:pt x="183626" y="340153"/>
                  <a:pt x="170239" y="340153"/>
                </a:cubicBezTo>
                <a:cubicBezTo>
                  <a:pt x="156854" y="340153"/>
                  <a:pt x="145989" y="329289"/>
                  <a:pt x="145989" y="315902"/>
                </a:cubicBezTo>
                <a:cubicBezTo>
                  <a:pt x="146069" y="291588"/>
                  <a:pt x="147573" y="267289"/>
                  <a:pt x="150516" y="243152"/>
                </a:cubicBezTo>
                <a:lnTo>
                  <a:pt x="58849" y="243152"/>
                </a:lnTo>
                <a:cubicBezTo>
                  <a:pt x="52107" y="266821"/>
                  <a:pt x="48616" y="291298"/>
                  <a:pt x="48502" y="315902"/>
                </a:cubicBezTo>
                <a:cubicBezTo>
                  <a:pt x="48583" y="332168"/>
                  <a:pt x="50102" y="348399"/>
                  <a:pt x="53029" y="364403"/>
                </a:cubicBezTo>
                <a:cubicBezTo>
                  <a:pt x="53029" y="364403"/>
                  <a:pt x="53029" y="364420"/>
                  <a:pt x="53029" y="364420"/>
                </a:cubicBezTo>
                <a:cubicBezTo>
                  <a:pt x="55486" y="377580"/>
                  <a:pt x="46787" y="390238"/>
                  <a:pt x="33628" y="392696"/>
                </a:cubicBezTo>
                <a:cubicBezTo>
                  <a:pt x="20484" y="395057"/>
                  <a:pt x="7874" y="386423"/>
                  <a:pt x="5335" y="373296"/>
                </a:cubicBezTo>
                <a:cubicBezTo>
                  <a:pt x="1779" y="354155"/>
                  <a:pt x="0" y="334722"/>
                  <a:pt x="0" y="315257"/>
                </a:cubicBezTo>
                <a:cubicBezTo>
                  <a:pt x="275" y="141251"/>
                  <a:pt x="141252" y="275"/>
                  <a:pt x="3152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5E4FF75-0C9A-33D1-EDA6-FF05E9AB3898}"/>
              </a:ext>
            </a:extLst>
          </p:cNvPr>
          <p:cNvSpPr txBox="1"/>
          <p:nvPr/>
        </p:nvSpPr>
        <p:spPr>
          <a:xfrm>
            <a:off x="3860396" y="3586380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22A7B63-BBD8-15F3-3B44-29131189FF0A}"/>
              </a:ext>
            </a:extLst>
          </p:cNvPr>
          <p:cNvSpPr txBox="1"/>
          <p:nvPr/>
        </p:nvSpPr>
        <p:spPr>
          <a:xfrm>
            <a:off x="3956424" y="420140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442242B-1E62-18D2-63B2-831D14E0E92B}"/>
              </a:ext>
            </a:extLst>
          </p:cNvPr>
          <p:cNvSpPr txBox="1"/>
          <p:nvPr/>
        </p:nvSpPr>
        <p:spPr>
          <a:xfrm>
            <a:off x="3956424" y="520724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10CBB4B-A42E-4CD1-10AF-FB6C934AFD98}"/>
              </a:ext>
            </a:extLst>
          </p:cNvPr>
          <p:cNvSpPr/>
          <p:nvPr/>
        </p:nvSpPr>
        <p:spPr>
          <a:xfrm>
            <a:off x="1614443" y="2414424"/>
            <a:ext cx="1033272" cy="10332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iconfont-1191-801535">
            <a:extLst>
              <a:ext uri="{FF2B5EF4-FFF2-40B4-BE49-F238E27FC236}">
                <a16:creationId xmlns:a16="http://schemas.microsoft.com/office/drawing/2014/main" id="{F5AA5232-AF37-FFA9-3DF1-D423EB62C6BE}"/>
              </a:ext>
            </a:extLst>
          </p:cNvPr>
          <p:cNvSpPr/>
          <p:nvPr/>
        </p:nvSpPr>
        <p:spPr>
          <a:xfrm>
            <a:off x="1909886" y="2730276"/>
            <a:ext cx="442386" cy="401568"/>
          </a:xfrm>
          <a:custGeom>
            <a:avLst/>
            <a:gdLst>
              <a:gd name="connsiteX0" fmla="*/ 315857 w 650074"/>
              <a:gd name="connsiteY0" fmla="*/ 320674 h 590094"/>
              <a:gd name="connsiteX1" fmla="*/ 300545 w 650074"/>
              <a:gd name="connsiteY1" fmla="*/ 330937 h 590094"/>
              <a:gd name="connsiteX2" fmla="*/ 199501 w 650074"/>
              <a:gd name="connsiteY2" fmla="*/ 482421 h 590094"/>
              <a:gd name="connsiteX3" fmla="*/ 159083 w 650074"/>
              <a:gd name="connsiteY3" fmla="*/ 409832 h 590094"/>
              <a:gd name="connsiteX4" fmla="*/ 150483 w 650074"/>
              <a:gd name="connsiteY4" fmla="*/ 400810 h 590094"/>
              <a:gd name="connsiteX5" fmla="*/ 117371 w 650074"/>
              <a:gd name="connsiteY5" fmla="*/ 408863 h 590094"/>
              <a:gd name="connsiteX6" fmla="*/ 68870 w 650074"/>
              <a:gd name="connsiteY6" fmla="*/ 487919 h 590094"/>
              <a:gd name="connsiteX7" fmla="*/ 64717 w 650074"/>
              <a:gd name="connsiteY7" fmla="*/ 502582 h 590094"/>
              <a:gd name="connsiteX8" fmla="*/ 92798 w 650074"/>
              <a:gd name="connsiteY8" fmla="*/ 530761 h 590094"/>
              <a:gd name="connsiteX9" fmla="*/ 424383 w 650074"/>
              <a:gd name="connsiteY9" fmla="*/ 530761 h 590094"/>
              <a:gd name="connsiteX10" fmla="*/ 425030 w 650074"/>
              <a:gd name="connsiteY10" fmla="*/ 530761 h 590094"/>
              <a:gd name="connsiteX11" fmla="*/ 439596 w 650074"/>
              <a:gd name="connsiteY11" fmla="*/ 526105 h 590094"/>
              <a:gd name="connsiteX12" fmla="*/ 447502 w 650074"/>
              <a:gd name="connsiteY12" fmla="*/ 487111 h 590094"/>
              <a:gd name="connsiteX13" fmla="*/ 340639 w 650074"/>
              <a:gd name="connsiteY13" fmla="*/ 330937 h 590094"/>
              <a:gd name="connsiteX14" fmla="*/ 333946 w 650074"/>
              <a:gd name="connsiteY14" fmla="*/ 324244 h 590094"/>
              <a:gd name="connsiteX15" fmla="*/ 315857 w 650074"/>
              <a:gd name="connsiteY15" fmla="*/ 320674 h 590094"/>
              <a:gd name="connsiteX16" fmla="*/ 179291 w 650074"/>
              <a:gd name="connsiteY16" fmla="*/ 242666 h 590094"/>
              <a:gd name="connsiteX17" fmla="*/ 179372 w 650074"/>
              <a:gd name="connsiteY17" fmla="*/ 242699 h 590094"/>
              <a:gd name="connsiteX18" fmla="*/ 148995 w 650074"/>
              <a:gd name="connsiteY18" fmla="*/ 255145 h 590094"/>
              <a:gd name="connsiteX19" fmla="*/ 136288 w 650074"/>
              <a:gd name="connsiteY19" fmla="*/ 285508 h 590094"/>
              <a:gd name="connsiteX20" fmla="*/ 179291 w 650074"/>
              <a:gd name="connsiteY20" fmla="*/ 328513 h 590094"/>
              <a:gd name="connsiteX21" fmla="*/ 222134 w 650074"/>
              <a:gd name="connsiteY21" fmla="*/ 285508 h 590094"/>
              <a:gd name="connsiteX22" fmla="*/ 209589 w 650074"/>
              <a:gd name="connsiteY22" fmla="*/ 255211 h 590094"/>
              <a:gd name="connsiteX23" fmla="*/ 179372 w 650074"/>
              <a:gd name="connsiteY23" fmla="*/ 242699 h 590094"/>
              <a:gd name="connsiteX24" fmla="*/ 179454 w 650074"/>
              <a:gd name="connsiteY24" fmla="*/ 242666 h 590094"/>
              <a:gd name="connsiteX25" fmla="*/ 64668 w 650074"/>
              <a:gd name="connsiteY25" fmla="*/ 153585 h 590094"/>
              <a:gd name="connsiteX26" fmla="*/ 345812 w 650074"/>
              <a:gd name="connsiteY26" fmla="*/ 153585 h 590094"/>
              <a:gd name="connsiteX27" fmla="*/ 483878 w 650074"/>
              <a:gd name="connsiteY27" fmla="*/ 361169 h 590094"/>
              <a:gd name="connsiteX28" fmla="*/ 501177 w 650074"/>
              <a:gd name="connsiteY28" fmla="*/ 369576 h 590094"/>
              <a:gd name="connsiteX29" fmla="*/ 501177 w 650074"/>
              <a:gd name="connsiteY29" fmla="*/ 525426 h 590094"/>
              <a:gd name="connsiteX30" fmla="*/ 436509 w 650074"/>
              <a:gd name="connsiteY30" fmla="*/ 590094 h 590094"/>
              <a:gd name="connsiteX31" fmla="*/ 64668 w 650074"/>
              <a:gd name="connsiteY31" fmla="*/ 590094 h 590094"/>
              <a:gd name="connsiteX32" fmla="*/ 0 w 650074"/>
              <a:gd name="connsiteY32" fmla="*/ 525426 h 590094"/>
              <a:gd name="connsiteX33" fmla="*/ 0 w 650074"/>
              <a:gd name="connsiteY33" fmla="*/ 218253 h 590094"/>
              <a:gd name="connsiteX34" fmla="*/ 64668 w 650074"/>
              <a:gd name="connsiteY34" fmla="*/ 153585 h 590094"/>
              <a:gd name="connsiteX35" fmla="*/ 517828 w 650074"/>
              <a:gd name="connsiteY35" fmla="*/ 70488 h 590094"/>
              <a:gd name="connsiteX36" fmla="*/ 456070 w 650074"/>
              <a:gd name="connsiteY36" fmla="*/ 132245 h 590094"/>
              <a:gd name="connsiteX37" fmla="*/ 517828 w 650074"/>
              <a:gd name="connsiteY37" fmla="*/ 194004 h 590094"/>
              <a:gd name="connsiteX38" fmla="*/ 579586 w 650074"/>
              <a:gd name="connsiteY38" fmla="*/ 132245 h 590094"/>
              <a:gd name="connsiteX39" fmla="*/ 517828 w 650074"/>
              <a:gd name="connsiteY39" fmla="*/ 70488 h 590094"/>
              <a:gd name="connsiteX40" fmla="*/ 518152 w 650074"/>
              <a:gd name="connsiteY40" fmla="*/ 0 h 590094"/>
              <a:gd name="connsiteX41" fmla="*/ 650074 w 650074"/>
              <a:gd name="connsiteY41" fmla="*/ 132569 h 590094"/>
              <a:gd name="connsiteX42" fmla="*/ 527205 w 650074"/>
              <a:gd name="connsiteY42" fmla="*/ 328353 h 590094"/>
              <a:gd name="connsiteX43" fmla="*/ 508127 w 650074"/>
              <a:gd name="connsiteY43" fmla="*/ 328353 h 590094"/>
              <a:gd name="connsiteX44" fmla="*/ 386227 w 650074"/>
              <a:gd name="connsiteY44" fmla="*/ 146311 h 590094"/>
              <a:gd name="connsiteX45" fmla="*/ 503278 w 650074"/>
              <a:gd name="connsiteY45" fmla="*/ 808 h 590094"/>
              <a:gd name="connsiteX46" fmla="*/ 518152 w 650074"/>
              <a:gd name="connsiteY46" fmla="*/ 0 h 59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0074" h="590094">
                <a:moveTo>
                  <a:pt x="315857" y="320674"/>
                </a:moveTo>
                <a:cubicBezTo>
                  <a:pt x="309812" y="321884"/>
                  <a:pt x="304231" y="325400"/>
                  <a:pt x="300545" y="330937"/>
                </a:cubicBezTo>
                <a:lnTo>
                  <a:pt x="199501" y="482421"/>
                </a:lnTo>
                <a:lnTo>
                  <a:pt x="159083" y="409832"/>
                </a:lnTo>
                <a:cubicBezTo>
                  <a:pt x="157062" y="406130"/>
                  <a:pt x="154088" y="403010"/>
                  <a:pt x="150483" y="400810"/>
                </a:cubicBezTo>
                <a:cubicBezTo>
                  <a:pt x="139117" y="393892"/>
                  <a:pt x="124291" y="397497"/>
                  <a:pt x="117371" y="408863"/>
                </a:cubicBezTo>
                <a:lnTo>
                  <a:pt x="68870" y="487919"/>
                </a:lnTo>
                <a:cubicBezTo>
                  <a:pt x="66172" y="492332"/>
                  <a:pt x="64732" y="497408"/>
                  <a:pt x="64717" y="502582"/>
                </a:cubicBezTo>
                <a:cubicBezTo>
                  <a:pt x="64685" y="518119"/>
                  <a:pt x="77262" y="530729"/>
                  <a:pt x="92798" y="530761"/>
                </a:cubicBezTo>
                <a:lnTo>
                  <a:pt x="424383" y="530761"/>
                </a:lnTo>
                <a:lnTo>
                  <a:pt x="425030" y="530761"/>
                </a:lnTo>
                <a:cubicBezTo>
                  <a:pt x="430220" y="530583"/>
                  <a:pt x="435265" y="528967"/>
                  <a:pt x="439596" y="526105"/>
                </a:cubicBezTo>
                <a:cubicBezTo>
                  <a:pt x="452547" y="517520"/>
                  <a:pt x="456087" y="500060"/>
                  <a:pt x="447502" y="487111"/>
                </a:cubicBezTo>
                <a:lnTo>
                  <a:pt x="340639" y="330937"/>
                </a:lnTo>
                <a:cubicBezTo>
                  <a:pt x="338877" y="328286"/>
                  <a:pt x="336598" y="326006"/>
                  <a:pt x="333946" y="324244"/>
                </a:cubicBezTo>
                <a:cubicBezTo>
                  <a:pt x="328409" y="320558"/>
                  <a:pt x="321901" y="319463"/>
                  <a:pt x="315857" y="320674"/>
                </a:cubicBezTo>
                <a:close/>
                <a:moveTo>
                  <a:pt x="179291" y="242666"/>
                </a:moveTo>
                <a:lnTo>
                  <a:pt x="179372" y="242699"/>
                </a:lnTo>
                <a:lnTo>
                  <a:pt x="148995" y="255145"/>
                </a:lnTo>
                <a:cubicBezTo>
                  <a:pt x="141182" y="262899"/>
                  <a:pt x="136328" y="273633"/>
                  <a:pt x="136288" y="285508"/>
                </a:cubicBezTo>
                <a:cubicBezTo>
                  <a:pt x="136288" y="309257"/>
                  <a:pt x="155542" y="328513"/>
                  <a:pt x="179291" y="328513"/>
                </a:cubicBezTo>
                <a:cubicBezTo>
                  <a:pt x="202976" y="328415"/>
                  <a:pt x="222134" y="309192"/>
                  <a:pt x="222134" y="285508"/>
                </a:cubicBezTo>
                <a:cubicBezTo>
                  <a:pt x="222134" y="273673"/>
                  <a:pt x="217341" y="262963"/>
                  <a:pt x="209589" y="255211"/>
                </a:cubicBezTo>
                <a:lnTo>
                  <a:pt x="179372" y="242699"/>
                </a:lnTo>
                <a:lnTo>
                  <a:pt x="179454" y="242666"/>
                </a:lnTo>
                <a:close/>
                <a:moveTo>
                  <a:pt x="64668" y="153585"/>
                </a:moveTo>
                <a:lnTo>
                  <a:pt x="345812" y="153585"/>
                </a:lnTo>
                <a:cubicBezTo>
                  <a:pt x="356967" y="258672"/>
                  <a:pt x="445724" y="333685"/>
                  <a:pt x="483878" y="361169"/>
                </a:cubicBezTo>
                <a:cubicBezTo>
                  <a:pt x="489083" y="364985"/>
                  <a:pt x="494953" y="367847"/>
                  <a:pt x="501177" y="369576"/>
                </a:cubicBezTo>
                <a:lnTo>
                  <a:pt x="501177" y="525426"/>
                </a:lnTo>
                <a:cubicBezTo>
                  <a:pt x="501177" y="561140"/>
                  <a:pt x="472222" y="590094"/>
                  <a:pt x="436509" y="590094"/>
                </a:cubicBezTo>
                <a:lnTo>
                  <a:pt x="64668" y="590094"/>
                </a:lnTo>
                <a:cubicBezTo>
                  <a:pt x="28954" y="590094"/>
                  <a:pt x="0" y="561140"/>
                  <a:pt x="0" y="525426"/>
                </a:cubicBezTo>
                <a:lnTo>
                  <a:pt x="0" y="218253"/>
                </a:lnTo>
                <a:cubicBezTo>
                  <a:pt x="0" y="182540"/>
                  <a:pt x="28954" y="153585"/>
                  <a:pt x="64668" y="153585"/>
                </a:cubicBezTo>
                <a:close/>
                <a:moveTo>
                  <a:pt x="517828" y="70488"/>
                </a:moveTo>
                <a:cubicBezTo>
                  <a:pt x="483715" y="70488"/>
                  <a:pt x="456070" y="98134"/>
                  <a:pt x="456070" y="132245"/>
                </a:cubicBezTo>
                <a:cubicBezTo>
                  <a:pt x="456070" y="166358"/>
                  <a:pt x="483715" y="194004"/>
                  <a:pt x="517828" y="194004"/>
                </a:cubicBezTo>
                <a:cubicBezTo>
                  <a:pt x="551940" y="194004"/>
                  <a:pt x="579586" y="166358"/>
                  <a:pt x="579586" y="132245"/>
                </a:cubicBezTo>
                <a:cubicBezTo>
                  <a:pt x="579586" y="98134"/>
                  <a:pt x="551940" y="70488"/>
                  <a:pt x="517828" y="70488"/>
                </a:cubicBezTo>
                <a:close/>
                <a:moveTo>
                  <a:pt x="518152" y="0"/>
                </a:moveTo>
                <a:cubicBezTo>
                  <a:pt x="591177" y="178"/>
                  <a:pt x="650251" y="59527"/>
                  <a:pt x="650074" y="132569"/>
                </a:cubicBezTo>
                <a:cubicBezTo>
                  <a:pt x="650074" y="224884"/>
                  <a:pt x="557436" y="304748"/>
                  <a:pt x="527205" y="328353"/>
                </a:cubicBezTo>
                <a:cubicBezTo>
                  <a:pt x="521529" y="332508"/>
                  <a:pt x="513802" y="332508"/>
                  <a:pt x="508127" y="328353"/>
                </a:cubicBezTo>
                <a:cubicBezTo>
                  <a:pt x="479027" y="307981"/>
                  <a:pt x="394150" y="238625"/>
                  <a:pt x="386227" y="146311"/>
                </a:cubicBezTo>
                <a:cubicBezTo>
                  <a:pt x="380506" y="74450"/>
                  <a:pt x="431851" y="10605"/>
                  <a:pt x="503278" y="808"/>
                </a:cubicBezTo>
                <a:cubicBezTo>
                  <a:pt x="508209" y="258"/>
                  <a:pt x="513172" y="0"/>
                  <a:pt x="518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5DDEC61-57C8-D172-FEDA-9125F3503EE4}"/>
              </a:ext>
            </a:extLst>
          </p:cNvPr>
          <p:cNvSpPr txBox="1"/>
          <p:nvPr/>
        </p:nvSpPr>
        <p:spPr>
          <a:xfrm>
            <a:off x="1207750" y="3586380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02BB0BD-947F-48FE-541C-164EFF54BB0D}"/>
              </a:ext>
            </a:extLst>
          </p:cNvPr>
          <p:cNvSpPr txBox="1"/>
          <p:nvPr/>
        </p:nvSpPr>
        <p:spPr>
          <a:xfrm>
            <a:off x="1303778" y="4201408"/>
            <a:ext cx="165460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0485221-8EE2-A5BE-D0E6-7293AAA77C8C}"/>
              </a:ext>
            </a:extLst>
          </p:cNvPr>
          <p:cNvSpPr txBox="1"/>
          <p:nvPr/>
        </p:nvSpPr>
        <p:spPr>
          <a:xfrm>
            <a:off x="1303778" y="5207248"/>
            <a:ext cx="165460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单击此处输入你的正文，请尽量言简意赅的阐述观点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EDEC4BC-1133-7F12-71A1-CBEC875FC50F}"/>
              </a:ext>
            </a:extLst>
          </p:cNvPr>
          <p:cNvSpPr/>
          <p:nvPr/>
        </p:nvSpPr>
        <p:spPr>
          <a:xfrm>
            <a:off x="1472897" y="1209462"/>
            <a:ext cx="9171050" cy="78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等线" panose="02010600030101010101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422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2D7668-0ACA-4661-A74C-6C883028024D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D4016FE-10FA-170E-76C2-9E4DEB6C26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DCEB8AC-676B-4090-622C-EE03069F322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76953E3-9AC5-EF90-6297-D22525B33D6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3DF486-0553-FF74-7941-4063E74E0A2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AA18C34-4A86-F147-EF3B-CF29DF335B08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325B20F-D5C6-E63A-8CC5-173CCDCAF3DE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108105-D79E-5A07-E4E3-29419C233A1F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A009DE4-BE72-CA4F-AE57-2BABBFA74A1A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B1660EE-3C31-A528-A91D-FA7948A473A9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3326011" y="2583432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074086" y="4011873"/>
            <a:ext cx="204382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3360444" y="4408056"/>
            <a:ext cx="54711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9" name="gaoding-14">
            <a:extLst>
              <a:ext uri="{FF2B5EF4-FFF2-40B4-BE49-F238E27FC236}">
                <a16:creationId xmlns:a16="http://schemas.microsoft.com/office/drawing/2014/main" id="{B08C3BCB-C8A1-A352-2BB9-32EA8B01F6A2}"/>
              </a:ext>
            </a:extLst>
          </p:cNvPr>
          <p:cNvSpPr txBox="1"/>
          <p:nvPr/>
        </p:nvSpPr>
        <p:spPr>
          <a:xfrm>
            <a:off x="604402" y="6168721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ECB43-E471-4D11-A53A-7E8B2F85C51D}"/>
              </a:ext>
            </a:extLst>
          </p:cNvPr>
          <p:cNvSpPr txBox="1"/>
          <p:nvPr/>
        </p:nvSpPr>
        <p:spPr>
          <a:xfrm>
            <a:off x="3505597" y="207832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第三部分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FF6FD5A-B3D8-3C55-DE11-BB8A5C31FA4F}"/>
              </a:ext>
            </a:extLst>
          </p:cNvPr>
          <p:cNvCxnSpPr/>
          <p:nvPr/>
        </p:nvCxnSpPr>
        <p:spPr>
          <a:xfrm>
            <a:off x="4808537" y="2400028"/>
            <a:ext cx="353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90AF4CD-D753-6BD9-6E07-74BED0007893}"/>
              </a:ext>
            </a:extLst>
          </p:cNvPr>
          <p:cNvSpPr txBox="1"/>
          <p:nvPr/>
        </p:nvSpPr>
        <p:spPr>
          <a:xfrm>
            <a:off x="8466219" y="2103344"/>
            <a:ext cx="3109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en-US" altLang="zh-CN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240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53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男人站在那里&#10;&#10;描述已自动生成">
            <a:extLst>
              <a:ext uri="{FF2B5EF4-FFF2-40B4-BE49-F238E27FC236}">
                <a16:creationId xmlns:a16="http://schemas.microsoft.com/office/drawing/2014/main" id="{E9FA4820-F9F6-38EF-3D2D-DC8BD17E18D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6" r="27955"/>
          <a:stretch/>
        </p:blipFill>
        <p:spPr>
          <a:xfrm>
            <a:off x="6314446" y="1416963"/>
            <a:ext cx="2336400" cy="3895200"/>
          </a:xfrm>
          <a:prstGeom prst="rect">
            <a:avLst/>
          </a:prstGeom>
        </p:spPr>
      </p:pic>
      <p:pic>
        <p:nvPicPr>
          <p:cNvPr id="9" name="图片 8" descr="人拿着笔记本电脑&#10;&#10;中度可信度描述已自动生成">
            <a:extLst>
              <a:ext uri="{FF2B5EF4-FFF2-40B4-BE49-F238E27FC236}">
                <a16:creationId xmlns:a16="http://schemas.microsoft.com/office/drawing/2014/main" id="{095074EC-929A-BFB2-69CA-A649C21B03B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r="39266"/>
          <a:stretch/>
        </p:blipFill>
        <p:spPr>
          <a:xfrm>
            <a:off x="819609" y="1416963"/>
            <a:ext cx="2336400" cy="3895200"/>
          </a:xfrm>
          <a:prstGeom prst="rect">
            <a:avLst/>
          </a:prstGeom>
        </p:spPr>
      </p:pic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75E0068-C0AE-11A9-DBD2-253233A53A39}"/>
              </a:ext>
            </a:extLst>
          </p:cNvPr>
          <p:cNvSpPr/>
          <p:nvPr/>
        </p:nvSpPr>
        <p:spPr>
          <a:xfrm>
            <a:off x="818909" y="5300738"/>
            <a:ext cx="2337801" cy="719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26C0F9F-897F-5201-2044-A9FF328CC8CB}"/>
              </a:ext>
            </a:extLst>
          </p:cNvPr>
          <p:cNvSpPr/>
          <p:nvPr/>
        </p:nvSpPr>
        <p:spPr>
          <a:xfrm>
            <a:off x="6313746" y="5300738"/>
            <a:ext cx="2337801" cy="719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0F50EA2-371D-FACE-1B16-B4466904EDA1}"/>
              </a:ext>
            </a:extLst>
          </p:cNvPr>
          <p:cNvSpPr txBox="1"/>
          <p:nvPr/>
        </p:nvSpPr>
        <p:spPr>
          <a:xfrm>
            <a:off x="1064479" y="5477207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16B615C-B0FE-D789-86AD-C90FFED936BD}"/>
              </a:ext>
            </a:extLst>
          </p:cNvPr>
          <p:cNvSpPr txBox="1"/>
          <p:nvPr/>
        </p:nvSpPr>
        <p:spPr>
          <a:xfrm>
            <a:off x="6559316" y="5477207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41F4D71-CBB8-80F1-CEF0-32EB39E4592D}"/>
              </a:ext>
            </a:extLst>
          </p:cNvPr>
          <p:cNvSpPr/>
          <p:nvPr/>
        </p:nvSpPr>
        <p:spPr>
          <a:xfrm>
            <a:off x="3325595" y="1402783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01</a:t>
            </a:r>
            <a:endParaRPr lang="zh-CN" altLang="en-US" sz="1600" b="1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0C0C096-D2CA-AFFF-FAF9-9B17FD5C2021}"/>
              </a:ext>
            </a:extLst>
          </p:cNvPr>
          <p:cNvSpPr txBox="1"/>
          <p:nvPr/>
        </p:nvSpPr>
        <p:spPr>
          <a:xfrm>
            <a:off x="3900251" y="1483122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DF1CA6D-098E-DFC9-1BC1-D8B64C8D100D}"/>
              </a:ext>
            </a:extLst>
          </p:cNvPr>
          <p:cNvSpPr txBox="1"/>
          <p:nvPr/>
        </p:nvSpPr>
        <p:spPr>
          <a:xfrm>
            <a:off x="3344846" y="1944491"/>
            <a:ext cx="2503263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17FE5C24-C0B7-EA49-5271-64E8C2830075}"/>
              </a:ext>
            </a:extLst>
          </p:cNvPr>
          <p:cNvSpPr/>
          <p:nvPr/>
        </p:nvSpPr>
        <p:spPr>
          <a:xfrm>
            <a:off x="3325595" y="3077811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02</a:t>
            </a:r>
            <a:endParaRPr lang="zh-CN" altLang="en-US" sz="1600" b="1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4DE6CB1-8BF7-F0B5-F80A-B2774563CFA6}"/>
              </a:ext>
            </a:extLst>
          </p:cNvPr>
          <p:cNvSpPr txBox="1"/>
          <p:nvPr/>
        </p:nvSpPr>
        <p:spPr>
          <a:xfrm>
            <a:off x="3900251" y="3158150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88B4FBD-84C6-90F6-E116-BB2A808A4AD6}"/>
              </a:ext>
            </a:extLst>
          </p:cNvPr>
          <p:cNvSpPr txBox="1"/>
          <p:nvPr/>
        </p:nvSpPr>
        <p:spPr>
          <a:xfrm>
            <a:off x="3335220" y="3619519"/>
            <a:ext cx="2512889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13DB090A-84CC-F17D-F397-86D0A78B87C0}"/>
              </a:ext>
            </a:extLst>
          </p:cNvPr>
          <p:cNvSpPr/>
          <p:nvPr/>
        </p:nvSpPr>
        <p:spPr>
          <a:xfrm>
            <a:off x="3325595" y="4797271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03</a:t>
            </a:r>
            <a:endParaRPr lang="zh-CN" altLang="en-US" sz="1600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F9ACE64-C970-5585-4916-5D10BB402ACC}"/>
              </a:ext>
            </a:extLst>
          </p:cNvPr>
          <p:cNvSpPr txBox="1"/>
          <p:nvPr/>
        </p:nvSpPr>
        <p:spPr>
          <a:xfrm>
            <a:off x="3900251" y="4877610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B5472D6-5E63-6189-19D0-54F12DF244FF}"/>
              </a:ext>
            </a:extLst>
          </p:cNvPr>
          <p:cNvSpPr txBox="1"/>
          <p:nvPr/>
        </p:nvSpPr>
        <p:spPr>
          <a:xfrm>
            <a:off x="3350995" y="5338979"/>
            <a:ext cx="2497114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0E60E9E6-E65C-B49B-44D6-696D09B0B992}"/>
              </a:ext>
            </a:extLst>
          </p:cNvPr>
          <p:cNvSpPr/>
          <p:nvPr/>
        </p:nvSpPr>
        <p:spPr>
          <a:xfrm>
            <a:off x="8830057" y="1402783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01</a:t>
            </a:r>
            <a:endParaRPr lang="zh-CN" altLang="en-US" sz="1600" b="1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0A7EF5E-D7F0-F8C3-CF46-71F6FA248553}"/>
              </a:ext>
            </a:extLst>
          </p:cNvPr>
          <p:cNvSpPr txBox="1"/>
          <p:nvPr/>
        </p:nvSpPr>
        <p:spPr>
          <a:xfrm>
            <a:off x="9404713" y="1483122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8DA20BB-7734-188E-43F4-D1F80302893D}"/>
              </a:ext>
            </a:extLst>
          </p:cNvPr>
          <p:cNvSpPr txBox="1"/>
          <p:nvPr/>
        </p:nvSpPr>
        <p:spPr>
          <a:xfrm>
            <a:off x="8849308" y="1944491"/>
            <a:ext cx="2485201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58A35688-5F91-1301-324A-EEB29D8E77AF}"/>
              </a:ext>
            </a:extLst>
          </p:cNvPr>
          <p:cNvSpPr/>
          <p:nvPr/>
        </p:nvSpPr>
        <p:spPr>
          <a:xfrm>
            <a:off x="8830057" y="3077811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02</a:t>
            </a:r>
            <a:endParaRPr lang="zh-CN" altLang="en-US" sz="16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9F53E41-8A06-5F5D-4C3C-C788B0B82AB6}"/>
              </a:ext>
            </a:extLst>
          </p:cNvPr>
          <p:cNvSpPr txBox="1"/>
          <p:nvPr/>
        </p:nvSpPr>
        <p:spPr>
          <a:xfrm>
            <a:off x="9404713" y="3158150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D0AD6F2-71E0-4196-3917-8D9F77C0E1C7}"/>
              </a:ext>
            </a:extLst>
          </p:cNvPr>
          <p:cNvSpPr txBox="1"/>
          <p:nvPr/>
        </p:nvSpPr>
        <p:spPr>
          <a:xfrm>
            <a:off x="8839682" y="3619519"/>
            <a:ext cx="2494827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B9D2F75C-75EB-CB1D-11F0-189592021B07}"/>
              </a:ext>
            </a:extLst>
          </p:cNvPr>
          <p:cNvSpPr/>
          <p:nvPr/>
        </p:nvSpPr>
        <p:spPr>
          <a:xfrm>
            <a:off x="8830057" y="4797271"/>
            <a:ext cx="449205" cy="449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03</a:t>
            </a:r>
            <a:endParaRPr lang="zh-CN" altLang="en-US" sz="1600" b="1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1E1CDF8-4327-F88D-688B-89A871C75599}"/>
              </a:ext>
            </a:extLst>
          </p:cNvPr>
          <p:cNvSpPr txBox="1"/>
          <p:nvPr/>
        </p:nvSpPr>
        <p:spPr>
          <a:xfrm>
            <a:off x="9404713" y="4877610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864523C-7F53-37B6-283D-22DFAF1FA8FD}"/>
              </a:ext>
            </a:extLst>
          </p:cNvPr>
          <p:cNvSpPr txBox="1"/>
          <p:nvPr/>
        </p:nvSpPr>
        <p:spPr>
          <a:xfrm>
            <a:off x="8855457" y="5338979"/>
            <a:ext cx="2563933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effectLst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412510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29DB39A8-75BC-E74F-2CE4-319A0263CED3}"/>
              </a:ext>
            </a:extLst>
          </p:cNvPr>
          <p:cNvSpPr/>
          <p:nvPr/>
        </p:nvSpPr>
        <p:spPr>
          <a:xfrm>
            <a:off x="3570517" y="14367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0F703D21-A22A-9C17-48E0-83592CEDFF1D}"/>
              </a:ext>
            </a:extLst>
          </p:cNvPr>
          <p:cNvSpPr/>
          <p:nvPr/>
        </p:nvSpPr>
        <p:spPr>
          <a:xfrm>
            <a:off x="992417" y="21860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A5B3DE6B-DA58-4E9B-2A8A-78484761E738}"/>
              </a:ext>
            </a:extLst>
          </p:cNvPr>
          <p:cNvSpPr/>
          <p:nvPr/>
        </p:nvSpPr>
        <p:spPr>
          <a:xfrm>
            <a:off x="1125704" y="15590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9" name="图形 21">
            <a:extLst>
              <a:ext uri="{FF2B5EF4-FFF2-40B4-BE49-F238E27FC236}">
                <a16:creationId xmlns:a16="http://schemas.microsoft.com/office/drawing/2014/main" id="{6D63BA0B-40A1-6381-558D-BF1BF426BD98}"/>
              </a:ext>
            </a:extLst>
          </p:cNvPr>
          <p:cNvSpPr/>
          <p:nvPr/>
        </p:nvSpPr>
        <p:spPr>
          <a:xfrm>
            <a:off x="1546771" y="1175169"/>
            <a:ext cx="281866" cy="305838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97D6B55-BA26-CF5E-DF49-9B4EB25AB58F}"/>
              </a:ext>
            </a:extLst>
          </p:cNvPr>
          <p:cNvSpPr txBox="1"/>
          <p:nvPr/>
        </p:nvSpPr>
        <p:spPr>
          <a:xfrm>
            <a:off x="1912131" y="11610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3" name="文本框 28">
            <a:extLst>
              <a:ext uri="{FF2B5EF4-FFF2-40B4-BE49-F238E27FC236}">
                <a16:creationId xmlns:a16="http://schemas.microsoft.com/office/drawing/2014/main" id="{062393EE-2B53-7201-F572-D68788C52AF7}"/>
              </a:ext>
            </a:extLst>
          </p:cNvPr>
          <p:cNvSpPr txBox="1"/>
          <p:nvPr/>
        </p:nvSpPr>
        <p:spPr>
          <a:xfrm>
            <a:off x="1461611" y="16897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88" name="平行四边形 87">
            <a:extLst>
              <a:ext uri="{FF2B5EF4-FFF2-40B4-BE49-F238E27FC236}">
                <a16:creationId xmlns:a16="http://schemas.microsoft.com/office/drawing/2014/main" id="{073B4327-9DF2-5CD1-826B-4BB034326FFB}"/>
              </a:ext>
            </a:extLst>
          </p:cNvPr>
          <p:cNvSpPr/>
          <p:nvPr/>
        </p:nvSpPr>
        <p:spPr>
          <a:xfrm>
            <a:off x="3570517" y="32401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9" name="平行四边形 88">
            <a:extLst>
              <a:ext uri="{FF2B5EF4-FFF2-40B4-BE49-F238E27FC236}">
                <a16:creationId xmlns:a16="http://schemas.microsoft.com/office/drawing/2014/main" id="{CB81CDC5-04FD-1F0A-C99C-122CE2D72451}"/>
              </a:ext>
            </a:extLst>
          </p:cNvPr>
          <p:cNvSpPr/>
          <p:nvPr/>
        </p:nvSpPr>
        <p:spPr>
          <a:xfrm>
            <a:off x="992417" y="39894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A04480A0-B442-8BE4-77AB-874550D3DE11}"/>
              </a:ext>
            </a:extLst>
          </p:cNvPr>
          <p:cNvSpPr/>
          <p:nvPr/>
        </p:nvSpPr>
        <p:spPr>
          <a:xfrm>
            <a:off x="1125704" y="33624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0" name="图形 21">
            <a:extLst>
              <a:ext uri="{FF2B5EF4-FFF2-40B4-BE49-F238E27FC236}">
                <a16:creationId xmlns:a16="http://schemas.microsoft.com/office/drawing/2014/main" id="{3DEFE700-90C1-BC24-B229-9BCF09D5257C}"/>
              </a:ext>
            </a:extLst>
          </p:cNvPr>
          <p:cNvSpPr/>
          <p:nvPr/>
        </p:nvSpPr>
        <p:spPr>
          <a:xfrm>
            <a:off x="1534785" y="2990026"/>
            <a:ext cx="305838" cy="282924"/>
          </a:xfrm>
          <a:custGeom>
            <a:avLst/>
            <a:gdLst>
              <a:gd name="T0" fmla="*/ 8073 w 10398"/>
              <a:gd name="T1" fmla="*/ 5736 h 9621"/>
              <a:gd name="T2" fmla="*/ 9334 w 10398"/>
              <a:gd name="T3" fmla="*/ 8380 h 9621"/>
              <a:gd name="T4" fmla="*/ 9056 w 10398"/>
              <a:gd name="T5" fmla="*/ 8819 h 9621"/>
              <a:gd name="T6" fmla="*/ 1344 w 10398"/>
              <a:gd name="T7" fmla="*/ 8819 h 9621"/>
              <a:gd name="T8" fmla="*/ 1066 w 10398"/>
              <a:gd name="T9" fmla="*/ 8380 h 9621"/>
              <a:gd name="T10" fmla="*/ 2328 w 10398"/>
              <a:gd name="T11" fmla="*/ 5736 h 9621"/>
              <a:gd name="T12" fmla="*/ 2050 w 10398"/>
              <a:gd name="T13" fmla="*/ 5298 h 9621"/>
              <a:gd name="T14" fmla="*/ 1775 w 10398"/>
              <a:gd name="T15" fmla="*/ 5469 h 9621"/>
              <a:gd name="T16" fmla="*/ 44 w 10398"/>
              <a:gd name="T17" fmla="*/ 8991 h 9621"/>
              <a:gd name="T18" fmla="*/ 13 w 10398"/>
              <a:gd name="T19" fmla="*/ 9099 h 9621"/>
              <a:gd name="T20" fmla="*/ 514 w 10398"/>
              <a:gd name="T21" fmla="*/ 9621 h 9621"/>
              <a:gd name="T22" fmla="*/ 9884 w 10398"/>
              <a:gd name="T23" fmla="*/ 9621 h 9621"/>
              <a:gd name="T24" fmla="*/ 10385 w 10398"/>
              <a:gd name="T25" fmla="*/ 9099 h 9621"/>
              <a:gd name="T26" fmla="*/ 10354 w 10398"/>
              <a:gd name="T27" fmla="*/ 8991 h 9621"/>
              <a:gd name="T28" fmla="*/ 8625 w 10398"/>
              <a:gd name="T29" fmla="*/ 5469 h 9621"/>
              <a:gd name="T30" fmla="*/ 8350 w 10398"/>
              <a:gd name="T31" fmla="*/ 5298 h 9621"/>
              <a:gd name="T32" fmla="*/ 8073 w 10398"/>
              <a:gd name="T33" fmla="*/ 5736 h 9621"/>
              <a:gd name="T34" fmla="*/ 5200 w 10398"/>
              <a:gd name="T35" fmla="*/ 0 h 9621"/>
              <a:gd name="T36" fmla="*/ 2188 w 10398"/>
              <a:gd name="T37" fmla="*/ 3065 h 9621"/>
              <a:gd name="T38" fmla="*/ 2363 w 10398"/>
              <a:gd name="T39" fmla="*/ 4098 h 9621"/>
              <a:gd name="T40" fmla="*/ 5006 w 10398"/>
              <a:gd name="T41" fmla="*/ 7941 h 9621"/>
              <a:gd name="T42" fmla="*/ 5040 w 10398"/>
              <a:gd name="T43" fmla="*/ 7974 h 9621"/>
              <a:gd name="T44" fmla="*/ 5394 w 10398"/>
              <a:gd name="T45" fmla="*/ 7941 h 9621"/>
              <a:gd name="T46" fmla="*/ 8035 w 10398"/>
              <a:gd name="T47" fmla="*/ 4104 h 9621"/>
              <a:gd name="T48" fmla="*/ 8213 w 10398"/>
              <a:gd name="T49" fmla="*/ 3065 h 9621"/>
              <a:gd name="T50" fmla="*/ 5200 w 10398"/>
              <a:gd name="T51" fmla="*/ 0 h 9621"/>
              <a:gd name="T52" fmla="*/ 3800 w 10398"/>
              <a:gd name="T53" fmla="*/ 3954 h 9621"/>
              <a:gd name="T54" fmla="*/ 5200 w 10398"/>
              <a:gd name="T55" fmla="*/ 1529 h 9621"/>
              <a:gd name="T56" fmla="*/ 6600 w 10398"/>
              <a:gd name="T57" fmla="*/ 3954 h 9621"/>
              <a:gd name="T58" fmla="*/ 3800 w 10398"/>
              <a:gd name="T59" fmla="*/ 3954 h 9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98" h="9621">
                <a:moveTo>
                  <a:pt x="8073" y="5736"/>
                </a:moveTo>
                <a:lnTo>
                  <a:pt x="9334" y="8380"/>
                </a:lnTo>
                <a:cubicBezTo>
                  <a:pt x="9431" y="8584"/>
                  <a:pt x="9283" y="8819"/>
                  <a:pt x="9056" y="8819"/>
                </a:cubicBezTo>
                <a:lnTo>
                  <a:pt x="1344" y="8819"/>
                </a:lnTo>
                <a:cubicBezTo>
                  <a:pt x="1118" y="8819"/>
                  <a:pt x="970" y="8584"/>
                  <a:pt x="1066" y="8380"/>
                </a:cubicBezTo>
                <a:lnTo>
                  <a:pt x="2328" y="5736"/>
                </a:lnTo>
                <a:cubicBezTo>
                  <a:pt x="2425" y="5533"/>
                  <a:pt x="2276" y="5298"/>
                  <a:pt x="2050" y="5298"/>
                </a:cubicBezTo>
                <a:cubicBezTo>
                  <a:pt x="1933" y="5298"/>
                  <a:pt x="1826" y="5364"/>
                  <a:pt x="1775" y="5469"/>
                </a:cubicBezTo>
                <a:lnTo>
                  <a:pt x="44" y="8991"/>
                </a:lnTo>
                <a:cubicBezTo>
                  <a:pt x="28" y="9025"/>
                  <a:pt x="15" y="9061"/>
                  <a:pt x="13" y="9099"/>
                </a:cubicBezTo>
                <a:cubicBezTo>
                  <a:pt x="0" y="9380"/>
                  <a:pt x="225" y="9621"/>
                  <a:pt x="514" y="9621"/>
                </a:cubicBezTo>
                <a:lnTo>
                  <a:pt x="9884" y="9621"/>
                </a:lnTo>
                <a:cubicBezTo>
                  <a:pt x="10173" y="9621"/>
                  <a:pt x="10398" y="9380"/>
                  <a:pt x="10385" y="9099"/>
                </a:cubicBezTo>
                <a:cubicBezTo>
                  <a:pt x="10384" y="9061"/>
                  <a:pt x="10371" y="9025"/>
                  <a:pt x="10354" y="8991"/>
                </a:cubicBezTo>
                <a:lnTo>
                  <a:pt x="8625" y="5469"/>
                </a:lnTo>
                <a:cubicBezTo>
                  <a:pt x="8574" y="5364"/>
                  <a:pt x="8466" y="5298"/>
                  <a:pt x="8350" y="5298"/>
                </a:cubicBezTo>
                <a:cubicBezTo>
                  <a:pt x="8124" y="5296"/>
                  <a:pt x="7975" y="5532"/>
                  <a:pt x="8073" y="5736"/>
                </a:cubicBezTo>
                <a:close/>
                <a:moveTo>
                  <a:pt x="5200" y="0"/>
                </a:moveTo>
                <a:cubicBezTo>
                  <a:pt x="3536" y="0"/>
                  <a:pt x="2188" y="1372"/>
                  <a:pt x="2188" y="3065"/>
                </a:cubicBezTo>
                <a:cubicBezTo>
                  <a:pt x="2188" y="3416"/>
                  <a:pt x="2246" y="3765"/>
                  <a:pt x="2363" y="4098"/>
                </a:cubicBezTo>
                <a:cubicBezTo>
                  <a:pt x="2629" y="4855"/>
                  <a:pt x="3510" y="6136"/>
                  <a:pt x="5006" y="7941"/>
                </a:cubicBezTo>
                <a:cubicBezTo>
                  <a:pt x="5016" y="7954"/>
                  <a:pt x="5028" y="7965"/>
                  <a:pt x="5040" y="7974"/>
                </a:cubicBezTo>
                <a:cubicBezTo>
                  <a:pt x="5146" y="8063"/>
                  <a:pt x="5305" y="8048"/>
                  <a:pt x="5394" y="7941"/>
                </a:cubicBezTo>
                <a:cubicBezTo>
                  <a:pt x="6888" y="6139"/>
                  <a:pt x="7768" y="4859"/>
                  <a:pt x="8035" y="4104"/>
                </a:cubicBezTo>
                <a:cubicBezTo>
                  <a:pt x="8150" y="3780"/>
                  <a:pt x="8213" y="3430"/>
                  <a:pt x="8213" y="3065"/>
                </a:cubicBezTo>
                <a:cubicBezTo>
                  <a:pt x="8213" y="1373"/>
                  <a:pt x="6864" y="0"/>
                  <a:pt x="5200" y="0"/>
                </a:cubicBezTo>
                <a:close/>
                <a:moveTo>
                  <a:pt x="3800" y="3954"/>
                </a:moveTo>
                <a:lnTo>
                  <a:pt x="5200" y="1529"/>
                </a:lnTo>
                <a:lnTo>
                  <a:pt x="6600" y="3954"/>
                </a:lnTo>
                <a:lnTo>
                  <a:pt x="3800" y="3954"/>
                </a:ln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文本框 23">
            <a:extLst>
              <a:ext uri="{FF2B5EF4-FFF2-40B4-BE49-F238E27FC236}">
                <a16:creationId xmlns:a16="http://schemas.microsoft.com/office/drawing/2014/main" id="{F40841FC-EA94-8CEA-739D-11A30DF9D13D}"/>
              </a:ext>
            </a:extLst>
          </p:cNvPr>
          <p:cNvSpPr txBox="1"/>
          <p:nvPr/>
        </p:nvSpPr>
        <p:spPr>
          <a:xfrm>
            <a:off x="1912131" y="29644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93" name="文本框 28">
            <a:extLst>
              <a:ext uri="{FF2B5EF4-FFF2-40B4-BE49-F238E27FC236}">
                <a16:creationId xmlns:a16="http://schemas.microsoft.com/office/drawing/2014/main" id="{C673A7EA-D3E4-3632-D9DD-B97A4354FB57}"/>
              </a:ext>
            </a:extLst>
          </p:cNvPr>
          <p:cNvSpPr txBox="1"/>
          <p:nvPr/>
        </p:nvSpPr>
        <p:spPr>
          <a:xfrm>
            <a:off x="1461611" y="34931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4CABE094-4C0A-C88D-0CC8-6D8425762395}"/>
              </a:ext>
            </a:extLst>
          </p:cNvPr>
          <p:cNvSpPr/>
          <p:nvPr/>
        </p:nvSpPr>
        <p:spPr>
          <a:xfrm>
            <a:off x="3570517" y="50435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6" name="平行四边形 95">
            <a:extLst>
              <a:ext uri="{FF2B5EF4-FFF2-40B4-BE49-F238E27FC236}">
                <a16:creationId xmlns:a16="http://schemas.microsoft.com/office/drawing/2014/main" id="{127759FF-F433-DD27-B701-D33F98FCA813}"/>
              </a:ext>
            </a:extLst>
          </p:cNvPr>
          <p:cNvSpPr/>
          <p:nvPr/>
        </p:nvSpPr>
        <p:spPr>
          <a:xfrm>
            <a:off x="992417" y="57928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7" name="平行四边形 96">
            <a:extLst>
              <a:ext uri="{FF2B5EF4-FFF2-40B4-BE49-F238E27FC236}">
                <a16:creationId xmlns:a16="http://schemas.microsoft.com/office/drawing/2014/main" id="{5015BE9C-DB89-0310-4E5F-9A2CE739F362}"/>
              </a:ext>
            </a:extLst>
          </p:cNvPr>
          <p:cNvSpPr/>
          <p:nvPr/>
        </p:nvSpPr>
        <p:spPr>
          <a:xfrm>
            <a:off x="1125704" y="51658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1" name="图形 21">
            <a:extLst>
              <a:ext uri="{FF2B5EF4-FFF2-40B4-BE49-F238E27FC236}">
                <a16:creationId xmlns:a16="http://schemas.microsoft.com/office/drawing/2014/main" id="{9C2A9303-8673-7A3E-C8E6-BFD308A889AB}"/>
              </a:ext>
            </a:extLst>
          </p:cNvPr>
          <p:cNvSpPr/>
          <p:nvPr/>
        </p:nvSpPr>
        <p:spPr>
          <a:xfrm>
            <a:off x="1560292" y="4781969"/>
            <a:ext cx="254823" cy="305838"/>
          </a:xfrm>
          <a:custGeom>
            <a:avLst/>
            <a:gdLst>
              <a:gd name="T0" fmla="*/ 9600 w 10667"/>
              <a:gd name="T1" fmla="*/ 12800 h 12800"/>
              <a:gd name="T2" fmla="*/ 1067 w 10667"/>
              <a:gd name="T3" fmla="*/ 12800 h 12800"/>
              <a:gd name="T4" fmla="*/ 312 w 10667"/>
              <a:gd name="T5" fmla="*/ 12488 h 12800"/>
              <a:gd name="T6" fmla="*/ 0 w 10667"/>
              <a:gd name="T7" fmla="*/ 11733 h 12800"/>
              <a:gd name="T8" fmla="*/ 0 w 10667"/>
              <a:gd name="T9" fmla="*/ 1067 h 12800"/>
              <a:gd name="T10" fmla="*/ 1067 w 10667"/>
              <a:gd name="T11" fmla="*/ 0 h 12800"/>
              <a:gd name="T12" fmla="*/ 9600 w 10667"/>
              <a:gd name="T13" fmla="*/ 0 h 12800"/>
              <a:gd name="T14" fmla="*/ 10354 w 10667"/>
              <a:gd name="T15" fmla="*/ 313 h 12800"/>
              <a:gd name="T16" fmla="*/ 10667 w 10667"/>
              <a:gd name="T17" fmla="*/ 1067 h 12800"/>
              <a:gd name="T18" fmla="*/ 10667 w 10667"/>
              <a:gd name="T19" fmla="*/ 11734 h 12800"/>
              <a:gd name="T20" fmla="*/ 9600 w 10667"/>
              <a:gd name="T21" fmla="*/ 12800 h 12800"/>
              <a:gd name="T22" fmla="*/ 1333 w 10667"/>
              <a:gd name="T23" fmla="*/ 9600 h 12800"/>
              <a:gd name="T24" fmla="*/ 1865 w 10667"/>
              <a:gd name="T25" fmla="*/ 10133 h 12800"/>
              <a:gd name="T26" fmla="*/ 5598 w 10667"/>
              <a:gd name="T27" fmla="*/ 10133 h 12800"/>
              <a:gd name="T28" fmla="*/ 6131 w 10667"/>
              <a:gd name="T29" fmla="*/ 9600 h 12800"/>
              <a:gd name="T30" fmla="*/ 6131 w 10667"/>
              <a:gd name="T31" fmla="*/ 9067 h 12800"/>
              <a:gd name="T32" fmla="*/ 5598 w 10667"/>
              <a:gd name="T33" fmla="*/ 8534 h 12800"/>
              <a:gd name="T34" fmla="*/ 1867 w 10667"/>
              <a:gd name="T35" fmla="*/ 8534 h 12800"/>
              <a:gd name="T36" fmla="*/ 1334 w 10667"/>
              <a:gd name="T37" fmla="*/ 9067 h 12800"/>
              <a:gd name="T38" fmla="*/ 1334 w 10667"/>
              <a:gd name="T39" fmla="*/ 9600 h 12800"/>
              <a:gd name="T40" fmla="*/ 1333 w 10667"/>
              <a:gd name="T41" fmla="*/ 9600 h 12800"/>
              <a:gd name="T42" fmla="*/ 1333 w 10667"/>
              <a:gd name="T43" fmla="*/ 6667 h 12800"/>
              <a:gd name="T44" fmla="*/ 1865 w 10667"/>
              <a:gd name="T45" fmla="*/ 7200 h 12800"/>
              <a:gd name="T46" fmla="*/ 5598 w 10667"/>
              <a:gd name="T47" fmla="*/ 7200 h 12800"/>
              <a:gd name="T48" fmla="*/ 6131 w 10667"/>
              <a:gd name="T49" fmla="*/ 6667 h 12800"/>
              <a:gd name="T50" fmla="*/ 6131 w 10667"/>
              <a:gd name="T51" fmla="*/ 6134 h 12800"/>
              <a:gd name="T52" fmla="*/ 5598 w 10667"/>
              <a:gd name="T53" fmla="*/ 5602 h 12800"/>
              <a:gd name="T54" fmla="*/ 1867 w 10667"/>
              <a:gd name="T55" fmla="*/ 5602 h 12800"/>
              <a:gd name="T56" fmla="*/ 1334 w 10667"/>
              <a:gd name="T57" fmla="*/ 6134 h 12800"/>
              <a:gd name="T58" fmla="*/ 1334 w 10667"/>
              <a:gd name="T59" fmla="*/ 6667 h 12800"/>
              <a:gd name="T60" fmla="*/ 1333 w 10667"/>
              <a:gd name="T61" fmla="*/ 6667 h 12800"/>
              <a:gd name="T62" fmla="*/ 7733 w 10667"/>
              <a:gd name="T63" fmla="*/ 3200 h 12800"/>
              <a:gd name="T64" fmla="*/ 7200 w 10667"/>
              <a:gd name="T65" fmla="*/ 2667 h 12800"/>
              <a:gd name="T66" fmla="*/ 1867 w 10667"/>
              <a:gd name="T67" fmla="*/ 2667 h 12800"/>
              <a:gd name="T68" fmla="*/ 1333 w 10667"/>
              <a:gd name="T69" fmla="*/ 3200 h 12800"/>
              <a:gd name="T70" fmla="*/ 1333 w 10667"/>
              <a:gd name="T71" fmla="*/ 3733 h 12800"/>
              <a:gd name="T72" fmla="*/ 1865 w 10667"/>
              <a:gd name="T73" fmla="*/ 4266 h 12800"/>
              <a:gd name="T74" fmla="*/ 7198 w 10667"/>
              <a:gd name="T75" fmla="*/ 4266 h 12800"/>
              <a:gd name="T76" fmla="*/ 7731 w 10667"/>
              <a:gd name="T77" fmla="*/ 3733 h 12800"/>
              <a:gd name="T78" fmla="*/ 7731 w 10667"/>
              <a:gd name="T79" fmla="*/ 3200 h 12800"/>
              <a:gd name="T80" fmla="*/ 7733 w 10667"/>
              <a:gd name="T81" fmla="*/ 3200 h 12800"/>
              <a:gd name="T82" fmla="*/ 10133 w 10667"/>
              <a:gd name="T83" fmla="*/ 3200 h 12800"/>
              <a:gd name="T84" fmla="*/ 9600 w 10667"/>
              <a:gd name="T85" fmla="*/ 2667 h 12800"/>
              <a:gd name="T86" fmla="*/ 9067 w 10667"/>
              <a:gd name="T87" fmla="*/ 2667 h 12800"/>
              <a:gd name="T88" fmla="*/ 8534 w 10667"/>
              <a:gd name="T89" fmla="*/ 3200 h 12800"/>
              <a:gd name="T90" fmla="*/ 8534 w 10667"/>
              <a:gd name="T91" fmla="*/ 3733 h 12800"/>
              <a:gd name="T92" fmla="*/ 10134 w 10667"/>
              <a:gd name="T93" fmla="*/ 3733 h 12800"/>
              <a:gd name="T94" fmla="*/ 10134 w 10667"/>
              <a:gd name="T95" fmla="*/ 3200 h 12800"/>
              <a:gd name="T96" fmla="*/ 10133 w 10667"/>
              <a:gd name="T97" fmla="*/ 3200 h 12800"/>
              <a:gd name="T98" fmla="*/ 10133 w 10667"/>
              <a:gd name="T99" fmla="*/ 4000 h 12800"/>
              <a:gd name="T100" fmla="*/ 8533 w 10667"/>
              <a:gd name="T101" fmla="*/ 4000 h 12800"/>
              <a:gd name="T102" fmla="*/ 8533 w 10667"/>
              <a:gd name="T103" fmla="*/ 8797 h 12800"/>
              <a:gd name="T104" fmla="*/ 8529 w 10667"/>
              <a:gd name="T105" fmla="*/ 8797 h 12800"/>
              <a:gd name="T106" fmla="*/ 9331 w 10667"/>
              <a:gd name="T107" fmla="*/ 10400 h 12800"/>
              <a:gd name="T108" fmla="*/ 10131 w 10667"/>
              <a:gd name="T109" fmla="*/ 8800 h 12800"/>
              <a:gd name="T110" fmla="*/ 10133 w 10667"/>
              <a:gd name="T111" fmla="*/ 8800 h 12800"/>
              <a:gd name="T112" fmla="*/ 10133 w 10667"/>
              <a:gd name="T113" fmla="*/ 4000 h 12800"/>
              <a:gd name="T114" fmla="*/ 10133 w 10667"/>
              <a:gd name="T115" fmla="*/ 40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667" h="12800">
                <a:moveTo>
                  <a:pt x="9600" y="12800"/>
                </a:moveTo>
                <a:lnTo>
                  <a:pt x="1067" y="12800"/>
                </a:lnTo>
                <a:cubicBezTo>
                  <a:pt x="784" y="12800"/>
                  <a:pt x="512" y="12688"/>
                  <a:pt x="312" y="12488"/>
                </a:cubicBezTo>
                <a:cubicBezTo>
                  <a:pt x="112" y="12288"/>
                  <a:pt x="0" y="12016"/>
                  <a:pt x="0" y="11733"/>
                </a:cubicBezTo>
                <a:lnTo>
                  <a:pt x="0" y="1067"/>
                </a:lnTo>
                <a:cubicBezTo>
                  <a:pt x="0" y="478"/>
                  <a:pt x="478" y="0"/>
                  <a:pt x="1067" y="0"/>
                </a:cubicBezTo>
                <a:lnTo>
                  <a:pt x="9600" y="0"/>
                </a:lnTo>
                <a:cubicBezTo>
                  <a:pt x="9883" y="0"/>
                  <a:pt x="10154" y="113"/>
                  <a:pt x="10354" y="313"/>
                </a:cubicBezTo>
                <a:cubicBezTo>
                  <a:pt x="10554" y="513"/>
                  <a:pt x="10667" y="784"/>
                  <a:pt x="10667" y="1067"/>
                </a:cubicBezTo>
                <a:lnTo>
                  <a:pt x="10667" y="11734"/>
                </a:lnTo>
                <a:cubicBezTo>
                  <a:pt x="10667" y="12322"/>
                  <a:pt x="10189" y="12800"/>
                  <a:pt x="9600" y="12800"/>
                </a:cubicBezTo>
                <a:close/>
                <a:moveTo>
                  <a:pt x="1333" y="9600"/>
                </a:moveTo>
                <a:cubicBezTo>
                  <a:pt x="1333" y="9895"/>
                  <a:pt x="1572" y="10133"/>
                  <a:pt x="1865" y="10133"/>
                </a:cubicBezTo>
                <a:lnTo>
                  <a:pt x="5598" y="10133"/>
                </a:lnTo>
                <a:cubicBezTo>
                  <a:pt x="5893" y="10133"/>
                  <a:pt x="6131" y="9894"/>
                  <a:pt x="6131" y="9600"/>
                </a:cubicBezTo>
                <a:lnTo>
                  <a:pt x="6131" y="9067"/>
                </a:lnTo>
                <a:cubicBezTo>
                  <a:pt x="6131" y="8772"/>
                  <a:pt x="5892" y="8534"/>
                  <a:pt x="5598" y="8534"/>
                </a:cubicBezTo>
                <a:lnTo>
                  <a:pt x="1867" y="8534"/>
                </a:lnTo>
                <a:cubicBezTo>
                  <a:pt x="1573" y="8534"/>
                  <a:pt x="1334" y="8773"/>
                  <a:pt x="1334" y="9067"/>
                </a:cubicBezTo>
                <a:lnTo>
                  <a:pt x="1334" y="9600"/>
                </a:lnTo>
                <a:lnTo>
                  <a:pt x="1333" y="9600"/>
                </a:lnTo>
                <a:close/>
                <a:moveTo>
                  <a:pt x="1333" y="6667"/>
                </a:moveTo>
                <a:cubicBezTo>
                  <a:pt x="1333" y="6963"/>
                  <a:pt x="1572" y="7200"/>
                  <a:pt x="1865" y="7200"/>
                </a:cubicBezTo>
                <a:lnTo>
                  <a:pt x="5598" y="7200"/>
                </a:lnTo>
                <a:cubicBezTo>
                  <a:pt x="5893" y="7200"/>
                  <a:pt x="6131" y="6961"/>
                  <a:pt x="6131" y="6667"/>
                </a:cubicBezTo>
                <a:lnTo>
                  <a:pt x="6131" y="6134"/>
                </a:lnTo>
                <a:cubicBezTo>
                  <a:pt x="6131" y="5839"/>
                  <a:pt x="5892" y="5602"/>
                  <a:pt x="5598" y="5602"/>
                </a:cubicBezTo>
                <a:lnTo>
                  <a:pt x="1867" y="5602"/>
                </a:lnTo>
                <a:cubicBezTo>
                  <a:pt x="1573" y="5602"/>
                  <a:pt x="1334" y="5841"/>
                  <a:pt x="1334" y="6134"/>
                </a:cubicBezTo>
                <a:lnTo>
                  <a:pt x="1334" y="6667"/>
                </a:lnTo>
                <a:lnTo>
                  <a:pt x="1333" y="6667"/>
                </a:lnTo>
                <a:close/>
                <a:moveTo>
                  <a:pt x="7733" y="3200"/>
                </a:moveTo>
                <a:cubicBezTo>
                  <a:pt x="7733" y="2905"/>
                  <a:pt x="7493" y="2667"/>
                  <a:pt x="7200" y="2667"/>
                </a:cubicBezTo>
                <a:lnTo>
                  <a:pt x="1867" y="2667"/>
                </a:lnTo>
                <a:cubicBezTo>
                  <a:pt x="1572" y="2667"/>
                  <a:pt x="1333" y="2905"/>
                  <a:pt x="1333" y="3200"/>
                </a:cubicBezTo>
                <a:lnTo>
                  <a:pt x="1333" y="3733"/>
                </a:lnTo>
                <a:cubicBezTo>
                  <a:pt x="1333" y="4028"/>
                  <a:pt x="1572" y="4266"/>
                  <a:pt x="1865" y="4266"/>
                </a:cubicBezTo>
                <a:lnTo>
                  <a:pt x="7198" y="4266"/>
                </a:lnTo>
                <a:cubicBezTo>
                  <a:pt x="7493" y="4266"/>
                  <a:pt x="7731" y="4027"/>
                  <a:pt x="7731" y="3733"/>
                </a:cubicBezTo>
                <a:lnTo>
                  <a:pt x="7731" y="3200"/>
                </a:lnTo>
                <a:lnTo>
                  <a:pt x="7733" y="3200"/>
                </a:lnTo>
                <a:close/>
                <a:moveTo>
                  <a:pt x="10133" y="3200"/>
                </a:moveTo>
                <a:cubicBezTo>
                  <a:pt x="10133" y="2905"/>
                  <a:pt x="9893" y="2667"/>
                  <a:pt x="9600" y="2667"/>
                </a:cubicBezTo>
                <a:lnTo>
                  <a:pt x="9067" y="2667"/>
                </a:lnTo>
                <a:cubicBezTo>
                  <a:pt x="8772" y="2667"/>
                  <a:pt x="8534" y="2906"/>
                  <a:pt x="8534" y="3200"/>
                </a:cubicBezTo>
                <a:lnTo>
                  <a:pt x="8534" y="3733"/>
                </a:lnTo>
                <a:lnTo>
                  <a:pt x="10134" y="3733"/>
                </a:lnTo>
                <a:lnTo>
                  <a:pt x="10134" y="3200"/>
                </a:lnTo>
                <a:lnTo>
                  <a:pt x="10133" y="3200"/>
                </a:lnTo>
                <a:close/>
                <a:moveTo>
                  <a:pt x="10133" y="4000"/>
                </a:moveTo>
                <a:lnTo>
                  <a:pt x="8533" y="4000"/>
                </a:lnTo>
                <a:lnTo>
                  <a:pt x="8533" y="8797"/>
                </a:lnTo>
                <a:lnTo>
                  <a:pt x="8529" y="8797"/>
                </a:lnTo>
                <a:lnTo>
                  <a:pt x="9331" y="10400"/>
                </a:lnTo>
                <a:lnTo>
                  <a:pt x="10131" y="8800"/>
                </a:lnTo>
                <a:lnTo>
                  <a:pt x="10133" y="8800"/>
                </a:lnTo>
                <a:lnTo>
                  <a:pt x="10133" y="4000"/>
                </a:lnTo>
                <a:close/>
                <a:moveTo>
                  <a:pt x="10133" y="4000"/>
                </a:move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文本框 23">
            <a:extLst>
              <a:ext uri="{FF2B5EF4-FFF2-40B4-BE49-F238E27FC236}">
                <a16:creationId xmlns:a16="http://schemas.microsoft.com/office/drawing/2014/main" id="{D736DC88-658A-F4F7-7EAD-37AFE3A3147C}"/>
              </a:ext>
            </a:extLst>
          </p:cNvPr>
          <p:cNvSpPr txBox="1"/>
          <p:nvPr/>
        </p:nvSpPr>
        <p:spPr>
          <a:xfrm>
            <a:off x="1912131" y="47678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00" name="文本框 28">
            <a:extLst>
              <a:ext uri="{FF2B5EF4-FFF2-40B4-BE49-F238E27FC236}">
                <a16:creationId xmlns:a16="http://schemas.microsoft.com/office/drawing/2014/main" id="{7419CF17-11C6-961F-4167-4454CBEEBB22}"/>
              </a:ext>
            </a:extLst>
          </p:cNvPr>
          <p:cNvSpPr txBox="1"/>
          <p:nvPr/>
        </p:nvSpPr>
        <p:spPr>
          <a:xfrm>
            <a:off x="1461611" y="52965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02" name="平行四边形 101">
            <a:extLst>
              <a:ext uri="{FF2B5EF4-FFF2-40B4-BE49-F238E27FC236}">
                <a16:creationId xmlns:a16="http://schemas.microsoft.com/office/drawing/2014/main" id="{6F2DD2EF-DD52-F2B4-1977-DD8A4E72EDFA}"/>
              </a:ext>
            </a:extLst>
          </p:cNvPr>
          <p:cNvSpPr/>
          <p:nvPr/>
        </p:nvSpPr>
        <p:spPr>
          <a:xfrm>
            <a:off x="9272817" y="14367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3" name="平行四边形 102">
            <a:extLst>
              <a:ext uri="{FF2B5EF4-FFF2-40B4-BE49-F238E27FC236}">
                <a16:creationId xmlns:a16="http://schemas.microsoft.com/office/drawing/2014/main" id="{6839D946-136F-D66F-1717-D03FD5A5092B}"/>
              </a:ext>
            </a:extLst>
          </p:cNvPr>
          <p:cNvSpPr/>
          <p:nvPr/>
        </p:nvSpPr>
        <p:spPr>
          <a:xfrm>
            <a:off x="6694717" y="21860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4" name="平行四边形 103">
            <a:extLst>
              <a:ext uri="{FF2B5EF4-FFF2-40B4-BE49-F238E27FC236}">
                <a16:creationId xmlns:a16="http://schemas.microsoft.com/office/drawing/2014/main" id="{B5D6A169-1E9C-C83F-69AA-07F9E4AD7878}"/>
              </a:ext>
            </a:extLst>
          </p:cNvPr>
          <p:cNvSpPr/>
          <p:nvPr/>
        </p:nvSpPr>
        <p:spPr>
          <a:xfrm>
            <a:off x="6828004" y="15590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2" name="图形 21">
            <a:extLst>
              <a:ext uri="{FF2B5EF4-FFF2-40B4-BE49-F238E27FC236}">
                <a16:creationId xmlns:a16="http://schemas.microsoft.com/office/drawing/2014/main" id="{A5111A5A-0EE5-C45B-DD88-34618C9030DE}"/>
              </a:ext>
            </a:extLst>
          </p:cNvPr>
          <p:cNvSpPr/>
          <p:nvPr/>
        </p:nvSpPr>
        <p:spPr>
          <a:xfrm>
            <a:off x="7237085" y="1179803"/>
            <a:ext cx="305838" cy="296569"/>
          </a:xfrm>
          <a:custGeom>
            <a:avLst/>
            <a:gdLst>
              <a:gd name="connsiteX0" fmla="*/ 163288 w 533512"/>
              <a:gd name="connsiteY0" fmla="*/ 408862 h 517343"/>
              <a:gd name="connsiteX1" fmla="*/ 143080 w 533512"/>
              <a:gd name="connsiteY1" fmla="*/ 429071 h 517343"/>
              <a:gd name="connsiteX2" fmla="*/ 163288 w 533512"/>
              <a:gd name="connsiteY2" fmla="*/ 449281 h 517343"/>
              <a:gd name="connsiteX3" fmla="*/ 276457 w 533512"/>
              <a:gd name="connsiteY3" fmla="*/ 449281 h 517343"/>
              <a:gd name="connsiteX4" fmla="*/ 276472 w 533512"/>
              <a:gd name="connsiteY4" fmla="*/ 449281 h 517343"/>
              <a:gd name="connsiteX5" fmla="*/ 296019 w 533512"/>
              <a:gd name="connsiteY5" fmla="*/ 428426 h 517343"/>
              <a:gd name="connsiteX6" fmla="*/ 276457 w 533512"/>
              <a:gd name="connsiteY6" fmla="*/ 408862 h 517343"/>
              <a:gd name="connsiteX7" fmla="*/ 163288 w 533512"/>
              <a:gd name="connsiteY7" fmla="*/ 328027 h 517343"/>
              <a:gd name="connsiteX8" fmla="*/ 143080 w 533512"/>
              <a:gd name="connsiteY8" fmla="*/ 348236 h 517343"/>
              <a:gd name="connsiteX9" fmla="*/ 163288 w 533512"/>
              <a:gd name="connsiteY9" fmla="*/ 368446 h 517343"/>
              <a:gd name="connsiteX10" fmla="*/ 357292 w 533512"/>
              <a:gd name="connsiteY10" fmla="*/ 368446 h 517343"/>
              <a:gd name="connsiteX11" fmla="*/ 357307 w 533512"/>
              <a:gd name="connsiteY11" fmla="*/ 368446 h 517343"/>
              <a:gd name="connsiteX12" fmla="*/ 376854 w 533512"/>
              <a:gd name="connsiteY12" fmla="*/ 347591 h 517343"/>
              <a:gd name="connsiteX13" fmla="*/ 357292 w 533512"/>
              <a:gd name="connsiteY13" fmla="*/ 328027 h 517343"/>
              <a:gd name="connsiteX14" fmla="*/ 300871 w 533512"/>
              <a:gd name="connsiteY14" fmla="*/ 84511 h 517343"/>
              <a:gd name="connsiteX15" fmla="*/ 291655 w 533512"/>
              <a:gd name="connsiteY15" fmla="*/ 90535 h 517343"/>
              <a:gd name="connsiteX16" fmla="*/ 231675 w 533512"/>
              <a:gd name="connsiteY16" fmla="*/ 180584 h 517343"/>
              <a:gd name="connsiteX17" fmla="*/ 207586 w 533512"/>
              <a:gd name="connsiteY17" fmla="*/ 137420 h 517343"/>
              <a:gd name="connsiteX18" fmla="*/ 202574 w 533512"/>
              <a:gd name="connsiteY18" fmla="*/ 132407 h 517343"/>
              <a:gd name="connsiteX19" fmla="*/ 182850 w 533512"/>
              <a:gd name="connsiteY19" fmla="*/ 137420 h 517343"/>
              <a:gd name="connsiteX20" fmla="*/ 154073 w 533512"/>
              <a:gd name="connsiteY20" fmla="*/ 184788 h 517343"/>
              <a:gd name="connsiteX21" fmla="*/ 151194 w 533512"/>
              <a:gd name="connsiteY21" fmla="*/ 194989 h 517343"/>
              <a:gd name="connsiteX22" fmla="*/ 168300 w 533512"/>
              <a:gd name="connsiteY22" fmla="*/ 210170 h 517343"/>
              <a:gd name="connsiteX23" fmla="*/ 365376 w 533512"/>
              <a:gd name="connsiteY23" fmla="*/ 210170 h 517343"/>
              <a:gd name="connsiteX24" fmla="*/ 377274 w 533512"/>
              <a:gd name="connsiteY24" fmla="*/ 206290 h 517343"/>
              <a:gd name="connsiteX25" fmla="*/ 378957 w 533512"/>
              <a:gd name="connsiteY25" fmla="*/ 183495 h 517343"/>
              <a:gd name="connsiteX26" fmla="*/ 315419 w 533512"/>
              <a:gd name="connsiteY26" fmla="*/ 90535 h 517343"/>
              <a:gd name="connsiteX27" fmla="*/ 311653 w 533512"/>
              <a:gd name="connsiteY27" fmla="*/ 86769 h 517343"/>
              <a:gd name="connsiteX28" fmla="*/ 300871 w 533512"/>
              <a:gd name="connsiteY28" fmla="*/ 84511 h 517343"/>
              <a:gd name="connsiteX29" fmla="*/ 509262 w 533512"/>
              <a:gd name="connsiteY29" fmla="*/ 64668 h 517343"/>
              <a:gd name="connsiteX30" fmla="*/ 533512 w 533512"/>
              <a:gd name="connsiteY30" fmla="*/ 88919 h 517343"/>
              <a:gd name="connsiteX31" fmla="*/ 533512 w 533512"/>
              <a:gd name="connsiteY31" fmla="*/ 428426 h 517343"/>
              <a:gd name="connsiteX32" fmla="*/ 509262 w 533512"/>
              <a:gd name="connsiteY32" fmla="*/ 452675 h 517343"/>
              <a:gd name="connsiteX33" fmla="*/ 485011 w 533512"/>
              <a:gd name="connsiteY33" fmla="*/ 428426 h 517343"/>
              <a:gd name="connsiteX34" fmla="*/ 485011 w 533512"/>
              <a:gd name="connsiteY34" fmla="*/ 88919 h 517343"/>
              <a:gd name="connsiteX35" fmla="*/ 509262 w 533512"/>
              <a:gd name="connsiteY35" fmla="*/ 64668 h 517343"/>
              <a:gd name="connsiteX36" fmla="*/ 24252 w 533512"/>
              <a:gd name="connsiteY36" fmla="*/ 64668 h 517343"/>
              <a:gd name="connsiteX37" fmla="*/ 48501 w 533512"/>
              <a:gd name="connsiteY37" fmla="*/ 88919 h 517343"/>
              <a:gd name="connsiteX38" fmla="*/ 48501 w 533512"/>
              <a:gd name="connsiteY38" fmla="*/ 428426 h 517343"/>
              <a:gd name="connsiteX39" fmla="*/ 24252 w 533512"/>
              <a:gd name="connsiteY39" fmla="*/ 452675 h 517343"/>
              <a:gd name="connsiteX40" fmla="*/ 0 w 533512"/>
              <a:gd name="connsiteY40" fmla="*/ 428426 h 517343"/>
              <a:gd name="connsiteX41" fmla="*/ 0 w 533512"/>
              <a:gd name="connsiteY41" fmla="*/ 88919 h 517343"/>
              <a:gd name="connsiteX42" fmla="*/ 24252 w 533512"/>
              <a:gd name="connsiteY42" fmla="*/ 64668 h 517343"/>
              <a:gd name="connsiteX43" fmla="*/ 121254 w 533512"/>
              <a:gd name="connsiteY43" fmla="*/ 0 h 517343"/>
              <a:gd name="connsiteX44" fmla="*/ 412260 w 533512"/>
              <a:gd name="connsiteY44" fmla="*/ 0 h 517343"/>
              <a:gd name="connsiteX45" fmla="*/ 444594 w 533512"/>
              <a:gd name="connsiteY45" fmla="*/ 32333 h 517343"/>
              <a:gd name="connsiteX46" fmla="*/ 444594 w 533512"/>
              <a:gd name="connsiteY46" fmla="*/ 485009 h 517343"/>
              <a:gd name="connsiteX47" fmla="*/ 412260 w 533512"/>
              <a:gd name="connsiteY47" fmla="*/ 517343 h 517343"/>
              <a:gd name="connsiteX48" fmla="*/ 121254 w 533512"/>
              <a:gd name="connsiteY48" fmla="*/ 517343 h 517343"/>
              <a:gd name="connsiteX49" fmla="*/ 88920 w 533512"/>
              <a:gd name="connsiteY49" fmla="*/ 485009 h 517343"/>
              <a:gd name="connsiteX50" fmla="*/ 88920 w 533512"/>
              <a:gd name="connsiteY50" fmla="*/ 32333 h 517343"/>
              <a:gd name="connsiteX51" fmla="*/ 121254 w 533512"/>
              <a:gd name="connsiteY51" fmla="*/ 0 h 51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3512" h="517343">
                <a:moveTo>
                  <a:pt x="163288" y="408862"/>
                </a:moveTo>
                <a:cubicBezTo>
                  <a:pt x="152133" y="408862"/>
                  <a:pt x="143080" y="417916"/>
                  <a:pt x="143080" y="429071"/>
                </a:cubicBezTo>
                <a:cubicBezTo>
                  <a:pt x="143080" y="440227"/>
                  <a:pt x="152133" y="449281"/>
                  <a:pt x="163288" y="449281"/>
                </a:cubicBezTo>
                <a:lnTo>
                  <a:pt x="276457" y="449281"/>
                </a:lnTo>
                <a:cubicBezTo>
                  <a:pt x="276457" y="449281"/>
                  <a:pt x="276472" y="449281"/>
                  <a:pt x="276472" y="449281"/>
                </a:cubicBezTo>
                <a:cubicBezTo>
                  <a:pt x="287629" y="448924"/>
                  <a:pt x="296375" y="439580"/>
                  <a:pt x="296019" y="428426"/>
                </a:cubicBezTo>
                <a:cubicBezTo>
                  <a:pt x="295679" y="417771"/>
                  <a:pt x="287111" y="409202"/>
                  <a:pt x="276457" y="408862"/>
                </a:cubicBezTo>
                <a:close/>
                <a:moveTo>
                  <a:pt x="163288" y="328027"/>
                </a:moveTo>
                <a:cubicBezTo>
                  <a:pt x="152133" y="328027"/>
                  <a:pt x="143080" y="337081"/>
                  <a:pt x="143080" y="348236"/>
                </a:cubicBezTo>
                <a:cubicBezTo>
                  <a:pt x="143080" y="359392"/>
                  <a:pt x="152133" y="368446"/>
                  <a:pt x="163288" y="368446"/>
                </a:cubicBezTo>
                <a:lnTo>
                  <a:pt x="357292" y="368446"/>
                </a:lnTo>
                <a:cubicBezTo>
                  <a:pt x="357292" y="368446"/>
                  <a:pt x="357307" y="368446"/>
                  <a:pt x="357307" y="368446"/>
                </a:cubicBezTo>
                <a:cubicBezTo>
                  <a:pt x="368464" y="368089"/>
                  <a:pt x="377210" y="358745"/>
                  <a:pt x="376854" y="347591"/>
                </a:cubicBezTo>
                <a:cubicBezTo>
                  <a:pt x="376514" y="336936"/>
                  <a:pt x="367946" y="328367"/>
                  <a:pt x="357292" y="328027"/>
                </a:cubicBezTo>
                <a:close/>
                <a:moveTo>
                  <a:pt x="300871" y="84511"/>
                </a:moveTo>
                <a:cubicBezTo>
                  <a:pt x="297252" y="85192"/>
                  <a:pt x="293893" y="87254"/>
                  <a:pt x="291655" y="90535"/>
                </a:cubicBezTo>
                <a:lnTo>
                  <a:pt x="231675" y="180584"/>
                </a:lnTo>
                <a:lnTo>
                  <a:pt x="207586" y="137420"/>
                </a:lnTo>
                <a:cubicBezTo>
                  <a:pt x="206357" y="135349"/>
                  <a:pt x="204643" y="133636"/>
                  <a:pt x="202574" y="132407"/>
                </a:cubicBezTo>
                <a:cubicBezTo>
                  <a:pt x="195736" y="128350"/>
                  <a:pt x="186908" y="130579"/>
                  <a:pt x="182850" y="137420"/>
                </a:cubicBezTo>
                <a:lnTo>
                  <a:pt x="154073" y="184788"/>
                </a:lnTo>
                <a:cubicBezTo>
                  <a:pt x="151987" y="187762"/>
                  <a:pt x="150984" y="191367"/>
                  <a:pt x="151194" y="194989"/>
                </a:cubicBezTo>
                <a:cubicBezTo>
                  <a:pt x="151729" y="203914"/>
                  <a:pt x="159393" y="210703"/>
                  <a:pt x="168300" y="210170"/>
                </a:cubicBezTo>
                <a:lnTo>
                  <a:pt x="365376" y="210170"/>
                </a:lnTo>
                <a:cubicBezTo>
                  <a:pt x="369708" y="210527"/>
                  <a:pt x="373992" y="209135"/>
                  <a:pt x="377274" y="206290"/>
                </a:cubicBezTo>
                <a:cubicBezTo>
                  <a:pt x="384048" y="200470"/>
                  <a:pt x="384792" y="190252"/>
                  <a:pt x="378957" y="183495"/>
                </a:cubicBezTo>
                <a:lnTo>
                  <a:pt x="315419" y="90535"/>
                </a:lnTo>
                <a:cubicBezTo>
                  <a:pt x="314418" y="89048"/>
                  <a:pt x="313124" y="87770"/>
                  <a:pt x="311653" y="86769"/>
                </a:cubicBezTo>
                <a:cubicBezTo>
                  <a:pt x="308371" y="84529"/>
                  <a:pt x="304491" y="83830"/>
                  <a:pt x="300871" y="84511"/>
                </a:cubicBezTo>
                <a:close/>
                <a:moveTo>
                  <a:pt x="509262" y="64668"/>
                </a:moveTo>
                <a:cubicBezTo>
                  <a:pt x="522647" y="64668"/>
                  <a:pt x="533512" y="75533"/>
                  <a:pt x="533512" y="88919"/>
                </a:cubicBezTo>
                <a:lnTo>
                  <a:pt x="533512" y="428426"/>
                </a:lnTo>
                <a:cubicBezTo>
                  <a:pt x="533512" y="441811"/>
                  <a:pt x="522647" y="452675"/>
                  <a:pt x="509262" y="452675"/>
                </a:cubicBezTo>
                <a:cubicBezTo>
                  <a:pt x="495875" y="452675"/>
                  <a:pt x="485011" y="441811"/>
                  <a:pt x="485011" y="428426"/>
                </a:cubicBezTo>
                <a:lnTo>
                  <a:pt x="485011" y="88919"/>
                </a:lnTo>
                <a:cubicBezTo>
                  <a:pt x="485011" y="75533"/>
                  <a:pt x="495875" y="64668"/>
                  <a:pt x="509262" y="64668"/>
                </a:cubicBezTo>
                <a:close/>
                <a:moveTo>
                  <a:pt x="24252" y="64668"/>
                </a:moveTo>
                <a:cubicBezTo>
                  <a:pt x="37637" y="64668"/>
                  <a:pt x="48501" y="75533"/>
                  <a:pt x="48501" y="88919"/>
                </a:cubicBezTo>
                <a:lnTo>
                  <a:pt x="48501" y="428426"/>
                </a:lnTo>
                <a:cubicBezTo>
                  <a:pt x="48501" y="441811"/>
                  <a:pt x="37637" y="452675"/>
                  <a:pt x="24252" y="452675"/>
                </a:cubicBezTo>
                <a:cubicBezTo>
                  <a:pt x="10865" y="452675"/>
                  <a:pt x="0" y="441811"/>
                  <a:pt x="0" y="428426"/>
                </a:cubicBezTo>
                <a:lnTo>
                  <a:pt x="0" y="88919"/>
                </a:lnTo>
                <a:cubicBezTo>
                  <a:pt x="0" y="75533"/>
                  <a:pt x="10865" y="64668"/>
                  <a:pt x="24252" y="64668"/>
                </a:cubicBezTo>
                <a:close/>
                <a:moveTo>
                  <a:pt x="121254" y="0"/>
                </a:moveTo>
                <a:lnTo>
                  <a:pt x="412260" y="0"/>
                </a:lnTo>
                <a:cubicBezTo>
                  <a:pt x="430124" y="0"/>
                  <a:pt x="444594" y="14470"/>
                  <a:pt x="444594" y="32333"/>
                </a:cubicBezTo>
                <a:lnTo>
                  <a:pt x="444594" y="485009"/>
                </a:lnTo>
                <a:cubicBezTo>
                  <a:pt x="444594" y="502874"/>
                  <a:pt x="430124" y="517343"/>
                  <a:pt x="412260" y="517343"/>
                </a:cubicBezTo>
                <a:lnTo>
                  <a:pt x="121254" y="517343"/>
                </a:lnTo>
                <a:cubicBezTo>
                  <a:pt x="103389" y="517343"/>
                  <a:pt x="88920" y="502874"/>
                  <a:pt x="88920" y="485009"/>
                </a:cubicBezTo>
                <a:lnTo>
                  <a:pt x="88920" y="32333"/>
                </a:lnTo>
                <a:cubicBezTo>
                  <a:pt x="88920" y="14470"/>
                  <a:pt x="103389" y="0"/>
                  <a:pt x="121254" y="0"/>
                </a:cubicBez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" name="文本框 23">
            <a:extLst>
              <a:ext uri="{FF2B5EF4-FFF2-40B4-BE49-F238E27FC236}">
                <a16:creationId xmlns:a16="http://schemas.microsoft.com/office/drawing/2014/main" id="{06FD369F-9981-258F-150F-D84DCE5B6242}"/>
              </a:ext>
            </a:extLst>
          </p:cNvPr>
          <p:cNvSpPr txBox="1"/>
          <p:nvPr/>
        </p:nvSpPr>
        <p:spPr>
          <a:xfrm>
            <a:off x="7614431" y="11610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07" name="文本框 28">
            <a:extLst>
              <a:ext uri="{FF2B5EF4-FFF2-40B4-BE49-F238E27FC236}">
                <a16:creationId xmlns:a16="http://schemas.microsoft.com/office/drawing/2014/main" id="{F1EA39E1-AA4C-F8CF-073A-3A5C987C0094}"/>
              </a:ext>
            </a:extLst>
          </p:cNvPr>
          <p:cNvSpPr txBox="1"/>
          <p:nvPr/>
        </p:nvSpPr>
        <p:spPr>
          <a:xfrm>
            <a:off x="7163911" y="16897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09" name="平行四边形 108">
            <a:extLst>
              <a:ext uri="{FF2B5EF4-FFF2-40B4-BE49-F238E27FC236}">
                <a16:creationId xmlns:a16="http://schemas.microsoft.com/office/drawing/2014/main" id="{25A4E985-75BD-878A-EACB-441B8881D424}"/>
              </a:ext>
            </a:extLst>
          </p:cNvPr>
          <p:cNvSpPr/>
          <p:nvPr/>
        </p:nvSpPr>
        <p:spPr>
          <a:xfrm>
            <a:off x="9272817" y="32401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0" name="平行四边形 109">
            <a:extLst>
              <a:ext uri="{FF2B5EF4-FFF2-40B4-BE49-F238E27FC236}">
                <a16:creationId xmlns:a16="http://schemas.microsoft.com/office/drawing/2014/main" id="{724D3473-6A54-A037-00C3-8171908319D7}"/>
              </a:ext>
            </a:extLst>
          </p:cNvPr>
          <p:cNvSpPr/>
          <p:nvPr/>
        </p:nvSpPr>
        <p:spPr>
          <a:xfrm>
            <a:off x="6694717" y="39894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1" name="平行四边形 110">
            <a:extLst>
              <a:ext uri="{FF2B5EF4-FFF2-40B4-BE49-F238E27FC236}">
                <a16:creationId xmlns:a16="http://schemas.microsoft.com/office/drawing/2014/main" id="{92F39053-B435-289B-99FA-F4C321F8ED4B}"/>
              </a:ext>
            </a:extLst>
          </p:cNvPr>
          <p:cNvSpPr/>
          <p:nvPr/>
        </p:nvSpPr>
        <p:spPr>
          <a:xfrm>
            <a:off x="6828004" y="33624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3" name="图形 21">
            <a:extLst>
              <a:ext uri="{FF2B5EF4-FFF2-40B4-BE49-F238E27FC236}">
                <a16:creationId xmlns:a16="http://schemas.microsoft.com/office/drawing/2014/main" id="{2C9A35CB-E105-7A32-CE1A-97710CE96106}"/>
              </a:ext>
            </a:extLst>
          </p:cNvPr>
          <p:cNvSpPr/>
          <p:nvPr/>
        </p:nvSpPr>
        <p:spPr>
          <a:xfrm>
            <a:off x="7237692" y="2978569"/>
            <a:ext cx="304625" cy="305838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3" name="文本框 23">
            <a:extLst>
              <a:ext uri="{FF2B5EF4-FFF2-40B4-BE49-F238E27FC236}">
                <a16:creationId xmlns:a16="http://schemas.microsoft.com/office/drawing/2014/main" id="{F31E55C6-8807-2511-9408-93E9953028AF}"/>
              </a:ext>
            </a:extLst>
          </p:cNvPr>
          <p:cNvSpPr txBox="1"/>
          <p:nvPr/>
        </p:nvSpPr>
        <p:spPr>
          <a:xfrm>
            <a:off x="7614431" y="29644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14" name="文本框 28">
            <a:extLst>
              <a:ext uri="{FF2B5EF4-FFF2-40B4-BE49-F238E27FC236}">
                <a16:creationId xmlns:a16="http://schemas.microsoft.com/office/drawing/2014/main" id="{C47707E9-42D0-4972-F9B2-1328E4BC66E2}"/>
              </a:ext>
            </a:extLst>
          </p:cNvPr>
          <p:cNvSpPr txBox="1"/>
          <p:nvPr/>
        </p:nvSpPr>
        <p:spPr>
          <a:xfrm>
            <a:off x="7163911" y="34931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16" name="平行四边形 115">
            <a:extLst>
              <a:ext uri="{FF2B5EF4-FFF2-40B4-BE49-F238E27FC236}">
                <a16:creationId xmlns:a16="http://schemas.microsoft.com/office/drawing/2014/main" id="{0FD2FCEB-DBF5-6DEA-726A-36EFDC6A9D33}"/>
              </a:ext>
            </a:extLst>
          </p:cNvPr>
          <p:cNvSpPr/>
          <p:nvPr/>
        </p:nvSpPr>
        <p:spPr>
          <a:xfrm>
            <a:off x="9272817" y="50435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7" name="平行四边形 116">
            <a:extLst>
              <a:ext uri="{FF2B5EF4-FFF2-40B4-BE49-F238E27FC236}">
                <a16:creationId xmlns:a16="http://schemas.microsoft.com/office/drawing/2014/main" id="{B2C7B206-A776-99B1-6360-8A6878C38B98}"/>
              </a:ext>
            </a:extLst>
          </p:cNvPr>
          <p:cNvSpPr/>
          <p:nvPr/>
        </p:nvSpPr>
        <p:spPr>
          <a:xfrm>
            <a:off x="6694717" y="5792834"/>
            <a:ext cx="1926766" cy="316490"/>
          </a:xfrm>
          <a:prstGeom prst="parallelogram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D16661FA-4538-27A5-CBC8-CA4A660AF257}"/>
              </a:ext>
            </a:extLst>
          </p:cNvPr>
          <p:cNvSpPr/>
          <p:nvPr/>
        </p:nvSpPr>
        <p:spPr>
          <a:xfrm>
            <a:off x="6828004" y="5165839"/>
            <a:ext cx="4235758" cy="86730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>
            <a:outerShdw blurRad="127000" dist="127000" sx="98000" sy="98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4" name="图形 21">
            <a:extLst>
              <a:ext uri="{FF2B5EF4-FFF2-40B4-BE49-F238E27FC236}">
                <a16:creationId xmlns:a16="http://schemas.microsoft.com/office/drawing/2014/main" id="{082203BE-71B4-16EA-0E90-FDCF72E1C969}"/>
              </a:ext>
            </a:extLst>
          </p:cNvPr>
          <p:cNvSpPr/>
          <p:nvPr/>
        </p:nvSpPr>
        <p:spPr>
          <a:xfrm>
            <a:off x="7237085" y="4795660"/>
            <a:ext cx="305838" cy="278455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accent1"/>
          </a:solidFill>
          <a:ln w="56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0" name="文本框 23">
            <a:extLst>
              <a:ext uri="{FF2B5EF4-FFF2-40B4-BE49-F238E27FC236}">
                <a16:creationId xmlns:a16="http://schemas.microsoft.com/office/drawing/2014/main" id="{350EE16E-B228-D5B5-690D-3B54F28DCE92}"/>
              </a:ext>
            </a:extLst>
          </p:cNvPr>
          <p:cNvSpPr txBox="1"/>
          <p:nvPr/>
        </p:nvSpPr>
        <p:spPr>
          <a:xfrm>
            <a:off x="7614431" y="47678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1" name="文本框 28">
            <a:extLst>
              <a:ext uri="{FF2B5EF4-FFF2-40B4-BE49-F238E27FC236}">
                <a16:creationId xmlns:a16="http://schemas.microsoft.com/office/drawing/2014/main" id="{E5E10E99-EE1C-499B-C86E-79D6D4D159C7}"/>
              </a:ext>
            </a:extLst>
          </p:cNvPr>
          <p:cNvSpPr txBox="1"/>
          <p:nvPr/>
        </p:nvSpPr>
        <p:spPr>
          <a:xfrm>
            <a:off x="7163911" y="5296524"/>
            <a:ext cx="359211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单击此处输入你的正文，文字是您思想的提炼请尽量言简意赅的阐述观点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050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顶角 11">
            <a:extLst>
              <a:ext uri="{FF2B5EF4-FFF2-40B4-BE49-F238E27FC236}">
                <a16:creationId xmlns:a16="http://schemas.microsoft.com/office/drawing/2014/main" id="{8430A998-F5B8-F8C6-A67F-5A0E8D4ADF48}"/>
              </a:ext>
            </a:extLst>
          </p:cNvPr>
          <p:cNvSpPr/>
          <p:nvPr/>
        </p:nvSpPr>
        <p:spPr>
          <a:xfrm>
            <a:off x="955782" y="3030621"/>
            <a:ext cx="10280434" cy="435215"/>
          </a:xfrm>
          <a:prstGeom prst="round2SameRect">
            <a:avLst>
              <a:gd name="adj1" fmla="*/ 633008 h 1947326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16">
            <a:extLst>
              <a:ext uri="{FF2B5EF4-FFF2-40B4-BE49-F238E27FC236}">
                <a16:creationId xmlns:a16="http://schemas.microsoft.com/office/drawing/2014/main" id="{EFF1BB0E-7A65-167E-566A-B5FDEC4D6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934031"/>
              </p:ext>
            </p:extLst>
          </p:nvPr>
        </p:nvGraphicFramePr>
        <p:xfrm>
          <a:off x="947737" y="3030621"/>
          <a:ext cx="10296525" cy="306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1248760049"/>
                    </a:ext>
                  </a:extLst>
                </a:gridCol>
                <a:gridCol w="2059305">
                  <a:extLst>
                    <a:ext uri="{9D8B030D-6E8A-4147-A177-3AD203B41FA5}">
                      <a16:colId xmlns:a16="http://schemas.microsoft.com/office/drawing/2014/main" val="3170635296"/>
                    </a:ext>
                  </a:extLst>
                </a:gridCol>
                <a:gridCol w="2059305">
                  <a:extLst>
                    <a:ext uri="{9D8B030D-6E8A-4147-A177-3AD203B41FA5}">
                      <a16:colId xmlns:a16="http://schemas.microsoft.com/office/drawing/2014/main" val="3300968125"/>
                    </a:ext>
                  </a:extLst>
                </a:gridCol>
                <a:gridCol w="2059305">
                  <a:extLst>
                    <a:ext uri="{9D8B030D-6E8A-4147-A177-3AD203B41FA5}">
                      <a16:colId xmlns:a16="http://schemas.microsoft.com/office/drawing/2014/main" val="3192222237"/>
                    </a:ext>
                  </a:extLst>
                </a:gridCol>
                <a:gridCol w="2059305">
                  <a:extLst>
                    <a:ext uri="{9D8B030D-6E8A-4147-A177-3AD203B41FA5}">
                      <a16:colId xmlns:a16="http://schemas.microsoft.com/office/drawing/2014/main" val="3482881353"/>
                    </a:ext>
                  </a:extLst>
                </a:gridCol>
              </a:tblGrid>
              <a:tr h="43843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spc="3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51440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spc="3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spc="3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spc="3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spc="3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spc="3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+mn-ea"/>
                          <a:sym typeface="+mn-lt"/>
                        </a:rPr>
                        <a:t>请添加小标题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167172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1.3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2.7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3.3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2.1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4.2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8300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1.3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5.2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1.2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6.1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736143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3.1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2.8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4.3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1.5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47286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5.2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2.4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4.1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2.4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2.4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080839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3.7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3.4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2.6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3.6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3.3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161730"/>
                  </a:ext>
                </a:extLst>
              </a:tr>
            </a:tbl>
          </a:graphicData>
        </a:graphic>
      </p:graphicFrame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4AADCFA-9A01-8D03-5463-2DB82CBE056E}"/>
              </a:ext>
            </a:extLst>
          </p:cNvPr>
          <p:cNvGrpSpPr/>
          <p:nvPr/>
        </p:nvGrpSpPr>
        <p:grpSpPr>
          <a:xfrm>
            <a:off x="2609064" y="1184659"/>
            <a:ext cx="6973873" cy="1390883"/>
            <a:chOff x="2609064" y="1295091"/>
            <a:chExt cx="6973873" cy="139088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C7B0D4E-307D-7E50-7566-E76C254CCCFC}"/>
                </a:ext>
              </a:extLst>
            </p:cNvPr>
            <p:cNvSpPr txBox="1"/>
            <p:nvPr/>
          </p:nvSpPr>
          <p:spPr>
            <a:xfrm>
              <a:off x="5018782" y="1295091"/>
              <a:ext cx="215443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3EC864A-5DCA-FCA9-1FD8-7303ABFAFE5F}"/>
                </a:ext>
              </a:extLst>
            </p:cNvPr>
            <p:cNvSpPr txBox="1"/>
            <p:nvPr/>
          </p:nvSpPr>
          <p:spPr>
            <a:xfrm>
              <a:off x="2609064" y="1990078"/>
              <a:ext cx="6973873" cy="6958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800" dirty="0">
                  <a:solidFill>
                    <a:schemeClr val="bg1"/>
                  </a:solidFill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853F104-2FCE-C8DA-ADB1-62A27C87241A}"/>
                </a:ext>
              </a:extLst>
            </p:cNvPr>
            <p:cNvCxnSpPr>
              <a:cxnSpLocks/>
            </p:cNvCxnSpPr>
            <p:nvPr/>
          </p:nvCxnSpPr>
          <p:spPr>
            <a:xfrm>
              <a:off x="5886449" y="1880888"/>
              <a:ext cx="4191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85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6E07083-6419-F28F-0A4E-14AAAC0F7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3"/>
          <a:stretch/>
        </p:blipFill>
        <p:spPr>
          <a:xfrm flipH="1">
            <a:off x="1068309" y="1385808"/>
            <a:ext cx="2880545" cy="2160000"/>
          </a:xfrm>
          <a:prstGeom prst="rect">
            <a:avLst/>
          </a:prstGeom>
        </p:spPr>
      </p:pic>
      <p:pic>
        <p:nvPicPr>
          <p:cNvPr id="11" name="图片 10" descr="电脑萤幕&#10;&#10;低可信度描述已自动生成">
            <a:extLst>
              <a:ext uri="{FF2B5EF4-FFF2-40B4-BE49-F238E27FC236}">
                <a16:creationId xmlns:a16="http://schemas.microsoft.com/office/drawing/2014/main" id="{3031165E-CADB-F898-B83C-95ADC5E5C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8"/>
          <a:stretch/>
        </p:blipFill>
        <p:spPr>
          <a:xfrm>
            <a:off x="4656000" y="1390956"/>
            <a:ext cx="2880000" cy="2149703"/>
          </a:xfrm>
          <a:prstGeom prst="rect">
            <a:avLst/>
          </a:prstGeom>
        </p:spPr>
      </p:pic>
      <p:pic>
        <p:nvPicPr>
          <p:cNvPr id="9" name="图片 8" descr="文本, 信件&#10;&#10;描述已自动生成">
            <a:extLst>
              <a:ext uri="{FF2B5EF4-FFF2-40B4-BE49-F238E27FC236}">
                <a16:creationId xmlns:a16="http://schemas.microsoft.com/office/drawing/2014/main" id="{62816FDA-8852-40D3-D372-E92D22230B20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/>
          <a:stretch/>
        </p:blipFill>
        <p:spPr>
          <a:xfrm>
            <a:off x="8243419" y="1385808"/>
            <a:ext cx="2880000" cy="2160000"/>
          </a:xfrm>
          <a:prstGeom prst="rect">
            <a:avLst/>
          </a:prstGeom>
        </p:spPr>
      </p:pic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422DDFD-9065-8F8C-9FB1-BF26F6A727B3}"/>
              </a:ext>
            </a:extLst>
          </p:cNvPr>
          <p:cNvSpPr/>
          <p:nvPr/>
        </p:nvSpPr>
        <p:spPr>
          <a:xfrm>
            <a:off x="1432790" y="3252090"/>
            <a:ext cx="2151582" cy="5422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FC3B872-6B38-72A4-FEA1-61D05F4417AA}"/>
              </a:ext>
            </a:extLst>
          </p:cNvPr>
          <p:cNvSpPr txBox="1"/>
          <p:nvPr/>
        </p:nvSpPr>
        <p:spPr>
          <a:xfrm>
            <a:off x="1075750" y="3958619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85A3D78-642E-0549-09DB-8C9DD2882BEE}"/>
              </a:ext>
            </a:extLst>
          </p:cNvPr>
          <p:cNvSpPr/>
          <p:nvPr/>
        </p:nvSpPr>
        <p:spPr>
          <a:xfrm>
            <a:off x="950738" y="1249680"/>
            <a:ext cx="3115687" cy="1838081"/>
          </a:xfrm>
          <a:prstGeom prst="rect">
            <a:avLst/>
          </a:prstGeom>
          <a:noFill/>
          <a:ln w="190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6AAE9F6-20F2-320C-47EF-7A9139A0AE5B}"/>
              </a:ext>
            </a:extLst>
          </p:cNvPr>
          <p:cNvSpPr txBox="1"/>
          <p:nvPr/>
        </p:nvSpPr>
        <p:spPr>
          <a:xfrm>
            <a:off x="1075750" y="5122261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BF83B5A-66AC-0343-7F4A-4A63C70E48F2}"/>
              </a:ext>
            </a:extLst>
          </p:cNvPr>
          <p:cNvCxnSpPr>
            <a:cxnSpLocks/>
          </p:cNvCxnSpPr>
          <p:nvPr/>
        </p:nvCxnSpPr>
        <p:spPr>
          <a:xfrm>
            <a:off x="1045541" y="4953000"/>
            <a:ext cx="29260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E0E84B0-EDCF-31FA-AB59-9F0A3FE2B48F}"/>
              </a:ext>
            </a:extLst>
          </p:cNvPr>
          <p:cNvSpPr/>
          <p:nvPr/>
        </p:nvSpPr>
        <p:spPr>
          <a:xfrm>
            <a:off x="5020209" y="3252090"/>
            <a:ext cx="2151582" cy="5422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5DDAF0-6605-7FB0-2857-3692D1AE865B}"/>
              </a:ext>
            </a:extLst>
          </p:cNvPr>
          <p:cNvSpPr txBox="1"/>
          <p:nvPr/>
        </p:nvSpPr>
        <p:spPr>
          <a:xfrm>
            <a:off x="4663169" y="3958619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3D69AE0-863C-9B1A-EA20-B0845DE1A384}"/>
              </a:ext>
            </a:extLst>
          </p:cNvPr>
          <p:cNvSpPr/>
          <p:nvPr/>
        </p:nvSpPr>
        <p:spPr>
          <a:xfrm>
            <a:off x="4538157" y="1249680"/>
            <a:ext cx="3115687" cy="1838081"/>
          </a:xfrm>
          <a:prstGeom prst="rect">
            <a:avLst/>
          </a:prstGeom>
          <a:noFill/>
          <a:ln w="19050" cap="flat" cmpd="sng" algn="ctr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0991709-8319-419F-7D97-28F12A307281}"/>
              </a:ext>
            </a:extLst>
          </p:cNvPr>
          <p:cNvSpPr txBox="1"/>
          <p:nvPr/>
        </p:nvSpPr>
        <p:spPr>
          <a:xfrm>
            <a:off x="4663169" y="5122261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8DAF895-F3B3-4A86-4BF9-8051706780D7}"/>
              </a:ext>
            </a:extLst>
          </p:cNvPr>
          <p:cNvCxnSpPr>
            <a:cxnSpLocks/>
          </p:cNvCxnSpPr>
          <p:nvPr/>
        </p:nvCxnSpPr>
        <p:spPr>
          <a:xfrm>
            <a:off x="4632960" y="4953000"/>
            <a:ext cx="292608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454D1BFF-4283-C50E-E345-19CBFBF6219D}"/>
              </a:ext>
            </a:extLst>
          </p:cNvPr>
          <p:cNvSpPr/>
          <p:nvPr/>
        </p:nvSpPr>
        <p:spPr>
          <a:xfrm>
            <a:off x="8607628" y="3252090"/>
            <a:ext cx="2151582" cy="5422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D36CFA8-0343-30CB-5EEC-47C5489CBE6F}"/>
              </a:ext>
            </a:extLst>
          </p:cNvPr>
          <p:cNvSpPr txBox="1"/>
          <p:nvPr/>
        </p:nvSpPr>
        <p:spPr>
          <a:xfrm>
            <a:off x="8250588" y="3958619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303D49C-7AF6-2AEA-38F1-3203D4A4344B}"/>
              </a:ext>
            </a:extLst>
          </p:cNvPr>
          <p:cNvSpPr/>
          <p:nvPr/>
        </p:nvSpPr>
        <p:spPr>
          <a:xfrm>
            <a:off x="8125576" y="1249680"/>
            <a:ext cx="3115687" cy="1838081"/>
          </a:xfrm>
          <a:prstGeom prst="rect">
            <a:avLst/>
          </a:prstGeom>
          <a:noFill/>
          <a:ln w="190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D480F02-5F5D-116A-8854-958384959971}"/>
              </a:ext>
            </a:extLst>
          </p:cNvPr>
          <p:cNvSpPr txBox="1"/>
          <p:nvPr/>
        </p:nvSpPr>
        <p:spPr>
          <a:xfrm>
            <a:off x="8250588" y="5122261"/>
            <a:ext cx="2865662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55C706D-04CA-2C0F-3E72-60CF8BB1F93B}"/>
              </a:ext>
            </a:extLst>
          </p:cNvPr>
          <p:cNvCxnSpPr>
            <a:cxnSpLocks/>
          </p:cNvCxnSpPr>
          <p:nvPr/>
        </p:nvCxnSpPr>
        <p:spPr>
          <a:xfrm>
            <a:off x="8220379" y="4953000"/>
            <a:ext cx="29260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8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2D7668-0ACA-4661-A74C-6C883028024D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D4016FE-10FA-170E-76C2-9E4DEB6C26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DCEB8AC-676B-4090-622C-EE03069F322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76953E3-9AC5-EF90-6297-D22525B33D6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3DF486-0553-FF74-7941-4063E74E0A2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AA18C34-4A86-F147-EF3B-CF29DF335B08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325B20F-D5C6-E63A-8CC5-173CCDCAF3DE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108105-D79E-5A07-E4E3-29419C233A1F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A009DE4-BE72-CA4F-AE57-2BABBFA74A1A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B1660EE-3C31-A528-A91D-FA7948A473A9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3326011" y="2583432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083704" y="4011873"/>
            <a:ext cx="20245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3360444" y="4408056"/>
            <a:ext cx="54711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9" name="gaoding-14">
            <a:extLst>
              <a:ext uri="{FF2B5EF4-FFF2-40B4-BE49-F238E27FC236}">
                <a16:creationId xmlns:a16="http://schemas.microsoft.com/office/drawing/2014/main" id="{B08C3BCB-C8A1-A352-2BB9-32EA8B01F6A2}"/>
              </a:ext>
            </a:extLst>
          </p:cNvPr>
          <p:cNvSpPr txBox="1"/>
          <p:nvPr/>
        </p:nvSpPr>
        <p:spPr>
          <a:xfrm>
            <a:off x="604402" y="6168721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ECB43-E471-4D11-A53A-7E8B2F85C51D}"/>
              </a:ext>
            </a:extLst>
          </p:cNvPr>
          <p:cNvSpPr txBox="1"/>
          <p:nvPr/>
        </p:nvSpPr>
        <p:spPr>
          <a:xfrm>
            <a:off x="3505596" y="2078321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第四部分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FF6FD5A-B3D8-3C55-DE11-BB8A5C31FA4F}"/>
              </a:ext>
            </a:extLst>
          </p:cNvPr>
          <p:cNvCxnSpPr/>
          <p:nvPr/>
        </p:nvCxnSpPr>
        <p:spPr>
          <a:xfrm>
            <a:off x="4808537" y="2400028"/>
            <a:ext cx="353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90AF4CD-D753-6BD9-6E07-74BED0007893}"/>
              </a:ext>
            </a:extLst>
          </p:cNvPr>
          <p:cNvSpPr txBox="1"/>
          <p:nvPr/>
        </p:nvSpPr>
        <p:spPr>
          <a:xfrm>
            <a:off x="8466219" y="2103344"/>
            <a:ext cx="3109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en-US" altLang="zh-CN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240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77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AC8D81E-F695-8E8E-0570-49C4651A3D18}"/>
              </a:ext>
            </a:extLst>
          </p:cNvPr>
          <p:cNvSpPr/>
          <p:nvPr/>
        </p:nvSpPr>
        <p:spPr>
          <a:xfrm rot="516705">
            <a:off x="4223159" y="3478187"/>
            <a:ext cx="3587869" cy="1575510"/>
          </a:xfrm>
          <a:prstGeom prst="ellipse">
            <a:avLst/>
          </a:prstGeom>
          <a:noFill/>
          <a:ln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>
                    <a:alpha val="6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187ECFC-1B8A-AE18-EFD7-B8C92B87432D}"/>
              </a:ext>
            </a:extLst>
          </p:cNvPr>
          <p:cNvSpPr/>
          <p:nvPr/>
        </p:nvSpPr>
        <p:spPr>
          <a:xfrm>
            <a:off x="4407328" y="1971372"/>
            <a:ext cx="3400425" cy="3400425"/>
          </a:xfrm>
          <a:prstGeom prst="ellipse">
            <a:avLst/>
          </a:prstGeom>
          <a:gradFill flip="none" rotWithShape="1">
            <a:gsLst>
              <a:gs pos="99000">
                <a:schemeClr val="accent1">
                  <a:alpha val="10000"/>
                </a:schemeClr>
              </a:gs>
              <a:gs pos="78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073E532-503A-AF4F-9533-FCCE4E2B3B93}"/>
              </a:ext>
            </a:extLst>
          </p:cNvPr>
          <p:cNvSpPr/>
          <p:nvPr/>
        </p:nvSpPr>
        <p:spPr>
          <a:xfrm>
            <a:off x="7307500" y="1619518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2B1CDD-47D4-941C-36C3-86A43D2579E2}"/>
              </a:ext>
            </a:extLst>
          </p:cNvPr>
          <p:cNvSpPr txBox="1"/>
          <p:nvPr/>
        </p:nvSpPr>
        <p:spPr>
          <a:xfrm>
            <a:off x="7726680" y="2174508"/>
            <a:ext cx="2494660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9FE914-449A-7C41-9B1F-8D709FB26EBF}"/>
              </a:ext>
            </a:extLst>
          </p:cNvPr>
          <p:cNvSpPr txBox="1"/>
          <p:nvPr/>
        </p:nvSpPr>
        <p:spPr>
          <a:xfrm>
            <a:off x="8682456" y="1758682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8AB88C-333F-6ECD-2803-70825DDE2A9F}"/>
              </a:ext>
            </a:extLst>
          </p:cNvPr>
          <p:cNvSpPr/>
          <p:nvPr/>
        </p:nvSpPr>
        <p:spPr>
          <a:xfrm>
            <a:off x="9853406" y="2104658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6A031802-DE92-CDB2-0EBE-4376D3996DC1}"/>
              </a:ext>
            </a:extLst>
          </p:cNvPr>
          <p:cNvSpPr/>
          <p:nvPr/>
        </p:nvSpPr>
        <p:spPr>
          <a:xfrm>
            <a:off x="8135953" y="3116784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7AD446-681C-EC42-E53C-F9515E1B1739}"/>
              </a:ext>
            </a:extLst>
          </p:cNvPr>
          <p:cNvSpPr txBox="1"/>
          <p:nvPr/>
        </p:nvSpPr>
        <p:spPr>
          <a:xfrm>
            <a:off x="8555133" y="3671774"/>
            <a:ext cx="2494660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7C7638A-7BB5-6DD7-2F3F-2422ABC63293}"/>
              </a:ext>
            </a:extLst>
          </p:cNvPr>
          <p:cNvSpPr txBox="1"/>
          <p:nvPr/>
        </p:nvSpPr>
        <p:spPr>
          <a:xfrm>
            <a:off x="9510909" y="3255948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C73A119-19B0-7F7D-9627-D28053860E99}"/>
              </a:ext>
            </a:extLst>
          </p:cNvPr>
          <p:cNvSpPr/>
          <p:nvPr/>
        </p:nvSpPr>
        <p:spPr>
          <a:xfrm>
            <a:off x="10681859" y="3601924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9378B269-6028-6518-4590-9A9178651B09}"/>
              </a:ext>
            </a:extLst>
          </p:cNvPr>
          <p:cNvSpPr/>
          <p:nvPr/>
        </p:nvSpPr>
        <p:spPr>
          <a:xfrm>
            <a:off x="7307500" y="4614050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912AFA8-A922-E24D-FBF1-55F5E37E7CF4}"/>
              </a:ext>
            </a:extLst>
          </p:cNvPr>
          <p:cNvSpPr txBox="1"/>
          <p:nvPr/>
        </p:nvSpPr>
        <p:spPr>
          <a:xfrm>
            <a:off x="7726680" y="5169040"/>
            <a:ext cx="2494660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15B477A-FDE5-4248-EF04-041EF52443BF}"/>
              </a:ext>
            </a:extLst>
          </p:cNvPr>
          <p:cNvSpPr txBox="1"/>
          <p:nvPr/>
        </p:nvSpPr>
        <p:spPr>
          <a:xfrm>
            <a:off x="8503920" y="4753214"/>
            <a:ext cx="171742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8F2364F-8C55-778E-B3E1-092193D00045}"/>
              </a:ext>
            </a:extLst>
          </p:cNvPr>
          <p:cNvSpPr/>
          <p:nvPr/>
        </p:nvSpPr>
        <p:spPr>
          <a:xfrm>
            <a:off x="9853406" y="5099190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E7663639-EFB8-8BD7-C120-B417D48AB56D}"/>
              </a:ext>
            </a:extLst>
          </p:cNvPr>
          <p:cNvSpPr/>
          <p:nvPr/>
        </p:nvSpPr>
        <p:spPr>
          <a:xfrm flipH="1">
            <a:off x="1449594" y="1619518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14A6CD-CC07-8DAA-8D24-9FD87B0AB9BC}"/>
              </a:ext>
            </a:extLst>
          </p:cNvPr>
          <p:cNvSpPr txBox="1"/>
          <p:nvPr/>
        </p:nvSpPr>
        <p:spPr>
          <a:xfrm flipH="1">
            <a:off x="1970660" y="2174508"/>
            <a:ext cx="2494660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D11FAAD-BE64-F47F-315D-E9983125119D}"/>
              </a:ext>
            </a:extLst>
          </p:cNvPr>
          <p:cNvSpPr txBox="1"/>
          <p:nvPr/>
        </p:nvSpPr>
        <p:spPr>
          <a:xfrm flipH="1">
            <a:off x="1970660" y="1758682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95F2D5E-E853-B5BF-C5C4-680D715F90FD}"/>
              </a:ext>
            </a:extLst>
          </p:cNvPr>
          <p:cNvSpPr/>
          <p:nvPr/>
        </p:nvSpPr>
        <p:spPr>
          <a:xfrm flipH="1">
            <a:off x="1986169" y="2104658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0C061905-AC13-42E7-7532-A0087DA3B5D1}"/>
              </a:ext>
            </a:extLst>
          </p:cNvPr>
          <p:cNvSpPr/>
          <p:nvPr/>
        </p:nvSpPr>
        <p:spPr>
          <a:xfrm flipH="1">
            <a:off x="621141" y="3116784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98DBFB6-B2C1-2FB6-AA8C-3FD9FAD0B97A}"/>
              </a:ext>
            </a:extLst>
          </p:cNvPr>
          <p:cNvSpPr txBox="1"/>
          <p:nvPr/>
        </p:nvSpPr>
        <p:spPr>
          <a:xfrm flipH="1">
            <a:off x="1142206" y="3671774"/>
            <a:ext cx="2454433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9C95D7-B98F-D56E-5963-599BC910F2F3}"/>
              </a:ext>
            </a:extLst>
          </p:cNvPr>
          <p:cNvSpPr txBox="1"/>
          <p:nvPr/>
        </p:nvSpPr>
        <p:spPr>
          <a:xfrm flipH="1">
            <a:off x="1142207" y="3255948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EF151C-26A7-D189-6792-2985D259ADC4}"/>
              </a:ext>
            </a:extLst>
          </p:cNvPr>
          <p:cNvSpPr/>
          <p:nvPr/>
        </p:nvSpPr>
        <p:spPr>
          <a:xfrm flipH="1">
            <a:off x="1157716" y="3601924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96E77962-C87C-9AFE-D6DE-D21F2D4404CB}"/>
              </a:ext>
            </a:extLst>
          </p:cNvPr>
          <p:cNvSpPr/>
          <p:nvPr/>
        </p:nvSpPr>
        <p:spPr>
          <a:xfrm flipH="1">
            <a:off x="1373604" y="4614050"/>
            <a:ext cx="3434906" cy="1043940"/>
          </a:xfrm>
          <a:prstGeom prst="parallelogram">
            <a:avLst>
              <a:gd name="adj" fmla="val 27269"/>
            </a:avLst>
          </a:prstGeom>
          <a:noFill/>
          <a:ln w="22225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13923B9-9391-6EE8-DDBE-AE16F2476EBB}"/>
              </a:ext>
            </a:extLst>
          </p:cNvPr>
          <p:cNvSpPr txBox="1"/>
          <p:nvPr/>
        </p:nvSpPr>
        <p:spPr>
          <a:xfrm flipH="1">
            <a:off x="1970660" y="5169040"/>
            <a:ext cx="2525140" cy="383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 dirty="0">
                <a:solidFill>
                  <a:schemeClr val="bg1"/>
                </a:solidFill>
                <a:effectLst/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30DEBCB-4E9D-2F64-1156-D73D34BF911B}"/>
              </a:ext>
            </a:extLst>
          </p:cNvPr>
          <p:cNvSpPr txBox="1"/>
          <p:nvPr/>
        </p:nvSpPr>
        <p:spPr>
          <a:xfrm flipH="1">
            <a:off x="1970660" y="4753214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6E914AE-E452-279E-AAD4-ED4DBFE10E7B}"/>
              </a:ext>
            </a:extLst>
          </p:cNvPr>
          <p:cNvSpPr/>
          <p:nvPr/>
        </p:nvSpPr>
        <p:spPr>
          <a:xfrm flipH="1">
            <a:off x="1986169" y="5099190"/>
            <a:ext cx="3524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59AC737-DB1B-6FB6-26D8-4C800500F23D}"/>
              </a:ext>
            </a:extLst>
          </p:cNvPr>
          <p:cNvSpPr txBox="1"/>
          <p:nvPr/>
        </p:nvSpPr>
        <p:spPr>
          <a:xfrm flipH="1">
            <a:off x="4876434" y="3754746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0" name="user_209046">
            <a:extLst>
              <a:ext uri="{FF2B5EF4-FFF2-40B4-BE49-F238E27FC236}">
                <a16:creationId xmlns:a16="http://schemas.microsoft.com/office/drawing/2014/main" id="{EE31BC19-E7AA-E003-BA23-E4BE54CC5BAD}"/>
              </a:ext>
            </a:extLst>
          </p:cNvPr>
          <p:cNvSpPr/>
          <p:nvPr/>
        </p:nvSpPr>
        <p:spPr>
          <a:xfrm>
            <a:off x="5756612" y="2767195"/>
            <a:ext cx="903380" cy="854830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A4508AA8-7982-D23A-F60A-C3099ABBF6F1}"/>
              </a:ext>
            </a:extLst>
          </p:cNvPr>
          <p:cNvSpPr/>
          <p:nvPr/>
        </p:nvSpPr>
        <p:spPr>
          <a:xfrm>
            <a:off x="4171832" y="4088039"/>
            <a:ext cx="145370" cy="145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B5134FF-78B2-8BD2-E4AB-1AB3CA9D880D}"/>
              </a:ext>
            </a:extLst>
          </p:cNvPr>
          <p:cNvSpPr/>
          <p:nvPr/>
        </p:nvSpPr>
        <p:spPr>
          <a:xfrm>
            <a:off x="7144625" y="5122049"/>
            <a:ext cx="254972" cy="2549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44D3914-D84C-CB25-FB1D-5A8EB133D77F}"/>
              </a:ext>
            </a:extLst>
          </p:cNvPr>
          <p:cNvSpPr/>
          <p:nvPr/>
        </p:nvSpPr>
        <p:spPr>
          <a:xfrm rot="21194436">
            <a:off x="3938506" y="3171438"/>
            <a:ext cx="4314670" cy="1894664"/>
          </a:xfrm>
          <a:prstGeom prst="ellipse">
            <a:avLst/>
          </a:prstGeom>
          <a:noFill/>
          <a:ln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>
                    <a:alpha val="6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77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8B4668F3-5705-15F3-83EB-BF6F7B2FC034}"/>
              </a:ext>
            </a:extLst>
          </p:cNvPr>
          <p:cNvSpPr/>
          <p:nvPr/>
        </p:nvSpPr>
        <p:spPr>
          <a:xfrm>
            <a:off x="372331" y="0"/>
            <a:ext cx="4397659" cy="6858000"/>
          </a:xfrm>
          <a:custGeom>
            <a:avLst/>
            <a:gdLst>
              <a:gd name="connsiteX0" fmla="*/ 1739363 w 4397659"/>
              <a:gd name="connsiteY0" fmla="*/ 0 h 6858000"/>
              <a:gd name="connsiteX1" fmla="*/ 4397659 w 4397659"/>
              <a:gd name="connsiteY1" fmla="*/ 0 h 6858000"/>
              <a:gd name="connsiteX2" fmla="*/ 2658296 w 4397659"/>
              <a:gd name="connsiteY2" fmla="*/ 6858000 h 6858000"/>
              <a:gd name="connsiteX3" fmla="*/ 0 w 4397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659" h="6858000">
                <a:moveTo>
                  <a:pt x="1739363" y="0"/>
                </a:moveTo>
                <a:lnTo>
                  <a:pt x="4397659" y="0"/>
                </a:lnTo>
                <a:lnTo>
                  <a:pt x="265829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22000"/>
                </a:schemeClr>
              </a:gs>
              <a:gs pos="63000">
                <a:schemeClr val="accent1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5EB7F0A7-B2E2-947C-AC69-479FA103F06E}"/>
              </a:ext>
            </a:extLst>
          </p:cNvPr>
          <p:cNvSpPr/>
          <p:nvPr/>
        </p:nvSpPr>
        <p:spPr>
          <a:xfrm>
            <a:off x="3023260" y="0"/>
            <a:ext cx="4397659" cy="6858000"/>
          </a:xfrm>
          <a:custGeom>
            <a:avLst/>
            <a:gdLst>
              <a:gd name="connsiteX0" fmla="*/ 1739363 w 4397659"/>
              <a:gd name="connsiteY0" fmla="*/ 0 h 6858000"/>
              <a:gd name="connsiteX1" fmla="*/ 4397659 w 4397659"/>
              <a:gd name="connsiteY1" fmla="*/ 0 h 6858000"/>
              <a:gd name="connsiteX2" fmla="*/ 2658296 w 4397659"/>
              <a:gd name="connsiteY2" fmla="*/ 6858000 h 6858000"/>
              <a:gd name="connsiteX3" fmla="*/ 0 w 4397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659" h="6858000">
                <a:moveTo>
                  <a:pt x="1739363" y="0"/>
                </a:moveTo>
                <a:lnTo>
                  <a:pt x="4397659" y="0"/>
                </a:lnTo>
                <a:lnTo>
                  <a:pt x="265829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22000"/>
                </a:schemeClr>
              </a:gs>
              <a:gs pos="63000">
                <a:schemeClr val="accent1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FC96033-55AA-0E38-00F7-F620D8743ABE}"/>
              </a:ext>
            </a:extLst>
          </p:cNvPr>
          <p:cNvSpPr/>
          <p:nvPr/>
        </p:nvSpPr>
        <p:spPr>
          <a:xfrm>
            <a:off x="5674190" y="0"/>
            <a:ext cx="4397658" cy="6858000"/>
          </a:xfrm>
          <a:custGeom>
            <a:avLst/>
            <a:gdLst>
              <a:gd name="connsiteX0" fmla="*/ 1739362 w 4397658"/>
              <a:gd name="connsiteY0" fmla="*/ 0 h 6858000"/>
              <a:gd name="connsiteX1" fmla="*/ 4397658 w 4397658"/>
              <a:gd name="connsiteY1" fmla="*/ 0 h 6858000"/>
              <a:gd name="connsiteX2" fmla="*/ 2658295 w 4397658"/>
              <a:gd name="connsiteY2" fmla="*/ 6858000 h 6858000"/>
              <a:gd name="connsiteX3" fmla="*/ 0 w 43976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658" h="6858000">
                <a:moveTo>
                  <a:pt x="1739362" y="0"/>
                </a:moveTo>
                <a:lnTo>
                  <a:pt x="4397658" y="0"/>
                </a:lnTo>
                <a:lnTo>
                  <a:pt x="265829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22000"/>
                </a:schemeClr>
              </a:gs>
              <a:gs pos="63000">
                <a:schemeClr val="accent1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F538C2E4-F090-AD3A-077B-4AD53BA67E87}"/>
              </a:ext>
            </a:extLst>
          </p:cNvPr>
          <p:cNvSpPr/>
          <p:nvPr/>
        </p:nvSpPr>
        <p:spPr>
          <a:xfrm>
            <a:off x="8325117" y="0"/>
            <a:ext cx="3866883" cy="6858000"/>
          </a:xfrm>
          <a:custGeom>
            <a:avLst/>
            <a:gdLst>
              <a:gd name="connsiteX0" fmla="*/ 1739362 w 3866883"/>
              <a:gd name="connsiteY0" fmla="*/ 0 h 6858000"/>
              <a:gd name="connsiteX1" fmla="*/ 3866883 w 3866883"/>
              <a:gd name="connsiteY1" fmla="*/ 0 h 6858000"/>
              <a:gd name="connsiteX2" fmla="*/ 3866883 w 3866883"/>
              <a:gd name="connsiteY2" fmla="*/ 2092755 h 6858000"/>
              <a:gd name="connsiteX3" fmla="*/ 2658296 w 3866883"/>
              <a:gd name="connsiteY3" fmla="*/ 6858000 h 6858000"/>
              <a:gd name="connsiteX4" fmla="*/ 0 w 386688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883" h="6858000">
                <a:moveTo>
                  <a:pt x="1739362" y="0"/>
                </a:moveTo>
                <a:lnTo>
                  <a:pt x="3866883" y="0"/>
                </a:lnTo>
                <a:lnTo>
                  <a:pt x="3866883" y="2092755"/>
                </a:lnTo>
                <a:lnTo>
                  <a:pt x="265829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22000"/>
                </a:schemeClr>
              </a:gs>
              <a:gs pos="63000">
                <a:schemeClr val="accent1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594649-D7F2-5F47-3901-2B1D79C0FBB5}"/>
              </a:ext>
            </a:extLst>
          </p:cNvPr>
          <p:cNvSpPr txBox="1"/>
          <p:nvPr/>
        </p:nvSpPr>
        <p:spPr>
          <a:xfrm>
            <a:off x="1468156" y="401913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gradFill>
                  <a:gsLst>
                    <a:gs pos="0">
                      <a:schemeClr val="bg1"/>
                    </a:gs>
                    <a:gs pos="87000">
                      <a:schemeClr val="bg1">
                        <a:alpha val="0"/>
                      </a:schemeClr>
                    </a:gs>
                  </a:gsLst>
                  <a:lin ang="1200000" scaled="0"/>
                </a:gra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4800" b="0" i="0" u="none" strike="noStrike" kern="1200" cap="none" spc="0" normalizeH="0" noProof="0" dirty="0">
              <a:gradFill>
                <a:gsLst>
                  <a:gs pos="0">
                    <a:schemeClr val="bg1"/>
                  </a:gs>
                  <a:gs pos="87000">
                    <a:schemeClr val="bg1">
                      <a:alpha val="0"/>
                    </a:schemeClr>
                  </a:gs>
                </a:gsLst>
                <a:lin ang="1200000" scaled="0"/>
              </a:gradFill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C58273-143D-4941-C519-BEA698F87F9C}"/>
              </a:ext>
            </a:extLst>
          </p:cNvPr>
          <p:cNvSpPr txBox="1"/>
          <p:nvPr/>
        </p:nvSpPr>
        <p:spPr>
          <a:xfrm>
            <a:off x="1237565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59" name="文本占位符 9">
            <a:extLst>
              <a:ext uri="{FF2B5EF4-FFF2-40B4-BE49-F238E27FC236}">
                <a16:creationId xmlns:a16="http://schemas.microsoft.com/office/drawing/2014/main" id="{197F3AFA-1EF4-83FE-C3F5-9BAF1EEFF955}"/>
              </a:ext>
            </a:extLst>
          </p:cNvPr>
          <p:cNvSpPr txBox="1">
            <a:spLocks/>
          </p:cNvSpPr>
          <p:nvPr/>
        </p:nvSpPr>
        <p:spPr>
          <a:xfrm>
            <a:off x="1113602" y="5434399"/>
            <a:ext cx="1439497" cy="1708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BFD96E-56DE-CD77-6514-C50EE6B5EDED}"/>
              </a:ext>
            </a:extLst>
          </p:cNvPr>
          <p:cNvSpPr txBox="1"/>
          <p:nvPr/>
        </p:nvSpPr>
        <p:spPr>
          <a:xfrm>
            <a:off x="4052856" y="401913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gradFill>
                  <a:gsLst>
                    <a:gs pos="0">
                      <a:schemeClr val="bg1"/>
                    </a:gs>
                    <a:gs pos="87000">
                      <a:schemeClr val="bg1">
                        <a:alpha val="0"/>
                      </a:schemeClr>
                    </a:gs>
                  </a:gsLst>
                  <a:lin ang="1200000" scaled="0"/>
                </a:gra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4800" b="0" i="0" u="none" strike="noStrike" kern="1200" cap="none" spc="0" normalizeH="0" noProof="0" dirty="0">
              <a:gradFill>
                <a:gsLst>
                  <a:gs pos="0">
                    <a:schemeClr val="bg1"/>
                  </a:gs>
                  <a:gs pos="87000">
                    <a:schemeClr val="bg1">
                      <a:alpha val="0"/>
                    </a:schemeClr>
                  </a:gs>
                </a:gsLst>
                <a:lin ang="1200000" scaled="0"/>
              </a:gradFill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CEDD9D-E729-36C1-5A59-B4739BB31B61}"/>
              </a:ext>
            </a:extLst>
          </p:cNvPr>
          <p:cNvSpPr txBox="1"/>
          <p:nvPr/>
        </p:nvSpPr>
        <p:spPr>
          <a:xfrm>
            <a:off x="3837505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60" name="文本占位符 9">
            <a:extLst>
              <a:ext uri="{FF2B5EF4-FFF2-40B4-BE49-F238E27FC236}">
                <a16:creationId xmlns:a16="http://schemas.microsoft.com/office/drawing/2014/main" id="{1D8714A9-9239-1677-3E67-F9215C5987D3}"/>
              </a:ext>
            </a:extLst>
          </p:cNvPr>
          <p:cNvSpPr txBox="1">
            <a:spLocks/>
          </p:cNvSpPr>
          <p:nvPr/>
        </p:nvSpPr>
        <p:spPr>
          <a:xfrm>
            <a:off x="3752014" y="5434399"/>
            <a:ext cx="1362552" cy="1708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D2E03DA-1064-4B70-5949-C312AC64B179}"/>
              </a:ext>
            </a:extLst>
          </p:cNvPr>
          <p:cNvSpPr txBox="1"/>
          <p:nvPr/>
        </p:nvSpPr>
        <p:spPr>
          <a:xfrm>
            <a:off x="6637556" y="401913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gradFill>
                  <a:gsLst>
                    <a:gs pos="0">
                      <a:schemeClr val="bg1"/>
                    </a:gs>
                    <a:gs pos="87000">
                      <a:schemeClr val="bg1">
                        <a:alpha val="0"/>
                      </a:schemeClr>
                    </a:gs>
                  </a:gsLst>
                  <a:lin ang="1200000" scaled="0"/>
                </a:gra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4800" b="0" i="0" u="none" strike="noStrike" kern="1200" cap="none" spc="0" normalizeH="0" noProof="0" dirty="0">
              <a:gradFill>
                <a:gsLst>
                  <a:gs pos="0">
                    <a:schemeClr val="bg1"/>
                  </a:gs>
                  <a:gs pos="87000">
                    <a:schemeClr val="bg1">
                      <a:alpha val="0"/>
                    </a:schemeClr>
                  </a:gs>
                </a:gsLst>
                <a:lin ang="1200000" scaled="0"/>
              </a:gradFill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3254989-63EC-115F-FD69-9BEA4C1967C4}"/>
              </a:ext>
            </a:extLst>
          </p:cNvPr>
          <p:cNvSpPr txBox="1"/>
          <p:nvPr/>
        </p:nvSpPr>
        <p:spPr>
          <a:xfrm>
            <a:off x="6422205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61" name="文本占位符 9">
            <a:extLst>
              <a:ext uri="{FF2B5EF4-FFF2-40B4-BE49-F238E27FC236}">
                <a16:creationId xmlns:a16="http://schemas.microsoft.com/office/drawing/2014/main" id="{94E87535-2E38-0F6D-23BE-AC0F4B9CB722}"/>
              </a:ext>
            </a:extLst>
          </p:cNvPr>
          <p:cNvSpPr txBox="1">
            <a:spLocks/>
          </p:cNvSpPr>
          <p:nvPr/>
        </p:nvSpPr>
        <p:spPr>
          <a:xfrm>
            <a:off x="6315606" y="5434399"/>
            <a:ext cx="1755289" cy="1708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22E42D-5CAE-2C43-A0F2-756099FBEF03}"/>
              </a:ext>
            </a:extLst>
          </p:cNvPr>
          <p:cNvSpPr txBox="1"/>
          <p:nvPr/>
        </p:nvSpPr>
        <p:spPr>
          <a:xfrm>
            <a:off x="9222256" y="401913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gradFill>
                  <a:gsLst>
                    <a:gs pos="0">
                      <a:schemeClr val="bg1"/>
                    </a:gs>
                    <a:gs pos="87000">
                      <a:schemeClr val="bg1">
                        <a:alpha val="0"/>
                      </a:schemeClr>
                    </a:gs>
                  </a:gsLst>
                  <a:lin ang="1200000" scaled="0"/>
                </a:gra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4800" b="0" i="0" u="none" strike="noStrike" kern="1200" cap="none" spc="0" normalizeH="0" noProof="0" dirty="0">
              <a:gradFill>
                <a:gsLst>
                  <a:gs pos="0">
                    <a:schemeClr val="bg1"/>
                  </a:gs>
                  <a:gs pos="87000">
                    <a:schemeClr val="bg1">
                      <a:alpha val="0"/>
                    </a:schemeClr>
                  </a:gs>
                </a:gsLst>
                <a:lin ang="1200000" scaled="0"/>
              </a:gradFill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175DE1-7DFE-5797-E713-A8DFF81B8323}"/>
              </a:ext>
            </a:extLst>
          </p:cNvPr>
          <p:cNvSpPr txBox="1"/>
          <p:nvPr/>
        </p:nvSpPr>
        <p:spPr>
          <a:xfrm>
            <a:off x="9006905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62" name="文本占位符 9">
            <a:extLst>
              <a:ext uri="{FF2B5EF4-FFF2-40B4-BE49-F238E27FC236}">
                <a16:creationId xmlns:a16="http://schemas.microsoft.com/office/drawing/2014/main" id="{A9973555-693F-23E9-FBEF-1F579C6F261C}"/>
              </a:ext>
            </a:extLst>
          </p:cNvPr>
          <p:cNvSpPr txBox="1">
            <a:spLocks/>
          </p:cNvSpPr>
          <p:nvPr/>
        </p:nvSpPr>
        <p:spPr>
          <a:xfrm>
            <a:off x="8909123" y="5434399"/>
            <a:ext cx="1737655" cy="1708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5AB2CE-A434-E033-6961-8C5345077C07}"/>
              </a:ext>
            </a:extLst>
          </p:cNvPr>
          <p:cNvSpPr txBox="1"/>
          <p:nvPr/>
        </p:nvSpPr>
        <p:spPr>
          <a:xfrm>
            <a:off x="4621237" y="1175595"/>
            <a:ext cx="2949525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kumimoji="1" lang="zh-CN" altLang="en-US" sz="115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</a:rPr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1504F4-CACE-6916-2BE6-4F30B82197D4}"/>
              </a:ext>
            </a:extLst>
          </p:cNvPr>
          <p:cNvSpPr txBox="1"/>
          <p:nvPr/>
        </p:nvSpPr>
        <p:spPr>
          <a:xfrm>
            <a:off x="4746081" y="2781443"/>
            <a:ext cx="269983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280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noFill/>
                <a:latin typeface="+mj-lt"/>
              </a:rPr>
              <a:t>CONTENTS</a:t>
            </a:r>
            <a:endParaRPr lang="zh-CN" altLang="en-US" sz="280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noFill/>
              <a:latin typeface="+mj-lt"/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92121FF-7FB9-2A44-6523-BDC34F4B8D07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AC95B38-7AC7-2B50-7854-AC978AEB45B5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86BA234-F938-EA2A-52E5-A1C7C50013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83ADDDD-7DEE-70D1-93FE-FF676C5265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9BB6DA7-4205-B0F9-D947-8B334F81567E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47CDAE3-7BD1-91AC-CF75-B296AA183F36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FD942EE-2DD9-5740-A04B-8A712D833E87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707216-0F33-145F-D445-3A660FCE6A27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9BAE7EE-58CB-AEC2-6316-AF4541401EE9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7377865-83B5-2681-DCEB-5EB8F9D4412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BF5AD8F5-69E6-321E-8F7E-F14C4A1A2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887285"/>
              </p:ext>
            </p:extLst>
          </p:nvPr>
        </p:nvGraphicFramePr>
        <p:xfrm>
          <a:off x="5111750" y="121158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椭圆 8">
            <a:extLst>
              <a:ext uri="{FF2B5EF4-FFF2-40B4-BE49-F238E27FC236}">
                <a16:creationId xmlns:a16="http://schemas.microsoft.com/office/drawing/2014/main" id="{5BFE00F1-7D51-4A38-717B-C8055FC199A3}"/>
              </a:ext>
            </a:extLst>
          </p:cNvPr>
          <p:cNvSpPr/>
          <p:nvPr/>
        </p:nvSpPr>
        <p:spPr>
          <a:xfrm>
            <a:off x="853447" y="2200900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A769EB-A867-AB5B-E3F6-8C60653D8B1C}"/>
              </a:ext>
            </a:extLst>
          </p:cNvPr>
          <p:cNvSpPr txBox="1"/>
          <p:nvPr/>
        </p:nvSpPr>
        <p:spPr>
          <a:xfrm>
            <a:off x="1843773" y="220090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AB7F28-D34C-0294-1C1B-5CDF885CD0C9}"/>
              </a:ext>
            </a:extLst>
          </p:cNvPr>
          <p:cNvSpPr txBox="1"/>
          <p:nvPr/>
        </p:nvSpPr>
        <p:spPr>
          <a:xfrm>
            <a:off x="1843772" y="2606006"/>
            <a:ext cx="2911107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75F1406-E298-891A-2F8E-6CAB8433AF58}"/>
              </a:ext>
            </a:extLst>
          </p:cNvPr>
          <p:cNvSpPr/>
          <p:nvPr/>
        </p:nvSpPr>
        <p:spPr>
          <a:xfrm>
            <a:off x="853447" y="4055103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3206A8-598F-EFFE-F8FF-82073F39B706}"/>
              </a:ext>
            </a:extLst>
          </p:cNvPr>
          <p:cNvSpPr txBox="1"/>
          <p:nvPr/>
        </p:nvSpPr>
        <p:spPr>
          <a:xfrm>
            <a:off x="1843773" y="405510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F47194-F4A8-750A-079D-54F4D961130B}"/>
              </a:ext>
            </a:extLst>
          </p:cNvPr>
          <p:cNvSpPr txBox="1"/>
          <p:nvPr/>
        </p:nvSpPr>
        <p:spPr>
          <a:xfrm>
            <a:off x="1843772" y="4460209"/>
            <a:ext cx="2911107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B995C2D-7F09-CCC1-A1EC-95A49E92186E}"/>
              </a:ext>
            </a:extLst>
          </p:cNvPr>
          <p:cNvSpPr/>
          <p:nvPr/>
        </p:nvSpPr>
        <p:spPr>
          <a:xfrm>
            <a:off x="1030819" y="2363791"/>
            <a:ext cx="340578" cy="369543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6338F8E5-917D-74B8-831D-252D940DB271}"/>
              </a:ext>
            </a:extLst>
          </p:cNvPr>
          <p:cNvSpPr/>
          <p:nvPr/>
        </p:nvSpPr>
        <p:spPr>
          <a:xfrm>
            <a:off x="1012777" y="4221958"/>
            <a:ext cx="371515" cy="343680"/>
          </a:xfrm>
          <a:custGeom>
            <a:avLst/>
            <a:gdLst>
              <a:gd name="T0" fmla="*/ 8073 w 10398"/>
              <a:gd name="T1" fmla="*/ 5736 h 9621"/>
              <a:gd name="T2" fmla="*/ 9334 w 10398"/>
              <a:gd name="T3" fmla="*/ 8380 h 9621"/>
              <a:gd name="T4" fmla="*/ 9056 w 10398"/>
              <a:gd name="T5" fmla="*/ 8819 h 9621"/>
              <a:gd name="T6" fmla="*/ 1344 w 10398"/>
              <a:gd name="T7" fmla="*/ 8819 h 9621"/>
              <a:gd name="T8" fmla="*/ 1066 w 10398"/>
              <a:gd name="T9" fmla="*/ 8380 h 9621"/>
              <a:gd name="T10" fmla="*/ 2328 w 10398"/>
              <a:gd name="T11" fmla="*/ 5736 h 9621"/>
              <a:gd name="T12" fmla="*/ 2050 w 10398"/>
              <a:gd name="T13" fmla="*/ 5298 h 9621"/>
              <a:gd name="T14" fmla="*/ 1775 w 10398"/>
              <a:gd name="T15" fmla="*/ 5469 h 9621"/>
              <a:gd name="T16" fmla="*/ 44 w 10398"/>
              <a:gd name="T17" fmla="*/ 8991 h 9621"/>
              <a:gd name="T18" fmla="*/ 13 w 10398"/>
              <a:gd name="T19" fmla="*/ 9099 h 9621"/>
              <a:gd name="T20" fmla="*/ 514 w 10398"/>
              <a:gd name="T21" fmla="*/ 9621 h 9621"/>
              <a:gd name="T22" fmla="*/ 9884 w 10398"/>
              <a:gd name="T23" fmla="*/ 9621 h 9621"/>
              <a:gd name="T24" fmla="*/ 10385 w 10398"/>
              <a:gd name="T25" fmla="*/ 9099 h 9621"/>
              <a:gd name="T26" fmla="*/ 10354 w 10398"/>
              <a:gd name="T27" fmla="*/ 8991 h 9621"/>
              <a:gd name="T28" fmla="*/ 8625 w 10398"/>
              <a:gd name="T29" fmla="*/ 5469 h 9621"/>
              <a:gd name="T30" fmla="*/ 8350 w 10398"/>
              <a:gd name="T31" fmla="*/ 5298 h 9621"/>
              <a:gd name="T32" fmla="*/ 8073 w 10398"/>
              <a:gd name="T33" fmla="*/ 5736 h 9621"/>
              <a:gd name="T34" fmla="*/ 5200 w 10398"/>
              <a:gd name="T35" fmla="*/ 0 h 9621"/>
              <a:gd name="T36" fmla="*/ 2188 w 10398"/>
              <a:gd name="T37" fmla="*/ 3065 h 9621"/>
              <a:gd name="T38" fmla="*/ 2363 w 10398"/>
              <a:gd name="T39" fmla="*/ 4098 h 9621"/>
              <a:gd name="T40" fmla="*/ 5006 w 10398"/>
              <a:gd name="T41" fmla="*/ 7941 h 9621"/>
              <a:gd name="T42" fmla="*/ 5040 w 10398"/>
              <a:gd name="T43" fmla="*/ 7974 h 9621"/>
              <a:gd name="T44" fmla="*/ 5394 w 10398"/>
              <a:gd name="T45" fmla="*/ 7941 h 9621"/>
              <a:gd name="T46" fmla="*/ 8035 w 10398"/>
              <a:gd name="T47" fmla="*/ 4104 h 9621"/>
              <a:gd name="T48" fmla="*/ 8213 w 10398"/>
              <a:gd name="T49" fmla="*/ 3065 h 9621"/>
              <a:gd name="T50" fmla="*/ 5200 w 10398"/>
              <a:gd name="T51" fmla="*/ 0 h 9621"/>
              <a:gd name="T52" fmla="*/ 3800 w 10398"/>
              <a:gd name="T53" fmla="*/ 3954 h 9621"/>
              <a:gd name="T54" fmla="*/ 5200 w 10398"/>
              <a:gd name="T55" fmla="*/ 1529 h 9621"/>
              <a:gd name="T56" fmla="*/ 6600 w 10398"/>
              <a:gd name="T57" fmla="*/ 3954 h 9621"/>
              <a:gd name="T58" fmla="*/ 3800 w 10398"/>
              <a:gd name="T59" fmla="*/ 3954 h 9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98" h="9621">
                <a:moveTo>
                  <a:pt x="8073" y="5736"/>
                </a:moveTo>
                <a:lnTo>
                  <a:pt x="9334" y="8380"/>
                </a:lnTo>
                <a:cubicBezTo>
                  <a:pt x="9431" y="8584"/>
                  <a:pt x="9283" y="8819"/>
                  <a:pt x="9056" y="8819"/>
                </a:cubicBezTo>
                <a:lnTo>
                  <a:pt x="1344" y="8819"/>
                </a:lnTo>
                <a:cubicBezTo>
                  <a:pt x="1118" y="8819"/>
                  <a:pt x="970" y="8584"/>
                  <a:pt x="1066" y="8380"/>
                </a:cubicBezTo>
                <a:lnTo>
                  <a:pt x="2328" y="5736"/>
                </a:lnTo>
                <a:cubicBezTo>
                  <a:pt x="2425" y="5533"/>
                  <a:pt x="2276" y="5298"/>
                  <a:pt x="2050" y="5298"/>
                </a:cubicBezTo>
                <a:cubicBezTo>
                  <a:pt x="1933" y="5298"/>
                  <a:pt x="1826" y="5364"/>
                  <a:pt x="1775" y="5469"/>
                </a:cubicBezTo>
                <a:lnTo>
                  <a:pt x="44" y="8991"/>
                </a:lnTo>
                <a:cubicBezTo>
                  <a:pt x="28" y="9025"/>
                  <a:pt x="15" y="9061"/>
                  <a:pt x="13" y="9099"/>
                </a:cubicBezTo>
                <a:cubicBezTo>
                  <a:pt x="0" y="9380"/>
                  <a:pt x="225" y="9621"/>
                  <a:pt x="514" y="9621"/>
                </a:cubicBezTo>
                <a:lnTo>
                  <a:pt x="9884" y="9621"/>
                </a:lnTo>
                <a:cubicBezTo>
                  <a:pt x="10173" y="9621"/>
                  <a:pt x="10398" y="9380"/>
                  <a:pt x="10385" y="9099"/>
                </a:cubicBezTo>
                <a:cubicBezTo>
                  <a:pt x="10384" y="9061"/>
                  <a:pt x="10371" y="9025"/>
                  <a:pt x="10354" y="8991"/>
                </a:cubicBezTo>
                <a:lnTo>
                  <a:pt x="8625" y="5469"/>
                </a:lnTo>
                <a:cubicBezTo>
                  <a:pt x="8574" y="5364"/>
                  <a:pt x="8466" y="5298"/>
                  <a:pt x="8350" y="5298"/>
                </a:cubicBezTo>
                <a:cubicBezTo>
                  <a:pt x="8124" y="5296"/>
                  <a:pt x="7975" y="5532"/>
                  <a:pt x="8073" y="5736"/>
                </a:cubicBezTo>
                <a:close/>
                <a:moveTo>
                  <a:pt x="5200" y="0"/>
                </a:moveTo>
                <a:cubicBezTo>
                  <a:pt x="3536" y="0"/>
                  <a:pt x="2188" y="1372"/>
                  <a:pt x="2188" y="3065"/>
                </a:cubicBezTo>
                <a:cubicBezTo>
                  <a:pt x="2188" y="3416"/>
                  <a:pt x="2246" y="3765"/>
                  <a:pt x="2363" y="4098"/>
                </a:cubicBezTo>
                <a:cubicBezTo>
                  <a:pt x="2629" y="4855"/>
                  <a:pt x="3510" y="6136"/>
                  <a:pt x="5006" y="7941"/>
                </a:cubicBezTo>
                <a:cubicBezTo>
                  <a:pt x="5016" y="7954"/>
                  <a:pt x="5028" y="7965"/>
                  <a:pt x="5040" y="7974"/>
                </a:cubicBezTo>
                <a:cubicBezTo>
                  <a:pt x="5146" y="8063"/>
                  <a:pt x="5305" y="8048"/>
                  <a:pt x="5394" y="7941"/>
                </a:cubicBezTo>
                <a:cubicBezTo>
                  <a:pt x="6888" y="6139"/>
                  <a:pt x="7768" y="4859"/>
                  <a:pt x="8035" y="4104"/>
                </a:cubicBezTo>
                <a:cubicBezTo>
                  <a:pt x="8150" y="3780"/>
                  <a:pt x="8213" y="3430"/>
                  <a:pt x="8213" y="3065"/>
                </a:cubicBezTo>
                <a:cubicBezTo>
                  <a:pt x="8213" y="1373"/>
                  <a:pt x="6864" y="0"/>
                  <a:pt x="5200" y="0"/>
                </a:cubicBezTo>
                <a:close/>
                <a:moveTo>
                  <a:pt x="3800" y="3954"/>
                </a:moveTo>
                <a:lnTo>
                  <a:pt x="5200" y="1529"/>
                </a:lnTo>
                <a:lnTo>
                  <a:pt x="6600" y="3954"/>
                </a:lnTo>
                <a:lnTo>
                  <a:pt x="3800" y="3954"/>
                </a:ln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816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687900-2369-22B8-8FBA-8C845A750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6724"/>
          <a:stretch/>
        </p:blipFill>
        <p:spPr>
          <a:xfrm>
            <a:off x="4962659" y="1231900"/>
            <a:ext cx="2266682" cy="4655713"/>
          </a:xfrm>
          <a:prstGeom prst="roundRect">
            <a:avLst/>
          </a:prstGeom>
        </p:spPr>
      </p:pic>
      <p:pic>
        <p:nvPicPr>
          <p:cNvPr id="9" name="图片 8" descr="图片包含 形状&#10;&#10;描述已自动生成">
            <a:extLst>
              <a:ext uri="{FF2B5EF4-FFF2-40B4-BE49-F238E27FC236}">
                <a16:creationId xmlns:a16="http://schemas.microsoft.com/office/drawing/2014/main" id="{CA3DCA4B-1CB4-CCFD-D55E-0EDA26B7E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45" y="1231900"/>
            <a:ext cx="3213310" cy="4861774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92B76EDB-4763-212F-5A9C-93B3F3A91DDF}"/>
              </a:ext>
            </a:extLst>
          </p:cNvPr>
          <p:cNvSpPr/>
          <p:nvPr/>
        </p:nvSpPr>
        <p:spPr>
          <a:xfrm>
            <a:off x="3876674" y="1197745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7756D7-4FCF-FAA7-FAC8-65C25170CEBC}"/>
              </a:ext>
            </a:extLst>
          </p:cNvPr>
          <p:cNvSpPr txBox="1"/>
          <p:nvPr/>
        </p:nvSpPr>
        <p:spPr>
          <a:xfrm>
            <a:off x="1723678" y="119774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88E366-FF7B-D041-5F0E-1B124053E213}"/>
              </a:ext>
            </a:extLst>
          </p:cNvPr>
          <p:cNvSpPr txBox="1"/>
          <p:nvPr/>
        </p:nvSpPr>
        <p:spPr>
          <a:xfrm>
            <a:off x="914400" y="1602851"/>
            <a:ext cx="2655938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F273D1F-FA4E-4FA4-D7A7-6740023B6E0C}"/>
              </a:ext>
            </a:extLst>
          </p:cNvPr>
          <p:cNvSpPr/>
          <p:nvPr/>
        </p:nvSpPr>
        <p:spPr>
          <a:xfrm>
            <a:off x="3876674" y="3051948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61CA27-92A8-AB2D-7986-4DA15F6A7D2F}"/>
              </a:ext>
            </a:extLst>
          </p:cNvPr>
          <p:cNvSpPr txBox="1"/>
          <p:nvPr/>
        </p:nvSpPr>
        <p:spPr>
          <a:xfrm>
            <a:off x="1723678" y="3051948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6A9929-3D47-6FEA-2791-A78B80132A33}"/>
              </a:ext>
            </a:extLst>
          </p:cNvPr>
          <p:cNvSpPr txBox="1"/>
          <p:nvPr/>
        </p:nvSpPr>
        <p:spPr>
          <a:xfrm>
            <a:off x="914400" y="3457054"/>
            <a:ext cx="2655938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D6E62BB-1982-86E5-8628-62512CE1B0B1}"/>
              </a:ext>
            </a:extLst>
          </p:cNvPr>
          <p:cNvSpPr/>
          <p:nvPr/>
        </p:nvSpPr>
        <p:spPr>
          <a:xfrm>
            <a:off x="3876674" y="4906152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1E1657-CDC6-5E1D-D083-F52431C0198D}"/>
              </a:ext>
            </a:extLst>
          </p:cNvPr>
          <p:cNvSpPr txBox="1"/>
          <p:nvPr/>
        </p:nvSpPr>
        <p:spPr>
          <a:xfrm>
            <a:off x="1723678" y="4906152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273DC04-F07F-C486-49A9-7A02156D97CB}"/>
              </a:ext>
            </a:extLst>
          </p:cNvPr>
          <p:cNvSpPr txBox="1"/>
          <p:nvPr/>
        </p:nvSpPr>
        <p:spPr>
          <a:xfrm>
            <a:off x="914400" y="5311258"/>
            <a:ext cx="2655938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B69369C-22BE-A9D1-330D-A81FDE827C8E}"/>
              </a:ext>
            </a:extLst>
          </p:cNvPr>
          <p:cNvSpPr/>
          <p:nvPr/>
        </p:nvSpPr>
        <p:spPr>
          <a:xfrm>
            <a:off x="7702655" y="1197745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7438C6E-66C2-028D-7A54-9800E836B868}"/>
              </a:ext>
            </a:extLst>
          </p:cNvPr>
          <p:cNvSpPr txBox="1"/>
          <p:nvPr/>
        </p:nvSpPr>
        <p:spPr>
          <a:xfrm>
            <a:off x="8692981" y="119774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1F3A28F-3D47-F92C-6685-FF9CA425EC3B}"/>
              </a:ext>
            </a:extLst>
          </p:cNvPr>
          <p:cNvSpPr txBox="1"/>
          <p:nvPr/>
        </p:nvSpPr>
        <p:spPr>
          <a:xfrm>
            <a:off x="8692981" y="1602851"/>
            <a:ext cx="2648119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4CEB883-743D-6461-9DA8-B2E6D9AE4CDF}"/>
              </a:ext>
            </a:extLst>
          </p:cNvPr>
          <p:cNvSpPr/>
          <p:nvPr/>
        </p:nvSpPr>
        <p:spPr>
          <a:xfrm>
            <a:off x="7702655" y="3051948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BD49C93-4790-DAD5-0E36-2DA31FAA07D1}"/>
              </a:ext>
            </a:extLst>
          </p:cNvPr>
          <p:cNvSpPr txBox="1"/>
          <p:nvPr/>
        </p:nvSpPr>
        <p:spPr>
          <a:xfrm>
            <a:off x="8692981" y="305194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E1ECCF-98BF-0104-FBE0-C8B4A70D60BA}"/>
              </a:ext>
            </a:extLst>
          </p:cNvPr>
          <p:cNvSpPr txBox="1"/>
          <p:nvPr/>
        </p:nvSpPr>
        <p:spPr>
          <a:xfrm>
            <a:off x="8692981" y="3457054"/>
            <a:ext cx="2648119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A47244C-113C-0FFD-742C-52541A4375F6}"/>
              </a:ext>
            </a:extLst>
          </p:cNvPr>
          <p:cNvSpPr/>
          <p:nvPr/>
        </p:nvSpPr>
        <p:spPr>
          <a:xfrm>
            <a:off x="7720461" y="4906152"/>
            <a:ext cx="695325" cy="69532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F6C404-FE83-775B-B087-8A60F18761A0}"/>
              </a:ext>
            </a:extLst>
          </p:cNvPr>
          <p:cNvSpPr txBox="1"/>
          <p:nvPr/>
        </p:nvSpPr>
        <p:spPr>
          <a:xfrm>
            <a:off x="8710787" y="490615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28ECD2-0F0E-C033-3850-DCC66C3D8D88}"/>
              </a:ext>
            </a:extLst>
          </p:cNvPr>
          <p:cNvSpPr txBox="1"/>
          <p:nvPr/>
        </p:nvSpPr>
        <p:spPr>
          <a:xfrm>
            <a:off x="8710787" y="5311258"/>
            <a:ext cx="2648119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53" name="Freeform 28">
            <a:extLst>
              <a:ext uri="{FF2B5EF4-FFF2-40B4-BE49-F238E27FC236}">
                <a16:creationId xmlns:a16="http://schemas.microsoft.com/office/drawing/2014/main" id="{A72391A1-CF05-A99E-6398-9AF96DDE1D2A}"/>
              </a:ext>
            </a:extLst>
          </p:cNvPr>
          <p:cNvSpPr/>
          <p:nvPr/>
        </p:nvSpPr>
        <p:spPr>
          <a:xfrm>
            <a:off x="7865545" y="1403140"/>
            <a:ext cx="369543" cy="284535"/>
          </a:xfrm>
          <a:custGeom>
            <a:avLst/>
            <a:gdLst>
              <a:gd name="connsiteX0" fmla="*/ 350662 w 671904"/>
              <a:gd name="connsiteY0" fmla="*/ 170725 h 517344"/>
              <a:gd name="connsiteX1" fmla="*/ 318328 w 671904"/>
              <a:gd name="connsiteY1" fmla="*/ 203059 h 517344"/>
              <a:gd name="connsiteX2" fmla="*/ 350662 w 671904"/>
              <a:gd name="connsiteY2" fmla="*/ 235392 h 517344"/>
              <a:gd name="connsiteX3" fmla="*/ 382996 w 671904"/>
              <a:gd name="connsiteY3" fmla="*/ 203059 h 517344"/>
              <a:gd name="connsiteX4" fmla="*/ 350662 w 671904"/>
              <a:gd name="connsiteY4" fmla="*/ 170725 h 517344"/>
              <a:gd name="connsiteX5" fmla="*/ 640021 w 671904"/>
              <a:gd name="connsiteY5" fmla="*/ 167200 h 517344"/>
              <a:gd name="connsiteX6" fmla="*/ 671901 w 671904"/>
              <a:gd name="connsiteY6" fmla="*/ 199989 h 517344"/>
              <a:gd name="connsiteX7" fmla="*/ 671901 w 671904"/>
              <a:gd name="connsiteY7" fmla="*/ 430530 h 517344"/>
              <a:gd name="connsiteX8" fmla="*/ 667570 w 671904"/>
              <a:gd name="connsiteY8" fmla="*/ 447150 h 517344"/>
              <a:gd name="connsiteX9" fmla="*/ 623400 w 671904"/>
              <a:gd name="connsiteY9" fmla="*/ 458983 h 517344"/>
              <a:gd name="connsiteX10" fmla="*/ 510232 w 671904"/>
              <a:gd name="connsiteY10" fmla="*/ 397225 h 517344"/>
              <a:gd name="connsiteX11" fmla="*/ 493257 w 671904"/>
              <a:gd name="connsiteY11" fmla="*/ 368771 h 517344"/>
              <a:gd name="connsiteX12" fmla="*/ 493257 w 671904"/>
              <a:gd name="connsiteY12" fmla="*/ 261745 h 517344"/>
              <a:gd name="connsiteX13" fmla="*/ 510232 w 671904"/>
              <a:gd name="connsiteY13" fmla="*/ 233292 h 517344"/>
              <a:gd name="connsiteX14" fmla="*/ 623400 w 671904"/>
              <a:gd name="connsiteY14" fmla="*/ 171535 h 517344"/>
              <a:gd name="connsiteX15" fmla="*/ 640021 w 671904"/>
              <a:gd name="connsiteY15" fmla="*/ 167200 h 517344"/>
              <a:gd name="connsiteX16" fmla="*/ 80835 w 671904"/>
              <a:gd name="connsiteY16" fmla="*/ 0 h 517344"/>
              <a:gd name="connsiteX17" fmla="*/ 323340 w 671904"/>
              <a:gd name="connsiteY17" fmla="*/ 0 h 517344"/>
              <a:gd name="connsiteX18" fmla="*/ 371841 w 671904"/>
              <a:gd name="connsiteY18" fmla="*/ 48501 h 517344"/>
              <a:gd name="connsiteX19" fmla="*/ 371841 w 671904"/>
              <a:gd name="connsiteY19" fmla="*/ 113169 h 517344"/>
              <a:gd name="connsiteX20" fmla="*/ 388008 w 671904"/>
              <a:gd name="connsiteY20" fmla="*/ 113169 h 517344"/>
              <a:gd name="connsiteX21" fmla="*/ 452676 w 671904"/>
              <a:gd name="connsiteY21" fmla="*/ 177838 h 517344"/>
              <a:gd name="connsiteX22" fmla="*/ 452676 w 671904"/>
              <a:gd name="connsiteY22" fmla="*/ 452677 h 517344"/>
              <a:gd name="connsiteX23" fmla="*/ 388008 w 671904"/>
              <a:gd name="connsiteY23" fmla="*/ 517344 h 517344"/>
              <a:gd name="connsiteX24" fmla="*/ 64668 w 671904"/>
              <a:gd name="connsiteY24" fmla="*/ 517344 h 517344"/>
              <a:gd name="connsiteX25" fmla="*/ 0 w 671904"/>
              <a:gd name="connsiteY25" fmla="*/ 452677 h 517344"/>
              <a:gd name="connsiteX26" fmla="*/ 0 w 671904"/>
              <a:gd name="connsiteY26" fmla="*/ 177838 h 517344"/>
              <a:gd name="connsiteX27" fmla="*/ 64668 w 671904"/>
              <a:gd name="connsiteY27" fmla="*/ 113169 h 517344"/>
              <a:gd name="connsiteX28" fmla="*/ 307173 w 671904"/>
              <a:gd name="connsiteY28" fmla="*/ 113169 h 517344"/>
              <a:gd name="connsiteX29" fmla="*/ 307173 w 671904"/>
              <a:gd name="connsiteY29" fmla="*/ 64669 h 517344"/>
              <a:gd name="connsiteX30" fmla="*/ 80835 w 671904"/>
              <a:gd name="connsiteY30" fmla="*/ 64669 h 517344"/>
              <a:gd name="connsiteX31" fmla="*/ 48501 w 671904"/>
              <a:gd name="connsiteY31" fmla="*/ 32334 h 517344"/>
              <a:gd name="connsiteX32" fmla="*/ 80835 w 671904"/>
              <a:gd name="connsiteY32" fmla="*/ 0 h 5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1904" h="517344">
                <a:moveTo>
                  <a:pt x="350662" y="170725"/>
                </a:moveTo>
                <a:cubicBezTo>
                  <a:pt x="332798" y="170725"/>
                  <a:pt x="318328" y="185193"/>
                  <a:pt x="318328" y="203059"/>
                </a:cubicBezTo>
                <a:cubicBezTo>
                  <a:pt x="318328" y="220923"/>
                  <a:pt x="332798" y="235392"/>
                  <a:pt x="350662" y="235392"/>
                </a:cubicBezTo>
                <a:cubicBezTo>
                  <a:pt x="368526" y="235392"/>
                  <a:pt x="382996" y="220923"/>
                  <a:pt x="382996" y="203059"/>
                </a:cubicBezTo>
                <a:cubicBezTo>
                  <a:pt x="382996" y="185193"/>
                  <a:pt x="368526" y="170725"/>
                  <a:pt x="350662" y="170725"/>
                </a:cubicBezTo>
                <a:close/>
                <a:moveTo>
                  <a:pt x="640021" y="167200"/>
                </a:moveTo>
                <a:cubicBezTo>
                  <a:pt x="657885" y="167458"/>
                  <a:pt x="672144" y="182140"/>
                  <a:pt x="671901" y="199989"/>
                </a:cubicBezTo>
                <a:lnTo>
                  <a:pt x="671901" y="430530"/>
                </a:lnTo>
                <a:cubicBezTo>
                  <a:pt x="671983" y="436367"/>
                  <a:pt x="670496" y="442104"/>
                  <a:pt x="667570" y="447150"/>
                </a:cubicBezTo>
                <a:cubicBezTo>
                  <a:pt x="658645" y="462621"/>
                  <a:pt x="638873" y="467908"/>
                  <a:pt x="623400" y="458983"/>
                </a:cubicBezTo>
                <a:lnTo>
                  <a:pt x="510232" y="397225"/>
                </a:lnTo>
                <a:cubicBezTo>
                  <a:pt x="499773" y="391582"/>
                  <a:pt x="493257" y="380653"/>
                  <a:pt x="493257" y="368771"/>
                </a:cubicBezTo>
                <a:lnTo>
                  <a:pt x="493257" y="261745"/>
                </a:lnTo>
                <a:cubicBezTo>
                  <a:pt x="493257" y="249863"/>
                  <a:pt x="499773" y="238933"/>
                  <a:pt x="510232" y="233292"/>
                </a:cubicBezTo>
                <a:lnTo>
                  <a:pt x="623400" y="171535"/>
                </a:lnTo>
                <a:cubicBezTo>
                  <a:pt x="628445" y="168623"/>
                  <a:pt x="634201" y="167119"/>
                  <a:pt x="640021" y="167200"/>
                </a:cubicBezTo>
                <a:close/>
                <a:moveTo>
                  <a:pt x="80835" y="0"/>
                </a:moveTo>
                <a:lnTo>
                  <a:pt x="323340" y="0"/>
                </a:lnTo>
                <a:cubicBezTo>
                  <a:pt x="350129" y="0"/>
                  <a:pt x="371841" y="21712"/>
                  <a:pt x="371841" y="48501"/>
                </a:cubicBezTo>
                <a:lnTo>
                  <a:pt x="371841" y="113169"/>
                </a:lnTo>
                <a:lnTo>
                  <a:pt x="388008" y="113169"/>
                </a:lnTo>
                <a:cubicBezTo>
                  <a:pt x="423722" y="113169"/>
                  <a:pt x="452676" y="142124"/>
                  <a:pt x="452676" y="177838"/>
                </a:cubicBezTo>
                <a:lnTo>
                  <a:pt x="452676" y="452677"/>
                </a:lnTo>
                <a:cubicBezTo>
                  <a:pt x="452676" y="488390"/>
                  <a:pt x="423722" y="517344"/>
                  <a:pt x="388008" y="517344"/>
                </a:cubicBezTo>
                <a:lnTo>
                  <a:pt x="64668" y="517344"/>
                </a:lnTo>
                <a:cubicBezTo>
                  <a:pt x="28955" y="517344"/>
                  <a:pt x="0" y="488390"/>
                  <a:pt x="0" y="452677"/>
                </a:cubicBezTo>
                <a:lnTo>
                  <a:pt x="0" y="177838"/>
                </a:lnTo>
                <a:cubicBezTo>
                  <a:pt x="0" y="142124"/>
                  <a:pt x="28955" y="113169"/>
                  <a:pt x="64668" y="113169"/>
                </a:cubicBezTo>
                <a:lnTo>
                  <a:pt x="307173" y="113169"/>
                </a:lnTo>
                <a:lnTo>
                  <a:pt x="307173" y="64669"/>
                </a:lnTo>
                <a:lnTo>
                  <a:pt x="80835" y="64669"/>
                </a:lnTo>
                <a:cubicBezTo>
                  <a:pt x="62971" y="64669"/>
                  <a:pt x="48501" y="50198"/>
                  <a:pt x="48501" y="32334"/>
                </a:cubicBezTo>
                <a:cubicBezTo>
                  <a:pt x="48501" y="14470"/>
                  <a:pt x="62971" y="0"/>
                  <a:pt x="80835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A7F5E8-F88B-7ACF-B37F-204CA6C64AB4}"/>
              </a:ext>
            </a:extLst>
          </p:cNvPr>
          <p:cNvSpPr/>
          <p:nvPr/>
        </p:nvSpPr>
        <p:spPr>
          <a:xfrm>
            <a:off x="4040377" y="1361401"/>
            <a:ext cx="367918" cy="368012"/>
          </a:xfrm>
          <a:custGeom>
            <a:avLst/>
            <a:gdLst>
              <a:gd name="connsiteX0" fmla="*/ 473048 w 630514"/>
              <a:gd name="connsiteY0" fmla="*/ 436509 h 630674"/>
              <a:gd name="connsiteX1" fmla="*/ 424547 w 630514"/>
              <a:gd name="connsiteY1" fmla="*/ 558407 h 630674"/>
              <a:gd name="connsiteX2" fmla="*/ 425355 w 630514"/>
              <a:gd name="connsiteY2" fmla="*/ 558407 h 630674"/>
              <a:gd name="connsiteX3" fmla="*/ 553883 w 630514"/>
              <a:gd name="connsiteY3" fmla="*/ 436509 h 630674"/>
              <a:gd name="connsiteX4" fmla="*/ 339508 w 630514"/>
              <a:gd name="connsiteY4" fmla="*/ 436509 h 630674"/>
              <a:gd name="connsiteX5" fmla="*/ 339508 w 630514"/>
              <a:gd name="connsiteY5" fmla="*/ 576353 h 630674"/>
              <a:gd name="connsiteX6" fmla="*/ 421959 w 630514"/>
              <a:gd name="connsiteY6" fmla="*/ 436509 h 630674"/>
              <a:gd name="connsiteX7" fmla="*/ 233082 w 630514"/>
              <a:gd name="connsiteY7" fmla="*/ 369190 h 630674"/>
              <a:gd name="connsiteX8" fmla="*/ 243315 w 630514"/>
              <a:gd name="connsiteY8" fmla="*/ 389626 h 630674"/>
              <a:gd name="connsiteX9" fmla="*/ 194815 w 630514"/>
              <a:gd name="connsiteY9" fmla="*/ 535129 h 630674"/>
              <a:gd name="connsiteX10" fmla="*/ 187426 w 630514"/>
              <a:gd name="connsiteY10" fmla="*/ 544134 h 630674"/>
              <a:gd name="connsiteX11" fmla="*/ 165391 w 630514"/>
              <a:gd name="connsiteY11" fmla="*/ 538039 h 630674"/>
              <a:gd name="connsiteX12" fmla="*/ 144698 w 630514"/>
              <a:gd name="connsiteY12" fmla="*/ 502149 h 630674"/>
              <a:gd name="connsiteX13" fmla="*/ 60952 w 630514"/>
              <a:gd name="connsiteY13" fmla="*/ 586054 h 630674"/>
              <a:gd name="connsiteX14" fmla="*/ 60855 w 630514"/>
              <a:gd name="connsiteY14" fmla="*/ 586153 h 630674"/>
              <a:gd name="connsiteX15" fmla="*/ 37996 w 630514"/>
              <a:gd name="connsiteY15" fmla="*/ 586054 h 630674"/>
              <a:gd name="connsiteX16" fmla="*/ 25709 w 630514"/>
              <a:gd name="connsiteY16" fmla="*/ 573606 h 630674"/>
              <a:gd name="connsiteX17" fmla="*/ 25709 w 630514"/>
              <a:gd name="connsiteY17" fmla="*/ 550811 h 630674"/>
              <a:gd name="connsiteX18" fmla="*/ 108806 w 630514"/>
              <a:gd name="connsiteY18" fmla="*/ 467712 h 630674"/>
              <a:gd name="connsiteX19" fmla="*/ 73078 w 630514"/>
              <a:gd name="connsiteY19" fmla="*/ 446371 h 630674"/>
              <a:gd name="connsiteX20" fmla="*/ 65981 w 630514"/>
              <a:gd name="connsiteY20" fmla="*/ 437496 h 630674"/>
              <a:gd name="connsiteX21" fmla="*/ 76311 w 630514"/>
              <a:gd name="connsiteY21" fmla="*/ 417109 h 630674"/>
              <a:gd name="connsiteX22" fmla="*/ 221814 w 630514"/>
              <a:gd name="connsiteY22" fmla="*/ 369579 h 630674"/>
              <a:gd name="connsiteX23" fmla="*/ 233082 w 630514"/>
              <a:gd name="connsiteY23" fmla="*/ 369190 h 630674"/>
              <a:gd name="connsiteX24" fmla="*/ 480484 w 630514"/>
              <a:gd name="connsiteY24" fmla="*/ 242505 h 630674"/>
              <a:gd name="connsiteX25" fmla="*/ 485011 w 630514"/>
              <a:gd name="connsiteY25" fmla="*/ 315257 h 630674"/>
              <a:gd name="connsiteX26" fmla="*/ 480484 w 630514"/>
              <a:gd name="connsiteY26" fmla="*/ 388008 h 630674"/>
              <a:gd name="connsiteX27" fmla="*/ 571666 w 630514"/>
              <a:gd name="connsiteY27" fmla="*/ 388008 h 630674"/>
              <a:gd name="connsiteX28" fmla="*/ 582013 w 630514"/>
              <a:gd name="connsiteY28" fmla="*/ 315257 h 630674"/>
              <a:gd name="connsiteX29" fmla="*/ 571666 w 630514"/>
              <a:gd name="connsiteY29" fmla="*/ 242505 h 630674"/>
              <a:gd name="connsiteX30" fmla="*/ 339508 w 630514"/>
              <a:gd name="connsiteY30" fmla="*/ 242505 h 630674"/>
              <a:gd name="connsiteX31" fmla="*/ 339508 w 630514"/>
              <a:gd name="connsiteY31" fmla="*/ 388008 h 630674"/>
              <a:gd name="connsiteX32" fmla="*/ 431336 w 630514"/>
              <a:gd name="connsiteY32" fmla="*/ 388008 h 630674"/>
              <a:gd name="connsiteX33" fmla="*/ 436510 w 630514"/>
              <a:gd name="connsiteY33" fmla="*/ 315257 h 630674"/>
              <a:gd name="connsiteX34" fmla="*/ 431336 w 630514"/>
              <a:gd name="connsiteY34" fmla="*/ 242505 h 630674"/>
              <a:gd name="connsiteX35" fmla="*/ 423252 w 630514"/>
              <a:gd name="connsiteY35" fmla="*/ 72106 h 630674"/>
              <a:gd name="connsiteX36" fmla="*/ 471755 w 630514"/>
              <a:gd name="connsiteY36" fmla="*/ 194004 h 630674"/>
              <a:gd name="connsiteX37" fmla="*/ 552590 w 630514"/>
              <a:gd name="connsiteY37" fmla="*/ 194004 h 630674"/>
              <a:gd name="connsiteX38" fmla="*/ 423252 w 630514"/>
              <a:gd name="connsiteY38" fmla="*/ 72106 h 630674"/>
              <a:gd name="connsiteX39" fmla="*/ 205484 w 630514"/>
              <a:gd name="connsiteY39" fmla="*/ 72106 h 630674"/>
              <a:gd name="connsiteX40" fmla="*/ 77441 w 630514"/>
              <a:gd name="connsiteY40" fmla="*/ 194004 h 630674"/>
              <a:gd name="connsiteX41" fmla="*/ 158276 w 630514"/>
              <a:gd name="connsiteY41" fmla="*/ 194004 h 630674"/>
              <a:gd name="connsiteX42" fmla="*/ 205484 w 630514"/>
              <a:gd name="connsiteY42" fmla="*/ 72106 h 630674"/>
              <a:gd name="connsiteX43" fmla="*/ 339508 w 630514"/>
              <a:gd name="connsiteY43" fmla="*/ 54321 h 630674"/>
              <a:gd name="connsiteX44" fmla="*/ 339508 w 630514"/>
              <a:gd name="connsiteY44" fmla="*/ 194004 h 630674"/>
              <a:gd name="connsiteX45" fmla="*/ 421959 w 630514"/>
              <a:gd name="connsiteY45" fmla="*/ 194004 h 630674"/>
              <a:gd name="connsiteX46" fmla="*/ 339508 w 630514"/>
              <a:gd name="connsiteY46" fmla="*/ 54321 h 630674"/>
              <a:gd name="connsiteX47" fmla="*/ 291007 w 630514"/>
              <a:gd name="connsiteY47" fmla="*/ 54321 h 630674"/>
              <a:gd name="connsiteX48" fmla="*/ 208717 w 630514"/>
              <a:gd name="connsiteY48" fmla="*/ 194004 h 630674"/>
              <a:gd name="connsiteX49" fmla="*/ 291007 w 630514"/>
              <a:gd name="connsiteY49" fmla="*/ 194004 h 630674"/>
              <a:gd name="connsiteX50" fmla="*/ 315258 w 630514"/>
              <a:gd name="connsiteY50" fmla="*/ 0 h 630674"/>
              <a:gd name="connsiteX51" fmla="*/ 630514 w 630514"/>
              <a:gd name="connsiteY51" fmla="*/ 315418 h 630674"/>
              <a:gd name="connsiteX52" fmla="*/ 315258 w 630514"/>
              <a:gd name="connsiteY52" fmla="*/ 630674 h 630674"/>
              <a:gd name="connsiteX53" fmla="*/ 221651 w 630514"/>
              <a:gd name="connsiteY53" fmla="*/ 616610 h 630674"/>
              <a:gd name="connsiteX54" fmla="*/ 221473 w 630514"/>
              <a:gd name="connsiteY54" fmla="*/ 616561 h 630674"/>
              <a:gd name="connsiteX55" fmla="*/ 205484 w 630514"/>
              <a:gd name="connsiteY55" fmla="*/ 586215 h 630674"/>
              <a:gd name="connsiteX56" fmla="*/ 235716 w 630514"/>
              <a:gd name="connsiteY56" fmla="*/ 570048 h 630674"/>
              <a:gd name="connsiteX57" fmla="*/ 290684 w 630514"/>
              <a:gd name="connsiteY57" fmla="*/ 580880 h 630674"/>
              <a:gd name="connsiteX58" fmla="*/ 290684 w 630514"/>
              <a:gd name="connsiteY58" fmla="*/ 242505 h 630674"/>
              <a:gd name="connsiteX59" fmla="*/ 199017 w 630514"/>
              <a:gd name="connsiteY59" fmla="*/ 242505 h 630674"/>
              <a:gd name="connsiteX60" fmla="*/ 194490 w 630514"/>
              <a:gd name="connsiteY60" fmla="*/ 315902 h 630674"/>
              <a:gd name="connsiteX61" fmla="*/ 170239 w 630514"/>
              <a:gd name="connsiteY61" fmla="*/ 340153 h 630674"/>
              <a:gd name="connsiteX62" fmla="*/ 145989 w 630514"/>
              <a:gd name="connsiteY62" fmla="*/ 315902 h 630674"/>
              <a:gd name="connsiteX63" fmla="*/ 150516 w 630514"/>
              <a:gd name="connsiteY63" fmla="*/ 243152 h 630674"/>
              <a:gd name="connsiteX64" fmla="*/ 58849 w 630514"/>
              <a:gd name="connsiteY64" fmla="*/ 243152 h 630674"/>
              <a:gd name="connsiteX65" fmla="*/ 48502 w 630514"/>
              <a:gd name="connsiteY65" fmla="*/ 315902 h 630674"/>
              <a:gd name="connsiteX66" fmla="*/ 53029 w 630514"/>
              <a:gd name="connsiteY66" fmla="*/ 364403 h 630674"/>
              <a:gd name="connsiteX67" fmla="*/ 53029 w 630514"/>
              <a:gd name="connsiteY67" fmla="*/ 364420 h 630674"/>
              <a:gd name="connsiteX68" fmla="*/ 33628 w 630514"/>
              <a:gd name="connsiteY68" fmla="*/ 392696 h 630674"/>
              <a:gd name="connsiteX69" fmla="*/ 5335 w 630514"/>
              <a:gd name="connsiteY69" fmla="*/ 373296 h 630674"/>
              <a:gd name="connsiteX70" fmla="*/ 0 w 630514"/>
              <a:gd name="connsiteY70" fmla="*/ 315257 h 630674"/>
              <a:gd name="connsiteX71" fmla="*/ 315258 w 630514"/>
              <a:gd name="connsiteY71" fmla="*/ 0 h 63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30514" h="630674">
                <a:moveTo>
                  <a:pt x="473048" y="436509"/>
                </a:moveTo>
                <a:cubicBezTo>
                  <a:pt x="464171" y="479675"/>
                  <a:pt x="447746" y="520934"/>
                  <a:pt x="424547" y="558407"/>
                </a:cubicBezTo>
                <a:lnTo>
                  <a:pt x="425355" y="558407"/>
                </a:lnTo>
                <a:cubicBezTo>
                  <a:pt x="480823" y="533576"/>
                  <a:pt x="526156" y="490587"/>
                  <a:pt x="553883" y="436509"/>
                </a:cubicBezTo>
                <a:close/>
                <a:moveTo>
                  <a:pt x="339508" y="436509"/>
                </a:moveTo>
                <a:lnTo>
                  <a:pt x="339508" y="576353"/>
                </a:lnTo>
                <a:cubicBezTo>
                  <a:pt x="376854" y="558893"/>
                  <a:pt x="405630" y="503441"/>
                  <a:pt x="421959" y="436509"/>
                </a:cubicBezTo>
                <a:close/>
                <a:moveTo>
                  <a:pt x="233082" y="369190"/>
                </a:moveTo>
                <a:cubicBezTo>
                  <a:pt x="241554" y="372003"/>
                  <a:pt x="246130" y="381155"/>
                  <a:pt x="243315" y="389626"/>
                </a:cubicBezTo>
                <a:lnTo>
                  <a:pt x="194815" y="535129"/>
                </a:lnTo>
                <a:cubicBezTo>
                  <a:pt x="193553" y="538945"/>
                  <a:pt x="190919" y="542161"/>
                  <a:pt x="187426" y="544134"/>
                </a:cubicBezTo>
                <a:cubicBezTo>
                  <a:pt x="179651" y="548547"/>
                  <a:pt x="169789" y="545816"/>
                  <a:pt x="165391" y="538039"/>
                </a:cubicBezTo>
                <a:lnTo>
                  <a:pt x="144698" y="502149"/>
                </a:lnTo>
                <a:lnTo>
                  <a:pt x="60952" y="586054"/>
                </a:lnTo>
                <a:cubicBezTo>
                  <a:pt x="60920" y="586086"/>
                  <a:pt x="60887" y="586119"/>
                  <a:pt x="60855" y="586153"/>
                </a:cubicBezTo>
                <a:cubicBezTo>
                  <a:pt x="54517" y="592441"/>
                  <a:pt x="44284" y="592392"/>
                  <a:pt x="37996" y="586054"/>
                </a:cubicBezTo>
                <a:lnTo>
                  <a:pt x="25709" y="573606"/>
                </a:lnTo>
                <a:cubicBezTo>
                  <a:pt x="19435" y="567300"/>
                  <a:pt x="19435" y="557116"/>
                  <a:pt x="25709" y="550811"/>
                </a:cubicBezTo>
                <a:lnTo>
                  <a:pt x="108806" y="467712"/>
                </a:lnTo>
                <a:lnTo>
                  <a:pt x="73078" y="446371"/>
                </a:lnTo>
                <a:cubicBezTo>
                  <a:pt x="69715" y="444367"/>
                  <a:pt x="67193" y="441215"/>
                  <a:pt x="65981" y="437496"/>
                </a:cubicBezTo>
                <a:cubicBezTo>
                  <a:pt x="63199" y="429025"/>
                  <a:pt x="67823" y="419890"/>
                  <a:pt x="76311" y="417109"/>
                </a:cubicBezTo>
                <a:lnTo>
                  <a:pt x="221814" y="369579"/>
                </a:lnTo>
                <a:cubicBezTo>
                  <a:pt x="225404" y="368107"/>
                  <a:pt x="229396" y="367961"/>
                  <a:pt x="233082" y="369190"/>
                </a:cubicBezTo>
                <a:close/>
                <a:moveTo>
                  <a:pt x="480484" y="242505"/>
                </a:moveTo>
                <a:cubicBezTo>
                  <a:pt x="483507" y="266642"/>
                  <a:pt x="485011" y="290941"/>
                  <a:pt x="485011" y="315257"/>
                </a:cubicBezTo>
                <a:cubicBezTo>
                  <a:pt x="485011" y="339571"/>
                  <a:pt x="483507" y="363870"/>
                  <a:pt x="480484" y="388008"/>
                </a:cubicBezTo>
                <a:lnTo>
                  <a:pt x="571666" y="388008"/>
                </a:lnTo>
                <a:cubicBezTo>
                  <a:pt x="578489" y="364356"/>
                  <a:pt x="581981" y="339878"/>
                  <a:pt x="582013" y="315257"/>
                </a:cubicBezTo>
                <a:cubicBezTo>
                  <a:pt x="581981" y="290634"/>
                  <a:pt x="578489" y="266157"/>
                  <a:pt x="571666" y="242505"/>
                </a:cubicBezTo>
                <a:close/>
                <a:moveTo>
                  <a:pt x="339508" y="242505"/>
                </a:moveTo>
                <a:lnTo>
                  <a:pt x="339508" y="388008"/>
                </a:lnTo>
                <a:lnTo>
                  <a:pt x="431336" y="388008"/>
                </a:lnTo>
                <a:cubicBezTo>
                  <a:pt x="434748" y="363902"/>
                  <a:pt x="436478" y="339604"/>
                  <a:pt x="436510" y="315257"/>
                </a:cubicBezTo>
                <a:cubicBezTo>
                  <a:pt x="436478" y="290909"/>
                  <a:pt x="434748" y="266610"/>
                  <a:pt x="431336" y="242505"/>
                </a:cubicBezTo>
                <a:close/>
                <a:moveTo>
                  <a:pt x="423252" y="72106"/>
                </a:moveTo>
                <a:cubicBezTo>
                  <a:pt x="446453" y="109579"/>
                  <a:pt x="462878" y="150838"/>
                  <a:pt x="471755" y="194004"/>
                </a:cubicBezTo>
                <a:lnTo>
                  <a:pt x="552590" y="194004"/>
                </a:lnTo>
                <a:cubicBezTo>
                  <a:pt x="524652" y="139797"/>
                  <a:pt x="479012" y="96776"/>
                  <a:pt x="423252" y="72106"/>
                </a:cubicBezTo>
                <a:close/>
                <a:moveTo>
                  <a:pt x="205484" y="72106"/>
                </a:moveTo>
                <a:cubicBezTo>
                  <a:pt x="150209" y="97019"/>
                  <a:pt x="105055" y="140007"/>
                  <a:pt x="77441" y="194004"/>
                </a:cubicBezTo>
                <a:lnTo>
                  <a:pt x="158276" y="194004"/>
                </a:lnTo>
                <a:cubicBezTo>
                  <a:pt x="166683" y="150902"/>
                  <a:pt x="182672" y="109628"/>
                  <a:pt x="205484" y="72106"/>
                </a:cubicBezTo>
                <a:close/>
                <a:moveTo>
                  <a:pt x="339508" y="54321"/>
                </a:moveTo>
                <a:lnTo>
                  <a:pt x="339508" y="194004"/>
                </a:lnTo>
                <a:lnTo>
                  <a:pt x="421959" y="194004"/>
                </a:lnTo>
                <a:cubicBezTo>
                  <a:pt x="405630" y="127235"/>
                  <a:pt x="376530" y="71620"/>
                  <a:pt x="339508" y="54321"/>
                </a:cubicBezTo>
                <a:close/>
                <a:moveTo>
                  <a:pt x="291007" y="54321"/>
                </a:moveTo>
                <a:cubicBezTo>
                  <a:pt x="254146" y="71620"/>
                  <a:pt x="224884" y="127235"/>
                  <a:pt x="208717" y="194004"/>
                </a:cubicBezTo>
                <a:lnTo>
                  <a:pt x="291007" y="194004"/>
                </a:lnTo>
                <a:close/>
                <a:moveTo>
                  <a:pt x="315258" y="0"/>
                </a:moveTo>
                <a:cubicBezTo>
                  <a:pt x="489359" y="178"/>
                  <a:pt x="630417" y="141316"/>
                  <a:pt x="630514" y="315418"/>
                </a:cubicBezTo>
                <a:cubicBezTo>
                  <a:pt x="630336" y="489455"/>
                  <a:pt x="489295" y="630496"/>
                  <a:pt x="315258" y="630674"/>
                </a:cubicBezTo>
                <a:cubicBezTo>
                  <a:pt x="283522" y="630723"/>
                  <a:pt x="251963" y="625969"/>
                  <a:pt x="221651" y="616610"/>
                </a:cubicBezTo>
                <a:cubicBezTo>
                  <a:pt x="221586" y="616593"/>
                  <a:pt x="221537" y="616576"/>
                  <a:pt x="221473" y="616561"/>
                </a:cubicBezTo>
                <a:cubicBezTo>
                  <a:pt x="208685" y="612599"/>
                  <a:pt x="201522" y="599004"/>
                  <a:pt x="205484" y="586215"/>
                </a:cubicBezTo>
                <a:cubicBezTo>
                  <a:pt x="209364" y="573412"/>
                  <a:pt x="222912" y="566169"/>
                  <a:pt x="235716" y="570048"/>
                </a:cubicBezTo>
                <a:cubicBezTo>
                  <a:pt x="253628" y="575496"/>
                  <a:pt x="272043" y="579135"/>
                  <a:pt x="290684" y="580880"/>
                </a:cubicBezTo>
                <a:lnTo>
                  <a:pt x="290684" y="242505"/>
                </a:lnTo>
                <a:lnTo>
                  <a:pt x="199017" y="242505"/>
                </a:lnTo>
                <a:cubicBezTo>
                  <a:pt x="195799" y="266836"/>
                  <a:pt x="194280" y="291362"/>
                  <a:pt x="194490" y="315902"/>
                </a:cubicBezTo>
                <a:cubicBezTo>
                  <a:pt x="194490" y="329289"/>
                  <a:pt x="183626" y="340153"/>
                  <a:pt x="170239" y="340153"/>
                </a:cubicBezTo>
                <a:cubicBezTo>
                  <a:pt x="156854" y="340153"/>
                  <a:pt x="145989" y="329289"/>
                  <a:pt x="145989" y="315902"/>
                </a:cubicBezTo>
                <a:cubicBezTo>
                  <a:pt x="146069" y="291588"/>
                  <a:pt x="147573" y="267289"/>
                  <a:pt x="150516" y="243152"/>
                </a:cubicBezTo>
                <a:lnTo>
                  <a:pt x="58849" y="243152"/>
                </a:lnTo>
                <a:cubicBezTo>
                  <a:pt x="52107" y="266821"/>
                  <a:pt x="48616" y="291298"/>
                  <a:pt x="48502" y="315902"/>
                </a:cubicBezTo>
                <a:cubicBezTo>
                  <a:pt x="48583" y="332168"/>
                  <a:pt x="50102" y="348399"/>
                  <a:pt x="53029" y="364403"/>
                </a:cubicBezTo>
                <a:cubicBezTo>
                  <a:pt x="53029" y="364403"/>
                  <a:pt x="53029" y="364420"/>
                  <a:pt x="53029" y="364420"/>
                </a:cubicBezTo>
                <a:cubicBezTo>
                  <a:pt x="55486" y="377580"/>
                  <a:pt x="46787" y="390238"/>
                  <a:pt x="33628" y="392696"/>
                </a:cubicBezTo>
                <a:cubicBezTo>
                  <a:pt x="20484" y="395057"/>
                  <a:pt x="7874" y="386423"/>
                  <a:pt x="5335" y="373296"/>
                </a:cubicBezTo>
                <a:cubicBezTo>
                  <a:pt x="1779" y="354155"/>
                  <a:pt x="0" y="334722"/>
                  <a:pt x="0" y="315257"/>
                </a:cubicBezTo>
                <a:cubicBezTo>
                  <a:pt x="275" y="141251"/>
                  <a:pt x="141252" y="275"/>
                  <a:pt x="315258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32">
            <a:extLst>
              <a:ext uri="{FF2B5EF4-FFF2-40B4-BE49-F238E27FC236}">
                <a16:creationId xmlns:a16="http://schemas.microsoft.com/office/drawing/2014/main" id="{E4AE9F42-D6B4-CD69-0AF5-40DD470E9082}"/>
              </a:ext>
            </a:extLst>
          </p:cNvPr>
          <p:cNvSpPr/>
          <p:nvPr/>
        </p:nvSpPr>
        <p:spPr>
          <a:xfrm>
            <a:off x="7864559" y="3223837"/>
            <a:ext cx="371515" cy="351548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33">
            <a:extLst>
              <a:ext uri="{FF2B5EF4-FFF2-40B4-BE49-F238E27FC236}">
                <a16:creationId xmlns:a16="http://schemas.microsoft.com/office/drawing/2014/main" id="{ABF244F8-1EE3-BB1A-461B-475309423088}"/>
              </a:ext>
            </a:extLst>
          </p:cNvPr>
          <p:cNvSpPr/>
          <p:nvPr/>
        </p:nvSpPr>
        <p:spPr>
          <a:xfrm>
            <a:off x="4039708" y="3243388"/>
            <a:ext cx="369255" cy="312446"/>
          </a:xfrm>
          <a:custGeom>
            <a:avLst/>
            <a:gdLst>
              <a:gd name="connsiteX0" fmla="*/ 354619 w 630513"/>
              <a:gd name="connsiteY0" fmla="*/ 210334 h 533510"/>
              <a:gd name="connsiteX1" fmla="*/ 451621 w 630513"/>
              <a:gd name="connsiteY1" fmla="*/ 307336 h 533510"/>
              <a:gd name="connsiteX2" fmla="*/ 354619 w 630513"/>
              <a:gd name="connsiteY2" fmla="*/ 404338 h 533510"/>
              <a:gd name="connsiteX3" fmla="*/ 257617 w 630513"/>
              <a:gd name="connsiteY3" fmla="*/ 307336 h 533510"/>
              <a:gd name="connsiteX4" fmla="*/ 354619 w 630513"/>
              <a:gd name="connsiteY4" fmla="*/ 210334 h 533510"/>
              <a:gd name="connsiteX5" fmla="*/ 338544 w 630513"/>
              <a:gd name="connsiteY5" fmla="*/ 162291 h 533510"/>
              <a:gd name="connsiteX6" fmla="*/ 282599 w 630513"/>
              <a:gd name="connsiteY6" fmla="*/ 179776 h 533510"/>
              <a:gd name="connsiteX7" fmla="*/ 228278 w 630513"/>
              <a:gd name="connsiteY7" fmla="*/ 234097 h 533510"/>
              <a:gd name="connsiteX8" fmla="*/ 228342 w 630513"/>
              <a:gd name="connsiteY8" fmla="*/ 377564 h 533510"/>
              <a:gd name="connsiteX9" fmla="*/ 428910 w 630513"/>
              <a:gd name="connsiteY9" fmla="*/ 434568 h 533510"/>
              <a:gd name="connsiteX10" fmla="*/ 483231 w 630513"/>
              <a:gd name="connsiteY10" fmla="*/ 380408 h 533510"/>
              <a:gd name="connsiteX11" fmla="*/ 482908 w 630513"/>
              <a:gd name="connsiteY11" fmla="*/ 380408 h 533510"/>
              <a:gd name="connsiteX12" fmla="*/ 483021 w 630513"/>
              <a:gd name="connsiteY12" fmla="*/ 238123 h 533510"/>
              <a:gd name="connsiteX13" fmla="*/ 338544 w 630513"/>
              <a:gd name="connsiteY13" fmla="*/ 162291 h 533510"/>
              <a:gd name="connsiteX14" fmla="*/ 97002 w 630513"/>
              <a:gd name="connsiteY14" fmla="*/ 145502 h 533510"/>
              <a:gd name="connsiteX15" fmla="*/ 64668 w 630513"/>
              <a:gd name="connsiteY15" fmla="*/ 177836 h 533510"/>
              <a:gd name="connsiteX16" fmla="*/ 97002 w 630513"/>
              <a:gd name="connsiteY16" fmla="*/ 210170 h 533510"/>
              <a:gd name="connsiteX17" fmla="*/ 129336 w 630513"/>
              <a:gd name="connsiteY17" fmla="*/ 177836 h 533510"/>
              <a:gd name="connsiteX18" fmla="*/ 97002 w 630513"/>
              <a:gd name="connsiteY18" fmla="*/ 145502 h 533510"/>
              <a:gd name="connsiteX19" fmla="*/ 268048 w 630513"/>
              <a:gd name="connsiteY19" fmla="*/ 0 h 533510"/>
              <a:gd name="connsiteX20" fmla="*/ 459628 w 630513"/>
              <a:gd name="connsiteY20" fmla="*/ 0 h 533510"/>
              <a:gd name="connsiteX21" fmla="*/ 497782 w 630513"/>
              <a:gd name="connsiteY21" fmla="*/ 22148 h 533510"/>
              <a:gd name="connsiteX22" fmla="*/ 531248 w 630513"/>
              <a:gd name="connsiteY22" fmla="*/ 80835 h 533510"/>
              <a:gd name="connsiteX23" fmla="*/ 586700 w 630513"/>
              <a:gd name="connsiteY23" fmla="*/ 80835 h 533510"/>
              <a:gd name="connsiteX24" fmla="*/ 586863 w 630513"/>
              <a:gd name="connsiteY24" fmla="*/ 80835 h 533510"/>
              <a:gd name="connsiteX25" fmla="*/ 630513 w 630513"/>
              <a:gd name="connsiteY25" fmla="*/ 124809 h 533510"/>
              <a:gd name="connsiteX26" fmla="*/ 630513 w 630513"/>
              <a:gd name="connsiteY26" fmla="*/ 489697 h 533510"/>
              <a:gd name="connsiteX27" fmla="*/ 586700 w 630513"/>
              <a:gd name="connsiteY27" fmla="*/ 533510 h 533510"/>
              <a:gd name="connsiteX28" fmla="*/ 43974 w 630513"/>
              <a:gd name="connsiteY28" fmla="*/ 533510 h 533510"/>
              <a:gd name="connsiteX29" fmla="*/ 43813 w 630513"/>
              <a:gd name="connsiteY29" fmla="*/ 533510 h 533510"/>
              <a:gd name="connsiteX30" fmla="*/ 0 w 630513"/>
              <a:gd name="connsiteY30" fmla="*/ 489697 h 533510"/>
              <a:gd name="connsiteX31" fmla="*/ 0 w 630513"/>
              <a:gd name="connsiteY31" fmla="*/ 124809 h 533510"/>
              <a:gd name="connsiteX32" fmla="*/ 43974 w 630513"/>
              <a:gd name="connsiteY32" fmla="*/ 80835 h 533510"/>
              <a:gd name="connsiteX33" fmla="*/ 196429 w 630513"/>
              <a:gd name="connsiteY33" fmla="*/ 80835 h 533510"/>
              <a:gd name="connsiteX34" fmla="*/ 229894 w 630513"/>
              <a:gd name="connsiteY34" fmla="*/ 22148 h 533510"/>
              <a:gd name="connsiteX35" fmla="*/ 268048 w 630513"/>
              <a:gd name="connsiteY35" fmla="*/ 0 h 5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0513" h="533510">
                <a:moveTo>
                  <a:pt x="354619" y="210334"/>
                </a:moveTo>
                <a:cubicBezTo>
                  <a:pt x="408192" y="210334"/>
                  <a:pt x="451621" y="253764"/>
                  <a:pt x="451621" y="307336"/>
                </a:cubicBezTo>
                <a:cubicBezTo>
                  <a:pt x="451621" y="360909"/>
                  <a:pt x="408192" y="404338"/>
                  <a:pt x="354619" y="404338"/>
                </a:cubicBezTo>
                <a:cubicBezTo>
                  <a:pt x="301047" y="404338"/>
                  <a:pt x="257617" y="360909"/>
                  <a:pt x="257617" y="307336"/>
                </a:cubicBezTo>
                <a:cubicBezTo>
                  <a:pt x="257617" y="253764"/>
                  <a:pt x="301047" y="210334"/>
                  <a:pt x="354619" y="210334"/>
                </a:cubicBezTo>
                <a:close/>
                <a:moveTo>
                  <a:pt x="338544" y="162291"/>
                </a:moveTo>
                <a:cubicBezTo>
                  <a:pt x="319470" y="164243"/>
                  <a:pt x="300464" y="169967"/>
                  <a:pt x="282599" y="179776"/>
                </a:cubicBezTo>
                <a:cubicBezTo>
                  <a:pt x="259172" y="191642"/>
                  <a:pt x="240144" y="210671"/>
                  <a:pt x="228278" y="234097"/>
                </a:cubicBezTo>
                <a:cubicBezTo>
                  <a:pt x="203461" y="278701"/>
                  <a:pt x="203478" y="332975"/>
                  <a:pt x="228342" y="377564"/>
                </a:cubicBezTo>
                <a:cubicBezTo>
                  <a:pt x="267983" y="448698"/>
                  <a:pt x="357792" y="474209"/>
                  <a:pt x="428910" y="434568"/>
                </a:cubicBezTo>
                <a:cubicBezTo>
                  <a:pt x="452319" y="422767"/>
                  <a:pt x="471365" y="403786"/>
                  <a:pt x="483231" y="380408"/>
                </a:cubicBezTo>
                <a:lnTo>
                  <a:pt x="482908" y="380408"/>
                </a:lnTo>
                <a:cubicBezTo>
                  <a:pt x="507304" y="336127"/>
                  <a:pt x="507353" y="282437"/>
                  <a:pt x="483021" y="238123"/>
                </a:cubicBezTo>
                <a:cubicBezTo>
                  <a:pt x="453593" y="184529"/>
                  <a:pt x="395765" y="156435"/>
                  <a:pt x="338544" y="162291"/>
                </a:cubicBezTo>
                <a:close/>
                <a:moveTo>
                  <a:pt x="97002" y="145502"/>
                </a:moveTo>
                <a:cubicBezTo>
                  <a:pt x="79137" y="145502"/>
                  <a:pt x="64668" y="159972"/>
                  <a:pt x="64668" y="177836"/>
                </a:cubicBezTo>
                <a:cubicBezTo>
                  <a:pt x="64668" y="195701"/>
                  <a:pt x="79137" y="210170"/>
                  <a:pt x="97002" y="210170"/>
                </a:cubicBezTo>
                <a:cubicBezTo>
                  <a:pt x="114866" y="210170"/>
                  <a:pt x="129336" y="195701"/>
                  <a:pt x="129336" y="177836"/>
                </a:cubicBezTo>
                <a:cubicBezTo>
                  <a:pt x="129336" y="159972"/>
                  <a:pt x="114866" y="145502"/>
                  <a:pt x="97002" y="145502"/>
                </a:cubicBezTo>
                <a:close/>
                <a:moveTo>
                  <a:pt x="268048" y="0"/>
                </a:moveTo>
                <a:lnTo>
                  <a:pt x="459628" y="0"/>
                </a:lnTo>
                <a:cubicBezTo>
                  <a:pt x="475391" y="49"/>
                  <a:pt x="489925" y="8488"/>
                  <a:pt x="497782" y="22148"/>
                </a:cubicBezTo>
                <a:lnTo>
                  <a:pt x="531248" y="80835"/>
                </a:lnTo>
                <a:lnTo>
                  <a:pt x="586700" y="80835"/>
                </a:lnTo>
                <a:cubicBezTo>
                  <a:pt x="586749" y="80835"/>
                  <a:pt x="586813" y="80835"/>
                  <a:pt x="586863" y="80835"/>
                </a:cubicBezTo>
                <a:cubicBezTo>
                  <a:pt x="611063" y="80932"/>
                  <a:pt x="630610" y="100607"/>
                  <a:pt x="630513" y="124809"/>
                </a:cubicBezTo>
                <a:lnTo>
                  <a:pt x="630513" y="489697"/>
                </a:lnTo>
                <a:cubicBezTo>
                  <a:pt x="630513" y="513899"/>
                  <a:pt x="610902" y="533510"/>
                  <a:pt x="586700" y="533510"/>
                </a:cubicBezTo>
                <a:lnTo>
                  <a:pt x="43974" y="533510"/>
                </a:lnTo>
                <a:cubicBezTo>
                  <a:pt x="43925" y="533510"/>
                  <a:pt x="43860" y="533510"/>
                  <a:pt x="43813" y="533510"/>
                </a:cubicBezTo>
                <a:cubicBezTo>
                  <a:pt x="19611" y="533510"/>
                  <a:pt x="0" y="513899"/>
                  <a:pt x="0" y="489697"/>
                </a:cubicBezTo>
                <a:lnTo>
                  <a:pt x="0" y="124809"/>
                </a:lnTo>
                <a:cubicBezTo>
                  <a:pt x="0" y="100526"/>
                  <a:pt x="19690" y="80835"/>
                  <a:pt x="43974" y="80835"/>
                </a:cubicBezTo>
                <a:lnTo>
                  <a:pt x="196429" y="80835"/>
                </a:lnTo>
                <a:lnTo>
                  <a:pt x="229894" y="22148"/>
                </a:lnTo>
                <a:cubicBezTo>
                  <a:pt x="237752" y="8488"/>
                  <a:pt x="252286" y="49"/>
                  <a:pt x="268048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34">
            <a:extLst>
              <a:ext uri="{FF2B5EF4-FFF2-40B4-BE49-F238E27FC236}">
                <a16:creationId xmlns:a16="http://schemas.microsoft.com/office/drawing/2014/main" id="{921E4205-5294-0519-C5E4-AF3724B89E8F}"/>
              </a:ext>
            </a:extLst>
          </p:cNvPr>
          <p:cNvSpPr/>
          <p:nvPr/>
        </p:nvSpPr>
        <p:spPr>
          <a:xfrm>
            <a:off x="4037299" y="5123608"/>
            <a:ext cx="374076" cy="260413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E79E5D55-21EA-8B20-867B-484FC609E2BC}"/>
              </a:ext>
            </a:extLst>
          </p:cNvPr>
          <p:cNvSpPr/>
          <p:nvPr/>
        </p:nvSpPr>
        <p:spPr>
          <a:xfrm>
            <a:off x="7884209" y="5083679"/>
            <a:ext cx="367830" cy="340271"/>
          </a:xfrm>
          <a:custGeom>
            <a:avLst/>
            <a:gdLst>
              <a:gd name="T0" fmla="*/ 8073 w 10398"/>
              <a:gd name="T1" fmla="*/ 5736 h 9621"/>
              <a:gd name="T2" fmla="*/ 9334 w 10398"/>
              <a:gd name="T3" fmla="*/ 8380 h 9621"/>
              <a:gd name="T4" fmla="*/ 9056 w 10398"/>
              <a:gd name="T5" fmla="*/ 8819 h 9621"/>
              <a:gd name="T6" fmla="*/ 1344 w 10398"/>
              <a:gd name="T7" fmla="*/ 8819 h 9621"/>
              <a:gd name="T8" fmla="*/ 1066 w 10398"/>
              <a:gd name="T9" fmla="*/ 8380 h 9621"/>
              <a:gd name="T10" fmla="*/ 2328 w 10398"/>
              <a:gd name="T11" fmla="*/ 5736 h 9621"/>
              <a:gd name="T12" fmla="*/ 2050 w 10398"/>
              <a:gd name="T13" fmla="*/ 5298 h 9621"/>
              <a:gd name="T14" fmla="*/ 1775 w 10398"/>
              <a:gd name="T15" fmla="*/ 5469 h 9621"/>
              <a:gd name="T16" fmla="*/ 44 w 10398"/>
              <a:gd name="T17" fmla="*/ 8991 h 9621"/>
              <a:gd name="T18" fmla="*/ 13 w 10398"/>
              <a:gd name="T19" fmla="*/ 9099 h 9621"/>
              <a:gd name="T20" fmla="*/ 514 w 10398"/>
              <a:gd name="T21" fmla="*/ 9621 h 9621"/>
              <a:gd name="T22" fmla="*/ 9884 w 10398"/>
              <a:gd name="T23" fmla="*/ 9621 h 9621"/>
              <a:gd name="T24" fmla="*/ 10385 w 10398"/>
              <a:gd name="T25" fmla="*/ 9099 h 9621"/>
              <a:gd name="T26" fmla="*/ 10354 w 10398"/>
              <a:gd name="T27" fmla="*/ 8991 h 9621"/>
              <a:gd name="T28" fmla="*/ 8625 w 10398"/>
              <a:gd name="T29" fmla="*/ 5469 h 9621"/>
              <a:gd name="T30" fmla="*/ 8350 w 10398"/>
              <a:gd name="T31" fmla="*/ 5298 h 9621"/>
              <a:gd name="T32" fmla="*/ 8073 w 10398"/>
              <a:gd name="T33" fmla="*/ 5736 h 9621"/>
              <a:gd name="T34" fmla="*/ 5200 w 10398"/>
              <a:gd name="T35" fmla="*/ 0 h 9621"/>
              <a:gd name="T36" fmla="*/ 2188 w 10398"/>
              <a:gd name="T37" fmla="*/ 3065 h 9621"/>
              <a:gd name="T38" fmla="*/ 2363 w 10398"/>
              <a:gd name="T39" fmla="*/ 4098 h 9621"/>
              <a:gd name="T40" fmla="*/ 5006 w 10398"/>
              <a:gd name="T41" fmla="*/ 7941 h 9621"/>
              <a:gd name="T42" fmla="*/ 5040 w 10398"/>
              <a:gd name="T43" fmla="*/ 7974 h 9621"/>
              <a:gd name="T44" fmla="*/ 5394 w 10398"/>
              <a:gd name="T45" fmla="*/ 7941 h 9621"/>
              <a:gd name="T46" fmla="*/ 8035 w 10398"/>
              <a:gd name="T47" fmla="*/ 4104 h 9621"/>
              <a:gd name="T48" fmla="*/ 8213 w 10398"/>
              <a:gd name="T49" fmla="*/ 3065 h 9621"/>
              <a:gd name="T50" fmla="*/ 5200 w 10398"/>
              <a:gd name="T51" fmla="*/ 0 h 9621"/>
              <a:gd name="T52" fmla="*/ 3800 w 10398"/>
              <a:gd name="T53" fmla="*/ 3954 h 9621"/>
              <a:gd name="T54" fmla="*/ 5200 w 10398"/>
              <a:gd name="T55" fmla="*/ 1529 h 9621"/>
              <a:gd name="T56" fmla="*/ 6600 w 10398"/>
              <a:gd name="T57" fmla="*/ 3954 h 9621"/>
              <a:gd name="T58" fmla="*/ 3800 w 10398"/>
              <a:gd name="T59" fmla="*/ 3954 h 9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98" h="9621">
                <a:moveTo>
                  <a:pt x="8073" y="5736"/>
                </a:moveTo>
                <a:lnTo>
                  <a:pt x="9334" y="8380"/>
                </a:lnTo>
                <a:cubicBezTo>
                  <a:pt x="9431" y="8584"/>
                  <a:pt x="9283" y="8819"/>
                  <a:pt x="9056" y="8819"/>
                </a:cubicBezTo>
                <a:lnTo>
                  <a:pt x="1344" y="8819"/>
                </a:lnTo>
                <a:cubicBezTo>
                  <a:pt x="1118" y="8819"/>
                  <a:pt x="970" y="8584"/>
                  <a:pt x="1066" y="8380"/>
                </a:cubicBezTo>
                <a:lnTo>
                  <a:pt x="2328" y="5736"/>
                </a:lnTo>
                <a:cubicBezTo>
                  <a:pt x="2425" y="5533"/>
                  <a:pt x="2276" y="5298"/>
                  <a:pt x="2050" y="5298"/>
                </a:cubicBezTo>
                <a:cubicBezTo>
                  <a:pt x="1933" y="5298"/>
                  <a:pt x="1826" y="5364"/>
                  <a:pt x="1775" y="5469"/>
                </a:cubicBezTo>
                <a:lnTo>
                  <a:pt x="44" y="8991"/>
                </a:lnTo>
                <a:cubicBezTo>
                  <a:pt x="28" y="9025"/>
                  <a:pt x="15" y="9061"/>
                  <a:pt x="13" y="9099"/>
                </a:cubicBezTo>
                <a:cubicBezTo>
                  <a:pt x="0" y="9380"/>
                  <a:pt x="225" y="9621"/>
                  <a:pt x="514" y="9621"/>
                </a:cubicBezTo>
                <a:lnTo>
                  <a:pt x="9884" y="9621"/>
                </a:lnTo>
                <a:cubicBezTo>
                  <a:pt x="10173" y="9621"/>
                  <a:pt x="10398" y="9380"/>
                  <a:pt x="10385" y="9099"/>
                </a:cubicBezTo>
                <a:cubicBezTo>
                  <a:pt x="10384" y="9061"/>
                  <a:pt x="10371" y="9025"/>
                  <a:pt x="10354" y="8991"/>
                </a:cubicBezTo>
                <a:lnTo>
                  <a:pt x="8625" y="5469"/>
                </a:lnTo>
                <a:cubicBezTo>
                  <a:pt x="8574" y="5364"/>
                  <a:pt x="8466" y="5298"/>
                  <a:pt x="8350" y="5298"/>
                </a:cubicBezTo>
                <a:cubicBezTo>
                  <a:pt x="8124" y="5296"/>
                  <a:pt x="7975" y="5532"/>
                  <a:pt x="8073" y="5736"/>
                </a:cubicBezTo>
                <a:close/>
                <a:moveTo>
                  <a:pt x="5200" y="0"/>
                </a:moveTo>
                <a:cubicBezTo>
                  <a:pt x="3536" y="0"/>
                  <a:pt x="2188" y="1372"/>
                  <a:pt x="2188" y="3065"/>
                </a:cubicBezTo>
                <a:cubicBezTo>
                  <a:pt x="2188" y="3416"/>
                  <a:pt x="2246" y="3765"/>
                  <a:pt x="2363" y="4098"/>
                </a:cubicBezTo>
                <a:cubicBezTo>
                  <a:pt x="2629" y="4855"/>
                  <a:pt x="3510" y="6136"/>
                  <a:pt x="5006" y="7941"/>
                </a:cubicBezTo>
                <a:cubicBezTo>
                  <a:pt x="5016" y="7954"/>
                  <a:pt x="5028" y="7965"/>
                  <a:pt x="5040" y="7974"/>
                </a:cubicBezTo>
                <a:cubicBezTo>
                  <a:pt x="5146" y="8063"/>
                  <a:pt x="5305" y="8048"/>
                  <a:pt x="5394" y="7941"/>
                </a:cubicBezTo>
                <a:cubicBezTo>
                  <a:pt x="6888" y="6139"/>
                  <a:pt x="7768" y="4859"/>
                  <a:pt x="8035" y="4104"/>
                </a:cubicBezTo>
                <a:cubicBezTo>
                  <a:pt x="8150" y="3780"/>
                  <a:pt x="8213" y="3430"/>
                  <a:pt x="8213" y="3065"/>
                </a:cubicBezTo>
                <a:cubicBezTo>
                  <a:pt x="8213" y="1373"/>
                  <a:pt x="6864" y="0"/>
                  <a:pt x="5200" y="0"/>
                </a:cubicBezTo>
                <a:close/>
                <a:moveTo>
                  <a:pt x="3800" y="3954"/>
                </a:moveTo>
                <a:lnTo>
                  <a:pt x="5200" y="1529"/>
                </a:lnTo>
                <a:lnTo>
                  <a:pt x="6600" y="3954"/>
                </a:lnTo>
                <a:lnTo>
                  <a:pt x="3800" y="3954"/>
                </a:ln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75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E3B0F34-0EFE-3BDD-AE1B-F51305016BB9}"/>
              </a:ext>
            </a:extLst>
          </p:cNvPr>
          <p:cNvSpPr/>
          <p:nvPr/>
        </p:nvSpPr>
        <p:spPr>
          <a:xfrm>
            <a:off x="3253639" y="2931413"/>
            <a:ext cx="1638300" cy="1638300"/>
          </a:xfrm>
          <a:prstGeom prst="ellipse">
            <a:avLst/>
          </a:prstGeom>
          <a:solidFill>
            <a:schemeClr val="accent1"/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7519990D-4C62-7A3B-4CB4-7EA2467222F8}"/>
              </a:ext>
            </a:extLst>
          </p:cNvPr>
          <p:cNvSpPr/>
          <p:nvPr/>
        </p:nvSpPr>
        <p:spPr>
          <a:xfrm>
            <a:off x="2978739" y="2656513"/>
            <a:ext cx="2188100" cy="2188100"/>
          </a:xfrm>
          <a:prstGeom prst="arc">
            <a:avLst>
              <a:gd name="adj1" fmla="val 16412011"/>
              <a:gd name="adj2" fmla="val 2530672"/>
            </a:avLst>
          </a:prstGeom>
          <a:ln w="95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弧形 35">
            <a:extLst>
              <a:ext uri="{FF2B5EF4-FFF2-40B4-BE49-F238E27FC236}">
                <a16:creationId xmlns:a16="http://schemas.microsoft.com/office/drawing/2014/main" id="{24DC0334-1F3E-820E-6984-FFE5B0B6CDEE}"/>
              </a:ext>
            </a:extLst>
          </p:cNvPr>
          <p:cNvSpPr/>
          <p:nvPr/>
        </p:nvSpPr>
        <p:spPr>
          <a:xfrm>
            <a:off x="2978739" y="2656513"/>
            <a:ext cx="2188100" cy="2188100"/>
          </a:xfrm>
          <a:prstGeom prst="arc">
            <a:avLst>
              <a:gd name="adj1" fmla="val 2927586"/>
              <a:gd name="adj2" fmla="val 7898306"/>
            </a:avLst>
          </a:prstGeom>
          <a:ln w="95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弧形 36">
            <a:extLst>
              <a:ext uri="{FF2B5EF4-FFF2-40B4-BE49-F238E27FC236}">
                <a16:creationId xmlns:a16="http://schemas.microsoft.com/office/drawing/2014/main" id="{5B0018EC-ED43-8F8C-C4E1-7696D0C1B9DE}"/>
              </a:ext>
            </a:extLst>
          </p:cNvPr>
          <p:cNvSpPr/>
          <p:nvPr/>
        </p:nvSpPr>
        <p:spPr>
          <a:xfrm flipH="1">
            <a:off x="2978739" y="2656513"/>
            <a:ext cx="2188100" cy="2188100"/>
          </a:xfrm>
          <a:prstGeom prst="arc">
            <a:avLst>
              <a:gd name="adj1" fmla="val 16412011"/>
              <a:gd name="adj2" fmla="val 2530672"/>
            </a:avLst>
          </a:prstGeom>
          <a:ln w="95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7D86ED0-6A18-EFF2-0A0B-005F276032DB}"/>
              </a:ext>
            </a:extLst>
          </p:cNvPr>
          <p:cNvSpPr/>
          <p:nvPr/>
        </p:nvSpPr>
        <p:spPr>
          <a:xfrm>
            <a:off x="3253639" y="4474200"/>
            <a:ext cx="64294" cy="64294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6DB51FE4-94E6-C0F5-179B-FE967A9CAD63}"/>
              </a:ext>
            </a:extLst>
          </p:cNvPr>
          <p:cNvSpPr/>
          <p:nvPr/>
        </p:nvSpPr>
        <p:spPr>
          <a:xfrm>
            <a:off x="4072789" y="2624366"/>
            <a:ext cx="64294" cy="64294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2E5347F5-4F49-434C-6831-642E21034EFB}"/>
              </a:ext>
            </a:extLst>
          </p:cNvPr>
          <p:cNvSpPr/>
          <p:nvPr/>
        </p:nvSpPr>
        <p:spPr>
          <a:xfrm>
            <a:off x="4781608" y="4522882"/>
            <a:ext cx="64294" cy="64294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1" name="user_209046">
            <a:extLst>
              <a:ext uri="{FF2B5EF4-FFF2-40B4-BE49-F238E27FC236}">
                <a16:creationId xmlns:a16="http://schemas.microsoft.com/office/drawing/2014/main" id="{55A84286-B9AC-8D8F-4C45-23EAA766C56D}"/>
              </a:ext>
            </a:extLst>
          </p:cNvPr>
          <p:cNvSpPr/>
          <p:nvPr/>
        </p:nvSpPr>
        <p:spPr>
          <a:xfrm>
            <a:off x="3819145" y="3215180"/>
            <a:ext cx="507288" cy="480025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4912AF2-CB83-0D2C-8B28-5D20401C671C}"/>
              </a:ext>
            </a:extLst>
          </p:cNvPr>
          <p:cNvSpPr txBox="1"/>
          <p:nvPr/>
        </p:nvSpPr>
        <p:spPr>
          <a:xfrm>
            <a:off x="3469438" y="3767133"/>
            <a:ext cx="1206702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7DE97D4-8D44-420F-3915-0D9560C3F546}"/>
              </a:ext>
            </a:extLst>
          </p:cNvPr>
          <p:cNvSpPr/>
          <p:nvPr/>
        </p:nvSpPr>
        <p:spPr>
          <a:xfrm>
            <a:off x="5529733" y="4226695"/>
            <a:ext cx="1235836" cy="1235836"/>
          </a:xfrm>
          <a:prstGeom prst="ellipse">
            <a:avLst/>
          </a:prstGeom>
          <a:solidFill>
            <a:schemeClr val="accent1"/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B2005960-68EF-757C-A3A1-D8876D627722}"/>
              </a:ext>
            </a:extLst>
          </p:cNvPr>
          <p:cNvSpPr/>
          <p:nvPr/>
        </p:nvSpPr>
        <p:spPr>
          <a:xfrm>
            <a:off x="1300327" y="4226695"/>
            <a:ext cx="1235836" cy="1235836"/>
          </a:xfrm>
          <a:prstGeom prst="ellipse">
            <a:avLst/>
          </a:prstGeom>
          <a:solidFill>
            <a:schemeClr val="accent1"/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BEBD2367-7B0F-5EB0-E9FC-1A728772A073}"/>
              </a:ext>
            </a:extLst>
          </p:cNvPr>
          <p:cNvSpPr/>
          <p:nvPr/>
        </p:nvSpPr>
        <p:spPr>
          <a:xfrm>
            <a:off x="2301139" y="1229033"/>
            <a:ext cx="3543300" cy="1002608"/>
          </a:xfrm>
          <a:prstGeom prst="roundRect">
            <a:avLst>
              <a:gd name="adj" fmla="val 177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B388767-8645-99B3-94C3-CA439543E58F}"/>
              </a:ext>
            </a:extLst>
          </p:cNvPr>
          <p:cNvSpPr txBox="1"/>
          <p:nvPr/>
        </p:nvSpPr>
        <p:spPr>
          <a:xfrm>
            <a:off x="1493928" y="4458931"/>
            <a:ext cx="848634" cy="7713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0FA2FD4-6030-E121-9623-58AD67D17471}"/>
              </a:ext>
            </a:extLst>
          </p:cNvPr>
          <p:cNvSpPr txBox="1"/>
          <p:nvPr/>
        </p:nvSpPr>
        <p:spPr>
          <a:xfrm>
            <a:off x="5723334" y="4458931"/>
            <a:ext cx="848634" cy="7713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C50CB75-D5BB-C805-97CA-9E777AFBC1A7}"/>
              </a:ext>
            </a:extLst>
          </p:cNvPr>
          <p:cNvSpPr txBox="1"/>
          <p:nvPr/>
        </p:nvSpPr>
        <p:spPr>
          <a:xfrm>
            <a:off x="3202738" y="1400003"/>
            <a:ext cx="174010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0" name="弧形 49">
            <a:extLst>
              <a:ext uri="{FF2B5EF4-FFF2-40B4-BE49-F238E27FC236}">
                <a16:creationId xmlns:a16="http://schemas.microsoft.com/office/drawing/2014/main" id="{BC8FA0C6-1743-4517-6D95-6BFC35EF598D}"/>
              </a:ext>
            </a:extLst>
          </p:cNvPr>
          <p:cNvSpPr/>
          <p:nvPr/>
        </p:nvSpPr>
        <p:spPr>
          <a:xfrm>
            <a:off x="1671334" y="1365678"/>
            <a:ext cx="4802910" cy="4802910"/>
          </a:xfrm>
          <a:prstGeom prst="arc">
            <a:avLst>
              <a:gd name="adj1" fmla="val 19254442"/>
              <a:gd name="adj2" fmla="val 491077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弧形 50">
            <a:extLst>
              <a:ext uri="{FF2B5EF4-FFF2-40B4-BE49-F238E27FC236}">
                <a16:creationId xmlns:a16="http://schemas.microsoft.com/office/drawing/2014/main" id="{668DF5A5-23A2-82A5-F5A3-36EB56D23CDB}"/>
              </a:ext>
            </a:extLst>
          </p:cNvPr>
          <p:cNvSpPr/>
          <p:nvPr/>
        </p:nvSpPr>
        <p:spPr>
          <a:xfrm flipH="1">
            <a:off x="1671334" y="1365678"/>
            <a:ext cx="4802910" cy="4802910"/>
          </a:xfrm>
          <a:prstGeom prst="arc">
            <a:avLst>
              <a:gd name="adj1" fmla="val 19254442"/>
              <a:gd name="adj2" fmla="val 491077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弧形 51">
            <a:extLst>
              <a:ext uri="{FF2B5EF4-FFF2-40B4-BE49-F238E27FC236}">
                <a16:creationId xmlns:a16="http://schemas.microsoft.com/office/drawing/2014/main" id="{F258240D-69D1-9882-0941-7FFBE5B40F82}"/>
              </a:ext>
            </a:extLst>
          </p:cNvPr>
          <p:cNvSpPr/>
          <p:nvPr/>
        </p:nvSpPr>
        <p:spPr>
          <a:xfrm flipH="1">
            <a:off x="1671334" y="1365678"/>
            <a:ext cx="4802910" cy="4802910"/>
          </a:xfrm>
          <a:prstGeom prst="arc">
            <a:avLst>
              <a:gd name="adj1" fmla="val 2811084"/>
              <a:gd name="adj2" fmla="val 8001432"/>
            </a:avLst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43DC852-CAF1-9566-5421-BD184E9142C7}"/>
              </a:ext>
            </a:extLst>
          </p:cNvPr>
          <p:cNvSpPr txBox="1"/>
          <p:nvPr/>
        </p:nvSpPr>
        <p:spPr>
          <a:xfrm rot="17261789">
            <a:off x="747332" y="2785542"/>
            <a:ext cx="167059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DF186ED-18F5-C36E-ABD2-EF8F8700066F}"/>
              </a:ext>
            </a:extLst>
          </p:cNvPr>
          <p:cNvSpPr txBox="1"/>
          <p:nvPr/>
        </p:nvSpPr>
        <p:spPr>
          <a:xfrm rot="4426496">
            <a:off x="5664853" y="2845622"/>
            <a:ext cx="192938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91A5A7D-22BB-253A-ED28-0599A15C0D7D}"/>
              </a:ext>
            </a:extLst>
          </p:cNvPr>
          <p:cNvSpPr txBox="1"/>
          <p:nvPr/>
        </p:nvSpPr>
        <p:spPr>
          <a:xfrm>
            <a:off x="3240838" y="5674108"/>
            <a:ext cx="174010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0D6E2B4-FDB5-5122-1015-208E77C4ECB4}"/>
              </a:ext>
            </a:extLst>
          </p:cNvPr>
          <p:cNvSpPr txBox="1"/>
          <p:nvPr/>
        </p:nvSpPr>
        <p:spPr>
          <a:xfrm>
            <a:off x="2583128" y="1727028"/>
            <a:ext cx="2979322" cy="2996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请尽量言简意赅的阐述观点</a:t>
            </a:r>
            <a:endParaRPr lang="zh-CN" altLang="en-US" sz="1600" b="0" dirty="0"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06D2370-A6F4-F93B-62B3-838BAB85EAA5}"/>
              </a:ext>
            </a:extLst>
          </p:cNvPr>
          <p:cNvGrpSpPr/>
          <p:nvPr/>
        </p:nvGrpSpPr>
        <p:grpSpPr>
          <a:xfrm>
            <a:off x="8107000" y="1347184"/>
            <a:ext cx="2805692" cy="1783302"/>
            <a:chOff x="7695520" y="1240504"/>
            <a:chExt cx="2805692" cy="1783302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724A764-9F9B-D8E7-B499-A1B66E2686BA}"/>
                </a:ext>
              </a:extLst>
            </p:cNvPr>
            <p:cNvSpPr txBox="1"/>
            <p:nvPr/>
          </p:nvSpPr>
          <p:spPr>
            <a:xfrm>
              <a:off x="8082704" y="1240504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478ACBD4-F696-9A28-FAF9-90F9FE0222AA}"/>
                </a:ext>
              </a:extLst>
            </p:cNvPr>
            <p:cNvSpPr txBox="1"/>
            <p:nvPr/>
          </p:nvSpPr>
          <p:spPr>
            <a:xfrm>
              <a:off x="7695520" y="1671576"/>
              <a:ext cx="2805692" cy="135223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061B1DD-846C-E551-4CAB-80159C0C448C}"/>
              </a:ext>
            </a:extLst>
          </p:cNvPr>
          <p:cNvGrpSpPr/>
          <p:nvPr/>
        </p:nvGrpSpPr>
        <p:grpSpPr>
          <a:xfrm>
            <a:off x="8107000" y="4023132"/>
            <a:ext cx="2805692" cy="1783302"/>
            <a:chOff x="7695520" y="3916452"/>
            <a:chExt cx="2805692" cy="1783302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B6850960-D3B6-B4F9-8D26-9C3D78CE674E}"/>
                </a:ext>
              </a:extLst>
            </p:cNvPr>
            <p:cNvSpPr txBox="1"/>
            <p:nvPr/>
          </p:nvSpPr>
          <p:spPr>
            <a:xfrm>
              <a:off x="8082704" y="3916452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OPPOSans H" panose="00020600040101010101" pitchFamily="18" charset="-122"/>
                  <a:ea typeface="OPPOSans H" panose="00020600040101010101" pitchFamily="18" charset="-122"/>
                  <a:cs typeface="OPPOSans H" panose="00020600040101010101" pitchFamily="18" charset="-122"/>
                </a:defRPr>
              </a:lvl1pPr>
            </a:lstStyle>
            <a:p>
              <a:r>
                <a:rPr lang="zh-CN" altLang="en-US" sz="2400" dirty="0"/>
                <a:t>请添加小标题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848A22DA-D944-16E9-58F3-AB6EA9206487}"/>
                </a:ext>
              </a:extLst>
            </p:cNvPr>
            <p:cNvSpPr txBox="1"/>
            <p:nvPr/>
          </p:nvSpPr>
          <p:spPr>
            <a:xfrm>
              <a:off x="7695520" y="4347524"/>
              <a:ext cx="2805692" cy="135223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333F1ABE-2563-CC0A-8E1B-6FB6B4D29F82}"/>
              </a:ext>
            </a:extLst>
          </p:cNvPr>
          <p:cNvCxnSpPr/>
          <p:nvPr/>
        </p:nvCxnSpPr>
        <p:spPr>
          <a:xfrm>
            <a:off x="9083040" y="3576809"/>
            <a:ext cx="822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2299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桌子上放着笔记本电脑前的人&#10;&#10;描述已自动生成">
            <a:extLst>
              <a:ext uri="{FF2B5EF4-FFF2-40B4-BE49-F238E27FC236}">
                <a16:creationId xmlns:a16="http://schemas.microsoft.com/office/drawing/2014/main" id="{D03AE5D1-D504-4A0C-6753-9CD9802AA5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19EB149-C4A0-5914-1442-E7703BDF3A7B}"/>
              </a:ext>
            </a:extLst>
          </p:cNvPr>
          <p:cNvSpPr/>
          <p:nvPr/>
        </p:nvSpPr>
        <p:spPr>
          <a:xfrm>
            <a:off x="0" y="0"/>
            <a:ext cx="6941003" cy="6858000"/>
          </a:xfrm>
          <a:custGeom>
            <a:avLst/>
            <a:gdLst>
              <a:gd name="connsiteX0" fmla="*/ 0 w 6941003"/>
              <a:gd name="connsiteY0" fmla="*/ 0 h 6858000"/>
              <a:gd name="connsiteX1" fmla="*/ 6941003 w 6941003"/>
              <a:gd name="connsiteY1" fmla="*/ 0 h 6858000"/>
              <a:gd name="connsiteX2" fmla="*/ 5226503 w 6941003"/>
              <a:gd name="connsiteY2" fmla="*/ 6858000 h 6858000"/>
              <a:gd name="connsiteX3" fmla="*/ 0 w 6941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1003" h="6858000">
                <a:moveTo>
                  <a:pt x="0" y="0"/>
                </a:moveTo>
                <a:lnTo>
                  <a:pt x="6941003" y="0"/>
                </a:lnTo>
                <a:lnTo>
                  <a:pt x="52265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734277"/>
            <a:ext cx="4586192" cy="17851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zh-CN" altLang="en-US" sz="720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noFill/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谢谢</a:t>
            </a: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观看</a:t>
            </a:r>
            <a:endParaRPr kumimoji="1" lang="en-US" altLang="zh-CN" sz="7200" dirty="0">
              <a:gradFill flip="none" rotWithShape="1">
                <a:gsLst>
                  <a:gs pos="3300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152400" dist="38100" dir="5400000" algn="t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  <a:p>
            <a:r>
              <a:rPr kumimoji="1" lang="zh-CN" altLang="en-US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年终汇报</a:t>
            </a:r>
            <a:r>
              <a:rPr kumimoji="1" lang="en-US" altLang="zh-CN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>
            <a:off x="609599" y="4400462"/>
            <a:ext cx="1666875" cy="389513"/>
          </a:xfrm>
          <a:prstGeom prst="parallelogram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defTabSz="731520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>
            <a:off x="3117120" y="4400462"/>
            <a:ext cx="2013679" cy="389513"/>
          </a:xfrm>
          <a:prstGeom prst="parallelogram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defTabSz="731520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</a:p>
        </p:txBody>
      </p:sp>
      <p:sp>
        <p:nvSpPr>
          <p:cNvPr id="3" name="gaoding-14">
            <a:extLst>
              <a:ext uri="{FF2B5EF4-FFF2-40B4-BE49-F238E27FC236}">
                <a16:creationId xmlns:a16="http://schemas.microsoft.com/office/drawing/2014/main" id="{BCAD33A5-7358-9ADC-1CEF-0FF7C0B1A4E2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63768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STYLE YEAR-END REVIEW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AD6215C-3260-4DA9-8B6F-990EE4AB0561}"/>
              </a:ext>
            </a:extLst>
          </p:cNvPr>
          <p:cNvSpPr/>
          <p:nvPr/>
        </p:nvSpPr>
        <p:spPr>
          <a:xfrm>
            <a:off x="11548430" y="4319719"/>
            <a:ext cx="643571" cy="2538281"/>
          </a:xfrm>
          <a:custGeom>
            <a:avLst/>
            <a:gdLst>
              <a:gd name="connsiteX0" fmla="*/ 643571 w 643571"/>
              <a:gd name="connsiteY0" fmla="*/ 0 h 2538281"/>
              <a:gd name="connsiteX1" fmla="*/ 643571 w 643571"/>
              <a:gd name="connsiteY1" fmla="*/ 2538281 h 2538281"/>
              <a:gd name="connsiteX2" fmla="*/ 0 w 643571"/>
              <a:gd name="connsiteY2" fmla="*/ 2538281 h 253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571" h="2538281">
                <a:moveTo>
                  <a:pt x="643571" y="0"/>
                </a:moveTo>
                <a:lnTo>
                  <a:pt x="643571" y="2538281"/>
                </a:lnTo>
                <a:lnTo>
                  <a:pt x="0" y="2538281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52211AC-A18C-A82C-BD02-0B5FCED27C37}"/>
              </a:ext>
            </a:extLst>
          </p:cNvPr>
          <p:cNvSpPr/>
          <p:nvPr/>
        </p:nvSpPr>
        <p:spPr>
          <a:xfrm>
            <a:off x="9443528" y="0"/>
            <a:ext cx="2748473" cy="6858000"/>
          </a:xfrm>
          <a:custGeom>
            <a:avLst/>
            <a:gdLst>
              <a:gd name="connsiteX0" fmla="*/ 1738818 w 2748473"/>
              <a:gd name="connsiteY0" fmla="*/ 0 h 6858000"/>
              <a:gd name="connsiteX1" fmla="*/ 2748473 w 2748473"/>
              <a:gd name="connsiteY1" fmla="*/ 0 h 6858000"/>
              <a:gd name="connsiteX2" fmla="*/ 2748473 w 2748473"/>
              <a:gd name="connsiteY2" fmla="*/ 186074 h 6858000"/>
              <a:gd name="connsiteX3" fmla="*/ 1056833 w 2748473"/>
              <a:gd name="connsiteY3" fmla="*/ 6858000 h 6858000"/>
              <a:gd name="connsiteX4" fmla="*/ 0 w 274847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473" h="6858000">
                <a:moveTo>
                  <a:pt x="1738818" y="0"/>
                </a:moveTo>
                <a:lnTo>
                  <a:pt x="2748473" y="0"/>
                </a:lnTo>
                <a:lnTo>
                  <a:pt x="2748473" y="186074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368FDBC-878E-AC52-B5D5-53C369814AA6}"/>
              </a:ext>
            </a:extLst>
          </p:cNvPr>
          <p:cNvSpPr/>
          <p:nvPr/>
        </p:nvSpPr>
        <p:spPr>
          <a:xfrm>
            <a:off x="4833334" y="0"/>
            <a:ext cx="2795652" cy="6858000"/>
          </a:xfrm>
          <a:custGeom>
            <a:avLst/>
            <a:gdLst>
              <a:gd name="connsiteX0" fmla="*/ 1738819 w 2795652"/>
              <a:gd name="connsiteY0" fmla="*/ 0 h 6858000"/>
              <a:gd name="connsiteX1" fmla="*/ 2795652 w 2795652"/>
              <a:gd name="connsiteY1" fmla="*/ 0 h 6858000"/>
              <a:gd name="connsiteX2" fmla="*/ 1056833 w 2795652"/>
              <a:gd name="connsiteY2" fmla="*/ 6858000 h 6858000"/>
              <a:gd name="connsiteX3" fmla="*/ 0 w 27956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2" h="6858000">
                <a:moveTo>
                  <a:pt x="1738819" y="0"/>
                </a:moveTo>
                <a:lnTo>
                  <a:pt x="2795652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8C56CFAD-C05F-4C2C-D9FE-6E28EA8F2C3D}"/>
              </a:ext>
            </a:extLst>
          </p:cNvPr>
          <p:cNvSpPr/>
          <p:nvPr/>
        </p:nvSpPr>
        <p:spPr>
          <a:xfrm>
            <a:off x="0" y="0"/>
            <a:ext cx="791100" cy="3120142"/>
          </a:xfrm>
          <a:custGeom>
            <a:avLst/>
            <a:gdLst>
              <a:gd name="connsiteX0" fmla="*/ 0 w 791100"/>
              <a:gd name="connsiteY0" fmla="*/ 0 h 3120142"/>
              <a:gd name="connsiteX1" fmla="*/ 791100 w 791100"/>
              <a:gd name="connsiteY1" fmla="*/ 0 h 3120142"/>
              <a:gd name="connsiteX2" fmla="*/ 0 w 791100"/>
              <a:gd name="connsiteY2" fmla="*/ 3120142 h 312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100" h="3120142">
                <a:moveTo>
                  <a:pt x="0" y="0"/>
                </a:moveTo>
                <a:lnTo>
                  <a:pt x="791100" y="0"/>
                </a:lnTo>
                <a:lnTo>
                  <a:pt x="0" y="312014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9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9BDE5A9-6C84-2070-CF27-A493CA70BD86}"/>
              </a:ext>
            </a:extLst>
          </p:cNvPr>
          <p:cNvSpPr/>
          <p:nvPr/>
        </p:nvSpPr>
        <p:spPr>
          <a:xfrm>
            <a:off x="0" y="0"/>
            <a:ext cx="410354" cy="1618458"/>
          </a:xfrm>
          <a:custGeom>
            <a:avLst/>
            <a:gdLst>
              <a:gd name="connsiteX0" fmla="*/ 0 w 410354"/>
              <a:gd name="connsiteY0" fmla="*/ 0 h 1618458"/>
              <a:gd name="connsiteX1" fmla="*/ 410354 w 410354"/>
              <a:gd name="connsiteY1" fmla="*/ 0 h 1618458"/>
              <a:gd name="connsiteX2" fmla="*/ 0 w 410354"/>
              <a:gd name="connsiteY2" fmla="*/ 1618458 h 161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354" h="1618458">
                <a:moveTo>
                  <a:pt x="0" y="0"/>
                </a:moveTo>
                <a:lnTo>
                  <a:pt x="410354" y="0"/>
                </a:lnTo>
                <a:lnTo>
                  <a:pt x="0" y="161845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36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8C511D5-5A46-70FD-368D-9EB049FD33CC}"/>
              </a:ext>
            </a:extLst>
          </p:cNvPr>
          <p:cNvSpPr/>
          <p:nvPr/>
        </p:nvSpPr>
        <p:spPr>
          <a:xfrm>
            <a:off x="5070293" y="0"/>
            <a:ext cx="2795652" cy="6858000"/>
          </a:xfrm>
          <a:custGeom>
            <a:avLst/>
            <a:gdLst>
              <a:gd name="connsiteX0" fmla="*/ 1738819 w 2795652"/>
              <a:gd name="connsiteY0" fmla="*/ 0 h 6858000"/>
              <a:gd name="connsiteX1" fmla="*/ 2795652 w 2795652"/>
              <a:gd name="connsiteY1" fmla="*/ 0 h 6858000"/>
              <a:gd name="connsiteX2" fmla="*/ 1056833 w 2795652"/>
              <a:gd name="connsiteY2" fmla="*/ 6858000 h 6858000"/>
              <a:gd name="connsiteX3" fmla="*/ 0 w 27956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2" h="6858000">
                <a:moveTo>
                  <a:pt x="1738819" y="0"/>
                </a:moveTo>
                <a:lnTo>
                  <a:pt x="2795652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096742D7-2279-37A5-A144-6141F08B575A}"/>
              </a:ext>
            </a:extLst>
          </p:cNvPr>
          <p:cNvSpPr/>
          <p:nvPr/>
        </p:nvSpPr>
        <p:spPr>
          <a:xfrm>
            <a:off x="10862068" y="1612668"/>
            <a:ext cx="1329933" cy="5245332"/>
          </a:xfrm>
          <a:custGeom>
            <a:avLst/>
            <a:gdLst>
              <a:gd name="connsiteX0" fmla="*/ 1329933 w 1329933"/>
              <a:gd name="connsiteY0" fmla="*/ 0 h 5245332"/>
              <a:gd name="connsiteX1" fmla="*/ 1329933 w 1329933"/>
              <a:gd name="connsiteY1" fmla="*/ 4168210 h 5245332"/>
              <a:gd name="connsiteX2" fmla="*/ 1056833 w 1329933"/>
              <a:gd name="connsiteY2" fmla="*/ 5245332 h 5245332"/>
              <a:gd name="connsiteX3" fmla="*/ 0 w 1329933"/>
              <a:gd name="connsiteY3" fmla="*/ 5245332 h 524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933" h="5245332">
                <a:moveTo>
                  <a:pt x="1329933" y="0"/>
                </a:moveTo>
                <a:lnTo>
                  <a:pt x="1329933" y="4168210"/>
                </a:lnTo>
                <a:lnTo>
                  <a:pt x="1056833" y="5245332"/>
                </a:lnTo>
                <a:lnTo>
                  <a:pt x="0" y="524533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88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62F8FBAE-CD9F-EA3A-891B-7D7466172A1C}"/>
              </a:ext>
            </a:extLst>
          </p:cNvPr>
          <p:cNvSpPr/>
          <p:nvPr/>
        </p:nvSpPr>
        <p:spPr>
          <a:xfrm>
            <a:off x="5670333" y="0"/>
            <a:ext cx="2795651" cy="6858000"/>
          </a:xfrm>
          <a:custGeom>
            <a:avLst/>
            <a:gdLst>
              <a:gd name="connsiteX0" fmla="*/ 1738819 w 2795651"/>
              <a:gd name="connsiteY0" fmla="*/ 0 h 6858000"/>
              <a:gd name="connsiteX1" fmla="*/ 2795651 w 2795651"/>
              <a:gd name="connsiteY1" fmla="*/ 0 h 6858000"/>
              <a:gd name="connsiteX2" fmla="*/ 1056833 w 2795651"/>
              <a:gd name="connsiteY2" fmla="*/ 6858000 h 6858000"/>
              <a:gd name="connsiteX3" fmla="*/ 0 w 27956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651" h="6858000">
                <a:moveTo>
                  <a:pt x="1738819" y="0"/>
                </a:moveTo>
                <a:lnTo>
                  <a:pt x="2795651" y="0"/>
                </a:lnTo>
                <a:lnTo>
                  <a:pt x="1056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  <a:alpha val="10000"/>
                </a:schemeClr>
              </a:gs>
              <a:gs pos="88000">
                <a:schemeClr val="tx1">
                  <a:lumMod val="75000"/>
                  <a:lumOff val="25000"/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11050527" y="5805355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2DF5868-A883-B9FE-011F-60DBF8CE1745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C01A94B-7C59-FAFF-49DD-F903ACDC6A7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E45C5F4-00B3-DF67-72B1-D374AB6AF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729B81C-24CA-B2F7-1591-A83CA75AA41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365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2D7668-0ACA-4661-A74C-6C883028024D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D4016FE-10FA-170E-76C2-9E4DEB6C26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DCEB8AC-676B-4090-622C-EE03069F322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76953E3-9AC5-EF90-6297-D22525B33D6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3DF486-0553-FF74-7941-4063E74E0A2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AA18C34-4A86-F147-EF3B-CF29DF335B08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325B20F-D5C6-E63A-8CC5-173CCDCAF3DE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108105-D79E-5A07-E4E3-29419C233A1F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A009DE4-BE72-CA4F-AE57-2BABBFA74A1A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B1660EE-3C31-A528-A91D-FA7948A473A9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3326011" y="2583432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258431" y="4011873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3360444" y="4408056"/>
            <a:ext cx="54711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9" name="gaoding-14">
            <a:extLst>
              <a:ext uri="{FF2B5EF4-FFF2-40B4-BE49-F238E27FC236}">
                <a16:creationId xmlns:a16="http://schemas.microsoft.com/office/drawing/2014/main" id="{B08C3BCB-C8A1-A352-2BB9-32EA8B01F6A2}"/>
              </a:ext>
            </a:extLst>
          </p:cNvPr>
          <p:cNvSpPr txBox="1"/>
          <p:nvPr/>
        </p:nvSpPr>
        <p:spPr>
          <a:xfrm>
            <a:off x="604402" y="6168721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ECB43-E471-4D11-A53A-7E8B2F85C51D}"/>
              </a:ext>
            </a:extLst>
          </p:cNvPr>
          <p:cNvSpPr txBox="1"/>
          <p:nvPr/>
        </p:nvSpPr>
        <p:spPr>
          <a:xfrm>
            <a:off x="3505596" y="207832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第一部分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FF6FD5A-B3D8-3C55-DE11-BB8A5C31FA4F}"/>
              </a:ext>
            </a:extLst>
          </p:cNvPr>
          <p:cNvCxnSpPr/>
          <p:nvPr/>
        </p:nvCxnSpPr>
        <p:spPr>
          <a:xfrm>
            <a:off x="4808537" y="2400028"/>
            <a:ext cx="353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90AF4CD-D753-6BD9-6E07-74BED0007893}"/>
              </a:ext>
            </a:extLst>
          </p:cNvPr>
          <p:cNvSpPr txBox="1"/>
          <p:nvPr/>
        </p:nvSpPr>
        <p:spPr>
          <a:xfrm>
            <a:off x="8466219" y="2103344"/>
            <a:ext cx="3109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en-US" altLang="zh-CN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240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548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8" name="爱设计-6">
            <a:extLst>
              <a:ext uri="{FF2B5EF4-FFF2-40B4-BE49-F238E27FC236}">
                <a16:creationId xmlns:a16="http://schemas.microsoft.com/office/drawing/2014/main" id="{3AC3FF4E-2AFA-86D6-279C-3579D3753F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73050" y="1610050"/>
            <a:ext cx="4398950" cy="43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爱设计-2-1">
            <a:extLst>
              <a:ext uri="{FF2B5EF4-FFF2-40B4-BE49-F238E27FC236}">
                <a16:creationId xmlns:a16="http://schemas.microsoft.com/office/drawing/2014/main" id="{A9459087-53E9-93D5-D891-36018537BDFF}"/>
              </a:ext>
            </a:extLst>
          </p:cNvPr>
          <p:cNvSpPr>
            <a:spLocks/>
          </p:cNvSpPr>
          <p:nvPr/>
        </p:nvSpPr>
        <p:spPr bwMode="auto">
          <a:xfrm>
            <a:off x="3316567" y="2669943"/>
            <a:ext cx="5469135" cy="776687"/>
          </a:xfrm>
          <a:custGeom>
            <a:avLst/>
            <a:gdLst>
              <a:gd name="T0" fmla="*/ 0 w 10941224"/>
              <a:gd name="T1" fmla="*/ 1591555 h 1592971"/>
              <a:gd name="T2" fmla="*/ 0 w 10941224"/>
              <a:gd name="T3" fmla="*/ 611635 h 1592971"/>
              <a:gd name="T4" fmla="*/ 612159 w 10941224"/>
              <a:gd name="T5" fmla="*/ 0 h 1592971"/>
              <a:gd name="T6" fmla="*/ 10328717 w 10941224"/>
              <a:gd name="T7" fmla="*/ 0 h 1592971"/>
              <a:gd name="T8" fmla="*/ 10940876 w 10941224"/>
              <a:gd name="T9" fmla="*/ 611635 h 1592971"/>
              <a:gd name="T10" fmla="*/ 10940876 w 10941224"/>
              <a:gd name="T11" fmla="*/ 1567514 h 15929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41224" h="1592971">
                <a:moveTo>
                  <a:pt x="0" y="1592971"/>
                </a:moveTo>
                <a:lnTo>
                  <a:pt x="0" y="612179"/>
                </a:lnTo>
                <a:cubicBezTo>
                  <a:pt x="0" y="274082"/>
                  <a:pt x="274082" y="0"/>
                  <a:pt x="612179" y="0"/>
                </a:cubicBezTo>
                <a:lnTo>
                  <a:pt x="10329045" y="0"/>
                </a:lnTo>
                <a:cubicBezTo>
                  <a:pt x="10667142" y="0"/>
                  <a:pt x="10941224" y="274082"/>
                  <a:pt x="10941224" y="612179"/>
                </a:cubicBezTo>
                <a:lnTo>
                  <a:pt x="10941224" y="1568908"/>
                </a:lnTo>
              </a:path>
            </a:pathLst>
          </a:custGeom>
          <a:noFill/>
          <a:ln w="254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CN" altLang="en-US" sz="900"/>
          </a:p>
        </p:txBody>
      </p:sp>
      <p:sp>
        <p:nvSpPr>
          <p:cNvPr id="18" name="爱设计-2-2">
            <a:extLst>
              <a:ext uri="{FF2B5EF4-FFF2-40B4-BE49-F238E27FC236}">
                <a16:creationId xmlns:a16="http://schemas.microsoft.com/office/drawing/2014/main" id="{76CD9CB0-6D14-4553-3C64-DE428C41C87D}"/>
              </a:ext>
            </a:extLst>
          </p:cNvPr>
          <p:cNvSpPr>
            <a:spLocks/>
          </p:cNvSpPr>
          <p:nvPr/>
        </p:nvSpPr>
        <p:spPr bwMode="auto">
          <a:xfrm>
            <a:off x="1996895" y="3871359"/>
            <a:ext cx="2614673" cy="648834"/>
          </a:xfrm>
          <a:custGeom>
            <a:avLst/>
            <a:gdLst>
              <a:gd name="T0" fmla="*/ 7851 w 5245894"/>
              <a:gd name="T1" fmla="*/ 1131307 h 1131365"/>
              <a:gd name="T2" fmla="*/ 0 w 5245894"/>
              <a:gd name="T3" fmla="*/ 586732 h 1131365"/>
              <a:gd name="T4" fmla="*/ 586762 w 5245894"/>
              <a:gd name="T5" fmla="*/ 0 h 1131365"/>
              <a:gd name="T6" fmla="*/ 4659132 w 5245894"/>
              <a:gd name="T7" fmla="*/ 0 h 1131365"/>
              <a:gd name="T8" fmla="*/ 5245894 w 5245894"/>
              <a:gd name="T9" fmla="*/ 586732 h 1131365"/>
              <a:gd name="T10" fmla="*/ 5238044 w 5245894"/>
              <a:gd name="T11" fmla="*/ 1123919 h 11313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245894" h="1131365">
                <a:moveTo>
                  <a:pt x="7851" y="1131365"/>
                </a:moveTo>
                <a:lnTo>
                  <a:pt x="0" y="586762"/>
                </a:lnTo>
                <a:cubicBezTo>
                  <a:pt x="0" y="262702"/>
                  <a:pt x="262702" y="0"/>
                  <a:pt x="586762" y="0"/>
                </a:cubicBezTo>
                <a:lnTo>
                  <a:pt x="4659132" y="0"/>
                </a:lnTo>
                <a:cubicBezTo>
                  <a:pt x="4983192" y="0"/>
                  <a:pt x="5245894" y="262702"/>
                  <a:pt x="5245894" y="586762"/>
                </a:cubicBezTo>
                <a:lnTo>
                  <a:pt x="5238044" y="1123977"/>
                </a:lnTo>
              </a:path>
            </a:pathLst>
          </a:custGeom>
          <a:noFill/>
          <a:ln w="254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CN" altLang="en-US" sz="900"/>
          </a:p>
        </p:txBody>
      </p:sp>
      <p:sp>
        <p:nvSpPr>
          <p:cNvPr id="19" name="爱设计-2-3">
            <a:extLst>
              <a:ext uri="{FF2B5EF4-FFF2-40B4-BE49-F238E27FC236}">
                <a16:creationId xmlns:a16="http://schemas.microsoft.com/office/drawing/2014/main" id="{65D4EAB5-850B-12A5-1C09-52B846D88B56}"/>
              </a:ext>
            </a:extLst>
          </p:cNvPr>
          <p:cNvSpPr>
            <a:spLocks/>
          </p:cNvSpPr>
          <p:nvPr/>
        </p:nvSpPr>
        <p:spPr bwMode="auto">
          <a:xfrm>
            <a:off x="7474564" y="3871359"/>
            <a:ext cx="2614673" cy="648834"/>
          </a:xfrm>
          <a:custGeom>
            <a:avLst/>
            <a:gdLst>
              <a:gd name="T0" fmla="*/ 7851 w 5245894"/>
              <a:gd name="T1" fmla="*/ 1131307 h 1131365"/>
              <a:gd name="T2" fmla="*/ 0 w 5245894"/>
              <a:gd name="T3" fmla="*/ 586732 h 1131365"/>
              <a:gd name="T4" fmla="*/ 586762 w 5245894"/>
              <a:gd name="T5" fmla="*/ 0 h 1131365"/>
              <a:gd name="T6" fmla="*/ 4659132 w 5245894"/>
              <a:gd name="T7" fmla="*/ 0 h 1131365"/>
              <a:gd name="T8" fmla="*/ 5245894 w 5245894"/>
              <a:gd name="T9" fmla="*/ 586732 h 1131365"/>
              <a:gd name="T10" fmla="*/ 5238044 w 5245894"/>
              <a:gd name="T11" fmla="*/ 1123919 h 11313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245894" h="1131365">
                <a:moveTo>
                  <a:pt x="7851" y="1131365"/>
                </a:moveTo>
                <a:lnTo>
                  <a:pt x="0" y="586762"/>
                </a:lnTo>
                <a:cubicBezTo>
                  <a:pt x="0" y="262702"/>
                  <a:pt x="262702" y="0"/>
                  <a:pt x="586762" y="0"/>
                </a:cubicBezTo>
                <a:lnTo>
                  <a:pt x="4659132" y="0"/>
                </a:lnTo>
                <a:cubicBezTo>
                  <a:pt x="4983192" y="0"/>
                  <a:pt x="5245894" y="262702"/>
                  <a:pt x="5245894" y="586762"/>
                </a:cubicBezTo>
                <a:lnTo>
                  <a:pt x="5238044" y="1123977"/>
                </a:lnTo>
              </a:path>
            </a:pathLst>
          </a:custGeom>
          <a:noFill/>
          <a:ln w="254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CN" altLang="en-US" sz="900"/>
          </a:p>
        </p:txBody>
      </p:sp>
      <p:cxnSp>
        <p:nvCxnSpPr>
          <p:cNvPr id="21" name="爱设计-2-4">
            <a:extLst>
              <a:ext uri="{FF2B5EF4-FFF2-40B4-BE49-F238E27FC236}">
                <a16:creationId xmlns:a16="http://schemas.microsoft.com/office/drawing/2014/main" id="{73135199-DC52-BD53-8EF9-CE9D23D0F8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16567" y="3446630"/>
            <a:ext cx="0" cy="424646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爱设计-2-5">
            <a:extLst>
              <a:ext uri="{FF2B5EF4-FFF2-40B4-BE49-F238E27FC236}">
                <a16:creationId xmlns:a16="http://schemas.microsoft.com/office/drawing/2014/main" id="{C3D2E7B8-F74E-5E83-9776-4ADA8857D2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794235" y="3446630"/>
            <a:ext cx="0" cy="424646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爱设计-2-6">
            <a:extLst>
              <a:ext uri="{FF2B5EF4-FFF2-40B4-BE49-F238E27FC236}">
                <a16:creationId xmlns:a16="http://schemas.microsoft.com/office/drawing/2014/main" id="{FB5D04AD-1794-B200-1454-77923A2EA6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5999" y="2233776"/>
            <a:ext cx="0" cy="424656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爱设计-2-7">
            <a:extLst>
              <a:ext uri="{FF2B5EF4-FFF2-40B4-BE49-F238E27FC236}">
                <a16:creationId xmlns:a16="http://schemas.microsoft.com/office/drawing/2014/main" id="{211BC2F8-79D3-F87D-B942-921DFDB49D2D}"/>
              </a:ext>
            </a:extLst>
          </p:cNvPr>
          <p:cNvSpPr/>
          <p:nvPr/>
        </p:nvSpPr>
        <p:spPr>
          <a:xfrm>
            <a:off x="6407641" y="4277984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5" name="爱设计-2-8">
            <a:extLst>
              <a:ext uri="{FF2B5EF4-FFF2-40B4-BE49-F238E27FC236}">
                <a16:creationId xmlns:a16="http://schemas.microsoft.com/office/drawing/2014/main" id="{92A7159F-4381-F25C-DAB2-E8C9AB02AC3D}"/>
              </a:ext>
            </a:extLst>
          </p:cNvPr>
          <p:cNvSpPr/>
          <p:nvPr/>
        </p:nvSpPr>
        <p:spPr>
          <a:xfrm>
            <a:off x="9029397" y="4277984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6" name="爱设计-2-9">
            <a:extLst>
              <a:ext uri="{FF2B5EF4-FFF2-40B4-BE49-F238E27FC236}">
                <a16:creationId xmlns:a16="http://schemas.microsoft.com/office/drawing/2014/main" id="{416491C3-C71C-3BDF-213D-8BD84D062AFE}"/>
              </a:ext>
            </a:extLst>
          </p:cNvPr>
          <p:cNvSpPr/>
          <p:nvPr/>
        </p:nvSpPr>
        <p:spPr>
          <a:xfrm>
            <a:off x="7682116" y="3163922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7" name="爱设计-2-10">
            <a:extLst>
              <a:ext uri="{FF2B5EF4-FFF2-40B4-BE49-F238E27FC236}">
                <a16:creationId xmlns:a16="http://schemas.microsoft.com/office/drawing/2014/main" id="{F4DF396A-EB59-2672-1C66-1BD5DB7FEE74}"/>
              </a:ext>
            </a:extLst>
          </p:cNvPr>
          <p:cNvSpPr/>
          <p:nvPr/>
        </p:nvSpPr>
        <p:spPr>
          <a:xfrm>
            <a:off x="929253" y="4277984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8" name="爱设计-2-11">
            <a:extLst>
              <a:ext uri="{FF2B5EF4-FFF2-40B4-BE49-F238E27FC236}">
                <a16:creationId xmlns:a16="http://schemas.microsoft.com/office/drawing/2014/main" id="{60EB7F8B-43B6-5CAE-8A5F-D14422208D8C}"/>
              </a:ext>
            </a:extLst>
          </p:cNvPr>
          <p:cNvSpPr/>
          <p:nvPr/>
        </p:nvSpPr>
        <p:spPr>
          <a:xfrm>
            <a:off x="3551009" y="4277984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9" name="爱设计-2-12">
            <a:extLst>
              <a:ext uri="{FF2B5EF4-FFF2-40B4-BE49-F238E27FC236}">
                <a16:creationId xmlns:a16="http://schemas.microsoft.com/office/drawing/2014/main" id="{EC73147E-D00F-FC36-E699-1E40FC95AA55}"/>
              </a:ext>
            </a:extLst>
          </p:cNvPr>
          <p:cNvSpPr/>
          <p:nvPr/>
        </p:nvSpPr>
        <p:spPr>
          <a:xfrm>
            <a:off x="2203728" y="3163922"/>
            <a:ext cx="2209800" cy="46514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0" name="爱设计-2-13">
            <a:extLst>
              <a:ext uri="{FF2B5EF4-FFF2-40B4-BE49-F238E27FC236}">
                <a16:creationId xmlns:a16="http://schemas.microsoft.com/office/drawing/2014/main" id="{2787D1C0-5385-EBBB-79FC-2395CF249033}"/>
              </a:ext>
            </a:extLst>
          </p:cNvPr>
          <p:cNvSpPr/>
          <p:nvPr/>
        </p:nvSpPr>
        <p:spPr>
          <a:xfrm>
            <a:off x="4686956" y="1676163"/>
            <a:ext cx="2818086" cy="64303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9" name="爱设计-2-15">
            <a:extLst>
              <a:ext uri="{FF2B5EF4-FFF2-40B4-BE49-F238E27FC236}">
                <a16:creationId xmlns:a16="http://schemas.microsoft.com/office/drawing/2014/main" id="{169EA0D1-8C0A-3A97-63E3-04AECCF2A01C}"/>
              </a:ext>
            </a:extLst>
          </p:cNvPr>
          <p:cNvSpPr txBox="1"/>
          <p:nvPr/>
        </p:nvSpPr>
        <p:spPr>
          <a:xfrm>
            <a:off x="854736" y="4889711"/>
            <a:ext cx="2284318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40" name="爱设计-2-16">
            <a:extLst>
              <a:ext uri="{FF2B5EF4-FFF2-40B4-BE49-F238E27FC236}">
                <a16:creationId xmlns:a16="http://schemas.microsoft.com/office/drawing/2014/main" id="{A669F886-A51C-0B00-1FC4-6F9934A0B3EA}"/>
              </a:ext>
            </a:extLst>
          </p:cNvPr>
          <p:cNvSpPr txBox="1"/>
          <p:nvPr/>
        </p:nvSpPr>
        <p:spPr>
          <a:xfrm>
            <a:off x="3506980" y="4889711"/>
            <a:ext cx="2284318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42" name="爱设计-2-17">
            <a:extLst>
              <a:ext uri="{FF2B5EF4-FFF2-40B4-BE49-F238E27FC236}">
                <a16:creationId xmlns:a16="http://schemas.microsoft.com/office/drawing/2014/main" id="{26FC8776-9F83-ED44-DFED-C95F9723F97C}"/>
              </a:ext>
            </a:extLst>
          </p:cNvPr>
          <p:cNvSpPr txBox="1"/>
          <p:nvPr/>
        </p:nvSpPr>
        <p:spPr>
          <a:xfrm>
            <a:off x="6379339" y="4885504"/>
            <a:ext cx="2284318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43" name="爱设计-2-18">
            <a:extLst>
              <a:ext uri="{FF2B5EF4-FFF2-40B4-BE49-F238E27FC236}">
                <a16:creationId xmlns:a16="http://schemas.microsoft.com/office/drawing/2014/main" id="{89D19B82-173D-23A1-FC96-84FD9BF3D4C2}"/>
              </a:ext>
            </a:extLst>
          </p:cNvPr>
          <p:cNvSpPr txBox="1"/>
          <p:nvPr/>
        </p:nvSpPr>
        <p:spPr>
          <a:xfrm>
            <a:off x="9098434" y="4885504"/>
            <a:ext cx="2150616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C10FD-5EED-601C-49C9-503AA1FB8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/>
          <a:stretch/>
        </p:blipFill>
        <p:spPr>
          <a:xfrm>
            <a:off x="5638800" y="1665058"/>
            <a:ext cx="5943600" cy="407160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DCCC583A-910C-5995-295E-68BE7AD97751}"/>
              </a:ext>
            </a:extLst>
          </p:cNvPr>
          <p:cNvSpPr/>
          <p:nvPr/>
        </p:nvSpPr>
        <p:spPr>
          <a:xfrm>
            <a:off x="609600" y="4399495"/>
            <a:ext cx="3548954" cy="1219198"/>
          </a:xfrm>
          <a:prstGeom prst="roundRect">
            <a:avLst>
              <a:gd name="adj" fmla="val 14081"/>
            </a:avLst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55" name="Freeform 10">
            <a:extLst>
              <a:ext uri="{FF2B5EF4-FFF2-40B4-BE49-F238E27FC236}">
                <a16:creationId xmlns:a16="http://schemas.microsoft.com/office/drawing/2014/main" id="{63B7E624-5130-C458-654F-24132522983B}"/>
              </a:ext>
            </a:extLst>
          </p:cNvPr>
          <p:cNvSpPr/>
          <p:nvPr/>
        </p:nvSpPr>
        <p:spPr>
          <a:xfrm>
            <a:off x="1022726" y="4803469"/>
            <a:ext cx="303652" cy="383276"/>
          </a:xfrm>
          <a:custGeom>
            <a:avLst/>
            <a:gdLst>
              <a:gd name="connsiteX0" fmla="*/ 15196 w 461102"/>
              <a:gd name="connsiteY0" fmla="*/ 202090 h 582012"/>
              <a:gd name="connsiteX1" fmla="*/ 104115 w 461102"/>
              <a:gd name="connsiteY1" fmla="*/ 202090 h 582012"/>
              <a:gd name="connsiteX2" fmla="*/ 193033 w 461102"/>
              <a:gd name="connsiteY2" fmla="*/ 291010 h 582012"/>
              <a:gd name="connsiteX3" fmla="*/ 104115 w 461102"/>
              <a:gd name="connsiteY3" fmla="*/ 379927 h 582012"/>
              <a:gd name="connsiteX4" fmla="*/ 15196 w 461102"/>
              <a:gd name="connsiteY4" fmla="*/ 291010 h 582012"/>
              <a:gd name="connsiteX5" fmla="*/ 290359 w 461102"/>
              <a:gd name="connsiteY5" fmla="*/ 97002 h 582012"/>
              <a:gd name="connsiteX6" fmla="*/ 258025 w 461102"/>
              <a:gd name="connsiteY6" fmla="*/ 129336 h 582012"/>
              <a:gd name="connsiteX7" fmla="*/ 290359 w 461102"/>
              <a:gd name="connsiteY7" fmla="*/ 161670 h 582012"/>
              <a:gd name="connsiteX8" fmla="*/ 290681 w 461102"/>
              <a:gd name="connsiteY8" fmla="*/ 161670 h 582012"/>
              <a:gd name="connsiteX9" fmla="*/ 322693 w 461102"/>
              <a:gd name="connsiteY9" fmla="*/ 129336 h 582012"/>
              <a:gd name="connsiteX10" fmla="*/ 290359 w 461102"/>
              <a:gd name="connsiteY10" fmla="*/ 97002 h 582012"/>
              <a:gd name="connsiteX11" fmla="*/ 248810 w 461102"/>
              <a:gd name="connsiteY11" fmla="*/ 0 h 582012"/>
              <a:gd name="connsiteX12" fmla="*/ 252366 w 461102"/>
              <a:gd name="connsiteY12" fmla="*/ 0 h 582012"/>
              <a:gd name="connsiteX13" fmla="*/ 381702 w 461102"/>
              <a:gd name="connsiteY13" fmla="*/ 73883 h 582012"/>
              <a:gd name="connsiteX14" fmla="*/ 453969 w 461102"/>
              <a:gd name="connsiteY14" fmla="*/ 115917 h 582012"/>
              <a:gd name="connsiteX15" fmla="*/ 457881 w 461102"/>
              <a:gd name="connsiteY15" fmla="*/ 119636 h 582012"/>
              <a:gd name="connsiteX16" fmla="*/ 454615 w 461102"/>
              <a:gd name="connsiteY16" fmla="*/ 142270 h 582012"/>
              <a:gd name="connsiteX17" fmla="*/ 404174 w 461102"/>
              <a:gd name="connsiteY17" fmla="*/ 171693 h 582012"/>
              <a:gd name="connsiteX18" fmla="*/ 404174 w 461102"/>
              <a:gd name="connsiteY18" fmla="*/ 307173 h 582012"/>
              <a:gd name="connsiteX19" fmla="*/ 274838 w 461102"/>
              <a:gd name="connsiteY19" fmla="*/ 489860 h 582012"/>
              <a:gd name="connsiteX20" fmla="*/ 274838 w 461102"/>
              <a:gd name="connsiteY20" fmla="*/ 557763 h 582012"/>
              <a:gd name="connsiteX21" fmla="*/ 250589 w 461102"/>
              <a:gd name="connsiteY21" fmla="*/ 582012 h 582012"/>
              <a:gd name="connsiteX22" fmla="*/ 226338 w 461102"/>
              <a:gd name="connsiteY22" fmla="*/ 557763 h 582012"/>
              <a:gd name="connsiteX23" fmla="*/ 226338 w 461102"/>
              <a:gd name="connsiteY23" fmla="*/ 500369 h 582012"/>
              <a:gd name="connsiteX24" fmla="*/ 210171 w 461102"/>
              <a:gd name="connsiteY24" fmla="*/ 501177 h 582012"/>
              <a:gd name="connsiteX25" fmla="*/ 37993 w 461102"/>
              <a:gd name="connsiteY25" fmla="*/ 501177 h 582012"/>
              <a:gd name="connsiteX26" fmla="*/ 0 w 461102"/>
              <a:gd name="connsiteY26" fmla="*/ 463184 h 582012"/>
              <a:gd name="connsiteX27" fmla="*/ 0 w 461102"/>
              <a:gd name="connsiteY27" fmla="*/ 458335 h 582012"/>
              <a:gd name="connsiteX28" fmla="*/ 37993 w 461102"/>
              <a:gd name="connsiteY28" fmla="*/ 420342 h 582012"/>
              <a:gd name="connsiteX29" fmla="*/ 97002 w 461102"/>
              <a:gd name="connsiteY29" fmla="*/ 420342 h 582012"/>
              <a:gd name="connsiteX30" fmla="*/ 104438 w 461102"/>
              <a:gd name="connsiteY30" fmla="*/ 420342 h 582012"/>
              <a:gd name="connsiteX31" fmla="*/ 233774 w 461102"/>
              <a:gd name="connsiteY31" fmla="*/ 291006 h 582012"/>
              <a:gd name="connsiteX32" fmla="*/ 104438 w 461102"/>
              <a:gd name="connsiteY32" fmla="*/ 161670 h 582012"/>
              <a:gd name="connsiteX33" fmla="*/ 97002 w 461102"/>
              <a:gd name="connsiteY33" fmla="*/ 161670 h 582012"/>
              <a:gd name="connsiteX34" fmla="*/ 97002 w 461102"/>
              <a:gd name="connsiteY34" fmla="*/ 151970 h 582012"/>
              <a:gd name="connsiteX35" fmla="*/ 97002 w 461102"/>
              <a:gd name="connsiteY35" fmla="*/ 151809 h 582012"/>
              <a:gd name="connsiteX36" fmla="*/ 248810 w 461102"/>
              <a:gd name="connsiteY36" fmla="*/ 0 h 5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1102" h="582012">
                <a:moveTo>
                  <a:pt x="15196" y="202090"/>
                </a:moveTo>
                <a:lnTo>
                  <a:pt x="104115" y="202090"/>
                </a:lnTo>
                <a:cubicBezTo>
                  <a:pt x="153231" y="202090"/>
                  <a:pt x="193033" y="241894"/>
                  <a:pt x="193033" y="291010"/>
                </a:cubicBezTo>
                <a:cubicBezTo>
                  <a:pt x="193033" y="340123"/>
                  <a:pt x="153231" y="379927"/>
                  <a:pt x="104115" y="379927"/>
                </a:cubicBezTo>
                <a:cubicBezTo>
                  <a:pt x="55000" y="379927"/>
                  <a:pt x="15196" y="340123"/>
                  <a:pt x="15196" y="291010"/>
                </a:cubicBezTo>
                <a:close/>
                <a:moveTo>
                  <a:pt x="290359" y="97002"/>
                </a:moveTo>
                <a:cubicBezTo>
                  <a:pt x="272494" y="97002"/>
                  <a:pt x="258025" y="111472"/>
                  <a:pt x="258025" y="129336"/>
                </a:cubicBezTo>
                <a:cubicBezTo>
                  <a:pt x="258025" y="147201"/>
                  <a:pt x="272494" y="161670"/>
                  <a:pt x="290359" y="161670"/>
                </a:cubicBezTo>
                <a:lnTo>
                  <a:pt x="290681" y="161670"/>
                </a:lnTo>
                <a:cubicBezTo>
                  <a:pt x="308417" y="161492"/>
                  <a:pt x="322693" y="147072"/>
                  <a:pt x="322693" y="129336"/>
                </a:cubicBezTo>
                <a:cubicBezTo>
                  <a:pt x="322693" y="111472"/>
                  <a:pt x="308223" y="97002"/>
                  <a:pt x="290359" y="97002"/>
                </a:cubicBezTo>
                <a:close/>
                <a:moveTo>
                  <a:pt x="248810" y="0"/>
                </a:moveTo>
                <a:lnTo>
                  <a:pt x="252366" y="0"/>
                </a:lnTo>
                <a:cubicBezTo>
                  <a:pt x="305458" y="211"/>
                  <a:pt x="354558" y="28244"/>
                  <a:pt x="381702" y="73883"/>
                </a:cubicBezTo>
                <a:lnTo>
                  <a:pt x="453969" y="115917"/>
                </a:lnTo>
                <a:cubicBezTo>
                  <a:pt x="455472" y="116936"/>
                  <a:pt x="456798" y="118181"/>
                  <a:pt x="457881" y="119636"/>
                </a:cubicBezTo>
                <a:cubicBezTo>
                  <a:pt x="463233" y="126797"/>
                  <a:pt x="461761" y="136918"/>
                  <a:pt x="454615" y="142270"/>
                </a:cubicBezTo>
                <a:lnTo>
                  <a:pt x="404174" y="171693"/>
                </a:lnTo>
                <a:lnTo>
                  <a:pt x="404174" y="307173"/>
                </a:lnTo>
                <a:cubicBezTo>
                  <a:pt x="404078" y="389302"/>
                  <a:pt x="352279" y="462490"/>
                  <a:pt x="274838" y="489860"/>
                </a:cubicBezTo>
                <a:lnTo>
                  <a:pt x="274838" y="557763"/>
                </a:lnTo>
                <a:cubicBezTo>
                  <a:pt x="274838" y="571148"/>
                  <a:pt x="263974" y="582012"/>
                  <a:pt x="250589" y="582012"/>
                </a:cubicBezTo>
                <a:cubicBezTo>
                  <a:pt x="237202" y="582012"/>
                  <a:pt x="226338" y="571148"/>
                  <a:pt x="226338" y="557763"/>
                </a:cubicBezTo>
                <a:lnTo>
                  <a:pt x="226338" y="500369"/>
                </a:lnTo>
                <a:cubicBezTo>
                  <a:pt x="221003" y="501177"/>
                  <a:pt x="215668" y="501177"/>
                  <a:pt x="210171" y="501177"/>
                </a:cubicBezTo>
                <a:lnTo>
                  <a:pt x="37993" y="501177"/>
                </a:lnTo>
                <a:cubicBezTo>
                  <a:pt x="17007" y="501177"/>
                  <a:pt x="0" y="484170"/>
                  <a:pt x="0" y="463184"/>
                </a:cubicBezTo>
                <a:lnTo>
                  <a:pt x="0" y="458335"/>
                </a:lnTo>
                <a:cubicBezTo>
                  <a:pt x="0" y="437349"/>
                  <a:pt x="17007" y="420342"/>
                  <a:pt x="37993" y="420342"/>
                </a:cubicBezTo>
                <a:lnTo>
                  <a:pt x="97002" y="420342"/>
                </a:lnTo>
                <a:lnTo>
                  <a:pt x="104438" y="420342"/>
                </a:lnTo>
                <a:cubicBezTo>
                  <a:pt x="175864" y="420342"/>
                  <a:pt x="233774" y="362431"/>
                  <a:pt x="233774" y="291006"/>
                </a:cubicBezTo>
                <a:cubicBezTo>
                  <a:pt x="233774" y="219581"/>
                  <a:pt x="175864" y="161670"/>
                  <a:pt x="104438" y="161670"/>
                </a:cubicBezTo>
                <a:lnTo>
                  <a:pt x="97002" y="161670"/>
                </a:lnTo>
                <a:lnTo>
                  <a:pt x="97002" y="151970"/>
                </a:lnTo>
                <a:cubicBezTo>
                  <a:pt x="97002" y="151921"/>
                  <a:pt x="97002" y="151856"/>
                  <a:pt x="97002" y="151809"/>
                </a:cubicBezTo>
                <a:cubicBezTo>
                  <a:pt x="97002" y="67966"/>
                  <a:pt x="164968" y="0"/>
                  <a:pt x="248810" y="0"/>
                </a:cubicBezTo>
                <a:close/>
              </a:path>
            </a:pathLst>
          </a:custGeom>
          <a:solidFill>
            <a:schemeClr val="bg1"/>
          </a:solidFill>
          <a:ln w="118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id="{5184CB03-E789-812C-5AF7-4FBB3759E79D}"/>
              </a:ext>
            </a:extLst>
          </p:cNvPr>
          <p:cNvSpPr txBox="1"/>
          <p:nvPr/>
        </p:nvSpPr>
        <p:spPr>
          <a:xfrm>
            <a:off x="1691139" y="4514879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946547DE-55CD-2198-4044-71DE9F481FBB}"/>
              </a:ext>
            </a:extLst>
          </p:cNvPr>
          <p:cNvSpPr txBox="1"/>
          <p:nvPr/>
        </p:nvSpPr>
        <p:spPr>
          <a:xfrm>
            <a:off x="1691139" y="4822802"/>
            <a:ext cx="2207761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14" name="圆角矩形 3">
            <a:extLst>
              <a:ext uri="{FF2B5EF4-FFF2-40B4-BE49-F238E27FC236}">
                <a16:creationId xmlns:a16="http://schemas.microsoft.com/office/drawing/2014/main" id="{2C413830-7A5C-8997-B5FD-E244F01D1E51}"/>
              </a:ext>
            </a:extLst>
          </p:cNvPr>
          <p:cNvSpPr/>
          <p:nvPr/>
        </p:nvSpPr>
        <p:spPr>
          <a:xfrm>
            <a:off x="851287" y="4664352"/>
            <a:ext cx="639623" cy="63962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5" name="圆角矩形 22">
            <a:extLst>
              <a:ext uri="{FF2B5EF4-FFF2-40B4-BE49-F238E27FC236}">
                <a16:creationId xmlns:a16="http://schemas.microsoft.com/office/drawing/2014/main" id="{F5A08CD5-805B-5BDE-5E98-F04855837F22}"/>
              </a:ext>
            </a:extLst>
          </p:cNvPr>
          <p:cNvSpPr/>
          <p:nvPr/>
        </p:nvSpPr>
        <p:spPr>
          <a:xfrm>
            <a:off x="4872008" y="4399495"/>
            <a:ext cx="3548954" cy="1219198"/>
          </a:xfrm>
          <a:prstGeom prst="roundRect">
            <a:avLst>
              <a:gd name="adj" fmla="val 14081"/>
            </a:avLst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6" name="文本框 24">
            <a:extLst>
              <a:ext uri="{FF2B5EF4-FFF2-40B4-BE49-F238E27FC236}">
                <a16:creationId xmlns:a16="http://schemas.microsoft.com/office/drawing/2014/main" id="{FFFBBF9C-6909-2804-FFCB-13E73744FDA1}"/>
              </a:ext>
            </a:extLst>
          </p:cNvPr>
          <p:cNvSpPr txBox="1"/>
          <p:nvPr/>
        </p:nvSpPr>
        <p:spPr>
          <a:xfrm>
            <a:off x="5918489" y="4502179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1" name="文本框 25">
            <a:extLst>
              <a:ext uri="{FF2B5EF4-FFF2-40B4-BE49-F238E27FC236}">
                <a16:creationId xmlns:a16="http://schemas.microsoft.com/office/drawing/2014/main" id="{9D2FD4CB-0BE4-CAA5-70E0-DC7940C53F7E}"/>
              </a:ext>
            </a:extLst>
          </p:cNvPr>
          <p:cNvSpPr txBox="1"/>
          <p:nvPr/>
        </p:nvSpPr>
        <p:spPr>
          <a:xfrm>
            <a:off x="5929919" y="4810102"/>
            <a:ext cx="2262104" cy="699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grpSp>
        <p:nvGrpSpPr>
          <p:cNvPr id="56" name="Group 31">
            <a:extLst>
              <a:ext uri="{FF2B5EF4-FFF2-40B4-BE49-F238E27FC236}">
                <a16:creationId xmlns:a16="http://schemas.microsoft.com/office/drawing/2014/main" id="{0AC736DA-8242-9F29-07C5-17CF8A74016B}"/>
              </a:ext>
            </a:extLst>
          </p:cNvPr>
          <p:cNvGrpSpPr/>
          <p:nvPr/>
        </p:nvGrpSpPr>
        <p:grpSpPr>
          <a:xfrm>
            <a:off x="5126395" y="4664352"/>
            <a:ext cx="639623" cy="639623"/>
            <a:chOff x="5013344" y="4688736"/>
            <a:chExt cx="639623" cy="639623"/>
          </a:xfrm>
        </p:grpSpPr>
        <p:sp>
          <p:nvSpPr>
            <p:cNvPr id="57" name="圆角矩形 26">
              <a:extLst>
                <a:ext uri="{FF2B5EF4-FFF2-40B4-BE49-F238E27FC236}">
                  <a16:creationId xmlns:a16="http://schemas.microsoft.com/office/drawing/2014/main" id="{671D2029-2BA7-E8A4-EFA8-9BA743F7F4F4}"/>
                </a:ext>
              </a:extLst>
            </p:cNvPr>
            <p:cNvSpPr/>
            <p:nvPr/>
          </p:nvSpPr>
          <p:spPr>
            <a:xfrm>
              <a:off x="5013344" y="4688736"/>
              <a:ext cx="639623" cy="639623"/>
            </a:xfrm>
            <a:prstGeom prst="round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DD93A0B4-DC44-C376-AA31-77AAFE8405AE}"/>
                </a:ext>
              </a:extLst>
            </p:cNvPr>
            <p:cNvGrpSpPr/>
            <p:nvPr/>
          </p:nvGrpSpPr>
          <p:grpSpPr>
            <a:xfrm>
              <a:off x="5166310" y="4844244"/>
              <a:ext cx="406109" cy="357858"/>
              <a:chOff x="7799012" y="3192983"/>
              <a:chExt cx="358562" cy="315962"/>
            </a:xfrm>
            <a:solidFill>
              <a:schemeClr val="bg1"/>
            </a:solidFill>
          </p:grpSpPr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3AA3B8AE-14F0-62BC-484A-99EB1BAA9E1C}"/>
                  </a:ext>
                </a:extLst>
              </p:cNvPr>
              <p:cNvSpPr/>
              <p:nvPr/>
            </p:nvSpPr>
            <p:spPr>
              <a:xfrm>
                <a:off x="7902716" y="3306211"/>
                <a:ext cx="67253" cy="89548"/>
              </a:xfrm>
              <a:custGeom>
                <a:avLst/>
                <a:gdLst>
                  <a:gd name="connsiteX0" fmla="*/ 58894 w 67253"/>
                  <a:gd name="connsiteY0" fmla="*/ 68099 h 89548"/>
                  <a:gd name="connsiteX1" fmla="*/ 41780 w 67253"/>
                  <a:gd name="connsiteY1" fmla="*/ 68099 h 89548"/>
                  <a:gd name="connsiteX2" fmla="*/ 41430 w 67253"/>
                  <a:gd name="connsiteY2" fmla="*/ 68448 h 89548"/>
                  <a:gd name="connsiteX3" fmla="*/ 41430 w 67253"/>
                  <a:gd name="connsiteY3" fmla="*/ 77450 h 89548"/>
                  <a:gd name="connsiteX4" fmla="*/ 41340 w 67253"/>
                  <a:gd name="connsiteY4" fmla="*/ 77450 h 89548"/>
                  <a:gd name="connsiteX5" fmla="*/ 41550 w 67253"/>
                  <a:gd name="connsiteY5" fmla="*/ 79341 h 89548"/>
                  <a:gd name="connsiteX6" fmla="*/ 33188 w 67253"/>
                  <a:gd name="connsiteY6" fmla="*/ 89073 h 89548"/>
                  <a:gd name="connsiteX7" fmla="*/ 24837 w 67253"/>
                  <a:gd name="connsiteY7" fmla="*/ 79341 h 89548"/>
                  <a:gd name="connsiteX8" fmla="*/ 25037 w 67253"/>
                  <a:gd name="connsiteY8" fmla="*/ 77450 h 89548"/>
                  <a:gd name="connsiteX9" fmla="*/ 24837 w 67253"/>
                  <a:gd name="connsiteY9" fmla="*/ 77450 h 89548"/>
                  <a:gd name="connsiteX10" fmla="*/ 24837 w 67253"/>
                  <a:gd name="connsiteY10" fmla="*/ 68448 h 89548"/>
                  <a:gd name="connsiteX11" fmla="*/ 24487 w 67253"/>
                  <a:gd name="connsiteY11" fmla="*/ 68099 h 89548"/>
                  <a:gd name="connsiteX12" fmla="*/ 7483 w 67253"/>
                  <a:gd name="connsiteY12" fmla="*/ 68099 h 89548"/>
                  <a:gd name="connsiteX13" fmla="*/ -428 w 67253"/>
                  <a:gd name="connsiteY13" fmla="*/ 61837 h 89548"/>
                  <a:gd name="connsiteX14" fmla="*/ 7473 w 67253"/>
                  <a:gd name="connsiteY14" fmla="*/ 54036 h 89548"/>
                  <a:gd name="connsiteX15" fmla="*/ 7483 w 67253"/>
                  <a:gd name="connsiteY15" fmla="*/ 54036 h 89548"/>
                  <a:gd name="connsiteX16" fmla="*/ 24487 w 67253"/>
                  <a:gd name="connsiteY16" fmla="*/ 54036 h 89548"/>
                  <a:gd name="connsiteX17" fmla="*/ 24837 w 67253"/>
                  <a:gd name="connsiteY17" fmla="*/ 53685 h 89548"/>
                  <a:gd name="connsiteX18" fmla="*/ 24837 w 67253"/>
                  <a:gd name="connsiteY18" fmla="*/ 45114 h 89548"/>
                  <a:gd name="connsiteX19" fmla="*/ 24487 w 67253"/>
                  <a:gd name="connsiteY19" fmla="*/ 44774 h 89548"/>
                  <a:gd name="connsiteX20" fmla="*/ 7483 w 67253"/>
                  <a:gd name="connsiteY20" fmla="*/ 44774 h 89548"/>
                  <a:gd name="connsiteX21" fmla="*/ 7483 w 67253"/>
                  <a:gd name="connsiteY21" fmla="*/ 44774 h 89548"/>
                  <a:gd name="connsiteX22" fmla="*/ 7483 w 67253"/>
                  <a:gd name="connsiteY22" fmla="*/ 44774 h 89548"/>
                  <a:gd name="connsiteX23" fmla="*/ -428 w 67253"/>
                  <a:gd name="connsiteY23" fmla="*/ 38502 h 89548"/>
                  <a:gd name="connsiteX24" fmla="*/ 7483 w 67253"/>
                  <a:gd name="connsiteY24" fmla="*/ 30711 h 89548"/>
                  <a:gd name="connsiteX25" fmla="*/ 23186 w 67253"/>
                  <a:gd name="connsiteY25" fmla="*/ 30711 h 89548"/>
                  <a:gd name="connsiteX26" fmla="*/ 23506 w 67253"/>
                  <a:gd name="connsiteY26" fmla="*/ 30481 h 89548"/>
                  <a:gd name="connsiteX27" fmla="*/ 23937 w 67253"/>
                  <a:gd name="connsiteY27" fmla="*/ 29581 h 89548"/>
                  <a:gd name="connsiteX28" fmla="*/ 23937 w 67253"/>
                  <a:gd name="connsiteY28" fmla="*/ 29140 h 89548"/>
                  <a:gd name="connsiteX29" fmla="*/ 5513 w 67253"/>
                  <a:gd name="connsiteY29" fmla="*/ 11897 h 89548"/>
                  <a:gd name="connsiteX30" fmla="*/ 6513 w 67253"/>
                  <a:gd name="connsiteY30" fmla="*/ 2505 h 89548"/>
                  <a:gd name="connsiteX31" fmla="*/ 16045 w 67253"/>
                  <a:gd name="connsiteY31" fmla="*/ 945 h 89548"/>
                  <a:gd name="connsiteX32" fmla="*/ 33118 w 67253"/>
                  <a:gd name="connsiteY32" fmla="*/ 17778 h 89548"/>
                  <a:gd name="connsiteX33" fmla="*/ 33628 w 67253"/>
                  <a:gd name="connsiteY33" fmla="*/ 17788 h 89548"/>
                  <a:gd name="connsiteX34" fmla="*/ 33638 w 67253"/>
                  <a:gd name="connsiteY34" fmla="*/ 17778 h 89548"/>
                  <a:gd name="connsiteX35" fmla="*/ 49432 w 67253"/>
                  <a:gd name="connsiteY35" fmla="*/ 1205 h 89548"/>
                  <a:gd name="connsiteX36" fmla="*/ 60104 w 67253"/>
                  <a:gd name="connsiteY36" fmla="*/ 2205 h 89548"/>
                  <a:gd name="connsiteX37" fmla="*/ 60714 w 67253"/>
                  <a:gd name="connsiteY37" fmla="*/ 11457 h 89548"/>
                  <a:gd name="connsiteX38" fmla="*/ 41590 w 67253"/>
                  <a:gd name="connsiteY38" fmla="*/ 30151 h 89548"/>
                  <a:gd name="connsiteX39" fmla="*/ 41470 w 67253"/>
                  <a:gd name="connsiteY39" fmla="*/ 30431 h 89548"/>
                  <a:gd name="connsiteX40" fmla="*/ 41820 w 67253"/>
                  <a:gd name="connsiteY40" fmla="*/ 30751 h 89548"/>
                  <a:gd name="connsiteX41" fmla="*/ 58914 w 67253"/>
                  <a:gd name="connsiteY41" fmla="*/ 30751 h 89548"/>
                  <a:gd name="connsiteX42" fmla="*/ 58914 w 67253"/>
                  <a:gd name="connsiteY42" fmla="*/ 30751 h 89548"/>
                  <a:gd name="connsiteX43" fmla="*/ 66765 w 67253"/>
                  <a:gd name="connsiteY43" fmla="*/ 38553 h 89548"/>
                  <a:gd name="connsiteX44" fmla="*/ 58914 w 67253"/>
                  <a:gd name="connsiteY44" fmla="*/ 44784 h 89548"/>
                  <a:gd name="connsiteX45" fmla="*/ 41850 w 67253"/>
                  <a:gd name="connsiteY45" fmla="*/ 44784 h 89548"/>
                  <a:gd name="connsiteX46" fmla="*/ 41500 w 67253"/>
                  <a:gd name="connsiteY46" fmla="*/ 45134 h 89548"/>
                  <a:gd name="connsiteX47" fmla="*/ 41500 w 67253"/>
                  <a:gd name="connsiteY47" fmla="*/ 53706 h 89548"/>
                  <a:gd name="connsiteX48" fmla="*/ 41850 w 67253"/>
                  <a:gd name="connsiteY48" fmla="*/ 54056 h 89548"/>
                  <a:gd name="connsiteX49" fmla="*/ 58964 w 67253"/>
                  <a:gd name="connsiteY49" fmla="*/ 54056 h 89548"/>
                  <a:gd name="connsiteX50" fmla="*/ 58964 w 67253"/>
                  <a:gd name="connsiteY50" fmla="*/ 54056 h 89548"/>
                  <a:gd name="connsiteX51" fmla="*/ 66825 w 67253"/>
                  <a:gd name="connsiteY51" fmla="*/ 61847 h 89548"/>
                  <a:gd name="connsiteX52" fmla="*/ 58894 w 67253"/>
                  <a:gd name="connsiteY52" fmla="*/ 68099 h 8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7253" h="89548">
                    <a:moveTo>
                      <a:pt x="58894" y="68099"/>
                    </a:moveTo>
                    <a:lnTo>
                      <a:pt x="41780" y="68099"/>
                    </a:lnTo>
                    <a:cubicBezTo>
                      <a:pt x="41590" y="68109"/>
                      <a:pt x="41440" y="68258"/>
                      <a:pt x="41430" y="68448"/>
                    </a:cubicBezTo>
                    <a:lnTo>
                      <a:pt x="41430" y="77450"/>
                    </a:lnTo>
                    <a:lnTo>
                      <a:pt x="41340" y="77450"/>
                    </a:lnTo>
                    <a:cubicBezTo>
                      <a:pt x="41470" y="78071"/>
                      <a:pt x="41540" y="78701"/>
                      <a:pt x="41550" y="79341"/>
                    </a:cubicBezTo>
                    <a:cubicBezTo>
                      <a:pt x="41550" y="84702"/>
                      <a:pt x="38639" y="89073"/>
                      <a:pt x="33188" y="89073"/>
                    </a:cubicBezTo>
                    <a:cubicBezTo>
                      <a:pt x="27737" y="89073"/>
                      <a:pt x="24837" y="84732"/>
                      <a:pt x="24837" y="79341"/>
                    </a:cubicBezTo>
                    <a:cubicBezTo>
                      <a:pt x="24847" y="78711"/>
                      <a:pt x="24917" y="78071"/>
                      <a:pt x="25037" y="77450"/>
                    </a:cubicBezTo>
                    <a:lnTo>
                      <a:pt x="24837" y="77450"/>
                    </a:lnTo>
                    <a:lnTo>
                      <a:pt x="24837" y="68448"/>
                    </a:lnTo>
                    <a:cubicBezTo>
                      <a:pt x="24837" y="68258"/>
                      <a:pt x="24677" y="68099"/>
                      <a:pt x="24487" y="68099"/>
                    </a:cubicBezTo>
                    <a:lnTo>
                      <a:pt x="7483" y="68099"/>
                    </a:lnTo>
                    <a:cubicBezTo>
                      <a:pt x="3142" y="68099"/>
                      <a:pt x="-428" y="66098"/>
                      <a:pt x="-428" y="61837"/>
                    </a:cubicBezTo>
                    <a:cubicBezTo>
                      <a:pt x="-398" y="57496"/>
                      <a:pt x="3132" y="54006"/>
                      <a:pt x="7473" y="54036"/>
                    </a:cubicBezTo>
                    <a:cubicBezTo>
                      <a:pt x="7473" y="54036"/>
                      <a:pt x="7483" y="54036"/>
                      <a:pt x="7483" y="54036"/>
                    </a:cubicBezTo>
                    <a:lnTo>
                      <a:pt x="24487" y="54036"/>
                    </a:lnTo>
                    <a:cubicBezTo>
                      <a:pt x="24677" y="54036"/>
                      <a:pt x="24837" y="53876"/>
                      <a:pt x="24837" y="53685"/>
                    </a:cubicBezTo>
                    <a:lnTo>
                      <a:pt x="24837" y="45114"/>
                    </a:lnTo>
                    <a:cubicBezTo>
                      <a:pt x="24827" y="44924"/>
                      <a:pt x="24677" y="44774"/>
                      <a:pt x="24487" y="44774"/>
                    </a:cubicBezTo>
                    <a:lnTo>
                      <a:pt x="7483" y="44774"/>
                    </a:lnTo>
                    <a:lnTo>
                      <a:pt x="7483" y="44774"/>
                    </a:lnTo>
                    <a:lnTo>
                      <a:pt x="7483" y="44774"/>
                    </a:lnTo>
                    <a:cubicBezTo>
                      <a:pt x="3142" y="44774"/>
                      <a:pt x="-428" y="42823"/>
                      <a:pt x="-428" y="38502"/>
                    </a:cubicBezTo>
                    <a:cubicBezTo>
                      <a:pt x="-388" y="34172"/>
                      <a:pt x="3152" y="30681"/>
                      <a:pt x="7483" y="30711"/>
                    </a:cubicBezTo>
                    <a:lnTo>
                      <a:pt x="23186" y="30711"/>
                    </a:lnTo>
                    <a:cubicBezTo>
                      <a:pt x="23336" y="30721"/>
                      <a:pt x="23466" y="30621"/>
                      <a:pt x="23506" y="30481"/>
                    </a:cubicBezTo>
                    <a:cubicBezTo>
                      <a:pt x="23626" y="30171"/>
                      <a:pt x="23766" y="29871"/>
                      <a:pt x="23937" y="29581"/>
                    </a:cubicBezTo>
                    <a:cubicBezTo>
                      <a:pt x="24037" y="29451"/>
                      <a:pt x="24037" y="29271"/>
                      <a:pt x="23937" y="29140"/>
                    </a:cubicBezTo>
                    <a:lnTo>
                      <a:pt x="5513" y="11897"/>
                    </a:lnTo>
                    <a:cubicBezTo>
                      <a:pt x="3312" y="9757"/>
                      <a:pt x="3422" y="5526"/>
                      <a:pt x="6513" y="2505"/>
                    </a:cubicBezTo>
                    <a:cubicBezTo>
                      <a:pt x="9604" y="-515"/>
                      <a:pt x="13874" y="-1225"/>
                      <a:pt x="16045" y="945"/>
                    </a:cubicBezTo>
                    <a:lnTo>
                      <a:pt x="33118" y="17778"/>
                    </a:lnTo>
                    <a:cubicBezTo>
                      <a:pt x="33258" y="17918"/>
                      <a:pt x="33488" y="17928"/>
                      <a:pt x="33628" y="17788"/>
                    </a:cubicBezTo>
                    <a:cubicBezTo>
                      <a:pt x="33628" y="17788"/>
                      <a:pt x="33638" y="17778"/>
                      <a:pt x="33638" y="17778"/>
                    </a:cubicBezTo>
                    <a:lnTo>
                      <a:pt x="49432" y="1205"/>
                    </a:lnTo>
                    <a:cubicBezTo>
                      <a:pt x="51922" y="-1486"/>
                      <a:pt x="57003" y="-795"/>
                      <a:pt x="60104" y="2205"/>
                    </a:cubicBezTo>
                    <a:cubicBezTo>
                      <a:pt x="63204" y="5206"/>
                      <a:pt x="63755" y="8066"/>
                      <a:pt x="60714" y="11457"/>
                    </a:cubicBezTo>
                    <a:lnTo>
                      <a:pt x="41590" y="30151"/>
                    </a:lnTo>
                    <a:cubicBezTo>
                      <a:pt x="41510" y="30221"/>
                      <a:pt x="41460" y="30321"/>
                      <a:pt x="41470" y="30431"/>
                    </a:cubicBezTo>
                    <a:cubicBezTo>
                      <a:pt x="41490" y="30611"/>
                      <a:pt x="41640" y="30741"/>
                      <a:pt x="41820" y="30751"/>
                    </a:cubicBezTo>
                    <a:lnTo>
                      <a:pt x="58914" y="30751"/>
                    </a:lnTo>
                    <a:lnTo>
                      <a:pt x="58914" y="30751"/>
                    </a:lnTo>
                    <a:cubicBezTo>
                      <a:pt x="63234" y="30751"/>
                      <a:pt x="66735" y="34232"/>
                      <a:pt x="66765" y="38553"/>
                    </a:cubicBezTo>
                    <a:cubicBezTo>
                      <a:pt x="66765" y="42843"/>
                      <a:pt x="63254" y="44784"/>
                      <a:pt x="58914" y="44784"/>
                    </a:cubicBezTo>
                    <a:lnTo>
                      <a:pt x="41850" y="44784"/>
                    </a:lnTo>
                    <a:cubicBezTo>
                      <a:pt x="41660" y="44794"/>
                      <a:pt x="41510" y="44944"/>
                      <a:pt x="41500" y="45134"/>
                    </a:cubicBezTo>
                    <a:lnTo>
                      <a:pt x="41500" y="53706"/>
                    </a:lnTo>
                    <a:cubicBezTo>
                      <a:pt x="41500" y="53895"/>
                      <a:pt x="41660" y="54056"/>
                      <a:pt x="41850" y="54056"/>
                    </a:cubicBezTo>
                    <a:lnTo>
                      <a:pt x="58964" y="54056"/>
                    </a:lnTo>
                    <a:lnTo>
                      <a:pt x="58964" y="54056"/>
                    </a:lnTo>
                    <a:cubicBezTo>
                      <a:pt x="63284" y="54046"/>
                      <a:pt x="66795" y="57526"/>
                      <a:pt x="66825" y="61847"/>
                    </a:cubicBezTo>
                    <a:cubicBezTo>
                      <a:pt x="66755" y="66148"/>
                      <a:pt x="63244" y="68069"/>
                      <a:pt x="58894" y="68099"/>
                    </a:cubicBezTo>
                    <a:close/>
                  </a:path>
                </a:pathLst>
              </a:custGeom>
              <a:grpFill/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Freeform 35">
                <a:extLst>
                  <a:ext uri="{FF2B5EF4-FFF2-40B4-BE49-F238E27FC236}">
                    <a16:creationId xmlns:a16="http://schemas.microsoft.com/office/drawing/2014/main" id="{754F5D39-AED3-7E42-FAA9-B99AEA6494CE}"/>
                  </a:ext>
                </a:extLst>
              </p:cNvPr>
              <p:cNvSpPr/>
              <p:nvPr/>
            </p:nvSpPr>
            <p:spPr>
              <a:xfrm>
                <a:off x="7799012" y="3192983"/>
                <a:ext cx="358562" cy="315962"/>
              </a:xfrm>
              <a:custGeom>
                <a:avLst/>
                <a:gdLst>
                  <a:gd name="connsiteX0" fmla="*/ 387040 w 681631"/>
                  <a:gd name="connsiteY0" fmla="*/ 518313 h 600649"/>
                  <a:gd name="connsiteX1" fmla="*/ 398517 w 681631"/>
                  <a:gd name="connsiteY1" fmla="*/ 518313 h 600649"/>
                  <a:gd name="connsiteX2" fmla="*/ 444756 w 681631"/>
                  <a:gd name="connsiteY2" fmla="*/ 564876 h 600649"/>
                  <a:gd name="connsiteX3" fmla="*/ 444802 w 681631"/>
                  <a:gd name="connsiteY3" fmla="*/ 564923 h 600649"/>
                  <a:gd name="connsiteX4" fmla="*/ 444756 w 681631"/>
                  <a:gd name="connsiteY4" fmla="*/ 576353 h 600649"/>
                  <a:gd name="connsiteX5" fmla="*/ 428589 w 681631"/>
                  <a:gd name="connsiteY5" fmla="*/ 592520 h 600649"/>
                  <a:gd name="connsiteX6" fmla="*/ 423738 w 681631"/>
                  <a:gd name="connsiteY6" fmla="*/ 594784 h 600649"/>
                  <a:gd name="connsiteX7" fmla="*/ 373460 w 681631"/>
                  <a:gd name="connsiteY7" fmla="*/ 600604 h 600649"/>
                  <a:gd name="connsiteX8" fmla="*/ 371930 w 681631"/>
                  <a:gd name="connsiteY8" fmla="*/ 600619 h 600649"/>
                  <a:gd name="connsiteX9" fmla="*/ 364567 w 681631"/>
                  <a:gd name="connsiteY9" fmla="*/ 591873 h 600649"/>
                  <a:gd name="connsiteX10" fmla="*/ 368609 w 681631"/>
                  <a:gd name="connsiteY10" fmla="*/ 539655 h 600649"/>
                  <a:gd name="connsiteX11" fmla="*/ 370873 w 681631"/>
                  <a:gd name="connsiteY11" fmla="*/ 534480 h 600649"/>
                  <a:gd name="connsiteX12" fmla="*/ 121255 w 681631"/>
                  <a:gd name="connsiteY12" fmla="*/ 376529 h 600649"/>
                  <a:gd name="connsiteX13" fmla="*/ 412261 w 681631"/>
                  <a:gd name="connsiteY13" fmla="*/ 376529 h 600649"/>
                  <a:gd name="connsiteX14" fmla="*/ 432469 w 681631"/>
                  <a:gd name="connsiteY14" fmla="*/ 396739 h 600649"/>
                  <a:gd name="connsiteX15" fmla="*/ 412261 w 681631"/>
                  <a:gd name="connsiteY15" fmla="*/ 416947 h 600649"/>
                  <a:gd name="connsiteX16" fmla="*/ 121255 w 681631"/>
                  <a:gd name="connsiteY16" fmla="*/ 416947 h 600649"/>
                  <a:gd name="connsiteX17" fmla="*/ 101045 w 681631"/>
                  <a:gd name="connsiteY17" fmla="*/ 396739 h 600649"/>
                  <a:gd name="connsiteX18" fmla="*/ 121255 w 681631"/>
                  <a:gd name="connsiteY18" fmla="*/ 376529 h 600649"/>
                  <a:gd name="connsiteX19" fmla="*/ 557600 w 681631"/>
                  <a:gd name="connsiteY19" fmla="*/ 347106 h 600649"/>
                  <a:gd name="connsiteX20" fmla="*/ 569079 w 681631"/>
                  <a:gd name="connsiteY20" fmla="*/ 347106 h 600649"/>
                  <a:gd name="connsiteX21" fmla="*/ 615479 w 681631"/>
                  <a:gd name="connsiteY21" fmla="*/ 393504 h 600649"/>
                  <a:gd name="connsiteX22" fmla="*/ 615318 w 681631"/>
                  <a:gd name="connsiteY22" fmla="*/ 404822 h 600649"/>
                  <a:gd name="connsiteX23" fmla="*/ 485982 w 681631"/>
                  <a:gd name="connsiteY23" fmla="*/ 534157 h 600649"/>
                  <a:gd name="connsiteX24" fmla="*/ 485634 w 681631"/>
                  <a:gd name="connsiteY24" fmla="*/ 534514 h 600649"/>
                  <a:gd name="connsiteX25" fmla="*/ 474664 w 681631"/>
                  <a:gd name="connsiteY25" fmla="*/ 534157 h 600649"/>
                  <a:gd name="connsiteX26" fmla="*/ 428265 w 681631"/>
                  <a:gd name="connsiteY26" fmla="*/ 487758 h 600649"/>
                  <a:gd name="connsiteX27" fmla="*/ 427918 w 681631"/>
                  <a:gd name="connsiteY27" fmla="*/ 487403 h 600649"/>
                  <a:gd name="connsiteX28" fmla="*/ 428265 w 681631"/>
                  <a:gd name="connsiteY28" fmla="*/ 476442 h 600649"/>
                  <a:gd name="connsiteX29" fmla="*/ 282925 w 681631"/>
                  <a:gd name="connsiteY29" fmla="*/ 295047 h 600649"/>
                  <a:gd name="connsiteX30" fmla="*/ 476928 w 681631"/>
                  <a:gd name="connsiteY30" fmla="*/ 295047 h 600649"/>
                  <a:gd name="connsiteX31" fmla="*/ 497137 w 681631"/>
                  <a:gd name="connsiteY31" fmla="*/ 315257 h 600649"/>
                  <a:gd name="connsiteX32" fmla="*/ 476928 w 681631"/>
                  <a:gd name="connsiteY32" fmla="*/ 335466 h 600649"/>
                  <a:gd name="connsiteX33" fmla="*/ 282925 w 681631"/>
                  <a:gd name="connsiteY33" fmla="*/ 335466 h 600649"/>
                  <a:gd name="connsiteX34" fmla="*/ 262715 w 681631"/>
                  <a:gd name="connsiteY34" fmla="*/ 315257 h 600649"/>
                  <a:gd name="connsiteX35" fmla="*/ 282925 w 681631"/>
                  <a:gd name="connsiteY35" fmla="*/ 295047 h 600649"/>
                  <a:gd name="connsiteX36" fmla="*/ 621184 w 681631"/>
                  <a:gd name="connsiteY36" fmla="*/ 283197 h 600649"/>
                  <a:gd name="connsiteX37" fmla="*/ 632615 w 681631"/>
                  <a:gd name="connsiteY37" fmla="*/ 283246 h 600649"/>
                  <a:gd name="connsiteX38" fmla="*/ 679015 w 681631"/>
                  <a:gd name="connsiteY38" fmla="*/ 329646 h 600649"/>
                  <a:gd name="connsiteX39" fmla="*/ 679339 w 681631"/>
                  <a:gd name="connsiteY39" fmla="*/ 329646 h 600649"/>
                  <a:gd name="connsiteX40" fmla="*/ 679680 w 681631"/>
                  <a:gd name="connsiteY40" fmla="*/ 330000 h 600649"/>
                  <a:gd name="connsiteX41" fmla="*/ 679015 w 681631"/>
                  <a:gd name="connsiteY41" fmla="*/ 340962 h 600649"/>
                  <a:gd name="connsiteX42" fmla="*/ 654602 w 681631"/>
                  <a:gd name="connsiteY42" fmla="*/ 365374 h 600649"/>
                  <a:gd name="connsiteX43" fmla="*/ 654256 w 681631"/>
                  <a:gd name="connsiteY43" fmla="*/ 365731 h 600649"/>
                  <a:gd name="connsiteX44" fmla="*/ 643286 w 681631"/>
                  <a:gd name="connsiteY44" fmla="*/ 365374 h 600649"/>
                  <a:gd name="connsiteX45" fmla="*/ 596887 w 681631"/>
                  <a:gd name="connsiteY45" fmla="*/ 318974 h 600649"/>
                  <a:gd name="connsiteX46" fmla="*/ 596539 w 681631"/>
                  <a:gd name="connsiteY46" fmla="*/ 318620 h 600649"/>
                  <a:gd name="connsiteX47" fmla="*/ 596887 w 681631"/>
                  <a:gd name="connsiteY47" fmla="*/ 307658 h 600649"/>
                  <a:gd name="connsiteX48" fmla="*/ 621138 w 681631"/>
                  <a:gd name="connsiteY48" fmla="*/ 283246 h 600649"/>
                  <a:gd name="connsiteX49" fmla="*/ 621184 w 681631"/>
                  <a:gd name="connsiteY49" fmla="*/ 283197 h 600649"/>
                  <a:gd name="connsiteX50" fmla="*/ 476928 w 681631"/>
                  <a:gd name="connsiteY50" fmla="*/ 214212 h 600649"/>
                  <a:gd name="connsiteX51" fmla="*/ 477584 w 681631"/>
                  <a:gd name="connsiteY51" fmla="*/ 214229 h 600649"/>
                  <a:gd name="connsiteX52" fmla="*/ 497137 w 681631"/>
                  <a:gd name="connsiteY52" fmla="*/ 235069 h 600649"/>
                  <a:gd name="connsiteX53" fmla="*/ 476928 w 681631"/>
                  <a:gd name="connsiteY53" fmla="*/ 255277 h 600649"/>
                  <a:gd name="connsiteX54" fmla="*/ 282925 w 681631"/>
                  <a:gd name="connsiteY54" fmla="*/ 255277 h 600649"/>
                  <a:gd name="connsiteX55" fmla="*/ 262715 w 681631"/>
                  <a:gd name="connsiteY55" fmla="*/ 235069 h 600649"/>
                  <a:gd name="connsiteX56" fmla="*/ 282925 w 681631"/>
                  <a:gd name="connsiteY56" fmla="*/ 214859 h 600649"/>
                  <a:gd name="connsiteX57" fmla="*/ 476928 w 681631"/>
                  <a:gd name="connsiteY57" fmla="*/ 214859 h 600649"/>
                  <a:gd name="connsiteX58" fmla="*/ 129338 w 681631"/>
                  <a:gd name="connsiteY58" fmla="*/ 210171 h 600649"/>
                  <a:gd name="connsiteX59" fmla="*/ 194005 w 681631"/>
                  <a:gd name="connsiteY59" fmla="*/ 210171 h 600649"/>
                  <a:gd name="connsiteX60" fmla="*/ 210172 w 681631"/>
                  <a:gd name="connsiteY60" fmla="*/ 226338 h 600649"/>
                  <a:gd name="connsiteX61" fmla="*/ 210172 w 681631"/>
                  <a:gd name="connsiteY61" fmla="*/ 307173 h 600649"/>
                  <a:gd name="connsiteX62" fmla="*/ 194005 w 681631"/>
                  <a:gd name="connsiteY62" fmla="*/ 323340 h 600649"/>
                  <a:gd name="connsiteX63" fmla="*/ 129338 w 681631"/>
                  <a:gd name="connsiteY63" fmla="*/ 323340 h 600649"/>
                  <a:gd name="connsiteX64" fmla="*/ 113171 w 681631"/>
                  <a:gd name="connsiteY64" fmla="*/ 307173 h 600649"/>
                  <a:gd name="connsiteX65" fmla="*/ 113171 w 681631"/>
                  <a:gd name="connsiteY65" fmla="*/ 226338 h 600649"/>
                  <a:gd name="connsiteX66" fmla="*/ 129338 w 681631"/>
                  <a:gd name="connsiteY66" fmla="*/ 210171 h 600649"/>
                  <a:gd name="connsiteX67" fmla="*/ 194004 w 681631"/>
                  <a:gd name="connsiteY67" fmla="*/ 56585 h 600649"/>
                  <a:gd name="connsiteX68" fmla="*/ 169755 w 681631"/>
                  <a:gd name="connsiteY68" fmla="*/ 80835 h 600649"/>
                  <a:gd name="connsiteX69" fmla="*/ 194004 w 681631"/>
                  <a:gd name="connsiteY69" fmla="*/ 105086 h 600649"/>
                  <a:gd name="connsiteX70" fmla="*/ 258672 w 681631"/>
                  <a:gd name="connsiteY70" fmla="*/ 105086 h 600649"/>
                  <a:gd name="connsiteX71" fmla="*/ 282924 w 681631"/>
                  <a:gd name="connsiteY71" fmla="*/ 80835 h 600649"/>
                  <a:gd name="connsiteX72" fmla="*/ 258672 w 681631"/>
                  <a:gd name="connsiteY72" fmla="*/ 56585 h 600649"/>
                  <a:gd name="connsiteX73" fmla="*/ 97002 w 681631"/>
                  <a:gd name="connsiteY73" fmla="*/ 48501 h 600649"/>
                  <a:gd name="connsiteX74" fmla="*/ 64668 w 681631"/>
                  <a:gd name="connsiteY74" fmla="*/ 80835 h 600649"/>
                  <a:gd name="connsiteX75" fmla="*/ 97002 w 681631"/>
                  <a:gd name="connsiteY75" fmla="*/ 113169 h 600649"/>
                  <a:gd name="connsiteX76" fmla="*/ 129336 w 681631"/>
                  <a:gd name="connsiteY76" fmla="*/ 80835 h 600649"/>
                  <a:gd name="connsiteX77" fmla="*/ 97002 w 681631"/>
                  <a:gd name="connsiteY77" fmla="*/ 48501 h 600649"/>
                  <a:gd name="connsiteX78" fmla="*/ 64668 w 681631"/>
                  <a:gd name="connsiteY78" fmla="*/ 0 h 600649"/>
                  <a:gd name="connsiteX79" fmla="*/ 517344 w 681631"/>
                  <a:gd name="connsiteY79" fmla="*/ 0 h 600649"/>
                  <a:gd name="connsiteX80" fmla="*/ 582012 w 681631"/>
                  <a:gd name="connsiteY80" fmla="*/ 64668 h 600649"/>
                  <a:gd name="connsiteX81" fmla="*/ 582012 w 681631"/>
                  <a:gd name="connsiteY81" fmla="*/ 265624 h 600649"/>
                  <a:gd name="connsiteX82" fmla="*/ 517344 w 681631"/>
                  <a:gd name="connsiteY82" fmla="*/ 330292 h 600649"/>
                  <a:gd name="connsiteX83" fmla="*/ 517344 w 681631"/>
                  <a:gd name="connsiteY83" fmla="*/ 177837 h 600649"/>
                  <a:gd name="connsiteX84" fmla="*/ 501177 w 681631"/>
                  <a:gd name="connsiteY84" fmla="*/ 161670 h 600649"/>
                  <a:gd name="connsiteX85" fmla="*/ 80835 w 681631"/>
                  <a:gd name="connsiteY85" fmla="*/ 161670 h 600649"/>
                  <a:gd name="connsiteX86" fmla="*/ 64668 w 681631"/>
                  <a:gd name="connsiteY86" fmla="*/ 177837 h 600649"/>
                  <a:gd name="connsiteX87" fmla="*/ 64668 w 681631"/>
                  <a:gd name="connsiteY87" fmla="*/ 452676 h 600649"/>
                  <a:gd name="connsiteX88" fmla="*/ 80835 w 681631"/>
                  <a:gd name="connsiteY88" fmla="*/ 468843 h 600649"/>
                  <a:gd name="connsiteX89" fmla="*/ 378793 w 681631"/>
                  <a:gd name="connsiteY89" fmla="*/ 468843 h 600649"/>
                  <a:gd name="connsiteX90" fmla="*/ 364081 w 681631"/>
                  <a:gd name="connsiteY90" fmla="*/ 483392 h 600649"/>
                  <a:gd name="connsiteX91" fmla="*/ 341933 w 681631"/>
                  <a:gd name="connsiteY91" fmla="*/ 505542 h 600649"/>
                  <a:gd name="connsiteX92" fmla="*/ 328514 w 681631"/>
                  <a:gd name="connsiteY92" fmla="*/ 533511 h 600649"/>
                  <a:gd name="connsiteX93" fmla="*/ 64668 w 681631"/>
                  <a:gd name="connsiteY93" fmla="*/ 533511 h 600649"/>
                  <a:gd name="connsiteX94" fmla="*/ 0 w 681631"/>
                  <a:gd name="connsiteY94" fmla="*/ 468843 h 600649"/>
                  <a:gd name="connsiteX95" fmla="*/ 0 w 681631"/>
                  <a:gd name="connsiteY95" fmla="*/ 64668 h 600649"/>
                  <a:gd name="connsiteX96" fmla="*/ 64668 w 681631"/>
                  <a:gd name="connsiteY96" fmla="*/ 0 h 60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681631" h="600649">
                    <a:moveTo>
                      <a:pt x="387040" y="518313"/>
                    </a:moveTo>
                    <a:cubicBezTo>
                      <a:pt x="390238" y="515210"/>
                      <a:pt x="395320" y="515210"/>
                      <a:pt x="398517" y="518313"/>
                    </a:cubicBezTo>
                    <a:lnTo>
                      <a:pt x="444756" y="564876"/>
                    </a:lnTo>
                    <a:cubicBezTo>
                      <a:pt x="444771" y="564891"/>
                      <a:pt x="444786" y="564906"/>
                      <a:pt x="444802" y="564923"/>
                    </a:cubicBezTo>
                    <a:cubicBezTo>
                      <a:pt x="447947" y="568092"/>
                      <a:pt x="447926" y="573216"/>
                      <a:pt x="444756" y="576353"/>
                    </a:cubicBezTo>
                    <a:lnTo>
                      <a:pt x="428589" y="592520"/>
                    </a:lnTo>
                    <a:cubicBezTo>
                      <a:pt x="427283" y="593813"/>
                      <a:pt x="425569" y="594623"/>
                      <a:pt x="423738" y="594784"/>
                    </a:cubicBezTo>
                    <a:lnTo>
                      <a:pt x="373460" y="600604"/>
                    </a:lnTo>
                    <a:cubicBezTo>
                      <a:pt x="372951" y="600652"/>
                      <a:pt x="372438" y="600669"/>
                      <a:pt x="371930" y="600619"/>
                    </a:cubicBezTo>
                    <a:cubicBezTo>
                      <a:pt x="367482" y="600232"/>
                      <a:pt x="364186" y="596320"/>
                      <a:pt x="364567" y="591873"/>
                    </a:cubicBezTo>
                    <a:lnTo>
                      <a:pt x="368609" y="539655"/>
                    </a:lnTo>
                    <a:cubicBezTo>
                      <a:pt x="368636" y="537698"/>
                      <a:pt x="369452" y="535822"/>
                      <a:pt x="370873" y="534480"/>
                    </a:cubicBezTo>
                    <a:close/>
                    <a:moveTo>
                      <a:pt x="121255" y="376529"/>
                    </a:moveTo>
                    <a:lnTo>
                      <a:pt x="412261" y="376529"/>
                    </a:lnTo>
                    <a:cubicBezTo>
                      <a:pt x="423422" y="376529"/>
                      <a:pt x="432469" y="385582"/>
                      <a:pt x="432469" y="396739"/>
                    </a:cubicBezTo>
                    <a:cubicBezTo>
                      <a:pt x="432469" y="407894"/>
                      <a:pt x="423422" y="416947"/>
                      <a:pt x="412261" y="416947"/>
                    </a:cubicBezTo>
                    <a:lnTo>
                      <a:pt x="121255" y="416947"/>
                    </a:lnTo>
                    <a:cubicBezTo>
                      <a:pt x="110093" y="416947"/>
                      <a:pt x="101045" y="407894"/>
                      <a:pt x="101045" y="396739"/>
                    </a:cubicBezTo>
                    <a:cubicBezTo>
                      <a:pt x="101045" y="385582"/>
                      <a:pt x="110093" y="376529"/>
                      <a:pt x="121255" y="376529"/>
                    </a:cubicBezTo>
                    <a:close/>
                    <a:moveTo>
                      <a:pt x="557600" y="347106"/>
                    </a:moveTo>
                    <a:cubicBezTo>
                      <a:pt x="560798" y="344001"/>
                      <a:pt x="565882" y="344001"/>
                      <a:pt x="569079" y="347106"/>
                    </a:cubicBezTo>
                    <a:lnTo>
                      <a:pt x="615479" y="393504"/>
                    </a:lnTo>
                    <a:cubicBezTo>
                      <a:pt x="618431" y="396722"/>
                      <a:pt x="618359" y="401685"/>
                      <a:pt x="615318" y="404822"/>
                    </a:cubicBezTo>
                    <a:lnTo>
                      <a:pt x="485982" y="534157"/>
                    </a:lnTo>
                    <a:cubicBezTo>
                      <a:pt x="485870" y="534271"/>
                      <a:pt x="485753" y="534400"/>
                      <a:pt x="485634" y="534514"/>
                    </a:cubicBezTo>
                    <a:cubicBezTo>
                      <a:pt x="482509" y="537440"/>
                      <a:pt x="477597" y="537277"/>
                      <a:pt x="474664" y="534157"/>
                    </a:cubicBezTo>
                    <a:lnTo>
                      <a:pt x="428265" y="487758"/>
                    </a:lnTo>
                    <a:cubicBezTo>
                      <a:pt x="428146" y="487646"/>
                      <a:pt x="428029" y="487532"/>
                      <a:pt x="427918" y="487403"/>
                    </a:cubicBezTo>
                    <a:cubicBezTo>
                      <a:pt x="424985" y="484282"/>
                      <a:pt x="425140" y="479368"/>
                      <a:pt x="428265" y="476442"/>
                    </a:cubicBezTo>
                    <a:close/>
                    <a:moveTo>
                      <a:pt x="282925" y="295047"/>
                    </a:moveTo>
                    <a:lnTo>
                      <a:pt x="476928" y="295047"/>
                    </a:lnTo>
                    <a:cubicBezTo>
                      <a:pt x="488090" y="295047"/>
                      <a:pt x="497137" y="304101"/>
                      <a:pt x="497137" y="315257"/>
                    </a:cubicBezTo>
                    <a:cubicBezTo>
                      <a:pt x="497137" y="326412"/>
                      <a:pt x="488090" y="335466"/>
                      <a:pt x="476928" y="335466"/>
                    </a:cubicBezTo>
                    <a:lnTo>
                      <a:pt x="282925" y="335466"/>
                    </a:lnTo>
                    <a:cubicBezTo>
                      <a:pt x="271763" y="335466"/>
                      <a:pt x="262715" y="326412"/>
                      <a:pt x="262715" y="315257"/>
                    </a:cubicBezTo>
                    <a:cubicBezTo>
                      <a:pt x="262715" y="304101"/>
                      <a:pt x="271763" y="295047"/>
                      <a:pt x="282925" y="295047"/>
                    </a:cubicBezTo>
                    <a:close/>
                    <a:moveTo>
                      <a:pt x="621184" y="283197"/>
                    </a:moveTo>
                    <a:cubicBezTo>
                      <a:pt x="624354" y="280062"/>
                      <a:pt x="629472" y="280077"/>
                      <a:pt x="632615" y="283246"/>
                    </a:cubicBezTo>
                    <a:lnTo>
                      <a:pt x="679015" y="329646"/>
                    </a:lnTo>
                    <a:lnTo>
                      <a:pt x="679339" y="329646"/>
                    </a:lnTo>
                    <a:cubicBezTo>
                      <a:pt x="679456" y="329758"/>
                      <a:pt x="679572" y="329888"/>
                      <a:pt x="679680" y="330000"/>
                    </a:cubicBezTo>
                    <a:cubicBezTo>
                      <a:pt x="682522" y="333218"/>
                      <a:pt x="682225" y="338117"/>
                      <a:pt x="679015" y="340962"/>
                    </a:cubicBezTo>
                    <a:lnTo>
                      <a:pt x="654602" y="365374"/>
                    </a:lnTo>
                    <a:cubicBezTo>
                      <a:pt x="654492" y="365488"/>
                      <a:pt x="654375" y="365617"/>
                      <a:pt x="654256" y="365731"/>
                    </a:cubicBezTo>
                    <a:cubicBezTo>
                      <a:pt x="651130" y="368657"/>
                      <a:pt x="646219" y="368494"/>
                      <a:pt x="643286" y="365374"/>
                    </a:cubicBezTo>
                    <a:lnTo>
                      <a:pt x="596887" y="318974"/>
                    </a:lnTo>
                    <a:cubicBezTo>
                      <a:pt x="596768" y="318862"/>
                      <a:pt x="596651" y="318749"/>
                      <a:pt x="596539" y="318620"/>
                    </a:cubicBezTo>
                    <a:cubicBezTo>
                      <a:pt x="593606" y="315498"/>
                      <a:pt x="593762" y="310585"/>
                      <a:pt x="596887" y="307658"/>
                    </a:cubicBezTo>
                    <a:lnTo>
                      <a:pt x="621138" y="283246"/>
                    </a:lnTo>
                    <a:cubicBezTo>
                      <a:pt x="621153" y="283231"/>
                      <a:pt x="621169" y="283214"/>
                      <a:pt x="621184" y="283197"/>
                    </a:cubicBezTo>
                    <a:close/>
                    <a:moveTo>
                      <a:pt x="476928" y="214212"/>
                    </a:moveTo>
                    <a:cubicBezTo>
                      <a:pt x="477147" y="214212"/>
                      <a:pt x="477366" y="214212"/>
                      <a:pt x="477584" y="214229"/>
                    </a:cubicBezTo>
                    <a:cubicBezTo>
                      <a:pt x="488740" y="214584"/>
                      <a:pt x="497493" y="223913"/>
                      <a:pt x="497137" y="235069"/>
                    </a:cubicBezTo>
                    <a:cubicBezTo>
                      <a:pt x="497137" y="246224"/>
                      <a:pt x="488090" y="255277"/>
                      <a:pt x="476928" y="255277"/>
                    </a:cubicBezTo>
                    <a:lnTo>
                      <a:pt x="282925" y="255277"/>
                    </a:lnTo>
                    <a:cubicBezTo>
                      <a:pt x="271763" y="255277"/>
                      <a:pt x="262715" y="246224"/>
                      <a:pt x="262715" y="235069"/>
                    </a:cubicBezTo>
                    <a:cubicBezTo>
                      <a:pt x="262715" y="223913"/>
                      <a:pt x="271763" y="214859"/>
                      <a:pt x="282925" y="214859"/>
                    </a:cubicBezTo>
                    <a:lnTo>
                      <a:pt x="476928" y="214859"/>
                    </a:lnTo>
                    <a:close/>
                    <a:moveTo>
                      <a:pt x="129338" y="210171"/>
                    </a:moveTo>
                    <a:lnTo>
                      <a:pt x="194005" y="210171"/>
                    </a:lnTo>
                    <a:cubicBezTo>
                      <a:pt x="202935" y="210171"/>
                      <a:pt x="210172" y="217414"/>
                      <a:pt x="210172" y="226338"/>
                    </a:cubicBezTo>
                    <a:lnTo>
                      <a:pt x="210172" y="307173"/>
                    </a:lnTo>
                    <a:cubicBezTo>
                      <a:pt x="210172" y="316098"/>
                      <a:pt x="202935" y="323340"/>
                      <a:pt x="194005" y="323340"/>
                    </a:cubicBezTo>
                    <a:lnTo>
                      <a:pt x="129338" y="323340"/>
                    </a:lnTo>
                    <a:cubicBezTo>
                      <a:pt x="120408" y="323340"/>
                      <a:pt x="113171" y="316098"/>
                      <a:pt x="113171" y="307173"/>
                    </a:cubicBezTo>
                    <a:lnTo>
                      <a:pt x="113171" y="226338"/>
                    </a:lnTo>
                    <a:cubicBezTo>
                      <a:pt x="113171" y="217414"/>
                      <a:pt x="120408" y="210171"/>
                      <a:pt x="129338" y="210171"/>
                    </a:cubicBezTo>
                    <a:close/>
                    <a:moveTo>
                      <a:pt x="194004" y="56585"/>
                    </a:moveTo>
                    <a:cubicBezTo>
                      <a:pt x="180612" y="56585"/>
                      <a:pt x="169755" y="67448"/>
                      <a:pt x="169755" y="80835"/>
                    </a:cubicBezTo>
                    <a:cubicBezTo>
                      <a:pt x="169755" y="94222"/>
                      <a:pt x="180612" y="105086"/>
                      <a:pt x="194004" y="105086"/>
                    </a:cubicBezTo>
                    <a:lnTo>
                      <a:pt x="258672" y="105086"/>
                    </a:lnTo>
                    <a:cubicBezTo>
                      <a:pt x="272066" y="105086"/>
                      <a:pt x="282924" y="94222"/>
                      <a:pt x="282924" y="80835"/>
                    </a:cubicBezTo>
                    <a:cubicBezTo>
                      <a:pt x="282924" y="67448"/>
                      <a:pt x="272066" y="56585"/>
                      <a:pt x="258672" y="56585"/>
                    </a:cubicBezTo>
                    <a:close/>
                    <a:moveTo>
                      <a:pt x="97002" y="48501"/>
                    </a:moveTo>
                    <a:cubicBezTo>
                      <a:pt x="79145" y="48501"/>
                      <a:pt x="64668" y="62971"/>
                      <a:pt x="64668" y="80835"/>
                    </a:cubicBezTo>
                    <a:cubicBezTo>
                      <a:pt x="64668" y="98699"/>
                      <a:pt x="79145" y="113169"/>
                      <a:pt x="97002" y="113169"/>
                    </a:cubicBezTo>
                    <a:cubicBezTo>
                      <a:pt x="114860" y="113169"/>
                      <a:pt x="129336" y="98699"/>
                      <a:pt x="129336" y="80835"/>
                    </a:cubicBezTo>
                    <a:cubicBezTo>
                      <a:pt x="129336" y="62971"/>
                      <a:pt x="114860" y="48501"/>
                      <a:pt x="97002" y="48501"/>
                    </a:cubicBezTo>
                    <a:close/>
                    <a:moveTo>
                      <a:pt x="64668" y="0"/>
                    </a:moveTo>
                    <a:lnTo>
                      <a:pt x="517344" y="0"/>
                    </a:lnTo>
                    <a:cubicBezTo>
                      <a:pt x="553059" y="0"/>
                      <a:pt x="582012" y="28955"/>
                      <a:pt x="582012" y="64668"/>
                    </a:cubicBezTo>
                    <a:lnTo>
                      <a:pt x="582012" y="265624"/>
                    </a:lnTo>
                    <a:lnTo>
                      <a:pt x="517344" y="330292"/>
                    </a:lnTo>
                    <a:lnTo>
                      <a:pt x="517344" y="177837"/>
                    </a:lnTo>
                    <a:cubicBezTo>
                      <a:pt x="517344" y="168912"/>
                      <a:pt x="510107" y="161670"/>
                      <a:pt x="501177" y="161670"/>
                    </a:cubicBezTo>
                    <a:lnTo>
                      <a:pt x="80835" y="161670"/>
                    </a:lnTo>
                    <a:cubicBezTo>
                      <a:pt x="71906" y="161670"/>
                      <a:pt x="64668" y="168912"/>
                      <a:pt x="64668" y="177837"/>
                    </a:cubicBezTo>
                    <a:lnTo>
                      <a:pt x="64668" y="452676"/>
                    </a:lnTo>
                    <a:cubicBezTo>
                      <a:pt x="64668" y="461600"/>
                      <a:pt x="71906" y="468843"/>
                      <a:pt x="80835" y="468843"/>
                    </a:cubicBezTo>
                    <a:lnTo>
                      <a:pt x="378793" y="468843"/>
                    </a:lnTo>
                    <a:lnTo>
                      <a:pt x="364081" y="483392"/>
                    </a:lnTo>
                    <a:lnTo>
                      <a:pt x="341933" y="505542"/>
                    </a:lnTo>
                    <a:cubicBezTo>
                      <a:pt x="334519" y="513140"/>
                      <a:pt x="329804" y="522970"/>
                      <a:pt x="328514" y="533511"/>
                    </a:cubicBezTo>
                    <a:lnTo>
                      <a:pt x="64668" y="533511"/>
                    </a:lnTo>
                    <a:cubicBezTo>
                      <a:pt x="28953" y="533511"/>
                      <a:pt x="0" y="504556"/>
                      <a:pt x="0" y="468843"/>
                    </a:cubicBezTo>
                    <a:lnTo>
                      <a:pt x="0" y="64668"/>
                    </a:lnTo>
                    <a:cubicBezTo>
                      <a:pt x="0" y="28955"/>
                      <a:pt x="28953" y="0"/>
                      <a:pt x="64668" y="0"/>
                    </a:cubicBezTo>
                    <a:close/>
                  </a:path>
                </a:pathLst>
              </a:custGeom>
              <a:grpFill/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38" name="文本框 38">
            <a:extLst>
              <a:ext uri="{FF2B5EF4-FFF2-40B4-BE49-F238E27FC236}">
                <a16:creationId xmlns:a16="http://schemas.microsoft.com/office/drawing/2014/main" id="{FEEDEB8C-3844-C59B-AABF-22D73521DD9E}"/>
              </a:ext>
            </a:extLst>
          </p:cNvPr>
          <p:cNvSpPr txBox="1"/>
          <p:nvPr/>
        </p:nvSpPr>
        <p:spPr>
          <a:xfrm>
            <a:off x="596477" y="173966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4" name="文本框 39">
            <a:extLst>
              <a:ext uri="{FF2B5EF4-FFF2-40B4-BE49-F238E27FC236}">
                <a16:creationId xmlns:a16="http://schemas.microsoft.com/office/drawing/2014/main" id="{9EAD553A-E8C3-AA21-975F-2C9E2B9214E6}"/>
              </a:ext>
            </a:extLst>
          </p:cNvPr>
          <p:cNvSpPr txBox="1"/>
          <p:nvPr/>
        </p:nvSpPr>
        <p:spPr>
          <a:xfrm>
            <a:off x="609600" y="2284335"/>
            <a:ext cx="4126251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cxnSp>
        <p:nvCxnSpPr>
          <p:cNvPr id="45" name="直线连接符 40">
            <a:extLst>
              <a:ext uri="{FF2B5EF4-FFF2-40B4-BE49-F238E27FC236}">
                <a16:creationId xmlns:a16="http://schemas.microsoft.com/office/drawing/2014/main" id="{C00BF508-6907-F12A-E8CF-B3B6BF9234AE}"/>
              </a:ext>
            </a:extLst>
          </p:cNvPr>
          <p:cNvCxnSpPr>
            <a:cxnSpLocks/>
          </p:cNvCxnSpPr>
          <p:nvPr/>
        </p:nvCxnSpPr>
        <p:spPr>
          <a:xfrm>
            <a:off x="615527" y="2211063"/>
            <a:ext cx="353921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41">
            <a:extLst>
              <a:ext uri="{FF2B5EF4-FFF2-40B4-BE49-F238E27FC236}">
                <a16:creationId xmlns:a16="http://schemas.microsoft.com/office/drawing/2014/main" id="{1ECCAF7F-B160-069C-DBC8-8F5C02BBEE36}"/>
              </a:ext>
            </a:extLst>
          </p:cNvPr>
          <p:cNvCxnSpPr>
            <a:cxnSpLocks/>
          </p:cNvCxnSpPr>
          <p:nvPr/>
        </p:nvCxnSpPr>
        <p:spPr>
          <a:xfrm>
            <a:off x="4158554" y="2211063"/>
            <a:ext cx="5014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498A34CC-EE18-6F2B-AB1F-E52DE1BDE133}"/>
              </a:ext>
            </a:extLst>
          </p:cNvPr>
          <p:cNvSpPr txBox="1"/>
          <p:nvPr/>
        </p:nvSpPr>
        <p:spPr>
          <a:xfrm>
            <a:off x="596477" y="3022294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7E5B00D-2B8C-B35C-D076-3CA0448ED9E7}"/>
              </a:ext>
            </a:extLst>
          </p:cNvPr>
          <p:cNvSpPr txBox="1"/>
          <p:nvPr/>
        </p:nvSpPr>
        <p:spPr>
          <a:xfrm>
            <a:off x="609600" y="3566961"/>
            <a:ext cx="4262408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单击此处输入你的正文，文字是您思想的提炼请尽量言简意赅的阐述观点</a:t>
            </a:r>
          </a:p>
        </p:txBody>
      </p: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8A1C1458-0217-29C4-CD8F-FD8B70B802A7}"/>
              </a:ext>
            </a:extLst>
          </p:cNvPr>
          <p:cNvCxnSpPr>
            <a:cxnSpLocks/>
          </p:cNvCxnSpPr>
          <p:nvPr/>
        </p:nvCxnSpPr>
        <p:spPr>
          <a:xfrm>
            <a:off x="615527" y="3493689"/>
            <a:ext cx="353921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5F12C5A4-9D95-7527-3509-29CEE3E0097A}"/>
              </a:ext>
            </a:extLst>
          </p:cNvPr>
          <p:cNvCxnSpPr>
            <a:cxnSpLocks/>
          </p:cNvCxnSpPr>
          <p:nvPr/>
        </p:nvCxnSpPr>
        <p:spPr>
          <a:xfrm>
            <a:off x="4158554" y="3493689"/>
            <a:ext cx="50144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450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C9534BC0-46A5-8239-C55E-0217A4086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BB7E93C-BA71-8A77-5F5C-47AE251D4A7D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34C0347D-B306-54E1-CD91-EA263E05F733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5E7F3DE-1383-621C-AD1E-CAC532F680B7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2E9732D-9797-59F2-235C-2D5D6BE5C809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41082674-A45A-EB89-0607-3FFED3447AC1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6DFDEB7-221D-DE22-C0B8-A01468691B88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D0D9B65-02BF-EA0B-EA6F-FDECD810E444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BF45DF1-2018-B4E4-F293-D8BF6A7962AD}"/>
              </a:ext>
            </a:extLst>
          </p:cNvPr>
          <p:cNvGrpSpPr/>
          <p:nvPr/>
        </p:nvGrpSpPr>
        <p:grpSpPr>
          <a:xfrm>
            <a:off x="232411" y="1527057"/>
            <a:ext cx="4399970" cy="2933313"/>
            <a:chOff x="230126" y="2180286"/>
            <a:chExt cx="4399970" cy="2933313"/>
          </a:xfrm>
        </p:grpSpPr>
        <p:graphicFrame>
          <p:nvGraphicFramePr>
            <p:cNvPr id="11" name="图表 10">
              <a:extLst>
                <a:ext uri="{FF2B5EF4-FFF2-40B4-BE49-F238E27FC236}">
                  <a16:creationId xmlns:a16="http://schemas.microsoft.com/office/drawing/2014/main" id="{5FAFB5A1-0F2F-2B98-A432-0CFF741A2D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6810979"/>
                </p:ext>
              </p:extLst>
            </p:nvPr>
          </p:nvGraphicFramePr>
          <p:xfrm>
            <a:off x="230126" y="2180286"/>
            <a:ext cx="4399970" cy="2933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F27C1486-CCED-1B68-B35B-A493D7FAC603}"/>
                </a:ext>
              </a:extLst>
            </p:cNvPr>
            <p:cNvSpPr txBox="1"/>
            <p:nvPr/>
          </p:nvSpPr>
          <p:spPr>
            <a:xfrm>
              <a:off x="1879625" y="3120402"/>
              <a:ext cx="13949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60</a:t>
              </a:r>
              <a:r>
                <a:rPr lang="en-US" altLang="zh-CN" sz="28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%</a:t>
              </a:r>
              <a:endParaRPr lang="zh-CN" altLang="en-US" sz="48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0B3F0B5-0207-AE0A-07A9-916608E0C9A5}"/>
              </a:ext>
            </a:extLst>
          </p:cNvPr>
          <p:cNvGrpSpPr/>
          <p:nvPr/>
        </p:nvGrpSpPr>
        <p:grpSpPr>
          <a:xfrm>
            <a:off x="3675671" y="1527057"/>
            <a:ext cx="4399970" cy="2933313"/>
            <a:chOff x="230126" y="2180286"/>
            <a:chExt cx="4399970" cy="2933313"/>
          </a:xfrm>
        </p:grpSpPr>
        <p:graphicFrame>
          <p:nvGraphicFramePr>
            <p:cNvPr id="14" name="图表 13">
              <a:extLst>
                <a:ext uri="{FF2B5EF4-FFF2-40B4-BE49-F238E27FC236}">
                  <a16:creationId xmlns:a16="http://schemas.microsoft.com/office/drawing/2014/main" id="{A45408F1-0181-D69D-2240-D173FC16BE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31456683"/>
                </p:ext>
              </p:extLst>
            </p:nvPr>
          </p:nvGraphicFramePr>
          <p:xfrm>
            <a:off x="230126" y="2180286"/>
            <a:ext cx="4399970" cy="2933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DD3AA9AD-7BA8-9C0D-58E1-DA0F0FC55374}"/>
                </a:ext>
              </a:extLst>
            </p:cNvPr>
            <p:cNvSpPr txBox="1"/>
            <p:nvPr/>
          </p:nvSpPr>
          <p:spPr>
            <a:xfrm>
              <a:off x="1934927" y="3120402"/>
              <a:ext cx="13548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>
                  <a:solidFill>
                    <a:schemeClr val="accent1"/>
                  </a:solidFill>
                  <a:latin typeface="+mj-ea"/>
                  <a:ea typeface="+mj-ea"/>
                </a:rPr>
                <a:t>50</a:t>
              </a:r>
              <a:r>
                <a:rPr lang="en-US" altLang="zh-CN" sz="280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28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3D57AB4-45D6-B5FE-96C4-68BD3190D7A1}"/>
              </a:ext>
            </a:extLst>
          </p:cNvPr>
          <p:cNvGrpSpPr/>
          <p:nvPr/>
        </p:nvGrpSpPr>
        <p:grpSpPr>
          <a:xfrm>
            <a:off x="7118930" y="1527057"/>
            <a:ext cx="4399970" cy="2933313"/>
            <a:chOff x="230126" y="2180286"/>
            <a:chExt cx="4399970" cy="2933313"/>
          </a:xfrm>
        </p:grpSpPr>
        <p:graphicFrame>
          <p:nvGraphicFramePr>
            <p:cNvPr id="17" name="图表 16">
              <a:extLst>
                <a:ext uri="{FF2B5EF4-FFF2-40B4-BE49-F238E27FC236}">
                  <a16:creationId xmlns:a16="http://schemas.microsoft.com/office/drawing/2014/main" id="{EB3C20D8-0D3F-BF70-A126-1BD5F92579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70417020"/>
                </p:ext>
              </p:extLst>
            </p:nvPr>
          </p:nvGraphicFramePr>
          <p:xfrm>
            <a:off x="230126" y="2180286"/>
            <a:ext cx="4399970" cy="2933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BC0F7B4-4921-05CB-8AFF-BA33FC62F611}"/>
                </a:ext>
              </a:extLst>
            </p:cNvPr>
            <p:cNvSpPr txBox="1"/>
            <p:nvPr/>
          </p:nvSpPr>
          <p:spPr>
            <a:xfrm>
              <a:off x="1922226" y="3120402"/>
              <a:ext cx="13949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25</a:t>
              </a:r>
              <a:r>
                <a:rPr lang="en-US" altLang="zh-CN" sz="28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%</a:t>
              </a:r>
              <a:endParaRPr lang="zh-CN" altLang="en-US" sz="28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C70717F-0403-9FFF-6D5F-A0FB29CCD6C8}"/>
              </a:ext>
            </a:extLst>
          </p:cNvPr>
          <p:cNvGrpSpPr/>
          <p:nvPr/>
        </p:nvGrpSpPr>
        <p:grpSpPr>
          <a:xfrm>
            <a:off x="1400117" y="4670662"/>
            <a:ext cx="2318444" cy="1310890"/>
            <a:chOff x="1413322" y="4670662"/>
            <a:chExt cx="2318444" cy="131089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0350C76-9541-140D-B821-684810C6DBD6}"/>
                </a:ext>
              </a:extLst>
            </p:cNvPr>
            <p:cNvSpPr/>
            <p:nvPr/>
          </p:nvSpPr>
          <p:spPr>
            <a:xfrm>
              <a:off x="1413322" y="5066943"/>
              <a:ext cx="2318444" cy="914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algn="ctr">
                <a:lnSpc>
                  <a:spcPct val="130000"/>
                </a:lnSpc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70472D3-8AC8-109F-A18C-CB0A6A2B6BC5}"/>
                </a:ext>
              </a:extLst>
            </p:cNvPr>
            <p:cNvSpPr/>
            <p:nvPr/>
          </p:nvSpPr>
          <p:spPr>
            <a:xfrm>
              <a:off x="1574538" y="4670662"/>
              <a:ext cx="19960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7231847-BA01-90BE-A254-E39314F7F173}"/>
              </a:ext>
            </a:extLst>
          </p:cNvPr>
          <p:cNvGrpSpPr/>
          <p:nvPr/>
        </p:nvGrpSpPr>
        <p:grpSpPr>
          <a:xfrm>
            <a:off x="4839277" y="4670662"/>
            <a:ext cx="2369244" cy="1310890"/>
            <a:chOff x="4936304" y="4670662"/>
            <a:chExt cx="2369244" cy="131089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28C3654-4AE1-B6C1-CE1C-2BEF8CEAA6AA}"/>
                </a:ext>
              </a:extLst>
            </p:cNvPr>
            <p:cNvSpPr/>
            <p:nvPr/>
          </p:nvSpPr>
          <p:spPr>
            <a:xfrm>
              <a:off x="4936304" y="5066943"/>
              <a:ext cx="2369244" cy="914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A586414-253E-21F3-09E3-922E844D7074}"/>
                </a:ext>
              </a:extLst>
            </p:cNvPr>
            <p:cNvSpPr/>
            <p:nvPr/>
          </p:nvSpPr>
          <p:spPr>
            <a:xfrm>
              <a:off x="5122920" y="4670662"/>
              <a:ext cx="19960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AE03BBC-E392-AA96-9A9D-45F3A48986F8}"/>
              </a:ext>
            </a:extLst>
          </p:cNvPr>
          <p:cNvGrpSpPr/>
          <p:nvPr/>
        </p:nvGrpSpPr>
        <p:grpSpPr>
          <a:xfrm>
            <a:off x="8308917" y="4670662"/>
            <a:ext cx="2359084" cy="1310890"/>
            <a:chOff x="8390102" y="4670662"/>
            <a:chExt cx="2359084" cy="131089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3BB71F4-DD28-0BBA-5B5B-8FA7F33919E1}"/>
                </a:ext>
              </a:extLst>
            </p:cNvPr>
            <p:cNvSpPr/>
            <p:nvPr/>
          </p:nvSpPr>
          <p:spPr>
            <a:xfrm>
              <a:off x="8390102" y="5066943"/>
              <a:ext cx="2359084" cy="914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2BEBDFA-8A64-6BB9-9ED0-1E87EB9CF2D3}"/>
                </a:ext>
              </a:extLst>
            </p:cNvPr>
            <p:cNvSpPr/>
            <p:nvPr/>
          </p:nvSpPr>
          <p:spPr>
            <a:xfrm>
              <a:off x="8571638" y="4670662"/>
              <a:ext cx="19960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73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C9534BC0-46A5-8239-C55E-0217A40867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BB7E93C-BA71-8A77-5F5C-47AE251D4A7D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34C0347D-B306-54E1-CD91-EA263E05F733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5E7F3DE-1383-621C-AD1E-CAC532F680B7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2E9732D-9797-59F2-235C-2D5D6BE5C809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41082674-A45A-EB89-0607-3FFED3447AC1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6DFDEB7-221D-DE22-C0B8-A01468691B88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D0D9B65-02BF-EA0B-EA6F-FDECD810E444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grpSp>
        <p:nvGrpSpPr>
          <p:cNvPr id="233" name="组合 232">
            <a:extLst>
              <a:ext uri="{FF2B5EF4-FFF2-40B4-BE49-F238E27FC236}">
                <a16:creationId xmlns:a16="http://schemas.microsoft.com/office/drawing/2014/main" id="{A92B945E-E97C-62F3-8C66-E44183850EB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0725" y="1330715"/>
            <a:ext cx="4784191" cy="1822643"/>
            <a:chOff x="7105470" y="1343415"/>
            <a:chExt cx="4784191" cy="1822643"/>
          </a:xfrm>
        </p:grpSpPr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D88B300F-BE01-2924-90E4-1073E562004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105471" y="1343416"/>
              <a:ext cx="4688853" cy="1808889"/>
            </a:xfrm>
            <a:custGeom>
              <a:avLst/>
              <a:gdLst>
                <a:gd name="connsiteX0" fmla="*/ 107722 w 3339639"/>
                <a:gd name="connsiteY0" fmla="*/ 0 h 1288382"/>
                <a:gd name="connsiteX1" fmla="*/ 3339639 w 3339639"/>
                <a:gd name="connsiteY1" fmla="*/ 0 h 1288382"/>
                <a:gd name="connsiteX2" fmla="*/ 3339639 w 3339639"/>
                <a:gd name="connsiteY2" fmla="*/ 1288382 h 1288382"/>
                <a:gd name="connsiteX3" fmla="*/ 107722 w 3339639"/>
                <a:gd name="connsiteY3" fmla="*/ 1288382 h 1288382"/>
                <a:gd name="connsiteX4" fmla="*/ 0 w 3339639"/>
                <a:gd name="connsiteY4" fmla="*/ 1180660 h 1288382"/>
                <a:gd name="connsiteX5" fmla="*/ 0 w 3339639"/>
                <a:gd name="connsiteY5" fmla="*/ 107722 h 1288382"/>
                <a:gd name="connsiteX6" fmla="*/ 107722 w 3339639"/>
                <a:gd name="connsiteY6" fmla="*/ 0 h 12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639" h="1288382">
                  <a:moveTo>
                    <a:pt x="107722" y="0"/>
                  </a:moveTo>
                  <a:lnTo>
                    <a:pt x="3339639" y="0"/>
                  </a:lnTo>
                  <a:lnTo>
                    <a:pt x="3339639" y="1288382"/>
                  </a:lnTo>
                  <a:lnTo>
                    <a:pt x="107722" y="1288382"/>
                  </a:lnTo>
                  <a:cubicBezTo>
                    <a:pt x="48229" y="1288382"/>
                    <a:pt x="0" y="1240153"/>
                    <a:pt x="0" y="1180660"/>
                  </a:cubicBezTo>
                  <a:lnTo>
                    <a:pt x="0" y="107722"/>
                  </a:lnTo>
                  <a:cubicBezTo>
                    <a:pt x="0" y="48229"/>
                    <a:pt x="48229" y="0"/>
                    <a:pt x="1077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35" name="矩形: 对角圆角 234">
              <a:extLst>
                <a:ext uri="{FF2B5EF4-FFF2-40B4-BE49-F238E27FC236}">
                  <a16:creationId xmlns:a16="http://schemas.microsoft.com/office/drawing/2014/main" id="{09316B28-D80E-C56B-953F-92605100BFD0}"/>
                </a:ext>
              </a:extLst>
            </p:cNvPr>
            <p:cNvSpPr/>
            <p:nvPr/>
          </p:nvSpPr>
          <p:spPr>
            <a:xfrm>
              <a:off x="7105470" y="1343415"/>
              <a:ext cx="2494309" cy="561754"/>
            </a:xfrm>
            <a:prstGeom prst="round2DiagRect">
              <a:avLst>
                <a:gd name="adj1" fmla="val 30955"/>
                <a:gd name="adj2" fmla="val 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382" tIns="64191" rIns="128382" bIns="64191" rtlCol="0" anchor="ctr"/>
            <a:lstStyle/>
            <a:p>
              <a:pPr algn="ctr"/>
              <a:endParaRPr lang="zh-CN" altLang="en-US" sz="2527" dirty="0"/>
            </a:p>
          </p:txBody>
        </p:sp>
        <p:sp>
          <p:nvSpPr>
            <p:cNvPr id="236" name="文本框 235">
              <a:extLst>
                <a:ext uri="{FF2B5EF4-FFF2-40B4-BE49-F238E27FC236}">
                  <a16:creationId xmlns:a16="http://schemas.microsoft.com/office/drawing/2014/main" id="{9E1D316D-F5ED-65DD-51D7-05AFB52B0E89}"/>
                </a:ext>
              </a:extLst>
            </p:cNvPr>
            <p:cNvSpPr txBox="1"/>
            <p:nvPr/>
          </p:nvSpPr>
          <p:spPr>
            <a:xfrm>
              <a:off x="7299659" y="1380265"/>
              <a:ext cx="2105931" cy="498968"/>
            </a:xfrm>
            <a:prstGeom prst="rect">
              <a:avLst/>
            </a:prstGeom>
            <a:noFill/>
            <a:effectLst/>
          </p:spPr>
          <p:txBody>
            <a:bodyPr wrap="none" lIns="128382" tIns="64191" rIns="128382" bIns="64191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237" name="文本框 236">
              <a:extLst>
                <a:ext uri="{FF2B5EF4-FFF2-40B4-BE49-F238E27FC236}">
                  <a16:creationId xmlns:a16="http://schemas.microsoft.com/office/drawing/2014/main" id="{5972E8F2-EACA-BF42-7093-08318DB76953}"/>
                </a:ext>
              </a:extLst>
            </p:cNvPr>
            <p:cNvSpPr txBox="1"/>
            <p:nvPr/>
          </p:nvSpPr>
          <p:spPr>
            <a:xfrm>
              <a:off x="7322743" y="1911277"/>
              <a:ext cx="4281713" cy="1119277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85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00230FB5-140A-090A-7858-ADD65E62704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129172" y="3091215"/>
              <a:ext cx="4665149" cy="74843"/>
            </a:xfrm>
            <a:custGeom>
              <a:avLst/>
              <a:gdLst>
                <a:gd name="connsiteX0" fmla="*/ 0 w 3322756"/>
                <a:gd name="connsiteY0" fmla="*/ 0 h 53307"/>
                <a:gd name="connsiteX1" fmla="*/ 3322756 w 3322756"/>
                <a:gd name="connsiteY1" fmla="*/ 0 h 53307"/>
                <a:gd name="connsiteX2" fmla="*/ 3322756 w 3322756"/>
                <a:gd name="connsiteY2" fmla="*/ 53307 h 53307"/>
                <a:gd name="connsiteX3" fmla="*/ 90839 w 3322756"/>
                <a:gd name="connsiteY3" fmla="*/ 53307 h 53307"/>
                <a:gd name="connsiteX4" fmla="*/ 14668 w 3322756"/>
                <a:gd name="connsiteY4" fmla="*/ 21756 h 5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2756" h="53307">
                  <a:moveTo>
                    <a:pt x="0" y="0"/>
                  </a:moveTo>
                  <a:lnTo>
                    <a:pt x="3322756" y="0"/>
                  </a:lnTo>
                  <a:lnTo>
                    <a:pt x="3322756" y="53307"/>
                  </a:lnTo>
                  <a:lnTo>
                    <a:pt x="90839" y="53307"/>
                  </a:lnTo>
                  <a:cubicBezTo>
                    <a:pt x="61093" y="53307"/>
                    <a:pt x="34162" y="41250"/>
                    <a:pt x="14668" y="2175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39" name="文本框 238">
              <a:extLst>
                <a:ext uri="{FF2B5EF4-FFF2-40B4-BE49-F238E27FC236}">
                  <a16:creationId xmlns:a16="http://schemas.microsoft.com/office/drawing/2014/main" id="{D52523E2-7AB7-EC83-C100-C3C9225BE84D}"/>
                </a:ext>
              </a:extLst>
            </p:cNvPr>
            <p:cNvSpPr txBox="1"/>
            <p:nvPr/>
          </p:nvSpPr>
          <p:spPr>
            <a:xfrm>
              <a:off x="9599779" y="1477492"/>
              <a:ext cx="2289882" cy="329690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>
              <a:spAutoFit/>
            </a:bodyPr>
            <a:lstStyle/>
            <a:p>
              <a:r>
                <a:rPr lang="en-US" sz="13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TITLE  KEYWORDS</a:t>
              </a:r>
            </a:p>
          </p:txBody>
        </p:sp>
      </p:grpSp>
      <p:grpSp>
        <p:nvGrpSpPr>
          <p:cNvPr id="268" name="组合 267">
            <a:extLst>
              <a:ext uri="{FF2B5EF4-FFF2-40B4-BE49-F238E27FC236}">
                <a16:creationId xmlns:a16="http://schemas.microsoft.com/office/drawing/2014/main" id="{E22DDB12-AB68-EBBE-198F-AFA871A8F39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287085" y="1330715"/>
            <a:ext cx="4784191" cy="1822643"/>
            <a:chOff x="7105470" y="1343415"/>
            <a:chExt cx="4784191" cy="1822643"/>
          </a:xfrm>
        </p:grpSpPr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EC709558-E1C2-4122-7FDA-8108F35E204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105471" y="1343416"/>
              <a:ext cx="4688853" cy="1808889"/>
            </a:xfrm>
            <a:custGeom>
              <a:avLst/>
              <a:gdLst>
                <a:gd name="connsiteX0" fmla="*/ 107722 w 3339639"/>
                <a:gd name="connsiteY0" fmla="*/ 0 h 1288382"/>
                <a:gd name="connsiteX1" fmla="*/ 3339639 w 3339639"/>
                <a:gd name="connsiteY1" fmla="*/ 0 h 1288382"/>
                <a:gd name="connsiteX2" fmla="*/ 3339639 w 3339639"/>
                <a:gd name="connsiteY2" fmla="*/ 1288382 h 1288382"/>
                <a:gd name="connsiteX3" fmla="*/ 107722 w 3339639"/>
                <a:gd name="connsiteY3" fmla="*/ 1288382 h 1288382"/>
                <a:gd name="connsiteX4" fmla="*/ 0 w 3339639"/>
                <a:gd name="connsiteY4" fmla="*/ 1180660 h 1288382"/>
                <a:gd name="connsiteX5" fmla="*/ 0 w 3339639"/>
                <a:gd name="connsiteY5" fmla="*/ 107722 h 1288382"/>
                <a:gd name="connsiteX6" fmla="*/ 107722 w 3339639"/>
                <a:gd name="connsiteY6" fmla="*/ 0 h 12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639" h="1288382">
                  <a:moveTo>
                    <a:pt x="107722" y="0"/>
                  </a:moveTo>
                  <a:lnTo>
                    <a:pt x="3339639" y="0"/>
                  </a:lnTo>
                  <a:lnTo>
                    <a:pt x="3339639" y="1288382"/>
                  </a:lnTo>
                  <a:lnTo>
                    <a:pt x="107722" y="1288382"/>
                  </a:lnTo>
                  <a:cubicBezTo>
                    <a:pt x="48229" y="1288382"/>
                    <a:pt x="0" y="1240153"/>
                    <a:pt x="0" y="1180660"/>
                  </a:cubicBezTo>
                  <a:lnTo>
                    <a:pt x="0" y="107722"/>
                  </a:lnTo>
                  <a:cubicBezTo>
                    <a:pt x="0" y="48229"/>
                    <a:pt x="48229" y="0"/>
                    <a:pt x="10772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70" name="矩形: 对角圆角 269">
              <a:extLst>
                <a:ext uri="{FF2B5EF4-FFF2-40B4-BE49-F238E27FC236}">
                  <a16:creationId xmlns:a16="http://schemas.microsoft.com/office/drawing/2014/main" id="{BE595231-2492-8F47-DBA7-12FE9AA9D7F8}"/>
                </a:ext>
              </a:extLst>
            </p:cNvPr>
            <p:cNvSpPr/>
            <p:nvPr/>
          </p:nvSpPr>
          <p:spPr>
            <a:xfrm>
              <a:off x="7105470" y="1343415"/>
              <a:ext cx="2494309" cy="561754"/>
            </a:xfrm>
            <a:prstGeom prst="round2DiagRect">
              <a:avLst>
                <a:gd name="adj1" fmla="val 30955"/>
                <a:gd name="adj2" fmla="val 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382" tIns="64191" rIns="128382" bIns="64191" rtlCol="0" anchor="ctr"/>
            <a:lstStyle/>
            <a:p>
              <a:pPr algn="ctr"/>
              <a:endParaRPr lang="zh-CN" altLang="en-US" sz="2527" dirty="0"/>
            </a:p>
          </p:txBody>
        </p:sp>
        <p:sp>
          <p:nvSpPr>
            <p:cNvPr id="271" name="文本框 270">
              <a:extLst>
                <a:ext uri="{FF2B5EF4-FFF2-40B4-BE49-F238E27FC236}">
                  <a16:creationId xmlns:a16="http://schemas.microsoft.com/office/drawing/2014/main" id="{63126503-3788-D819-ECD6-E2A372AB475F}"/>
                </a:ext>
              </a:extLst>
            </p:cNvPr>
            <p:cNvSpPr txBox="1"/>
            <p:nvPr/>
          </p:nvSpPr>
          <p:spPr>
            <a:xfrm>
              <a:off x="7299659" y="1380265"/>
              <a:ext cx="2105931" cy="498968"/>
            </a:xfrm>
            <a:prstGeom prst="rect">
              <a:avLst/>
            </a:prstGeom>
            <a:noFill/>
            <a:effectLst/>
          </p:spPr>
          <p:txBody>
            <a:bodyPr wrap="none" lIns="128382" tIns="64191" rIns="128382" bIns="64191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272" name="文本框 271">
              <a:extLst>
                <a:ext uri="{FF2B5EF4-FFF2-40B4-BE49-F238E27FC236}">
                  <a16:creationId xmlns:a16="http://schemas.microsoft.com/office/drawing/2014/main" id="{BAC6A236-F872-837D-1F47-1F4BA34439F7}"/>
                </a:ext>
              </a:extLst>
            </p:cNvPr>
            <p:cNvSpPr txBox="1"/>
            <p:nvPr/>
          </p:nvSpPr>
          <p:spPr>
            <a:xfrm>
              <a:off x="7322743" y="1911277"/>
              <a:ext cx="4281713" cy="1119277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85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73" name="任意多边形: 形状 272">
              <a:extLst>
                <a:ext uri="{FF2B5EF4-FFF2-40B4-BE49-F238E27FC236}">
                  <a16:creationId xmlns:a16="http://schemas.microsoft.com/office/drawing/2014/main" id="{32866C70-8B5A-0059-60F0-01023BF26D3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129172" y="3091215"/>
              <a:ext cx="4665149" cy="74843"/>
            </a:xfrm>
            <a:custGeom>
              <a:avLst/>
              <a:gdLst>
                <a:gd name="connsiteX0" fmla="*/ 0 w 3322756"/>
                <a:gd name="connsiteY0" fmla="*/ 0 h 53307"/>
                <a:gd name="connsiteX1" fmla="*/ 3322756 w 3322756"/>
                <a:gd name="connsiteY1" fmla="*/ 0 h 53307"/>
                <a:gd name="connsiteX2" fmla="*/ 3322756 w 3322756"/>
                <a:gd name="connsiteY2" fmla="*/ 53307 h 53307"/>
                <a:gd name="connsiteX3" fmla="*/ 90839 w 3322756"/>
                <a:gd name="connsiteY3" fmla="*/ 53307 h 53307"/>
                <a:gd name="connsiteX4" fmla="*/ 14668 w 3322756"/>
                <a:gd name="connsiteY4" fmla="*/ 21756 h 5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2756" h="53307">
                  <a:moveTo>
                    <a:pt x="0" y="0"/>
                  </a:moveTo>
                  <a:lnTo>
                    <a:pt x="3322756" y="0"/>
                  </a:lnTo>
                  <a:lnTo>
                    <a:pt x="3322756" y="53307"/>
                  </a:lnTo>
                  <a:lnTo>
                    <a:pt x="90839" y="53307"/>
                  </a:lnTo>
                  <a:cubicBezTo>
                    <a:pt x="61093" y="53307"/>
                    <a:pt x="34162" y="41250"/>
                    <a:pt x="14668" y="2175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74" name="文本框 273">
              <a:extLst>
                <a:ext uri="{FF2B5EF4-FFF2-40B4-BE49-F238E27FC236}">
                  <a16:creationId xmlns:a16="http://schemas.microsoft.com/office/drawing/2014/main" id="{61E975EE-A55B-164E-0A17-86BD611213A6}"/>
                </a:ext>
              </a:extLst>
            </p:cNvPr>
            <p:cNvSpPr txBox="1"/>
            <p:nvPr/>
          </p:nvSpPr>
          <p:spPr>
            <a:xfrm>
              <a:off x="9599779" y="1477492"/>
              <a:ext cx="2289882" cy="329690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>
              <a:spAutoFit/>
            </a:bodyPr>
            <a:lstStyle/>
            <a:p>
              <a:r>
                <a:rPr lang="en-US" sz="13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TITLE  KEYWORDS</a:t>
              </a:r>
            </a:p>
          </p:txBody>
        </p:sp>
      </p:grpSp>
      <p:grpSp>
        <p:nvGrpSpPr>
          <p:cNvPr id="275" name="组合 274">
            <a:extLst>
              <a:ext uri="{FF2B5EF4-FFF2-40B4-BE49-F238E27FC236}">
                <a16:creationId xmlns:a16="http://schemas.microsoft.com/office/drawing/2014/main" id="{9164EFB3-19E5-B009-7615-0450EEDBF9C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120725" y="4028195"/>
            <a:ext cx="4784191" cy="1822643"/>
            <a:chOff x="7105470" y="1343415"/>
            <a:chExt cx="4784191" cy="1822643"/>
          </a:xfrm>
        </p:grpSpPr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8FF9175A-E4D7-17C6-7987-10FBF43028C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105471" y="1343416"/>
              <a:ext cx="4688853" cy="1808889"/>
            </a:xfrm>
            <a:custGeom>
              <a:avLst/>
              <a:gdLst>
                <a:gd name="connsiteX0" fmla="*/ 107722 w 3339639"/>
                <a:gd name="connsiteY0" fmla="*/ 0 h 1288382"/>
                <a:gd name="connsiteX1" fmla="*/ 3339639 w 3339639"/>
                <a:gd name="connsiteY1" fmla="*/ 0 h 1288382"/>
                <a:gd name="connsiteX2" fmla="*/ 3339639 w 3339639"/>
                <a:gd name="connsiteY2" fmla="*/ 1288382 h 1288382"/>
                <a:gd name="connsiteX3" fmla="*/ 107722 w 3339639"/>
                <a:gd name="connsiteY3" fmla="*/ 1288382 h 1288382"/>
                <a:gd name="connsiteX4" fmla="*/ 0 w 3339639"/>
                <a:gd name="connsiteY4" fmla="*/ 1180660 h 1288382"/>
                <a:gd name="connsiteX5" fmla="*/ 0 w 3339639"/>
                <a:gd name="connsiteY5" fmla="*/ 107722 h 1288382"/>
                <a:gd name="connsiteX6" fmla="*/ 107722 w 3339639"/>
                <a:gd name="connsiteY6" fmla="*/ 0 h 12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639" h="1288382">
                  <a:moveTo>
                    <a:pt x="107722" y="0"/>
                  </a:moveTo>
                  <a:lnTo>
                    <a:pt x="3339639" y="0"/>
                  </a:lnTo>
                  <a:lnTo>
                    <a:pt x="3339639" y="1288382"/>
                  </a:lnTo>
                  <a:lnTo>
                    <a:pt x="107722" y="1288382"/>
                  </a:lnTo>
                  <a:cubicBezTo>
                    <a:pt x="48229" y="1288382"/>
                    <a:pt x="0" y="1240153"/>
                    <a:pt x="0" y="1180660"/>
                  </a:cubicBezTo>
                  <a:lnTo>
                    <a:pt x="0" y="107722"/>
                  </a:lnTo>
                  <a:cubicBezTo>
                    <a:pt x="0" y="48229"/>
                    <a:pt x="48229" y="0"/>
                    <a:pt x="10772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77" name="矩形: 对角圆角 276">
              <a:extLst>
                <a:ext uri="{FF2B5EF4-FFF2-40B4-BE49-F238E27FC236}">
                  <a16:creationId xmlns:a16="http://schemas.microsoft.com/office/drawing/2014/main" id="{198D7736-5EF7-E599-2A3F-C19FF44DA2E9}"/>
                </a:ext>
              </a:extLst>
            </p:cNvPr>
            <p:cNvSpPr/>
            <p:nvPr/>
          </p:nvSpPr>
          <p:spPr>
            <a:xfrm>
              <a:off x="7105470" y="1343415"/>
              <a:ext cx="2494309" cy="561754"/>
            </a:xfrm>
            <a:prstGeom prst="round2DiagRect">
              <a:avLst>
                <a:gd name="adj1" fmla="val 30955"/>
                <a:gd name="adj2" fmla="val 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382" tIns="64191" rIns="128382" bIns="64191" rtlCol="0" anchor="ctr"/>
            <a:lstStyle/>
            <a:p>
              <a:pPr algn="ctr"/>
              <a:endParaRPr lang="zh-CN" altLang="en-US" sz="2527" dirty="0"/>
            </a:p>
          </p:txBody>
        </p:sp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6BDDD13A-2A7D-7512-A8B2-D0B76BC4EB5A}"/>
                </a:ext>
              </a:extLst>
            </p:cNvPr>
            <p:cNvSpPr txBox="1"/>
            <p:nvPr/>
          </p:nvSpPr>
          <p:spPr>
            <a:xfrm>
              <a:off x="7299659" y="1380265"/>
              <a:ext cx="2105931" cy="498968"/>
            </a:xfrm>
            <a:prstGeom prst="rect">
              <a:avLst/>
            </a:prstGeom>
            <a:noFill/>
            <a:effectLst/>
          </p:spPr>
          <p:txBody>
            <a:bodyPr wrap="none" lIns="128382" tIns="64191" rIns="128382" bIns="64191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279" name="文本框 278">
              <a:extLst>
                <a:ext uri="{FF2B5EF4-FFF2-40B4-BE49-F238E27FC236}">
                  <a16:creationId xmlns:a16="http://schemas.microsoft.com/office/drawing/2014/main" id="{79CF71E7-88D6-FB38-0C03-CB14CEFCCCEE}"/>
                </a:ext>
              </a:extLst>
            </p:cNvPr>
            <p:cNvSpPr txBox="1"/>
            <p:nvPr/>
          </p:nvSpPr>
          <p:spPr>
            <a:xfrm>
              <a:off x="7322743" y="1911277"/>
              <a:ext cx="4281713" cy="1119277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85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0BE13C14-BC80-F4BB-2E0C-91BEFFF4C04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129172" y="3091215"/>
              <a:ext cx="4665149" cy="74843"/>
            </a:xfrm>
            <a:custGeom>
              <a:avLst/>
              <a:gdLst>
                <a:gd name="connsiteX0" fmla="*/ 0 w 3322756"/>
                <a:gd name="connsiteY0" fmla="*/ 0 h 53307"/>
                <a:gd name="connsiteX1" fmla="*/ 3322756 w 3322756"/>
                <a:gd name="connsiteY1" fmla="*/ 0 h 53307"/>
                <a:gd name="connsiteX2" fmla="*/ 3322756 w 3322756"/>
                <a:gd name="connsiteY2" fmla="*/ 53307 h 53307"/>
                <a:gd name="connsiteX3" fmla="*/ 90839 w 3322756"/>
                <a:gd name="connsiteY3" fmla="*/ 53307 h 53307"/>
                <a:gd name="connsiteX4" fmla="*/ 14668 w 3322756"/>
                <a:gd name="connsiteY4" fmla="*/ 21756 h 5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2756" h="53307">
                  <a:moveTo>
                    <a:pt x="0" y="0"/>
                  </a:moveTo>
                  <a:lnTo>
                    <a:pt x="3322756" y="0"/>
                  </a:lnTo>
                  <a:lnTo>
                    <a:pt x="3322756" y="53307"/>
                  </a:lnTo>
                  <a:lnTo>
                    <a:pt x="90839" y="53307"/>
                  </a:lnTo>
                  <a:cubicBezTo>
                    <a:pt x="61093" y="53307"/>
                    <a:pt x="34162" y="41250"/>
                    <a:pt x="14668" y="2175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1" name="文本框 280">
              <a:extLst>
                <a:ext uri="{FF2B5EF4-FFF2-40B4-BE49-F238E27FC236}">
                  <a16:creationId xmlns:a16="http://schemas.microsoft.com/office/drawing/2014/main" id="{FC4E16C5-4C4A-9244-8C08-CBCA21BA9493}"/>
                </a:ext>
              </a:extLst>
            </p:cNvPr>
            <p:cNvSpPr txBox="1"/>
            <p:nvPr/>
          </p:nvSpPr>
          <p:spPr>
            <a:xfrm>
              <a:off x="9599779" y="1477492"/>
              <a:ext cx="2289882" cy="345694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>
              <a:spAutoFit/>
            </a:bodyPr>
            <a:lstStyle/>
            <a:p>
              <a:r>
                <a:rPr lang="en-US" sz="1404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TITLE  </a:t>
              </a:r>
              <a:r>
                <a:rPr lang="en-US" sz="13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KEYWORDS</a:t>
              </a:r>
            </a:p>
          </p:txBody>
        </p:sp>
      </p:grp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6A5A466B-8147-36BD-A8A6-ACA10E1913A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287085" y="4028195"/>
            <a:ext cx="4784191" cy="1822643"/>
            <a:chOff x="7105470" y="1343415"/>
            <a:chExt cx="4784191" cy="1822643"/>
          </a:xfrm>
        </p:grpSpPr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E4DAF067-0A9C-022A-0445-C007821A0F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105471" y="1343416"/>
              <a:ext cx="4688853" cy="1808889"/>
            </a:xfrm>
            <a:custGeom>
              <a:avLst/>
              <a:gdLst>
                <a:gd name="connsiteX0" fmla="*/ 107722 w 3339639"/>
                <a:gd name="connsiteY0" fmla="*/ 0 h 1288382"/>
                <a:gd name="connsiteX1" fmla="*/ 3339639 w 3339639"/>
                <a:gd name="connsiteY1" fmla="*/ 0 h 1288382"/>
                <a:gd name="connsiteX2" fmla="*/ 3339639 w 3339639"/>
                <a:gd name="connsiteY2" fmla="*/ 1288382 h 1288382"/>
                <a:gd name="connsiteX3" fmla="*/ 107722 w 3339639"/>
                <a:gd name="connsiteY3" fmla="*/ 1288382 h 1288382"/>
                <a:gd name="connsiteX4" fmla="*/ 0 w 3339639"/>
                <a:gd name="connsiteY4" fmla="*/ 1180660 h 1288382"/>
                <a:gd name="connsiteX5" fmla="*/ 0 w 3339639"/>
                <a:gd name="connsiteY5" fmla="*/ 107722 h 1288382"/>
                <a:gd name="connsiteX6" fmla="*/ 107722 w 3339639"/>
                <a:gd name="connsiteY6" fmla="*/ 0 h 12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639" h="1288382">
                  <a:moveTo>
                    <a:pt x="107722" y="0"/>
                  </a:moveTo>
                  <a:lnTo>
                    <a:pt x="3339639" y="0"/>
                  </a:lnTo>
                  <a:lnTo>
                    <a:pt x="3339639" y="1288382"/>
                  </a:lnTo>
                  <a:lnTo>
                    <a:pt x="107722" y="1288382"/>
                  </a:lnTo>
                  <a:cubicBezTo>
                    <a:pt x="48229" y="1288382"/>
                    <a:pt x="0" y="1240153"/>
                    <a:pt x="0" y="1180660"/>
                  </a:cubicBezTo>
                  <a:lnTo>
                    <a:pt x="0" y="107722"/>
                  </a:lnTo>
                  <a:cubicBezTo>
                    <a:pt x="0" y="48229"/>
                    <a:pt x="48229" y="0"/>
                    <a:pt x="10772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84" name="矩形: 对角圆角 283">
              <a:extLst>
                <a:ext uri="{FF2B5EF4-FFF2-40B4-BE49-F238E27FC236}">
                  <a16:creationId xmlns:a16="http://schemas.microsoft.com/office/drawing/2014/main" id="{161A51D4-83FF-C619-C45F-E319A7BB8334}"/>
                </a:ext>
              </a:extLst>
            </p:cNvPr>
            <p:cNvSpPr/>
            <p:nvPr/>
          </p:nvSpPr>
          <p:spPr>
            <a:xfrm>
              <a:off x="7105470" y="1343415"/>
              <a:ext cx="2494309" cy="561754"/>
            </a:xfrm>
            <a:prstGeom prst="round2DiagRect">
              <a:avLst>
                <a:gd name="adj1" fmla="val 30955"/>
                <a:gd name="adj2" fmla="val 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382" tIns="64191" rIns="128382" bIns="64191" rtlCol="0" anchor="ctr"/>
            <a:lstStyle/>
            <a:p>
              <a:pPr algn="ctr"/>
              <a:endParaRPr lang="zh-CN" altLang="en-US" sz="2527" dirty="0"/>
            </a:p>
          </p:txBody>
        </p:sp>
        <p:sp>
          <p:nvSpPr>
            <p:cNvPr id="285" name="文本框 284">
              <a:extLst>
                <a:ext uri="{FF2B5EF4-FFF2-40B4-BE49-F238E27FC236}">
                  <a16:creationId xmlns:a16="http://schemas.microsoft.com/office/drawing/2014/main" id="{77E0F919-37AF-8840-45B7-AF8CCA364EEB}"/>
                </a:ext>
              </a:extLst>
            </p:cNvPr>
            <p:cNvSpPr txBox="1"/>
            <p:nvPr/>
          </p:nvSpPr>
          <p:spPr>
            <a:xfrm>
              <a:off x="7299659" y="1380265"/>
              <a:ext cx="2105931" cy="498968"/>
            </a:xfrm>
            <a:prstGeom prst="rect">
              <a:avLst/>
            </a:prstGeom>
            <a:noFill/>
            <a:effectLst/>
          </p:spPr>
          <p:txBody>
            <a:bodyPr wrap="none" lIns="128382" tIns="64191" rIns="128382" bIns="64191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286" name="文本框 285">
              <a:extLst>
                <a:ext uri="{FF2B5EF4-FFF2-40B4-BE49-F238E27FC236}">
                  <a16:creationId xmlns:a16="http://schemas.microsoft.com/office/drawing/2014/main" id="{82438754-CA06-6D9A-457C-096B2DC3FA33}"/>
                </a:ext>
              </a:extLst>
            </p:cNvPr>
            <p:cNvSpPr txBox="1"/>
            <p:nvPr/>
          </p:nvSpPr>
          <p:spPr>
            <a:xfrm>
              <a:off x="7322743" y="1911277"/>
              <a:ext cx="4281713" cy="1119277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85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DB10CB99-3823-19F0-8ABD-A8A9FDF8183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129172" y="3091215"/>
              <a:ext cx="4665149" cy="74843"/>
            </a:xfrm>
            <a:custGeom>
              <a:avLst/>
              <a:gdLst>
                <a:gd name="connsiteX0" fmla="*/ 0 w 3322756"/>
                <a:gd name="connsiteY0" fmla="*/ 0 h 53307"/>
                <a:gd name="connsiteX1" fmla="*/ 3322756 w 3322756"/>
                <a:gd name="connsiteY1" fmla="*/ 0 h 53307"/>
                <a:gd name="connsiteX2" fmla="*/ 3322756 w 3322756"/>
                <a:gd name="connsiteY2" fmla="*/ 53307 h 53307"/>
                <a:gd name="connsiteX3" fmla="*/ 90839 w 3322756"/>
                <a:gd name="connsiteY3" fmla="*/ 53307 h 53307"/>
                <a:gd name="connsiteX4" fmla="*/ 14668 w 3322756"/>
                <a:gd name="connsiteY4" fmla="*/ 21756 h 5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2756" h="53307">
                  <a:moveTo>
                    <a:pt x="0" y="0"/>
                  </a:moveTo>
                  <a:lnTo>
                    <a:pt x="3322756" y="0"/>
                  </a:lnTo>
                  <a:lnTo>
                    <a:pt x="3322756" y="53307"/>
                  </a:lnTo>
                  <a:lnTo>
                    <a:pt x="90839" y="53307"/>
                  </a:lnTo>
                  <a:cubicBezTo>
                    <a:pt x="61093" y="53307"/>
                    <a:pt x="34162" y="41250"/>
                    <a:pt x="14668" y="2175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213970" dist="53492" algn="l" rotWithShape="0">
                <a:schemeClr val="bg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8382" tIns="64191" rIns="128382" bIns="64191" rtlCol="0" anchor="ctr">
              <a:noAutofit/>
            </a:bodyPr>
            <a:lstStyle/>
            <a:p>
              <a:pPr algn="ctr"/>
              <a:endParaRPr lang="zh-CN" altLang="en-US" sz="2527"/>
            </a:p>
          </p:txBody>
        </p:sp>
        <p:sp>
          <p:nvSpPr>
            <p:cNvPr id="288" name="文本框 287">
              <a:extLst>
                <a:ext uri="{FF2B5EF4-FFF2-40B4-BE49-F238E27FC236}">
                  <a16:creationId xmlns:a16="http://schemas.microsoft.com/office/drawing/2014/main" id="{230E5ED2-5310-9BEE-A457-2FA11865C72D}"/>
                </a:ext>
              </a:extLst>
            </p:cNvPr>
            <p:cNvSpPr txBox="1"/>
            <p:nvPr/>
          </p:nvSpPr>
          <p:spPr>
            <a:xfrm>
              <a:off x="9599779" y="1477492"/>
              <a:ext cx="2289882" cy="329690"/>
            </a:xfrm>
            <a:prstGeom prst="rect">
              <a:avLst/>
            </a:prstGeom>
            <a:noFill/>
            <a:effectLst/>
          </p:spPr>
          <p:txBody>
            <a:bodyPr wrap="square" lIns="128382" tIns="64191" rIns="128382" bIns="64191">
              <a:spAutoFit/>
            </a:bodyPr>
            <a:lstStyle/>
            <a:p>
              <a:r>
                <a:rPr lang="en-US" sz="13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TITLE  KEYWORDS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16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2D7668-0ACA-4661-A74C-6C883028024D}"/>
              </a:ext>
            </a:extLst>
          </p:cNvPr>
          <p:cNvGrpSpPr/>
          <p:nvPr/>
        </p:nvGrpSpPr>
        <p:grpSpPr>
          <a:xfrm>
            <a:off x="646154" y="497725"/>
            <a:ext cx="371475" cy="123824"/>
            <a:chOff x="11125200" y="476250"/>
            <a:chExt cx="371475" cy="123824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D4016FE-10FA-170E-76C2-9E4DEB6C26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DCEB8AC-676B-4090-622C-EE03069F322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76953E3-9AC5-EF90-6297-D22525B33D6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3DF486-0553-FF74-7941-4063E74E0A2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AA18C34-4A86-F147-EF3B-CF29DF335B08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325B20F-D5C6-E63A-8CC5-173CCDCAF3DE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108105-D79E-5A07-E4E3-29419C233A1F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A009DE4-BE72-CA4F-AE57-2BABBFA74A1A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B1660EE-3C31-A528-A91D-FA7948A473A9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3326011" y="2583432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303316" y="4011873"/>
            <a:ext cx="158536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3360444" y="4408056"/>
            <a:ext cx="54711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9" name="gaoding-14">
            <a:extLst>
              <a:ext uri="{FF2B5EF4-FFF2-40B4-BE49-F238E27FC236}">
                <a16:creationId xmlns:a16="http://schemas.microsoft.com/office/drawing/2014/main" id="{B08C3BCB-C8A1-A352-2BB9-32EA8B01F6A2}"/>
              </a:ext>
            </a:extLst>
          </p:cNvPr>
          <p:cNvSpPr txBox="1"/>
          <p:nvPr/>
        </p:nvSpPr>
        <p:spPr>
          <a:xfrm>
            <a:off x="604402" y="6168721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ECB43-E471-4D11-A53A-7E8B2F85C51D}"/>
              </a:ext>
            </a:extLst>
          </p:cNvPr>
          <p:cNvSpPr txBox="1"/>
          <p:nvPr/>
        </p:nvSpPr>
        <p:spPr>
          <a:xfrm>
            <a:off x="3505596" y="2078321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第二部分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FF6FD5A-B3D8-3C55-DE11-BB8A5C31FA4F}"/>
              </a:ext>
            </a:extLst>
          </p:cNvPr>
          <p:cNvCxnSpPr/>
          <p:nvPr/>
        </p:nvCxnSpPr>
        <p:spPr>
          <a:xfrm>
            <a:off x="4808537" y="2400028"/>
            <a:ext cx="353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90AF4CD-D753-6BD9-6E07-74BED0007893}"/>
              </a:ext>
            </a:extLst>
          </p:cNvPr>
          <p:cNvSpPr txBox="1"/>
          <p:nvPr/>
        </p:nvSpPr>
        <p:spPr>
          <a:xfrm>
            <a:off x="8466219" y="2103344"/>
            <a:ext cx="31098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en-US" altLang="zh-CN" sz="2400" dirty="0">
                <a:ln w="9525"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240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72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7223841-578C-E3A3-AFE0-2715682598A9}"/>
              </a:ext>
            </a:extLst>
          </p:cNvPr>
          <p:cNvGrpSpPr/>
          <p:nvPr/>
        </p:nvGrpSpPr>
        <p:grpSpPr>
          <a:xfrm>
            <a:off x="0" y="0"/>
            <a:ext cx="1262778" cy="4980466"/>
            <a:chOff x="0" y="0"/>
            <a:chExt cx="791100" cy="3120142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0A559BEC-C6B4-C2A2-8102-66163C4A5A67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94922DC-2D0F-A4B1-DB37-AD8A5D468A60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CF4406-30DA-0630-1F1D-D2A61D851B4C}"/>
              </a:ext>
            </a:extLst>
          </p:cNvPr>
          <p:cNvGrpSpPr/>
          <p:nvPr/>
        </p:nvGrpSpPr>
        <p:grpSpPr>
          <a:xfrm flipH="1" flipV="1">
            <a:off x="11582400" y="4459785"/>
            <a:ext cx="608058" cy="2398215"/>
            <a:chOff x="0" y="0"/>
            <a:chExt cx="791100" cy="312014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047731-8B6F-FDE3-2AB6-9585D653D97E}"/>
                </a:ext>
              </a:extLst>
            </p:cNvPr>
            <p:cNvSpPr/>
            <p:nvPr/>
          </p:nvSpPr>
          <p:spPr>
            <a:xfrm>
              <a:off x="0" y="0"/>
              <a:ext cx="791100" cy="3120142"/>
            </a:xfrm>
            <a:custGeom>
              <a:avLst/>
              <a:gdLst>
                <a:gd name="connsiteX0" fmla="*/ 0 w 791100"/>
                <a:gd name="connsiteY0" fmla="*/ 0 h 3120142"/>
                <a:gd name="connsiteX1" fmla="*/ 791100 w 791100"/>
                <a:gd name="connsiteY1" fmla="*/ 0 h 3120142"/>
                <a:gd name="connsiteX2" fmla="*/ 0 w 791100"/>
                <a:gd name="connsiteY2" fmla="*/ 3120142 h 312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100" h="3120142">
                  <a:moveTo>
                    <a:pt x="0" y="0"/>
                  </a:moveTo>
                  <a:lnTo>
                    <a:pt x="791100" y="0"/>
                  </a:lnTo>
                  <a:lnTo>
                    <a:pt x="0" y="312014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29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B89D2F-8D50-A29F-FA7B-ACEC10E34DB5}"/>
                </a:ext>
              </a:extLst>
            </p:cNvPr>
            <p:cNvSpPr/>
            <p:nvPr/>
          </p:nvSpPr>
          <p:spPr>
            <a:xfrm>
              <a:off x="0" y="0"/>
              <a:ext cx="410354" cy="1618458"/>
            </a:xfrm>
            <a:custGeom>
              <a:avLst/>
              <a:gdLst>
                <a:gd name="connsiteX0" fmla="*/ 0 w 410354"/>
                <a:gd name="connsiteY0" fmla="*/ 0 h 1618458"/>
                <a:gd name="connsiteX1" fmla="*/ 410354 w 410354"/>
                <a:gd name="connsiteY1" fmla="*/ 0 h 1618458"/>
                <a:gd name="connsiteX2" fmla="*/ 0 w 410354"/>
                <a:gd name="connsiteY2" fmla="*/ 1618458 h 16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54" h="1618458">
                  <a:moveTo>
                    <a:pt x="0" y="0"/>
                  </a:moveTo>
                  <a:lnTo>
                    <a:pt x="410354" y="0"/>
                  </a:lnTo>
                  <a:lnTo>
                    <a:pt x="0" y="161845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36000"/>
                  </a:schemeClr>
                </a:gs>
                <a:gs pos="88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588046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gradFill flip="none" rotWithShape="1">
                  <a:gsLst>
                    <a:gs pos="3300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35F4709C-A218-3E13-DC25-C9BF0E547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267993"/>
              </p:ext>
            </p:extLst>
          </p:nvPr>
        </p:nvGraphicFramePr>
        <p:xfrm>
          <a:off x="975360" y="3065821"/>
          <a:ext cx="10241280" cy="3168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A6C854CE-1054-459F-3C20-E3EBAE74090D}"/>
              </a:ext>
            </a:extLst>
          </p:cNvPr>
          <p:cNvGrpSpPr/>
          <p:nvPr/>
        </p:nvGrpSpPr>
        <p:grpSpPr>
          <a:xfrm>
            <a:off x="1516594" y="1339475"/>
            <a:ext cx="3697811" cy="1393360"/>
            <a:chOff x="1055686" y="2288747"/>
            <a:chExt cx="3697811" cy="1393360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41C3B4B-7F5E-E668-0BE6-A5391ECEADDF}"/>
                </a:ext>
              </a:extLst>
            </p:cNvPr>
            <p:cNvSpPr txBox="1"/>
            <p:nvPr/>
          </p:nvSpPr>
          <p:spPr>
            <a:xfrm flipH="1">
              <a:off x="1055686" y="2748903"/>
              <a:ext cx="3697811" cy="93320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solidFill>
                    <a:schemeClr val="bg1"/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F3F30AB-8D08-3722-AE21-95FBA5EFAEEF}"/>
                </a:ext>
              </a:extLst>
            </p:cNvPr>
            <p:cNvSpPr txBox="1"/>
            <p:nvPr/>
          </p:nvSpPr>
          <p:spPr>
            <a:xfrm flipH="1">
              <a:off x="1981262" y="2288747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79CCEF-64D8-1CA3-0471-1C774172DC8C}"/>
              </a:ext>
            </a:extLst>
          </p:cNvPr>
          <p:cNvGrpSpPr/>
          <p:nvPr/>
        </p:nvGrpSpPr>
        <p:grpSpPr>
          <a:xfrm>
            <a:off x="6977594" y="1339475"/>
            <a:ext cx="3697811" cy="1393360"/>
            <a:chOff x="1055686" y="2288747"/>
            <a:chExt cx="3697811" cy="139336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C4F6448-7457-58FD-F32A-7398E96DC405}"/>
                </a:ext>
              </a:extLst>
            </p:cNvPr>
            <p:cNvSpPr txBox="1"/>
            <p:nvPr/>
          </p:nvSpPr>
          <p:spPr>
            <a:xfrm flipH="1">
              <a:off x="1055686" y="2748903"/>
              <a:ext cx="3697811" cy="93320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solidFill>
                    <a:schemeClr val="bg1"/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2E81FE-8431-6CDA-6539-376AFAE18D42}"/>
                </a:ext>
              </a:extLst>
            </p:cNvPr>
            <p:cNvSpPr txBox="1"/>
            <p:nvPr/>
          </p:nvSpPr>
          <p:spPr>
            <a:xfrm flipH="1">
              <a:off x="1981262" y="2288747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40;#939234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27;#939229;#939225;#93923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44;#939246;#939242;#939234;#939251;#93926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43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44;#93924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15;#939217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29;#939232;#939236;#939238;#939243;#939246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924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PPT模板">
  <a:themeElements>
    <a:clrScheme name="自定义 74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C9075"/>
      </a:accent1>
      <a:accent2>
        <a:srgbClr val="F2C508"/>
      </a:accent2>
      <a:accent3>
        <a:srgbClr val="4065AE"/>
      </a:accent3>
      <a:accent4>
        <a:srgbClr val="010A58"/>
      </a:accent4>
      <a:accent5>
        <a:srgbClr val="5F5F5F"/>
      </a:accent5>
      <a:accent6>
        <a:srgbClr val="808080"/>
      </a:accent6>
      <a:hlink>
        <a:srgbClr val="354DB7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2152</TotalTime>
  <Words>2193</Words>
  <Application>Microsoft Office PowerPoint</Application>
  <PresentationFormat>宽屏</PresentationFormat>
  <Paragraphs>274</Paragraphs>
  <Slides>23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MiSans</vt:lpstr>
      <vt:lpstr>OPPOSans H</vt:lpstr>
      <vt:lpstr>OPPOSans R</vt:lpstr>
      <vt:lpstr>等线</vt:lpstr>
      <vt:lpstr>微软雅黑</vt:lpstr>
      <vt:lpstr>微软雅黑 Bold</vt:lpstr>
      <vt:lpstr>Arial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88</cp:revision>
  <dcterms:created xsi:type="dcterms:W3CDTF">2022-11-16T05:16:49Z</dcterms:created>
  <dcterms:modified xsi:type="dcterms:W3CDTF">2023-06-28T02:52:06Z</dcterms:modified>
</cp:coreProperties>
</file>