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3.xml" ContentType="application/vnd.openxmlformats-officedocument.presentationml.tags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25"/>
  </p:notesMasterIdLst>
  <p:handoutMasterIdLst>
    <p:handoutMasterId r:id="rId26"/>
  </p:handoutMasterIdLst>
  <p:sldIdLst>
    <p:sldId id="2233" r:id="rId2"/>
    <p:sldId id="2202" r:id="rId3"/>
    <p:sldId id="2228" r:id="rId4"/>
    <p:sldId id="2218" r:id="rId5"/>
    <p:sldId id="2257" r:id="rId6"/>
    <p:sldId id="2238" r:id="rId7"/>
    <p:sldId id="2262" r:id="rId8"/>
    <p:sldId id="2235" r:id="rId9"/>
    <p:sldId id="2259" r:id="rId10"/>
    <p:sldId id="2237" r:id="rId11"/>
    <p:sldId id="2258" r:id="rId12"/>
    <p:sldId id="2261" r:id="rId13"/>
    <p:sldId id="2236" r:id="rId14"/>
    <p:sldId id="2248" r:id="rId15"/>
    <p:sldId id="2253" r:id="rId16"/>
    <p:sldId id="2251" r:id="rId17"/>
    <p:sldId id="2260" r:id="rId18"/>
    <p:sldId id="2234" r:id="rId19"/>
    <p:sldId id="2254" r:id="rId20"/>
    <p:sldId id="2255" r:id="rId21"/>
    <p:sldId id="2240" r:id="rId22"/>
    <p:sldId id="2256" r:id="rId23"/>
    <p:sldId id="2252" r:id="rId24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A00"/>
    <a:srgbClr val="017FBE"/>
    <a:srgbClr val="FF7550"/>
    <a:srgbClr val="FFCC00"/>
    <a:srgbClr val="27A0DC"/>
    <a:srgbClr val="E9D001"/>
    <a:srgbClr val="111D29"/>
    <a:srgbClr val="01C0F6"/>
    <a:srgbClr val="F9BC5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03" autoAdjust="0"/>
    <p:restoredTop sz="96115" autoAdjust="0"/>
  </p:normalViewPr>
  <p:slideViewPr>
    <p:cSldViewPr snapToGrid="0" showGuides="1">
      <p:cViewPr varScale="1">
        <p:scale>
          <a:sx n="102" d="100"/>
          <a:sy n="102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410"/>
    </p:cViewPr>
  </p:sorterViewPr>
  <p:notesViewPr>
    <p:cSldViewPr snapToGrid="0" showGuides="1">
      <p:cViewPr varScale="1">
        <p:scale>
          <a:sx n="114" d="100"/>
          <a:sy n="114" d="100"/>
        </p:scale>
        <p:origin x="40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fill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NO.1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cat>
            <c:strRef>
              <c:f>Sheet1!$A$2:$A$6</c:f>
              <c:strCache>
                <c:ptCount val="5"/>
                <c:pt idx="0">
                  <c:v>NO.1</c:v>
                </c:pt>
                <c:pt idx="1">
                  <c:v>NO.2</c:v>
                </c:pt>
                <c:pt idx="2">
                  <c:v>NO.3</c:v>
                </c:pt>
                <c:pt idx="3">
                  <c:v>NO.4</c:v>
                </c:pt>
                <c:pt idx="4">
                  <c:v>NO.5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23-4E49-84D5-FF95839A57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NO.2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Sheet1!$A$2:$A$6</c:f>
              <c:strCache>
                <c:ptCount val="5"/>
                <c:pt idx="0">
                  <c:v>NO.1</c:v>
                </c:pt>
                <c:pt idx="1">
                  <c:v>NO.2</c:v>
                </c:pt>
                <c:pt idx="2">
                  <c:v>NO.3</c:v>
                </c:pt>
                <c:pt idx="3">
                  <c:v>NO.4</c:v>
                </c:pt>
                <c:pt idx="4">
                  <c:v>NO.5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23-4E49-84D5-FF95839A57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9488808"/>
        <c:axId val="1227337800"/>
      </c:radarChart>
      <c:catAx>
        <c:axId val="1029488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7337800"/>
        <c:crosses val="autoZero"/>
        <c:auto val="1"/>
        <c:lblAlgn val="ctr"/>
        <c:lblOffset val="100"/>
        <c:noMultiLvlLbl val="0"/>
      </c:catAx>
      <c:valAx>
        <c:axId val="12273378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29488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tockChart>
        <c:ser>
          <c:idx val="0"/>
          <c:order val="0"/>
          <c:tx>
            <c:strRef>
              <c:f>Sheet1!$B$1</c:f>
              <c:strCache>
                <c:ptCount val="1"/>
                <c:pt idx="0">
                  <c:v>Open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20XX/5/1</c:v>
                </c:pt>
                <c:pt idx="1">
                  <c:v>20XX/6/1</c:v>
                </c:pt>
                <c:pt idx="2">
                  <c:v>20XX/7/1</c:v>
                </c:pt>
                <c:pt idx="3">
                  <c:v>20XX/8/1</c:v>
                </c:pt>
                <c:pt idx="4">
                  <c:v>20XX/9/1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44</c:v>
                </c:pt>
                <c:pt idx="1">
                  <c:v>25</c:v>
                </c:pt>
                <c:pt idx="2">
                  <c:v>38</c:v>
                </c:pt>
                <c:pt idx="3">
                  <c:v>50</c:v>
                </c:pt>
                <c:pt idx="4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B3-4FA6-B097-3114C011ACF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20XX/5/1</c:v>
                </c:pt>
                <c:pt idx="1">
                  <c:v>20XX/6/1</c:v>
                </c:pt>
                <c:pt idx="2">
                  <c:v>20XX/7/1</c:v>
                </c:pt>
                <c:pt idx="3">
                  <c:v>20XX/8/1</c:v>
                </c:pt>
                <c:pt idx="4">
                  <c:v>20XX/9/1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55</c:v>
                </c:pt>
                <c:pt idx="1">
                  <c:v>57</c:v>
                </c:pt>
                <c:pt idx="2">
                  <c:v>57</c:v>
                </c:pt>
                <c:pt idx="3">
                  <c:v>58</c:v>
                </c:pt>
                <c:pt idx="4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B3-4FA6-B097-3114C011ACF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Low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20XX/5/1</c:v>
                </c:pt>
                <c:pt idx="1">
                  <c:v>20XX/6/1</c:v>
                </c:pt>
                <c:pt idx="2">
                  <c:v>20XX/7/1</c:v>
                </c:pt>
                <c:pt idx="3">
                  <c:v>20XX/8/1</c:v>
                </c:pt>
                <c:pt idx="4">
                  <c:v>20XX/9/1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11</c:v>
                </c:pt>
                <c:pt idx="1">
                  <c:v>12</c:v>
                </c:pt>
                <c:pt idx="2">
                  <c:v>13</c:v>
                </c:pt>
                <c:pt idx="3">
                  <c:v>11</c:v>
                </c:pt>
                <c:pt idx="4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1B3-4FA6-B097-3114C011ACF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Close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20XX/5/1</c:v>
                </c:pt>
                <c:pt idx="1">
                  <c:v>20XX/6/1</c:v>
                </c:pt>
                <c:pt idx="2">
                  <c:v>20XX/7/1</c:v>
                </c:pt>
                <c:pt idx="3">
                  <c:v>20XX/8/1</c:v>
                </c:pt>
                <c:pt idx="4">
                  <c:v>20XX/9/1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25</c:v>
                </c:pt>
                <c:pt idx="1">
                  <c:v>38</c:v>
                </c:pt>
                <c:pt idx="2">
                  <c:v>50</c:v>
                </c:pt>
                <c:pt idx="3">
                  <c:v>34</c:v>
                </c:pt>
                <c:pt idx="4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1B3-4FA6-B097-3114C011AC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hiLowLines>
        <c:upDownBars>
          <c:gapWidth val="150"/>
          <c:upBars>
            <c:spPr>
              <a:solidFill>
                <a:schemeClr val="accent2"/>
              </a:solidFill>
              <a:ln w="9525" cap="flat" cmpd="sng" algn="ctr">
                <a:noFill/>
                <a:round/>
              </a:ln>
              <a:effectLst/>
            </c:spPr>
          </c:upBars>
          <c:downBars>
            <c:spPr>
              <a:solidFill>
                <a:schemeClr val="accent1"/>
              </a:solidFill>
              <a:ln w="9525" cap="flat" cmpd="sng" algn="ctr">
                <a:noFill/>
                <a:round/>
              </a:ln>
              <a:effectLst/>
            </c:spPr>
          </c:downBars>
        </c:upDownBars>
        <c:axId val="1758998624"/>
        <c:axId val="1758997376"/>
      </c:stockChart>
      <c:catAx>
        <c:axId val="1758998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  <a:cs typeface="+mn-cs"/>
              </a:defRPr>
            </a:pPr>
            <a:endParaRPr lang="en-US"/>
          </a:p>
        </c:txPr>
        <c:crossAx val="1758997376"/>
        <c:crosses val="autoZero"/>
        <c:auto val="1"/>
        <c:lblAlgn val="ctr"/>
        <c:lblOffset val="100"/>
        <c:noMultiLvlLbl val="0"/>
      </c:catAx>
      <c:valAx>
        <c:axId val="1758997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  <a:cs typeface="+mn-cs"/>
              </a:defRPr>
            </a:pPr>
            <a:endParaRPr lang="en-US"/>
          </a:p>
        </c:txPr>
        <c:crossAx val="1758998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437660589978743E-2"/>
          <c:y val="4.3747490860626195E-2"/>
          <c:w val="0.93921631774329239"/>
          <c:h val="0.882504636231941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2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dPt>
            <c:idx val="2"/>
            <c:marker>
              <c:symbol val="picture"/>
              <c:spPr>
                <a:noFill/>
                <a:ln w="6350">
                  <a:solidFill>
                    <a:schemeClr val="accent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91FB-425B-B1A7-3F13A9CB6318}"/>
              </c:ext>
            </c:extLst>
          </c:dPt>
          <c:dPt>
            <c:idx val="4"/>
            <c:marker>
              <c:symbol val="picture"/>
            </c:marker>
            <c:bubble3D val="0"/>
            <c:extLst>
              <c:ext xmlns:c16="http://schemas.microsoft.com/office/drawing/2014/chart" uri="{C3380CC4-5D6E-409C-BE32-E72D297353CC}">
                <c16:uniqueId val="{00000001-91FB-425B-B1A7-3F13A9CB6318}"/>
              </c:ext>
            </c:extLst>
          </c:dPt>
          <c:dPt>
            <c:idx val="7"/>
            <c:marker>
              <c:symbol val="picture"/>
            </c:marker>
            <c:bubble3D val="0"/>
            <c:extLst>
              <c:ext xmlns:c16="http://schemas.microsoft.com/office/drawing/2014/chart" uri="{C3380CC4-5D6E-409C-BE32-E72D297353CC}">
                <c16:uniqueId val="{00000002-91FB-425B-B1A7-3F13A9CB6318}"/>
              </c:ext>
            </c:extLst>
          </c:dPt>
          <c:cat>
            <c:strRef>
              <c:f>Sheet1!$A$2:$A$13</c:f>
              <c:strCache>
                <c:ptCount val="12"/>
                <c:pt idx="0">
                  <c:v>NO.1</c:v>
                </c:pt>
                <c:pt idx="1">
                  <c:v>NO.2</c:v>
                </c:pt>
                <c:pt idx="2">
                  <c:v>NO.3</c:v>
                </c:pt>
                <c:pt idx="3">
                  <c:v>NO.4</c:v>
                </c:pt>
                <c:pt idx="4">
                  <c:v>NO.5</c:v>
                </c:pt>
                <c:pt idx="5">
                  <c:v>NO.6</c:v>
                </c:pt>
                <c:pt idx="6">
                  <c:v>NO.7</c:v>
                </c:pt>
                <c:pt idx="7">
                  <c:v>NO.8</c:v>
                </c:pt>
                <c:pt idx="8">
                  <c:v>NO.9</c:v>
                </c:pt>
                <c:pt idx="9">
                  <c:v>NO.10</c:v>
                </c:pt>
                <c:pt idx="10">
                  <c:v>NO.11</c:v>
                </c:pt>
                <c:pt idx="11">
                  <c:v>NO.12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2</c:v>
                </c:pt>
                <c:pt idx="1">
                  <c:v>1.5</c:v>
                </c:pt>
                <c:pt idx="2">
                  <c:v>4</c:v>
                </c:pt>
                <c:pt idx="3">
                  <c:v>2</c:v>
                </c:pt>
                <c:pt idx="4">
                  <c:v>3</c:v>
                </c:pt>
                <c:pt idx="5">
                  <c:v>1.8</c:v>
                </c:pt>
                <c:pt idx="6">
                  <c:v>3.5</c:v>
                </c:pt>
                <c:pt idx="7">
                  <c:v>1.6</c:v>
                </c:pt>
                <c:pt idx="8">
                  <c:v>1.6</c:v>
                </c:pt>
                <c:pt idx="9">
                  <c:v>5.5</c:v>
                </c:pt>
                <c:pt idx="10">
                  <c:v>3.2</c:v>
                </c:pt>
                <c:pt idx="11">
                  <c:v>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91FB-425B-B1A7-3F13A9CB631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3</c:v>
                </c:pt>
              </c:strCache>
            </c:strRef>
          </c:tx>
          <c:spPr>
            <a:ln w="28575">
              <a:solidFill>
                <a:schemeClr val="bg1">
                  <a:lumMod val="85000"/>
                </a:schemeClr>
              </a:solidFill>
            </a:ln>
          </c:spPr>
          <c:marker>
            <c:spPr>
              <a:noFill/>
              <a:ln>
                <a:solidFill>
                  <a:schemeClr val="bg1">
                    <a:lumMod val="85000"/>
                  </a:schemeClr>
                </a:solidFill>
              </a:ln>
            </c:spPr>
          </c:marker>
          <c:cat>
            <c:strRef>
              <c:f>Sheet1!$A$2:$A$13</c:f>
              <c:strCache>
                <c:ptCount val="12"/>
                <c:pt idx="0">
                  <c:v>NO.1</c:v>
                </c:pt>
                <c:pt idx="1">
                  <c:v>NO.2</c:v>
                </c:pt>
                <c:pt idx="2">
                  <c:v>NO.3</c:v>
                </c:pt>
                <c:pt idx="3">
                  <c:v>NO.4</c:v>
                </c:pt>
                <c:pt idx="4">
                  <c:v>NO.5</c:v>
                </c:pt>
                <c:pt idx="5">
                  <c:v>NO.6</c:v>
                </c:pt>
                <c:pt idx="6">
                  <c:v>NO.7</c:v>
                </c:pt>
                <c:pt idx="7">
                  <c:v>NO.8</c:v>
                </c:pt>
                <c:pt idx="8">
                  <c:v>NO.9</c:v>
                </c:pt>
                <c:pt idx="9">
                  <c:v>NO.10</c:v>
                </c:pt>
                <c:pt idx="10">
                  <c:v>NO.11</c:v>
                </c:pt>
                <c:pt idx="11">
                  <c:v>NO.12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3</c:v>
                </c:pt>
                <c:pt idx="1">
                  <c:v>5</c:v>
                </c:pt>
                <c:pt idx="2">
                  <c:v>3</c:v>
                </c:pt>
                <c:pt idx="3">
                  <c:v>1</c:v>
                </c:pt>
                <c:pt idx="4">
                  <c:v>2</c:v>
                </c:pt>
                <c:pt idx="5">
                  <c:v>5</c:v>
                </c:pt>
                <c:pt idx="6">
                  <c:v>2</c:v>
                </c:pt>
                <c:pt idx="7">
                  <c:v>4</c:v>
                </c:pt>
                <c:pt idx="8">
                  <c:v>1</c:v>
                </c:pt>
                <c:pt idx="9">
                  <c:v>2</c:v>
                </c:pt>
                <c:pt idx="10">
                  <c:v>1</c:v>
                </c:pt>
                <c:pt idx="11">
                  <c:v>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91FB-425B-B1A7-3F13A9CB63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7043680"/>
        <c:axId val="707045248"/>
      </c:lineChart>
      <c:catAx>
        <c:axId val="707043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vert="horz"/>
          <a:lstStyle/>
          <a:p>
            <a:pPr algn="ctr">
              <a:defRPr/>
            </a:pPr>
            <a:endParaRPr lang="en-US"/>
          </a:p>
        </c:txPr>
        <c:crossAx val="707045248"/>
        <c:crosses val="autoZero"/>
        <c:auto val="1"/>
        <c:lblAlgn val="ctr"/>
        <c:lblOffset val="100"/>
        <c:noMultiLvlLbl val="0"/>
      </c:catAx>
      <c:valAx>
        <c:axId val="707045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 algn="ctr">
              <a:defRPr/>
            </a:pPr>
            <a:endParaRPr lang="en-US"/>
          </a:p>
        </c:txPr>
        <c:crossAx val="707043680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>
              <a:lumMod val="85000"/>
            </a:schemeClr>
          </a:solidFill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201AD86-87C1-F34F-A570-94653B213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 dirty="0">
              <a:ea typeface="MiSans" panose="00000500000000000000" pitchFamily="2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83CAC2-274D-AA49-9273-0BB99AAEE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D4BB7-ADC9-E64E-AAAA-DB1E10F7C241}" type="datetimeFigureOut">
              <a:rPr kumimoji="1" lang="zh-CN" altLang="en-US" smtClean="0">
                <a:ea typeface="MiSans" panose="00000500000000000000" pitchFamily="2" charset="-122"/>
              </a:rPr>
              <a:t>2023/6/28</a:t>
            </a:fld>
            <a:endParaRPr kumimoji="1" lang="zh-CN" altLang="en-US" dirty="0">
              <a:ea typeface="MiSans" panose="00000500000000000000" pitchFamily="2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DFFCAF-3164-5B4A-A7AA-1F95C1C80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 dirty="0">
              <a:ea typeface="MiSans" panose="00000500000000000000" pitchFamily="2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173253-261F-124A-8FD0-6B2BCD6E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D9CB6-B921-3743-B681-02986F8A8226}" type="slidenum">
              <a:rPr kumimoji="1" lang="zh-CN" altLang="en-US" smtClean="0">
                <a:ea typeface="MiSans" panose="00000500000000000000" pitchFamily="2" charset="-122"/>
              </a:rPr>
              <a:t>‹#›</a:t>
            </a:fld>
            <a:endParaRPr kumimoji="1" lang="zh-CN" altLang="en-US" dirty="0">
              <a:ea typeface="MiSans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772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MiSans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MiSans" panose="00000500000000000000" pitchFamily="2" charset="-122"/>
              </a:defRPr>
            </a:lvl1pPr>
          </a:lstStyle>
          <a:p>
            <a:fld id="{7BB30C6B-F34A-4F02-BACE-D18C28E3B70A}" type="datetimeFigureOut">
              <a:rPr lang="zh-CN" altLang="en-US" smtClean="0"/>
              <a:pPr/>
              <a:t>2023/6/28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MiSans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MiSans" panose="00000500000000000000" pitchFamily="2" charset="-122"/>
              </a:defRPr>
            </a:lvl1pPr>
          </a:lstStyle>
          <a:p>
            <a:fld id="{175DD2B1-1A58-4FDB-AD54-64407EF7A1E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071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MiSans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MiSans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MiSans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MiSans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MiSans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9FF554-DDC4-4E1A-BDF1-E8D4884C8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75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104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85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0BF49-76BF-493F-81B1-DBFD8C499208}" type="slidenum">
              <a:rPr lang="zh-CN" altLang="en-US" smtClean="0"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10235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730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332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86F22-33AE-49C3-A136-11A981D18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047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9FF554-DDC4-4E1A-BDF1-E8D4884C8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56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068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745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05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.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736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 descr="男人拿着笔记本电脑&#10;&#10;描述已自动生成">
            <a:extLst>
              <a:ext uri="{FF2B5EF4-FFF2-40B4-BE49-F238E27FC236}">
                <a16:creationId xmlns:a16="http://schemas.microsoft.com/office/drawing/2014/main" id="{A0E6C889-AE68-CFDD-61A1-C67D9004DB44}"/>
              </a:ext>
            </a:extLst>
          </p:cNvPr>
          <p:cNvPicPr>
            <a:picLocks/>
          </p:cNvPicPr>
          <p:nvPr userDrawn="1"/>
        </p:nvPicPr>
        <p:blipFill>
          <a:blip r:embed="rId6">
            <a:alphaModFix amt="1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156FD79F-69F4-C565-6762-11BF8EACF13E}"/>
              </a:ext>
            </a:extLst>
          </p:cNvPr>
          <p:cNvSpPr/>
          <p:nvPr userDrawn="1"/>
        </p:nvSpPr>
        <p:spPr>
          <a:xfrm rot="-120000">
            <a:off x="-119580" y="-2636"/>
            <a:ext cx="509935" cy="6863739"/>
          </a:xfrm>
          <a:custGeom>
            <a:avLst/>
            <a:gdLst>
              <a:gd name="connsiteX0" fmla="*/ 239341 w 509935"/>
              <a:gd name="connsiteY0" fmla="*/ 0 h 6863739"/>
              <a:gd name="connsiteX1" fmla="*/ 509935 w 509935"/>
              <a:gd name="connsiteY1" fmla="*/ 9450 h 6863739"/>
              <a:gd name="connsiteX2" fmla="*/ 497433 w 509935"/>
              <a:gd name="connsiteY2" fmla="*/ 23959 h 6863739"/>
              <a:gd name="connsiteX3" fmla="*/ 468056 w 509935"/>
              <a:gd name="connsiteY3" fmla="*/ 76596 h 6863739"/>
              <a:gd name="connsiteX4" fmla="*/ 471763 w 509935"/>
              <a:gd name="connsiteY4" fmla="*/ 134957 h 6863739"/>
              <a:gd name="connsiteX5" fmla="*/ 489139 w 509935"/>
              <a:gd name="connsiteY5" fmla="*/ 195838 h 6863739"/>
              <a:gd name="connsiteX6" fmla="*/ 489978 w 509935"/>
              <a:gd name="connsiteY6" fmla="*/ 237693 h 6863739"/>
              <a:gd name="connsiteX7" fmla="*/ 475753 w 509935"/>
              <a:gd name="connsiteY7" fmla="*/ 299440 h 6863739"/>
              <a:gd name="connsiteX8" fmla="*/ 458739 w 509935"/>
              <a:gd name="connsiteY8" fmla="*/ 357565 h 6863739"/>
              <a:gd name="connsiteX9" fmla="*/ 449646 w 509935"/>
              <a:gd name="connsiteY9" fmla="*/ 388960 h 6863739"/>
              <a:gd name="connsiteX10" fmla="*/ 467841 w 509935"/>
              <a:gd name="connsiteY10" fmla="*/ 503755 h 6863739"/>
              <a:gd name="connsiteX11" fmla="*/ 457526 w 509935"/>
              <a:gd name="connsiteY11" fmla="*/ 670335 h 6863739"/>
              <a:gd name="connsiteX12" fmla="*/ 473027 w 509935"/>
              <a:gd name="connsiteY12" fmla="*/ 750907 h 6863739"/>
              <a:gd name="connsiteX13" fmla="*/ 474536 w 509935"/>
              <a:gd name="connsiteY13" fmla="*/ 760432 h 6863739"/>
              <a:gd name="connsiteX14" fmla="*/ 467701 w 509935"/>
              <a:gd name="connsiteY14" fmla="*/ 942755 h 6863739"/>
              <a:gd name="connsiteX15" fmla="*/ 470649 w 509935"/>
              <a:gd name="connsiteY15" fmla="*/ 1002136 h 6863739"/>
              <a:gd name="connsiteX16" fmla="*/ 461070 w 509935"/>
              <a:gd name="connsiteY16" fmla="*/ 1155786 h 6863739"/>
              <a:gd name="connsiteX17" fmla="*/ 447294 w 509935"/>
              <a:gd name="connsiteY17" fmla="*/ 1266699 h 6863739"/>
              <a:gd name="connsiteX18" fmla="*/ 413695 w 509935"/>
              <a:gd name="connsiteY18" fmla="*/ 1370914 h 6863739"/>
              <a:gd name="connsiteX19" fmla="*/ 395336 w 509935"/>
              <a:gd name="connsiteY19" fmla="*/ 1481157 h 6863739"/>
              <a:gd name="connsiteX20" fmla="*/ 396018 w 509935"/>
              <a:gd name="connsiteY20" fmla="*/ 1509732 h 6863739"/>
              <a:gd name="connsiteX21" fmla="*/ 390909 w 509935"/>
              <a:gd name="connsiteY21" fmla="*/ 1543102 h 6863739"/>
              <a:gd name="connsiteX22" fmla="*/ 371693 w 509935"/>
              <a:gd name="connsiteY22" fmla="*/ 1549827 h 6863739"/>
              <a:gd name="connsiteX23" fmla="*/ 364686 w 509935"/>
              <a:gd name="connsiteY23" fmla="*/ 1611550 h 6863739"/>
              <a:gd name="connsiteX24" fmla="*/ 327476 w 509935"/>
              <a:gd name="connsiteY24" fmla="*/ 1792307 h 6863739"/>
              <a:gd name="connsiteX25" fmla="*/ 325488 w 509935"/>
              <a:gd name="connsiteY25" fmla="*/ 1890063 h 6863739"/>
              <a:gd name="connsiteX26" fmla="*/ 314602 w 509935"/>
              <a:gd name="connsiteY26" fmla="*/ 1936780 h 6863739"/>
              <a:gd name="connsiteX27" fmla="*/ 284644 w 509935"/>
              <a:gd name="connsiteY27" fmla="*/ 1978724 h 6863739"/>
              <a:gd name="connsiteX28" fmla="*/ 279208 w 509935"/>
              <a:gd name="connsiteY28" fmla="*/ 2017732 h 6863739"/>
              <a:gd name="connsiteX29" fmla="*/ 287396 w 509935"/>
              <a:gd name="connsiteY29" fmla="*/ 2071099 h 6863739"/>
              <a:gd name="connsiteX30" fmla="*/ 270826 w 509935"/>
              <a:gd name="connsiteY30" fmla="*/ 2112374 h 6863739"/>
              <a:gd name="connsiteX31" fmla="*/ 238890 w 509935"/>
              <a:gd name="connsiteY31" fmla="*/ 2158638 h 6863739"/>
              <a:gd name="connsiteX32" fmla="*/ 211457 w 509935"/>
              <a:gd name="connsiteY32" fmla="*/ 2195044 h 6863739"/>
              <a:gd name="connsiteX33" fmla="*/ 204594 w 509935"/>
              <a:gd name="connsiteY33" fmla="*/ 2224107 h 6863739"/>
              <a:gd name="connsiteX34" fmla="*/ 256843 w 509935"/>
              <a:gd name="connsiteY34" fmla="*/ 2257884 h 6863739"/>
              <a:gd name="connsiteX35" fmla="*/ 290620 w 509935"/>
              <a:gd name="connsiteY35" fmla="*/ 2291661 h 6863739"/>
              <a:gd name="connsiteX36" fmla="*/ 224626 w 509935"/>
              <a:gd name="connsiteY36" fmla="*/ 2319357 h 6863739"/>
              <a:gd name="connsiteX37" fmla="*/ 232827 w 509935"/>
              <a:gd name="connsiteY37" fmla="*/ 2441943 h 6863739"/>
              <a:gd name="connsiteX38" fmla="*/ 220941 w 509935"/>
              <a:gd name="connsiteY38" fmla="*/ 2594343 h 6863739"/>
              <a:gd name="connsiteX39" fmla="*/ 174246 w 509935"/>
              <a:gd name="connsiteY39" fmla="*/ 2798238 h 6863739"/>
              <a:gd name="connsiteX40" fmla="*/ 180283 w 509935"/>
              <a:gd name="connsiteY40" fmla="*/ 2833707 h 6863739"/>
              <a:gd name="connsiteX41" fmla="*/ 214696 w 509935"/>
              <a:gd name="connsiteY41" fmla="*/ 2916452 h 6863739"/>
              <a:gd name="connsiteX42" fmla="*/ 217990 w 509935"/>
              <a:gd name="connsiteY42" fmla="*/ 2928614 h 6863739"/>
              <a:gd name="connsiteX43" fmla="*/ 227515 w 509935"/>
              <a:gd name="connsiteY43" fmla="*/ 2984354 h 6863739"/>
              <a:gd name="connsiteX44" fmla="*/ 249621 w 509935"/>
              <a:gd name="connsiteY44" fmla="*/ 3043383 h 6863739"/>
              <a:gd name="connsiteX45" fmla="*/ 171640 w 509935"/>
              <a:gd name="connsiteY45" fmla="*/ 3129386 h 6863739"/>
              <a:gd name="connsiteX46" fmla="*/ 161446 w 509935"/>
              <a:gd name="connsiteY46" fmla="*/ 3221930 h 6863739"/>
              <a:gd name="connsiteX47" fmla="*/ 160903 w 509935"/>
              <a:gd name="connsiteY47" fmla="*/ 3271378 h 6863739"/>
              <a:gd name="connsiteX48" fmla="*/ 154397 w 509935"/>
              <a:gd name="connsiteY48" fmla="*/ 3316349 h 6863739"/>
              <a:gd name="connsiteX49" fmla="*/ 141766 w 509935"/>
              <a:gd name="connsiteY49" fmla="*/ 3346148 h 6863739"/>
              <a:gd name="connsiteX50" fmla="*/ 130146 w 509935"/>
              <a:gd name="connsiteY50" fmla="*/ 3394797 h 6863739"/>
              <a:gd name="connsiteX51" fmla="*/ 142379 w 509935"/>
              <a:gd name="connsiteY51" fmla="*/ 3449657 h 6863739"/>
              <a:gd name="connsiteX52" fmla="*/ 189748 w 509935"/>
              <a:gd name="connsiteY52" fmla="*/ 3579832 h 6863739"/>
              <a:gd name="connsiteX53" fmla="*/ 229905 w 509935"/>
              <a:gd name="connsiteY53" fmla="*/ 3608407 h 6863739"/>
              <a:gd name="connsiteX54" fmla="*/ 261251 w 509935"/>
              <a:gd name="connsiteY54" fmla="*/ 3820297 h 6863739"/>
              <a:gd name="connsiteX55" fmla="*/ 275646 w 509935"/>
              <a:gd name="connsiteY55" fmla="*/ 3853796 h 6863739"/>
              <a:gd name="connsiteX56" fmla="*/ 282551 w 509935"/>
              <a:gd name="connsiteY56" fmla="*/ 3926660 h 6863739"/>
              <a:gd name="connsiteX57" fmla="*/ 271435 w 509935"/>
              <a:gd name="connsiteY57" fmla="*/ 4129200 h 6863739"/>
              <a:gd name="connsiteX58" fmla="*/ 256214 w 509935"/>
              <a:gd name="connsiteY58" fmla="*/ 4284266 h 6863739"/>
              <a:gd name="connsiteX59" fmla="*/ 273216 w 509935"/>
              <a:gd name="connsiteY59" fmla="*/ 4470892 h 6863739"/>
              <a:gd name="connsiteX60" fmla="*/ 263345 w 509935"/>
              <a:gd name="connsiteY60" fmla="*/ 4616809 h 6863739"/>
              <a:gd name="connsiteX61" fmla="*/ 281315 w 509935"/>
              <a:gd name="connsiteY61" fmla="*/ 4657687 h 6863739"/>
              <a:gd name="connsiteX62" fmla="*/ 288196 w 509935"/>
              <a:gd name="connsiteY62" fmla="*/ 4693685 h 6863739"/>
              <a:gd name="connsiteX63" fmla="*/ 285844 w 509935"/>
              <a:gd name="connsiteY63" fmla="*/ 4874263 h 6863739"/>
              <a:gd name="connsiteX64" fmla="*/ 325499 w 509935"/>
              <a:gd name="connsiteY64" fmla="*/ 4986014 h 6863739"/>
              <a:gd name="connsiteX65" fmla="*/ 346811 w 509935"/>
              <a:gd name="connsiteY65" fmla="*/ 5060009 h 6863739"/>
              <a:gd name="connsiteX66" fmla="*/ 324738 w 509935"/>
              <a:gd name="connsiteY66" fmla="*/ 5121269 h 6863739"/>
              <a:gd name="connsiteX67" fmla="*/ 341658 w 509935"/>
              <a:gd name="connsiteY67" fmla="*/ 5196284 h 6863739"/>
              <a:gd name="connsiteX68" fmla="*/ 352756 w 509935"/>
              <a:gd name="connsiteY68" fmla="*/ 5249020 h 6863739"/>
              <a:gd name="connsiteX69" fmla="*/ 357841 w 509935"/>
              <a:gd name="connsiteY69" fmla="*/ 5450345 h 6863739"/>
              <a:gd name="connsiteX70" fmla="*/ 344798 w 509935"/>
              <a:gd name="connsiteY70" fmla="*/ 5467228 h 6863739"/>
              <a:gd name="connsiteX71" fmla="*/ 325821 w 509935"/>
              <a:gd name="connsiteY71" fmla="*/ 5493959 h 6863739"/>
              <a:gd name="connsiteX72" fmla="*/ 312212 w 509935"/>
              <a:gd name="connsiteY72" fmla="*/ 5513407 h 6863739"/>
              <a:gd name="connsiteX73" fmla="*/ 289043 w 509935"/>
              <a:gd name="connsiteY73" fmla="*/ 5617051 h 6863739"/>
              <a:gd name="connsiteX74" fmla="*/ 261396 w 509935"/>
              <a:gd name="connsiteY74" fmla="*/ 5698394 h 6863739"/>
              <a:gd name="connsiteX75" fmla="*/ 236921 w 509935"/>
              <a:gd name="connsiteY75" fmla="*/ 5733632 h 6863739"/>
              <a:gd name="connsiteX76" fmla="*/ 206134 w 509935"/>
              <a:gd name="connsiteY76" fmla="*/ 5766588 h 6863739"/>
              <a:gd name="connsiteX77" fmla="*/ 186467 w 509935"/>
              <a:gd name="connsiteY77" fmla="*/ 5931860 h 6863739"/>
              <a:gd name="connsiteX78" fmla="*/ 194351 w 509935"/>
              <a:gd name="connsiteY78" fmla="*/ 6031506 h 6863739"/>
              <a:gd name="connsiteX79" fmla="*/ 202354 w 509935"/>
              <a:gd name="connsiteY79" fmla="*/ 6121053 h 6863739"/>
              <a:gd name="connsiteX80" fmla="*/ 236490 w 509935"/>
              <a:gd name="connsiteY80" fmla="*/ 6247851 h 6863739"/>
              <a:gd name="connsiteX81" fmla="*/ 252472 w 509935"/>
              <a:gd name="connsiteY81" fmla="*/ 6336751 h 6863739"/>
              <a:gd name="connsiteX82" fmla="*/ 237089 w 509935"/>
              <a:gd name="connsiteY82" fmla="*/ 6497657 h 6863739"/>
              <a:gd name="connsiteX83" fmla="*/ 262321 w 509935"/>
              <a:gd name="connsiteY83" fmla="*/ 6745307 h 6863739"/>
              <a:gd name="connsiteX84" fmla="*/ 280880 w 509935"/>
              <a:gd name="connsiteY84" fmla="*/ 6805213 h 6863739"/>
              <a:gd name="connsiteX85" fmla="*/ 283964 w 509935"/>
              <a:gd name="connsiteY85" fmla="*/ 6863739 h 6863739"/>
              <a:gd name="connsiteX86" fmla="*/ 0 w 509935"/>
              <a:gd name="connsiteY86" fmla="*/ 6853823 h 686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09935" h="6863739">
                <a:moveTo>
                  <a:pt x="239341" y="0"/>
                </a:moveTo>
                <a:lnTo>
                  <a:pt x="509935" y="9450"/>
                </a:lnTo>
                <a:lnTo>
                  <a:pt x="497433" y="23959"/>
                </a:lnTo>
                <a:cubicBezTo>
                  <a:pt x="479626" y="41766"/>
                  <a:pt x="466406" y="65453"/>
                  <a:pt x="468056" y="76596"/>
                </a:cubicBezTo>
                <a:cubicBezTo>
                  <a:pt x="469706" y="87740"/>
                  <a:pt x="471374" y="114002"/>
                  <a:pt x="471763" y="134957"/>
                </a:cubicBezTo>
                <a:cubicBezTo>
                  <a:pt x="472152" y="155912"/>
                  <a:pt x="479971" y="183309"/>
                  <a:pt x="489139" y="195838"/>
                </a:cubicBezTo>
                <a:cubicBezTo>
                  <a:pt x="502484" y="214077"/>
                  <a:pt x="502651" y="222423"/>
                  <a:pt x="489978" y="237693"/>
                </a:cubicBezTo>
                <a:cubicBezTo>
                  <a:pt x="481272" y="248183"/>
                  <a:pt x="474871" y="275969"/>
                  <a:pt x="475753" y="299440"/>
                </a:cubicBezTo>
                <a:cubicBezTo>
                  <a:pt x="476647" y="323202"/>
                  <a:pt x="469107" y="348961"/>
                  <a:pt x="458739" y="357565"/>
                </a:cubicBezTo>
                <a:cubicBezTo>
                  <a:pt x="439957" y="373153"/>
                  <a:pt x="431966" y="400741"/>
                  <a:pt x="449646" y="388960"/>
                </a:cubicBezTo>
                <a:cubicBezTo>
                  <a:pt x="454885" y="385469"/>
                  <a:pt x="463073" y="437127"/>
                  <a:pt x="467841" y="503755"/>
                </a:cubicBezTo>
                <a:cubicBezTo>
                  <a:pt x="474581" y="597926"/>
                  <a:pt x="472284" y="635014"/>
                  <a:pt x="457526" y="670335"/>
                </a:cubicBezTo>
                <a:cubicBezTo>
                  <a:pt x="436170" y="721448"/>
                  <a:pt x="441837" y="750907"/>
                  <a:pt x="473027" y="750907"/>
                </a:cubicBezTo>
                <a:cubicBezTo>
                  <a:pt x="491225" y="750907"/>
                  <a:pt x="491426" y="752180"/>
                  <a:pt x="474536" y="760432"/>
                </a:cubicBezTo>
                <a:cubicBezTo>
                  <a:pt x="449118" y="772851"/>
                  <a:pt x="443314" y="927682"/>
                  <a:pt x="467701" y="942755"/>
                </a:cubicBezTo>
                <a:cubicBezTo>
                  <a:pt x="480047" y="950385"/>
                  <a:pt x="480739" y="964331"/>
                  <a:pt x="470649" y="1002136"/>
                </a:cubicBezTo>
                <a:cubicBezTo>
                  <a:pt x="463395" y="1029311"/>
                  <a:pt x="459085" y="1098453"/>
                  <a:pt x="461070" y="1155786"/>
                </a:cubicBezTo>
                <a:cubicBezTo>
                  <a:pt x="463807" y="1234847"/>
                  <a:pt x="460480" y="1261639"/>
                  <a:pt x="447294" y="1266699"/>
                </a:cubicBezTo>
                <a:cubicBezTo>
                  <a:pt x="436890" y="1270691"/>
                  <a:pt x="423397" y="1312543"/>
                  <a:pt x="413695" y="1370914"/>
                </a:cubicBezTo>
                <a:cubicBezTo>
                  <a:pt x="404778" y="1424562"/>
                  <a:pt x="396516" y="1474172"/>
                  <a:pt x="395336" y="1481157"/>
                </a:cubicBezTo>
                <a:cubicBezTo>
                  <a:pt x="394156" y="1488142"/>
                  <a:pt x="394462" y="1501001"/>
                  <a:pt x="396018" y="1509732"/>
                </a:cubicBezTo>
                <a:cubicBezTo>
                  <a:pt x="398851" y="1525634"/>
                  <a:pt x="393897" y="1557985"/>
                  <a:pt x="390909" y="1543102"/>
                </a:cubicBezTo>
                <a:cubicBezTo>
                  <a:pt x="390035" y="1538754"/>
                  <a:pt x="381388" y="1541780"/>
                  <a:pt x="371693" y="1549827"/>
                </a:cubicBezTo>
                <a:cubicBezTo>
                  <a:pt x="358597" y="1560695"/>
                  <a:pt x="356796" y="1576565"/>
                  <a:pt x="364686" y="1611550"/>
                </a:cubicBezTo>
                <a:cubicBezTo>
                  <a:pt x="376499" y="1663928"/>
                  <a:pt x="360494" y="1741676"/>
                  <a:pt x="327476" y="1792307"/>
                </a:cubicBezTo>
                <a:cubicBezTo>
                  <a:pt x="301742" y="1831768"/>
                  <a:pt x="300962" y="1870138"/>
                  <a:pt x="325488" y="1890063"/>
                </a:cubicBezTo>
                <a:cubicBezTo>
                  <a:pt x="341667" y="1903207"/>
                  <a:pt x="340190" y="1909543"/>
                  <a:pt x="314602" y="1936780"/>
                </a:cubicBezTo>
                <a:cubicBezTo>
                  <a:pt x="298321" y="1954111"/>
                  <a:pt x="284839" y="1972986"/>
                  <a:pt x="284644" y="1978724"/>
                </a:cubicBezTo>
                <a:cubicBezTo>
                  <a:pt x="284449" y="1984462"/>
                  <a:pt x="282002" y="2002016"/>
                  <a:pt x="279208" y="2017732"/>
                </a:cubicBezTo>
                <a:cubicBezTo>
                  <a:pt x="276414" y="2033448"/>
                  <a:pt x="280098" y="2057463"/>
                  <a:pt x="287396" y="2071099"/>
                </a:cubicBezTo>
                <a:cubicBezTo>
                  <a:pt x="298307" y="2091487"/>
                  <a:pt x="295363" y="2098819"/>
                  <a:pt x="270826" y="2112374"/>
                </a:cubicBezTo>
                <a:cubicBezTo>
                  <a:pt x="254174" y="2121573"/>
                  <a:pt x="240061" y="2142018"/>
                  <a:pt x="238890" y="2158638"/>
                </a:cubicBezTo>
                <a:cubicBezTo>
                  <a:pt x="237624" y="2176611"/>
                  <a:pt x="226748" y="2191045"/>
                  <a:pt x="211457" y="2195044"/>
                </a:cubicBezTo>
                <a:cubicBezTo>
                  <a:pt x="182224" y="2202688"/>
                  <a:pt x="177166" y="2224107"/>
                  <a:pt x="204594" y="2224107"/>
                </a:cubicBezTo>
                <a:cubicBezTo>
                  <a:pt x="214754" y="2224107"/>
                  <a:pt x="238266" y="2239307"/>
                  <a:pt x="256843" y="2257884"/>
                </a:cubicBezTo>
                <a:lnTo>
                  <a:pt x="290620" y="2291661"/>
                </a:lnTo>
                <a:lnTo>
                  <a:pt x="224626" y="2319357"/>
                </a:lnTo>
                <a:lnTo>
                  <a:pt x="232827" y="2441943"/>
                </a:lnTo>
                <a:cubicBezTo>
                  <a:pt x="239549" y="2542402"/>
                  <a:pt x="237404" y="2569910"/>
                  <a:pt x="220941" y="2594343"/>
                </a:cubicBezTo>
                <a:cubicBezTo>
                  <a:pt x="200217" y="2625100"/>
                  <a:pt x="167229" y="2769143"/>
                  <a:pt x="174246" y="2798238"/>
                </a:cubicBezTo>
                <a:cubicBezTo>
                  <a:pt x="176423" y="2807269"/>
                  <a:pt x="179140" y="2823229"/>
                  <a:pt x="180283" y="2833707"/>
                </a:cubicBezTo>
                <a:cubicBezTo>
                  <a:pt x="186249" y="2888413"/>
                  <a:pt x="200241" y="2922056"/>
                  <a:pt x="214696" y="2916452"/>
                </a:cubicBezTo>
                <a:cubicBezTo>
                  <a:pt x="226125" y="2912020"/>
                  <a:pt x="227048" y="2915426"/>
                  <a:pt x="217990" y="2928614"/>
                </a:cubicBezTo>
                <a:cubicBezTo>
                  <a:pt x="209155" y="2941480"/>
                  <a:pt x="211990" y="2958072"/>
                  <a:pt x="227515" y="2984354"/>
                </a:cubicBezTo>
                <a:cubicBezTo>
                  <a:pt x="239674" y="3004936"/>
                  <a:pt x="249621" y="3031499"/>
                  <a:pt x="249621" y="3043383"/>
                </a:cubicBezTo>
                <a:cubicBezTo>
                  <a:pt x="249621" y="3075620"/>
                  <a:pt x="190104" y="3141259"/>
                  <a:pt x="171640" y="3129386"/>
                </a:cubicBezTo>
                <a:cubicBezTo>
                  <a:pt x="152136" y="3116844"/>
                  <a:pt x="143007" y="3199713"/>
                  <a:pt x="161446" y="3221930"/>
                </a:cubicBezTo>
                <a:cubicBezTo>
                  <a:pt x="169693" y="3231868"/>
                  <a:pt x="169508" y="3248746"/>
                  <a:pt x="160903" y="3271378"/>
                </a:cubicBezTo>
                <a:cubicBezTo>
                  <a:pt x="153718" y="3290276"/>
                  <a:pt x="150790" y="3310513"/>
                  <a:pt x="154397" y="3316349"/>
                </a:cubicBezTo>
                <a:cubicBezTo>
                  <a:pt x="158004" y="3322185"/>
                  <a:pt x="152319" y="3335594"/>
                  <a:pt x="141766" y="3346148"/>
                </a:cubicBezTo>
                <a:cubicBezTo>
                  <a:pt x="129960" y="3357953"/>
                  <a:pt x="125489" y="3376673"/>
                  <a:pt x="130146" y="3394797"/>
                </a:cubicBezTo>
                <a:cubicBezTo>
                  <a:pt x="134310" y="3411000"/>
                  <a:pt x="139814" y="3435687"/>
                  <a:pt x="142379" y="3449657"/>
                </a:cubicBezTo>
                <a:cubicBezTo>
                  <a:pt x="156467" y="3526402"/>
                  <a:pt x="166512" y="3554008"/>
                  <a:pt x="189748" y="3579832"/>
                </a:cubicBezTo>
                <a:cubicBezTo>
                  <a:pt x="203888" y="3595548"/>
                  <a:pt x="221959" y="3608407"/>
                  <a:pt x="229905" y="3608407"/>
                </a:cubicBezTo>
                <a:cubicBezTo>
                  <a:pt x="261999" y="3608407"/>
                  <a:pt x="289209" y="3792339"/>
                  <a:pt x="261251" y="3820297"/>
                </a:cubicBezTo>
                <a:cubicBezTo>
                  <a:pt x="251357" y="3830191"/>
                  <a:pt x="255410" y="3839621"/>
                  <a:pt x="275646" y="3853796"/>
                </a:cubicBezTo>
                <a:cubicBezTo>
                  <a:pt x="303273" y="3873146"/>
                  <a:pt x="303405" y="3874541"/>
                  <a:pt x="282551" y="3926660"/>
                </a:cubicBezTo>
                <a:cubicBezTo>
                  <a:pt x="254413" y="3996986"/>
                  <a:pt x="248920" y="4097055"/>
                  <a:pt x="271435" y="4129200"/>
                </a:cubicBezTo>
                <a:cubicBezTo>
                  <a:pt x="290846" y="4156913"/>
                  <a:pt x="279988" y="4267535"/>
                  <a:pt x="256214" y="4284266"/>
                </a:cubicBezTo>
                <a:cubicBezTo>
                  <a:pt x="240112" y="4295598"/>
                  <a:pt x="255059" y="4459670"/>
                  <a:pt x="273216" y="4470892"/>
                </a:cubicBezTo>
                <a:cubicBezTo>
                  <a:pt x="284465" y="4477844"/>
                  <a:pt x="280918" y="4530279"/>
                  <a:pt x="263345" y="4616809"/>
                </a:cubicBezTo>
                <a:cubicBezTo>
                  <a:pt x="260648" y="4630092"/>
                  <a:pt x="268734" y="4648487"/>
                  <a:pt x="281315" y="4657687"/>
                </a:cubicBezTo>
                <a:cubicBezTo>
                  <a:pt x="300092" y="4671416"/>
                  <a:pt x="301324" y="4677866"/>
                  <a:pt x="288196" y="4693685"/>
                </a:cubicBezTo>
                <a:cubicBezTo>
                  <a:pt x="271768" y="4713479"/>
                  <a:pt x="271441" y="4738656"/>
                  <a:pt x="285844" y="4874263"/>
                </a:cubicBezTo>
                <a:cubicBezTo>
                  <a:pt x="292048" y="4932667"/>
                  <a:pt x="302164" y="4961175"/>
                  <a:pt x="325499" y="4986014"/>
                </a:cubicBezTo>
                <a:cubicBezTo>
                  <a:pt x="351541" y="5013735"/>
                  <a:pt x="355137" y="5026218"/>
                  <a:pt x="346811" y="5060009"/>
                </a:cubicBezTo>
                <a:cubicBezTo>
                  <a:pt x="341303" y="5082365"/>
                  <a:pt x="331370" y="5109932"/>
                  <a:pt x="324738" y="5121269"/>
                </a:cubicBezTo>
                <a:cubicBezTo>
                  <a:pt x="308183" y="5149566"/>
                  <a:pt x="313534" y="5173289"/>
                  <a:pt x="341658" y="5196284"/>
                </a:cubicBezTo>
                <a:cubicBezTo>
                  <a:pt x="360962" y="5212067"/>
                  <a:pt x="363044" y="5221961"/>
                  <a:pt x="352756" y="5249020"/>
                </a:cubicBezTo>
                <a:cubicBezTo>
                  <a:pt x="340922" y="5280146"/>
                  <a:pt x="344683" y="5429054"/>
                  <a:pt x="357841" y="5450345"/>
                </a:cubicBezTo>
                <a:cubicBezTo>
                  <a:pt x="361105" y="5455626"/>
                  <a:pt x="355235" y="5463222"/>
                  <a:pt x="344798" y="5467228"/>
                </a:cubicBezTo>
                <a:cubicBezTo>
                  <a:pt x="334361" y="5471233"/>
                  <a:pt x="325821" y="5483263"/>
                  <a:pt x="325821" y="5493959"/>
                </a:cubicBezTo>
                <a:cubicBezTo>
                  <a:pt x="325821" y="5504655"/>
                  <a:pt x="319697" y="5513407"/>
                  <a:pt x="312212" y="5513407"/>
                </a:cubicBezTo>
                <a:cubicBezTo>
                  <a:pt x="297243" y="5513407"/>
                  <a:pt x="293764" y="5528968"/>
                  <a:pt x="289043" y="5617051"/>
                </a:cubicBezTo>
                <a:cubicBezTo>
                  <a:pt x="286937" y="5656351"/>
                  <a:pt x="277645" y="5683689"/>
                  <a:pt x="261396" y="5698394"/>
                </a:cubicBezTo>
                <a:cubicBezTo>
                  <a:pt x="247935" y="5710576"/>
                  <a:pt x="236921" y="5726434"/>
                  <a:pt x="236921" y="5733632"/>
                </a:cubicBezTo>
                <a:cubicBezTo>
                  <a:pt x="236921" y="5740830"/>
                  <a:pt x="223067" y="5755661"/>
                  <a:pt x="206134" y="5766588"/>
                </a:cubicBezTo>
                <a:cubicBezTo>
                  <a:pt x="166272" y="5792314"/>
                  <a:pt x="158552" y="5857193"/>
                  <a:pt x="186467" y="5931860"/>
                </a:cubicBezTo>
                <a:cubicBezTo>
                  <a:pt x="203045" y="5976199"/>
                  <a:pt x="204742" y="5997649"/>
                  <a:pt x="194351" y="6031506"/>
                </a:cubicBezTo>
                <a:cubicBezTo>
                  <a:pt x="183840" y="6065755"/>
                  <a:pt x="185489" y="6084215"/>
                  <a:pt x="202354" y="6121053"/>
                </a:cubicBezTo>
                <a:cubicBezTo>
                  <a:pt x="214038" y="6146575"/>
                  <a:pt x="229399" y="6203635"/>
                  <a:pt x="236490" y="6247851"/>
                </a:cubicBezTo>
                <a:cubicBezTo>
                  <a:pt x="243580" y="6292068"/>
                  <a:pt x="250772" y="6332073"/>
                  <a:pt x="252472" y="6336751"/>
                </a:cubicBezTo>
                <a:cubicBezTo>
                  <a:pt x="259056" y="6354877"/>
                  <a:pt x="246556" y="6485629"/>
                  <a:pt x="237089" y="6497657"/>
                </a:cubicBezTo>
                <a:cubicBezTo>
                  <a:pt x="210827" y="6531022"/>
                  <a:pt x="232660" y="6745307"/>
                  <a:pt x="262321" y="6745307"/>
                </a:cubicBezTo>
                <a:cubicBezTo>
                  <a:pt x="270650" y="6745307"/>
                  <a:pt x="277153" y="6768408"/>
                  <a:pt x="280880" y="6805213"/>
                </a:cubicBezTo>
                <a:lnTo>
                  <a:pt x="283964" y="6863739"/>
                </a:lnTo>
                <a:lnTo>
                  <a:pt x="0" y="6853823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innerShdw blurRad="88900" dist="25400">
              <a:schemeClr val="accent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29B05381-EE02-FE27-C17C-79FAD78A595D}"/>
              </a:ext>
            </a:extLst>
          </p:cNvPr>
          <p:cNvSpPr/>
          <p:nvPr userDrawn="1"/>
        </p:nvSpPr>
        <p:spPr>
          <a:xfrm flipH="1" flipV="1">
            <a:off x="11827700" y="0"/>
            <a:ext cx="364300" cy="6858000"/>
          </a:xfrm>
          <a:custGeom>
            <a:avLst/>
            <a:gdLst>
              <a:gd name="connsiteX0" fmla="*/ 109423 w 364300"/>
              <a:gd name="connsiteY0" fmla="*/ 6858000 h 6858000"/>
              <a:gd name="connsiteX1" fmla="*/ 0 w 364300"/>
              <a:gd name="connsiteY1" fmla="*/ 6858000 h 6858000"/>
              <a:gd name="connsiteX2" fmla="*/ 0 w 364300"/>
              <a:gd name="connsiteY2" fmla="*/ 0 h 6858000"/>
              <a:gd name="connsiteX3" fmla="*/ 363439 w 364300"/>
              <a:gd name="connsiteY3" fmla="*/ 0 h 6858000"/>
              <a:gd name="connsiteX4" fmla="*/ 363414 w 364300"/>
              <a:gd name="connsiteY4" fmla="*/ 1694 h 6858000"/>
              <a:gd name="connsiteX5" fmla="*/ 349638 w 364300"/>
              <a:gd name="connsiteY5" fmla="*/ 112607 h 6858000"/>
              <a:gd name="connsiteX6" fmla="*/ 316039 w 364300"/>
              <a:gd name="connsiteY6" fmla="*/ 216822 h 6858000"/>
              <a:gd name="connsiteX7" fmla="*/ 297680 w 364300"/>
              <a:gd name="connsiteY7" fmla="*/ 327065 h 6858000"/>
              <a:gd name="connsiteX8" fmla="*/ 298362 w 364300"/>
              <a:gd name="connsiteY8" fmla="*/ 355640 h 6858000"/>
              <a:gd name="connsiteX9" fmla="*/ 293253 w 364300"/>
              <a:gd name="connsiteY9" fmla="*/ 389010 h 6858000"/>
              <a:gd name="connsiteX10" fmla="*/ 274037 w 364300"/>
              <a:gd name="connsiteY10" fmla="*/ 395735 h 6858000"/>
              <a:gd name="connsiteX11" fmla="*/ 267030 w 364300"/>
              <a:gd name="connsiteY11" fmla="*/ 457458 h 6858000"/>
              <a:gd name="connsiteX12" fmla="*/ 229820 w 364300"/>
              <a:gd name="connsiteY12" fmla="*/ 638215 h 6858000"/>
              <a:gd name="connsiteX13" fmla="*/ 227832 w 364300"/>
              <a:gd name="connsiteY13" fmla="*/ 735971 h 6858000"/>
              <a:gd name="connsiteX14" fmla="*/ 216946 w 364300"/>
              <a:gd name="connsiteY14" fmla="*/ 782688 h 6858000"/>
              <a:gd name="connsiteX15" fmla="*/ 186988 w 364300"/>
              <a:gd name="connsiteY15" fmla="*/ 824632 h 6858000"/>
              <a:gd name="connsiteX16" fmla="*/ 181552 w 364300"/>
              <a:gd name="connsiteY16" fmla="*/ 863640 h 6858000"/>
              <a:gd name="connsiteX17" fmla="*/ 189740 w 364300"/>
              <a:gd name="connsiteY17" fmla="*/ 917007 h 6858000"/>
              <a:gd name="connsiteX18" fmla="*/ 173170 w 364300"/>
              <a:gd name="connsiteY18" fmla="*/ 958282 h 6858000"/>
              <a:gd name="connsiteX19" fmla="*/ 141234 w 364300"/>
              <a:gd name="connsiteY19" fmla="*/ 1004546 h 6858000"/>
              <a:gd name="connsiteX20" fmla="*/ 113801 w 364300"/>
              <a:gd name="connsiteY20" fmla="*/ 1040952 h 6858000"/>
              <a:gd name="connsiteX21" fmla="*/ 106938 w 364300"/>
              <a:gd name="connsiteY21" fmla="*/ 1070015 h 6858000"/>
              <a:gd name="connsiteX22" fmla="*/ 159187 w 364300"/>
              <a:gd name="connsiteY22" fmla="*/ 1103792 h 6858000"/>
              <a:gd name="connsiteX23" fmla="*/ 192964 w 364300"/>
              <a:gd name="connsiteY23" fmla="*/ 1137569 h 6858000"/>
              <a:gd name="connsiteX24" fmla="*/ 126970 w 364300"/>
              <a:gd name="connsiteY24" fmla="*/ 1165265 h 6858000"/>
              <a:gd name="connsiteX25" fmla="*/ 135171 w 364300"/>
              <a:gd name="connsiteY25" fmla="*/ 1287851 h 6858000"/>
              <a:gd name="connsiteX26" fmla="*/ 123285 w 364300"/>
              <a:gd name="connsiteY26" fmla="*/ 1440251 h 6858000"/>
              <a:gd name="connsiteX27" fmla="*/ 76590 w 364300"/>
              <a:gd name="connsiteY27" fmla="*/ 1644146 h 6858000"/>
              <a:gd name="connsiteX28" fmla="*/ 82627 w 364300"/>
              <a:gd name="connsiteY28" fmla="*/ 1679615 h 6858000"/>
              <a:gd name="connsiteX29" fmla="*/ 117040 w 364300"/>
              <a:gd name="connsiteY29" fmla="*/ 1762360 h 6858000"/>
              <a:gd name="connsiteX30" fmla="*/ 120334 w 364300"/>
              <a:gd name="connsiteY30" fmla="*/ 1774522 h 6858000"/>
              <a:gd name="connsiteX31" fmla="*/ 129859 w 364300"/>
              <a:gd name="connsiteY31" fmla="*/ 1830262 h 6858000"/>
              <a:gd name="connsiteX32" fmla="*/ 151965 w 364300"/>
              <a:gd name="connsiteY32" fmla="*/ 1889291 h 6858000"/>
              <a:gd name="connsiteX33" fmla="*/ 73984 w 364300"/>
              <a:gd name="connsiteY33" fmla="*/ 1975294 h 6858000"/>
              <a:gd name="connsiteX34" fmla="*/ 63790 w 364300"/>
              <a:gd name="connsiteY34" fmla="*/ 2067838 h 6858000"/>
              <a:gd name="connsiteX35" fmla="*/ 63247 w 364300"/>
              <a:gd name="connsiteY35" fmla="*/ 2117286 h 6858000"/>
              <a:gd name="connsiteX36" fmla="*/ 56741 w 364300"/>
              <a:gd name="connsiteY36" fmla="*/ 2162257 h 6858000"/>
              <a:gd name="connsiteX37" fmla="*/ 44110 w 364300"/>
              <a:gd name="connsiteY37" fmla="*/ 2192056 h 6858000"/>
              <a:gd name="connsiteX38" fmla="*/ 32490 w 364300"/>
              <a:gd name="connsiteY38" fmla="*/ 2240705 h 6858000"/>
              <a:gd name="connsiteX39" fmla="*/ 44723 w 364300"/>
              <a:gd name="connsiteY39" fmla="*/ 2295565 h 6858000"/>
              <a:gd name="connsiteX40" fmla="*/ 92092 w 364300"/>
              <a:gd name="connsiteY40" fmla="*/ 2425740 h 6858000"/>
              <a:gd name="connsiteX41" fmla="*/ 132249 w 364300"/>
              <a:gd name="connsiteY41" fmla="*/ 2454315 h 6858000"/>
              <a:gd name="connsiteX42" fmla="*/ 163595 w 364300"/>
              <a:gd name="connsiteY42" fmla="*/ 2666205 h 6858000"/>
              <a:gd name="connsiteX43" fmla="*/ 177990 w 364300"/>
              <a:gd name="connsiteY43" fmla="*/ 2699704 h 6858000"/>
              <a:gd name="connsiteX44" fmla="*/ 184895 w 364300"/>
              <a:gd name="connsiteY44" fmla="*/ 2772568 h 6858000"/>
              <a:gd name="connsiteX45" fmla="*/ 173779 w 364300"/>
              <a:gd name="connsiteY45" fmla="*/ 2975108 h 6858000"/>
              <a:gd name="connsiteX46" fmla="*/ 158558 w 364300"/>
              <a:gd name="connsiteY46" fmla="*/ 3130174 h 6858000"/>
              <a:gd name="connsiteX47" fmla="*/ 175560 w 364300"/>
              <a:gd name="connsiteY47" fmla="*/ 3316800 h 6858000"/>
              <a:gd name="connsiteX48" fmla="*/ 165689 w 364300"/>
              <a:gd name="connsiteY48" fmla="*/ 3462717 h 6858000"/>
              <a:gd name="connsiteX49" fmla="*/ 183659 w 364300"/>
              <a:gd name="connsiteY49" fmla="*/ 3503595 h 6858000"/>
              <a:gd name="connsiteX50" fmla="*/ 190540 w 364300"/>
              <a:gd name="connsiteY50" fmla="*/ 3539593 h 6858000"/>
              <a:gd name="connsiteX51" fmla="*/ 188188 w 364300"/>
              <a:gd name="connsiteY51" fmla="*/ 3720171 h 6858000"/>
              <a:gd name="connsiteX52" fmla="*/ 227843 w 364300"/>
              <a:gd name="connsiteY52" fmla="*/ 3831922 h 6858000"/>
              <a:gd name="connsiteX53" fmla="*/ 249155 w 364300"/>
              <a:gd name="connsiteY53" fmla="*/ 3905917 h 6858000"/>
              <a:gd name="connsiteX54" fmla="*/ 227082 w 364300"/>
              <a:gd name="connsiteY54" fmla="*/ 3967177 h 6858000"/>
              <a:gd name="connsiteX55" fmla="*/ 244002 w 364300"/>
              <a:gd name="connsiteY55" fmla="*/ 4042192 h 6858000"/>
              <a:gd name="connsiteX56" fmla="*/ 255100 w 364300"/>
              <a:gd name="connsiteY56" fmla="*/ 4094928 h 6858000"/>
              <a:gd name="connsiteX57" fmla="*/ 260185 w 364300"/>
              <a:gd name="connsiteY57" fmla="*/ 4296253 h 6858000"/>
              <a:gd name="connsiteX58" fmla="*/ 247142 w 364300"/>
              <a:gd name="connsiteY58" fmla="*/ 4313136 h 6858000"/>
              <a:gd name="connsiteX59" fmla="*/ 228165 w 364300"/>
              <a:gd name="connsiteY59" fmla="*/ 4339867 h 6858000"/>
              <a:gd name="connsiteX60" fmla="*/ 214556 w 364300"/>
              <a:gd name="connsiteY60" fmla="*/ 4359315 h 6858000"/>
              <a:gd name="connsiteX61" fmla="*/ 191387 w 364300"/>
              <a:gd name="connsiteY61" fmla="*/ 4462959 h 6858000"/>
              <a:gd name="connsiteX62" fmla="*/ 163740 w 364300"/>
              <a:gd name="connsiteY62" fmla="*/ 4544302 h 6858000"/>
              <a:gd name="connsiteX63" fmla="*/ 139265 w 364300"/>
              <a:gd name="connsiteY63" fmla="*/ 4579540 h 6858000"/>
              <a:gd name="connsiteX64" fmla="*/ 108478 w 364300"/>
              <a:gd name="connsiteY64" fmla="*/ 4612496 h 6858000"/>
              <a:gd name="connsiteX65" fmla="*/ 88811 w 364300"/>
              <a:gd name="connsiteY65" fmla="*/ 4777768 h 6858000"/>
              <a:gd name="connsiteX66" fmla="*/ 96695 w 364300"/>
              <a:gd name="connsiteY66" fmla="*/ 4877414 h 6858000"/>
              <a:gd name="connsiteX67" fmla="*/ 104698 w 364300"/>
              <a:gd name="connsiteY67" fmla="*/ 4966961 h 6858000"/>
              <a:gd name="connsiteX68" fmla="*/ 138834 w 364300"/>
              <a:gd name="connsiteY68" fmla="*/ 5093759 h 6858000"/>
              <a:gd name="connsiteX69" fmla="*/ 154816 w 364300"/>
              <a:gd name="connsiteY69" fmla="*/ 5182659 h 6858000"/>
              <a:gd name="connsiteX70" fmla="*/ 139433 w 364300"/>
              <a:gd name="connsiteY70" fmla="*/ 5343565 h 6858000"/>
              <a:gd name="connsiteX71" fmla="*/ 164665 w 364300"/>
              <a:gd name="connsiteY71" fmla="*/ 5591215 h 6858000"/>
              <a:gd name="connsiteX72" fmla="*/ 185124 w 364300"/>
              <a:gd name="connsiteY72" fmla="*/ 5793262 h 6858000"/>
              <a:gd name="connsiteX73" fmla="*/ 185350 w 364300"/>
              <a:gd name="connsiteY73" fmla="*/ 5914747 h 6858000"/>
              <a:gd name="connsiteX74" fmla="*/ 165204 w 364300"/>
              <a:gd name="connsiteY74" fmla="*/ 5960350 h 6858000"/>
              <a:gd name="connsiteX75" fmla="*/ 164256 w 364300"/>
              <a:gd name="connsiteY75" fmla="*/ 6073051 h 6858000"/>
              <a:gd name="connsiteX76" fmla="*/ 151556 w 364300"/>
              <a:gd name="connsiteY76" fmla="*/ 6118635 h 6858000"/>
              <a:gd name="connsiteX77" fmla="*/ 126565 w 364300"/>
              <a:gd name="connsiteY77" fmla="*/ 6158333 h 6858000"/>
              <a:gd name="connsiteX78" fmla="*/ 113865 w 364300"/>
              <a:gd name="connsiteY78" fmla="*/ 6175415 h 6858000"/>
              <a:gd name="connsiteX79" fmla="*/ 101165 w 364300"/>
              <a:gd name="connsiteY79" fmla="*/ 6196640 h 6858000"/>
              <a:gd name="connsiteX80" fmla="*/ 83005 w 364300"/>
              <a:gd name="connsiteY80" fmla="*/ 6237931 h 6858000"/>
              <a:gd name="connsiteX81" fmla="*/ 62048 w 364300"/>
              <a:gd name="connsiteY81" fmla="*/ 6363825 h 6858000"/>
              <a:gd name="connsiteX82" fmla="*/ 82663 w 364300"/>
              <a:gd name="connsiteY82" fmla="*/ 6496996 h 6858000"/>
              <a:gd name="connsiteX83" fmla="*/ 101982 w 364300"/>
              <a:gd name="connsiteY83" fmla="*/ 6613060 h 6858000"/>
              <a:gd name="connsiteX84" fmla="*/ 88815 w 364300"/>
              <a:gd name="connsiteY84" fmla="*/ 6629847 h 6858000"/>
              <a:gd name="connsiteX85" fmla="*/ 109665 w 364300"/>
              <a:gd name="connsiteY85" fmla="*/ 68511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64300" h="6858000">
                <a:moveTo>
                  <a:pt x="109423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63439" y="0"/>
                </a:lnTo>
                <a:lnTo>
                  <a:pt x="363414" y="1694"/>
                </a:lnTo>
                <a:cubicBezTo>
                  <a:pt x="366151" y="80755"/>
                  <a:pt x="362824" y="107547"/>
                  <a:pt x="349638" y="112607"/>
                </a:cubicBezTo>
                <a:cubicBezTo>
                  <a:pt x="339234" y="116599"/>
                  <a:pt x="325741" y="158451"/>
                  <a:pt x="316039" y="216822"/>
                </a:cubicBezTo>
                <a:cubicBezTo>
                  <a:pt x="307122" y="270470"/>
                  <a:pt x="298860" y="320080"/>
                  <a:pt x="297680" y="327065"/>
                </a:cubicBezTo>
                <a:cubicBezTo>
                  <a:pt x="296500" y="334050"/>
                  <a:pt x="296806" y="346909"/>
                  <a:pt x="298362" y="355640"/>
                </a:cubicBezTo>
                <a:cubicBezTo>
                  <a:pt x="301195" y="371542"/>
                  <a:pt x="296241" y="403893"/>
                  <a:pt x="293253" y="389010"/>
                </a:cubicBezTo>
                <a:cubicBezTo>
                  <a:pt x="292379" y="384662"/>
                  <a:pt x="283732" y="387688"/>
                  <a:pt x="274037" y="395735"/>
                </a:cubicBezTo>
                <a:cubicBezTo>
                  <a:pt x="260941" y="406603"/>
                  <a:pt x="259140" y="422473"/>
                  <a:pt x="267030" y="457458"/>
                </a:cubicBezTo>
                <a:cubicBezTo>
                  <a:pt x="278843" y="509836"/>
                  <a:pt x="262838" y="587584"/>
                  <a:pt x="229820" y="638215"/>
                </a:cubicBezTo>
                <a:cubicBezTo>
                  <a:pt x="204086" y="677676"/>
                  <a:pt x="203306" y="716046"/>
                  <a:pt x="227832" y="735971"/>
                </a:cubicBezTo>
                <a:cubicBezTo>
                  <a:pt x="244011" y="749115"/>
                  <a:pt x="242534" y="755451"/>
                  <a:pt x="216946" y="782688"/>
                </a:cubicBezTo>
                <a:cubicBezTo>
                  <a:pt x="200665" y="800019"/>
                  <a:pt x="187183" y="818894"/>
                  <a:pt x="186988" y="824632"/>
                </a:cubicBezTo>
                <a:cubicBezTo>
                  <a:pt x="186793" y="830370"/>
                  <a:pt x="184346" y="847924"/>
                  <a:pt x="181552" y="863640"/>
                </a:cubicBezTo>
                <a:cubicBezTo>
                  <a:pt x="178758" y="879356"/>
                  <a:pt x="182442" y="903371"/>
                  <a:pt x="189740" y="917007"/>
                </a:cubicBezTo>
                <a:cubicBezTo>
                  <a:pt x="200651" y="937395"/>
                  <a:pt x="197707" y="944727"/>
                  <a:pt x="173170" y="958282"/>
                </a:cubicBezTo>
                <a:cubicBezTo>
                  <a:pt x="156518" y="967481"/>
                  <a:pt x="142405" y="987926"/>
                  <a:pt x="141234" y="1004546"/>
                </a:cubicBezTo>
                <a:cubicBezTo>
                  <a:pt x="139968" y="1022519"/>
                  <a:pt x="129092" y="1036953"/>
                  <a:pt x="113801" y="1040952"/>
                </a:cubicBezTo>
                <a:cubicBezTo>
                  <a:pt x="84568" y="1048596"/>
                  <a:pt x="79510" y="1070015"/>
                  <a:pt x="106938" y="1070015"/>
                </a:cubicBezTo>
                <a:cubicBezTo>
                  <a:pt x="117098" y="1070015"/>
                  <a:pt x="140610" y="1085215"/>
                  <a:pt x="159187" y="1103792"/>
                </a:cubicBezTo>
                <a:lnTo>
                  <a:pt x="192964" y="1137569"/>
                </a:lnTo>
                <a:lnTo>
                  <a:pt x="126970" y="1165265"/>
                </a:lnTo>
                <a:lnTo>
                  <a:pt x="135171" y="1287851"/>
                </a:lnTo>
                <a:cubicBezTo>
                  <a:pt x="141893" y="1388310"/>
                  <a:pt x="139748" y="1415818"/>
                  <a:pt x="123285" y="1440251"/>
                </a:cubicBezTo>
                <a:cubicBezTo>
                  <a:pt x="102561" y="1471008"/>
                  <a:pt x="69573" y="1615051"/>
                  <a:pt x="76590" y="1644146"/>
                </a:cubicBezTo>
                <a:cubicBezTo>
                  <a:pt x="78767" y="1653177"/>
                  <a:pt x="81484" y="1669137"/>
                  <a:pt x="82627" y="1679615"/>
                </a:cubicBezTo>
                <a:cubicBezTo>
                  <a:pt x="88593" y="1734321"/>
                  <a:pt x="102585" y="1767964"/>
                  <a:pt x="117040" y="1762360"/>
                </a:cubicBezTo>
                <a:cubicBezTo>
                  <a:pt x="128469" y="1757928"/>
                  <a:pt x="129392" y="1761334"/>
                  <a:pt x="120334" y="1774522"/>
                </a:cubicBezTo>
                <a:cubicBezTo>
                  <a:pt x="111499" y="1787388"/>
                  <a:pt x="114334" y="1803980"/>
                  <a:pt x="129859" y="1830262"/>
                </a:cubicBezTo>
                <a:cubicBezTo>
                  <a:pt x="142018" y="1850844"/>
                  <a:pt x="151965" y="1877407"/>
                  <a:pt x="151965" y="1889291"/>
                </a:cubicBezTo>
                <a:cubicBezTo>
                  <a:pt x="151965" y="1921528"/>
                  <a:pt x="92448" y="1987167"/>
                  <a:pt x="73984" y="1975294"/>
                </a:cubicBezTo>
                <a:cubicBezTo>
                  <a:pt x="54480" y="1962752"/>
                  <a:pt x="45351" y="2045621"/>
                  <a:pt x="63790" y="2067838"/>
                </a:cubicBezTo>
                <a:cubicBezTo>
                  <a:pt x="72037" y="2077776"/>
                  <a:pt x="71852" y="2094654"/>
                  <a:pt x="63247" y="2117286"/>
                </a:cubicBezTo>
                <a:cubicBezTo>
                  <a:pt x="56062" y="2136184"/>
                  <a:pt x="53134" y="2156421"/>
                  <a:pt x="56741" y="2162257"/>
                </a:cubicBezTo>
                <a:cubicBezTo>
                  <a:pt x="60348" y="2168093"/>
                  <a:pt x="54663" y="2181502"/>
                  <a:pt x="44110" y="2192056"/>
                </a:cubicBezTo>
                <a:cubicBezTo>
                  <a:pt x="32304" y="2203861"/>
                  <a:pt x="27833" y="2222581"/>
                  <a:pt x="32490" y="2240705"/>
                </a:cubicBezTo>
                <a:cubicBezTo>
                  <a:pt x="36654" y="2256908"/>
                  <a:pt x="42158" y="2281595"/>
                  <a:pt x="44723" y="2295565"/>
                </a:cubicBezTo>
                <a:cubicBezTo>
                  <a:pt x="58811" y="2372310"/>
                  <a:pt x="68856" y="2399916"/>
                  <a:pt x="92092" y="2425740"/>
                </a:cubicBezTo>
                <a:cubicBezTo>
                  <a:pt x="106232" y="2441456"/>
                  <a:pt x="124303" y="2454315"/>
                  <a:pt x="132249" y="2454315"/>
                </a:cubicBezTo>
                <a:cubicBezTo>
                  <a:pt x="164343" y="2454315"/>
                  <a:pt x="191553" y="2638247"/>
                  <a:pt x="163595" y="2666205"/>
                </a:cubicBezTo>
                <a:cubicBezTo>
                  <a:pt x="153701" y="2676099"/>
                  <a:pt x="157754" y="2685529"/>
                  <a:pt x="177990" y="2699704"/>
                </a:cubicBezTo>
                <a:cubicBezTo>
                  <a:pt x="205617" y="2719054"/>
                  <a:pt x="205749" y="2720449"/>
                  <a:pt x="184895" y="2772568"/>
                </a:cubicBezTo>
                <a:cubicBezTo>
                  <a:pt x="156757" y="2842894"/>
                  <a:pt x="151264" y="2942963"/>
                  <a:pt x="173779" y="2975108"/>
                </a:cubicBezTo>
                <a:cubicBezTo>
                  <a:pt x="193190" y="3002821"/>
                  <a:pt x="182332" y="3113443"/>
                  <a:pt x="158558" y="3130174"/>
                </a:cubicBezTo>
                <a:cubicBezTo>
                  <a:pt x="142456" y="3141506"/>
                  <a:pt x="157403" y="3305578"/>
                  <a:pt x="175560" y="3316800"/>
                </a:cubicBezTo>
                <a:cubicBezTo>
                  <a:pt x="186809" y="3323752"/>
                  <a:pt x="183262" y="3376187"/>
                  <a:pt x="165689" y="3462717"/>
                </a:cubicBezTo>
                <a:cubicBezTo>
                  <a:pt x="162992" y="3476000"/>
                  <a:pt x="171078" y="3494395"/>
                  <a:pt x="183659" y="3503595"/>
                </a:cubicBezTo>
                <a:cubicBezTo>
                  <a:pt x="202436" y="3517324"/>
                  <a:pt x="203668" y="3523774"/>
                  <a:pt x="190540" y="3539593"/>
                </a:cubicBezTo>
                <a:cubicBezTo>
                  <a:pt x="174112" y="3559387"/>
                  <a:pt x="173785" y="3584564"/>
                  <a:pt x="188188" y="3720171"/>
                </a:cubicBezTo>
                <a:cubicBezTo>
                  <a:pt x="194392" y="3778575"/>
                  <a:pt x="204508" y="3807083"/>
                  <a:pt x="227843" y="3831922"/>
                </a:cubicBezTo>
                <a:cubicBezTo>
                  <a:pt x="253885" y="3859643"/>
                  <a:pt x="257481" y="3872126"/>
                  <a:pt x="249155" y="3905917"/>
                </a:cubicBezTo>
                <a:cubicBezTo>
                  <a:pt x="243647" y="3928273"/>
                  <a:pt x="233714" y="3955840"/>
                  <a:pt x="227082" y="3967177"/>
                </a:cubicBezTo>
                <a:cubicBezTo>
                  <a:pt x="210527" y="3995474"/>
                  <a:pt x="215878" y="4019197"/>
                  <a:pt x="244002" y="4042192"/>
                </a:cubicBezTo>
                <a:cubicBezTo>
                  <a:pt x="263306" y="4057975"/>
                  <a:pt x="265388" y="4067869"/>
                  <a:pt x="255100" y="4094928"/>
                </a:cubicBezTo>
                <a:cubicBezTo>
                  <a:pt x="243266" y="4126054"/>
                  <a:pt x="247027" y="4274962"/>
                  <a:pt x="260185" y="4296253"/>
                </a:cubicBezTo>
                <a:cubicBezTo>
                  <a:pt x="263449" y="4301533"/>
                  <a:pt x="257579" y="4309130"/>
                  <a:pt x="247142" y="4313136"/>
                </a:cubicBezTo>
                <a:cubicBezTo>
                  <a:pt x="236705" y="4317141"/>
                  <a:pt x="228165" y="4329170"/>
                  <a:pt x="228165" y="4339867"/>
                </a:cubicBezTo>
                <a:cubicBezTo>
                  <a:pt x="228165" y="4350563"/>
                  <a:pt x="222041" y="4359315"/>
                  <a:pt x="214556" y="4359315"/>
                </a:cubicBezTo>
                <a:cubicBezTo>
                  <a:pt x="199587" y="4359315"/>
                  <a:pt x="196108" y="4374876"/>
                  <a:pt x="191387" y="4462959"/>
                </a:cubicBezTo>
                <a:cubicBezTo>
                  <a:pt x="189281" y="4502259"/>
                  <a:pt x="179989" y="4529597"/>
                  <a:pt x="163740" y="4544302"/>
                </a:cubicBezTo>
                <a:cubicBezTo>
                  <a:pt x="150279" y="4556484"/>
                  <a:pt x="139265" y="4572342"/>
                  <a:pt x="139265" y="4579540"/>
                </a:cubicBezTo>
                <a:cubicBezTo>
                  <a:pt x="139265" y="4586738"/>
                  <a:pt x="125411" y="4601569"/>
                  <a:pt x="108478" y="4612496"/>
                </a:cubicBezTo>
                <a:cubicBezTo>
                  <a:pt x="68616" y="4638222"/>
                  <a:pt x="60896" y="4703101"/>
                  <a:pt x="88811" y="4777768"/>
                </a:cubicBezTo>
                <a:cubicBezTo>
                  <a:pt x="105389" y="4822107"/>
                  <a:pt x="107086" y="4843557"/>
                  <a:pt x="96695" y="4877414"/>
                </a:cubicBezTo>
                <a:cubicBezTo>
                  <a:pt x="86184" y="4911663"/>
                  <a:pt x="87833" y="4930123"/>
                  <a:pt x="104698" y="4966961"/>
                </a:cubicBezTo>
                <a:cubicBezTo>
                  <a:pt x="116382" y="4992483"/>
                  <a:pt x="131743" y="5049543"/>
                  <a:pt x="138834" y="5093759"/>
                </a:cubicBezTo>
                <a:cubicBezTo>
                  <a:pt x="145924" y="5137976"/>
                  <a:pt x="153116" y="5177981"/>
                  <a:pt x="154816" y="5182659"/>
                </a:cubicBezTo>
                <a:cubicBezTo>
                  <a:pt x="161400" y="5200785"/>
                  <a:pt x="148900" y="5331537"/>
                  <a:pt x="139433" y="5343565"/>
                </a:cubicBezTo>
                <a:cubicBezTo>
                  <a:pt x="113171" y="5376930"/>
                  <a:pt x="135004" y="5591215"/>
                  <a:pt x="164665" y="5591215"/>
                </a:cubicBezTo>
                <a:cubicBezTo>
                  <a:pt x="181322" y="5591215"/>
                  <a:pt x="190678" y="5683616"/>
                  <a:pt x="185124" y="5793262"/>
                </a:cubicBezTo>
                <a:cubicBezTo>
                  <a:pt x="182149" y="5852001"/>
                  <a:pt x="182251" y="5906669"/>
                  <a:pt x="185350" y="5914747"/>
                </a:cubicBezTo>
                <a:cubicBezTo>
                  <a:pt x="188450" y="5922826"/>
                  <a:pt x="179385" y="5943347"/>
                  <a:pt x="165204" y="5960350"/>
                </a:cubicBezTo>
                <a:cubicBezTo>
                  <a:pt x="139292" y="5991420"/>
                  <a:pt x="139003" y="6025864"/>
                  <a:pt x="164256" y="6073051"/>
                </a:cubicBezTo>
                <a:cubicBezTo>
                  <a:pt x="173526" y="6090371"/>
                  <a:pt x="170403" y="6101579"/>
                  <a:pt x="151556" y="6118635"/>
                </a:cubicBezTo>
                <a:cubicBezTo>
                  <a:pt x="137811" y="6131074"/>
                  <a:pt x="126565" y="6148938"/>
                  <a:pt x="126565" y="6158333"/>
                </a:cubicBezTo>
                <a:cubicBezTo>
                  <a:pt x="126565" y="6167728"/>
                  <a:pt x="120850" y="6175415"/>
                  <a:pt x="113865" y="6175415"/>
                </a:cubicBezTo>
                <a:cubicBezTo>
                  <a:pt x="106880" y="6175415"/>
                  <a:pt x="101165" y="6184966"/>
                  <a:pt x="101165" y="6196640"/>
                </a:cubicBezTo>
                <a:cubicBezTo>
                  <a:pt x="101165" y="6208314"/>
                  <a:pt x="92993" y="6226895"/>
                  <a:pt x="83005" y="6237931"/>
                </a:cubicBezTo>
                <a:cubicBezTo>
                  <a:pt x="70895" y="6251313"/>
                  <a:pt x="63914" y="6293249"/>
                  <a:pt x="62048" y="6363825"/>
                </a:cubicBezTo>
                <a:cubicBezTo>
                  <a:pt x="59745" y="6450980"/>
                  <a:pt x="63382" y="6474478"/>
                  <a:pt x="82663" y="6496996"/>
                </a:cubicBezTo>
                <a:cubicBezTo>
                  <a:pt x="108834" y="6527562"/>
                  <a:pt x="121099" y="6601245"/>
                  <a:pt x="101982" y="6613060"/>
                </a:cubicBezTo>
                <a:cubicBezTo>
                  <a:pt x="95158" y="6617278"/>
                  <a:pt x="89233" y="6624832"/>
                  <a:pt x="88815" y="6629847"/>
                </a:cubicBezTo>
                <a:cubicBezTo>
                  <a:pt x="87170" y="6649608"/>
                  <a:pt x="103109" y="6818759"/>
                  <a:pt x="109665" y="6851108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innerShdw blurRad="88900" dist="25400">
              <a:schemeClr val="accent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4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orient="horz" pos="432" userDrawn="1">
          <p15:clr>
            <a:srgbClr val="F26B43"/>
          </p15:clr>
        </p15:guide>
        <p15:guide id="6" orient="horz" pos="496" userDrawn="1">
          <p15:clr>
            <a:srgbClr val="F26B43"/>
          </p15:clr>
        </p15:guide>
        <p15:guide id="7" orient="horz" pos="4056" userDrawn="1">
          <p15:clr>
            <a:srgbClr val="F26B43"/>
          </p15:clr>
        </p15:guide>
        <p15:guide id="8" orient="horz" pos="39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file:///C:\Users\&#21326;&#20026;\AppData\Local\Temp\FocoSlide\cache\img\PicChange\transparent_1673356201.png" TargetMode="External"/><Relationship Id="rId5" Type="http://schemas.openxmlformats.org/officeDocument/2006/relationships/image" Target="../media/image8.png"/><Relationship Id="rId4" Type="http://schemas.openxmlformats.org/officeDocument/2006/relationships/image" Target="file:///C:\Users\&#21326;&#20026;\AppData\Local\Temp\FocoSlide\cache\img\PicChange\transparent_1673356277.p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.jpe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98801ECA-4D3B-892C-B422-B8A12041D47E}"/>
              </a:ext>
            </a:extLst>
          </p:cNvPr>
          <p:cNvSpPr/>
          <p:nvPr/>
        </p:nvSpPr>
        <p:spPr>
          <a:xfrm>
            <a:off x="6722418" y="0"/>
            <a:ext cx="2376825" cy="6858000"/>
          </a:xfrm>
          <a:custGeom>
            <a:avLst/>
            <a:gdLst>
              <a:gd name="connsiteX0" fmla="*/ 998710 w 2376825"/>
              <a:gd name="connsiteY0" fmla="*/ 0 h 6858000"/>
              <a:gd name="connsiteX1" fmla="*/ 2376825 w 2376825"/>
              <a:gd name="connsiteY1" fmla="*/ 0 h 6858000"/>
              <a:gd name="connsiteX2" fmla="*/ 2343275 w 2376825"/>
              <a:gd name="connsiteY2" fmla="*/ 26561 h 6858000"/>
              <a:gd name="connsiteX3" fmla="*/ 679492 w 2376825"/>
              <a:gd name="connsiteY3" fmla="*/ 3580749 h 6858000"/>
              <a:gd name="connsiteX4" fmla="*/ 2018599 w 2376825"/>
              <a:gd name="connsiteY4" fmla="*/ 6837660 h 6858000"/>
              <a:gd name="connsiteX5" fmla="*/ 2039777 w 2376825"/>
              <a:gd name="connsiteY5" fmla="*/ 6858000 h 6858000"/>
              <a:gd name="connsiteX6" fmla="*/ 825427 w 2376825"/>
              <a:gd name="connsiteY6" fmla="*/ 6858000 h 6858000"/>
              <a:gd name="connsiteX7" fmla="*/ 689351 w 2376825"/>
              <a:gd name="connsiteY7" fmla="*/ 6593858 h 6858000"/>
              <a:gd name="connsiteX8" fmla="*/ 0 w 2376825"/>
              <a:gd name="connsiteY8" fmla="*/ 3580749 h 6858000"/>
              <a:gd name="connsiteX9" fmla="*/ 843730 w 2376825"/>
              <a:gd name="connsiteY9" fmla="*/ 2679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76825" h="6858000">
                <a:moveTo>
                  <a:pt x="998710" y="0"/>
                </a:moveTo>
                <a:lnTo>
                  <a:pt x="2376825" y="0"/>
                </a:lnTo>
                <a:lnTo>
                  <a:pt x="2343275" y="26561"/>
                </a:lnTo>
                <a:cubicBezTo>
                  <a:pt x="1327161" y="871363"/>
                  <a:pt x="679492" y="2149859"/>
                  <a:pt x="679492" y="3580749"/>
                </a:cubicBezTo>
                <a:cubicBezTo>
                  <a:pt x="679492" y="4852652"/>
                  <a:pt x="1191230" y="6004143"/>
                  <a:pt x="2018599" y="6837660"/>
                </a:cubicBezTo>
                <a:lnTo>
                  <a:pt x="2039777" y="6858000"/>
                </a:lnTo>
                <a:lnTo>
                  <a:pt x="825427" y="6858000"/>
                </a:lnTo>
                <a:lnTo>
                  <a:pt x="689351" y="6593858"/>
                </a:lnTo>
                <a:cubicBezTo>
                  <a:pt x="247572" y="5682348"/>
                  <a:pt x="0" y="4660292"/>
                  <a:pt x="0" y="3580749"/>
                </a:cubicBezTo>
                <a:cubicBezTo>
                  <a:pt x="0" y="2381257"/>
                  <a:pt x="305645" y="1252737"/>
                  <a:pt x="843730" y="267970"/>
                </a:cubicBezTo>
                <a:close/>
              </a:path>
            </a:pathLst>
          </a:cu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78DF8702-500A-7C6C-9C75-D52D7A3F5494}"/>
              </a:ext>
            </a:extLst>
          </p:cNvPr>
          <p:cNvSpPr/>
          <p:nvPr/>
        </p:nvSpPr>
        <p:spPr>
          <a:xfrm>
            <a:off x="7336067" y="0"/>
            <a:ext cx="2376825" cy="6858000"/>
          </a:xfrm>
          <a:custGeom>
            <a:avLst/>
            <a:gdLst>
              <a:gd name="connsiteX0" fmla="*/ 998710 w 2376825"/>
              <a:gd name="connsiteY0" fmla="*/ 0 h 6858000"/>
              <a:gd name="connsiteX1" fmla="*/ 2376825 w 2376825"/>
              <a:gd name="connsiteY1" fmla="*/ 0 h 6858000"/>
              <a:gd name="connsiteX2" fmla="*/ 2343275 w 2376825"/>
              <a:gd name="connsiteY2" fmla="*/ 26561 h 6858000"/>
              <a:gd name="connsiteX3" fmla="*/ 679492 w 2376825"/>
              <a:gd name="connsiteY3" fmla="*/ 3580749 h 6858000"/>
              <a:gd name="connsiteX4" fmla="*/ 2018599 w 2376825"/>
              <a:gd name="connsiteY4" fmla="*/ 6837660 h 6858000"/>
              <a:gd name="connsiteX5" fmla="*/ 2039777 w 2376825"/>
              <a:gd name="connsiteY5" fmla="*/ 6858000 h 6858000"/>
              <a:gd name="connsiteX6" fmla="*/ 825427 w 2376825"/>
              <a:gd name="connsiteY6" fmla="*/ 6858000 h 6858000"/>
              <a:gd name="connsiteX7" fmla="*/ 689351 w 2376825"/>
              <a:gd name="connsiteY7" fmla="*/ 6593858 h 6858000"/>
              <a:gd name="connsiteX8" fmla="*/ 0 w 2376825"/>
              <a:gd name="connsiteY8" fmla="*/ 3580749 h 6858000"/>
              <a:gd name="connsiteX9" fmla="*/ 843730 w 2376825"/>
              <a:gd name="connsiteY9" fmla="*/ 2679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76825" h="6858000">
                <a:moveTo>
                  <a:pt x="998710" y="0"/>
                </a:moveTo>
                <a:lnTo>
                  <a:pt x="2376825" y="0"/>
                </a:lnTo>
                <a:lnTo>
                  <a:pt x="2343275" y="26561"/>
                </a:lnTo>
                <a:cubicBezTo>
                  <a:pt x="1327161" y="871363"/>
                  <a:pt x="679492" y="2149859"/>
                  <a:pt x="679492" y="3580749"/>
                </a:cubicBezTo>
                <a:cubicBezTo>
                  <a:pt x="679492" y="4852652"/>
                  <a:pt x="1191230" y="6004143"/>
                  <a:pt x="2018599" y="6837660"/>
                </a:cubicBezTo>
                <a:lnTo>
                  <a:pt x="2039777" y="6858000"/>
                </a:lnTo>
                <a:lnTo>
                  <a:pt x="825427" y="6858000"/>
                </a:lnTo>
                <a:lnTo>
                  <a:pt x="689351" y="6593858"/>
                </a:lnTo>
                <a:cubicBezTo>
                  <a:pt x="247572" y="5682348"/>
                  <a:pt x="0" y="4660292"/>
                  <a:pt x="0" y="3580749"/>
                </a:cubicBezTo>
                <a:cubicBezTo>
                  <a:pt x="0" y="2381257"/>
                  <a:pt x="305645" y="1252737"/>
                  <a:pt x="843730" y="267970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 descr="卡通画&#10;&#10;中度可信度描述已自动生成">
            <a:extLst>
              <a:ext uri="{FF2B5EF4-FFF2-40B4-BE49-F238E27FC236}">
                <a16:creationId xmlns:a16="http://schemas.microsoft.com/office/drawing/2014/main" id="{F5B3442B-C920-CCDE-6550-C2530416E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D47E61A-63C7-C15F-8A85-396D4FD70B1C}"/>
              </a:ext>
            </a:extLst>
          </p:cNvPr>
          <p:cNvSpPr txBox="1"/>
          <p:nvPr/>
        </p:nvSpPr>
        <p:spPr>
          <a:xfrm>
            <a:off x="609600" y="2578687"/>
            <a:ext cx="5004575" cy="73866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年终汇报</a:t>
            </a:r>
            <a:r>
              <a:rPr kumimoji="1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PPT</a:t>
            </a:r>
            <a:r>
              <a:rPr kumimoji="1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模板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4F85965-1125-3189-5F60-DBC509C61D30}"/>
              </a:ext>
            </a:extLst>
          </p:cNvPr>
          <p:cNvSpPr/>
          <p:nvPr/>
        </p:nvSpPr>
        <p:spPr>
          <a:xfrm flipH="1">
            <a:off x="609600" y="4084527"/>
            <a:ext cx="1581150" cy="419339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miter/>
          </a:ln>
          <a:effectLst>
            <a:outerShdw blurRad="152400" dist="88900" dir="5400000" sx="96000" sy="96000" algn="t" rotWithShape="0">
              <a:schemeClr val="accent1"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73152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汇报人：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7CCF2D4-FB92-C064-0B1C-0D8CE5C61522}"/>
              </a:ext>
            </a:extLst>
          </p:cNvPr>
          <p:cNvSpPr/>
          <p:nvPr/>
        </p:nvSpPr>
        <p:spPr>
          <a:xfrm flipH="1">
            <a:off x="2979738" y="4084527"/>
            <a:ext cx="2530925" cy="419339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miter/>
          </a:ln>
          <a:effectLst>
            <a:outerShdw blurRad="152400" dist="88900" dir="5400000" sx="96000" sy="96000" algn="t" rotWithShape="0">
              <a:schemeClr val="accent1"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73152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汇报时间：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年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月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D1D9C96-664F-1BAA-1272-B46829F06ED0}"/>
              </a:ext>
            </a:extLst>
          </p:cNvPr>
          <p:cNvSpPr txBox="1"/>
          <p:nvPr/>
        </p:nvSpPr>
        <p:spPr>
          <a:xfrm>
            <a:off x="609600" y="3429000"/>
            <a:ext cx="3301609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BUSINESS STYLE YEAR-END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REPORT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50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4" name="文本框 193">
            <a:extLst>
              <a:ext uri="{FF2B5EF4-FFF2-40B4-BE49-F238E27FC236}">
                <a16:creationId xmlns:a16="http://schemas.microsoft.com/office/drawing/2014/main" id="{8C2B2E66-C5F8-E6B1-F4B9-3B5EA765D77A}"/>
              </a:ext>
            </a:extLst>
          </p:cNvPr>
          <p:cNvSpPr txBox="1"/>
          <p:nvPr/>
        </p:nvSpPr>
        <p:spPr>
          <a:xfrm>
            <a:off x="609600" y="1422580"/>
            <a:ext cx="4103688" cy="123110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8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石黄</a:t>
            </a:r>
            <a:r>
              <a:rPr kumimoji="1" lang="zh-CN" altLang="en-US" sz="8000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商务</a:t>
            </a:r>
            <a:endParaRPr kumimoji="1" lang="en-US" altLang="zh-CN" sz="8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5400000" scaled="1"/>
              </a:gradFill>
              <a:uLnTx/>
              <a:uFillTx/>
              <a:latin typeface="MiSans Semibold" panose="00000700000000000000" pitchFamily="2" charset="-122"/>
              <a:ea typeface="MiSans Semibold" panose="000007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23" name="gaoding-14">
            <a:extLst>
              <a:ext uri="{FF2B5EF4-FFF2-40B4-BE49-F238E27FC236}">
                <a16:creationId xmlns:a16="http://schemas.microsoft.com/office/drawing/2014/main" id="{386A01D0-0E63-27B4-8267-6C8C531DC4DC}"/>
              </a:ext>
            </a:extLst>
          </p:cNvPr>
          <p:cNvSpPr txBox="1"/>
          <p:nvPr/>
        </p:nvSpPr>
        <p:spPr>
          <a:xfrm>
            <a:off x="609600" y="5831572"/>
            <a:ext cx="4432064" cy="5286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90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9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pic>
        <p:nvPicPr>
          <p:cNvPr id="46" name="图片 45" descr="男人拿着笔记本电脑&#10;&#10;描述已自动生成">
            <a:extLst>
              <a:ext uri="{FF2B5EF4-FFF2-40B4-BE49-F238E27FC236}">
                <a16:creationId xmlns:a16="http://schemas.microsoft.com/office/drawing/2014/main" id="{85E83D9A-50FD-41A3-A463-AEA91351152B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28" t="6593" r="1"/>
          <a:stretch/>
        </p:blipFill>
        <p:spPr>
          <a:xfrm>
            <a:off x="6355657" y="787400"/>
            <a:ext cx="4883708" cy="5586698"/>
          </a:xfrm>
          <a:prstGeom prst="round2DiagRect">
            <a:avLst>
              <a:gd name="adj1" fmla="val 19231"/>
              <a:gd name="adj2" fmla="val 0"/>
            </a:avLst>
          </a:prstGeom>
          <a:ln w="50800">
            <a:solidFill>
              <a:schemeClr val="bg1"/>
            </a:solidFill>
          </a:ln>
        </p:spPr>
      </p:pic>
      <p:grpSp>
        <p:nvGrpSpPr>
          <p:cNvPr id="75" name="组合 74">
            <a:extLst>
              <a:ext uri="{FF2B5EF4-FFF2-40B4-BE49-F238E27FC236}">
                <a16:creationId xmlns:a16="http://schemas.microsoft.com/office/drawing/2014/main" id="{F15A971A-C596-2E19-C694-3498723EE1E6}"/>
              </a:ext>
            </a:extLst>
          </p:cNvPr>
          <p:cNvGrpSpPr/>
          <p:nvPr/>
        </p:nvGrpSpPr>
        <p:grpSpPr>
          <a:xfrm rot="5400000" flipV="1">
            <a:off x="11046271" y="3008813"/>
            <a:ext cx="884633" cy="174379"/>
            <a:chOff x="-8868229" y="1828800"/>
            <a:chExt cx="5105084" cy="1006315"/>
          </a:xfrm>
          <a:solidFill>
            <a:schemeClr val="bg1"/>
          </a:solidFill>
        </p:grpSpPr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995D518A-FF88-A73B-015F-E6F20D4BF5AB}"/>
                </a:ext>
              </a:extLst>
            </p:cNvPr>
            <p:cNvSpPr/>
            <p:nvPr/>
          </p:nvSpPr>
          <p:spPr>
            <a:xfrm>
              <a:off x="-8868229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EB9CAC3C-8480-6A67-5043-E3A98AA1636C}"/>
                </a:ext>
              </a:extLst>
            </p:cNvPr>
            <p:cNvSpPr/>
            <p:nvPr/>
          </p:nvSpPr>
          <p:spPr>
            <a:xfrm>
              <a:off x="-8141490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9A0E50C9-6F82-DAFA-C873-5A5FCEC12E1C}"/>
                </a:ext>
              </a:extLst>
            </p:cNvPr>
            <p:cNvSpPr/>
            <p:nvPr/>
          </p:nvSpPr>
          <p:spPr>
            <a:xfrm>
              <a:off x="-7414751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B892DF07-964F-B779-E401-1CB40BCA2ABD}"/>
                </a:ext>
              </a:extLst>
            </p:cNvPr>
            <p:cNvSpPr/>
            <p:nvPr/>
          </p:nvSpPr>
          <p:spPr>
            <a:xfrm>
              <a:off x="-6688012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B73D2024-AF79-DA8A-4FB6-E6102A735332}"/>
                </a:ext>
              </a:extLst>
            </p:cNvPr>
            <p:cNvSpPr/>
            <p:nvPr/>
          </p:nvSpPr>
          <p:spPr>
            <a:xfrm>
              <a:off x="-5961273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142E8D18-46C3-8E76-6417-E8337F8E015E}"/>
                </a:ext>
              </a:extLst>
            </p:cNvPr>
            <p:cNvSpPr/>
            <p:nvPr/>
          </p:nvSpPr>
          <p:spPr>
            <a:xfrm>
              <a:off x="-5234534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AE645430-501C-CD29-3D09-2DD09E306DA0}"/>
                </a:ext>
              </a:extLst>
            </p:cNvPr>
            <p:cNvSpPr/>
            <p:nvPr/>
          </p:nvSpPr>
          <p:spPr>
            <a:xfrm>
              <a:off x="-4507795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4B99B86E-4BF9-2A9C-13D2-34BA47549621}"/>
                </a:ext>
              </a:extLst>
            </p:cNvPr>
            <p:cNvSpPr/>
            <p:nvPr/>
          </p:nvSpPr>
          <p:spPr>
            <a:xfrm>
              <a:off x="-8486437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330CC06F-37D6-3C14-FC01-4EACF7ED388A}"/>
                </a:ext>
              </a:extLst>
            </p:cNvPr>
            <p:cNvSpPr/>
            <p:nvPr/>
          </p:nvSpPr>
          <p:spPr>
            <a:xfrm>
              <a:off x="-7759698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44CB8AB4-1E01-CEFF-AEF9-E78689A22146}"/>
                </a:ext>
              </a:extLst>
            </p:cNvPr>
            <p:cNvSpPr/>
            <p:nvPr/>
          </p:nvSpPr>
          <p:spPr>
            <a:xfrm>
              <a:off x="-7032959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DAE0639A-3941-72AC-4FED-7922AFB23900}"/>
                </a:ext>
              </a:extLst>
            </p:cNvPr>
            <p:cNvSpPr/>
            <p:nvPr/>
          </p:nvSpPr>
          <p:spPr>
            <a:xfrm>
              <a:off x="-6306220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364A8DBA-79EB-A448-99C6-EA1EEDD5A2D4}"/>
                </a:ext>
              </a:extLst>
            </p:cNvPr>
            <p:cNvSpPr/>
            <p:nvPr/>
          </p:nvSpPr>
          <p:spPr>
            <a:xfrm>
              <a:off x="-5579481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0C06B8C5-B3C1-5B91-57C3-93A15A342F7D}"/>
                </a:ext>
              </a:extLst>
            </p:cNvPr>
            <p:cNvSpPr/>
            <p:nvPr/>
          </p:nvSpPr>
          <p:spPr>
            <a:xfrm>
              <a:off x="-4852742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DB55C59F-419A-4192-BFB2-EC12ACE3C3B1}"/>
                </a:ext>
              </a:extLst>
            </p:cNvPr>
            <p:cNvSpPr/>
            <p:nvPr/>
          </p:nvSpPr>
          <p:spPr>
            <a:xfrm>
              <a:off x="-4126003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E71DBB4D-22EE-C40C-B82E-9CFF30BD359F}"/>
              </a:ext>
            </a:extLst>
          </p:cNvPr>
          <p:cNvGrpSpPr/>
          <p:nvPr/>
        </p:nvGrpSpPr>
        <p:grpSpPr>
          <a:xfrm flipV="1">
            <a:off x="635482" y="493835"/>
            <a:ext cx="884633" cy="174379"/>
            <a:chOff x="-8868229" y="1828800"/>
            <a:chExt cx="5105084" cy="1006315"/>
          </a:xfrm>
          <a:solidFill>
            <a:schemeClr val="accent1"/>
          </a:solidFill>
        </p:grpSpPr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BA6ED1A1-FAFD-D96A-5E1F-C72507371F41}"/>
                </a:ext>
              </a:extLst>
            </p:cNvPr>
            <p:cNvSpPr/>
            <p:nvPr/>
          </p:nvSpPr>
          <p:spPr>
            <a:xfrm>
              <a:off x="-8868229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椭圆 123">
              <a:extLst>
                <a:ext uri="{FF2B5EF4-FFF2-40B4-BE49-F238E27FC236}">
                  <a16:creationId xmlns:a16="http://schemas.microsoft.com/office/drawing/2014/main" id="{9787ADCE-3A6B-4A36-40FE-9177F16D6D1A}"/>
                </a:ext>
              </a:extLst>
            </p:cNvPr>
            <p:cNvSpPr/>
            <p:nvPr/>
          </p:nvSpPr>
          <p:spPr>
            <a:xfrm>
              <a:off x="-8141490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>
              <a:extLst>
                <a:ext uri="{FF2B5EF4-FFF2-40B4-BE49-F238E27FC236}">
                  <a16:creationId xmlns:a16="http://schemas.microsoft.com/office/drawing/2014/main" id="{8FDC1B97-2BA8-7F17-0DB8-326330505E66}"/>
                </a:ext>
              </a:extLst>
            </p:cNvPr>
            <p:cNvSpPr/>
            <p:nvPr/>
          </p:nvSpPr>
          <p:spPr>
            <a:xfrm>
              <a:off x="-7414751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3BAC5F91-7A6D-FB02-D191-CDF9902A52B5}"/>
                </a:ext>
              </a:extLst>
            </p:cNvPr>
            <p:cNvSpPr/>
            <p:nvPr/>
          </p:nvSpPr>
          <p:spPr>
            <a:xfrm>
              <a:off x="-6688012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>
              <a:extLst>
                <a:ext uri="{FF2B5EF4-FFF2-40B4-BE49-F238E27FC236}">
                  <a16:creationId xmlns:a16="http://schemas.microsoft.com/office/drawing/2014/main" id="{BD4109A5-DC3B-611D-671E-F30FD220F675}"/>
                </a:ext>
              </a:extLst>
            </p:cNvPr>
            <p:cNvSpPr/>
            <p:nvPr/>
          </p:nvSpPr>
          <p:spPr>
            <a:xfrm>
              <a:off x="-5961273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2" name="椭圆 191">
              <a:extLst>
                <a:ext uri="{FF2B5EF4-FFF2-40B4-BE49-F238E27FC236}">
                  <a16:creationId xmlns:a16="http://schemas.microsoft.com/office/drawing/2014/main" id="{FEFA62CE-610F-AD16-9AB7-E864AC508E86}"/>
                </a:ext>
              </a:extLst>
            </p:cNvPr>
            <p:cNvSpPr/>
            <p:nvPr/>
          </p:nvSpPr>
          <p:spPr>
            <a:xfrm>
              <a:off x="-5234534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椭圆 192">
              <a:extLst>
                <a:ext uri="{FF2B5EF4-FFF2-40B4-BE49-F238E27FC236}">
                  <a16:creationId xmlns:a16="http://schemas.microsoft.com/office/drawing/2014/main" id="{F038E198-7C69-49D0-1AE1-EDB57D654F8C}"/>
                </a:ext>
              </a:extLst>
            </p:cNvPr>
            <p:cNvSpPr/>
            <p:nvPr/>
          </p:nvSpPr>
          <p:spPr>
            <a:xfrm>
              <a:off x="-4507795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9D5FD0D-A941-0465-9447-EFF5EBB0FA39}"/>
                </a:ext>
              </a:extLst>
            </p:cNvPr>
            <p:cNvSpPr/>
            <p:nvPr/>
          </p:nvSpPr>
          <p:spPr>
            <a:xfrm>
              <a:off x="-8486437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A5773D75-7166-2C90-F730-59E5C404B9D6}"/>
                </a:ext>
              </a:extLst>
            </p:cNvPr>
            <p:cNvSpPr/>
            <p:nvPr/>
          </p:nvSpPr>
          <p:spPr>
            <a:xfrm>
              <a:off x="-7759698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64521A8E-62AA-806A-3DB3-E581CDF5481B}"/>
                </a:ext>
              </a:extLst>
            </p:cNvPr>
            <p:cNvSpPr/>
            <p:nvPr/>
          </p:nvSpPr>
          <p:spPr>
            <a:xfrm>
              <a:off x="-7032959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7AE6F6-0615-D445-7C4F-A4ADA1915ADE}"/>
                </a:ext>
              </a:extLst>
            </p:cNvPr>
            <p:cNvSpPr/>
            <p:nvPr/>
          </p:nvSpPr>
          <p:spPr>
            <a:xfrm>
              <a:off x="-6306220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66F7AB7C-CD1F-63BB-2867-20C84510BD42}"/>
                </a:ext>
              </a:extLst>
            </p:cNvPr>
            <p:cNvSpPr/>
            <p:nvPr/>
          </p:nvSpPr>
          <p:spPr>
            <a:xfrm>
              <a:off x="-5579481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59471BD4-BCFA-78A2-977E-D346294DF765}"/>
                </a:ext>
              </a:extLst>
            </p:cNvPr>
            <p:cNvSpPr/>
            <p:nvPr/>
          </p:nvSpPr>
          <p:spPr>
            <a:xfrm>
              <a:off x="-4852742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2D747F48-F97D-A59A-7A06-6F278B9A2404}"/>
                </a:ext>
              </a:extLst>
            </p:cNvPr>
            <p:cNvSpPr/>
            <p:nvPr/>
          </p:nvSpPr>
          <p:spPr>
            <a:xfrm>
              <a:off x="-4126003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3657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2623718-10DF-4B91-AD14-F60355CF418D}"/>
              </a:ext>
            </a:extLst>
          </p:cNvPr>
          <p:cNvSpPr txBox="1"/>
          <p:nvPr/>
        </p:nvSpPr>
        <p:spPr>
          <a:xfrm>
            <a:off x="609600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sp>
        <p:nvSpPr>
          <p:cNvPr id="8" name="左大括号 7">
            <a:extLst>
              <a:ext uri="{FF2B5EF4-FFF2-40B4-BE49-F238E27FC236}">
                <a16:creationId xmlns:a16="http://schemas.microsoft.com/office/drawing/2014/main" id="{CF20179B-3D8A-DC3E-CDC4-805C6CE5BDD6}"/>
              </a:ext>
            </a:extLst>
          </p:cNvPr>
          <p:cNvSpPr/>
          <p:nvPr/>
        </p:nvSpPr>
        <p:spPr>
          <a:xfrm>
            <a:off x="4852242" y="1646237"/>
            <a:ext cx="320993" cy="3819525"/>
          </a:xfrm>
          <a:prstGeom prst="leftBrace">
            <a:avLst>
              <a:gd name="adj1" fmla="val 65304"/>
              <a:gd name="adj2" fmla="val 50000"/>
            </a:avLst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男人拿着笔记本电脑&#10;&#10;描述已自动生成">
            <a:extLst>
              <a:ext uri="{FF2B5EF4-FFF2-40B4-BE49-F238E27FC236}">
                <a16:creationId xmlns:a16="http://schemas.microsoft.com/office/drawing/2014/main" id="{7AE0DE14-E00F-79D6-98F7-7CA5E51FF0DC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28" t="6593" r="1"/>
          <a:stretch/>
        </p:blipFill>
        <p:spPr>
          <a:xfrm>
            <a:off x="1813264" y="1971280"/>
            <a:ext cx="2697983" cy="3086347"/>
          </a:xfrm>
          <a:prstGeom prst="round2DiagRect">
            <a:avLst>
              <a:gd name="adj1" fmla="val 15164"/>
              <a:gd name="adj2" fmla="val 0"/>
            </a:avLst>
          </a:prstGeom>
          <a:ln w="50800">
            <a:solidFill>
              <a:schemeClr val="bg1"/>
            </a:solidFill>
          </a:ln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7EA7791F-543F-E6CA-6860-4A5A892DBA3B}"/>
              </a:ext>
            </a:extLst>
          </p:cNvPr>
          <p:cNvSpPr/>
          <p:nvPr/>
        </p:nvSpPr>
        <p:spPr>
          <a:xfrm>
            <a:off x="5416694" y="1609344"/>
            <a:ext cx="853440" cy="85344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C37FB17-2077-8FC0-B327-5A9D0011ACF7}"/>
              </a:ext>
            </a:extLst>
          </p:cNvPr>
          <p:cNvSpPr/>
          <p:nvPr/>
        </p:nvSpPr>
        <p:spPr>
          <a:xfrm>
            <a:off x="5416694" y="3120126"/>
            <a:ext cx="853440" cy="85344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C9E6CFB5-2137-3692-755F-EFB9216A6852}"/>
              </a:ext>
            </a:extLst>
          </p:cNvPr>
          <p:cNvSpPr/>
          <p:nvPr/>
        </p:nvSpPr>
        <p:spPr>
          <a:xfrm>
            <a:off x="5416694" y="4630907"/>
            <a:ext cx="853440" cy="85344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gaoding-15">
            <a:extLst>
              <a:ext uri="{FF2B5EF4-FFF2-40B4-BE49-F238E27FC236}">
                <a16:creationId xmlns:a16="http://schemas.microsoft.com/office/drawing/2014/main" id="{DB3D67CB-102A-4DB6-7011-702939099FA0}"/>
              </a:ext>
            </a:extLst>
          </p:cNvPr>
          <p:cNvSpPr txBox="1"/>
          <p:nvPr/>
        </p:nvSpPr>
        <p:spPr>
          <a:xfrm>
            <a:off x="6562361" y="1609344"/>
            <a:ext cx="3816376" cy="933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26" name="gaoding-15">
            <a:extLst>
              <a:ext uri="{FF2B5EF4-FFF2-40B4-BE49-F238E27FC236}">
                <a16:creationId xmlns:a16="http://schemas.microsoft.com/office/drawing/2014/main" id="{EEA713BA-79D4-0ADD-0468-DDEEDC0EC464}"/>
              </a:ext>
            </a:extLst>
          </p:cNvPr>
          <p:cNvSpPr txBox="1"/>
          <p:nvPr/>
        </p:nvSpPr>
        <p:spPr>
          <a:xfrm>
            <a:off x="6562361" y="3070951"/>
            <a:ext cx="3816376" cy="933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27" name="gaoding-15">
            <a:extLst>
              <a:ext uri="{FF2B5EF4-FFF2-40B4-BE49-F238E27FC236}">
                <a16:creationId xmlns:a16="http://schemas.microsoft.com/office/drawing/2014/main" id="{C55E0B80-DF5A-7D20-9002-4E50D1128B53}"/>
              </a:ext>
            </a:extLst>
          </p:cNvPr>
          <p:cNvSpPr txBox="1"/>
          <p:nvPr/>
        </p:nvSpPr>
        <p:spPr>
          <a:xfrm>
            <a:off x="6562361" y="4532558"/>
            <a:ext cx="3816376" cy="933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B8C202B-23ED-AECA-F228-7CBC4DEB8BDC}"/>
              </a:ext>
            </a:extLst>
          </p:cNvPr>
          <p:cNvSpPr txBox="1"/>
          <p:nvPr/>
        </p:nvSpPr>
        <p:spPr>
          <a:xfrm>
            <a:off x="5620512" y="1759065"/>
            <a:ext cx="42672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7A45EC9-2120-0FF5-48C2-39184F442710}"/>
              </a:ext>
            </a:extLst>
          </p:cNvPr>
          <p:cNvSpPr txBox="1"/>
          <p:nvPr/>
        </p:nvSpPr>
        <p:spPr>
          <a:xfrm>
            <a:off x="5620512" y="3279001"/>
            <a:ext cx="42672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36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</a:t>
            </a:r>
            <a:endParaRPr lang="zh-CN" altLang="en-US" sz="360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8AF6C91-507D-5EEA-38BF-591D5685E7C6}"/>
              </a:ext>
            </a:extLst>
          </p:cNvPr>
          <p:cNvSpPr txBox="1"/>
          <p:nvPr/>
        </p:nvSpPr>
        <p:spPr>
          <a:xfrm>
            <a:off x="5620512" y="4798937"/>
            <a:ext cx="42672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36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3</a:t>
            </a:r>
            <a:endParaRPr lang="zh-CN" altLang="en-US" sz="360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35" name="图片 34" descr="卡通画&#10;&#10;中度可信度描述已自动生成">
            <a:extLst>
              <a:ext uri="{FF2B5EF4-FFF2-40B4-BE49-F238E27FC236}">
                <a16:creationId xmlns:a16="http://schemas.microsoft.com/office/drawing/2014/main" id="{6B48574F-C537-70ED-0D51-FDD4B8797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31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82750C3-48B1-4BCB-B65B-71AEEEAA59A4}"/>
              </a:ext>
            </a:extLst>
          </p:cNvPr>
          <p:cNvSpPr txBox="1"/>
          <p:nvPr/>
        </p:nvSpPr>
        <p:spPr>
          <a:xfrm>
            <a:off x="609600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pic>
        <p:nvPicPr>
          <p:cNvPr id="7" name="图片 6" descr="卡通画&#10;&#10;中度可信度描述已自动生成">
            <a:extLst>
              <a:ext uri="{FF2B5EF4-FFF2-40B4-BE49-F238E27FC236}">
                <a16:creationId xmlns:a16="http://schemas.microsoft.com/office/drawing/2014/main" id="{FCECAF26-69A8-8FDA-1994-164E36F5A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aphicFrame>
        <p:nvGraphicFramePr>
          <p:cNvPr id="8" name="Chart 10">
            <a:extLst>
              <a:ext uri="{FF2B5EF4-FFF2-40B4-BE49-F238E27FC236}">
                <a16:creationId xmlns:a16="http://schemas.microsoft.com/office/drawing/2014/main" id="{C8D617F0-EBD8-B864-35FE-5476894689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4719187"/>
              </p:ext>
            </p:extLst>
          </p:nvPr>
        </p:nvGraphicFramePr>
        <p:xfrm>
          <a:off x="1488728" y="1579403"/>
          <a:ext cx="4983196" cy="3953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组合 2">
            <a:extLst>
              <a:ext uri="{FF2B5EF4-FFF2-40B4-BE49-F238E27FC236}">
                <a16:creationId xmlns:a16="http://schemas.microsoft.com/office/drawing/2014/main" id="{91D42086-7B32-400E-A252-630A2D4F4812}"/>
              </a:ext>
            </a:extLst>
          </p:cNvPr>
          <p:cNvGrpSpPr/>
          <p:nvPr/>
        </p:nvGrpSpPr>
        <p:grpSpPr>
          <a:xfrm>
            <a:off x="6886897" y="1718997"/>
            <a:ext cx="3816376" cy="1510047"/>
            <a:chOff x="6510973" y="1718997"/>
            <a:chExt cx="3816376" cy="1510047"/>
          </a:xfrm>
        </p:grpSpPr>
        <p:sp>
          <p:nvSpPr>
            <p:cNvPr id="9" name="矩形: 对角圆角 8">
              <a:extLst>
                <a:ext uri="{FF2B5EF4-FFF2-40B4-BE49-F238E27FC236}">
                  <a16:creationId xmlns:a16="http://schemas.microsoft.com/office/drawing/2014/main" id="{F5674417-8987-1B80-B79B-5EB236EB8E21}"/>
                </a:ext>
              </a:extLst>
            </p:cNvPr>
            <p:cNvSpPr/>
            <p:nvPr/>
          </p:nvSpPr>
          <p:spPr>
            <a:xfrm>
              <a:off x="6510973" y="1718997"/>
              <a:ext cx="1698507" cy="384576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B094E730-ED36-B9BB-7664-923B30562338}"/>
                </a:ext>
              </a:extLst>
            </p:cNvPr>
            <p:cNvSpPr/>
            <p:nvPr/>
          </p:nvSpPr>
          <p:spPr>
            <a:xfrm>
              <a:off x="6510974" y="3183325"/>
              <a:ext cx="3816375" cy="45719"/>
            </a:xfrm>
            <a:custGeom>
              <a:avLst/>
              <a:gdLst>
                <a:gd name="connsiteX0" fmla="*/ 0 w 4868851"/>
                <a:gd name="connsiteY0" fmla="*/ 0 h 51490"/>
                <a:gd name="connsiteX1" fmla="*/ 4868851 w 4868851"/>
                <a:gd name="connsiteY1" fmla="*/ 0 h 51490"/>
                <a:gd name="connsiteX2" fmla="*/ 4814515 w 4868851"/>
                <a:gd name="connsiteY2" fmla="*/ 36634 h 51490"/>
                <a:gd name="connsiteX3" fmla="*/ 4740930 w 4868851"/>
                <a:gd name="connsiteY3" fmla="*/ 51490 h 51490"/>
                <a:gd name="connsiteX4" fmla="*/ 127920 w 4868851"/>
                <a:gd name="connsiteY4" fmla="*/ 51490 h 51490"/>
                <a:gd name="connsiteX5" fmla="*/ 54335 w 4868851"/>
                <a:gd name="connsiteY5" fmla="*/ 36634 h 51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8851" h="51490">
                  <a:moveTo>
                    <a:pt x="0" y="0"/>
                  </a:moveTo>
                  <a:lnTo>
                    <a:pt x="4868851" y="0"/>
                  </a:lnTo>
                  <a:lnTo>
                    <a:pt x="4814515" y="36634"/>
                  </a:lnTo>
                  <a:cubicBezTo>
                    <a:pt x="4791898" y="46200"/>
                    <a:pt x="4767032" y="51490"/>
                    <a:pt x="4740930" y="51490"/>
                  </a:cubicBezTo>
                  <a:lnTo>
                    <a:pt x="127920" y="51490"/>
                  </a:lnTo>
                  <a:cubicBezTo>
                    <a:pt x="101818" y="51490"/>
                    <a:pt x="76952" y="46200"/>
                    <a:pt x="54335" y="366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1" name="gaoding-14">
              <a:extLst>
                <a:ext uri="{FF2B5EF4-FFF2-40B4-BE49-F238E27FC236}">
                  <a16:creationId xmlns:a16="http://schemas.microsoft.com/office/drawing/2014/main" id="{CAE53382-1EF5-4DC7-953A-C762B45E45BD}"/>
                </a:ext>
              </a:extLst>
            </p:cNvPr>
            <p:cNvSpPr txBox="1"/>
            <p:nvPr/>
          </p:nvSpPr>
          <p:spPr>
            <a:xfrm>
              <a:off x="6578004" y="1757396"/>
              <a:ext cx="198003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320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4"/>
                      </a:gs>
                    </a:gsLst>
                    <a:lin ang="2700000" scaled="0"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cs typeface="OPPOSans B" panose="00020600040101010101" pitchFamily="18" charset="-122"/>
                </a:rPr>
                <a:t>请添加小标题</a:t>
              </a:r>
            </a:p>
          </p:txBody>
        </p:sp>
        <p:sp>
          <p:nvSpPr>
            <p:cNvPr id="12" name="gaoding-15">
              <a:extLst>
                <a:ext uri="{FF2B5EF4-FFF2-40B4-BE49-F238E27FC236}">
                  <a16:creationId xmlns:a16="http://schemas.microsoft.com/office/drawing/2014/main" id="{AE347772-1225-41F2-B3D4-1BF3BC8803A8}"/>
                </a:ext>
              </a:extLst>
            </p:cNvPr>
            <p:cNvSpPr txBox="1"/>
            <p:nvPr/>
          </p:nvSpPr>
          <p:spPr>
            <a:xfrm>
              <a:off x="6510973" y="2157647"/>
              <a:ext cx="3816376" cy="9332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+mn-ea"/>
                  <a:cs typeface="OPPOSans R" panose="00020600040101010101" pitchFamily="18" charset="-122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B750568-3A5A-4BE1-B6BB-59C5CB557E08}"/>
              </a:ext>
            </a:extLst>
          </p:cNvPr>
          <p:cNvGrpSpPr/>
          <p:nvPr/>
        </p:nvGrpSpPr>
        <p:grpSpPr>
          <a:xfrm>
            <a:off x="6886897" y="3896713"/>
            <a:ext cx="3816376" cy="1510047"/>
            <a:chOff x="6510973" y="1718997"/>
            <a:chExt cx="3816376" cy="1510047"/>
          </a:xfrm>
        </p:grpSpPr>
        <p:sp>
          <p:nvSpPr>
            <p:cNvPr id="14" name="矩形: 对角圆角 13">
              <a:extLst>
                <a:ext uri="{FF2B5EF4-FFF2-40B4-BE49-F238E27FC236}">
                  <a16:creationId xmlns:a16="http://schemas.microsoft.com/office/drawing/2014/main" id="{A2C8B96E-7826-496D-ACBF-A9C56084EEB0}"/>
                </a:ext>
              </a:extLst>
            </p:cNvPr>
            <p:cNvSpPr/>
            <p:nvPr/>
          </p:nvSpPr>
          <p:spPr>
            <a:xfrm>
              <a:off x="6510973" y="1718997"/>
              <a:ext cx="1698507" cy="384576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7CA056E9-8B66-4C9C-A397-DE80C63ED539}"/>
                </a:ext>
              </a:extLst>
            </p:cNvPr>
            <p:cNvSpPr/>
            <p:nvPr/>
          </p:nvSpPr>
          <p:spPr>
            <a:xfrm>
              <a:off x="6510974" y="3183325"/>
              <a:ext cx="3816375" cy="45719"/>
            </a:xfrm>
            <a:custGeom>
              <a:avLst/>
              <a:gdLst>
                <a:gd name="connsiteX0" fmla="*/ 0 w 4868851"/>
                <a:gd name="connsiteY0" fmla="*/ 0 h 51490"/>
                <a:gd name="connsiteX1" fmla="*/ 4868851 w 4868851"/>
                <a:gd name="connsiteY1" fmla="*/ 0 h 51490"/>
                <a:gd name="connsiteX2" fmla="*/ 4814515 w 4868851"/>
                <a:gd name="connsiteY2" fmla="*/ 36634 h 51490"/>
                <a:gd name="connsiteX3" fmla="*/ 4740930 w 4868851"/>
                <a:gd name="connsiteY3" fmla="*/ 51490 h 51490"/>
                <a:gd name="connsiteX4" fmla="*/ 127920 w 4868851"/>
                <a:gd name="connsiteY4" fmla="*/ 51490 h 51490"/>
                <a:gd name="connsiteX5" fmla="*/ 54335 w 4868851"/>
                <a:gd name="connsiteY5" fmla="*/ 36634 h 51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8851" h="51490">
                  <a:moveTo>
                    <a:pt x="0" y="0"/>
                  </a:moveTo>
                  <a:lnTo>
                    <a:pt x="4868851" y="0"/>
                  </a:lnTo>
                  <a:lnTo>
                    <a:pt x="4814515" y="36634"/>
                  </a:lnTo>
                  <a:cubicBezTo>
                    <a:pt x="4791898" y="46200"/>
                    <a:pt x="4767032" y="51490"/>
                    <a:pt x="4740930" y="51490"/>
                  </a:cubicBezTo>
                  <a:lnTo>
                    <a:pt x="127920" y="51490"/>
                  </a:lnTo>
                  <a:cubicBezTo>
                    <a:pt x="101818" y="51490"/>
                    <a:pt x="76952" y="46200"/>
                    <a:pt x="54335" y="366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16" name="gaoding-14">
              <a:extLst>
                <a:ext uri="{FF2B5EF4-FFF2-40B4-BE49-F238E27FC236}">
                  <a16:creationId xmlns:a16="http://schemas.microsoft.com/office/drawing/2014/main" id="{56AFF15D-DB05-4DD6-875F-8F8827417688}"/>
                </a:ext>
              </a:extLst>
            </p:cNvPr>
            <p:cNvSpPr txBox="1"/>
            <p:nvPr/>
          </p:nvSpPr>
          <p:spPr>
            <a:xfrm>
              <a:off x="6578004" y="1757396"/>
              <a:ext cx="198003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3200" spc="300">
                  <a:gradFill>
                    <a:gsLst>
                      <a:gs pos="0">
                        <a:schemeClr val="bg1"/>
                      </a:gs>
                      <a:gs pos="100000">
                        <a:schemeClr val="accent4"/>
                      </a:gs>
                    </a:gsLst>
                    <a:lin ang="2700000" scaled="0"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cs typeface="OPPOSans B" panose="00020600040101010101" pitchFamily="18" charset="-122"/>
                </a:rPr>
                <a:t>请添加小标题</a:t>
              </a:r>
            </a:p>
          </p:txBody>
        </p:sp>
        <p:sp>
          <p:nvSpPr>
            <p:cNvPr id="17" name="gaoding-15">
              <a:extLst>
                <a:ext uri="{FF2B5EF4-FFF2-40B4-BE49-F238E27FC236}">
                  <a16:creationId xmlns:a16="http://schemas.microsoft.com/office/drawing/2014/main" id="{8E3FE81C-7BDA-425F-A6BB-D1AD054E0D78}"/>
                </a:ext>
              </a:extLst>
            </p:cNvPr>
            <p:cNvSpPr txBox="1"/>
            <p:nvPr/>
          </p:nvSpPr>
          <p:spPr>
            <a:xfrm>
              <a:off x="6510973" y="2157647"/>
              <a:ext cx="3816376" cy="9332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+mn-ea"/>
                  <a:cs typeface="OPPOSans R" panose="00020600040101010101" pitchFamily="18" charset="-122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3846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82750C3-48B1-4BCB-B65B-71AEEEAA59A4}"/>
              </a:ext>
            </a:extLst>
          </p:cNvPr>
          <p:cNvSpPr txBox="1"/>
          <p:nvPr/>
        </p:nvSpPr>
        <p:spPr>
          <a:xfrm>
            <a:off x="609600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pic>
        <p:nvPicPr>
          <p:cNvPr id="7" name="图片 6" descr="卡通画&#10;&#10;中度可信度描述已自动生成">
            <a:extLst>
              <a:ext uri="{FF2B5EF4-FFF2-40B4-BE49-F238E27FC236}">
                <a16:creationId xmlns:a16="http://schemas.microsoft.com/office/drawing/2014/main" id="{FCECAF26-69A8-8FDA-1994-164E36F5A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D062A843-BBAB-43D2-A7F2-5CA0AF9FC9A5}"/>
              </a:ext>
            </a:extLst>
          </p:cNvPr>
          <p:cNvSpPr txBox="1"/>
          <p:nvPr/>
        </p:nvSpPr>
        <p:spPr>
          <a:xfrm>
            <a:off x="2604090" y="5317190"/>
            <a:ext cx="6983820" cy="6992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R="0" lvl="0" indent="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单击此处输入你的正文，文字是您思想的提炼，</a:t>
            </a:r>
            <a:b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</a:b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为了最终演示发布的良好效果，请尽量言简意赅的阐述观点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A3BF728B-5B73-487A-95A1-52B44B83FBF8}"/>
              </a:ext>
            </a:extLst>
          </p:cNvPr>
          <p:cNvGrpSpPr/>
          <p:nvPr/>
        </p:nvGrpSpPr>
        <p:grpSpPr>
          <a:xfrm>
            <a:off x="1620314" y="1805279"/>
            <a:ext cx="8951373" cy="3236422"/>
            <a:chOff x="1172331" y="1805279"/>
            <a:chExt cx="8951373" cy="3236422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5EB41756-94A9-44F4-86D3-E15F86E43015}"/>
                </a:ext>
              </a:extLst>
            </p:cNvPr>
            <p:cNvGrpSpPr/>
            <p:nvPr/>
          </p:nvGrpSpPr>
          <p:grpSpPr>
            <a:xfrm>
              <a:off x="1172331" y="1805279"/>
              <a:ext cx="6983820" cy="3236422"/>
              <a:chOff x="1172331" y="1805279"/>
              <a:chExt cx="6983820" cy="3236422"/>
            </a:xfrm>
          </p:grpSpPr>
          <p:sp>
            <p:nvSpPr>
              <p:cNvPr id="17" name="矩形: 圆角 16">
                <a:extLst>
                  <a:ext uri="{FF2B5EF4-FFF2-40B4-BE49-F238E27FC236}">
                    <a16:creationId xmlns:a16="http://schemas.microsoft.com/office/drawing/2014/main" id="{971B911D-3DB0-4558-B3E5-AE802F226F37}"/>
                  </a:ext>
                </a:extLst>
              </p:cNvPr>
              <p:cNvSpPr/>
              <p:nvPr/>
            </p:nvSpPr>
            <p:spPr>
              <a:xfrm>
                <a:off x="1172331" y="1805279"/>
                <a:ext cx="6983820" cy="3236422"/>
              </a:xfrm>
              <a:prstGeom prst="roundRect">
                <a:avLst>
                  <a:gd name="adj" fmla="val 5143"/>
                </a:avLst>
              </a:prstGeom>
              <a:solidFill>
                <a:schemeClr val="accent1">
                  <a:alpha val="32000"/>
                </a:schemeClr>
              </a:solidFill>
              <a:ln>
                <a:noFill/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graphicFrame>
            <p:nvGraphicFramePr>
              <p:cNvPr id="16" name="图表 15">
                <a:extLst>
                  <a:ext uri="{FF2B5EF4-FFF2-40B4-BE49-F238E27FC236}">
                    <a16:creationId xmlns:a16="http://schemas.microsoft.com/office/drawing/2014/main" id="{3AADF19F-97ED-4B91-A100-71F63945C9F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048555729"/>
                  </p:ext>
                </p:extLst>
              </p:nvPr>
            </p:nvGraphicFramePr>
            <p:xfrm>
              <a:off x="1347535" y="1805279"/>
              <a:ext cx="6617369" cy="319332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8E4C956B-3B73-4228-91A2-3D2AEB8E3720}"/>
                </a:ext>
              </a:extLst>
            </p:cNvPr>
            <p:cNvGrpSpPr/>
            <p:nvPr/>
          </p:nvGrpSpPr>
          <p:grpSpPr>
            <a:xfrm>
              <a:off x="8650702" y="1805279"/>
              <a:ext cx="1473002" cy="1269829"/>
              <a:chOff x="9204158" y="1913563"/>
              <a:chExt cx="1473002" cy="1269829"/>
            </a:xfrm>
          </p:grpSpPr>
          <p:sp>
            <p:nvSpPr>
              <p:cNvPr id="3" name="六边形 2">
                <a:extLst>
                  <a:ext uri="{FF2B5EF4-FFF2-40B4-BE49-F238E27FC236}">
                    <a16:creationId xmlns:a16="http://schemas.microsoft.com/office/drawing/2014/main" id="{8CA32B42-5B4A-4DFF-8B68-3B85066E4D1B}"/>
                  </a:ext>
                </a:extLst>
              </p:cNvPr>
              <p:cNvSpPr/>
              <p:nvPr/>
            </p:nvSpPr>
            <p:spPr>
              <a:xfrm>
                <a:off x="9204158" y="1913563"/>
                <a:ext cx="1473002" cy="1269829"/>
              </a:xfrm>
              <a:prstGeom prst="hexagon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E5FA5F24-B16A-4F9F-A019-6371D8E4F1AF}"/>
                  </a:ext>
                </a:extLst>
              </p:cNvPr>
              <p:cNvSpPr txBox="1"/>
              <p:nvPr/>
            </p:nvSpPr>
            <p:spPr>
              <a:xfrm>
                <a:off x="9463966" y="2240700"/>
                <a:ext cx="95338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rPr>
                  <a:t>66%</a:t>
                </a:r>
                <a:endParaRPr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BF579F56-9A7B-4803-853B-130BC34936F0}"/>
                </a:ext>
              </a:extLst>
            </p:cNvPr>
            <p:cNvGrpSpPr/>
            <p:nvPr/>
          </p:nvGrpSpPr>
          <p:grpSpPr>
            <a:xfrm>
              <a:off x="8650702" y="3771872"/>
              <a:ext cx="1473002" cy="1269829"/>
              <a:chOff x="9204158" y="3771872"/>
              <a:chExt cx="1473002" cy="1269829"/>
            </a:xfrm>
          </p:grpSpPr>
          <p:sp>
            <p:nvSpPr>
              <p:cNvPr id="19" name="六边形 18">
                <a:extLst>
                  <a:ext uri="{FF2B5EF4-FFF2-40B4-BE49-F238E27FC236}">
                    <a16:creationId xmlns:a16="http://schemas.microsoft.com/office/drawing/2014/main" id="{1E4B8E9A-4180-43A5-8B17-BA329528427C}"/>
                  </a:ext>
                </a:extLst>
              </p:cNvPr>
              <p:cNvSpPr/>
              <p:nvPr/>
            </p:nvSpPr>
            <p:spPr>
              <a:xfrm>
                <a:off x="9204158" y="3771872"/>
                <a:ext cx="1473002" cy="1269829"/>
              </a:xfrm>
              <a:prstGeom prst="hexagon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C157B80-6F7C-4B8D-AEAB-5020FBD4343F}"/>
                  </a:ext>
                </a:extLst>
              </p:cNvPr>
              <p:cNvSpPr txBox="1"/>
              <p:nvPr/>
            </p:nvSpPr>
            <p:spPr>
              <a:xfrm>
                <a:off x="9488161" y="4099009"/>
                <a:ext cx="95338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rPr>
                  <a:t>78%</a:t>
                </a:r>
                <a:endParaRPr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26524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5114925" y="2228014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zh-CN" altLang="en-US" sz="72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5114925" y="3401017"/>
            <a:ext cx="2043316" cy="1938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Deficiencies in the work</a:t>
            </a:r>
          </a:p>
        </p:txBody>
      </p: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15C7F099-8D68-4F4F-465A-EBE7353A8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8C1E26E-186B-3229-B679-B87B2DC6FE05}"/>
              </a:ext>
            </a:extLst>
          </p:cNvPr>
          <p:cNvSpPr/>
          <p:nvPr/>
        </p:nvSpPr>
        <p:spPr>
          <a:xfrm>
            <a:off x="5114925" y="3895371"/>
            <a:ext cx="1685751" cy="391447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miter/>
          </a:ln>
          <a:effectLst>
            <a:outerShdw blurRad="152400" dist="88900" dir="5400000" sx="96000" sy="96000" algn="t" rotWithShape="0">
              <a:schemeClr val="accent1"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 defTabSz="731520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B652ADA-7259-C34A-4C7C-A1B7D60B7042}"/>
              </a:ext>
            </a:extLst>
          </p:cNvPr>
          <p:cNvSpPr/>
          <p:nvPr/>
        </p:nvSpPr>
        <p:spPr>
          <a:xfrm>
            <a:off x="7042039" y="3895371"/>
            <a:ext cx="1685751" cy="391447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miter/>
          </a:ln>
          <a:effectLst>
            <a:outerShdw blurRad="152400" dist="88900" dir="5400000" sx="96000" sy="96000" algn="t" rotWithShape="0">
              <a:schemeClr val="accent1"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 defTabSz="731520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E6B18F4-2582-5487-E991-584A09148264}"/>
              </a:ext>
            </a:extLst>
          </p:cNvPr>
          <p:cNvSpPr/>
          <p:nvPr/>
        </p:nvSpPr>
        <p:spPr>
          <a:xfrm>
            <a:off x="8969152" y="3895371"/>
            <a:ext cx="1685751" cy="391447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miter/>
          </a:ln>
          <a:effectLst>
            <a:outerShdw blurRad="152400" dist="88900" dir="5400000" sx="96000" sy="96000" algn="t" rotWithShape="0">
              <a:schemeClr val="accent1"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 defTabSz="731520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7994D23-7BBC-A1D9-E6AF-B87E9CEE1D6F}"/>
              </a:ext>
            </a:extLst>
          </p:cNvPr>
          <p:cNvSpPr txBox="1"/>
          <p:nvPr/>
        </p:nvSpPr>
        <p:spPr>
          <a:xfrm>
            <a:off x="1405755" y="1532959"/>
            <a:ext cx="3064942" cy="367793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spAutoFit/>
          </a:bodyPr>
          <a:lstStyle/>
          <a:p>
            <a:pPr algn="l"/>
            <a:r>
              <a:rPr lang="zh-CN" altLang="en-US" sz="23900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叁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3B2BCAC-9030-34CE-815E-9EFC50CEF4DC}"/>
              </a:ext>
            </a:extLst>
          </p:cNvPr>
          <p:cNvGrpSpPr/>
          <p:nvPr/>
        </p:nvGrpSpPr>
        <p:grpSpPr>
          <a:xfrm flipV="1">
            <a:off x="635482" y="493835"/>
            <a:ext cx="884633" cy="174379"/>
            <a:chOff x="-8868229" y="1828800"/>
            <a:chExt cx="5105084" cy="1006315"/>
          </a:xfrm>
          <a:solidFill>
            <a:schemeClr val="bg1"/>
          </a:solidFill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00F491C5-2B76-1FD3-77AD-6652073FD733}"/>
                </a:ext>
              </a:extLst>
            </p:cNvPr>
            <p:cNvSpPr/>
            <p:nvPr/>
          </p:nvSpPr>
          <p:spPr>
            <a:xfrm>
              <a:off x="-8868229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97442991-5940-7461-C49E-D43C430AC539}"/>
                </a:ext>
              </a:extLst>
            </p:cNvPr>
            <p:cNvSpPr/>
            <p:nvPr/>
          </p:nvSpPr>
          <p:spPr>
            <a:xfrm>
              <a:off x="-8141490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5E7982A3-AC68-B072-58DE-22633655C7B1}"/>
                </a:ext>
              </a:extLst>
            </p:cNvPr>
            <p:cNvSpPr/>
            <p:nvPr/>
          </p:nvSpPr>
          <p:spPr>
            <a:xfrm>
              <a:off x="-7414751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A66FB09F-1059-2D9A-F2B9-E22C75916168}"/>
                </a:ext>
              </a:extLst>
            </p:cNvPr>
            <p:cNvSpPr/>
            <p:nvPr/>
          </p:nvSpPr>
          <p:spPr>
            <a:xfrm>
              <a:off x="-6688012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2DB71714-E60E-FAAD-CE7E-C288B9B6757B}"/>
                </a:ext>
              </a:extLst>
            </p:cNvPr>
            <p:cNvSpPr/>
            <p:nvPr/>
          </p:nvSpPr>
          <p:spPr>
            <a:xfrm>
              <a:off x="-5961273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B89ECC55-8A8F-95EE-7633-169080442DFC}"/>
                </a:ext>
              </a:extLst>
            </p:cNvPr>
            <p:cNvSpPr/>
            <p:nvPr/>
          </p:nvSpPr>
          <p:spPr>
            <a:xfrm>
              <a:off x="-5234534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D7007F73-788B-05B4-571C-A85245BF37EC}"/>
                </a:ext>
              </a:extLst>
            </p:cNvPr>
            <p:cNvSpPr/>
            <p:nvPr/>
          </p:nvSpPr>
          <p:spPr>
            <a:xfrm>
              <a:off x="-4507795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FFDBC577-F189-389C-F61C-2A33A84103F5}"/>
                </a:ext>
              </a:extLst>
            </p:cNvPr>
            <p:cNvSpPr/>
            <p:nvPr/>
          </p:nvSpPr>
          <p:spPr>
            <a:xfrm>
              <a:off x="-8486437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767CA815-1ACD-DBB9-9966-48B40BF1C7EA}"/>
                </a:ext>
              </a:extLst>
            </p:cNvPr>
            <p:cNvSpPr/>
            <p:nvPr/>
          </p:nvSpPr>
          <p:spPr>
            <a:xfrm>
              <a:off x="-7759698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B77B2F06-A5DD-94C2-095E-E83CC6D15BCC}"/>
                </a:ext>
              </a:extLst>
            </p:cNvPr>
            <p:cNvSpPr/>
            <p:nvPr/>
          </p:nvSpPr>
          <p:spPr>
            <a:xfrm>
              <a:off x="-7032959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6D42E317-6164-A2E7-8EDC-98DFEC8BD037}"/>
                </a:ext>
              </a:extLst>
            </p:cNvPr>
            <p:cNvSpPr/>
            <p:nvPr/>
          </p:nvSpPr>
          <p:spPr>
            <a:xfrm>
              <a:off x="-6306220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8E21ED56-494D-766A-F003-D47FBD071590}"/>
                </a:ext>
              </a:extLst>
            </p:cNvPr>
            <p:cNvSpPr/>
            <p:nvPr/>
          </p:nvSpPr>
          <p:spPr>
            <a:xfrm>
              <a:off x="-5579481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00C89C93-35ED-58B6-8A4A-E27FF3E381E3}"/>
                </a:ext>
              </a:extLst>
            </p:cNvPr>
            <p:cNvSpPr/>
            <p:nvPr/>
          </p:nvSpPr>
          <p:spPr>
            <a:xfrm>
              <a:off x="-4852742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255B082F-908B-FD45-E7FD-256E320318D8}"/>
                </a:ext>
              </a:extLst>
            </p:cNvPr>
            <p:cNvSpPr/>
            <p:nvPr/>
          </p:nvSpPr>
          <p:spPr>
            <a:xfrm>
              <a:off x="-4126003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2F995D09-D33C-CB67-EF1D-989C9789288C}"/>
              </a:ext>
            </a:extLst>
          </p:cNvPr>
          <p:cNvGrpSpPr/>
          <p:nvPr/>
        </p:nvGrpSpPr>
        <p:grpSpPr>
          <a:xfrm flipV="1">
            <a:off x="10697767" y="6476498"/>
            <a:ext cx="884633" cy="174379"/>
            <a:chOff x="-8868229" y="1828800"/>
            <a:chExt cx="5105084" cy="1006315"/>
          </a:xfrm>
          <a:solidFill>
            <a:schemeClr val="accent1"/>
          </a:solidFill>
        </p:grpSpPr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C17304D4-D0C2-9984-2211-62B6FE338087}"/>
                </a:ext>
              </a:extLst>
            </p:cNvPr>
            <p:cNvSpPr/>
            <p:nvPr/>
          </p:nvSpPr>
          <p:spPr>
            <a:xfrm>
              <a:off x="-8868229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7AC15BEF-9D58-05ED-DEE8-DAD0F6431199}"/>
                </a:ext>
              </a:extLst>
            </p:cNvPr>
            <p:cNvSpPr/>
            <p:nvPr/>
          </p:nvSpPr>
          <p:spPr>
            <a:xfrm>
              <a:off x="-8141490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9499ADB6-516F-13C0-9872-269634D145E0}"/>
                </a:ext>
              </a:extLst>
            </p:cNvPr>
            <p:cNvSpPr/>
            <p:nvPr/>
          </p:nvSpPr>
          <p:spPr>
            <a:xfrm>
              <a:off x="-7414751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1AECE592-DBEB-6099-B5CA-B366E1FBDE32}"/>
                </a:ext>
              </a:extLst>
            </p:cNvPr>
            <p:cNvSpPr/>
            <p:nvPr/>
          </p:nvSpPr>
          <p:spPr>
            <a:xfrm>
              <a:off x="-6688012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0CE90C45-81FF-05E3-3E6B-3E4BF4F5D1B5}"/>
                </a:ext>
              </a:extLst>
            </p:cNvPr>
            <p:cNvSpPr/>
            <p:nvPr/>
          </p:nvSpPr>
          <p:spPr>
            <a:xfrm>
              <a:off x="-5961273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29731361-440A-5FFF-A5E9-88076A447085}"/>
                </a:ext>
              </a:extLst>
            </p:cNvPr>
            <p:cNvSpPr/>
            <p:nvPr/>
          </p:nvSpPr>
          <p:spPr>
            <a:xfrm>
              <a:off x="-5234534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F1371305-AA4B-3C18-9CDA-A091727E9602}"/>
                </a:ext>
              </a:extLst>
            </p:cNvPr>
            <p:cNvSpPr/>
            <p:nvPr/>
          </p:nvSpPr>
          <p:spPr>
            <a:xfrm>
              <a:off x="-4507795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D2F4B56A-B2C7-FB50-4431-F1546BA67A96}"/>
                </a:ext>
              </a:extLst>
            </p:cNvPr>
            <p:cNvSpPr/>
            <p:nvPr/>
          </p:nvSpPr>
          <p:spPr>
            <a:xfrm>
              <a:off x="-8486437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874E1D8B-958E-7C0B-656F-5006A66EFCAA}"/>
                </a:ext>
              </a:extLst>
            </p:cNvPr>
            <p:cNvSpPr/>
            <p:nvPr/>
          </p:nvSpPr>
          <p:spPr>
            <a:xfrm>
              <a:off x="-7759698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FAE19C38-E8B1-E5AD-EC4F-BB4C41D981F0}"/>
                </a:ext>
              </a:extLst>
            </p:cNvPr>
            <p:cNvSpPr/>
            <p:nvPr/>
          </p:nvSpPr>
          <p:spPr>
            <a:xfrm>
              <a:off x="-7032959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EF6FFD7E-8EFE-4367-A7E3-4F23A35652EA}"/>
                </a:ext>
              </a:extLst>
            </p:cNvPr>
            <p:cNvSpPr/>
            <p:nvPr/>
          </p:nvSpPr>
          <p:spPr>
            <a:xfrm>
              <a:off x="-6306220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705653F8-04F5-DDED-D4C3-63D78EDE3BF5}"/>
                </a:ext>
              </a:extLst>
            </p:cNvPr>
            <p:cNvSpPr/>
            <p:nvPr/>
          </p:nvSpPr>
          <p:spPr>
            <a:xfrm>
              <a:off x="-5579481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F628300D-CC6C-F60D-9386-85950D14FEE2}"/>
                </a:ext>
              </a:extLst>
            </p:cNvPr>
            <p:cNvSpPr/>
            <p:nvPr/>
          </p:nvSpPr>
          <p:spPr>
            <a:xfrm>
              <a:off x="-4852742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11F78DF5-1AB2-B95C-7238-E885D5A0C062}"/>
                </a:ext>
              </a:extLst>
            </p:cNvPr>
            <p:cNvSpPr/>
            <p:nvPr/>
          </p:nvSpPr>
          <p:spPr>
            <a:xfrm>
              <a:off x="-4126003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0827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DCE409B-30DF-4898-97F8-A78414B10F5B}"/>
              </a:ext>
            </a:extLst>
          </p:cNvPr>
          <p:cNvSpPr txBox="1"/>
          <p:nvPr/>
        </p:nvSpPr>
        <p:spPr>
          <a:xfrm>
            <a:off x="609600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3" name="gaoding-6">
            <a:extLst>
              <a:ext uri="{FF2B5EF4-FFF2-40B4-BE49-F238E27FC236}">
                <a16:creationId xmlns:a16="http://schemas.microsoft.com/office/drawing/2014/main" id="{618E418C-D3FE-4609-9AF5-191C62A09A1E}"/>
              </a:ext>
            </a:extLst>
          </p:cNvPr>
          <p:cNvSpPr/>
          <p:nvPr/>
        </p:nvSpPr>
        <p:spPr>
          <a:xfrm>
            <a:off x="7979971" y="1528056"/>
            <a:ext cx="613572" cy="756199"/>
          </a:xfrm>
          <a:custGeom>
            <a:avLst/>
            <a:gdLst>
              <a:gd name="connsiteX0" fmla="*/ 289560 w 579120"/>
              <a:gd name="connsiteY0" fmla="*/ 0 h 713738"/>
              <a:gd name="connsiteX1" fmla="*/ 579120 w 579120"/>
              <a:gd name="connsiteY1" fmla="*/ 289560 h 713738"/>
              <a:gd name="connsiteX2" fmla="*/ 402270 w 579120"/>
              <a:gd name="connsiteY2" fmla="*/ 556365 h 713738"/>
              <a:gd name="connsiteX3" fmla="*/ 396240 w 579120"/>
              <a:gd name="connsiteY3" fmla="*/ 558237 h 713738"/>
              <a:gd name="connsiteX4" fmla="*/ 396240 w 579120"/>
              <a:gd name="connsiteY4" fmla="*/ 713738 h 713738"/>
              <a:gd name="connsiteX5" fmla="*/ 182880 w 579120"/>
              <a:gd name="connsiteY5" fmla="*/ 713738 h 713738"/>
              <a:gd name="connsiteX6" fmla="*/ 182880 w 579120"/>
              <a:gd name="connsiteY6" fmla="*/ 558237 h 713738"/>
              <a:gd name="connsiteX7" fmla="*/ 176850 w 579120"/>
              <a:gd name="connsiteY7" fmla="*/ 556365 h 713738"/>
              <a:gd name="connsiteX8" fmla="*/ 0 w 579120"/>
              <a:gd name="connsiteY8" fmla="*/ 289560 h 713738"/>
              <a:gd name="connsiteX9" fmla="*/ 289560 w 579120"/>
              <a:gd name="connsiteY9" fmla="*/ 0 h 71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9120" h="713738">
                <a:moveTo>
                  <a:pt x="289560" y="0"/>
                </a:moveTo>
                <a:cubicBezTo>
                  <a:pt x="449480" y="0"/>
                  <a:pt x="579120" y="129640"/>
                  <a:pt x="579120" y="289560"/>
                </a:cubicBezTo>
                <a:cubicBezTo>
                  <a:pt x="579120" y="409500"/>
                  <a:pt x="506198" y="512407"/>
                  <a:pt x="402270" y="556365"/>
                </a:cubicBezTo>
                <a:lnTo>
                  <a:pt x="396240" y="558237"/>
                </a:lnTo>
                <a:lnTo>
                  <a:pt x="396240" y="713738"/>
                </a:lnTo>
                <a:lnTo>
                  <a:pt x="182880" y="713738"/>
                </a:lnTo>
                <a:lnTo>
                  <a:pt x="182880" y="558237"/>
                </a:lnTo>
                <a:lnTo>
                  <a:pt x="176850" y="556365"/>
                </a:lnTo>
                <a:cubicBezTo>
                  <a:pt x="72922" y="512407"/>
                  <a:pt x="0" y="409500"/>
                  <a:pt x="0" y="289560"/>
                </a:cubicBezTo>
                <a:cubicBezTo>
                  <a:pt x="0" y="129640"/>
                  <a:pt x="129640" y="0"/>
                  <a:pt x="289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gaoding-6">
            <a:extLst>
              <a:ext uri="{FF2B5EF4-FFF2-40B4-BE49-F238E27FC236}">
                <a16:creationId xmlns:a16="http://schemas.microsoft.com/office/drawing/2014/main" id="{AA05C6DC-B9F0-471E-8283-98FA83FF8EBF}"/>
              </a:ext>
            </a:extLst>
          </p:cNvPr>
          <p:cNvSpPr/>
          <p:nvPr/>
        </p:nvSpPr>
        <p:spPr>
          <a:xfrm>
            <a:off x="5781224" y="1528056"/>
            <a:ext cx="613572" cy="756199"/>
          </a:xfrm>
          <a:custGeom>
            <a:avLst/>
            <a:gdLst>
              <a:gd name="connsiteX0" fmla="*/ 289560 w 579120"/>
              <a:gd name="connsiteY0" fmla="*/ 0 h 713738"/>
              <a:gd name="connsiteX1" fmla="*/ 579120 w 579120"/>
              <a:gd name="connsiteY1" fmla="*/ 289560 h 713738"/>
              <a:gd name="connsiteX2" fmla="*/ 402270 w 579120"/>
              <a:gd name="connsiteY2" fmla="*/ 556365 h 713738"/>
              <a:gd name="connsiteX3" fmla="*/ 396240 w 579120"/>
              <a:gd name="connsiteY3" fmla="*/ 558237 h 713738"/>
              <a:gd name="connsiteX4" fmla="*/ 396240 w 579120"/>
              <a:gd name="connsiteY4" fmla="*/ 713738 h 713738"/>
              <a:gd name="connsiteX5" fmla="*/ 182880 w 579120"/>
              <a:gd name="connsiteY5" fmla="*/ 713738 h 713738"/>
              <a:gd name="connsiteX6" fmla="*/ 182880 w 579120"/>
              <a:gd name="connsiteY6" fmla="*/ 558237 h 713738"/>
              <a:gd name="connsiteX7" fmla="*/ 176850 w 579120"/>
              <a:gd name="connsiteY7" fmla="*/ 556365 h 713738"/>
              <a:gd name="connsiteX8" fmla="*/ 0 w 579120"/>
              <a:gd name="connsiteY8" fmla="*/ 289560 h 713738"/>
              <a:gd name="connsiteX9" fmla="*/ 289560 w 579120"/>
              <a:gd name="connsiteY9" fmla="*/ 0 h 71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9120" h="713738">
                <a:moveTo>
                  <a:pt x="289560" y="0"/>
                </a:moveTo>
                <a:cubicBezTo>
                  <a:pt x="449480" y="0"/>
                  <a:pt x="579120" y="129640"/>
                  <a:pt x="579120" y="289560"/>
                </a:cubicBezTo>
                <a:cubicBezTo>
                  <a:pt x="579120" y="409500"/>
                  <a:pt x="506198" y="512407"/>
                  <a:pt x="402270" y="556365"/>
                </a:cubicBezTo>
                <a:lnTo>
                  <a:pt x="396240" y="558237"/>
                </a:lnTo>
                <a:lnTo>
                  <a:pt x="396240" y="713738"/>
                </a:lnTo>
                <a:lnTo>
                  <a:pt x="182880" y="713738"/>
                </a:lnTo>
                <a:lnTo>
                  <a:pt x="182880" y="558237"/>
                </a:lnTo>
                <a:lnTo>
                  <a:pt x="176850" y="556365"/>
                </a:lnTo>
                <a:cubicBezTo>
                  <a:pt x="72922" y="512407"/>
                  <a:pt x="0" y="409500"/>
                  <a:pt x="0" y="289560"/>
                </a:cubicBezTo>
                <a:cubicBezTo>
                  <a:pt x="0" y="129640"/>
                  <a:pt x="129640" y="0"/>
                  <a:pt x="289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gaoding-6">
            <a:extLst>
              <a:ext uri="{FF2B5EF4-FFF2-40B4-BE49-F238E27FC236}">
                <a16:creationId xmlns:a16="http://schemas.microsoft.com/office/drawing/2014/main" id="{C6B0AE20-702E-483E-BA2C-00DBC627D7B4}"/>
              </a:ext>
            </a:extLst>
          </p:cNvPr>
          <p:cNvSpPr/>
          <p:nvPr/>
        </p:nvSpPr>
        <p:spPr>
          <a:xfrm>
            <a:off x="3582477" y="1528056"/>
            <a:ext cx="613572" cy="756199"/>
          </a:xfrm>
          <a:custGeom>
            <a:avLst/>
            <a:gdLst>
              <a:gd name="connsiteX0" fmla="*/ 289560 w 579120"/>
              <a:gd name="connsiteY0" fmla="*/ 0 h 713738"/>
              <a:gd name="connsiteX1" fmla="*/ 579120 w 579120"/>
              <a:gd name="connsiteY1" fmla="*/ 289560 h 713738"/>
              <a:gd name="connsiteX2" fmla="*/ 402270 w 579120"/>
              <a:gd name="connsiteY2" fmla="*/ 556365 h 713738"/>
              <a:gd name="connsiteX3" fmla="*/ 396240 w 579120"/>
              <a:gd name="connsiteY3" fmla="*/ 558237 h 713738"/>
              <a:gd name="connsiteX4" fmla="*/ 396240 w 579120"/>
              <a:gd name="connsiteY4" fmla="*/ 713738 h 713738"/>
              <a:gd name="connsiteX5" fmla="*/ 182880 w 579120"/>
              <a:gd name="connsiteY5" fmla="*/ 713738 h 713738"/>
              <a:gd name="connsiteX6" fmla="*/ 182880 w 579120"/>
              <a:gd name="connsiteY6" fmla="*/ 558237 h 713738"/>
              <a:gd name="connsiteX7" fmla="*/ 176850 w 579120"/>
              <a:gd name="connsiteY7" fmla="*/ 556365 h 713738"/>
              <a:gd name="connsiteX8" fmla="*/ 0 w 579120"/>
              <a:gd name="connsiteY8" fmla="*/ 289560 h 713738"/>
              <a:gd name="connsiteX9" fmla="*/ 289560 w 579120"/>
              <a:gd name="connsiteY9" fmla="*/ 0 h 71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9120" h="713738">
                <a:moveTo>
                  <a:pt x="289560" y="0"/>
                </a:moveTo>
                <a:cubicBezTo>
                  <a:pt x="449480" y="0"/>
                  <a:pt x="579120" y="129640"/>
                  <a:pt x="579120" y="289560"/>
                </a:cubicBezTo>
                <a:cubicBezTo>
                  <a:pt x="579120" y="409500"/>
                  <a:pt x="506198" y="512407"/>
                  <a:pt x="402270" y="556365"/>
                </a:cubicBezTo>
                <a:lnTo>
                  <a:pt x="396240" y="558237"/>
                </a:lnTo>
                <a:lnTo>
                  <a:pt x="396240" y="713738"/>
                </a:lnTo>
                <a:lnTo>
                  <a:pt x="182880" y="713738"/>
                </a:lnTo>
                <a:lnTo>
                  <a:pt x="182880" y="558237"/>
                </a:lnTo>
                <a:lnTo>
                  <a:pt x="176850" y="556365"/>
                </a:lnTo>
                <a:cubicBezTo>
                  <a:pt x="72922" y="512407"/>
                  <a:pt x="0" y="409500"/>
                  <a:pt x="0" y="289560"/>
                </a:cubicBezTo>
                <a:cubicBezTo>
                  <a:pt x="0" y="129640"/>
                  <a:pt x="129640" y="0"/>
                  <a:pt x="289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gaoding-6">
            <a:extLst>
              <a:ext uri="{FF2B5EF4-FFF2-40B4-BE49-F238E27FC236}">
                <a16:creationId xmlns:a16="http://schemas.microsoft.com/office/drawing/2014/main" id="{2C69B80E-3C4F-41F9-AB27-E01277DE4020}"/>
              </a:ext>
            </a:extLst>
          </p:cNvPr>
          <p:cNvSpPr/>
          <p:nvPr/>
        </p:nvSpPr>
        <p:spPr>
          <a:xfrm>
            <a:off x="1383731" y="1528056"/>
            <a:ext cx="613572" cy="756199"/>
          </a:xfrm>
          <a:custGeom>
            <a:avLst/>
            <a:gdLst>
              <a:gd name="connsiteX0" fmla="*/ 289560 w 579120"/>
              <a:gd name="connsiteY0" fmla="*/ 0 h 713738"/>
              <a:gd name="connsiteX1" fmla="*/ 579120 w 579120"/>
              <a:gd name="connsiteY1" fmla="*/ 289560 h 713738"/>
              <a:gd name="connsiteX2" fmla="*/ 402270 w 579120"/>
              <a:gd name="connsiteY2" fmla="*/ 556365 h 713738"/>
              <a:gd name="connsiteX3" fmla="*/ 396240 w 579120"/>
              <a:gd name="connsiteY3" fmla="*/ 558237 h 713738"/>
              <a:gd name="connsiteX4" fmla="*/ 396240 w 579120"/>
              <a:gd name="connsiteY4" fmla="*/ 713738 h 713738"/>
              <a:gd name="connsiteX5" fmla="*/ 182880 w 579120"/>
              <a:gd name="connsiteY5" fmla="*/ 713738 h 713738"/>
              <a:gd name="connsiteX6" fmla="*/ 182880 w 579120"/>
              <a:gd name="connsiteY6" fmla="*/ 558237 h 713738"/>
              <a:gd name="connsiteX7" fmla="*/ 176850 w 579120"/>
              <a:gd name="connsiteY7" fmla="*/ 556365 h 713738"/>
              <a:gd name="connsiteX8" fmla="*/ 0 w 579120"/>
              <a:gd name="connsiteY8" fmla="*/ 289560 h 713738"/>
              <a:gd name="connsiteX9" fmla="*/ 289560 w 579120"/>
              <a:gd name="connsiteY9" fmla="*/ 0 h 71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9120" h="713738">
                <a:moveTo>
                  <a:pt x="289560" y="0"/>
                </a:moveTo>
                <a:cubicBezTo>
                  <a:pt x="449480" y="0"/>
                  <a:pt x="579120" y="129640"/>
                  <a:pt x="579120" y="289560"/>
                </a:cubicBezTo>
                <a:cubicBezTo>
                  <a:pt x="579120" y="409500"/>
                  <a:pt x="506198" y="512407"/>
                  <a:pt x="402270" y="556365"/>
                </a:cubicBezTo>
                <a:lnTo>
                  <a:pt x="396240" y="558237"/>
                </a:lnTo>
                <a:lnTo>
                  <a:pt x="396240" y="713738"/>
                </a:lnTo>
                <a:lnTo>
                  <a:pt x="182880" y="713738"/>
                </a:lnTo>
                <a:lnTo>
                  <a:pt x="182880" y="558237"/>
                </a:lnTo>
                <a:lnTo>
                  <a:pt x="176850" y="556365"/>
                </a:lnTo>
                <a:cubicBezTo>
                  <a:pt x="72922" y="512407"/>
                  <a:pt x="0" y="409500"/>
                  <a:pt x="0" y="289560"/>
                </a:cubicBezTo>
                <a:cubicBezTo>
                  <a:pt x="0" y="129640"/>
                  <a:pt x="129640" y="0"/>
                  <a:pt x="289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gaoding-7">
            <a:extLst>
              <a:ext uri="{FF2B5EF4-FFF2-40B4-BE49-F238E27FC236}">
                <a16:creationId xmlns:a16="http://schemas.microsoft.com/office/drawing/2014/main" id="{436AE9FF-F0AA-4690-A037-75E3B774B728}"/>
              </a:ext>
            </a:extLst>
          </p:cNvPr>
          <p:cNvSpPr/>
          <p:nvPr/>
        </p:nvSpPr>
        <p:spPr>
          <a:xfrm>
            <a:off x="621804" y="2439311"/>
            <a:ext cx="2109155" cy="2890633"/>
          </a:xfrm>
          <a:prstGeom prst="roundRect">
            <a:avLst>
              <a:gd name="adj" fmla="val 6457"/>
            </a:avLst>
          </a:prstGeom>
          <a:gradFill flip="none" rotWithShape="1">
            <a:gsLst>
              <a:gs pos="18000">
                <a:schemeClr val="accent1">
                  <a:alpha val="11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 w="22225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gaoding-8">
            <a:extLst>
              <a:ext uri="{FF2B5EF4-FFF2-40B4-BE49-F238E27FC236}">
                <a16:creationId xmlns:a16="http://schemas.microsoft.com/office/drawing/2014/main" id="{958567F6-4274-4A1D-B731-EB12D234BB02}"/>
              </a:ext>
            </a:extLst>
          </p:cNvPr>
          <p:cNvSpPr/>
          <p:nvPr/>
        </p:nvSpPr>
        <p:spPr>
          <a:xfrm>
            <a:off x="950548" y="2183607"/>
            <a:ext cx="1451668" cy="5302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2225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小标题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9" name="gaoding-13">
            <a:extLst>
              <a:ext uri="{FF2B5EF4-FFF2-40B4-BE49-F238E27FC236}">
                <a16:creationId xmlns:a16="http://schemas.microsoft.com/office/drawing/2014/main" id="{61BDC667-D7C1-461A-8460-54E64AED88A3}"/>
              </a:ext>
            </a:extLst>
          </p:cNvPr>
          <p:cNvSpPr/>
          <p:nvPr/>
        </p:nvSpPr>
        <p:spPr>
          <a:xfrm>
            <a:off x="2811692" y="2439311"/>
            <a:ext cx="2109155" cy="2890633"/>
          </a:xfrm>
          <a:prstGeom prst="roundRect">
            <a:avLst>
              <a:gd name="adj" fmla="val 6457"/>
            </a:avLst>
          </a:prstGeom>
          <a:gradFill flip="none" rotWithShape="1">
            <a:gsLst>
              <a:gs pos="18000">
                <a:schemeClr val="accent1">
                  <a:alpha val="11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 w="22225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gaoding-14">
            <a:extLst>
              <a:ext uri="{FF2B5EF4-FFF2-40B4-BE49-F238E27FC236}">
                <a16:creationId xmlns:a16="http://schemas.microsoft.com/office/drawing/2014/main" id="{87F09F7D-83E4-4C7A-BD73-1E4AEF64E7F6}"/>
              </a:ext>
            </a:extLst>
          </p:cNvPr>
          <p:cNvSpPr/>
          <p:nvPr/>
        </p:nvSpPr>
        <p:spPr>
          <a:xfrm>
            <a:off x="3140437" y="2183607"/>
            <a:ext cx="1451668" cy="5302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2225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小标题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5" name="gaoding-17">
            <a:extLst>
              <a:ext uri="{FF2B5EF4-FFF2-40B4-BE49-F238E27FC236}">
                <a16:creationId xmlns:a16="http://schemas.microsoft.com/office/drawing/2014/main" id="{08C36F1A-8BD6-42FA-ADE4-233B0A34FFFD}"/>
              </a:ext>
            </a:extLst>
          </p:cNvPr>
          <p:cNvSpPr/>
          <p:nvPr/>
        </p:nvSpPr>
        <p:spPr>
          <a:xfrm>
            <a:off x="5001581" y="2439311"/>
            <a:ext cx="2109155" cy="2890633"/>
          </a:xfrm>
          <a:prstGeom prst="roundRect">
            <a:avLst>
              <a:gd name="adj" fmla="val 6457"/>
            </a:avLst>
          </a:prstGeom>
          <a:gradFill flip="none" rotWithShape="1">
            <a:gsLst>
              <a:gs pos="18000">
                <a:schemeClr val="accent1">
                  <a:alpha val="11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 w="22225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gaoding-18">
            <a:extLst>
              <a:ext uri="{FF2B5EF4-FFF2-40B4-BE49-F238E27FC236}">
                <a16:creationId xmlns:a16="http://schemas.microsoft.com/office/drawing/2014/main" id="{A69AD591-8C51-4CA2-A230-3ABA5B4832EA}"/>
              </a:ext>
            </a:extLst>
          </p:cNvPr>
          <p:cNvSpPr/>
          <p:nvPr/>
        </p:nvSpPr>
        <p:spPr>
          <a:xfrm>
            <a:off x="5330325" y="2183607"/>
            <a:ext cx="1451668" cy="5302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2225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小标题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1" name="gaoding-21">
            <a:extLst>
              <a:ext uri="{FF2B5EF4-FFF2-40B4-BE49-F238E27FC236}">
                <a16:creationId xmlns:a16="http://schemas.microsoft.com/office/drawing/2014/main" id="{78A73D7E-D8C4-4487-8C3C-2C7E48ABF837}"/>
              </a:ext>
            </a:extLst>
          </p:cNvPr>
          <p:cNvSpPr/>
          <p:nvPr/>
        </p:nvSpPr>
        <p:spPr>
          <a:xfrm>
            <a:off x="7181378" y="2439311"/>
            <a:ext cx="2109155" cy="2890633"/>
          </a:xfrm>
          <a:prstGeom prst="roundRect">
            <a:avLst>
              <a:gd name="adj" fmla="val 6457"/>
            </a:avLst>
          </a:prstGeom>
          <a:gradFill flip="none" rotWithShape="1">
            <a:gsLst>
              <a:gs pos="18000">
                <a:schemeClr val="accent1">
                  <a:alpha val="11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 w="22225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2" name="gaoding-22">
            <a:extLst>
              <a:ext uri="{FF2B5EF4-FFF2-40B4-BE49-F238E27FC236}">
                <a16:creationId xmlns:a16="http://schemas.microsoft.com/office/drawing/2014/main" id="{A389B47B-6925-48DA-A7CB-439E7243E2AD}"/>
              </a:ext>
            </a:extLst>
          </p:cNvPr>
          <p:cNvSpPr/>
          <p:nvPr/>
        </p:nvSpPr>
        <p:spPr>
          <a:xfrm>
            <a:off x="7510122" y="2183607"/>
            <a:ext cx="1451668" cy="5302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2225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小标题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DFF2A41E-50F3-4409-AF73-B9A3268185C6}"/>
              </a:ext>
            </a:extLst>
          </p:cNvPr>
          <p:cNvSpPr/>
          <p:nvPr/>
        </p:nvSpPr>
        <p:spPr>
          <a:xfrm>
            <a:off x="748060" y="3962097"/>
            <a:ext cx="1757503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请单击此处输入你的正文，文字是您思想的提炼，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n-ea"/>
                <a:cs typeface="OPPOSans R" panose="00020600040101010101" pitchFamily="18" charset="-122"/>
              </a:rPr>
              <a:t>请尽量言简意赅的阐述观点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F02CADA4-BB01-4DB8-B93A-730C6ABAF87F}"/>
              </a:ext>
            </a:extLst>
          </p:cNvPr>
          <p:cNvSpPr/>
          <p:nvPr/>
        </p:nvSpPr>
        <p:spPr>
          <a:xfrm>
            <a:off x="2946398" y="3962097"/>
            <a:ext cx="1757503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请单击此处输入你的正文，文字是您思想的提炼，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n-ea"/>
                <a:cs typeface="OPPOSans R" panose="00020600040101010101" pitchFamily="18" charset="-122"/>
              </a:rPr>
              <a:t>请尽量言简意赅的阐述观点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0BD6209E-24B3-470E-94DB-C63C9D33E833}"/>
              </a:ext>
            </a:extLst>
          </p:cNvPr>
          <p:cNvSpPr/>
          <p:nvPr/>
        </p:nvSpPr>
        <p:spPr>
          <a:xfrm>
            <a:off x="5144736" y="3962097"/>
            <a:ext cx="1757503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请单击此处输入你的正文，文字是您思想的提炼，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n-ea"/>
                <a:cs typeface="OPPOSans R" panose="00020600040101010101" pitchFamily="18" charset="-122"/>
              </a:rPr>
              <a:t>请尽量言简意赅的阐述观点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C199E17-61D9-49C3-9CCB-A4BFD7AFBD1D}"/>
              </a:ext>
            </a:extLst>
          </p:cNvPr>
          <p:cNvSpPr/>
          <p:nvPr/>
        </p:nvSpPr>
        <p:spPr>
          <a:xfrm>
            <a:off x="7343074" y="3962097"/>
            <a:ext cx="1757503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请单击此处输入你的正文，文字是您思想的提炼，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n-ea"/>
                <a:cs typeface="OPPOSans R" panose="00020600040101010101" pitchFamily="18" charset="-122"/>
              </a:rPr>
              <a:t>请尽量言简意赅的阐述观点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17FE8A69-3EAD-B275-EF04-2ABD5CA48D04}"/>
              </a:ext>
            </a:extLst>
          </p:cNvPr>
          <p:cNvSpPr/>
          <p:nvPr/>
        </p:nvSpPr>
        <p:spPr>
          <a:xfrm>
            <a:off x="7862477" y="2983563"/>
            <a:ext cx="613834" cy="559092"/>
          </a:xfrm>
          <a:custGeom>
            <a:avLst/>
            <a:gdLst>
              <a:gd name="connsiteX0" fmla="*/ 546327 w 556176"/>
              <a:gd name="connsiteY0" fmla="*/ 307892 h 506575"/>
              <a:gd name="connsiteX1" fmla="*/ 339898 w 556176"/>
              <a:gd name="connsiteY1" fmla="*/ 105115 h 506575"/>
              <a:gd name="connsiteX2" fmla="*/ 313155 w 556176"/>
              <a:gd name="connsiteY2" fmla="*/ 93812 h 506575"/>
              <a:gd name="connsiteX3" fmla="*/ 200808 w 556176"/>
              <a:gd name="connsiteY3" fmla="*/ 94777 h 506575"/>
              <a:gd name="connsiteX4" fmla="*/ 151251 w 556176"/>
              <a:gd name="connsiteY4" fmla="*/ 46529 h 506575"/>
              <a:gd name="connsiteX5" fmla="*/ 41730 w 556176"/>
              <a:gd name="connsiteY5" fmla="*/ -63 h 506575"/>
              <a:gd name="connsiteX6" fmla="*/ 6716 w 556176"/>
              <a:gd name="connsiteY6" fmla="*/ 14342 h 506575"/>
              <a:gd name="connsiteX7" fmla="*/ 12988 w 556176"/>
              <a:gd name="connsiteY7" fmla="*/ 76374 h 506575"/>
              <a:gd name="connsiteX8" fmla="*/ 76812 w 556176"/>
              <a:gd name="connsiteY8" fmla="*/ 144954 h 506575"/>
              <a:gd name="connsiteX9" fmla="*/ 141395 w 556176"/>
              <a:gd name="connsiteY9" fmla="*/ 181759 h 506575"/>
              <a:gd name="connsiteX10" fmla="*/ 142153 w 556176"/>
              <a:gd name="connsiteY10" fmla="*/ 267640 h 506575"/>
              <a:gd name="connsiteX11" fmla="*/ 153181 w 556176"/>
              <a:gd name="connsiteY11" fmla="*/ 293624 h 506575"/>
              <a:gd name="connsiteX12" fmla="*/ 153732 w 556176"/>
              <a:gd name="connsiteY12" fmla="*/ 294176 h 506575"/>
              <a:gd name="connsiteX13" fmla="*/ 360506 w 556176"/>
              <a:gd name="connsiteY13" fmla="*/ 497159 h 506575"/>
              <a:gd name="connsiteX14" fmla="*/ 415990 w 556176"/>
              <a:gd name="connsiteY14" fmla="*/ 486337 h 506575"/>
              <a:gd name="connsiteX15" fmla="*/ 536746 w 556176"/>
              <a:gd name="connsiteY15" fmla="*/ 363445 h 506575"/>
              <a:gd name="connsiteX16" fmla="*/ 546327 w 556176"/>
              <a:gd name="connsiteY16" fmla="*/ 307892 h 506575"/>
              <a:gd name="connsiteX17" fmla="*/ 206873 w 556176"/>
              <a:gd name="connsiteY17" fmla="*/ 166458 h 506575"/>
              <a:gd name="connsiteX18" fmla="*/ 187505 w 556176"/>
              <a:gd name="connsiteY18" fmla="*/ 173351 h 506575"/>
              <a:gd name="connsiteX19" fmla="*/ 187091 w 556176"/>
              <a:gd name="connsiteY19" fmla="*/ 169284 h 506575"/>
              <a:gd name="connsiteX20" fmla="*/ 207769 w 556176"/>
              <a:gd name="connsiteY20" fmla="*/ 142748 h 506575"/>
              <a:gd name="connsiteX21" fmla="*/ 206873 w 556176"/>
              <a:gd name="connsiteY21" fmla="*/ 166458 h 506575"/>
              <a:gd name="connsiteX22" fmla="*/ 87702 w 556176"/>
              <a:gd name="connsiteY22" fmla="*/ 130755 h 506575"/>
              <a:gd name="connsiteX23" fmla="*/ 28634 w 556176"/>
              <a:gd name="connsiteY23" fmla="*/ 67483 h 506575"/>
              <a:gd name="connsiteX24" fmla="*/ 21190 w 556176"/>
              <a:gd name="connsiteY24" fmla="*/ 25645 h 506575"/>
              <a:gd name="connsiteX25" fmla="*/ 41867 w 556176"/>
              <a:gd name="connsiteY25" fmla="*/ 18753 h 506575"/>
              <a:gd name="connsiteX26" fmla="*/ 140430 w 556176"/>
              <a:gd name="connsiteY26" fmla="*/ 61693 h 506575"/>
              <a:gd name="connsiteX27" fmla="*/ 177442 w 556176"/>
              <a:gd name="connsiteY27" fmla="*/ 95397 h 506575"/>
              <a:gd name="connsiteX28" fmla="*/ 141188 w 556176"/>
              <a:gd name="connsiteY28" fmla="*/ 131996 h 506575"/>
              <a:gd name="connsiteX29" fmla="*/ 141188 w 556176"/>
              <a:gd name="connsiteY29" fmla="*/ 162392 h 506575"/>
              <a:gd name="connsiteX30" fmla="*/ 87702 w 556176"/>
              <a:gd name="connsiteY30" fmla="*/ 130686 h 506575"/>
              <a:gd name="connsiteX31" fmla="*/ 214593 w 556176"/>
              <a:gd name="connsiteY31" fmla="*/ 197061 h 506575"/>
              <a:gd name="connsiteX32" fmla="*/ 197292 w 556176"/>
              <a:gd name="connsiteY32" fmla="*/ 190789 h 506575"/>
              <a:gd name="connsiteX33" fmla="*/ 221278 w 556176"/>
              <a:gd name="connsiteY33" fmla="*/ 177349 h 506575"/>
              <a:gd name="connsiteX34" fmla="*/ 226861 w 556176"/>
              <a:gd name="connsiteY34" fmla="*/ 145023 h 506575"/>
              <a:gd name="connsiteX35" fmla="*/ 238633 w 556176"/>
              <a:gd name="connsiteY35" fmla="*/ 182194 h 506575"/>
              <a:gd name="connsiteX36" fmla="*/ 214593 w 556176"/>
              <a:gd name="connsiteY36" fmla="*/ 197061 h 50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56176" h="506575">
                <a:moveTo>
                  <a:pt x="546327" y="307892"/>
                </a:moveTo>
                <a:lnTo>
                  <a:pt x="339898" y="105115"/>
                </a:lnTo>
                <a:cubicBezTo>
                  <a:pt x="332936" y="97803"/>
                  <a:pt x="323252" y="93708"/>
                  <a:pt x="313155" y="93812"/>
                </a:cubicBezTo>
                <a:lnTo>
                  <a:pt x="200808" y="94777"/>
                </a:lnTo>
                <a:cubicBezTo>
                  <a:pt x="186375" y="76684"/>
                  <a:pt x="169723" y="60473"/>
                  <a:pt x="151251" y="46529"/>
                </a:cubicBezTo>
                <a:cubicBezTo>
                  <a:pt x="113342" y="17788"/>
                  <a:pt x="71367" y="-63"/>
                  <a:pt x="41730" y="-63"/>
                </a:cubicBezTo>
                <a:cubicBezTo>
                  <a:pt x="21810" y="-63"/>
                  <a:pt x="11747" y="7725"/>
                  <a:pt x="6716" y="14342"/>
                </a:cubicBezTo>
                <a:cubicBezTo>
                  <a:pt x="-4106" y="28609"/>
                  <a:pt x="-1900" y="50596"/>
                  <a:pt x="12988" y="76374"/>
                </a:cubicBezTo>
                <a:cubicBezTo>
                  <a:pt x="29674" y="103110"/>
                  <a:pt x="51345" y="126393"/>
                  <a:pt x="76812" y="144954"/>
                </a:cubicBezTo>
                <a:cubicBezTo>
                  <a:pt x="96559" y="160117"/>
                  <a:pt x="118291" y="172496"/>
                  <a:pt x="141395" y="181759"/>
                </a:cubicBezTo>
                <a:lnTo>
                  <a:pt x="142153" y="267640"/>
                </a:lnTo>
                <a:cubicBezTo>
                  <a:pt x="142235" y="277420"/>
                  <a:pt x="146206" y="286766"/>
                  <a:pt x="153181" y="293624"/>
                </a:cubicBezTo>
                <a:cubicBezTo>
                  <a:pt x="153346" y="293824"/>
                  <a:pt x="153532" y="294010"/>
                  <a:pt x="153732" y="294176"/>
                </a:cubicBezTo>
                <a:lnTo>
                  <a:pt x="360506" y="497159"/>
                </a:lnTo>
                <a:cubicBezTo>
                  <a:pt x="378909" y="515217"/>
                  <a:pt x="397932" y="504672"/>
                  <a:pt x="415990" y="486337"/>
                </a:cubicBezTo>
                <a:lnTo>
                  <a:pt x="536746" y="363445"/>
                </a:lnTo>
                <a:cubicBezTo>
                  <a:pt x="554735" y="345180"/>
                  <a:pt x="564730" y="325950"/>
                  <a:pt x="546327" y="307892"/>
                </a:cubicBezTo>
                <a:close/>
                <a:moveTo>
                  <a:pt x="206873" y="166458"/>
                </a:moveTo>
                <a:cubicBezTo>
                  <a:pt x="201717" y="171449"/>
                  <a:pt x="194653" y="173964"/>
                  <a:pt x="187505" y="173351"/>
                </a:cubicBezTo>
                <a:cubicBezTo>
                  <a:pt x="187264" y="172007"/>
                  <a:pt x="187126" y="170649"/>
                  <a:pt x="187091" y="169284"/>
                </a:cubicBezTo>
                <a:cubicBezTo>
                  <a:pt x="187160" y="156774"/>
                  <a:pt x="195652" y="145877"/>
                  <a:pt x="207769" y="142748"/>
                </a:cubicBezTo>
                <a:cubicBezTo>
                  <a:pt x="211215" y="150351"/>
                  <a:pt x="210884" y="159139"/>
                  <a:pt x="206873" y="166458"/>
                </a:cubicBezTo>
                <a:close/>
                <a:moveTo>
                  <a:pt x="87702" y="130755"/>
                </a:moveTo>
                <a:cubicBezTo>
                  <a:pt x="64171" y="113614"/>
                  <a:pt x="44121" y="92137"/>
                  <a:pt x="28634" y="67483"/>
                </a:cubicBezTo>
                <a:cubicBezTo>
                  <a:pt x="18019" y="49149"/>
                  <a:pt x="15193" y="33503"/>
                  <a:pt x="21190" y="25645"/>
                </a:cubicBezTo>
                <a:cubicBezTo>
                  <a:pt x="26718" y="20393"/>
                  <a:pt x="34293" y="17871"/>
                  <a:pt x="41867" y="18753"/>
                </a:cubicBezTo>
                <a:cubicBezTo>
                  <a:pt x="67714" y="18753"/>
                  <a:pt x="105485" y="35226"/>
                  <a:pt x="140430" y="61693"/>
                </a:cubicBezTo>
                <a:cubicBezTo>
                  <a:pt x="153780" y="71763"/>
                  <a:pt x="166173" y="83046"/>
                  <a:pt x="177442" y="95397"/>
                </a:cubicBezTo>
                <a:cubicBezTo>
                  <a:pt x="157378" y="95625"/>
                  <a:pt x="141222" y="111932"/>
                  <a:pt x="141188" y="131996"/>
                </a:cubicBezTo>
                <a:lnTo>
                  <a:pt x="141188" y="162392"/>
                </a:lnTo>
                <a:cubicBezTo>
                  <a:pt x="122172" y="153976"/>
                  <a:pt x="104216" y="143327"/>
                  <a:pt x="87702" y="130686"/>
                </a:cubicBezTo>
                <a:close/>
                <a:moveTo>
                  <a:pt x="214593" y="197061"/>
                </a:moveTo>
                <a:cubicBezTo>
                  <a:pt x="208279" y="197013"/>
                  <a:pt x="202172" y="194800"/>
                  <a:pt x="197292" y="190789"/>
                </a:cubicBezTo>
                <a:cubicBezTo>
                  <a:pt x="206721" y="189576"/>
                  <a:pt x="215316" y="184758"/>
                  <a:pt x="221278" y="177349"/>
                </a:cubicBezTo>
                <a:cubicBezTo>
                  <a:pt x="227736" y="167892"/>
                  <a:pt x="229777" y="156099"/>
                  <a:pt x="226861" y="145023"/>
                </a:cubicBezTo>
                <a:cubicBezTo>
                  <a:pt x="240377" y="152032"/>
                  <a:pt x="245650" y="168678"/>
                  <a:pt x="238633" y="182194"/>
                </a:cubicBezTo>
                <a:cubicBezTo>
                  <a:pt x="233967" y="191195"/>
                  <a:pt x="224731" y="196902"/>
                  <a:pt x="214593" y="197061"/>
                </a:cubicBezTo>
                <a:close/>
              </a:path>
            </a:pathLst>
          </a:custGeom>
          <a:solidFill>
            <a:schemeClr val="accent1"/>
          </a:solidFill>
          <a:ln w="68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9497E27-34CC-EC29-DC53-3F9DD4FBE7A5}"/>
              </a:ext>
            </a:extLst>
          </p:cNvPr>
          <p:cNvGrpSpPr/>
          <p:nvPr/>
        </p:nvGrpSpPr>
        <p:grpSpPr>
          <a:xfrm>
            <a:off x="5871265" y="3049321"/>
            <a:ext cx="433489" cy="468950"/>
            <a:chOff x="8834453" y="3270062"/>
            <a:chExt cx="302859" cy="360741"/>
          </a:xfrm>
          <a:solidFill>
            <a:schemeClr val="accent1"/>
          </a:solidFill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F1AC192C-75E3-770A-99C8-EE0C251CDBE2}"/>
                </a:ext>
              </a:extLst>
            </p:cNvPr>
            <p:cNvSpPr/>
            <p:nvPr/>
          </p:nvSpPr>
          <p:spPr>
            <a:xfrm>
              <a:off x="8872680" y="3308240"/>
              <a:ext cx="4926" cy="188572"/>
            </a:xfrm>
            <a:custGeom>
              <a:avLst/>
              <a:gdLst>
                <a:gd name="connsiteX0" fmla="*/ 0 w 6892"/>
                <a:gd name="connsiteY0" fmla="*/ 263843 h 263843"/>
                <a:gd name="connsiteX1" fmla="*/ 0 w 6892"/>
                <a:gd name="connsiteY1" fmla="*/ 263499 h 263843"/>
                <a:gd name="connsiteX2" fmla="*/ 0 w 6892"/>
                <a:gd name="connsiteY2" fmla="*/ 0 h 263843"/>
                <a:gd name="connsiteX3" fmla="*/ 0 w 6892"/>
                <a:gd name="connsiteY3" fmla="*/ 263843 h 26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92" h="263843">
                  <a:moveTo>
                    <a:pt x="0" y="263843"/>
                  </a:moveTo>
                  <a:lnTo>
                    <a:pt x="0" y="263499"/>
                  </a:lnTo>
                  <a:lnTo>
                    <a:pt x="0" y="0"/>
                  </a:lnTo>
                  <a:lnTo>
                    <a:pt x="0" y="263843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102F24E1-0298-E235-2BA2-5468343E3E12}"/>
                </a:ext>
              </a:extLst>
            </p:cNvPr>
            <p:cNvSpPr/>
            <p:nvPr/>
          </p:nvSpPr>
          <p:spPr>
            <a:xfrm>
              <a:off x="8834453" y="3270062"/>
              <a:ext cx="302859" cy="360741"/>
            </a:xfrm>
            <a:custGeom>
              <a:avLst/>
              <a:gdLst>
                <a:gd name="connsiteX0" fmla="*/ -51 w 423748"/>
                <a:gd name="connsiteY0" fmla="*/ -63 h 504734"/>
                <a:gd name="connsiteX1" fmla="*/ -51 w 423748"/>
                <a:gd name="connsiteY1" fmla="*/ 503845 h 504734"/>
                <a:gd name="connsiteX2" fmla="*/ 423698 w 423748"/>
                <a:gd name="connsiteY2" fmla="*/ 504672 h 504734"/>
                <a:gd name="connsiteX3" fmla="*/ 423698 w 423748"/>
                <a:gd name="connsiteY3" fmla="*/ 764 h 504734"/>
                <a:gd name="connsiteX4" fmla="*/ 370212 w 423748"/>
                <a:gd name="connsiteY4" fmla="*/ 286525 h 504734"/>
                <a:gd name="connsiteX5" fmla="*/ 370212 w 423748"/>
                <a:gd name="connsiteY5" fmla="*/ 387017 h 504734"/>
                <a:gd name="connsiteX6" fmla="*/ 53159 w 423748"/>
                <a:gd name="connsiteY6" fmla="*/ 387017 h 504734"/>
                <a:gd name="connsiteX7" fmla="*/ 53159 w 423748"/>
                <a:gd name="connsiteY7" fmla="*/ 53353 h 504734"/>
                <a:gd name="connsiteX8" fmla="*/ 370212 w 423748"/>
                <a:gd name="connsiteY8" fmla="*/ 53353 h 504734"/>
                <a:gd name="connsiteX9" fmla="*/ 370212 w 423748"/>
                <a:gd name="connsiteY9" fmla="*/ 54042 h 504734"/>
                <a:gd name="connsiteX10" fmla="*/ 370212 w 423748"/>
                <a:gd name="connsiteY10" fmla="*/ 54042 h 50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3748" h="504734">
                  <a:moveTo>
                    <a:pt x="-51" y="-63"/>
                  </a:moveTo>
                  <a:lnTo>
                    <a:pt x="-51" y="503845"/>
                  </a:lnTo>
                  <a:lnTo>
                    <a:pt x="423698" y="504672"/>
                  </a:lnTo>
                  <a:lnTo>
                    <a:pt x="423698" y="764"/>
                  </a:lnTo>
                  <a:close/>
                  <a:moveTo>
                    <a:pt x="370212" y="286525"/>
                  </a:moveTo>
                  <a:lnTo>
                    <a:pt x="370212" y="387017"/>
                  </a:lnTo>
                  <a:lnTo>
                    <a:pt x="53159" y="387017"/>
                  </a:lnTo>
                  <a:lnTo>
                    <a:pt x="53159" y="53353"/>
                  </a:lnTo>
                  <a:lnTo>
                    <a:pt x="370212" y="53353"/>
                  </a:lnTo>
                  <a:lnTo>
                    <a:pt x="370212" y="54042"/>
                  </a:lnTo>
                  <a:lnTo>
                    <a:pt x="370212" y="54042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B599F15D-20D5-3A08-0A1F-900790C7FE82}"/>
                </a:ext>
              </a:extLst>
            </p:cNvPr>
            <p:cNvSpPr/>
            <p:nvPr/>
          </p:nvSpPr>
          <p:spPr>
            <a:xfrm>
              <a:off x="8884256" y="3342131"/>
              <a:ext cx="44730" cy="44730"/>
            </a:xfrm>
            <a:custGeom>
              <a:avLst/>
              <a:gdLst>
                <a:gd name="connsiteX0" fmla="*/ 31379 w 62584"/>
                <a:gd name="connsiteY0" fmla="*/ -63 h 62584"/>
                <a:gd name="connsiteX1" fmla="*/ -51 w 62584"/>
                <a:gd name="connsiteY1" fmla="*/ 31091 h 62584"/>
                <a:gd name="connsiteX2" fmla="*/ 31103 w 62584"/>
                <a:gd name="connsiteY2" fmla="*/ 62521 h 62584"/>
                <a:gd name="connsiteX3" fmla="*/ 62533 w 62584"/>
                <a:gd name="connsiteY3" fmla="*/ 31367 h 62584"/>
                <a:gd name="connsiteX4" fmla="*/ 62533 w 62584"/>
                <a:gd name="connsiteY4" fmla="*/ 31298 h 62584"/>
                <a:gd name="connsiteX5" fmla="*/ 31379 w 62584"/>
                <a:gd name="connsiteY5" fmla="*/ -63 h 6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84" h="62584">
                  <a:moveTo>
                    <a:pt x="31379" y="-63"/>
                  </a:moveTo>
                  <a:cubicBezTo>
                    <a:pt x="14079" y="-139"/>
                    <a:pt x="18" y="13812"/>
                    <a:pt x="-51" y="31091"/>
                  </a:cubicBezTo>
                  <a:cubicBezTo>
                    <a:pt x="-120" y="48370"/>
                    <a:pt x="13803" y="62445"/>
                    <a:pt x="31103" y="62521"/>
                  </a:cubicBezTo>
                  <a:cubicBezTo>
                    <a:pt x="48403" y="62596"/>
                    <a:pt x="62464" y="48646"/>
                    <a:pt x="62533" y="31367"/>
                  </a:cubicBezTo>
                  <a:cubicBezTo>
                    <a:pt x="62533" y="31346"/>
                    <a:pt x="62533" y="31318"/>
                    <a:pt x="62533" y="31298"/>
                  </a:cubicBezTo>
                  <a:cubicBezTo>
                    <a:pt x="62533" y="14060"/>
                    <a:pt x="48610" y="47"/>
                    <a:pt x="31379" y="-63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EF2BF61A-0542-0D42-020C-5E11F91B6157}"/>
                </a:ext>
              </a:extLst>
            </p:cNvPr>
            <p:cNvSpPr/>
            <p:nvPr/>
          </p:nvSpPr>
          <p:spPr>
            <a:xfrm>
              <a:off x="8884305" y="3398191"/>
              <a:ext cx="201627" cy="138474"/>
            </a:xfrm>
            <a:custGeom>
              <a:avLst/>
              <a:gdLst>
                <a:gd name="connsiteX0" fmla="*/ 110831 w 282108"/>
                <a:gd name="connsiteY0" fmla="*/ 115862 h 193747"/>
                <a:gd name="connsiteX1" fmla="*/ 50935 w 282108"/>
                <a:gd name="connsiteY1" fmla="*/ 58793 h 193747"/>
                <a:gd name="connsiteX2" fmla="*/ 0 w 282108"/>
                <a:gd name="connsiteY2" fmla="*/ 129440 h 193747"/>
                <a:gd name="connsiteX3" fmla="*/ 0 w 282108"/>
                <a:gd name="connsiteY3" fmla="*/ 193747 h 193747"/>
                <a:gd name="connsiteX4" fmla="*/ 282108 w 282108"/>
                <a:gd name="connsiteY4" fmla="*/ 193747 h 193747"/>
                <a:gd name="connsiteX5" fmla="*/ 282108 w 282108"/>
                <a:gd name="connsiteY5" fmla="*/ 100630 h 193747"/>
                <a:gd name="connsiteX6" fmla="*/ 189612 w 282108"/>
                <a:gd name="connsiteY6" fmla="*/ 0 h 193747"/>
                <a:gd name="connsiteX7" fmla="*/ 110831 w 282108"/>
                <a:gd name="connsiteY7" fmla="*/ 115862 h 19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2108" h="193747">
                  <a:moveTo>
                    <a:pt x="110831" y="115862"/>
                  </a:moveTo>
                  <a:lnTo>
                    <a:pt x="50935" y="58793"/>
                  </a:lnTo>
                  <a:lnTo>
                    <a:pt x="0" y="129440"/>
                  </a:lnTo>
                  <a:lnTo>
                    <a:pt x="0" y="193747"/>
                  </a:lnTo>
                  <a:lnTo>
                    <a:pt x="282108" y="193747"/>
                  </a:lnTo>
                  <a:lnTo>
                    <a:pt x="282108" y="100630"/>
                  </a:lnTo>
                  <a:lnTo>
                    <a:pt x="189612" y="0"/>
                  </a:lnTo>
                  <a:lnTo>
                    <a:pt x="110831" y="115862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A725BF4-0CEB-5640-2F26-16BDE4BEEBD7}"/>
                </a:ext>
              </a:extLst>
            </p:cNvPr>
            <p:cNvSpPr/>
            <p:nvPr/>
          </p:nvSpPr>
          <p:spPr>
            <a:xfrm>
              <a:off x="8872680" y="3308240"/>
              <a:ext cx="226405" cy="443"/>
            </a:xfrm>
            <a:custGeom>
              <a:avLst/>
              <a:gdLst>
                <a:gd name="connsiteX0" fmla="*/ 316777 w 316777"/>
                <a:gd name="connsiteY0" fmla="*/ 0 h 620"/>
                <a:gd name="connsiteX1" fmla="*/ 0 w 316777"/>
                <a:gd name="connsiteY1" fmla="*/ 0 h 620"/>
                <a:gd name="connsiteX2" fmla="*/ 316777 w 316777"/>
                <a:gd name="connsiteY2" fmla="*/ 620 h 620"/>
                <a:gd name="connsiteX3" fmla="*/ 316777 w 316777"/>
                <a:gd name="connsiteY3" fmla="*/ 0 h 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777" h="620">
                  <a:moveTo>
                    <a:pt x="316777" y="0"/>
                  </a:moveTo>
                  <a:lnTo>
                    <a:pt x="0" y="0"/>
                  </a:lnTo>
                  <a:lnTo>
                    <a:pt x="316777" y="620"/>
                  </a:lnTo>
                  <a:lnTo>
                    <a:pt x="316777" y="0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22D6836-9D04-FF01-E54B-077BE4AF2366}"/>
              </a:ext>
            </a:extLst>
          </p:cNvPr>
          <p:cNvGrpSpPr/>
          <p:nvPr/>
        </p:nvGrpSpPr>
        <p:grpSpPr>
          <a:xfrm>
            <a:off x="3674982" y="3049321"/>
            <a:ext cx="382574" cy="468950"/>
            <a:chOff x="6283892" y="3301195"/>
            <a:chExt cx="243499" cy="298475"/>
          </a:xfrm>
          <a:solidFill>
            <a:schemeClr val="accent1"/>
          </a:solidFill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E314CDE6-9745-2332-DCD2-75C47C62BA38}"/>
                </a:ext>
              </a:extLst>
            </p:cNvPr>
            <p:cNvSpPr/>
            <p:nvPr/>
          </p:nvSpPr>
          <p:spPr>
            <a:xfrm>
              <a:off x="6283892" y="3301195"/>
              <a:ext cx="243499" cy="298475"/>
            </a:xfrm>
            <a:custGeom>
              <a:avLst/>
              <a:gdLst>
                <a:gd name="connsiteX0" fmla="*/ 24831 w 340694"/>
                <a:gd name="connsiteY0" fmla="*/ -63 h 417614"/>
                <a:gd name="connsiteX1" fmla="*/ -51 w 340694"/>
                <a:gd name="connsiteY1" fmla="*/ 24818 h 417614"/>
                <a:gd name="connsiteX2" fmla="*/ -51 w 340694"/>
                <a:gd name="connsiteY2" fmla="*/ 392669 h 417614"/>
                <a:gd name="connsiteX3" fmla="*/ 24831 w 340694"/>
                <a:gd name="connsiteY3" fmla="*/ 417551 h 417614"/>
                <a:gd name="connsiteX4" fmla="*/ 247320 w 340694"/>
                <a:gd name="connsiteY4" fmla="*/ 417551 h 417614"/>
                <a:gd name="connsiteX5" fmla="*/ 247320 w 340694"/>
                <a:gd name="connsiteY5" fmla="*/ 368683 h 417614"/>
                <a:gd name="connsiteX6" fmla="*/ 286469 w 340694"/>
                <a:gd name="connsiteY6" fmla="*/ 329603 h 417614"/>
                <a:gd name="connsiteX7" fmla="*/ 340643 w 340694"/>
                <a:gd name="connsiteY7" fmla="*/ 329603 h 417614"/>
                <a:gd name="connsiteX8" fmla="*/ 340643 w 340694"/>
                <a:gd name="connsiteY8" fmla="*/ 24818 h 417614"/>
                <a:gd name="connsiteX9" fmla="*/ 315762 w 340694"/>
                <a:gd name="connsiteY9" fmla="*/ -63 h 417614"/>
                <a:gd name="connsiteX10" fmla="*/ 275441 w 340694"/>
                <a:gd name="connsiteY10" fmla="*/ 227801 h 417614"/>
                <a:gd name="connsiteX11" fmla="*/ 64807 w 340694"/>
                <a:gd name="connsiteY11" fmla="*/ 227801 h 417614"/>
                <a:gd name="connsiteX12" fmla="*/ 64807 w 340694"/>
                <a:gd name="connsiteY12" fmla="*/ 210639 h 417614"/>
                <a:gd name="connsiteX13" fmla="*/ 275441 w 340694"/>
                <a:gd name="connsiteY13" fmla="*/ 210639 h 417614"/>
                <a:gd name="connsiteX14" fmla="*/ 275441 w 340694"/>
                <a:gd name="connsiteY14" fmla="*/ 167837 h 417614"/>
                <a:gd name="connsiteX15" fmla="*/ 64807 w 340694"/>
                <a:gd name="connsiteY15" fmla="*/ 167837 h 417614"/>
                <a:gd name="connsiteX16" fmla="*/ 64807 w 340694"/>
                <a:gd name="connsiteY16" fmla="*/ 150744 h 417614"/>
                <a:gd name="connsiteX17" fmla="*/ 275441 w 340694"/>
                <a:gd name="connsiteY17" fmla="*/ 150744 h 417614"/>
                <a:gd name="connsiteX18" fmla="*/ 275441 w 340694"/>
                <a:gd name="connsiteY18" fmla="*/ 107941 h 417614"/>
                <a:gd name="connsiteX19" fmla="*/ 64807 w 340694"/>
                <a:gd name="connsiteY19" fmla="*/ 107941 h 417614"/>
                <a:gd name="connsiteX20" fmla="*/ 64807 w 340694"/>
                <a:gd name="connsiteY20" fmla="*/ 90779 h 417614"/>
                <a:gd name="connsiteX21" fmla="*/ 275441 w 340694"/>
                <a:gd name="connsiteY21" fmla="*/ 90779 h 417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0694" h="417614">
                  <a:moveTo>
                    <a:pt x="24831" y="-63"/>
                  </a:moveTo>
                  <a:cubicBezTo>
                    <a:pt x="11087" y="-63"/>
                    <a:pt x="-51" y="11075"/>
                    <a:pt x="-51" y="24818"/>
                  </a:cubicBezTo>
                  <a:lnTo>
                    <a:pt x="-51" y="392669"/>
                  </a:lnTo>
                  <a:cubicBezTo>
                    <a:pt x="-51" y="406413"/>
                    <a:pt x="11087" y="417551"/>
                    <a:pt x="24831" y="417551"/>
                  </a:cubicBezTo>
                  <a:lnTo>
                    <a:pt x="247320" y="417551"/>
                  </a:lnTo>
                  <a:lnTo>
                    <a:pt x="247320" y="368683"/>
                  </a:lnTo>
                  <a:cubicBezTo>
                    <a:pt x="247354" y="347089"/>
                    <a:pt x="264875" y="329603"/>
                    <a:pt x="286469" y="329603"/>
                  </a:cubicBezTo>
                  <a:lnTo>
                    <a:pt x="340643" y="329603"/>
                  </a:lnTo>
                  <a:lnTo>
                    <a:pt x="340643" y="24818"/>
                  </a:lnTo>
                  <a:cubicBezTo>
                    <a:pt x="340643" y="11075"/>
                    <a:pt x="329505" y="-63"/>
                    <a:pt x="315762" y="-63"/>
                  </a:cubicBezTo>
                  <a:close/>
                  <a:moveTo>
                    <a:pt x="275441" y="227801"/>
                  </a:moveTo>
                  <a:lnTo>
                    <a:pt x="64807" y="227801"/>
                  </a:lnTo>
                  <a:lnTo>
                    <a:pt x="64807" y="210639"/>
                  </a:lnTo>
                  <a:lnTo>
                    <a:pt x="275441" y="210639"/>
                  </a:lnTo>
                  <a:close/>
                  <a:moveTo>
                    <a:pt x="275441" y="167837"/>
                  </a:moveTo>
                  <a:lnTo>
                    <a:pt x="64807" y="167837"/>
                  </a:lnTo>
                  <a:lnTo>
                    <a:pt x="64807" y="150744"/>
                  </a:lnTo>
                  <a:lnTo>
                    <a:pt x="275441" y="150744"/>
                  </a:lnTo>
                  <a:close/>
                  <a:moveTo>
                    <a:pt x="275441" y="107941"/>
                  </a:moveTo>
                  <a:lnTo>
                    <a:pt x="64807" y="107941"/>
                  </a:lnTo>
                  <a:lnTo>
                    <a:pt x="64807" y="90779"/>
                  </a:lnTo>
                  <a:lnTo>
                    <a:pt x="275441" y="90779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F49F3B55-755A-C519-5833-A05E4CD1ED44}"/>
                </a:ext>
              </a:extLst>
            </p:cNvPr>
            <p:cNvSpPr/>
            <p:nvPr/>
          </p:nvSpPr>
          <p:spPr>
            <a:xfrm>
              <a:off x="6470544" y="3546961"/>
              <a:ext cx="48867" cy="46010"/>
            </a:xfrm>
            <a:custGeom>
              <a:avLst/>
              <a:gdLst>
                <a:gd name="connsiteX0" fmla="*/ -51 w 68373"/>
                <a:gd name="connsiteY0" fmla="*/ 24818 h 64375"/>
                <a:gd name="connsiteX1" fmla="*/ -51 w 68373"/>
                <a:gd name="connsiteY1" fmla="*/ 64312 h 64375"/>
                <a:gd name="connsiteX2" fmla="*/ 68322 w 68373"/>
                <a:gd name="connsiteY2" fmla="*/ -63 h 64375"/>
                <a:gd name="connsiteX3" fmla="*/ 24900 w 68373"/>
                <a:gd name="connsiteY3" fmla="*/ -63 h 64375"/>
                <a:gd name="connsiteX4" fmla="*/ -51 w 68373"/>
                <a:gd name="connsiteY4" fmla="*/ 24818 h 6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3" h="64375">
                  <a:moveTo>
                    <a:pt x="-51" y="24818"/>
                  </a:moveTo>
                  <a:lnTo>
                    <a:pt x="-51" y="64312"/>
                  </a:lnTo>
                  <a:lnTo>
                    <a:pt x="68322" y="-63"/>
                  </a:lnTo>
                  <a:lnTo>
                    <a:pt x="24900" y="-63"/>
                  </a:lnTo>
                  <a:cubicBezTo>
                    <a:pt x="11149" y="-63"/>
                    <a:pt x="-16" y="11068"/>
                    <a:pt x="-51" y="24818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844DCCC-898B-5C7F-32E6-0953B7189180}"/>
              </a:ext>
            </a:extLst>
          </p:cNvPr>
          <p:cNvGrpSpPr/>
          <p:nvPr/>
        </p:nvGrpSpPr>
        <p:grpSpPr>
          <a:xfrm>
            <a:off x="1451386" y="3003814"/>
            <a:ext cx="449990" cy="514457"/>
            <a:chOff x="3036772" y="3286712"/>
            <a:chExt cx="286408" cy="327440"/>
          </a:xfrm>
          <a:solidFill>
            <a:schemeClr val="accent1"/>
          </a:solidFill>
        </p:grpSpPr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5CE70D1A-35DC-7E72-C4E5-71322BB6D70C}"/>
                </a:ext>
              </a:extLst>
            </p:cNvPr>
            <p:cNvSpPr/>
            <p:nvPr/>
          </p:nvSpPr>
          <p:spPr>
            <a:xfrm>
              <a:off x="3036772" y="3286712"/>
              <a:ext cx="286408" cy="327440"/>
            </a:xfrm>
            <a:custGeom>
              <a:avLst/>
              <a:gdLst>
                <a:gd name="connsiteX0" fmla="*/ 200593 w 400731"/>
                <a:gd name="connsiteY0" fmla="*/ -63 h 458141"/>
                <a:gd name="connsiteX1" fmla="*/ 200593 w 400731"/>
                <a:gd name="connsiteY1" fmla="*/ -63 h 458141"/>
                <a:gd name="connsiteX2" fmla="*/ 125190 w 400731"/>
                <a:gd name="connsiteY2" fmla="*/ 22544 h 458141"/>
                <a:gd name="connsiteX3" fmla="*/ 24560 w 400731"/>
                <a:gd name="connsiteY3" fmla="*/ 49080 h 458141"/>
                <a:gd name="connsiteX4" fmla="*/ 298 w 400731"/>
                <a:gd name="connsiteY4" fmla="*/ 91744 h 458141"/>
                <a:gd name="connsiteX5" fmla="*/ 15738 w 400731"/>
                <a:gd name="connsiteY5" fmla="*/ 256819 h 458141"/>
                <a:gd name="connsiteX6" fmla="*/ 198043 w 400731"/>
                <a:gd name="connsiteY6" fmla="*/ 458078 h 458141"/>
                <a:gd name="connsiteX7" fmla="*/ 198043 w 400731"/>
                <a:gd name="connsiteY7" fmla="*/ 458078 h 458141"/>
                <a:gd name="connsiteX8" fmla="*/ 384140 w 400731"/>
                <a:gd name="connsiteY8" fmla="*/ 257439 h 458141"/>
                <a:gd name="connsiteX9" fmla="*/ 400268 w 400731"/>
                <a:gd name="connsiteY9" fmla="*/ 88505 h 458141"/>
                <a:gd name="connsiteX10" fmla="*/ 375386 w 400731"/>
                <a:gd name="connsiteY10" fmla="*/ 45427 h 458141"/>
                <a:gd name="connsiteX11" fmla="*/ 271999 w 400731"/>
                <a:gd name="connsiteY11" fmla="*/ 20890 h 458141"/>
                <a:gd name="connsiteX12" fmla="*/ 200869 w 400731"/>
                <a:gd name="connsiteY12" fmla="*/ 212 h 458141"/>
                <a:gd name="connsiteX13" fmla="*/ 200869 w 400731"/>
                <a:gd name="connsiteY13" fmla="*/ 212 h 458141"/>
                <a:gd name="connsiteX14" fmla="*/ 258628 w 400731"/>
                <a:gd name="connsiteY14" fmla="*/ 52044 h 458141"/>
                <a:gd name="connsiteX15" fmla="*/ 338029 w 400731"/>
                <a:gd name="connsiteY15" fmla="*/ 72170 h 458141"/>
                <a:gd name="connsiteX16" fmla="*/ 363531 w 400731"/>
                <a:gd name="connsiteY16" fmla="*/ 78235 h 458141"/>
                <a:gd name="connsiteX17" fmla="*/ 364151 w 400731"/>
                <a:gd name="connsiteY17" fmla="*/ 84231 h 458141"/>
                <a:gd name="connsiteX18" fmla="*/ 364151 w 400731"/>
                <a:gd name="connsiteY18" fmla="*/ 86368 h 458141"/>
                <a:gd name="connsiteX19" fmla="*/ 348575 w 400731"/>
                <a:gd name="connsiteY19" fmla="*/ 251787 h 458141"/>
                <a:gd name="connsiteX20" fmla="*/ 259455 w 400731"/>
                <a:gd name="connsiteY20" fmla="*/ 375093 h 458141"/>
                <a:gd name="connsiteX21" fmla="*/ 198250 w 400731"/>
                <a:gd name="connsiteY21" fmla="*/ 418929 h 458141"/>
                <a:gd name="connsiteX22" fmla="*/ 138148 w 400731"/>
                <a:gd name="connsiteY22" fmla="*/ 374542 h 458141"/>
                <a:gd name="connsiteX23" fmla="*/ 50269 w 400731"/>
                <a:gd name="connsiteY23" fmla="*/ 251098 h 458141"/>
                <a:gd name="connsiteX24" fmla="*/ 35243 w 400731"/>
                <a:gd name="connsiteY24" fmla="*/ 89056 h 458141"/>
                <a:gd name="connsiteX25" fmla="*/ 35243 w 400731"/>
                <a:gd name="connsiteY25" fmla="*/ 86989 h 458141"/>
                <a:gd name="connsiteX26" fmla="*/ 35657 w 400731"/>
                <a:gd name="connsiteY26" fmla="*/ 80096 h 458141"/>
                <a:gd name="connsiteX27" fmla="*/ 60538 w 400731"/>
                <a:gd name="connsiteY27" fmla="*/ 74444 h 458141"/>
                <a:gd name="connsiteX28" fmla="*/ 138148 w 400731"/>
                <a:gd name="connsiteY28" fmla="*/ 53284 h 458141"/>
                <a:gd name="connsiteX29" fmla="*/ 200180 w 400731"/>
                <a:gd name="connsiteY29" fmla="*/ 33641 h 458141"/>
                <a:gd name="connsiteX30" fmla="*/ 258628 w 400731"/>
                <a:gd name="connsiteY30" fmla="*/ 52044 h 45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00731" h="458141">
                  <a:moveTo>
                    <a:pt x="200593" y="-63"/>
                  </a:moveTo>
                  <a:lnTo>
                    <a:pt x="200593" y="-63"/>
                  </a:lnTo>
                  <a:cubicBezTo>
                    <a:pt x="174749" y="4865"/>
                    <a:pt x="149481" y="12439"/>
                    <a:pt x="125190" y="22544"/>
                  </a:cubicBezTo>
                  <a:cubicBezTo>
                    <a:pt x="89211" y="36329"/>
                    <a:pt x="53991" y="41498"/>
                    <a:pt x="24560" y="49080"/>
                  </a:cubicBezTo>
                  <a:cubicBezTo>
                    <a:pt x="-4871" y="56662"/>
                    <a:pt x="298" y="91744"/>
                    <a:pt x="298" y="91744"/>
                  </a:cubicBezTo>
                  <a:cubicBezTo>
                    <a:pt x="298" y="91744"/>
                    <a:pt x="11257" y="233453"/>
                    <a:pt x="15738" y="256819"/>
                  </a:cubicBezTo>
                  <a:cubicBezTo>
                    <a:pt x="37035" y="368408"/>
                    <a:pt x="198043" y="458078"/>
                    <a:pt x="198043" y="458078"/>
                  </a:cubicBezTo>
                  <a:lnTo>
                    <a:pt x="198043" y="458078"/>
                  </a:lnTo>
                  <a:cubicBezTo>
                    <a:pt x="198043" y="458078"/>
                    <a:pt x="362084" y="371096"/>
                    <a:pt x="384140" y="257439"/>
                  </a:cubicBezTo>
                  <a:cubicBezTo>
                    <a:pt x="388827" y="233591"/>
                    <a:pt x="400268" y="88505"/>
                    <a:pt x="400268" y="88505"/>
                  </a:cubicBezTo>
                  <a:cubicBezTo>
                    <a:pt x="400268" y="88505"/>
                    <a:pt x="405920" y="52457"/>
                    <a:pt x="375386" y="45427"/>
                  </a:cubicBezTo>
                  <a:cubicBezTo>
                    <a:pt x="344853" y="38397"/>
                    <a:pt x="308529" y="33985"/>
                    <a:pt x="271999" y="20890"/>
                  </a:cubicBezTo>
                  <a:cubicBezTo>
                    <a:pt x="235469" y="7794"/>
                    <a:pt x="211690" y="764"/>
                    <a:pt x="200869" y="212"/>
                  </a:cubicBezTo>
                  <a:lnTo>
                    <a:pt x="200869" y="212"/>
                  </a:lnTo>
                  <a:close/>
                  <a:moveTo>
                    <a:pt x="258628" y="52044"/>
                  </a:moveTo>
                  <a:cubicBezTo>
                    <a:pt x="284523" y="60825"/>
                    <a:pt x="311073" y="67558"/>
                    <a:pt x="338029" y="72170"/>
                  </a:cubicBezTo>
                  <a:cubicBezTo>
                    <a:pt x="338029" y="72170"/>
                    <a:pt x="359740" y="77477"/>
                    <a:pt x="363531" y="78235"/>
                  </a:cubicBezTo>
                  <a:cubicBezTo>
                    <a:pt x="363531" y="78235"/>
                    <a:pt x="364427" y="78235"/>
                    <a:pt x="364151" y="84231"/>
                  </a:cubicBezTo>
                  <a:cubicBezTo>
                    <a:pt x="364151" y="85127"/>
                    <a:pt x="364151" y="85265"/>
                    <a:pt x="364151" y="86368"/>
                  </a:cubicBezTo>
                  <a:cubicBezTo>
                    <a:pt x="359809" y="141508"/>
                    <a:pt x="351676" y="235383"/>
                    <a:pt x="348575" y="251787"/>
                  </a:cubicBezTo>
                  <a:cubicBezTo>
                    <a:pt x="339063" y="300724"/>
                    <a:pt x="294744" y="345938"/>
                    <a:pt x="259455" y="375093"/>
                  </a:cubicBezTo>
                  <a:cubicBezTo>
                    <a:pt x="240055" y="391056"/>
                    <a:pt x="219608" y="405703"/>
                    <a:pt x="198250" y="418929"/>
                  </a:cubicBezTo>
                  <a:cubicBezTo>
                    <a:pt x="177286" y="405434"/>
                    <a:pt x="157210" y="390608"/>
                    <a:pt x="138148" y="374542"/>
                  </a:cubicBezTo>
                  <a:cubicBezTo>
                    <a:pt x="103134" y="344904"/>
                    <a:pt x="59574" y="299552"/>
                    <a:pt x="50269" y="251098"/>
                  </a:cubicBezTo>
                  <a:cubicBezTo>
                    <a:pt x="47236" y="235245"/>
                    <a:pt x="39448" y="143300"/>
                    <a:pt x="35243" y="89056"/>
                  </a:cubicBezTo>
                  <a:cubicBezTo>
                    <a:pt x="35284" y="88367"/>
                    <a:pt x="35284" y="87678"/>
                    <a:pt x="35243" y="86989"/>
                  </a:cubicBezTo>
                  <a:cubicBezTo>
                    <a:pt x="35038" y="84687"/>
                    <a:pt x="35177" y="82364"/>
                    <a:pt x="35657" y="80096"/>
                  </a:cubicBezTo>
                  <a:cubicBezTo>
                    <a:pt x="43307" y="78166"/>
                    <a:pt x="51716" y="76305"/>
                    <a:pt x="60538" y="74444"/>
                  </a:cubicBezTo>
                  <a:cubicBezTo>
                    <a:pt x="86919" y="69420"/>
                    <a:pt x="112867" y="62341"/>
                    <a:pt x="138148" y="53284"/>
                  </a:cubicBezTo>
                  <a:cubicBezTo>
                    <a:pt x="158303" y="45192"/>
                    <a:pt x="179039" y="38624"/>
                    <a:pt x="200180" y="33641"/>
                  </a:cubicBezTo>
                  <a:cubicBezTo>
                    <a:pt x="220051" y="38465"/>
                    <a:pt x="239578" y="44614"/>
                    <a:pt x="258628" y="52044"/>
                  </a:cubicBez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E36C65F1-18BC-321A-56EB-D8E6C899E493}"/>
                </a:ext>
              </a:extLst>
            </p:cNvPr>
            <p:cNvSpPr/>
            <p:nvPr/>
          </p:nvSpPr>
          <p:spPr>
            <a:xfrm>
              <a:off x="3073402" y="3319668"/>
              <a:ext cx="211913" cy="256849"/>
            </a:xfrm>
            <a:custGeom>
              <a:avLst/>
              <a:gdLst>
                <a:gd name="connsiteX0" fmla="*/ 148928 w 296500"/>
                <a:gd name="connsiteY0" fmla="*/ -63 h 359373"/>
                <a:gd name="connsiteX1" fmla="*/ 148928 w 296500"/>
                <a:gd name="connsiteY1" fmla="*/ -63 h 359373"/>
                <a:gd name="connsiteX2" fmla="*/ 93099 w 296500"/>
                <a:gd name="connsiteY2" fmla="*/ 17512 h 359373"/>
                <a:gd name="connsiteX3" fmla="*/ 18384 w 296500"/>
                <a:gd name="connsiteY3" fmla="*/ 38190 h 359373"/>
                <a:gd name="connsiteX4" fmla="*/ 188 w 296500"/>
                <a:gd name="connsiteY4" fmla="*/ 71825 h 359373"/>
                <a:gd name="connsiteX5" fmla="*/ 11630 w 296500"/>
                <a:gd name="connsiteY5" fmla="*/ 201679 h 359373"/>
                <a:gd name="connsiteX6" fmla="*/ 146860 w 296500"/>
                <a:gd name="connsiteY6" fmla="*/ 359310 h 359373"/>
                <a:gd name="connsiteX7" fmla="*/ 146860 w 296500"/>
                <a:gd name="connsiteY7" fmla="*/ 359310 h 359373"/>
                <a:gd name="connsiteX8" fmla="*/ 284296 w 296500"/>
                <a:gd name="connsiteY8" fmla="*/ 201955 h 359373"/>
                <a:gd name="connsiteX9" fmla="*/ 296151 w 296500"/>
                <a:gd name="connsiteY9" fmla="*/ 69895 h 359373"/>
                <a:gd name="connsiteX10" fmla="*/ 277817 w 296500"/>
                <a:gd name="connsiteY10" fmla="*/ 36191 h 359373"/>
                <a:gd name="connsiteX11" fmla="*/ 201448 w 296500"/>
                <a:gd name="connsiteY11" fmla="*/ 16754 h 359373"/>
                <a:gd name="connsiteX12" fmla="*/ 148928 w 296500"/>
                <a:gd name="connsiteY12" fmla="*/ 212 h 359373"/>
                <a:gd name="connsiteX13" fmla="*/ 148928 w 296500"/>
                <a:gd name="connsiteY13" fmla="*/ 212 h 35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6500" h="359373">
                  <a:moveTo>
                    <a:pt x="148928" y="-63"/>
                  </a:moveTo>
                  <a:lnTo>
                    <a:pt x="148928" y="-63"/>
                  </a:lnTo>
                  <a:cubicBezTo>
                    <a:pt x="129744" y="3783"/>
                    <a:pt x="111027" y="9675"/>
                    <a:pt x="93099" y="17512"/>
                  </a:cubicBezTo>
                  <a:cubicBezTo>
                    <a:pt x="66425" y="28334"/>
                    <a:pt x="40302" y="32193"/>
                    <a:pt x="18384" y="38190"/>
                  </a:cubicBezTo>
                  <a:cubicBezTo>
                    <a:pt x="-3534" y="44186"/>
                    <a:pt x="188" y="71825"/>
                    <a:pt x="188" y="71825"/>
                  </a:cubicBezTo>
                  <a:cubicBezTo>
                    <a:pt x="188" y="71825"/>
                    <a:pt x="8321" y="183276"/>
                    <a:pt x="11630" y="201679"/>
                  </a:cubicBezTo>
                  <a:cubicBezTo>
                    <a:pt x="27482" y="289351"/>
                    <a:pt x="146860" y="359310"/>
                    <a:pt x="146860" y="359310"/>
                  </a:cubicBezTo>
                  <a:lnTo>
                    <a:pt x="146860" y="359310"/>
                  </a:lnTo>
                  <a:cubicBezTo>
                    <a:pt x="146860" y="359310"/>
                    <a:pt x="267960" y="290868"/>
                    <a:pt x="284296" y="201955"/>
                  </a:cubicBezTo>
                  <a:cubicBezTo>
                    <a:pt x="287742" y="183276"/>
                    <a:pt x="296151" y="69895"/>
                    <a:pt x="296151" y="69895"/>
                  </a:cubicBezTo>
                  <a:cubicBezTo>
                    <a:pt x="296151" y="69895"/>
                    <a:pt x="300286" y="41774"/>
                    <a:pt x="277817" y="36191"/>
                  </a:cubicBezTo>
                  <a:cubicBezTo>
                    <a:pt x="255347" y="30608"/>
                    <a:pt x="228604" y="27093"/>
                    <a:pt x="201448" y="16754"/>
                  </a:cubicBezTo>
                  <a:cubicBezTo>
                    <a:pt x="174292" y="6416"/>
                    <a:pt x="156923" y="833"/>
                    <a:pt x="148928" y="212"/>
                  </a:cubicBezTo>
                  <a:lnTo>
                    <a:pt x="148928" y="212"/>
                  </a:lnTo>
                  <a:close/>
                </a:path>
              </a:pathLst>
            </a:custGeom>
            <a:grpFill/>
            <a:ln w="68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4" name="gaoding-11">
            <a:extLst>
              <a:ext uri="{FF2B5EF4-FFF2-40B4-BE49-F238E27FC236}">
                <a16:creationId xmlns:a16="http://schemas.microsoft.com/office/drawing/2014/main" id="{81C84240-DB72-4E5A-919E-C8B7A64AE6E0}"/>
              </a:ext>
            </a:extLst>
          </p:cNvPr>
          <p:cNvSpPr/>
          <p:nvPr/>
        </p:nvSpPr>
        <p:spPr>
          <a:xfrm rot="4711836">
            <a:off x="1520974" y="2821709"/>
            <a:ext cx="339086" cy="1140466"/>
          </a:xfrm>
          <a:prstGeom prst="arc">
            <a:avLst>
              <a:gd name="adj1" fmla="val 14997983"/>
              <a:gd name="adj2" fmla="val 7082685"/>
            </a:avLst>
          </a:prstGeom>
          <a:noFill/>
          <a:ln w="9525">
            <a:gradFill flip="none" rotWithShape="1">
              <a:gsLst>
                <a:gs pos="2721">
                  <a:schemeClr val="accent1">
                    <a:alpha val="0"/>
                  </a:schemeClr>
                </a:gs>
                <a:gs pos="52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45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gaoding-38">
            <a:extLst>
              <a:ext uri="{FF2B5EF4-FFF2-40B4-BE49-F238E27FC236}">
                <a16:creationId xmlns:a16="http://schemas.microsoft.com/office/drawing/2014/main" id="{4765C4ED-503A-4AAC-A8B9-5A8E72A1614A}"/>
              </a:ext>
            </a:extLst>
          </p:cNvPr>
          <p:cNvSpPr/>
          <p:nvPr/>
        </p:nvSpPr>
        <p:spPr>
          <a:xfrm rot="4711836">
            <a:off x="3702059" y="2821709"/>
            <a:ext cx="339086" cy="1140466"/>
          </a:xfrm>
          <a:prstGeom prst="arc">
            <a:avLst>
              <a:gd name="adj1" fmla="val 15606932"/>
              <a:gd name="adj2" fmla="val 6351074"/>
            </a:avLst>
          </a:prstGeom>
          <a:noFill/>
          <a:ln w="9525">
            <a:gradFill flip="none" rotWithShape="1">
              <a:gsLst>
                <a:gs pos="2721">
                  <a:schemeClr val="accent1">
                    <a:alpha val="0"/>
                  </a:schemeClr>
                </a:gs>
                <a:gs pos="52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45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9" name="gaoding-39">
            <a:extLst>
              <a:ext uri="{FF2B5EF4-FFF2-40B4-BE49-F238E27FC236}">
                <a16:creationId xmlns:a16="http://schemas.microsoft.com/office/drawing/2014/main" id="{EF27225D-D3EB-4F0F-911D-2B09DAA48486}"/>
              </a:ext>
            </a:extLst>
          </p:cNvPr>
          <p:cNvSpPr/>
          <p:nvPr/>
        </p:nvSpPr>
        <p:spPr>
          <a:xfrm rot="4711836">
            <a:off x="5883144" y="2821709"/>
            <a:ext cx="339086" cy="1140466"/>
          </a:xfrm>
          <a:prstGeom prst="arc">
            <a:avLst>
              <a:gd name="adj1" fmla="val 15606932"/>
              <a:gd name="adj2" fmla="val 6351074"/>
            </a:avLst>
          </a:prstGeom>
          <a:noFill/>
          <a:ln w="9525">
            <a:gradFill flip="none" rotWithShape="1">
              <a:gsLst>
                <a:gs pos="2721">
                  <a:schemeClr val="accent1">
                    <a:alpha val="0"/>
                  </a:schemeClr>
                </a:gs>
                <a:gs pos="52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45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gaoding-40">
            <a:extLst>
              <a:ext uri="{FF2B5EF4-FFF2-40B4-BE49-F238E27FC236}">
                <a16:creationId xmlns:a16="http://schemas.microsoft.com/office/drawing/2014/main" id="{374D7D77-16D8-4463-A8BA-E71AD2ABED92}"/>
              </a:ext>
            </a:extLst>
          </p:cNvPr>
          <p:cNvSpPr/>
          <p:nvPr/>
        </p:nvSpPr>
        <p:spPr>
          <a:xfrm rot="4711836">
            <a:off x="8064228" y="2821709"/>
            <a:ext cx="339086" cy="1140466"/>
          </a:xfrm>
          <a:prstGeom prst="arc">
            <a:avLst>
              <a:gd name="adj1" fmla="val 15606932"/>
              <a:gd name="adj2" fmla="val 6351074"/>
            </a:avLst>
          </a:prstGeom>
          <a:noFill/>
          <a:ln w="9525">
            <a:gradFill flip="none" rotWithShape="1">
              <a:gsLst>
                <a:gs pos="2721">
                  <a:schemeClr val="accent1">
                    <a:alpha val="0"/>
                  </a:schemeClr>
                </a:gs>
                <a:gs pos="52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45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gaoding-6">
            <a:extLst>
              <a:ext uri="{FF2B5EF4-FFF2-40B4-BE49-F238E27FC236}">
                <a16:creationId xmlns:a16="http://schemas.microsoft.com/office/drawing/2014/main" id="{92691729-17DC-A179-93AD-5AB4B126CC07}"/>
              </a:ext>
            </a:extLst>
          </p:cNvPr>
          <p:cNvSpPr/>
          <p:nvPr/>
        </p:nvSpPr>
        <p:spPr>
          <a:xfrm>
            <a:off x="10220217" y="1528056"/>
            <a:ext cx="613572" cy="756199"/>
          </a:xfrm>
          <a:custGeom>
            <a:avLst/>
            <a:gdLst>
              <a:gd name="connsiteX0" fmla="*/ 289560 w 579120"/>
              <a:gd name="connsiteY0" fmla="*/ 0 h 713738"/>
              <a:gd name="connsiteX1" fmla="*/ 579120 w 579120"/>
              <a:gd name="connsiteY1" fmla="*/ 289560 h 713738"/>
              <a:gd name="connsiteX2" fmla="*/ 402270 w 579120"/>
              <a:gd name="connsiteY2" fmla="*/ 556365 h 713738"/>
              <a:gd name="connsiteX3" fmla="*/ 396240 w 579120"/>
              <a:gd name="connsiteY3" fmla="*/ 558237 h 713738"/>
              <a:gd name="connsiteX4" fmla="*/ 396240 w 579120"/>
              <a:gd name="connsiteY4" fmla="*/ 713738 h 713738"/>
              <a:gd name="connsiteX5" fmla="*/ 182880 w 579120"/>
              <a:gd name="connsiteY5" fmla="*/ 713738 h 713738"/>
              <a:gd name="connsiteX6" fmla="*/ 182880 w 579120"/>
              <a:gd name="connsiteY6" fmla="*/ 558237 h 713738"/>
              <a:gd name="connsiteX7" fmla="*/ 176850 w 579120"/>
              <a:gd name="connsiteY7" fmla="*/ 556365 h 713738"/>
              <a:gd name="connsiteX8" fmla="*/ 0 w 579120"/>
              <a:gd name="connsiteY8" fmla="*/ 289560 h 713738"/>
              <a:gd name="connsiteX9" fmla="*/ 289560 w 579120"/>
              <a:gd name="connsiteY9" fmla="*/ 0 h 71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9120" h="713738">
                <a:moveTo>
                  <a:pt x="289560" y="0"/>
                </a:moveTo>
                <a:cubicBezTo>
                  <a:pt x="449480" y="0"/>
                  <a:pt x="579120" y="129640"/>
                  <a:pt x="579120" y="289560"/>
                </a:cubicBezTo>
                <a:cubicBezTo>
                  <a:pt x="579120" y="409500"/>
                  <a:pt x="506198" y="512407"/>
                  <a:pt x="402270" y="556365"/>
                </a:cubicBezTo>
                <a:lnTo>
                  <a:pt x="396240" y="558237"/>
                </a:lnTo>
                <a:lnTo>
                  <a:pt x="396240" y="713738"/>
                </a:lnTo>
                <a:lnTo>
                  <a:pt x="182880" y="713738"/>
                </a:lnTo>
                <a:lnTo>
                  <a:pt x="182880" y="558237"/>
                </a:lnTo>
                <a:lnTo>
                  <a:pt x="176850" y="556365"/>
                </a:lnTo>
                <a:cubicBezTo>
                  <a:pt x="72922" y="512407"/>
                  <a:pt x="0" y="409500"/>
                  <a:pt x="0" y="289560"/>
                </a:cubicBezTo>
                <a:cubicBezTo>
                  <a:pt x="0" y="129640"/>
                  <a:pt x="129640" y="0"/>
                  <a:pt x="289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5" name="gaoding-21">
            <a:extLst>
              <a:ext uri="{FF2B5EF4-FFF2-40B4-BE49-F238E27FC236}">
                <a16:creationId xmlns:a16="http://schemas.microsoft.com/office/drawing/2014/main" id="{4F8916E3-4B17-DFD6-0EE4-784AEBC3594F}"/>
              </a:ext>
            </a:extLst>
          </p:cNvPr>
          <p:cNvSpPr/>
          <p:nvPr/>
        </p:nvSpPr>
        <p:spPr>
          <a:xfrm>
            <a:off x="9421624" y="2439311"/>
            <a:ext cx="2109155" cy="2890633"/>
          </a:xfrm>
          <a:prstGeom prst="roundRect">
            <a:avLst>
              <a:gd name="adj" fmla="val 6457"/>
            </a:avLst>
          </a:prstGeom>
          <a:gradFill flip="none" rotWithShape="1">
            <a:gsLst>
              <a:gs pos="18000">
                <a:schemeClr val="accent1">
                  <a:alpha val="11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 w="22225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6" name="gaoding-22">
            <a:extLst>
              <a:ext uri="{FF2B5EF4-FFF2-40B4-BE49-F238E27FC236}">
                <a16:creationId xmlns:a16="http://schemas.microsoft.com/office/drawing/2014/main" id="{D08DBE2A-57D6-2878-4521-A050154C7D13}"/>
              </a:ext>
            </a:extLst>
          </p:cNvPr>
          <p:cNvSpPr/>
          <p:nvPr/>
        </p:nvSpPr>
        <p:spPr>
          <a:xfrm>
            <a:off x="9750368" y="2183607"/>
            <a:ext cx="1451668" cy="5302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2225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小标题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14001E50-E358-0321-A134-E6CBBF661C43}"/>
              </a:ext>
            </a:extLst>
          </p:cNvPr>
          <p:cNvSpPr/>
          <p:nvPr/>
        </p:nvSpPr>
        <p:spPr>
          <a:xfrm>
            <a:off x="9583320" y="3962097"/>
            <a:ext cx="1757503" cy="1096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请单击此处输入你的正文，文字是您思想的提炼，</a:t>
            </a: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+mn-ea"/>
                <a:cs typeface="OPPOSans R" panose="00020600040101010101" pitchFamily="18" charset="-122"/>
              </a:rPr>
              <a:t>请尽量言简意赅的阐述观点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9" name="gaoding-40">
            <a:extLst>
              <a:ext uri="{FF2B5EF4-FFF2-40B4-BE49-F238E27FC236}">
                <a16:creationId xmlns:a16="http://schemas.microsoft.com/office/drawing/2014/main" id="{CB33CF69-FEDE-02D8-09D8-79F980DAC63F}"/>
              </a:ext>
            </a:extLst>
          </p:cNvPr>
          <p:cNvSpPr/>
          <p:nvPr/>
        </p:nvSpPr>
        <p:spPr>
          <a:xfrm rot="4711836">
            <a:off x="10353242" y="2821709"/>
            <a:ext cx="339086" cy="1140466"/>
          </a:xfrm>
          <a:prstGeom prst="arc">
            <a:avLst>
              <a:gd name="adj1" fmla="val 15606932"/>
              <a:gd name="adj2" fmla="val 6351074"/>
            </a:avLst>
          </a:prstGeom>
          <a:noFill/>
          <a:ln w="9525">
            <a:gradFill flip="none" rotWithShape="1">
              <a:gsLst>
                <a:gs pos="2721">
                  <a:schemeClr val="accent1">
                    <a:alpha val="0"/>
                  </a:schemeClr>
                </a:gs>
                <a:gs pos="52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45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59B1BA45-8456-3596-5313-632C8C1D4254}"/>
              </a:ext>
            </a:extLst>
          </p:cNvPr>
          <p:cNvSpPr/>
          <p:nvPr/>
        </p:nvSpPr>
        <p:spPr>
          <a:xfrm flipH="1">
            <a:off x="10275702" y="3060774"/>
            <a:ext cx="502602" cy="473394"/>
          </a:xfrm>
          <a:custGeom>
            <a:avLst/>
            <a:gdLst>
              <a:gd name="connsiteX0" fmla="*/ 546720 w 572796"/>
              <a:gd name="connsiteY0" fmla="*/ 609 h 539509"/>
              <a:gd name="connsiteX1" fmla="*/ 572177 w 572796"/>
              <a:gd name="connsiteY1" fmla="*/ 38602 h 539509"/>
              <a:gd name="connsiteX2" fmla="*/ 467898 w 572796"/>
              <a:gd name="connsiteY2" fmla="*/ 468805 h 539509"/>
              <a:gd name="connsiteX3" fmla="*/ 465210 w 572796"/>
              <a:gd name="connsiteY3" fmla="*/ 476031 h 539509"/>
              <a:gd name="connsiteX4" fmla="*/ 421662 w 572796"/>
              <a:gd name="connsiteY4" fmla="*/ 489984 h 539509"/>
              <a:gd name="connsiteX5" fmla="*/ 289578 w 572796"/>
              <a:gd name="connsiteY5" fmla="*/ 421759 h 539509"/>
              <a:gd name="connsiteX6" fmla="*/ 227172 w 572796"/>
              <a:gd name="connsiteY6" fmla="*/ 523934 h 539509"/>
              <a:gd name="connsiteX7" fmla="*/ 200115 w 572796"/>
              <a:gd name="connsiteY7" fmla="*/ 539504 h 539509"/>
              <a:gd name="connsiteX8" fmla="*/ 167192 w 572796"/>
              <a:gd name="connsiteY8" fmla="*/ 507767 h 539509"/>
              <a:gd name="connsiteX9" fmla="*/ 167192 w 572796"/>
              <a:gd name="connsiteY9" fmla="*/ 394598 h 539509"/>
              <a:gd name="connsiteX10" fmla="*/ 177217 w 572796"/>
              <a:gd name="connsiteY10" fmla="*/ 371157 h 539509"/>
              <a:gd name="connsiteX11" fmla="*/ 434595 w 572796"/>
              <a:gd name="connsiteY11" fmla="*/ 125579 h 539509"/>
              <a:gd name="connsiteX12" fmla="*/ 433704 w 572796"/>
              <a:gd name="connsiteY12" fmla="*/ 122913 h 539509"/>
              <a:gd name="connsiteX13" fmla="*/ 427804 w 572796"/>
              <a:gd name="connsiteY13" fmla="*/ 122185 h 539509"/>
              <a:gd name="connsiteX14" fmla="*/ 120632 w 572796"/>
              <a:gd name="connsiteY14" fmla="*/ 335912 h 539509"/>
              <a:gd name="connsiteX15" fmla="*/ 17487 w 572796"/>
              <a:gd name="connsiteY15" fmla="*/ 282561 h 539509"/>
              <a:gd name="connsiteX16" fmla="*/ 2698 w 572796"/>
              <a:gd name="connsiteY16" fmla="*/ 266749 h 539509"/>
              <a:gd name="connsiteX17" fmla="*/ 19427 w 572796"/>
              <a:gd name="connsiteY17" fmla="*/ 224199 h 539509"/>
              <a:gd name="connsiteX18" fmla="*/ 527878 w 572796"/>
              <a:gd name="connsiteY18" fmla="*/ 2549 h 539509"/>
              <a:gd name="connsiteX19" fmla="*/ 546720 w 572796"/>
              <a:gd name="connsiteY19" fmla="*/ 609 h 53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2796" h="539509">
                <a:moveTo>
                  <a:pt x="546720" y="609"/>
                </a:moveTo>
                <a:cubicBezTo>
                  <a:pt x="564238" y="4068"/>
                  <a:pt x="575636" y="21075"/>
                  <a:pt x="572177" y="38602"/>
                </a:cubicBezTo>
                <a:lnTo>
                  <a:pt x="467898" y="468805"/>
                </a:lnTo>
                <a:cubicBezTo>
                  <a:pt x="467294" y="471311"/>
                  <a:pt x="466393" y="473736"/>
                  <a:pt x="465210" y="476031"/>
                </a:cubicBezTo>
                <a:cubicBezTo>
                  <a:pt x="457036" y="491908"/>
                  <a:pt x="437538" y="498164"/>
                  <a:pt x="421662" y="489984"/>
                </a:cubicBezTo>
                <a:lnTo>
                  <a:pt x="289578" y="421759"/>
                </a:lnTo>
                <a:lnTo>
                  <a:pt x="227172" y="523934"/>
                </a:lnTo>
                <a:cubicBezTo>
                  <a:pt x="221422" y="533424"/>
                  <a:pt x="211207" y="539293"/>
                  <a:pt x="200115" y="539504"/>
                </a:cubicBezTo>
                <a:cubicBezTo>
                  <a:pt x="182261" y="539826"/>
                  <a:pt x="167522" y="525616"/>
                  <a:pt x="167192" y="507767"/>
                </a:cubicBezTo>
                <a:lnTo>
                  <a:pt x="167192" y="394598"/>
                </a:lnTo>
                <a:cubicBezTo>
                  <a:pt x="167182" y="385738"/>
                  <a:pt x="170806" y="377267"/>
                  <a:pt x="177217" y="371157"/>
                </a:cubicBezTo>
                <a:lnTo>
                  <a:pt x="434595" y="125579"/>
                </a:lnTo>
                <a:cubicBezTo>
                  <a:pt x="434614" y="124609"/>
                  <a:pt x="434300" y="123672"/>
                  <a:pt x="433704" y="122913"/>
                </a:cubicBezTo>
                <a:cubicBezTo>
                  <a:pt x="432277" y="121085"/>
                  <a:pt x="429636" y="120762"/>
                  <a:pt x="427804" y="122185"/>
                </a:cubicBezTo>
                <a:lnTo>
                  <a:pt x="120632" y="335912"/>
                </a:lnTo>
                <a:lnTo>
                  <a:pt x="17487" y="282561"/>
                </a:lnTo>
                <a:cubicBezTo>
                  <a:pt x="10888" y="279150"/>
                  <a:pt x="5665" y="273572"/>
                  <a:pt x="2698" y="266749"/>
                </a:cubicBezTo>
                <a:cubicBezTo>
                  <a:pt x="-4434" y="250389"/>
                  <a:pt x="3056" y="231328"/>
                  <a:pt x="19427" y="224199"/>
                </a:cubicBezTo>
                <a:lnTo>
                  <a:pt x="527878" y="2549"/>
                </a:lnTo>
                <a:cubicBezTo>
                  <a:pt x="533826" y="42"/>
                  <a:pt x="540388" y="-637"/>
                  <a:pt x="546720" y="609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FC171BFC-8F89-E472-D9ED-E5325DE8B96B}"/>
              </a:ext>
            </a:extLst>
          </p:cNvPr>
          <p:cNvSpPr txBox="1"/>
          <p:nvPr/>
        </p:nvSpPr>
        <p:spPr>
          <a:xfrm>
            <a:off x="1479190" y="1585623"/>
            <a:ext cx="392439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320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1</a:t>
            </a:r>
            <a:endParaRPr lang="zh-CN" altLang="en-US" sz="320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BEE5D772-8354-874D-ED5C-756A306C459C}"/>
              </a:ext>
            </a:extLst>
          </p:cNvPr>
          <p:cNvSpPr txBox="1"/>
          <p:nvPr/>
        </p:nvSpPr>
        <p:spPr>
          <a:xfrm>
            <a:off x="3689485" y="1585623"/>
            <a:ext cx="392439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320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2</a:t>
            </a:r>
            <a:endParaRPr lang="zh-CN" altLang="en-US" sz="320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16AA024B-6F59-0A55-4B5B-158C48CA69AA}"/>
              </a:ext>
            </a:extLst>
          </p:cNvPr>
          <p:cNvSpPr txBox="1"/>
          <p:nvPr/>
        </p:nvSpPr>
        <p:spPr>
          <a:xfrm>
            <a:off x="5899780" y="1585623"/>
            <a:ext cx="392439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320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3</a:t>
            </a:r>
            <a:endParaRPr lang="zh-CN" altLang="en-US" sz="320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20B8CF9D-3808-9888-55D3-4DA18F24CDF5}"/>
              </a:ext>
            </a:extLst>
          </p:cNvPr>
          <p:cNvSpPr txBox="1"/>
          <p:nvPr/>
        </p:nvSpPr>
        <p:spPr>
          <a:xfrm>
            <a:off x="8110075" y="1585623"/>
            <a:ext cx="392439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320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4</a:t>
            </a:r>
            <a:endParaRPr lang="zh-CN" altLang="en-US" sz="320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A32BBFC3-300F-CDD6-150D-61C0295E2ECF}"/>
              </a:ext>
            </a:extLst>
          </p:cNvPr>
          <p:cNvSpPr txBox="1"/>
          <p:nvPr/>
        </p:nvSpPr>
        <p:spPr>
          <a:xfrm>
            <a:off x="10320371" y="1585623"/>
            <a:ext cx="392439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320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5</a:t>
            </a:r>
            <a:endParaRPr lang="zh-CN" altLang="en-US" sz="320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56" name="图片 55" descr="卡通画&#10;&#10;中度可信度描述已自动生成">
            <a:extLst>
              <a:ext uri="{FF2B5EF4-FFF2-40B4-BE49-F238E27FC236}">
                <a16:creationId xmlns:a16="http://schemas.microsoft.com/office/drawing/2014/main" id="{51A73528-58DC-2E67-79D9-501E5E714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52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82750C3-48B1-4BCB-B65B-71AEEEAA59A4}"/>
              </a:ext>
            </a:extLst>
          </p:cNvPr>
          <p:cNvSpPr txBox="1"/>
          <p:nvPr/>
        </p:nvSpPr>
        <p:spPr>
          <a:xfrm>
            <a:off x="609600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A7074C48-C74E-01FE-807A-A1FA710EB505}"/>
              </a:ext>
            </a:extLst>
          </p:cNvPr>
          <p:cNvSpPr/>
          <p:nvPr/>
        </p:nvSpPr>
        <p:spPr>
          <a:xfrm>
            <a:off x="6323295" y="1732265"/>
            <a:ext cx="1837053" cy="1837053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marL="0" marR="0" lvl="0" indent="0" algn="ctr" defTabSz="2089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iconfont-1045-808576">
            <a:extLst>
              <a:ext uri="{FF2B5EF4-FFF2-40B4-BE49-F238E27FC236}">
                <a16:creationId xmlns:a16="http://schemas.microsoft.com/office/drawing/2014/main" id="{CB41542A-5931-CCAD-84F3-556F9A91122F}"/>
              </a:ext>
            </a:extLst>
          </p:cNvPr>
          <p:cNvSpPr/>
          <p:nvPr/>
        </p:nvSpPr>
        <p:spPr>
          <a:xfrm>
            <a:off x="6969687" y="2214645"/>
            <a:ext cx="544268" cy="609685"/>
          </a:xfrm>
          <a:custGeom>
            <a:avLst/>
            <a:gdLst>
              <a:gd name="T0" fmla="*/ 0 w 8180"/>
              <a:gd name="T1" fmla="*/ 0 h 9162"/>
              <a:gd name="T2" fmla="*/ 327 w 8180"/>
              <a:gd name="T3" fmla="*/ 0 h 9162"/>
              <a:gd name="T4" fmla="*/ 327 w 8180"/>
              <a:gd name="T5" fmla="*/ 8835 h 9162"/>
              <a:gd name="T6" fmla="*/ 8180 w 8180"/>
              <a:gd name="T7" fmla="*/ 8835 h 9162"/>
              <a:gd name="T8" fmla="*/ 8180 w 8180"/>
              <a:gd name="T9" fmla="*/ 9162 h 9162"/>
              <a:gd name="T10" fmla="*/ 0 w 8180"/>
              <a:gd name="T11" fmla="*/ 9162 h 9162"/>
              <a:gd name="T12" fmla="*/ 0 w 8180"/>
              <a:gd name="T13" fmla="*/ 0 h 9162"/>
              <a:gd name="T14" fmla="*/ 0 w 8180"/>
              <a:gd name="T15" fmla="*/ 0 h 9162"/>
              <a:gd name="T16" fmla="*/ 2945 w 8180"/>
              <a:gd name="T17" fmla="*/ 3927 h 9162"/>
              <a:gd name="T18" fmla="*/ 2945 w 8180"/>
              <a:gd name="T19" fmla="*/ 8181 h 9162"/>
              <a:gd name="T20" fmla="*/ 981 w 8180"/>
              <a:gd name="T21" fmla="*/ 8181 h 9162"/>
              <a:gd name="T22" fmla="*/ 981 w 8180"/>
              <a:gd name="T23" fmla="*/ 5890 h 9162"/>
              <a:gd name="T24" fmla="*/ 2945 w 8180"/>
              <a:gd name="T25" fmla="*/ 3927 h 9162"/>
              <a:gd name="T26" fmla="*/ 2945 w 8180"/>
              <a:gd name="T27" fmla="*/ 3927 h 9162"/>
              <a:gd name="T28" fmla="*/ 5563 w 8180"/>
              <a:gd name="T29" fmla="*/ 4254 h 9162"/>
              <a:gd name="T30" fmla="*/ 5563 w 8180"/>
              <a:gd name="T31" fmla="*/ 8181 h 9162"/>
              <a:gd name="T32" fmla="*/ 3599 w 8180"/>
              <a:gd name="T33" fmla="*/ 8181 h 9162"/>
              <a:gd name="T34" fmla="*/ 3599 w 8180"/>
              <a:gd name="T35" fmla="*/ 3927 h 9162"/>
              <a:gd name="T36" fmla="*/ 4581 w 8180"/>
              <a:gd name="T37" fmla="*/ 5235 h 9162"/>
              <a:gd name="T38" fmla="*/ 5563 w 8180"/>
              <a:gd name="T39" fmla="*/ 4254 h 9162"/>
              <a:gd name="T40" fmla="*/ 5563 w 8180"/>
              <a:gd name="T41" fmla="*/ 4254 h 9162"/>
              <a:gd name="T42" fmla="*/ 8180 w 8180"/>
              <a:gd name="T43" fmla="*/ 2290 h 9162"/>
              <a:gd name="T44" fmla="*/ 8180 w 8180"/>
              <a:gd name="T45" fmla="*/ 8181 h 9162"/>
              <a:gd name="T46" fmla="*/ 6217 w 8180"/>
              <a:gd name="T47" fmla="*/ 8181 h 9162"/>
              <a:gd name="T48" fmla="*/ 6217 w 8180"/>
              <a:gd name="T49" fmla="*/ 3927 h 9162"/>
              <a:gd name="T50" fmla="*/ 8180 w 8180"/>
              <a:gd name="T51" fmla="*/ 2290 h 9162"/>
              <a:gd name="T52" fmla="*/ 8180 w 8180"/>
              <a:gd name="T53" fmla="*/ 2290 h 9162"/>
              <a:gd name="T54" fmla="*/ 1309 w 8180"/>
              <a:gd name="T55" fmla="*/ 4581 h 9162"/>
              <a:gd name="T56" fmla="*/ 981 w 8180"/>
              <a:gd name="T57" fmla="*/ 4254 h 9162"/>
              <a:gd name="T58" fmla="*/ 3272 w 8180"/>
              <a:gd name="T59" fmla="*/ 1963 h 9162"/>
              <a:gd name="T60" fmla="*/ 4581 w 8180"/>
              <a:gd name="T61" fmla="*/ 3272 h 9162"/>
              <a:gd name="T62" fmla="*/ 7199 w 8180"/>
              <a:gd name="T63" fmla="*/ 981 h 9162"/>
              <a:gd name="T64" fmla="*/ 6544 w 8180"/>
              <a:gd name="T65" fmla="*/ 327 h 9162"/>
              <a:gd name="T66" fmla="*/ 8180 w 8180"/>
              <a:gd name="T67" fmla="*/ 327 h 9162"/>
              <a:gd name="T68" fmla="*/ 8180 w 8180"/>
              <a:gd name="T69" fmla="*/ 1963 h 9162"/>
              <a:gd name="T70" fmla="*/ 7526 w 8180"/>
              <a:gd name="T71" fmla="*/ 1309 h 9162"/>
              <a:gd name="T72" fmla="*/ 4581 w 8180"/>
              <a:gd name="T73" fmla="*/ 3927 h 9162"/>
              <a:gd name="T74" fmla="*/ 3272 w 8180"/>
              <a:gd name="T75" fmla="*/ 2618 h 9162"/>
              <a:gd name="T76" fmla="*/ 1309 w 8180"/>
              <a:gd name="T77" fmla="*/ 4581 h 9162"/>
              <a:gd name="T78" fmla="*/ 1309 w 8180"/>
              <a:gd name="T79" fmla="*/ 4581 h 9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180" h="9162">
                <a:moveTo>
                  <a:pt x="0" y="0"/>
                </a:moveTo>
                <a:lnTo>
                  <a:pt x="327" y="0"/>
                </a:lnTo>
                <a:lnTo>
                  <a:pt x="327" y="8835"/>
                </a:lnTo>
                <a:lnTo>
                  <a:pt x="8180" y="8835"/>
                </a:lnTo>
                <a:lnTo>
                  <a:pt x="8180" y="9162"/>
                </a:lnTo>
                <a:lnTo>
                  <a:pt x="0" y="9162"/>
                </a:lnTo>
                <a:lnTo>
                  <a:pt x="0" y="0"/>
                </a:lnTo>
                <a:close/>
                <a:moveTo>
                  <a:pt x="0" y="0"/>
                </a:moveTo>
                <a:close/>
                <a:moveTo>
                  <a:pt x="2945" y="3927"/>
                </a:moveTo>
                <a:lnTo>
                  <a:pt x="2945" y="8181"/>
                </a:lnTo>
                <a:lnTo>
                  <a:pt x="981" y="8181"/>
                </a:lnTo>
                <a:lnTo>
                  <a:pt x="981" y="5890"/>
                </a:lnTo>
                <a:lnTo>
                  <a:pt x="2945" y="3927"/>
                </a:lnTo>
                <a:close/>
                <a:moveTo>
                  <a:pt x="2945" y="3927"/>
                </a:moveTo>
                <a:close/>
                <a:moveTo>
                  <a:pt x="5563" y="4254"/>
                </a:moveTo>
                <a:lnTo>
                  <a:pt x="5563" y="8181"/>
                </a:lnTo>
                <a:lnTo>
                  <a:pt x="3599" y="8181"/>
                </a:lnTo>
                <a:lnTo>
                  <a:pt x="3599" y="3927"/>
                </a:lnTo>
                <a:lnTo>
                  <a:pt x="4581" y="5235"/>
                </a:lnTo>
                <a:lnTo>
                  <a:pt x="5563" y="4254"/>
                </a:lnTo>
                <a:close/>
                <a:moveTo>
                  <a:pt x="5563" y="4254"/>
                </a:moveTo>
                <a:close/>
                <a:moveTo>
                  <a:pt x="8180" y="2290"/>
                </a:moveTo>
                <a:lnTo>
                  <a:pt x="8180" y="8181"/>
                </a:lnTo>
                <a:lnTo>
                  <a:pt x="6217" y="8181"/>
                </a:lnTo>
                <a:lnTo>
                  <a:pt x="6217" y="3927"/>
                </a:lnTo>
                <a:lnTo>
                  <a:pt x="8180" y="2290"/>
                </a:lnTo>
                <a:close/>
                <a:moveTo>
                  <a:pt x="8180" y="2290"/>
                </a:moveTo>
                <a:close/>
                <a:moveTo>
                  <a:pt x="1309" y="4581"/>
                </a:moveTo>
                <a:lnTo>
                  <a:pt x="981" y="4254"/>
                </a:lnTo>
                <a:lnTo>
                  <a:pt x="3272" y="1963"/>
                </a:lnTo>
                <a:lnTo>
                  <a:pt x="4581" y="3272"/>
                </a:lnTo>
                <a:lnTo>
                  <a:pt x="7199" y="981"/>
                </a:lnTo>
                <a:lnTo>
                  <a:pt x="6544" y="327"/>
                </a:lnTo>
                <a:lnTo>
                  <a:pt x="8180" y="327"/>
                </a:lnTo>
                <a:lnTo>
                  <a:pt x="8180" y="1963"/>
                </a:lnTo>
                <a:lnTo>
                  <a:pt x="7526" y="1309"/>
                </a:lnTo>
                <a:lnTo>
                  <a:pt x="4581" y="3927"/>
                </a:lnTo>
                <a:lnTo>
                  <a:pt x="3272" y="2618"/>
                </a:lnTo>
                <a:lnTo>
                  <a:pt x="1309" y="4581"/>
                </a:lnTo>
                <a:close/>
                <a:moveTo>
                  <a:pt x="1309" y="4581"/>
                </a:move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任意多边形 7">
            <a:extLst>
              <a:ext uri="{FF2B5EF4-FFF2-40B4-BE49-F238E27FC236}">
                <a16:creationId xmlns:a16="http://schemas.microsoft.com/office/drawing/2014/main" id="{ABDDC037-1129-57C9-FF6B-C49EE70802DE}"/>
              </a:ext>
            </a:extLst>
          </p:cNvPr>
          <p:cNvSpPr/>
          <p:nvPr/>
        </p:nvSpPr>
        <p:spPr>
          <a:xfrm>
            <a:off x="4031651" y="1732265"/>
            <a:ext cx="1837053" cy="1837053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marL="0" marR="0" lvl="0" indent="0" algn="ctr" defTabSz="2089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BC1C10D-69C3-DD9E-FDD1-57C76BABBE78}"/>
              </a:ext>
            </a:extLst>
          </p:cNvPr>
          <p:cNvSpPr txBox="1"/>
          <p:nvPr/>
        </p:nvSpPr>
        <p:spPr>
          <a:xfrm>
            <a:off x="4344883" y="3025867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添加小标题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1" name="bar-chart_161189">
            <a:extLst>
              <a:ext uri="{FF2B5EF4-FFF2-40B4-BE49-F238E27FC236}">
                <a16:creationId xmlns:a16="http://schemas.microsoft.com/office/drawing/2014/main" id="{06A6F20D-2688-A1AF-476B-8FD089A84C97}"/>
              </a:ext>
            </a:extLst>
          </p:cNvPr>
          <p:cNvSpPr/>
          <p:nvPr/>
        </p:nvSpPr>
        <p:spPr>
          <a:xfrm>
            <a:off x="4646543" y="2211285"/>
            <a:ext cx="607268" cy="609685"/>
          </a:xfrm>
          <a:custGeom>
            <a:avLst/>
            <a:gdLst>
              <a:gd name="connsiteX0" fmla="*/ 0 w 603122"/>
              <a:gd name="connsiteY0" fmla="*/ 535803 h 605522"/>
              <a:gd name="connsiteX1" fmla="*/ 603122 w 603122"/>
              <a:gd name="connsiteY1" fmla="*/ 535803 h 605522"/>
              <a:gd name="connsiteX2" fmla="*/ 603122 w 603122"/>
              <a:gd name="connsiteY2" fmla="*/ 605522 h 605522"/>
              <a:gd name="connsiteX3" fmla="*/ 0 w 603122"/>
              <a:gd name="connsiteY3" fmla="*/ 605522 h 605522"/>
              <a:gd name="connsiteX4" fmla="*/ 430801 w 603122"/>
              <a:gd name="connsiteY4" fmla="*/ 144589 h 605522"/>
              <a:gd name="connsiteX5" fmla="*/ 558807 w 603122"/>
              <a:gd name="connsiteY5" fmla="*/ 144589 h 605522"/>
              <a:gd name="connsiteX6" fmla="*/ 558807 w 603122"/>
              <a:gd name="connsiteY6" fmla="*/ 506943 h 605522"/>
              <a:gd name="connsiteX7" fmla="*/ 430801 w 603122"/>
              <a:gd name="connsiteY7" fmla="*/ 506943 h 605522"/>
              <a:gd name="connsiteX8" fmla="*/ 237735 w 603122"/>
              <a:gd name="connsiteY8" fmla="*/ 59628 h 605522"/>
              <a:gd name="connsiteX9" fmla="*/ 365811 w 603122"/>
              <a:gd name="connsiteY9" fmla="*/ 59628 h 605522"/>
              <a:gd name="connsiteX10" fmla="*/ 365811 w 603122"/>
              <a:gd name="connsiteY10" fmla="*/ 506942 h 605522"/>
              <a:gd name="connsiteX11" fmla="*/ 237735 w 603122"/>
              <a:gd name="connsiteY11" fmla="*/ 506942 h 605522"/>
              <a:gd name="connsiteX12" fmla="*/ 45303 w 603122"/>
              <a:gd name="connsiteY12" fmla="*/ 0 h 605522"/>
              <a:gd name="connsiteX13" fmla="*/ 169410 w 603122"/>
              <a:gd name="connsiteY13" fmla="*/ 0 h 605522"/>
              <a:gd name="connsiteX14" fmla="*/ 172752 w 603122"/>
              <a:gd name="connsiteY14" fmla="*/ 3337 h 605522"/>
              <a:gd name="connsiteX15" fmla="*/ 173309 w 603122"/>
              <a:gd name="connsiteY15" fmla="*/ 3337 h 605522"/>
              <a:gd name="connsiteX16" fmla="*/ 173309 w 603122"/>
              <a:gd name="connsiteY16" fmla="*/ 506519 h 605522"/>
              <a:gd name="connsiteX17" fmla="*/ 45303 w 603122"/>
              <a:gd name="connsiteY17" fmla="*/ 506519 h 6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3122" h="605522">
                <a:moveTo>
                  <a:pt x="0" y="535803"/>
                </a:moveTo>
                <a:lnTo>
                  <a:pt x="603122" y="535803"/>
                </a:lnTo>
                <a:lnTo>
                  <a:pt x="603122" y="605522"/>
                </a:lnTo>
                <a:lnTo>
                  <a:pt x="0" y="605522"/>
                </a:lnTo>
                <a:close/>
                <a:moveTo>
                  <a:pt x="430801" y="144589"/>
                </a:moveTo>
                <a:lnTo>
                  <a:pt x="558807" y="144589"/>
                </a:lnTo>
                <a:lnTo>
                  <a:pt x="558807" y="506943"/>
                </a:lnTo>
                <a:lnTo>
                  <a:pt x="430801" y="506943"/>
                </a:lnTo>
                <a:close/>
                <a:moveTo>
                  <a:pt x="237735" y="59628"/>
                </a:moveTo>
                <a:lnTo>
                  <a:pt x="365811" y="59628"/>
                </a:lnTo>
                <a:lnTo>
                  <a:pt x="365811" y="506942"/>
                </a:lnTo>
                <a:lnTo>
                  <a:pt x="237735" y="506942"/>
                </a:lnTo>
                <a:close/>
                <a:moveTo>
                  <a:pt x="45303" y="0"/>
                </a:moveTo>
                <a:lnTo>
                  <a:pt x="169410" y="0"/>
                </a:lnTo>
                <a:cubicBezTo>
                  <a:pt x="171267" y="0"/>
                  <a:pt x="172752" y="1391"/>
                  <a:pt x="172752" y="3337"/>
                </a:cubicBezTo>
                <a:lnTo>
                  <a:pt x="173309" y="3337"/>
                </a:lnTo>
                <a:lnTo>
                  <a:pt x="173309" y="506519"/>
                </a:lnTo>
                <a:lnTo>
                  <a:pt x="45303" y="50651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C4EA58E-2CFA-02BA-3AC8-4A1FCCDF0C12}"/>
              </a:ext>
            </a:extLst>
          </p:cNvPr>
          <p:cNvSpPr txBox="1"/>
          <p:nvPr/>
        </p:nvSpPr>
        <p:spPr>
          <a:xfrm>
            <a:off x="6636527" y="3025867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添加小标题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3" name="任意多边形 7">
            <a:extLst>
              <a:ext uri="{FF2B5EF4-FFF2-40B4-BE49-F238E27FC236}">
                <a16:creationId xmlns:a16="http://schemas.microsoft.com/office/drawing/2014/main" id="{294FA231-47BC-0FB7-8DAA-578EAE81B511}"/>
              </a:ext>
            </a:extLst>
          </p:cNvPr>
          <p:cNvSpPr/>
          <p:nvPr/>
        </p:nvSpPr>
        <p:spPr>
          <a:xfrm>
            <a:off x="4031651" y="3879322"/>
            <a:ext cx="1837053" cy="1837053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marL="0" marR="0" lvl="0" indent="0" algn="ctr" defTabSz="2089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3F3445A-376F-5590-2092-AFA72AFE683C}"/>
              </a:ext>
            </a:extLst>
          </p:cNvPr>
          <p:cNvSpPr txBox="1"/>
          <p:nvPr/>
        </p:nvSpPr>
        <p:spPr>
          <a:xfrm>
            <a:off x="4344883" y="5172924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添加小标题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5" name="任意多边形 7">
            <a:extLst>
              <a:ext uri="{FF2B5EF4-FFF2-40B4-BE49-F238E27FC236}">
                <a16:creationId xmlns:a16="http://schemas.microsoft.com/office/drawing/2014/main" id="{D06A42B7-B103-B6B8-F89C-F53CA6A351B4}"/>
              </a:ext>
            </a:extLst>
          </p:cNvPr>
          <p:cNvSpPr/>
          <p:nvPr/>
        </p:nvSpPr>
        <p:spPr>
          <a:xfrm>
            <a:off x="6323295" y="3879322"/>
            <a:ext cx="1837053" cy="1837053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marL="0" marR="0" lvl="0" indent="0" algn="ctr" defTabSz="2089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FF10404-E0DD-9EA9-ACF8-3ABBB21F3838}"/>
              </a:ext>
            </a:extLst>
          </p:cNvPr>
          <p:cNvSpPr txBox="1"/>
          <p:nvPr/>
        </p:nvSpPr>
        <p:spPr>
          <a:xfrm>
            <a:off x="6636527" y="5172924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添加小标题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7" name="iconfont-11843-5650931">
            <a:extLst>
              <a:ext uri="{FF2B5EF4-FFF2-40B4-BE49-F238E27FC236}">
                <a16:creationId xmlns:a16="http://schemas.microsoft.com/office/drawing/2014/main" id="{AFB9B8A4-7C2B-1E43-84DD-81F5C83CCA4B}"/>
              </a:ext>
            </a:extLst>
          </p:cNvPr>
          <p:cNvSpPr/>
          <p:nvPr/>
        </p:nvSpPr>
        <p:spPr>
          <a:xfrm>
            <a:off x="4669228" y="4401676"/>
            <a:ext cx="561898" cy="609685"/>
          </a:xfrm>
          <a:custGeom>
            <a:avLst/>
            <a:gdLst>
              <a:gd name="T0" fmla="*/ 9070 w 9625"/>
              <a:gd name="T1" fmla="*/ 4593 h 10445"/>
              <a:gd name="T2" fmla="*/ 9221 w 9625"/>
              <a:gd name="T3" fmla="*/ 4688 h 10445"/>
              <a:gd name="T4" fmla="*/ 9430 w 9625"/>
              <a:gd name="T5" fmla="*/ 5603 h 10445"/>
              <a:gd name="T6" fmla="*/ 9221 w 9625"/>
              <a:gd name="T7" fmla="*/ 5812 h 10445"/>
              <a:gd name="T8" fmla="*/ 5167 w 9625"/>
              <a:gd name="T9" fmla="*/ 8358 h 10445"/>
              <a:gd name="T10" fmla="*/ 4462 w 9625"/>
              <a:gd name="T11" fmla="*/ 8358 h 10445"/>
              <a:gd name="T12" fmla="*/ 403 w 9625"/>
              <a:gd name="T13" fmla="*/ 5807 h 10445"/>
              <a:gd name="T14" fmla="*/ 195 w 9625"/>
              <a:gd name="T15" fmla="*/ 4892 h 10445"/>
              <a:gd name="T16" fmla="*/ 403 w 9625"/>
              <a:gd name="T17" fmla="*/ 4683 h 10445"/>
              <a:gd name="T18" fmla="*/ 555 w 9625"/>
              <a:gd name="T19" fmla="*/ 4588 h 10445"/>
              <a:gd name="T20" fmla="*/ 4461 w 9625"/>
              <a:gd name="T21" fmla="*/ 7045 h 10445"/>
              <a:gd name="T22" fmla="*/ 5166 w 9625"/>
              <a:gd name="T23" fmla="*/ 7045 h 10445"/>
              <a:gd name="T24" fmla="*/ 9068 w 9625"/>
              <a:gd name="T25" fmla="*/ 4595 h 10445"/>
              <a:gd name="T26" fmla="*/ 9070 w 9625"/>
              <a:gd name="T27" fmla="*/ 4593 h 10445"/>
              <a:gd name="T28" fmla="*/ 9070 w 9625"/>
              <a:gd name="T29" fmla="*/ 6545 h 10445"/>
              <a:gd name="T30" fmla="*/ 9221 w 9625"/>
              <a:gd name="T31" fmla="*/ 6640 h 10445"/>
              <a:gd name="T32" fmla="*/ 9430 w 9625"/>
              <a:gd name="T33" fmla="*/ 7555 h 10445"/>
              <a:gd name="T34" fmla="*/ 9221 w 9625"/>
              <a:gd name="T35" fmla="*/ 7763 h 10445"/>
              <a:gd name="T36" fmla="*/ 5167 w 9625"/>
              <a:gd name="T37" fmla="*/ 10310 h 10445"/>
              <a:gd name="T38" fmla="*/ 4462 w 9625"/>
              <a:gd name="T39" fmla="*/ 10310 h 10445"/>
              <a:gd name="T40" fmla="*/ 403 w 9625"/>
              <a:gd name="T41" fmla="*/ 7758 h 10445"/>
              <a:gd name="T42" fmla="*/ 195 w 9625"/>
              <a:gd name="T43" fmla="*/ 6843 h 10445"/>
              <a:gd name="T44" fmla="*/ 403 w 9625"/>
              <a:gd name="T45" fmla="*/ 6634 h 10445"/>
              <a:gd name="T46" fmla="*/ 555 w 9625"/>
              <a:gd name="T47" fmla="*/ 6539 h 10445"/>
              <a:gd name="T48" fmla="*/ 4461 w 9625"/>
              <a:gd name="T49" fmla="*/ 8995 h 10445"/>
              <a:gd name="T50" fmla="*/ 5166 w 9625"/>
              <a:gd name="T51" fmla="*/ 8995 h 10445"/>
              <a:gd name="T52" fmla="*/ 9068 w 9625"/>
              <a:gd name="T53" fmla="*/ 6545 h 10445"/>
              <a:gd name="T54" fmla="*/ 9070 w 9625"/>
              <a:gd name="T55" fmla="*/ 6545 h 10445"/>
              <a:gd name="T56" fmla="*/ 5162 w 9625"/>
              <a:gd name="T57" fmla="*/ 137 h 10445"/>
              <a:gd name="T58" fmla="*/ 9220 w 9625"/>
              <a:gd name="T59" fmla="*/ 2688 h 10445"/>
              <a:gd name="T60" fmla="*/ 9428 w 9625"/>
              <a:gd name="T61" fmla="*/ 3603 h 10445"/>
              <a:gd name="T62" fmla="*/ 9220 w 9625"/>
              <a:gd name="T63" fmla="*/ 3812 h 10445"/>
              <a:gd name="T64" fmla="*/ 5167 w 9625"/>
              <a:gd name="T65" fmla="*/ 6357 h 10445"/>
              <a:gd name="T66" fmla="*/ 4462 w 9625"/>
              <a:gd name="T67" fmla="*/ 6357 h 10445"/>
              <a:gd name="T68" fmla="*/ 403 w 9625"/>
              <a:gd name="T69" fmla="*/ 3805 h 10445"/>
              <a:gd name="T70" fmla="*/ 195 w 9625"/>
              <a:gd name="T71" fmla="*/ 2890 h 10445"/>
              <a:gd name="T72" fmla="*/ 403 w 9625"/>
              <a:gd name="T73" fmla="*/ 2681 h 10445"/>
              <a:gd name="T74" fmla="*/ 4458 w 9625"/>
              <a:gd name="T75" fmla="*/ 135 h 10445"/>
              <a:gd name="T76" fmla="*/ 5163 w 9625"/>
              <a:gd name="T77" fmla="*/ 135 h 10445"/>
              <a:gd name="T78" fmla="*/ 5162 w 9625"/>
              <a:gd name="T79" fmla="*/ 137 h 10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625" h="10445">
                <a:moveTo>
                  <a:pt x="9070" y="4593"/>
                </a:moveTo>
                <a:lnTo>
                  <a:pt x="9221" y="4688"/>
                </a:lnTo>
                <a:cubicBezTo>
                  <a:pt x="9531" y="4883"/>
                  <a:pt x="9625" y="5292"/>
                  <a:pt x="9430" y="5603"/>
                </a:cubicBezTo>
                <a:cubicBezTo>
                  <a:pt x="9377" y="5687"/>
                  <a:pt x="9306" y="5758"/>
                  <a:pt x="9221" y="5812"/>
                </a:cubicBezTo>
                <a:lnTo>
                  <a:pt x="5167" y="8358"/>
                </a:lnTo>
                <a:cubicBezTo>
                  <a:pt x="4951" y="8493"/>
                  <a:pt x="4677" y="8493"/>
                  <a:pt x="4462" y="8358"/>
                </a:cubicBezTo>
                <a:lnTo>
                  <a:pt x="403" y="5807"/>
                </a:lnTo>
                <a:cubicBezTo>
                  <a:pt x="93" y="5612"/>
                  <a:pt x="0" y="5203"/>
                  <a:pt x="195" y="4892"/>
                </a:cubicBezTo>
                <a:cubicBezTo>
                  <a:pt x="247" y="4808"/>
                  <a:pt x="318" y="4737"/>
                  <a:pt x="403" y="4683"/>
                </a:cubicBezTo>
                <a:lnTo>
                  <a:pt x="555" y="4588"/>
                </a:lnTo>
                <a:lnTo>
                  <a:pt x="4461" y="7045"/>
                </a:lnTo>
                <a:cubicBezTo>
                  <a:pt x="4677" y="7180"/>
                  <a:pt x="4951" y="7180"/>
                  <a:pt x="5166" y="7045"/>
                </a:cubicBezTo>
                <a:lnTo>
                  <a:pt x="9068" y="4595"/>
                </a:lnTo>
                <a:lnTo>
                  <a:pt x="9070" y="4593"/>
                </a:lnTo>
                <a:close/>
                <a:moveTo>
                  <a:pt x="9070" y="6545"/>
                </a:moveTo>
                <a:lnTo>
                  <a:pt x="9221" y="6640"/>
                </a:lnTo>
                <a:cubicBezTo>
                  <a:pt x="9531" y="6835"/>
                  <a:pt x="9625" y="7243"/>
                  <a:pt x="9430" y="7555"/>
                </a:cubicBezTo>
                <a:cubicBezTo>
                  <a:pt x="9377" y="7638"/>
                  <a:pt x="9306" y="7710"/>
                  <a:pt x="9221" y="7763"/>
                </a:cubicBezTo>
                <a:lnTo>
                  <a:pt x="5167" y="10310"/>
                </a:lnTo>
                <a:cubicBezTo>
                  <a:pt x="4951" y="10445"/>
                  <a:pt x="4677" y="10445"/>
                  <a:pt x="4462" y="10310"/>
                </a:cubicBezTo>
                <a:lnTo>
                  <a:pt x="403" y="7758"/>
                </a:lnTo>
                <a:cubicBezTo>
                  <a:pt x="93" y="7563"/>
                  <a:pt x="0" y="7155"/>
                  <a:pt x="195" y="6843"/>
                </a:cubicBezTo>
                <a:cubicBezTo>
                  <a:pt x="247" y="6759"/>
                  <a:pt x="318" y="6688"/>
                  <a:pt x="403" y="6634"/>
                </a:cubicBezTo>
                <a:lnTo>
                  <a:pt x="555" y="6539"/>
                </a:lnTo>
                <a:lnTo>
                  <a:pt x="4461" y="8995"/>
                </a:lnTo>
                <a:cubicBezTo>
                  <a:pt x="4677" y="9130"/>
                  <a:pt x="4951" y="9130"/>
                  <a:pt x="5166" y="8995"/>
                </a:cubicBezTo>
                <a:lnTo>
                  <a:pt x="9068" y="6545"/>
                </a:lnTo>
                <a:lnTo>
                  <a:pt x="9070" y="6545"/>
                </a:lnTo>
                <a:close/>
                <a:moveTo>
                  <a:pt x="5162" y="137"/>
                </a:moveTo>
                <a:lnTo>
                  <a:pt x="9220" y="2688"/>
                </a:lnTo>
                <a:cubicBezTo>
                  <a:pt x="9530" y="2883"/>
                  <a:pt x="9623" y="3292"/>
                  <a:pt x="9428" y="3603"/>
                </a:cubicBezTo>
                <a:cubicBezTo>
                  <a:pt x="9376" y="3687"/>
                  <a:pt x="9305" y="3758"/>
                  <a:pt x="9220" y="3812"/>
                </a:cubicBezTo>
                <a:lnTo>
                  <a:pt x="5167" y="6357"/>
                </a:lnTo>
                <a:cubicBezTo>
                  <a:pt x="4951" y="6492"/>
                  <a:pt x="4677" y="6492"/>
                  <a:pt x="4462" y="6357"/>
                </a:cubicBezTo>
                <a:lnTo>
                  <a:pt x="403" y="3805"/>
                </a:lnTo>
                <a:cubicBezTo>
                  <a:pt x="93" y="3610"/>
                  <a:pt x="0" y="3201"/>
                  <a:pt x="195" y="2890"/>
                </a:cubicBezTo>
                <a:cubicBezTo>
                  <a:pt x="247" y="2806"/>
                  <a:pt x="318" y="2735"/>
                  <a:pt x="403" y="2681"/>
                </a:cubicBezTo>
                <a:lnTo>
                  <a:pt x="4458" y="135"/>
                </a:lnTo>
                <a:cubicBezTo>
                  <a:pt x="4675" y="0"/>
                  <a:pt x="4948" y="0"/>
                  <a:pt x="5163" y="135"/>
                </a:cubicBezTo>
                <a:lnTo>
                  <a:pt x="5162" y="13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confont-11837-5648589">
            <a:extLst>
              <a:ext uri="{FF2B5EF4-FFF2-40B4-BE49-F238E27FC236}">
                <a16:creationId xmlns:a16="http://schemas.microsoft.com/office/drawing/2014/main" id="{29BE4B6D-75AB-42AE-369F-79C4303653FC}"/>
              </a:ext>
            </a:extLst>
          </p:cNvPr>
          <p:cNvSpPr/>
          <p:nvPr/>
        </p:nvSpPr>
        <p:spPr>
          <a:xfrm>
            <a:off x="6969687" y="4426521"/>
            <a:ext cx="609685" cy="576919"/>
          </a:xfrm>
          <a:custGeom>
            <a:avLst/>
            <a:gdLst>
              <a:gd name="T0" fmla="*/ 9262 w 13528"/>
              <a:gd name="T1" fmla="*/ 11863 h 12800"/>
              <a:gd name="T2" fmla="*/ 9262 w 13528"/>
              <a:gd name="T3" fmla="*/ 728 h 12800"/>
              <a:gd name="T4" fmla="*/ 8429 w 13528"/>
              <a:gd name="T5" fmla="*/ 0 h 12800"/>
              <a:gd name="T6" fmla="*/ 1769 w 13528"/>
              <a:gd name="T7" fmla="*/ 0 h 12800"/>
              <a:gd name="T8" fmla="*/ 1145 w 13528"/>
              <a:gd name="T9" fmla="*/ 313 h 12800"/>
              <a:gd name="T10" fmla="*/ 937 w 13528"/>
              <a:gd name="T11" fmla="*/ 937 h 12800"/>
              <a:gd name="T12" fmla="*/ 937 w 13528"/>
              <a:gd name="T13" fmla="*/ 11967 h 12800"/>
              <a:gd name="T14" fmla="*/ 417 w 13528"/>
              <a:gd name="T15" fmla="*/ 11967 h 12800"/>
              <a:gd name="T16" fmla="*/ 104 w 13528"/>
              <a:gd name="T17" fmla="*/ 12280 h 12800"/>
              <a:gd name="T18" fmla="*/ 208 w 13528"/>
              <a:gd name="T19" fmla="*/ 12696 h 12800"/>
              <a:gd name="T20" fmla="*/ 624 w 13528"/>
              <a:gd name="T21" fmla="*/ 12800 h 12800"/>
              <a:gd name="T22" fmla="*/ 13111 w 13528"/>
              <a:gd name="T23" fmla="*/ 12800 h 12800"/>
              <a:gd name="T24" fmla="*/ 13424 w 13528"/>
              <a:gd name="T25" fmla="*/ 12487 h 12800"/>
              <a:gd name="T26" fmla="*/ 13111 w 13528"/>
              <a:gd name="T27" fmla="*/ 11967 h 12800"/>
              <a:gd name="T28" fmla="*/ 12695 w 13528"/>
              <a:gd name="T29" fmla="*/ 11967 h 12800"/>
              <a:gd name="T30" fmla="*/ 12695 w 13528"/>
              <a:gd name="T31" fmla="*/ 4996 h 12800"/>
              <a:gd name="T32" fmla="*/ 12071 w 13528"/>
              <a:gd name="T33" fmla="*/ 4372 h 12800"/>
              <a:gd name="T34" fmla="*/ 10197 w 13528"/>
              <a:gd name="T35" fmla="*/ 4372 h 12800"/>
              <a:gd name="T36" fmla="*/ 10197 w 13528"/>
              <a:gd name="T37" fmla="*/ 11759 h 12800"/>
              <a:gd name="T38" fmla="*/ 10093 w 13528"/>
              <a:gd name="T39" fmla="*/ 11863 h 12800"/>
              <a:gd name="T40" fmla="*/ 9262 w 13528"/>
              <a:gd name="T41" fmla="*/ 11863 h 12800"/>
              <a:gd name="T42" fmla="*/ 3435 w 13528"/>
              <a:gd name="T43" fmla="*/ 5203 h 12800"/>
              <a:gd name="T44" fmla="*/ 3435 w 13528"/>
              <a:gd name="T45" fmla="*/ 4370 h 12800"/>
              <a:gd name="T46" fmla="*/ 6764 w 13528"/>
              <a:gd name="T47" fmla="*/ 4370 h 12800"/>
              <a:gd name="T48" fmla="*/ 6764 w 13528"/>
              <a:gd name="T49" fmla="*/ 5203 h 12800"/>
              <a:gd name="T50" fmla="*/ 3435 w 13528"/>
              <a:gd name="T51" fmla="*/ 5203 h 12800"/>
              <a:gd name="T52" fmla="*/ 3435 w 13528"/>
              <a:gd name="T53" fmla="*/ 9678 h 12800"/>
              <a:gd name="T54" fmla="*/ 3435 w 13528"/>
              <a:gd name="T55" fmla="*/ 8845 h 12800"/>
              <a:gd name="T56" fmla="*/ 6764 w 13528"/>
              <a:gd name="T57" fmla="*/ 8845 h 12800"/>
              <a:gd name="T58" fmla="*/ 6764 w 13528"/>
              <a:gd name="T59" fmla="*/ 9678 h 12800"/>
              <a:gd name="T60" fmla="*/ 3435 w 13528"/>
              <a:gd name="T61" fmla="*/ 9678 h 12800"/>
              <a:gd name="T62" fmla="*/ 3435 w 13528"/>
              <a:gd name="T63" fmla="*/ 2185 h 12800"/>
              <a:gd name="T64" fmla="*/ 6764 w 13528"/>
              <a:gd name="T65" fmla="*/ 2185 h 12800"/>
              <a:gd name="T66" fmla="*/ 6764 w 13528"/>
              <a:gd name="T67" fmla="*/ 3018 h 12800"/>
              <a:gd name="T68" fmla="*/ 3642 w 13528"/>
              <a:gd name="T69" fmla="*/ 3018 h 12800"/>
              <a:gd name="T70" fmla="*/ 3539 w 13528"/>
              <a:gd name="T71" fmla="*/ 2914 h 12800"/>
              <a:gd name="T72" fmla="*/ 3435 w 13528"/>
              <a:gd name="T73" fmla="*/ 2185 h 12800"/>
              <a:gd name="T74" fmla="*/ 3435 w 13528"/>
              <a:gd name="T75" fmla="*/ 6660 h 12800"/>
              <a:gd name="T76" fmla="*/ 6764 w 13528"/>
              <a:gd name="T77" fmla="*/ 6660 h 12800"/>
              <a:gd name="T78" fmla="*/ 6764 w 13528"/>
              <a:gd name="T79" fmla="*/ 7493 h 12800"/>
              <a:gd name="T80" fmla="*/ 3435 w 13528"/>
              <a:gd name="T81" fmla="*/ 7493 h 12800"/>
              <a:gd name="T82" fmla="*/ 3435 w 13528"/>
              <a:gd name="T83" fmla="*/ 6660 h 12800"/>
              <a:gd name="T84" fmla="*/ 3435 w 13528"/>
              <a:gd name="T85" fmla="*/ 666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528" h="12800">
                <a:moveTo>
                  <a:pt x="9262" y="11863"/>
                </a:moveTo>
                <a:lnTo>
                  <a:pt x="9262" y="728"/>
                </a:lnTo>
                <a:cubicBezTo>
                  <a:pt x="9262" y="311"/>
                  <a:pt x="8845" y="0"/>
                  <a:pt x="8429" y="0"/>
                </a:cubicBezTo>
                <a:lnTo>
                  <a:pt x="1769" y="0"/>
                </a:lnTo>
                <a:cubicBezTo>
                  <a:pt x="1456" y="0"/>
                  <a:pt x="1248" y="104"/>
                  <a:pt x="1145" y="313"/>
                </a:cubicBezTo>
                <a:cubicBezTo>
                  <a:pt x="937" y="520"/>
                  <a:pt x="937" y="730"/>
                  <a:pt x="937" y="937"/>
                </a:cubicBezTo>
                <a:lnTo>
                  <a:pt x="937" y="11967"/>
                </a:lnTo>
                <a:lnTo>
                  <a:pt x="417" y="11967"/>
                </a:lnTo>
                <a:cubicBezTo>
                  <a:pt x="210" y="11967"/>
                  <a:pt x="104" y="12070"/>
                  <a:pt x="104" y="12280"/>
                </a:cubicBezTo>
                <a:cubicBezTo>
                  <a:pt x="0" y="12487"/>
                  <a:pt x="104" y="12593"/>
                  <a:pt x="208" y="12696"/>
                </a:cubicBezTo>
                <a:cubicBezTo>
                  <a:pt x="311" y="12800"/>
                  <a:pt x="415" y="12800"/>
                  <a:pt x="624" y="12800"/>
                </a:cubicBezTo>
                <a:lnTo>
                  <a:pt x="13111" y="12800"/>
                </a:lnTo>
                <a:cubicBezTo>
                  <a:pt x="13319" y="12800"/>
                  <a:pt x="13424" y="12696"/>
                  <a:pt x="13424" y="12487"/>
                </a:cubicBezTo>
                <a:cubicBezTo>
                  <a:pt x="13528" y="12280"/>
                  <a:pt x="13321" y="11967"/>
                  <a:pt x="13111" y="11967"/>
                </a:cubicBezTo>
                <a:lnTo>
                  <a:pt x="12695" y="11967"/>
                </a:lnTo>
                <a:lnTo>
                  <a:pt x="12695" y="4996"/>
                </a:lnTo>
                <a:cubicBezTo>
                  <a:pt x="12695" y="4579"/>
                  <a:pt x="12487" y="4372"/>
                  <a:pt x="12071" y="4372"/>
                </a:cubicBezTo>
                <a:lnTo>
                  <a:pt x="10197" y="4372"/>
                </a:lnTo>
                <a:lnTo>
                  <a:pt x="10197" y="11759"/>
                </a:lnTo>
                <a:lnTo>
                  <a:pt x="10093" y="11863"/>
                </a:lnTo>
                <a:lnTo>
                  <a:pt x="9262" y="11863"/>
                </a:lnTo>
                <a:close/>
                <a:moveTo>
                  <a:pt x="3435" y="5203"/>
                </a:moveTo>
                <a:lnTo>
                  <a:pt x="3435" y="4370"/>
                </a:lnTo>
                <a:lnTo>
                  <a:pt x="6764" y="4370"/>
                </a:lnTo>
                <a:lnTo>
                  <a:pt x="6764" y="5203"/>
                </a:lnTo>
                <a:lnTo>
                  <a:pt x="3435" y="5203"/>
                </a:lnTo>
                <a:close/>
                <a:moveTo>
                  <a:pt x="3435" y="9678"/>
                </a:moveTo>
                <a:lnTo>
                  <a:pt x="3435" y="8845"/>
                </a:lnTo>
                <a:lnTo>
                  <a:pt x="6764" y="8845"/>
                </a:lnTo>
                <a:lnTo>
                  <a:pt x="6764" y="9678"/>
                </a:lnTo>
                <a:lnTo>
                  <a:pt x="3435" y="9678"/>
                </a:lnTo>
                <a:close/>
                <a:moveTo>
                  <a:pt x="3435" y="2185"/>
                </a:moveTo>
                <a:lnTo>
                  <a:pt x="6764" y="2185"/>
                </a:lnTo>
                <a:lnTo>
                  <a:pt x="6764" y="3018"/>
                </a:lnTo>
                <a:lnTo>
                  <a:pt x="3642" y="3018"/>
                </a:lnTo>
                <a:cubicBezTo>
                  <a:pt x="3539" y="3018"/>
                  <a:pt x="3539" y="3018"/>
                  <a:pt x="3539" y="2914"/>
                </a:cubicBezTo>
                <a:cubicBezTo>
                  <a:pt x="3435" y="2601"/>
                  <a:pt x="3435" y="2394"/>
                  <a:pt x="3435" y="2185"/>
                </a:cubicBezTo>
                <a:close/>
                <a:moveTo>
                  <a:pt x="3435" y="6660"/>
                </a:moveTo>
                <a:lnTo>
                  <a:pt x="6764" y="6660"/>
                </a:lnTo>
                <a:lnTo>
                  <a:pt x="6764" y="7493"/>
                </a:lnTo>
                <a:lnTo>
                  <a:pt x="3435" y="7493"/>
                </a:lnTo>
                <a:lnTo>
                  <a:pt x="3435" y="6660"/>
                </a:lnTo>
                <a:close/>
                <a:moveTo>
                  <a:pt x="3435" y="6660"/>
                </a:move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十字箭头 6">
            <a:extLst>
              <a:ext uri="{FF2B5EF4-FFF2-40B4-BE49-F238E27FC236}">
                <a16:creationId xmlns:a16="http://schemas.microsoft.com/office/drawing/2014/main" id="{E2417CD9-CD32-C916-4D16-C07EF3EF5826}"/>
              </a:ext>
            </a:extLst>
          </p:cNvPr>
          <p:cNvSpPr/>
          <p:nvPr/>
        </p:nvSpPr>
        <p:spPr>
          <a:xfrm>
            <a:off x="3799683" y="1433744"/>
            <a:ext cx="4592635" cy="4592635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  <a:solidFill>
            <a:schemeClr val="accent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文本框 32">
            <a:extLst>
              <a:ext uri="{FF2B5EF4-FFF2-40B4-BE49-F238E27FC236}">
                <a16:creationId xmlns:a16="http://schemas.microsoft.com/office/drawing/2014/main" id="{E3A9D833-24D5-0634-17B4-FE11A3AEFFC2}"/>
              </a:ext>
            </a:extLst>
          </p:cNvPr>
          <p:cNvSpPr txBox="1"/>
          <p:nvPr/>
        </p:nvSpPr>
        <p:spPr>
          <a:xfrm>
            <a:off x="2008185" y="1891242"/>
            <a:ext cx="1973039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cs typeface="OPPOSans R"/>
                <a:sym typeface="+mn-lt"/>
              </a:rPr>
              <a:t>请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OPPOSans R"/>
                <a:sym typeface="+mn-lt"/>
              </a:rPr>
              <a:t>添加小标题</a:t>
            </a:r>
          </a:p>
        </p:txBody>
      </p:sp>
      <p:sp>
        <p:nvSpPr>
          <p:cNvPr id="42" name="文本框 33">
            <a:extLst>
              <a:ext uri="{FF2B5EF4-FFF2-40B4-BE49-F238E27FC236}">
                <a16:creationId xmlns:a16="http://schemas.microsoft.com/office/drawing/2014/main" id="{6A3BAAA7-6EB2-DDB7-FA57-9277B9A68DA6}"/>
              </a:ext>
            </a:extLst>
          </p:cNvPr>
          <p:cNvSpPr txBox="1"/>
          <p:nvPr/>
        </p:nvSpPr>
        <p:spPr>
          <a:xfrm>
            <a:off x="730557" y="2365000"/>
            <a:ext cx="3072991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ea"/>
                <a:cs typeface="OPPOSans R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43" name="文本框 34">
            <a:extLst>
              <a:ext uri="{FF2B5EF4-FFF2-40B4-BE49-F238E27FC236}">
                <a16:creationId xmlns:a16="http://schemas.microsoft.com/office/drawing/2014/main" id="{8DF50838-9A56-4610-68D3-C2D783B0A130}"/>
              </a:ext>
            </a:extLst>
          </p:cNvPr>
          <p:cNvSpPr txBox="1"/>
          <p:nvPr/>
        </p:nvSpPr>
        <p:spPr>
          <a:xfrm>
            <a:off x="2008185" y="4234062"/>
            <a:ext cx="1973039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zh-CN"/>
            </a:defPPr>
            <a:lvl1pPr>
              <a:defRPr sz="2800">
                <a:gradFill>
                  <a:gsLst>
                    <a:gs pos="7000">
                      <a:schemeClr val="accent2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+mj-ea"/>
                <a:ea typeface="+mj-ea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OPPOSans R"/>
                <a:sym typeface="+mn-lt"/>
              </a:rPr>
              <a:t>请添加小标题</a:t>
            </a:r>
          </a:p>
        </p:txBody>
      </p:sp>
      <p:sp>
        <p:nvSpPr>
          <p:cNvPr id="44" name="文本框 35">
            <a:extLst>
              <a:ext uri="{FF2B5EF4-FFF2-40B4-BE49-F238E27FC236}">
                <a16:creationId xmlns:a16="http://schemas.microsoft.com/office/drawing/2014/main" id="{276FEC5F-B22F-8767-8F04-7A9EB46B08DC}"/>
              </a:ext>
            </a:extLst>
          </p:cNvPr>
          <p:cNvSpPr txBox="1"/>
          <p:nvPr/>
        </p:nvSpPr>
        <p:spPr>
          <a:xfrm>
            <a:off x="730557" y="4715426"/>
            <a:ext cx="3072991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ea"/>
                <a:cs typeface="OPPOSans R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45" name="文本框 36">
            <a:extLst>
              <a:ext uri="{FF2B5EF4-FFF2-40B4-BE49-F238E27FC236}">
                <a16:creationId xmlns:a16="http://schemas.microsoft.com/office/drawing/2014/main" id="{298CD0CD-0CFF-D64E-E48C-2A0BA0CF2D82}"/>
              </a:ext>
            </a:extLst>
          </p:cNvPr>
          <p:cNvSpPr txBox="1"/>
          <p:nvPr/>
        </p:nvSpPr>
        <p:spPr>
          <a:xfrm>
            <a:off x="8388453" y="1891242"/>
            <a:ext cx="2092314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OPPOSans R"/>
                <a:sym typeface="+mn-lt"/>
              </a:rPr>
              <a:t>请添加小标题</a:t>
            </a:r>
          </a:p>
        </p:txBody>
      </p:sp>
      <p:sp>
        <p:nvSpPr>
          <p:cNvPr id="46" name="文本框 37">
            <a:extLst>
              <a:ext uri="{FF2B5EF4-FFF2-40B4-BE49-F238E27FC236}">
                <a16:creationId xmlns:a16="http://schemas.microsoft.com/office/drawing/2014/main" id="{C20324EF-D47F-F40D-8168-7234FABE9956}"/>
              </a:ext>
            </a:extLst>
          </p:cNvPr>
          <p:cNvSpPr txBox="1"/>
          <p:nvPr/>
        </p:nvSpPr>
        <p:spPr>
          <a:xfrm>
            <a:off x="8388453" y="2365000"/>
            <a:ext cx="3072991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ea"/>
                <a:cs typeface="OPPOSans R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47" name="文本框 38">
            <a:extLst>
              <a:ext uri="{FF2B5EF4-FFF2-40B4-BE49-F238E27FC236}">
                <a16:creationId xmlns:a16="http://schemas.microsoft.com/office/drawing/2014/main" id="{2B1D319B-6719-CC2F-B227-D088CCC6A9CC}"/>
              </a:ext>
            </a:extLst>
          </p:cNvPr>
          <p:cNvSpPr txBox="1"/>
          <p:nvPr/>
        </p:nvSpPr>
        <p:spPr>
          <a:xfrm>
            <a:off x="8388453" y="4234062"/>
            <a:ext cx="2092314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zh-CN"/>
            </a:defPPr>
            <a:lvl1pPr>
              <a:defRPr sz="2800">
                <a:gradFill>
                  <a:gsLst>
                    <a:gs pos="700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+mj-ea"/>
                <a:ea typeface="+mj-ea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OPPOSans R"/>
                <a:sym typeface="+mn-lt"/>
              </a:rPr>
              <a:t>请添加小标题</a:t>
            </a:r>
          </a:p>
        </p:txBody>
      </p:sp>
      <p:sp>
        <p:nvSpPr>
          <p:cNvPr id="48" name="文本框 39">
            <a:extLst>
              <a:ext uri="{FF2B5EF4-FFF2-40B4-BE49-F238E27FC236}">
                <a16:creationId xmlns:a16="http://schemas.microsoft.com/office/drawing/2014/main" id="{2ADFCFDE-190D-13C2-BD26-F54C578C3C70}"/>
              </a:ext>
            </a:extLst>
          </p:cNvPr>
          <p:cNvSpPr txBox="1"/>
          <p:nvPr/>
        </p:nvSpPr>
        <p:spPr>
          <a:xfrm>
            <a:off x="8388453" y="4707820"/>
            <a:ext cx="3072991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ea"/>
                <a:cs typeface="OPPOSans R"/>
                <a:sym typeface="+mn-lt"/>
              </a:rPr>
              <a:t>单击此处输入你的正文，文字是您思想的提炼，为了最终演示发布的良好效果，请尽量言简意赅的阐述观点</a:t>
            </a:r>
          </a:p>
        </p:txBody>
      </p:sp>
      <p:pic>
        <p:nvPicPr>
          <p:cNvPr id="49" name="图片 48" descr="卡通画&#10;&#10;中度可信度描述已自动生成">
            <a:extLst>
              <a:ext uri="{FF2B5EF4-FFF2-40B4-BE49-F238E27FC236}">
                <a16:creationId xmlns:a16="http://schemas.microsoft.com/office/drawing/2014/main" id="{2C57501A-A18B-8D79-E454-9A4BB4EAB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8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82750C3-48B1-4BCB-B65B-71AEEEAA59A4}"/>
              </a:ext>
            </a:extLst>
          </p:cNvPr>
          <p:cNvSpPr txBox="1"/>
          <p:nvPr/>
        </p:nvSpPr>
        <p:spPr>
          <a:xfrm>
            <a:off x="609600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18" name="gaoding-15">
            <a:extLst>
              <a:ext uri="{FF2B5EF4-FFF2-40B4-BE49-F238E27FC236}">
                <a16:creationId xmlns:a16="http://schemas.microsoft.com/office/drawing/2014/main" id="{7E50E1EF-D3BE-5D7A-84DC-68264308A207}"/>
              </a:ext>
            </a:extLst>
          </p:cNvPr>
          <p:cNvSpPr txBox="1"/>
          <p:nvPr/>
        </p:nvSpPr>
        <p:spPr>
          <a:xfrm>
            <a:off x="6573782" y="1535615"/>
            <a:ext cx="3816376" cy="933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9" name="gaoding-15">
            <a:extLst>
              <a:ext uri="{FF2B5EF4-FFF2-40B4-BE49-F238E27FC236}">
                <a16:creationId xmlns:a16="http://schemas.microsoft.com/office/drawing/2014/main" id="{63DD172E-B87D-706B-0274-8CC7FD51090A}"/>
              </a:ext>
            </a:extLst>
          </p:cNvPr>
          <p:cNvSpPr txBox="1"/>
          <p:nvPr/>
        </p:nvSpPr>
        <p:spPr>
          <a:xfrm>
            <a:off x="6573782" y="2990143"/>
            <a:ext cx="3816376" cy="933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20" name="gaoding-15">
            <a:extLst>
              <a:ext uri="{FF2B5EF4-FFF2-40B4-BE49-F238E27FC236}">
                <a16:creationId xmlns:a16="http://schemas.microsoft.com/office/drawing/2014/main" id="{6C2C23B0-05B8-1AEB-85D1-AB0AD282CFCF}"/>
              </a:ext>
            </a:extLst>
          </p:cNvPr>
          <p:cNvSpPr txBox="1"/>
          <p:nvPr/>
        </p:nvSpPr>
        <p:spPr>
          <a:xfrm>
            <a:off x="6573782" y="4444671"/>
            <a:ext cx="3816376" cy="933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21" name="矩形 28">
            <a:extLst>
              <a:ext uri="{FF2B5EF4-FFF2-40B4-BE49-F238E27FC236}">
                <a16:creationId xmlns:a16="http://schemas.microsoft.com/office/drawing/2014/main" id="{83C65BBC-6526-41A7-08B9-DB1223B5606F}"/>
              </a:ext>
            </a:extLst>
          </p:cNvPr>
          <p:cNvSpPr/>
          <p:nvPr/>
        </p:nvSpPr>
        <p:spPr>
          <a:xfrm>
            <a:off x="6573782" y="2583113"/>
            <a:ext cx="403542" cy="45719"/>
          </a:xfrm>
          <a:custGeom>
            <a:avLst/>
            <a:gdLst>
              <a:gd name="connsiteX0" fmla="*/ 0 w 403542"/>
              <a:gd name="connsiteY0" fmla="*/ 0 h 45719"/>
              <a:gd name="connsiteX1" fmla="*/ 403542 w 403542"/>
              <a:gd name="connsiteY1" fmla="*/ 0 h 45719"/>
              <a:gd name="connsiteX2" fmla="*/ 403542 w 403542"/>
              <a:gd name="connsiteY2" fmla="*/ 45719 h 45719"/>
              <a:gd name="connsiteX3" fmla="*/ 0 w 403542"/>
              <a:gd name="connsiteY3" fmla="*/ 45719 h 45719"/>
              <a:gd name="connsiteX4" fmla="*/ 0 w 403542"/>
              <a:gd name="connsiteY4" fmla="*/ 0 h 45719"/>
              <a:gd name="connsiteX0" fmla="*/ 731838 w 1135380"/>
              <a:gd name="connsiteY0" fmla="*/ 2196386 h 2242105"/>
              <a:gd name="connsiteX1" fmla="*/ 0 w 1135380"/>
              <a:gd name="connsiteY1" fmla="*/ 0 h 2242105"/>
              <a:gd name="connsiteX2" fmla="*/ 1135380 w 1135380"/>
              <a:gd name="connsiteY2" fmla="*/ 2196386 h 2242105"/>
              <a:gd name="connsiteX3" fmla="*/ 1135380 w 1135380"/>
              <a:gd name="connsiteY3" fmla="*/ 2242105 h 2242105"/>
              <a:gd name="connsiteX4" fmla="*/ 731838 w 1135380"/>
              <a:gd name="connsiteY4" fmla="*/ 2242105 h 2242105"/>
              <a:gd name="connsiteX5" fmla="*/ 731838 w 1135380"/>
              <a:gd name="connsiteY5" fmla="*/ 2196386 h 2242105"/>
              <a:gd name="connsiteX0" fmla="*/ 0 w 403542"/>
              <a:gd name="connsiteY0" fmla="*/ 0 h 45719"/>
              <a:gd name="connsiteX1" fmla="*/ 403542 w 403542"/>
              <a:gd name="connsiteY1" fmla="*/ 0 h 45719"/>
              <a:gd name="connsiteX2" fmla="*/ 403542 w 403542"/>
              <a:gd name="connsiteY2" fmla="*/ 45719 h 45719"/>
              <a:gd name="connsiteX3" fmla="*/ 0 w 403542"/>
              <a:gd name="connsiteY3" fmla="*/ 45719 h 45719"/>
              <a:gd name="connsiteX4" fmla="*/ 0 w 403542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542" h="45719">
                <a:moveTo>
                  <a:pt x="0" y="0"/>
                </a:moveTo>
                <a:lnTo>
                  <a:pt x="403542" y="0"/>
                </a:lnTo>
                <a:lnTo>
                  <a:pt x="403542" y="45719"/>
                </a:lnTo>
                <a:lnTo>
                  <a:pt x="0" y="457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317500" dist="139700" dir="5400000" sx="92000" sy="92000" algn="t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矩形 28">
            <a:extLst>
              <a:ext uri="{FF2B5EF4-FFF2-40B4-BE49-F238E27FC236}">
                <a16:creationId xmlns:a16="http://schemas.microsoft.com/office/drawing/2014/main" id="{D29E4DCD-5CF3-444B-A6C5-C57BAE868790}"/>
              </a:ext>
            </a:extLst>
          </p:cNvPr>
          <p:cNvSpPr/>
          <p:nvPr/>
        </p:nvSpPr>
        <p:spPr>
          <a:xfrm>
            <a:off x="6573782" y="4025655"/>
            <a:ext cx="403542" cy="45719"/>
          </a:xfrm>
          <a:custGeom>
            <a:avLst/>
            <a:gdLst>
              <a:gd name="connsiteX0" fmla="*/ 0 w 403542"/>
              <a:gd name="connsiteY0" fmla="*/ 0 h 45719"/>
              <a:gd name="connsiteX1" fmla="*/ 403542 w 403542"/>
              <a:gd name="connsiteY1" fmla="*/ 0 h 45719"/>
              <a:gd name="connsiteX2" fmla="*/ 403542 w 403542"/>
              <a:gd name="connsiteY2" fmla="*/ 45719 h 45719"/>
              <a:gd name="connsiteX3" fmla="*/ 0 w 403542"/>
              <a:gd name="connsiteY3" fmla="*/ 45719 h 45719"/>
              <a:gd name="connsiteX4" fmla="*/ 0 w 403542"/>
              <a:gd name="connsiteY4" fmla="*/ 0 h 45719"/>
              <a:gd name="connsiteX0" fmla="*/ 731838 w 1135380"/>
              <a:gd name="connsiteY0" fmla="*/ 2196386 h 2242105"/>
              <a:gd name="connsiteX1" fmla="*/ 0 w 1135380"/>
              <a:gd name="connsiteY1" fmla="*/ 0 h 2242105"/>
              <a:gd name="connsiteX2" fmla="*/ 1135380 w 1135380"/>
              <a:gd name="connsiteY2" fmla="*/ 2196386 h 2242105"/>
              <a:gd name="connsiteX3" fmla="*/ 1135380 w 1135380"/>
              <a:gd name="connsiteY3" fmla="*/ 2242105 h 2242105"/>
              <a:gd name="connsiteX4" fmla="*/ 731838 w 1135380"/>
              <a:gd name="connsiteY4" fmla="*/ 2242105 h 2242105"/>
              <a:gd name="connsiteX5" fmla="*/ 731838 w 1135380"/>
              <a:gd name="connsiteY5" fmla="*/ 2196386 h 2242105"/>
              <a:gd name="connsiteX0" fmla="*/ 0 w 403542"/>
              <a:gd name="connsiteY0" fmla="*/ 0 h 45719"/>
              <a:gd name="connsiteX1" fmla="*/ 403542 w 403542"/>
              <a:gd name="connsiteY1" fmla="*/ 0 h 45719"/>
              <a:gd name="connsiteX2" fmla="*/ 403542 w 403542"/>
              <a:gd name="connsiteY2" fmla="*/ 45719 h 45719"/>
              <a:gd name="connsiteX3" fmla="*/ 0 w 403542"/>
              <a:gd name="connsiteY3" fmla="*/ 45719 h 45719"/>
              <a:gd name="connsiteX4" fmla="*/ 0 w 403542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542" h="45719">
                <a:moveTo>
                  <a:pt x="0" y="0"/>
                </a:moveTo>
                <a:lnTo>
                  <a:pt x="403542" y="0"/>
                </a:lnTo>
                <a:lnTo>
                  <a:pt x="403542" y="45719"/>
                </a:lnTo>
                <a:lnTo>
                  <a:pt x="0" y="457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317500" dist="139700" dir="5400000" sx="92000" sy="92000" algn="t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矩形 28">
            <a:extLst>
              <a:ext uri="{FF2B5EF4-FFF2-40B4-BE49-F238E27FC236}">
                <a16:creationId xmlns:a16="http://schemas.microsoft.com/office/drawing/2014/main" id="{FF3F2FF5-9862-9DEE-A769-EE22111EC5F5}"/>
              </a:ext>
            </a:extLst>
          </p:cNvPr>
          <p:cNvSpPr/>
          <p:nvPr/>
        </p:nvSpPr>
        <p:spPr>
          <a:xfrm>
            <a:off x="6573782" y="5468197"/>
            <a:ext cx="403542" cy="45719"/>
          </a:xfrm>
          <a:custGeom>
            <a:avLst/>
            <a:gdLst>
              <a:gd name="connsiteX0" fmla="*/ 0 w 403542"/>
              <a:gd name="connsiteY0" fmla="*/ 0 h 45719"/>
              <a:gd name="connsiteX1" fmla="*/ 403542 w 403542"/>
              <a:gd name="connsiteY1" fmla="*/ 0 h 45719"/>
              <a:gd name="connsiteX2" fmla="*/ 403542 w 403542"/>
              <a:gd name="connsiteY2" fmla="*/ 45719 h 45719"/>
              <a:gd name="connsiteX3" fmla="*/ 0 w 403542"/>
              <a:gd name="connsiteY3" fmla="*/ 45719 h 45719"/>
              <a:gd name="connsiteX4" fmla="*/ 0 w 403542"/>
              <a:gd name="connsiteY4" fmla="*/ 0 h 45719"/>
              <a:gd name="connsiteX0" fmla="*/ 731838 w 1135380"/>
              <a:gd name="connsiteY0" fmla="*/ 2196386 h 2242105"/>
              <a:gd name="connsiteX1" fmla="*/ 0 w 1135380"/>
              <a:gd name="connsiteY1" fmla="*/ 0 h 2242105"/>
              <a:gd name="connsiteX2" fmla="*/ 1135380 w 1135380"/>
              <a:gd name="connsiteY2" fmla="*/ 2196386 h 2242105"/>
              <a:gd name="connsiteX3" fmla="*/ 1135380 w 1135380"/>
              <a:gd name="connsiteY3" fmla="*/ 2242105 h 2242105"/>
              <a:gd name="connsiteX4" fmla="*/ 731838 w 1135380"/>
              <a:gd name="connsiteY4" fmla="*/ 2242105 h 2242105"/>
              <a:gd name="connsiteX5" fmla="*/ 731838 w 1135380"/>
              <a:gd name="connsiteY5" fmla="*/ 2196386 h 2242105"/>
              <a:gd name="connsiteX0" fmla="*/ 0 w 403542"/>
              <a:gd name="connsiteY0" fmla="*/ 0 h 45719"/>
              <a:gd name="connsiteX1" fmla="*/ 403542 w 403542"/>
              <a:gd name="connsiteY1" fmla="*/ 0 h 45719"/>
              <a:gd name="connsiteX2" fmla="*/ 403542 w 403542"/>
              <a:gd name="connsiteY2" fmla="*/ 45719 h 45719"/>
              <a:gd name="connsiteX3" fmla="*/ 0 w 403542"/>
              <a:gd name="connsiteY3" fmla="*/ 45719 h 45719"/>
              <a:gd name="connsiteX4" fmla="*/ 0 w 403542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542" h="45719">
                <a:moveTo>
                  <a:pt x="0" y="0"/>
                </a:moveTo>
                <a:lnTo>
                  <a:pt x="403542" y="0"/>
                </a:lnTo>
                <a:lnTo>
                  <a:pt x="403542" y="45719"/>
                </a:lnTo>
                <a:lnTo>
                  <a:pt x="0" y="457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317500" dist="139700" dir="5400000" sx="92000" sy="92000" algn="t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304AC2FE-3AF6-B881-6D76-D5F696EB7A35}"/>
              </a:ext>
            </a:extLst>
          </p:cNvPr>
          <p:cNvGrpSpPr/>
          <p:nvPr/>
        </p:nvGrpSpPr>
        <p:grpSpPr>
          <a:xfrm>
            <a:off x="1793546" y="1319761"/>
            <a:ext cx="4002479" cy="4218478"/>
            <a:chOff x="4063545" y="1319761"/>
            <a:chExt cx="4002479" cy="4218478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6E4D785D-D007-AA3B-7F5F-56D7A605137E}"/>
                </a:ext>
              </a:extLst>
            </p:cNvPr>
            <p:cNvSpPr/>
            <p:nvPr/>
          </p:nvSpPr>
          <p:spPr>
            <a:xfrm>
              <a:off x="4477789" y="1966076"/>
              <a:ext cx="3236422" cy="3236422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>
              <a:noFill/>
              <a:prstDash val="lg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76480D45-5F03-9FB5-D3D8-8C2F9E04E85C}"/>
                </a:ext>
              </a:extLst>
            </p:cNvPr>
            <p:cNvGrpSpPr/>
            <p:nvPr/>
          </p:nvGrpSpPr>
          <p:grpSpPr>
            <a:xfrm>
              <a:off x="4063545" y="1319761"/>
              <a:ext cx="4002479" cy="4218478"/>
              <a:chOff x="1334964" y="1462371"/>
              <a:chExt cx="4002479" cy="4218478"/>
            </a:xfrm>
          </p:grpSpPr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F93573F7-B295-BDE2-8B73-2709B705F8D8}"/>
                  </a:ext>
                </a:extLst>
              </p:cNvPr>
              <p:cNvSpPr/>
              <p:nvPr/>
            </p:nvSpPr>
            <p:spPr>
              <a:xfrm>
                <a:off x="1443273" y="1802007"/>
                <a:ext cx="3794156" cy="3794156"/>
              </a:xfrm>
              <a:prstGeom prst="ellipse">
                <a:avLst/>
              </a:prstGeom>
              <a:noFill/>
              <a:ln w="12700" cmpd="sng">
                <a:solidFill>
                  <a:schemeClr val="accent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87383B85-D177-3546-9EEF-F349D37D7FF2}"/>
                  </a:ext>
                </a:extLst>
              </p:cNvPr>
              <p:cNvSpPr/>
              <p:nvPr/>
            </p:nvSpPr>
            <p:spPr>
              <a:xfrm rot="7200000">
                <a:off x="4557381" y="4233837"/>
                <a:ext cx="780062" cy="78006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0" name="梯形 29">
                <a:extLst>
                  <a:ext uri="{FF2B5EF4-FFF2-40B4-BE49-F238E27FC236}">
                    <a16:creationId xmlns:a16="http://schemas.microsoft.com/office/drawing/2014/main" id="{C9A6702D-96ED-2F43-1FBE-A513197FDC7B}"/>
                  </a:ext>
                </a:extLst>
              </p:cNvPr>
              <p:cNvSpPr/>
              <p:nvPr/>
            </p:nvSpPr>
            <p:spPr>
              <a:xfrm rot="7200000">
                <a:off x="3569404" y="3294566"/>
                <a:ext cx="1170432" cy="1824890"/>
              </a:xfrm>
              <a:prstGeom prst="trapezoid">
                <a:avLst>
                  <a:gd name="adj" fmla="val 22559"/>
                </a:avLst>
              </a:prstGeom>
              <a:gradFill>
                <a:gsLst>
                  <a:gs pos="8000">
                    <a:schemeClr val="accent1">
                      <a:alpha val="30000"/>
                    </a:schemeClr>
                  </a:gs>
                  <a:gs pos="80000">
                    <a:schemeClr val="accent1">
                      <a:alpha val="7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D3423DFB-A4A2-2510-75FD-7E7CE18079A3}"/>
                  </a:ext>
                </a:extLst>
              </p:cNvPr>
              <p:cNvSpPr/>
              <p:nvPr/>
            </p:nvSpPr>
            <p:spPr>
              <a:xfrm rot="14400000" flipH="1">
                <a:off x="1343260" y="4233837"/>
                <a:ext cx="780062" cy="78006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2" name="梯形 31">
                <a:extLst>
                  <a:ext uri="{FF2B5EF4-FFF2-40B4-BE49-F238E27FC236}">
                    <a16:creationId xmlns:a16="http://schemas.microsoft.com/office/drawing/2014/main" id="{05C61882-79A4-5B19-FB74-0F8F0A0EA1D5}"/>
                  </a:ext>
                </a:extLst>
              </p:cNvPr>
              <p:cNvSpPr/>
              <p:nvPr/>
            </p:nvSpPr>
            <p:spPr>
              <a:xfrm rot="14400000" flipH="1">
                <a:off x="1949243" y="3221544"/>
                <a:ext cx="1170432" cy="1824890"/>
              </a:xfrm>
              <a:prstGeom prst="trapezoid">
                <a:avLst>
                  <a:gd name="adj" fmla="val 22559"/>
                </a:avLst>
              </a:prstGeom>
              <a:gradFill>
                <a:gsLst>
                  <a:gs pos="8000">
                    <a:schemeClr val="accent1">
                      <a:alpha val="30000"/>
                    </a:schemeClr>
                  </a:gs>
                  <a:gs pos="80000">
                    <a:schemeClr val="accent1">
                      <a:alpha val="7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935424AF-CA78-7B8B-8F4D-856EEAA0ED19}"/>
                  </a:ext>
                </a:extLst>
              </p:cNvPr>
              <p:cNvSpPr/>
              <p:nvPr/>
            </p:nvSpPr>
            <p:spPr>
              <a:xfrm>
                <a:off x="2950320" y="1462371"/>
                <a:ext cx="780062" cy="78006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4" name="梯形 33">
                <a:extLst>
                  <a:ext uri="{FF2B5EF4-FFF2-40B4-BE49-F238E27FC236}">
                    <a16:creationId xmlns:a16="http://schemas.microsoft.com/office/drawing/2014/main" id="{2686BD25-50D8-79DA-4DD8-3A9C5759AE04}"/>
                  </a:ext>
                </a:extLst>
              </p:cNvPr>
              <p:cNvSpPr/>
              <p:nvPr/>
            </p:nvSpPr>
            <p:spPr>
              <a:xfrm>
                <a:off x="2755135" y="1860192"/>
                <a:ext cx="1170432" cy="1824890"/>
              </a:xfrm>
              <a:prstGeom prst="trapezoid">
                <a:avLst>
                  <a:gd name="adj" fmla="val 22559"/>
                </a:avLst>
              </a:prstGeom>
              <a:gradFill>
                <a:gsLst>
                  <a:gs pos="8000">
                    <a:schemeClr val="accent1">
                      <a:alpha val="30000"/>
                    </a:schemeClr>
                  </a:gs>
                  <a:gs pos="80000">
                    <a:schemeClr val="accent1">
                      <a:alpha val="7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2E338A88-9DB6-0604-774C-3EDAA43D39B1}"/>
                  </a:ext>
                </a:extLst>
              </p:cNvPr>
              <p:cNvSpPr/>
              <p:nvPr/>
            </p:nvSpPr>
            <p:spPr>
              <a:xfrm>
                <a:off x="2755135" y="3109471"/>
                <a:ext cx="1170432" cy="117043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204956AC-E471-56A5-31A9-67A3DE7DA14B}"/>
                  </a:ext>
                </a:extLst>
              </p:cNvPr>
              <p:cNvSpPr/>
              <p:nvPr/>
            </p:nvSpPr>
            <p:spPr>
              <a:xfrm rot="2151454">
                <a:off x="1657091" y="2620713"/>
                <a:ext cx="152400" cy="131379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3D5C8229-51F1-C77A-643E-079B9B424065}"/>
                  </a:ext>
                </a:extLst>
              </p:cNvPr>
              <p:cNvSpPr/>
              <p:nvPr/>
            </p:nvSpPr>
            <p:spPr>
              <a:xfrm rot="2151454">
                <a:off x="4927211" y="2635954"/>
                <a:ext cx="152400" cy="131379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8" name="等腰三角形 37">
                <a:extLst>
                  <a:ext uri="{FF2B5EF4-FFF2-40B4-BE49-F238E27FC236}">
                    <a16:creationId xmlns:a16="http://schemas.microsoft.com/office/drawing/2014/main" id="{E0041CB9-DF22-F237-6506-8E557ADDA0E4}"/>
                  </a:ext>
                </a:extLst>
              </p:cNvPr>
              <p:cNvSpPr/>
              <p:nvPr/>
            </p:nvSpPr>
            <p:spPr>
              <a:xfrm rot="9000000">
                <a:off x="3325111" y="5549470"/>
                <a:ext cx="152400" cy="131379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FCF80BEC-C37F-55DF-BD6F-B4F71914B046}"/>
                  </a:ext>
                </a:extLst>
              </p:cNvPr>
              <p:cNvSpPr txBox="1"/>
              <p:nvPr/>
            </p:nvSpPr>
            <p:spPr>
              <a:xfrm>
                <a:off x="2801741" y="3552366"/>
                <a:ext cx="107721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rPr>
                  <a:t>小标题</a:t>
                </a:r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F13B6A97-AAAF-2AF2-7EA3-DF8DB7B8BA1E}"/>
                  </a:ext>
                </a:extLst>
              </p:cNvPr>
              <p:cNvSpPr txBox="1"/>
              <p:nvPr/>
            </p:nvSpPr>
            <p:spPr>
              <a:xfrm>
                <a:off x="2938288" y="1742399"/>
                <a:ext cx="78006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rPr>
                  <a:t>小标题</a:t>
                </a:r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D63660E8-2AA2-04B8-2F35-5885140CF2B6}"/>
                  </a:ext>
                </a:extLst>
              </p:cNvPr>
              <p:cNvSpPr txBox="1"/>
              <p:nvPr/>
            </p:nvSpPr>
            <p:spPr>
              <a:xfrm>
                <a:off x="1334964" y="4516146"/>
                <a:ext cx="78006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rPr>
                  <a:t>小标题</a:t>
                </a:r>
              </a:p>
            </p:txBody>
          </p: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FEFAFDF7-B5E2-C5D8-370D-3E151A9AAA74}"/>
                  </a:ext>
                </a:extLst>
              </p:cNvPr>
              <p:cNvSpPr txBox="1"/>
              <p:nvPr/>
            </p:nvSpPr>
            <p:spPr>
              <a:xfrm>
                <a:off x="4551357" y="4516146"/>
                <a:ext cx="78006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rPr>
                  <a:t>小标题</a:t>
                </a:r>
              </a:p>
            </p:txBody>
          </p:sp>
        </p:grpSp>
      </p:grpSp>
      <p:pic>
        <p:nvPicPr>
          <p:cNvPr id="44" name="图片 43" descr="卡通画&#10;&#10;中度可信度描述已自动生成">
            <a:extLst>
              <a:ext uri="{FF2B5EF4-FFF2-40B4-BE49-F238E27FC236}">
                <a16:creationId xmlns:a16="http://schemas.microsoft.com/office/drawing/2014/main" id="{8D5D74A5-123F-EA19-A30E-5BFE6492F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3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82750C3-48B1-4BCB-B65B-71AEEEAA59A4}"/>
              </a:ext>
            </a:extLst>
          </p:cNvPr>
          <p:cNvSpPr txBox="1"/>
          <p:nvPr/>
        </p:nvSpPr>
        <p:spPr>
          <a:xfrm>
            <a:off x="609600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pic>
        <p:nvPicPr>
          <p:cNvPr id="7" name="图片 6" descr="卡通画&#10;&#10;中度可信度描述已自动生成">
            <a:extLst>
              <a:ext uri="{FF2B5EF4-FFF2-40B4-BE49-F238E27FC236}">
                <a16:creationId xmlns:a16="http://schemas.microsoft.com/office/drawing/2014/main" id="{FCECAF26-69A8-8FDA-1994-164E36F5A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D69E0F0E-F346-4DBA-BDB4-90A396262555}"/>
              </a:ext>
            </a:extLst>
          </p:cNvPr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28" y="3698533"/>
            <a:ext cx="5355789" cy="2115495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EFEBEBC9-A00D-4D23-B354-C11472ECA7FA}"/>
              </a:ext>
            </a:extLst>
          </p:cNvPr>
          <p:cNvPicPr>
            <a:picLocks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253" y="1295709"/>
            <a:ext cx="5378459" cy="2117757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8FCE47D7-80ED-43C2-B529-7498399DBAF9}"/>
              </a:ext>
            </a:extLst>
          </p:cNvPr>
          <p:cNvSpPr/>
          <p:nvPr/>
        </p:nvSpPr>
        <p:spPr>
          <a:xfrm>
            <a:off x="1002287" y="1287486"/>
            <a:ext cx="10184130" cy="2125980"/>
          </a:xfrm>
          <a:prstGeom prst="rect">
            <a:avLst/>
          </a:prstGeom>
          <a:noFill/>
          <a:ln w="34925">
            <a:gradFill>
              <a:gsLst>
                <a:gs pos="0">
                  <a:schemeClr val="accent1"/>
                </a:gs>
                <a:gs pos="10000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汉仪旗黑-55简" panose="00020600040101010101" charset="-128"/>
              <a:ea typeface="汉仪旗黑-55简" panose="00020600040101010101" charset="-128"/>
              <a:cs typeface="阿里巴巴普惠体 R" panose="00020600040101010101" pitchFamily="18" charset="-122"/>
            </a:endParaRPr>
          </a:p>
        </p:txBody>
      </p:sp>
      <p:sp>
        <p:nvSpPr>
          <p:cNvPr id="44" name="gaoding-15">
            <a:extLst>
              <a:ext uri="{FF2B5EF4-FFF2-40B4-BE49-F238E27FC236}">
                <a16:creationId xmlns:a16="http://schemas.microsoft.com/office/drawing/2014/main" id="{93FB75DE-5EBD-44D2-8A10-CD6019A87C51}"/>
              </a:ext>
            </a:extLst>
          </p:cNvPr>
          <p:cNvSpPr txBox="1"/>
          <p:nvPr/>
        </p:nvSpPr>
        <p:spPr>
          <a:xfrm>
            <a:off x="1307709" y="2084481"/>
            <a:ext cx="3816376" cy="933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45" name="文本框 36">
            <a:extLst>
              <a:ext uri="{FF2B5EF4-FFF2-40B4-BE49-F238E27FC236}">
                <a16:creationId xmlns:a16="http://schemas.microsoft.com/office/drawing/2014/main" id="{3E5D8A04-EE7E-4355-9B99-0CA9DAB5819B}"/>
              </a:ext>
            </a:extLst>
          </p:cNvPr>
          <p:cNvSpPr txBox="1"/>
          <p:nvPr/>
        </p:nvSpPr>
        <p:spPr>
          <a:xfrm>
            <a:off x="1307709" y="1699760"/>
            <a:ext cx="2092314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OPPOSans R"/>
                <a:sym typeface="+mn-lt"/>
              </a:rPr>
              <a:t>请添加小标题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A33B84F5-8BCF-4432-94A7-4344EB4D9577}"/>
              </a:ext>
            </a:extLst>
          </p:cNvPr>
          <p:cNvSpPr/>
          <p:nvPr/>
        </p:nvSpPr>
        <p:spPr>
          <a:xfrm>
            <a:off x="1002287" y="3698533"/>
            <a:ext cx="10184130" cy="2125980"/>
          </a:xfrm>
          <a:prstGeom prst="rect">
            <a:avLst/>
          </a:prstGeom>
          <a:noFill/>
          <a:ln w="34925">
            <a:gradFill>
              <a:gsLst>
                <a:gs pos="0">
                  <a:schemeClr val="accent1"/>
                </a:gs>
                <a:gs pos="100000">
                  <a:schemeClr val="accent1"/>
                </a:gs>
                <a:gs pos="50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865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0" name="gaoding-15">
            <a:extLst>
              <a:ext uri="{FF2B5EF4-FFF2-40B4-BE49-F238E27FC236}">
                <a16:creationId xmlns:a16="http://schemas.microsoft.com/office/drawing/2014/main" id="{DADB0C91-62AE-4CD2-95EC-82DAA587848F}"/>
              </a:ext>
            </a:extLst>
          </p:cNvPr>
          <p:cNvSpPr txBox="1"/>
          <p:nvPr/>
        </p:nvSpPr>
        <p:spPr>
          <a:xfrm>
            <a:off x="1307709" y="4495528"/>
            <a:ext cx="3816376" cy="933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51" name="文本框 36">
            <a:extLst>
              <a:ext uri="{FF2B5EF4-FFF2-40B4-BE49-F238E27FC236}">
                <a16:creationId xmlns:a16="http://schemas.microsoft.com/office/drawing/2014/main" id="{A811F765-E56C-4D88-A4DF-87E773EBFCF8}"/>
              </a:ext>
            </a:extLst>
          </p:cNvPr>
          <p:cNvSpPr txBox="1"/>
          <p:nvPr/>
        </p:nvSpPr>
        <p:spPr>
          <a:xfrm>
            <a:off x="1307709" y="4110807"/>
            <a:ext cx="2092314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OPPOSans R"/>
                <a:sym typeface="+mn-lt"/>
              </a:rPr>
              <a:t>请添加小标题</a:t>
            </a:r>
          </a:p>
        </p:txBody>
      </p:sp>
    </p:spTree>
    <p:extLst>
      <p:ext uri="{BB962C8B-B14F-4D97-AF65-F5344CB8AC3E}">
        <p14:creationId xmlns:p14="http://schemas.microsoft.com/office/powerpoint/2010/main" val="723962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5114925" y="2228014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zh-CN" altLang="en-US" sz="72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5114925" y="3401017"/>
            <a:ext cx="2020618" cy="1938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Work Plan for next year</a:t>
            </a:r>
          </a:p>
        </p:txBody>
      </p: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15C7F099-8D68-4F4F-465A-EBE7353A8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8C1E26E-186B-3229-B679-B87B2DC6FE05}"/>
              </a:ext>
            </a:extLst>
          </p:cNvPr>
          <p:cNvSpPr/>
          <p:nvPr/>
        </p:nvSpPr>
        <p:spPr>
          <a:xfrm>
            <a:off x="5114925" y="3895371"/>
            <a:ext cx="1685751" cy="391447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miter/>
          </a:ln>
          <a:effectLst>
            <a:outerShdw blurRad="152400" dist="88900" dir="5400000" sx="96000" sy="96000" algn="t" rotWithShape="0">
              <a:schemeClr val="accent1"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 defTabSz="731520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B652ADA-7259-C34A-4C7C-A1B7D60B7042}"/>
              </a:ext>
            </a:extLst>
          </p:cNvPr>
          <p:cNvSpPr/>
          <p:nvPr/>
        </p:nvSpPr>
        <p:spPr>
          <a:xfrm>
            <a:off x="7042039" y="3895371"/>
            <a:ext cx="1685751" cy="391447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miter/>
          </a:ln>
          <a:effectLst>
            <a:outerShdw blurRad="152400" dist="88900" dir="5400000" sx="96000" sy="96000" algn="t" rotWithShape="0">
              <a:schemeClr val="accent1"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 defTabSz="731520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E6B18F4-2582-5487-E991-584A09148264}"/>
              </a:ext>
            </a:extLst>
          </p:cNvPr>
          <p:cNvSpPr/>
          <p:nvPr/>
        </p:nvSpPr>
        <p:spPr>
          <a:xfrm>
            <a:off x="8969152" y="3895371"/>
            <a:ext cx="1685751" cy="391447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miter/>
          </a:ln>
          <a:effectLst>
            <a:outerShdw blurRad="152400" dist="88900" dir="5400000" sx="96000" sy="96000" algn="t" rotWithShape="0">
              <a:schemeClr val="accent1"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 defTabSz="731520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7994D23-7BBC-A1D9-E6AF-B87E9CEE1D6F}"/>
              </a:ext>
            </a:extLst>
          </p:cNvPr>
          <p:cNvSpPr txBox="1"/>
          <p:nvPr/>
        </p:nvSpPr>
        <p:spPr>
          <a:xfrm>
            <a:off x="1405755" y="1532959"/>
            <a:ext cx="3064942" cy="367793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spAutoFit/>
          </a:bodyPr>
          <a:lstStyle/>
          <a:p>
            <a:pPr algn="l"/>
            <a:r>
              <a:rPr lang="zh-CN" altLang="en-US" sz="23900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肆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3B2BCAC-9030-34CE-815E-9EFC50CEF4DC}"/>
              </a:ext>
            </a:extLst>
          </p:cNvPr>
          <p:cNvGrpSpPr/>
          <p:nvPr/>
        </p:nvGrpSpPr>
        <p:grpSpPr>
          <a:xfrm flipV="1">
            <a:off x="635482" y="493835"/>
            <a:ext cx="884633" cy="174379"/>
            <a:chOff x="-8868229" y="1828800"/>
            <a:chExt cx="5105084" cy="1006315"/>
          </a:xfrm>
          <a:solidFill>
            <a:schemeClr val="bg1"/>
          </a:solidFill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00F491C5-2B76-1FD3-77AD-6652073FD733}"/>
                </a:ext>
              </a:extLst>
            </p:cNvPr>
            <p:cNvSpPr/>
            <p:nvPr/>
          </p:nvSpPr>
          <p:spPr>
            <a:xfrm>
              <a:off x="-8868229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97442991-5940-7461-C49E-D43C430AC539}"/>
                </a:ext>
              </a:extLst>
            </p:cNvPr>
            <p:cNvSpPr/>
            <p:nvPr/>
          </p:nvSpPr>
          <p:spPr>
            <a:xfrm>
              <a:off x="-8141490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5E7982A3-AC68-B072-58DE-22633655C7B1}"/>
                </a:ext>
              </a:extLst>
            </p:cNvPr>
            <p:cNvSpPr/>
            <p:nvPr/>
          </p:nvSpPr>
          <p:spPr>
            <a:xfrm>
              <a:off x="-7414751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A66FB09F-1059-2D9A-F2B9-E22C75916168}"/>
                </a:ext>
              </a:extLst>
            </p:cNvPr>
            <p:cNvSpPr/>
            <p:nvPr/>
          </p:nvSpPr>
          <p:spPr>
            <a:xfrm>
              <a:off x="-6688012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2DB71714-E60E-FAAD-CE7E-C288B9B6757B}"/>
                </a:ext>
              </a:extLst>
            </p:cNvPr>
            <p:cNvSpPr/>
            <p:nvPr/>
          </p:nvSpPr>
          <p:spPr>
            <a:xfrm>
              <a:off x="-5961273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B89ECC55-8A8F-95EE-7633-169080442DFC}"/>
                </a:ext>
              </a:extLst>
            </p:cNvPr>
            <p:cNvSpPr/>
            <p:nvPr/>
          </p:nvSpPr>
          <p:spPr>
            <a:xfrm>
              <a:off x="-5234534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D7007F73-788B-05B4-571C-A85245BF37EC}"/>
                </a:ext>
              </a:extLst>
            </p:cNvPr>
            <p:cNvSpPr/>
            <p:nvPr/>
          </p:nvSpPr>
          <p:spPr>
            <a:xfrm>
              <a:off x="-4507795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FFDBC577-F189-389C-F61C-2A33A84103F5}"/>
                </a:ext>
              </a:extLst>
            </p:cNvPr>
            <p:cNvSpPr/>
            <p:nvPr/>
          </p:nvSpPr>
          <p:spPr>
            <a:xfrm>
              <a:off x="-8486437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767CA815-1ACD-DBB9-9966-48B40BF1C7EA}"/>
                </a:ext>
              </a:extLst>
            </p:cNvPr>
            <p:cNvSpPr/>
            <p:nvPr/>
          </p:nvSpPr>
          <p:spPr>
            <a:xfrm>
              <a:off x="-7759698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B77B2F06-A5DD-94C2-095E-E83CC6D15BCC}"/>
                </a:ext>
              </a:extLst>
            </p:cNvPr>
            <p:cNvSpPr/>
            <p:nvPr/>
          </p:nvSpPr>
          <p:spPr>
            <a:xfrm>
              <a:off x="-7032959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6D42E317-6164-A2E7-8EDC-98DFEC8BD037}"/>
                </a:ext>
              </a:extLst>
            </p:cNvPr>
            <p:cNvSpPr/>
            <p:nvPr/>
          </p:nvSpPr>
          <p:spPr>
            <a:xfrm>
              <a:off x="-6306220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8E21ED56-494D-766A-F003-D47FBD071590}"/>
                </a:ext>
              </a:extLst>
            </p:cNvPr>
            <p:cNvSpPr/>
            <p:nvPr/>
          </p:nvSpPr>
          <p:spPr>
            <a:xfrm>
              <a:off x="-5579481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00C89C93-35ED-58B6-8A4A-E27FF3E381E3}"/>
                </a:ext>
              </a:extLst>
            </p:cNvPr>
            <p:cNvSpPr/>
            <p:nvPr/>
          </p:nvSpPr>
          <p:spPr>
            <a:xfrm>
              <a:off x="-4852742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255B082F-908B-FD45-E7FD-256E320318D8}"/>
                </a:ext>
              </a:extLst>
            </p:cNvPr>
            <p:cNvSpPr/>
            <p:nvPr/>
          </p:nvSpPr>
          <p:spPr>
            <a:xfrm>
              <a:off x="-4126003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2F995D09-D33C-CB67-EF1D-989C9789288C}"/>
              </a:ext>
            </a:extLst>
          </p:cNvPr>
          <p:cNvGrpSpPr/>
          <p:nvPr/>
        </p:nvGrpSpPr>
        <p:grpSpPr>
          <a:xfrm flipV="1">
            <a:off x="10697767" y="6476498"/>
            <a:ext cx="884633" cy="174379"/>
            <a:chOff x="-8868229" y="1828800"/>
            <a:chExt cx="5105084" cy="1006315"/>
          </a:xfrm>
          <a:solidFill>
            <a:schemeClr val="accent1"/>
          </a:solidFill>
        </p:grpSpPr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C17304D4-D0C2-9984-2211-62B6FE338087}"/>
                </a:ext>
              </a:extLst>
            </p:cNvPr>
            <p:cNvSpPr/>
            <p:nvPr/>
          </p:nvSpPr>
          <p:spPr>
            <a:xfrm>
              <a:off x="-8868229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7AC15BEF-9D58-05ED-DEE8-DAD0F6431199}"/>
                </a:ext>
              </a:extLst>
            </p:cNvPr>
            <p:cNvSpPr/>
            <p:nvPr/>
          </p:nvSpPr>
          <p:spPr>
            <a:xfrm>
              <a:off x="-8141490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9499ADB6-516F-13C0-9872-269634D145E0}"/>
                </a:ext>
              </a:extLst>
            </p:cNvPr>
            <p:cNvSpPr/>
            <p:nvPr/>
          </p:nvSpPr>
          <p:spPr>
            <a:xfrm>
              <a:off x="-7414751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1AECE592-DBEB-6099-B5CA-B366E1FBDE32}"/>
                </a:ext>
              </a:extLst>
            </p:cNvPr>
            <p:cNvSpPr/>
            <p:nvPr/>
          </p:nvSpPr>
          <p:spPr>
            <a:xfrm>
              <a:off x="-6688012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0CE90C45-81FF-05E3-3E6B-3E4BF4F5D1B5}"/>
                </a:ext>
              </a:extLst>
            </p:cNvPr>
            <p:cNvSpPr/>
            <p:nvPr/>
          </p:nvSpPr>
          <p:spPr>
            <a:xfrm>
              <a:off x="-5961273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29731361-440A-5FFF-A5E9-88076A447085}"/>
                </a:ext>
              </a:extLst>
            </p:cNvPr>
            <p:cNvSpPr/>
            <p:nvPr/>
          </p:nvSpPr>
          <p:spPr>
            <a:xfrm>
              <a:off x="-5234534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F1371305-AA4B-3C18-9CDA-A091727E9602}"/>
                </a:ext>
              </a:extLst>
            </p:cNvPr>
            <p:cNvSpPr/>
            <p:nvPr/>
          </p:nvSpPr>
          <p:spPr>
            <a:xfrm>
              <a:off x="-4507795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D2F4B56A-B2C7-FB50-4431-F1546BA67A96}"/>
                </a:ext>
              </a:extLst>
            </p:cNvPr>
            <p:cNvSpPr/>
            <p:nvPr/>
          </p:nvSpPr>
          <p:spPr>
            <a:xfrm>
              <a:off x="-8486437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874E1D8B-958E-7C0B-656F-5006A66EFCAA}"/>
                </a:ext>
              </a:extLst>
            </p:cNvPr>
            <p:cNvSpPr/>
            <p:nvPr/>
          </p:nvSpPr>
          <p:spPr>
            <a:xfrm>
              <a:off x="-7759698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FAE19C38-E8B1-E5AD-EC4F-BB4C41D981F0}"/>
                </a:ext>
              </a:extLst>
            </p:cNvPr>
            <p:cNvSpPr/>
            <p:nvPr/>
          </p:nvSpPr>
          <p:spPr>
            <a:xfrm>
              <a:off x="-7032959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EF6FFD7E-8EFE-4367-A7E3-4F23A35652EA}"/>
                </a:ext>
              </a:extLst>
            </p:cNvPr>
            <p:cNvSpPr/>
            <p:nvPr/>
          </p:nvSpPr>
          <p:spPr>
            <a:xfrm>
              <a:off x="-6306220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705653F8-04F5-DDED-D4C3-63D78EDE3BF5}"/>
                </a:ext>
              </a:extLst>
            </p:cNvPr>
            <p:cNvSpPr/>
            <p:nvPr/>
          </p:nvSpPr>
          <p:spPr>
            <a:xfrm>
              <a:off x="-5579481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F628300D-CC6C-F60D-9386-85950D14FEE2}"/>
                </a:ext>
              </a:extLst>
            </p:cNvPr>
            <p:cNvSpPr/>
            <p:nvPr/>
          </p:nvSpPr>
          <p:spPr>
            <a:xfrm>
              <a:off x="-4852742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11F78DF5-1AB2-B95C-7238-E885D5A0C062}"/>
                </a:ext>
              </a:extLst>
            </p:cNvPr>
            <p:cNvSpPr/>
            <p:nvPr/>
          </p:nvSpPr>
          <p:spPr>
            <a:xfrm>
              <a:off x="-4126003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217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椭圆 45">
            <a:extLst>
              <a:ext uri="{FF2B5EF4-FFF2-40B4-BE49-F238E27FC236}">
                <a16:creationId xmlns:a16="http://schemas.microsoft.com/office/drawing/2014/main" id="{489B97D6-DC41-E5F7-D104-5777D4BFC808}"/>
              </a:ext>
            </a:extLst>
          </p:cNvPr>
          <p:cNvSpPr/>
          <p:nvPr/>
        </p:nvSpPr>
        <p:spPr>
          <a:xfrm>
            <a:off x="4166748" y="1934683"/>
            <a:ext cx="3236422" cy="3236422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noFill/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82750C3-48B1-4BCB-B65B-71AEEEAA59A4}"/>
              </a:ext>
            </a:extLst>
          </p:cNvPr>
          <p:cNvSpPr txBox="1"/>
          <p:nvPr/>
        </p:nvSpPr>
        <p:spPr>
          <a:xfrm>
            <a:off x="609600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910CBC43-62D5-6998-45AF-E8655D95F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8B0FFCA8-234F-FD52-E9B2-BAA8EDEFD1A0}"/>
              </a:ext>
            </a:extLst>
          </p:cNvPr>
          <p:cNvSpPr/>
          <p:nvPr/>
        </p:nvSpPr>
        <p:spPr>
          <a:xfrm rot="335536">
            <a:off x="3652829" y="3289238"/>
            <a:ext cx="4233829" cy="591021"/>
          </a:xfrm>
          <a:prstGeom prst="ellipse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chemeClr val="accent1">
                  <a:alpha val="20000"/>
                </a:schemeClr>
              </a:gs>
            </a:gsLst>
            <a:lin ang="5400000" scaled="1"/>
          </a:gradFill>
          <a:ln>
            <a:gradFill>
              <a:gsLst>
                <a:gs pos="17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4B6AA3E6-4E18-7987-41CC-5729B3A6F714}"/>
              </a:ext>
            </a:extLst>
          </p:cNvPr>
          <p:cNvSpPr/>
          <p:nvPr/>
        </p:nvSpPr>
        <p:spPr>
          <a:xfrm rot="1324234">
            <a:off x="3591469" y="3092571"/>
            <a:ext cx="4503997" cy="920646"/>
          </a:xfrm>
          <a:custGeom>
            <a:avLst/>
            <a:gdLst>
              <a:gd name="connsiteX0" fmla="*/ 2200062 w 4400126"/>
              <a:gd name="connsiteY0" fmla="*/ 76200 h 1159540"/>
              <a:gd name="connsiteX1" fmla="*/ 245320 w 4400126"/>
              <a:gd name="connsiteY1" fmla="*/ 579770 h 1159540"/>
              <a:gd name="connsiteX2" fmla="*/ 2200062 w 4400126"/>
              <a:gd name="connsiteY2" fmla="*/ 1083340 h 1159540"/>
              <a:gd name="connsiteX3" fmla="*/ 4154804 w 4400126"/>
              <a:gd name="connsiteY3" fmla="*/ 579770 h 1159540"/>
              <a:gd name="connsiteX4" fmla="*/ 2200062 w 4400126"/>
              <a:gd name="connsiteY4" fmla="*/ 76200 h 1159540"/>
              <a:gd name="connsiteX5" fmla="*/ 2200063 w 4400126"/>
              <a:gd name="connsiteY5" fmla="*/ 0 h 1159540"/>
              <a:gd name="connsiteX6" fmla="*/ 4400126 w 4400126"/>
              <a:gd name="connsiteY6" fmla="*/ 579770 h 1159540"/>
              <a:gd name="connsiteX7" fmla="*/ 2200063 w 4400126"/>
              <a:gd name="connsiteY7" fmla="*/ 1159540 h 1159540"/>
              <a:gd name="connsiteX8" fmla="*/ 0 w 4400126"/>
              <a:gd name="connsiteY8" fmla="*/ 579770 h 1159540"/>
              <a:gd name="connsiteX9" fmla="*/ 2200063 w 4400126"/>
              <a:gd name="connsiteY9" fmla="*/ 0 h 115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0126" h="1159540">
                <a:moveTo>
                  <a:pt x="2200062" y="76200"/>
                </a:moveTo>
                <a:cubicBezTo>
                  <a:pt x="1120488" y="76200"/>
                  <a:pt x="245320" y="301656"/>
                  <a:pt x="245320" y="579770"/>
                </a:cubicBezTo>
                <a:cubicBezTo>
                  <a:pt x="245320" y="857884"/>
                  <a:pt x="1120488" y="1083340"/>
                  <a:pt x="2200062" y="1083340"/>
                </a:cubicBezTo>
                <a:cubicBezTo>
                  <a:pt x="3279636" y="1083340"/>
                  <a:pt x="4154804" y="857884"/>
                  <a:pt x="4154804" y="579770"/>
                </a:cubicBezTo>
                <a:cubicBezTo>
                  <a:pt x="4154804" y="301656"/>
                  <a:pt x="3279636" y="76200"/>
                  <a:pt x="2200062" y="76200"/>
                </a:cubicBezTo>
                <a:close/>
                <a:moveTo>
                  <a:pt x="2200063" y="0"/>
                </a:moveTo>
                <a:cubicBezTo>
                  <a:pt x="3415124" y="0"/>
                  <a:pt x="4400126" y="259572"/>
                  <a:pt x="4400126" y="579770"/>
                </a:cubicBezTo>
                <a:cubicBezTo>
                  <a:pt x="4400126" y="899968"/>
                  <a:pt x="3415124" y="1159540"/>
                  <a:pt x="2200063" y="1159540"/>
                </a:cubicBezTo>
                <a:cubicBezTo>
                  <a:pt x="985002" y="1159540"/>
                  <a:pt x="0" y="899968"/>
                  <a:pt x="0" y="579770"/>
                </a:cubicBezTo>
                <a:cubicBezTo>
                  <a:pt x="0" y="259572"/>
                  <a:pt x="985002" y="0"/>
                  <a:pt x="2200063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98000"/>
                </a:schemeClr>
              </a:gs>
              <a:gs pos="14000">
                <a:schemeClr val="accent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0D5A341B-2DCA-79DB-DD8A-A8DAF075D563}"/>
              </a:ext>
            </a:extLst>
          </p:cNvPr>
          <p:cNvSpPr/>
          <p:nvPr/>
        </p:nvSpPr>
        <p:spPr>
          <a:xfrm>
            <a:off x="5118552" y="2482102"/>
            <a:ext cx="1238063" cy="12380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A2BB42C-65FE-72EE-EF31-E1FDE0ECD517}"/>
              </a:ext>
            </a:extLst>
          </p:cNvPr>
          <p:cNvSpPr txBox="1"/>
          <p:nvPr/>
        </p:nvSpPr>
        <p:spPr>
          <a:xfrm>
            <a:off x="5222077" y="2854350"/>
            <a:ext cx="1031011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请添加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小标题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17242AD2-66C5-BD4A-31CE-DF29D8DD832B}"/>
              </a:ext>
            </a:extLst>
          </p:cNvPr>
          <p:cNvSpPr/>
          <p:nvPr/>
        </p:nvSpPr>
        <p:spPr>
          <a:xfrm rot="20169977">
            <a:off x="3942781" y="3307730"/>
            <a:ext cx="3624274" cy="591021"/>
          </a:xfrm>
          <a:prstGeom prst="ellipse">
            <a:avLst/>
          </a:prstGeom>
          <a:noFill/>
          <a:ln>
            <a:gradFill>
              <a:gsLst>
                <a:gs pos="17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E92A0A70-894F-8BFF-28DB-C090AAC1DFC2}"/>
              </a:ext>
            </a:extLst>
          </p:cNvPr>
          <p:cNvSpPr/>
          <p:nvPr/>
        </p:nvSpPr>
        <p:spPr>
          <a:xfrm>
            <a:off x="819344" y="1951666"/>
            <a:ext cx="2438400" cy="248576"/>
          </a:xfrm>
          <a:custGeom>
            <a:avLst/>
            <a:gdLst>
              <a:gd name="connsiteX0" fmla="*/ 1962150 w 1962150"/>
              <a:gd name="connsiteY0" fmla="*/ 200025 h 200025"/>
              <a:gd name="connsiteX1" fmla="*/ 1762125 w 1962150"/>
              <a:gd name="connsiteY1" fmla="*/ 0 h 200025"/>
              <a:gd name="connsiteX2" fmla="*/ 0 w 1962150"/>
              <a:gd name="connsiteY2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2150" h="200025">
                <a:moveTo>
                  <a:pt x="1962150" y="200025"/>
                </a:moveTo>
                <a:lnTo>
                  <a:pt x="1762125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48076F43-2725-81AF-EEB2-760F2A43F57C}"/>
              </a:ext>
            </a:extLst>
          </p:cNvPr>
          <p:cNvSpPr/>
          <p:nvPr/>
        </p:nvSpPr>
        <p:spPr>
          <a:xfrm flipV="1">
            <a:off x="1195707" y="4540960"/>
            <a:ext cx="2438400" cy="248576"/>
          </a:xfrm>
          <a:custGeom>
            <a:avLst/>
            <a:gdLst>
              <a:gd name="connsiteX0" fmla="*/ 1962150 w 1962150"/>
              <a:gd name="connsiteY0" fmla="*/ 200025 h 200025"/>
              <a:gd name="connsiteX1" fmla="*/ 1762125 w 1962150"/>
              <a:gd name="connsiteY1" fmla="*/ 0 h 200025"/>
              <a:gd name="connsiteX2" fmla="*/ 0 w 1962150"/>
              <a:gd name="connsiteY2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2150" h="200025">
                <a:moveTo>
                  <a:pt x="1962150" y="200025"/>
                </a:moveTo>
                <a:lnTo>
                  <a:pt x="1762125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4467754D-9B5A-3FDF-8AF7-D83B85B71875}"/>
              </a:ext>
            </a:extLst>
          </p:cNvPr>
          <p:cNvSpPr/>
          <p:nvPr/>
        </p:nvSpPr>
        <p:spPr>
          <a:xfrm flipH="1">
            <a:off x="7919058" y="2197684"/>
            <a:ext cx="2438400" cy="248576"/>
          </a:xfrm>
          <a:custGeom>
            <a:avLst/>
            <a:gdLst>
              <a:gd name="connsiteX0" fmla="*/ 1962150 w 1962150"/>
              <a:gd name="connsiteY0" fmla="*/ 200025 h 200025"/>
              <a:gd name="connsiteX1" fmla="*/ 1762125 w 1962150"/>
              <a:gd name="connsiteY1" fmla="*/ 0 h 200025"/>
              <a:gd name="connsiteX2" fmla="*/ 0 w 1962150"/>
              <a:gd name="connsiteY2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2150" h="200025">
                <a:moveTo>
                  <a:pt x="1962150" y="200025"/>
                </a:moveTo>
                <a:lnTo>
                  <a:pt x="1762125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39AC4FAA-EAE9-BCF1-9C6B-158B86CC99AD}"/>
              </a:ext>
            </a:extLst>
          </p:cNvPr>
          <p:cNvSpPr/>
          <p:nvPr/>
        </p:nvSpPr>
        <p:spPr>
          <a:xfrm flipH="1" flipV="1">
            <a:off x="8348592" y="4593339"/>
            <a:ext cx="2438400" cy="248576"/>
          </a:xfrm>
          <a:custGeom>
            <a:avLst/>
            <a:gdLst>
              <a:gd name="connsiteX0" fmla="*/ 1962150 w 1962150"/>
              <a:gd name="connsiteY0" fmla="*/ 200025 h 200025"/>
              <a:gd name="connsiteX1" fmla="*/ 1762125 w 1962150"/>
              <a:gd name="connsiteY1" fmla="*/ 0 h 200025"/>
              <a:gd name="connsiteX2" fmla="*/ 0 w 1962150"/>
              <a:gd name="connsiteY2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2150" h="200025">
                <a:moveTo>
                  <a:pt x="1962150" y="200025"/>
                </a:moveTo>
                <a:lnTo>
                  <a:pt x="1762125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E1B23003-9FBD-35E3-B591-D0F859B4D517}"/>
              </a:ext>
            </a:extLst>
          </p:cNvPr>
          <p:cNvSpPr/>
          <p:nvPr/>
        </p:nvSpPr>
        <p:spPr>
          <a:xfrm>
            <a:off x="4756337" y="4201432"/>
            <a:ext cx="134348" cy="1343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57EF1E77-1D80-0FF9-8ED1-E30D130D4028}"/>
              </a:ext>
            </a:extLst>
          </p:cNvPr>
          <p:cNvSpPr/>
          <p:nvPr/>
        </p:nvSpPr>
        <p:spPr>
          <a:xfrm>
            <a:off x="7036319" y="3905854"/>
            <a:ext cx="85424" cy="8542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EE3849FB-BC24-996D-6A79-A77E119E0131}"/>
              </a:ext>
            </a:extLst>
          </p:cNvPr>
          <p:cNvSpPr/>
          <p:nvPr/>
        </p:nvSpPr>
        <p:spPr>
          <a:xfrm>
            <a:off x="3362385" y="3197511"/>
            <a:ext cx="85424" cy="8542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5EBC822-07A0-AE10-4D66-FFAB9E7D7447}"/>
              </a:ext>
            </a:extLst>
          </p:cNvPr>
          <p:cNvGrpSpPr/>
          <p:nvPr/>
        </p:nvGrpSpPr>
        <p:grpSpPr>
          <a:xfrm>
            <a:off x="819344" y="1504076"/>
            <a:ext cx="2360242" cy="1307469"/>
            <a:chOff x="1177760" y="1504076"/>
            <a:chExt cx="2360242" cy="1307469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2D1485AC-417A-C80B-DE2A-F2BA61D94300}"/>
                </a:ext>
              </a:extLst>
            </p:cNvPr>
            <p:cNvSpPr txBox="1"/>
            <p:nvPr/>
          </p:nvSpPr>
          <p:spPr>
            <a:xfrm>
              <a:off x="1177760" y="1504076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请添加小标题</a:t>
              </a:r>
            </a:p>
          </p:txBody>
        </p:sp>
        <p:sp>
          <p:nvSpPr>
            <p:cNvPr id="23" name="TextBox 15">
              <a:extLst>
                <a:ext uri="{FF2B5EF4-FFF2-40B4-BE49-F238E27FC236}">
                  <a16:creationId xmlns:a16="http://schemas.microsoft.com/office/drawing/2014/main" id="{C312482E-A821-F1FB-EED0-F7D1563758FF}"/>
                </a:ext>
              </a:extLst>
            </p:cNvPr>
            <p:cNvSpPr txBox="1"/>
            <p:nvPr/>
          </p:nvSpPr>
          <p:spPr>
            <a:xfrm>
              <a:off x="1177760" y="2019918"/>
              <a:ext cx="2360242" cy="79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+mn-ea"/>
                  <a:cs typeface="+mn-cs"/>
                </a:rPr>
                <a:t>单击此处输入你的正文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+mn-ea"/>
                  <a:cs typeface="+mn-cs"/>
                </a:rPr>
                <a:t>文字是您思想的提炼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40559ADE-DA8F-4FF0-EEA8-31FACC9298F7}"/>
              </a:ext>
            </a:extLst>
          </p:cNvPr>
          <p:cNvGrpSpPr/>
          <p:nvPr/>
        </p:nvGrpSpPr>
        <p:grpSpPr>
          <a:xfrm>
            <a:off x="1195707" y="4335780"/>
            <a:ext cx="2360242" cy="1307469"/>
            <a:chOff x="1177760" y="1504076"/>
            <a:chExt cx="2360242" cy="1307469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16EEEBAC-E8D8-1D77-AF36-F5D89BA7DE71}"/>
                </a:ext>
              </a:extLst>
            </p:cNvPr>
            <p:cNvSpPr txBox="1"/>
            <p:nvPr/>
          </p:nvSpPr>
          <p:spPr>
            <a:xfrm>
              <a:off x="1177760" y="1504076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请添加小标题</a:t>
              </a:r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808D789B-FBB8-93FF-85E8-29A778036E4C}"/>
                </a:ext>
              </a:extLst>
            </p:cNvPr>
            <p:cNvSpPr txBox="1"/>
            <p:nvPr/>
          </p:nvSpPr>
          <p:spPr>
            <a:xfrm>
              <a:off x="1177760" y="2019918"/>
              <a:ext cx="2360242" cy="79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+mn-ea"/>
                  <a:cs typeface="+mn-cs"/>
                </a:rPr>
                <a:t>单击此处输入你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+mn-ea"/>
                  <a:cs typeface="+mn-cs"/>
                </a:rPr>
                <a:t>的正文</a:t>
              </a:r>
              <a:endPara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+mn-ea"/>
                  <a:cs typeface="+mn-cs"/>
                </a:rPr>
                <a:t>文字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+mn-ea"/>
                  <a:cs typeface="+mn-cs"/>
                </a:rPr>
                <a:t>是您思想的提炼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9CE00B46-9CC9-1995-1D37-0426831B2FCF}"/>
              </a:ext>
            </a:extLst>
          </p:cNvPr>
          <p:cNvGrpSpPr/>
          <p:nvPr/>
        </p:nvGrpSpPr>
        <p:grpSpPr>
          <a:xfrm>
            <a:off x="8572428" y="1777061"/>
            <a:ext cx="2360242" cy="1307469"/>
            <a:chOff x="1177760" y="1504076"/>
            <a:chExt cx="2360242" cy="1307469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461CC756-0E39-E6E2-AFB7-A33C32F51CBF}"/>
                </a:ext>
              </a:extLst>
            </p:cNvPr>
            <p:cNvSpPr txBox="1"/>
            <p:nvPr/>
          </p:nvSpPr>
          <p:spPr>
            <a:xfrm>
              <a:off x="1177760" y="1504076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请添加小标题</a:t>
              </a:r>
            </a:p>
          </p:txBody>
        </p:sp>
        <p:sp>
          <p:nvSpPr>
            <p:cNvPr id="40" name="TextBox 15">
              <a:extLst>
                <a:ext uri="{FF2B5EF4-FFF2-40B4-BE49-F238E27FC236}">
                  <a16:creationId xmlns:a16="http://schemas.microsoft.com/office/drawing/2014/main" id="{EDDC17AD-B168-7DFE-9709-8CA4B5FC63BB}"/>
                </a:ext>
              </a:extLst>
            </p:cNvPr>
            <p:cNvSpPr txBox="1"/>
            <p:nvPr/>
          </p:nvSpPr>
          <p:spPr>
            <a:xfrm>
              <a:off x="1177760" y="2019918"/>
              <a:ext cx="2360242" cy="79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+mn-ea"/>
                  <a:cs typeface="+mn-cs"/>
                </a:rPr>
                <a:t>单击此处输入你的正文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+mn-ea"/>
                  <a:cs typeface="+mn-cs"/>
                </a:rPr>
                <a:t>文字是您思想的提炼</a:t>
              </a: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EAA6B934-F765-94C5-8A31-E21171F70EF0}"/>
              </a:ext>
            </a:extLst>
          </p:cNvPr>
          <p:cNvGrpSpPr/>
          <p:nvPr/>
        </p:nvGrpSpPr>
        <p:grpSpPr>
          <a:xfrm>
            <a:off x="9012414" y="4433316"/>
            <a:ext cx="2360242" cy="1307469"/>
            <a:chOff x="1177760" y="1504076"/>
            <a:chExt cx="2360242" cy="1307469"/>
          </a:xfrm>
        </p:grpSpPr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49DA1DB8-959D-28BE-F7CE-C437649EF56D}"/>
                </a:ext>
              </a:extLst>
            </p:cNvPr>
            <p:cNvSpPr txBox="1"/>
            <p:nvPr/>
          </p:nvSpPr>
          <p:spPr>
            <a:xfrm>
              <a:off x="1177760" y="1504076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请添加小标题</a:t>
              </a:r>
            </a:p>
          </p:txBody>
        </p:sp>
        <p:sp>
          <p:nvSpPr>
            <p:cNvPr id="44" name="TextBox 15">
              <a:extLst>
                <a:ext uri="{FF2B5EF4-FFF2-40B4-BE49-F238E27FC236}">
                  <a16:creationId xmlns:a16="http://schemas.microsoft.com/office/drawing/2014/main" id="{EE31EC57-E879-0AC8-A639-9A883A2C1430}"/>
                </a:ext>
              </a:extLst>
            </p:cNvPr>
            <p:cNvSpPr txBox="1"/>
            <p:nvPr/>
          </p:nvSpPr>
          <p:spPr>
            <a:xfrm>
              <a:off x="1177760" y="2019918"/>
              <a:ext cx="2360242" cy="79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+mn-ea"/>
                  <a:cs typeface="+mn-cs"/>
                </a:rPr>
                <a:t>单击此处输入你的正文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+mn-ea"/>
                  <a:cs typeface="+mn-cs"/>
                </a:rPr>
                <a:t>文字是您思想的提炼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1684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4C8E400D-2EE7-BFE6-FDF6-BADAE39670F4}"/>
              </a:ext>
            </a:extLst>
          </p:cNvPr>
          <p:cNvSpPr txBox="1"/>
          <p:nvPr/>
        </p:nvSpPr>
        <p:spPr>
          <a:xfrm>
            <a:off x="1573980" y="1915658"/>
            <a:ext cx="84959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0" i="0" u="none" strike="noStrike" kern="1200" cap="none" spc="0" normalizeH="0" noProof="0" dirty="0">
                <a:ln>
                  <a:gradFill>
                    <a:gsLst>
                      <a:gs pos="0">
                        <a:schemeClr val="accent1"/>
                      </a:gs>
                      <a:gs pos="65000">
                        <a:schemeClr val="accent1">
                          <a:alpha val="0"/>
                        </a:schemeClr>
                      </a:gs>
                      <a:gs pos="64000">
                        <a:schemeClr val="accent1"/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01</a:t>
            </a:r>
            <a:endParaRPr kumimoji="1" lang="zh-CN" altLang="en-US" sz="4800" b="0" i="0" u="none" strike="noStrike" kern="1200" cap="none" spc="0" normalizeH="0" noProof="0" dirty="0">
              <a:ln>
                <a:gradFill>
                  <a:gsLst>
                    <a:gs pos="0">
                      <a:schemeClr val="accent1"/>
                    </a:gs>
                    <a:gs pos="65000">
                      <a:schemeClr val="accent1">
                        <a:alpha val="0"/>
                      </a:schemeClr>
                    </a:gs>
                    <a:gs pos="64000">
                      <a:schemeClr val="accent1"/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32BB19B-9967-4ADA-0447-9610ACBC761E}"/>
              </a:ext>
            </a:extLst>
          </p:cNvPr>
          <p:cNvSpPr txBox="1"/>
          <p:nvPr/>
        </p:nvSpPr>
        <p:spPr>
          <a:xfrm>
            <a:off x="4158680" y="1915658"/>
            <a:ext cx="84959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0" i="0" u="none" strike="noStrike" kern="1200" cap="none" spc="0" normalizeH="0" noProof="0" dirty="0">
                <a:ln>
                  <a:gradFill>
                    <a:gsLst>
                      <a:gs pos="0">
                        <a:schemeClr val="accent1"/>
                      </a:gs>
                      <a:gs pos="65000">
                        <a:schemeClr val="accent1">
                          <a:alpha val="0"/>
                        </a:schemeClr>
                      </a:gs>
                      <a:gs pos="64000">
                        <a:schemeClr val="accent1"/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02</a:t>
            </a:r>
            <a:endParaRPr kumimoji="1" lang="zh-CN" altLang="en-US" sz="4800" b="0" i="0" u="none" strike="noStrike" kern="1200" cap="none" spc="0" normalizeH="0" noProof="0" dirty="0">
              <a:ln>
                <a:gradFill>
                  <a:gsLst>
                    <a:gs pos="0">
                      <a:schemeClr val="accent1"/>
                    </a:gs>
                    <a:gs pos="65000">
                      <a:schemeClr val="accent1">
                        <a:alpha val="0"/>
                      </a:schemeClr>
                    </a:gs>
                    <a:gs pos="64000">
                      <a:schemeClr val="accent1"/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4C6B255-1334-F809-2570-281A91C3E467}"/>
              </a:ext>
            </a:extLst>
          </p:cNvPr>
          <p:cNvSpPr txBox="1"/>
          <p:nvPr/>
        </p:nvSpPr>
        <p:spPr>
          <a:xfrm>
            <a:off x="1573980" y="4442040"/>
            <a:ext cx="84959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0" i="0" u="none" strike="noStrike" kern="1200" cap="none" spc="0" normalizeH="0" noProof="0" dirty="0">
                <a:ln>
                  <a:gradFill>
                    <a:gsLst>
                      <a:gs pos="0">
                        <a:schemeClr val="accent1"/>
                      </a:gs>
                      <a:gs pos="65000">
                        <a:schemeClr val="accent1">
                          <a:alpha val="0"/>
                        </a:schemeClr>
                      </a:gs>
                      <a:gs pos="64000">
                        <a:schemeClr val="accent1"/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03</a:t>
            </a:r>
            <a:endParaRPr kumimoji="1" lang="zh-CN" altLang="en-US" sz="4800" b="0" i="0" u="none" strike="noStrike" kern="1200" cap="none" spc="0" normalizeH="0" noProof="0" dirty="0">
              <a:ln>
                <a:gradFill>
                  <a:gsLst>
                    <a:gs pos="0">
                      <a:schemeClr val="accent1"/>
                    </a:gs>
                    <a:gs pos="65000">
                      <a:schemeClr val="accent1">
                        <a:alpha val="0"/>
                      </a:schemeClr>
                    </a:gs>
                    <a:gs pos="64000">
                      <a:schemeClr val="accent1"/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4D6F702-F0BA-249E-81F2-4385982337B0}"/>
              </a:ext>
            </a:extLst>
          </p:cNvPr>
          <p:cNvSpPr txBox="1"/>
          <p:nvPr/>
        </p:nvSpPr>
        <p:spPr>
          <a:xfrm>
            <a:off x="4158680" y="4442040"/>
            <a:ext cx="84959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0" i="0" u="none" strike="noStrike" kern="1200" cap="none" spc="0" normalizeH="0" noProof="0" dirty="0">
                <a:ln>
                  <a:gradFill>
                    <a:gsLst>
                      <a:gs pos="0">
                        <a:schemeClr val="accent1"/>
                      </a:gs>
                      <a:gs pos="65000">
                        <a:schemeClr val="accent1">
                          <a:alpha val="0"/>
                        </a:schemeClr>
                      </a:gs>
                      <a:gs pos="64000">
                        <a:schemeClr val="accent1"/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04</a:t>
            </a:r>
            <a:endParaRPr kumimoji="1" lang="zh-CN" altLang="en-US" sz="4800" b="0" i="0" u="none" strike="noStrike" kern="1200" cap="none" spc="0" normalizeH="0" noProof="0" dirty="0">
              <a:ln>
                <a:gradFill>
                  <a:gsLst>
                    <a:gs pos="0">
                      <a:schemeClr val="accent1"/>
                    </a:gs>
                    <a:gs pos="65000">
                      <a:schemeClr val="accent1">
                        <a:alpha val="0"/>
                      </a:schemeClr>
                    </a:gs>
                    <a:gs pos="64000">
                      <a:schemeClr val="accent1"/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+mj-ea"/>
              <a:ea typeface="+mj-ea"/>
              <a:cs typeface="+mn-ea"/>
              <a:sym typeface="汉仪旗黑KW 55S" panose="00020600040101010101" pitchFamily="18" charset="-122"/>
            </a:endParaRP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D53097ED-DD8F-9971-A92D-62D2BD24F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95AB2CE-A434-E033-6961-8C5345077C07}"/>
              </a:ext>
            </a:extLst>
          </p:cNvPr>
          <p:cNvSpPr txBox="1"/>
          <p:nvPr/>
        </p:nvSpPr>
        <p:spPr>
          <a:xfrm>
            <a:off x="6918826" y="1630744"/>
            <a:ext cx="4257576" cy="2554545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spAutoFit/>
          </a:bodyPr>
          <a:lstStyle/>
          <a:p>
            <a:pPr algn="l"/>
            <a:r>
              <a:rPr lang="zh-CN" altLang="en-US" sz="16600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rPr>
              <a:t>目录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A58D29C-566D-956F-3D8B-BD2104D950E2}"/>
              </a:ext>
            </a:extLst>
          </p:cNvPr>
          <p:cNvSpPr txBox="1"/>
          <p:nvPr/>
        </p:nvSpPr>
        <p:spPr>
          <a:xfrm>
            <a:off x="1573980" y="2441523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24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19" name="文本占位符 9">
            <a:extLst>
              <a:ext uri="{FF2B5EF4-FFF2-40B4-BE49-F238E27FC236}">
                <a16:creationId xmlns:a16="http://schemas.microsoft.com/office/drawing/2014/main" id="{E1941DC5-C536-FFDC-DB2E-BC539C10727B}"/>
              </a:ext>
            </a:extLst>
          </p:cNvPr>
          <p:cNvSpPr txBox="1">
            <a:spLocks/>
          </p:cNvSpPr>
          <p:nvPr/>
        </p:nvSpPr>
        <p:spPr>
          <a:xfrm>
            <a:off x="1573980" y="2908017"/>
            <a:ext cx="1240083" cy="1661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+mn-ea"/>
                <a:cs typeface="+mn-ea"/>
                <a:sym typeface="汉仪旗黑KW 55S" panose="00020600040101010101" pitchFamily="18" charset="-122"/>
              </a:rPr>
              <a:t>Completion of work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CF2FEE3-4693-1264-F2C9-9110A084DBBF}"/>
              </a:ext>
            </a:extLst>
          </p:cNvPr>
          <p:cNvSpPr txBox="1"/>
          <p:nvPr/>
        </p:nvSpPr>
        <p:spPr>
          <a:xfrm>
            <a:off x="4158680" y="2441523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24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sp>
        <p:nvSpPr>
          <p:cNvPr id="24" name="文本占位符 9">
            <a:extLst>
              <a:ext uri="{FF2B5EF4-FFF2-40B4-BE49-F238E27FC236}">
                <a16:creationId xmlns:a16="http://schemas.microsoft.com/office/drawing/2014/main" id="{E595965B-9296-618D-982D-9DE9B0435E46}"/>
              </a:ext>
            </a:extLst>
          </p:cNvPr>
          <p:cNvSpPr txBox="1">
            <a:spLocks/>
          </p:cNvSpPr>
          <p:nvPr/>
        </p:nvSpPr>
        <p:spPr>
          <a:xfrm>
            <a:off x="4158680" y="2908017"/>
            <a:ext cx="1154675" cy="1661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+mn-ea"/>
                <a:cs typeface="+mn-ea"/>
                <a:sym typeface="汉仪旗黑KW 55S" panose="00020600040101010101" pitchFamily="18" charset="-122"/>
              </a:rPr>
              <a:t>Work results show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0435A31-CC5B-3A88-B35A-A056FEFC0E07}"/>
              </a:ext>
            </a:extLst>
          </p:cNvPr>
          <p:cNvSpPr txBox="1"/>
          <p:nvPr/>
        </p:nvSpPr>
        <p:spPr>
          <a:xfrm>
            <a:off x="1573980" y="496790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24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工作不足之处</a:t>
            </a:r>
          </a:p>
        </p:txBody>
      </p:sp>
      <p:sp>
        <p:nvSpPr>
          <p:cNvPr id="27" name="文本占位符 9">
            <a:extLst>
              <a:ext uri="{FF2B5EF4-FFF2-40B4-BE49-F238E27FC236}">
                <a16:creationId xmlns:a16="http://schemas.microsoft.com/office/drawing/2014/main" id="{A1942F58-A606-FBF2-EB5F-02779E94D69F}"/>
              </a:ext>
            </a:extLst>
          </p:cNvPr>
          <p:cNvSpPr txBox="1">
            <a:spLocks/>
          </p:cNvSpPr>
          <p:nvPr/>
        </p:nvSpPr>
        <p:spPr>
          <a:xfrm>
            <a:off x="1573980" y="5434399"/>
            <a:ext cx="1492845" cy="1661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+mn-ea"/>
                <a:cs typeface="+mn-ea"/>
                <a:sym typeface="汉仪旗黑KW 55S" panose="00020600040101010101" pitchFamily="18" charset="-122"/>
              </a:rPr>
              <a:t>Deficiencies in the work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CEAA238-6ECC-4E63-1A6B-17751705AA16}"/>
              </a:ext>
            </a:extLst>
          </p:cNvPr>
          <p:cNvSpPr txBox="1"/>
          <p:nvPr/>
        </p:nvSpPr>
        <p:spPr>
          <a:xfrm>
            <a:off x="4158680" y="4967905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24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32" name="文本占位符 9">
            <a:extLst>
              <a:ext uri="{FF2B5EF4-FFF2-40B4-BE49-F238E27FC236}">
                <a16:creationId xmlns:a16="http://schemas.microsoft.com/office/drawing/2014/main" id="{DB3ECE42-171A-59C4-E42F-6902674F4A1E}"/>
              </a:ext>
            </a:extLst>
          </p:cNvPr>
          <p:cNvSpPr txBox="1">
            <a:spLocks/>
          </p:cNvSpPr>
          <p:nvPr/>
        </p:nvSpPr>
        <p:spPr>
          <a:xfrm>
            <a:off x="4158680" y="5434399"/>
            <a:ext cx="1467773" cy="1661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+mn-ea"/>
                <a:cs typeface="+mn-ea"/>
                <a:sym typeface="汉仪旗黑KW 55S" panose="00020600040101010101" pitchFamily="18" charset="-122"/>
              </a:rPr>
              <a:t>Work Plan for next year</a:t>
            </a: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8989526C-C701-789E-5CC3-AFF1704B323A}"/>
              </a:ext>
            </a:extLst>
          </p:cNvPr>
          <p:cNvCxnSpPr/>
          <p:nvPr/>
        </p:nvCxnSpPr>
        <p:spPr>
          <a:xfrm>
            <a:off x="1573980" y="5771214"/>
            <a:ext cx="4431359" cy="0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568A6DC7-DAB0-3937-E954-D62E077B7D5D}"/>
              </a:ext>
            </a:extLst>
          </p:cNvPr>
          <p:cNvCxnSpPr/>
          <p:nvPr/>
        </p:nvCxnSpPr>
        <p:spPr>
          <a:xfrm>
            <a:off x="1573980" y="3237876"/>
            <a:ext cx="4431359" cy="0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占位符 9">
            <a:extLst>
              <a:ext uri="{FF2B5EF4-FFF2-40B4-BE49-F238E27FC236}">
                <a16:creationId xmlns:a16="http://schemas.microsoft.com/office/drawing/2014/main" id="{724B7856-CCEF-0035-A35A-BBCA6A297EA4}"/>
              </a:ext>
            </a:extLst>
          </p:cNvPr>
          <p:cNvSpPr txBox="1">
            <a:spLocks/>
          </p:cNvSpPr>
          <p:nvPr/>
        </p:nvSpPr>
        <p:spPr>
          <a:xfrm>
            <a:off x="7194174" y="4185289"/>
            <a:ext cx="3706879" cy="669414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800" dirty="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CONTENTS</a:t>
            </a: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98E6FFC2-F5BC-F5EC-B95B-AB9705323D3F}"/>
              </a:ext>
            </a:extLst>
          </p:cNvPr>
          <p:cNvGrpSpPr/>
          <p:nvPr/>
        </p:nvGrpSpPr>
        <p:grpSpPr>
          <a:xfrm flipV="1">
            <a:off x="635482" y="493835"/>
            <a:ext cx="884633" cy="174379"/>
            <a:chOff x="-8868229" y="1828800"/>
            <a:chExt cx="5105084" cy="1006315"/>
          </a:xfrm>
          <a:solidFill>
            <a:schemeClr val="bg1"/>
          </a:solidFill>
        </p:grpSpPr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BB569315-2C96-500F-99B5-73C6B513D427}"/>
                </a:ext>
              </a:extLst>
            </p:cNvPr>
            <p:cNvSpPr/>
            <p:nvPr/>
          </p:nvSpPr>
          <p:spPr>
            <a:xfrm>
              <a:off x="-8868229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383553DC-1A31-6B95-F2DD-D33D0CC0A4DB}"/>
                </a:ext>
              </a:extLst>
            </p:cNvPr>
            <p:cNvSpPr/>
            <p:nvPr/>
          </p:nvSpPr>
          <p:spPr>
            <a:xfrm>
              <a:off x="-8141490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9A04B00B-714E-FE1A-62FF-69BF3E127A17}"/>
                </a:ext>
              </a:extLst>
            </p:cNvPr>
            <p:cNvSpPr/>
            <p:nvPr/>
          </p:nvSpPr>
          <p:spPr>
            <a:xfrm>
              <a:off x="-7414751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C434C2ED-FB6D-9901-20EF-AA6A1F422159}"/>
                </a:ext>
              </a:extLst>
            </p:cNvPr>
            <p:cNvSpPr/>
            <p:nvPr/>
          </p:nvSpPr>
          <p:spPr>
            <a:xfrm>
              <a:off x="-6688012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30D3E642-C63C-2B4F-E516-25703D4337C8}"/>
                </a:ext>
              </a:extLst>
            </p:cNvPr>
            <p:cNvSpPr/>
            <p:nvPr/>
          </p:nvSpPr>
          <p:spPr>
            <a:xfrm>
              <a:off x="-5961273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238B78EC-B4CC-2924-F17E-B9DBFD013B64}"/>
                </a:ext>
              </a:extLst>
            </p:cNvPr>
            <p:cNvSpPr/>
            <p:nvPr/>
          </p:nvSpPr>
          <p:spPr>
            <a:xfrm>
              <a:off x="-5234534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5201E410-829C-4C85-7FDC-C5FCC9D7C096}"/>
                </a:ext>
              </a:extLst>
            </p:cNvPr>
            <p:cNvSpPr/>
            <p:nvPr/>
          </p:nvSpPr>
          <p:spPr>
            <a:xfrm>
              <a:off x="-4507795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BBB9635F-C1C8-62D8-59F7-5AA1B09E2BE5}"/>
                </a:ext>
              </a:extLst>
            </p:cNvPr>
            <p:cNvSpPr/>
            <p:nvPr/>
          </p:nvSpPr>
          <p:spPr>
            <a:xfrm>
              <a:off x="-8486437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77DCF9F2-497B-870F-4E3F-DB4E346874E9}"/>
                </a:ext>
              </a:extLst>
            </p:cNvPr>
            <p:cNvSpPr/>
            <p:nvPr/>
          </p:nvSpPr>
          <p:spPr>
            <a:xfrm>
              <a:off x="-7759698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C41229E0-6DE1-4B63-552C-91F627F3BD57}"/>
                </a:ext>
              </a:extLst>
            </p:cNvPr>
            <p:cNvSpPr/>
            <p:nvPr/>
          </p:nvSpPr>
          <p:spPr>
            <a:xfrm>
              <a:off x="-7032959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ABD6FE20-4BEC-F0F0-7D60-A727BB93CB31}"/>
                </a:ext>
              </a:extLst>
            </p:cNvPr>
            <p:cNvSpPr/>
            <p:nvPr/>
          </p:nvSpPr>
          <p:spPr>
            <a:xfrm>
              <a:off x="-6306220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021AFA0C-8570-6BF8-836E-635E2E4C72A1}"/>
                </a:ext>
              </a:extLst>
            </p:cNvPr>
            <p:cNvSpPr/>
            <p:nvPr/>
          </p:nvSpPr>
          <p:spPr>
            <a:xfrm>
              <a:off x="-5579481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0C9D433-9794-F1A2-A845-15C55FF48C53}"/>
                </a:ext>
              </a:extLst>
            </p:cNvPr>
            <p:cNvSpPr/>
            <p:nvPr/>
          </p:nvSpPr>
          <p:spPr>
            <a:xfrm>
              <a:off x="-4852742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DB7473D4-6152-1363-818E-21372A67E9E4}"/>
                </a:ext>
              </a:extLst>
            </p:cNvPr>
            <p:cNvSpPr/>
            <p:nvPr/>
          </p:nvSpPr>
          <p:spPr>
            <a:xfrm>
              <a:off x="-4126003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FBF19F60-1898-27D8-BCEA-67EC38811A01}"/>
              </a:ext>
            </a:extLst>
          </p:cNvPr>
          <p:cNvGrpSpPr/>
          <p:nvPr/>
        </p:nvGrpSpPr>
        <p:grpSpPr>
          <a:xfrm flipV="1">
            <a:off x="10697767" y="6476498"/>
            <a:ext cx="884633" cy="174379"/>
            <a:chOff x="-8868229" y="1828800"/>
            <a:chExt cx="5105084" cy="1006315"/>
          </a:xfrm>
          <a:solidFill>
            <a:schemeClr val="accent1"/>
          </a:solidFill>
        </p:grpSpPr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7FDCD7A7-2B26-9976-D976-5204481654CB}"/>
                </a:ext>
              </a:extLst>
            </p:cNvPr>
            <p:cNvSpPr/>
            <p:nvPr/>
          </p:nvSpPr>
          <p:spPr>
            <a:xfrm>
              <a:off x="-8868229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7662B36C-BB58-938E-0D4D-0780B02BCF64}"/>
                </a:ext>
              </a:extLst>
            </p:cNvPr>
            <p:cNvSpPr/>
            <p:nvPr/>
          </p:nvSpPr>
          <p:spPr>
            <a:xfrm>
              <a:off x="-8141490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B053C897-47C0-9270-98A2-82291762113F}"/>
                </a:ext>
              </a:extLst>
            </p:cNvPr>
            <p:cNvSpPr/>
            <p:nvPr/>
          </p:nvSpPr>
          <p:spPr>
            <a:xfrm>
              <a:off x="-7414751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E1A8152D-4C61-BD02-9E87-BA111BC5401A}"/>
                </a:ext>
              </a:extLst>
            </p:cNvPr>
            <p:cNvSpPr/>
            <p:nvPr/>
          </p:nvSpPr>
          <p:spPr>
            <a:xfrm>
              <a:off x="-6688012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D248529A-76E5-BB34-52C9-294BC9C7681A}"/>
                </a:ext>
              </a:extLst>
            </p:cNvPr>
            <p:cNvSpPr/>
            <p:nvPr/>
          </p:nvSpPr>
          <p:spPr>
            <a:xfrm>
              <a:off x="-5961273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DEB91734-2B32-3667-2C13-9C1D47F7E507}"/>
                </a:ext>
              </a:extLst>
            </p:cNvPr>
            <p:cNvSpPr/>
            <p:nvPr/>
          </p:nvSpPr>
          <p:spPr>
            <a:xfrm>
              <a:off x="-5234534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38A8F89E-1B01-938D-61CF-8E75F3E0DFD2}"/>
                </a:ext>
              </a:extLst>
            </p:cNvPr>
            <p:cNvSpPr/>
            <p:nvPr/>
          </p:nvSpPr>
          <p:spPr>
            <a:xfrm>
              <a:off x="-4507795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816A2CF6-E894-A158-E692-ABBC75FAD75F}"/>
                </a:ext>
              </a:extLst>
            </p:cNvPr>
            <p:cNvSpPr/>
            <p:nvPr/>
          </p:nvSpPr>
          <p:spPr>
            <a:xfrm>
              <a:off x="-8486437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EFABBD02-9BD7-140B-7C30-39BD4C0D5DD7}"/>
                </a:ext>
              </a:extLst>
            </p:cNvPr>
            <p:cNvSpPr/>
            <p:nvPr/>
          </p:nvSpPr>
          <p:spPr>
            <a:xfrm>
              <a:off x="-7759698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DF71FCC5-83D1-0C5B-59A3-0A5C9A5DA121}"/>
                </a:ext>
              </a:extLst>
            </p:cNvPr>
            <p:cNvSpPr/>
            <p:nvPr/>
          </p:nvSpPr>
          <p:spPr>
            <a:xfrm>
              <a:off x="-7032959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9E5220FB-72B9-B2DD-59B5-8444A1F9B5D3}"/>
                </a:ext>
              </a:extLst>
            </p:cNvPr>
            <p:cNvSpPr/>
            <p:nvPr/>
          </p:nvSpPr>
          <p:spPr>
            <a:xfrm>
              <a:off x="-6306220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F07A039B-7430-783F-8713-F5DD0A9255CF}"/>
                </a:ext>
              </a:extLst>
            </p:cNvPr>
            <p:cNvSpPr/>
            <p:nvPr/>
          </p:nvSpPr>
          <p:spPr>
            <a:xfrm>
              <a:off x="-5579481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63DBC297-63F9-2C8D-245C-20362D88D6E4}"/>
                </a:ext>
              </a:extLst>
            </p:cNvPr>
            <p:cNvSpPr/>
            <p:nvPr/>
          </p:nvSpPr>
          <p:spPr>
            <a:xfrm>
              <a:off x="-4852742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2BCDDEF2-E384-4745-898D-0209E4B2990D}"/>
                </a:ext>
              </a:extLst>
            </p:cNvPr>
            <p:cNvSpPr/>
            <p:nvPr/>
          </p:nvSpPr>
          <p:spPr>
            <a:xfrm>
              <a:off x="-4126003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1821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82750C3-48B1-4BCB-B65B-71AEEEAA59A4}"/>
              </a:ext>
            </a:extLst>
          </p:cNvPr>
          <p:cNvSpPr txBox="1"/>
          <p:nvPr/>
        </p:nvSpPr>
        <p:spPr>
          <a:xfrm>
            <a:off x="609600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910CBC43-62D5-6998-45AF-E8655D95F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71244495-5BB1-8F9C-D7A3-61139CAA1ED2}"/>
              </a:ext>
            </a:extLst>
          </p:cNvPr>
          <p:cNvSpPr/>
          <p:nvPr/>
        </p:nvSpPr>
        <p:spPr>
          <a:xfrm>
            <a:off x="996284" y="1689460"/>
            <a:ext cx="2462213" cy="4162699"/>
          </a:xfrm>
          <a:prstGeom prst="roundRect">
            <a:avLst>
              <a:gd name="adj" fmla="val 8246"/>
            </a:avLst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alpha val="4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AF1613BF-385E-3249-BB0A-84649429080A}"/>
              </a:ext>
            </a:extLst>
          </p:cNvPr>
          <p:cNvSpPr/>
          <p:nvPr/>
        </p:nvSpPr>
        <p:spPr>
          <a:xfrm>
            <a:off x="3575357" y="1689460"/>
            <a:ext cx="2462213" cy="4162699"/>
          </a:xfrm>
          <a:prstGeom prst="roundRect">
            <a:avLst>
              <a:gd name="adj" fmla="val 8246"/>
            </a:avLst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alpha val="4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ACB90713-0B7C-C14C-4F61-2B4229E1DB2D}"/>
              </a:ext>
            </a:extLst>
          </p:cNvPr>
          <p:cNvSpPr/>
          <p:nvPr/>
        </p:nvSpPr>
        <p:spPr>
          <a:xfrm>
            <a:off x="6154430" y="1689460"/>
            <a:ext cx="2462213" cy="4162699"/>
          </a:xfrm>
          <a:prstGeom prst="roundRect">
            <a:avLst>
              <a:gd name="adj" fmla="val 8246"/>
            </a:avLst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alpha val="4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4E3EA1BD-6AA7-DC3F-4DA3-8AA33A262123}"/>
              </a:ext>
            </a:extLst>
          </p:cNvPr>
          <p:cNvSpPr/>
          <p:nvPr/>
        </p:nvSpPr>
        <p:spPr>
          <a:xfrm>
            <a:off x="8733503" y="1689460"/>
            <a:ext cx="2462213" cy="4162699"/>
          </a:xfrm>
          <a:prstGeom prst="roundRect">
            <a:avLst>
              <a:gd name="adj" fmla="val 8246"/>
            </a:avLst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alpha val="4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A313CECE-AEA2-132B-9E08-587CF6E423AE}"/>
              </a:ext>
            </a:extLst>
          </p:cNvPr>
          <p:cNvGrpSpPr/>
          <p:nvPr/>
        </p:nvGrpSpPr>
        <p:grpSpPr>
          <a:xfrm>
            <a:off x="1094866" y="1116787"/>
            <a:ext cx="2265045" cy="461665"/>
            <a:chOff x="1094866" y="1116787"/>
            <a:chExt cx="2265045" cy="461665"/>
          </a:xfrm>
        </p:grpSpPr>
        <p:sp>
          <p:nvSpPr>
            <p:cNvPr id="77" name="圆角矩形 3">
              <a:extLst>
                <a:ext uri="{FF2B5EF4-FFF2-40B4-BE49-F238E27FC236}">
                  <a16:creationId xmlns:a16="http://schemas.microsoft.com/office/drawing/2014/main" id="{ED33F6C7-DD00-C9FD-964A-96964E000AD4}"/>
                </a:ext>
              </a:extLst>
            </p:cNvPr>
            <p:cNvSpPr/>
            <p:nvPr/>
          </p:nvSpPr>
          <p:spPr>
            <a:xfrm>
              <a:off x="1094866" y="1116787"/>
              <a:ext cx="2265045" cy="432435"/>
            </a:xfrm>
            <a:prstGeom prst="roundRect">
              <a:avLst/>
            </a:prstGeom>
            <a:gradFill flip="none" rotWithShape="1">
              <a:gsLst>
                <a:gs pos="43000">
                  <a:schemeClr val="accent2">
                    <a:alpha val="10000"/>
                  </a:schemeClr>
                </a:gs>
                <a:gs pos="0">
                  <a:schemeClr val="accent2">
                    <a:alpha val="25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solidFill>
                <a:schemeClr val="accent2"/>
              </a:solidFill>
            </a:ln>
            <a:effectLst>
              <a:outerShdw blurRad="215900" algn="ctr" rotWithShape="0">
                <a:schemeClr val="accent1"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554355"/>
              <a:endPara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1FE0E969-27A2-49E6-AF64-3526EAF621BA}"/>
                </a:ext>
              </a:extLst>
            </p:cNvPr>
            <p:cNvSpPr txBox="1"/>
            <p:nvPr/>
          </p:nvSpPr>
          <p:spPr>
            <a:xfrm>
              <a:off x="1211725" y="1116787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请添加小标题</a:t>
              </a:r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16100D4D-FC1A-8A4C-ABB1-4F46A3B9A969}"/>
              </a:ext>
            </a:extLst>
          </p:cNvPr>
          <p:cNvGrpSpPr/>
          <p:nvPr/>
        </p:nvGrpSpPr>
        <p:grpSpPr>
          <a:xfrm>
            <a:off x="3673939" y="1116787"/>
            <a:ext cx="2265045" cy="461665"/>
            <a:chOff x="1094866" y="1116787"/>
            <a:chExt cx="2265045" cy="461665"/>
          </a:xfrm>
        </p:grpSpPr>
        <p:sp>
          <p:nvSpPr>
            <p:cNvPr id="81" name="圆角矩形 3">
              <a:extLst>
                <a:ext uri="{FF2B5EF4-FFF2-40B4-BE49-F238E27FC236}">
                  <a16:creationId xmlns:a16="http://schemas.microsoft.com/office/drawing/2014/main" id="{02239E85-5712-A916-C235-1F479EDD8BF9}"/>
                </a:ext>
              </a:extLst>
            </p:cNvPr>
            <p:cNvSpPr/>
            <p:nvPr/>
          </p:nvSpPr>
          <p:spPr>
            <a:xfrm>
              <a:off x="1094866" y="1116787"/>
              <a:ext cx="2265045" cy="432435"/>
            </a:xfrm>
            <a:prstGeom prst="roundRect">
              <a:avLst/>
            </a:prstGeom>
            <a:gradFill flip="none" rotWithShape="1">
              <a:gsLst>
                <a:gs pos="43000">
                  <a:schemeClr val="accent2">
                    <a:alpha val="10000"/>
                  </a:schemeClr>
                </a:gs>
                <a:gs pos="0">
                  <a:schemeClr val="accent2">
                    <a:alpha val="25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solidFill>
                <a:schemeClr val="accent2"/>
              </a:solidFill>
            </a:ln>
            <a:effectLst>
              <a:outerShdw blurRad="215900" algn="ctr" rotWithShape="0">
                <a:schemeClr val="accent1"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554355"/>
              <a:endPara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F853468B-3D26-7876-B00F-ADE5F3AC7931}"/>
                </a:ext>
              </a:extLst>
            </p:cNvPr>
            <p:cNvSpPr txBox="1"/>
            <p:nvPr/>
          </p:nvSpPr>
          <p:spPr>
            <a:xfrm>
              <a:off x="1211725" y="1116787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请添加小标题</a:t>
              </a: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89080E0E-54E9-1C1D-AA52-0B2896F78073}"/>
              </a:ext>
            </a:extLst>
          </p:cNvPr>
          <p:cNvGrpSpPr/>
          <p:nvPr/>
        </p:nvGrpSpPr>
        <p:grpSpPr>
          <a:xfrm>
            <a:off x="6253012" y="1116787"/>
            <a:ext cx="2265045" cy="461665"/>
            <a:chOff x="1094866" y="1116787"/>
            <a:chExt cx="2265045" cy="461665"/>
          </a:xfrm>
        </p:grpSpPr>
        <p:sp>
          <p:nvSpPr>
            <p:cNvPr id="84" name="圆角矩形 3">
              <a:extLst>
                <a:ext uri="{FF2B5EF4-FFF2-40B4-BE49-F238E27FC236}">
                  <a16:creationId xmlns:a16="http://schemas.microsoft.com/office/drawing/2014/main" id="{50E94BB8-4985-EF3A-6C5C-0E24A2B717BF}"/>
                </a:ext>
              </a:extLst>
            </p:cNvPr>
            <p:cNvSpPr/>
            <p:nvPr/>
          </p:nvSpPr>
          <p:spPr>
            <a:xfrm>
              <a:off x="1094866" y="1116787"/>
              <a:ext cx="2265045" cy="432435"/>
            </a:xfrm>
            <a:prstGeom prst="roundRect">
              <a:avLst/>
            </a:prstGeom>
            <a:gradFill flip="none" rotWithShape="1">
              <a:gsLst>
                <a:gs pos="43000">
                  <a:schemeClr val="accent2">
                    <a:alpha val="10000"/>
                  </a:schemeClr>
                </a:gs>
                <a:gs pos="0">
                  <a:schemeClr val="accent2">
                    <a:alpha val="25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solidFill>
                <a:schemeClr val="accent2"/>
              </a:solidFill>
            </a:ln>
            <a:effectLst>
              <a:outerShdw blurRad="215900" algn="ctr" rotWithShape="0">
                <a:schemeClr val="accent1"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554355"/>
              <a:endPara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0A3D4C31-9C6D-EAA4-60D5-A01560643729}"/>
                </a:ext>
              </a:extLst>
            </p:cNvPr>
            <p:cNvSpPr txBox="1"/>
            <p:nvPr/>
          </p:nvSpPr>
          <p:spPr>
            <a:xfrm>
              <a:off x="1211725" y="1116787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请添加小标题</a:t>
              </a: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CA2781B7-938C-938B-E2FA-683BFA4CB8CE}"/>
              </a:ext>
            </a:extLst>
          </p:cNvPr>
          <p:cNvGrpSpPr/>
          <p:nvPr/>
        </p:nvGrpSpPr>
        <p:grpSpPr>
          <a:xfrm>
            <a:off x="8832085" y="1116787"/>
            <a:ext cx="2265045" cy="461665"/>
            <a:chOff x="1094866" y="1116787"/>
            <a:chExt cx="2265045" cy="461665"/>
          </a:xfrm>
        </p:grpSpPr>
        <p:sp>
          <p:nvSpPr>
            <p:cNvPr id="87" name="圆角矩形 3">
              <a:extLst>
                <a:ext uri="{FF2B5EF4-FFF2-40B4-BE49-F238E27FC236}">
                  <a16:creationId xmlns:a16="http://schemas.microsoft.com/office/drawing/2014/main" id="{1B6266D1-1D6A-5ED3-7EA2-6783B6478E26}"/>
                </a:ext>
              </a:extLst>
            </p:cNvPr>
            <p:cNvSpPr/>
            <p:nvPr/>
          </p:nvSpPr>
          <p:spPr>
            <a:xfrm>
              <a:off x="1094866" y="1116787"/>
              <a:ext cx="2265045" cy="432435"/>
            </a:xfrm>
            <a:prstGeom prst="roundRect">
              <a:avLst/>
            </a:prstGeom>
            <a:gradFill flip="none" rotWithShape="1">
              <a:gsLst>
                <a:gs pos="43000">
                  <a:schemeClr val="accent2">
                    <a:alpha val="10000"/>
                  </a:schemeClr>
                </a:gs>
                <a:gs pos="0">
                  <a:schemeClr val="accent2">
                    <a:alpha val="25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solidFill>
                <a:schemeClr val="accent2"/>
              </a:solidFill>
            </a:ln>
            <a:effectLst>
              <a:outerShdw blurRad="215900" algn="ctr" rotWithShape="0">
                <a:schemeClr val="accent1"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554355"/>
              <a:endPara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4DD0DF63-2A5D-16E4-FBF1-FC960B17E7E7}"/>
                </a:ext>
              </a:extLst>
            </p:cNvPr>
            <p:cNvSpPr txBox="1"/>
            <p:nvPr/>
          </p:nvSpPr>
          <p:spPr>
            <a:xfrm>
              <a:off x="1211725" y="1116787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请添加小标题</a:t>
              </a:r>
            </a:p>
          </p:txBody>
        </p:sp>
      </p:grpSp>
      <p:pic>
        <p:nvPicPr>
          <p:cNvPr id="89" name="图片 88" descr="桌子上放着笔记本电脑的人&#10;&#10;描述已自动生成">
            <a:extLst>
              <a:ext uri="{FF2B5EF4-FFF2-40B4-BE49-F238E27FC236}">
                <a16:creationId xmlns:a16="http://schemas.microsoft.com/office/drawing/2014/main" id="{E372CF7C-49A1-0943-D338-83435B00D864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54" y="1890353"/>
            <a:ext cx="2185993" cy="1230800"/>
          </a:xfrm>
          <a:prstGeom prst="roundRect">
            <a:avLst/>
          </a:prstGeom>
          <a:solidFill>
            <a:schemeClr val="lt2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0" name="图片 89" descr="人在玩电脑&#10;&#10;描述已自动生成">
            <a:extLst>
              <a:ext uri="{FF2B5EF4-FFF2-40B4-BE49-F238E27FC236}">
                <a16:creationId xmlns:a16="http://schemas.microsoft.com/office/drawing/2014/main" id="{00D20F24-B933-1AD9-C14B-EBA0CADDE468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906" y="1890353"/>
            <a:ext cx="2185993" cy="1230800"/>
          </a:xfrm>
          <a:prstGeom prst="roundRect">
            <a:avLst/>
          </a:prstGeom>
          <a:solidFill>
            <a:schemeClr val="lt2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1" name="图片 90" descr="男人手上拿着纸&#10;&#10;中度可信度描述已自动生成">
            <a:extLst>
              <a:ext uri="{FF2B5EF4-FFF2-40B4-BE49-F238E27FC236}">
                <a16:creationId xmlns:a16="http://schemas.microsoft.com/office/drawing/2014/main" id="{8F4D2F32-0991-727D-25DB-D1D483D4A90E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758" y="1890353"/>
            <a:ext cx="2185993" cy="1230800"/>
          </a:xfrm>
          <a:prstGeom prst="roundRect">
            <a:avLst/>
          </a:prstGeom>
          <a:solidFill>
            <a:schemeClr val="lt2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" name="图片 91" descr="人拿着笔记本电脑&#10;&#10;描述已自动生成">
            <a:extLst>
              <a:ext uri="{FF2B5EF4-FFF2-40B4-BE49-F238E27FC236}">
                <a16:creationId xmlns:a16="http://schemas.microsoft.com/office/drawing/2014/main" id="{9CA42781-6684-2D4A-C498-4E7BD6477F0B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609" y="1890353"/>
            <a:ext cx="2185993" cy="1230800"/>
          </a:xfrm>
          <a:prstGeom prst="roundRect">
            <a:avLst/>
          </a:prstGeom>
          <a:solidFill>
            <a:schemeClr val="lt2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3" name="gaoding-15">
            <a:extLst>
              <a:ext uri="{FF2B5EF4-FFF2-40B4-BE49-F238E27FC236}">
                <a16:creationId xmlns:a16="http://schemas.microsoft.com/office/drawing/2014/main" id="{C5DCC368-6868-5423-EADE-5FA752E84EC6}"/>
              </a:ext>
            </a:extLst>
          </p:cNvPr>
          <p:cNvSpPr txBox="1"/>
          <p:nvPr/>
        </p:nvSpPr>
        <p:spPr>
          <a:xfrm>
            <a:off x="1162959" y="3567681"/>
            <a:ext cx="2148184" cy="15733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74" name="gaoding-15">
            <a:extLst>
              <a:ext uri="{FF2B5EF4-FFF2-40B4-BE49-F238E27FC236}">
                <a16:creationId xmlns:a16="http://schemas.microsoft.com/office/drawing/2014/main" id="{1560D4A8-2328-BCC5-5F33-78CE89A27D81}"/>
              </a:ext>
            </a:extLst>
          </p:cNvPr>
          <p:cNvSpPr txBox="1"/>
          <p:nvPr/>
        </p:nvSpPr>
        <p:spPr>
          <a:xfrm>
            <a:off x="3742032" y="3567681"/>
            <a:ext cx="2148184" cy="15733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75" name="gaoding-15">
            <a:extLst>
              <a:ext uri="{FF2B5EF4-FFF2-40B4-BE49-F238E27FC236}">
                <a16:creationId xmlns:a16="http://schemas.microsoft.com/office/drawing/2014/main" id="{24BE4A25-8F74-D404-09D6-EAE34C0940B1}"/>
              </a:ext>
            </a:extLst>
          </p:cNvPr>
          <p:cNvSpPr txBox="1"/>
          <p:nvPr/>
        </p:nvSpPr>
        <p:spPr>
          <a:xfrm>
            <a:off x="6321105" y="3567681"/>
            <a:ext cx="2148184" cy="15733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76" name="gaoding-15">
            <a:extLst>
              <a:ext uri="{FF2B5EF4-FFF2-40B4-BE49-F238E27FC236}">
                <a16:creationId xmlns:a16="http://schemas.microsoft.com/office/drawing/2014/main" id="{13D3C1F2-7E76-3A41-8364-B05D38EB6AEF}"/>
              </a:ext>
            </a:extLst>
          </p:cNvPr>
          <p:cNvSpPr txBox="1"/>
          <p:nvPr/>
        </p:nvSpPr>
        <p:spPr>
          <a:xfrm>
            <a:off x="8900178" y="3567681"/>
            <a:ext cx="2148184" cy="15733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</p:spTree>
    <p:extLst>
      <p:ext uri="{BB962C8B-B14F-4D97-AF65-F5344CB8AC3E}">
        <p14:creationId xmlns:p14="http://schemas.microsoft.com/office/powerpoint/2010/main" val="1412800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82750C3-48B1-4BCB-B65B-71AEEEAA59A4}"/>
              </a:ext>
            </a:extLst>
          </p:cNvPr>
          <p:cNvSpPr txBox="1"/>
          <p:nvPr/>
        </p:nvSpPr>
        <p:spPr>
          <a:xfrm>
            <a:off x="609600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sp>
        <p:nvSpPr>
          <p:cNvPr id="3" name="弧形 2">
            <a:extLst>
              <a:ext uri="{FF2B5EF4-FFF2-40B4-BE49-F238E27FC236}">
                <a16:creationId xmlns:a16="http://schemas.microsoft.com/office/drawing/2014/main" id="{4723EE21-91BD-4718-BAA0-3F01EBC0E2A8}"/>
              </a:ext>
            </a:extLst>
          </p:cNvPr>
          <p:cNvSpPr/>
          <p:nvPr/>
        </p:nvSpPr>
        <p:spPr>
          <a:xfrm>
            <a:off x="1688927" y="1810678"/>
            <a:ext cx="2101328" cy="2101328"/>
          </a:xfrm>
          <a:prstGeom prst="arc">
            <a:avLst>
              <a:gd name="adj1" fmla="val 17279385"/>
              <a:gd name="adj2" fmla="val 17262036"/>
            </a:avLst>
          </a:prstGeom>
          <a:ln w="2159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弧形 3">
            <a:extLst>
              <a:ext uri="{FF2B5EF4-FFF2-40B4-BE49-F238E27FC236}">
                <a16:creationId xmlns:a16="http://schemas.microsoft.com/office/drawing/2014/main" id="{1E6E0E03-828B-47B7-B312-B5CCE1EFD2A4}"/>
              </a:ext>
            </a:extLst>
          </p:cNvPr>
          <p:cNvSpPr/>
          <p:nvPr/>
        </p:nvSpPr>
        <p:spPr>
          <a:xfrm>
            <a:off x="1688927" y="1810678"/>
            <a:ext cx="2101328" cy="2101328"/>
          </a:xfrm>
          <a:prstGeom prst="arc">
            <a:avLst>
              <a:gd name="adj1" fmla="val 16200000"/>
              <a:gd name="adj2" fmla="val 7098700"/>
            </a:avLst>
          </a:prstGeom>
          <a:ln w="215900" cap="rnd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文本框 150">
            <a:extLst>
              <a:ext uri="{FF2B5EF4-FFF2-40B4-BE49-F238E27FC236}">
                <a16:creationId xmlns:a16="http://schemas.microsoft.com/office/drawing/2014/main" id="{ACF175D3-5B81-46B8-8A86-58BF3D27C68F}"/>
              </a:ext>
            </a:extLst>
          </p:cNvPr>
          <p:cNvSpPr txBox="1"/>
          <p:nvPr/>
        </p:nvSpPr>
        <p:spPr bwMode="auto">
          <a:xfrm>
            <a:off x="1694377" y="2792986"/>
            <a:ext cx="2090429" cy="646331"/>
          </a:xfrm>
          <a:prstGeom prst="rect">
            <a:avLst/>
          </a:prstGeom>
          <a:noFill/>
        </p:spPr>
        <p:txBody>
          <a:bodyPr wrap="square"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Microsoft YaHei" panose="020B0503020204020204" pitchFamily="34" charset="-122"/>
                <a:cs typeface="+mn-ea"/>
                <a:sym typeface="+mn-lt"/>
              </a:rPr>
              <a:t>56%</a:t>
            </a: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3773C877-A819-4958-9ADC-3DFB6E175CAB}"/>
              </a:ext>
            </a:extLst>
          </p:cNvPr>
          <p:cNvSpPr/>
          <p:nvPr/>
        </p:nvSpPr>
        <p:spPr>
          <a:xfrm>
            <a:off x="2437779" y="2193133"/>
            <a:ext cx="603624" cy="544326"/>
          </a:xfrm>
          <a:custGeom>
            <a:avLst/>
            <a:gdLst>
              <a:gd name="connsiteX0" fmla="*/ 521432 w 608344"/>
              <a:gd name="connsiteY0" fmla="*/ 370453 h 548582"/>
              <a:gd name="connsiteX1" fmla="*/ 465737 w 608344"/>
              <a:gd name="connsiteY1" fmla="*/ 425787 h 548582"/>
              <a:gd name="connsiteX2" fmla="*/ 442491 w 608344"/>
              <a:gd name="connsiteY2" fmla="*/ 402479 h 548582"/>
              <a:gd name="connsiteX3" fmla="*/ 418201 w 608344"/>
              <a:gd name="connsiteY3" fmla="*/ 426545 h 548582"/>
              <a:gd name="connsiteX4" fmla="*/ 441447 w 608344"/>
              <a:gd name="connsiteY4" fmla="*/ 449948 h 548582"/>
              <a:gd name="connsiteX5" fmla="*/ 465642 w 608344"/>
              <a:gd name="connsiteY5" fmla="*/ 474204 h 548582"/>
              <a:gd name="connsiteX6" fmla="*/ 489932 w 608344"/>
              <a:gd name="connsiteY6" fmla="*/ 450043 h 548582"/>
              <a:gd name="connsiteX7" fmla="*/ 545532 w 608344"/>
              <a:gd name="connsiteY7" fmla="*/ 394709 h 548582"/>
              <a:gd name="connsiteX8" fmla="*/ 481962 w 608344"/>
              <a:gd name="connsiteY8" fmla="*/ 296170 h 548582"/>
              <a:gd name="connsiteX9" fmla="*/ 608344 w 608344"/>
              <a:gd name="connsiteY9" fmla="*/ 422376 h 548582"/>
              <a:gd name="connsiteX10" fmla="*/ 481962 w 608344"/>
              <a:gd name="connsiteY10" fmla="*/ 548582 h 548582"/>
              <a:gd name="connsiteX11" fmla="*/ 355579 w 608344"/>
              <a:gd name="connsiteY11" fmla="*/ 422376 h 548582"/>
              <a:gd name="connsiteX12" fmla="*/ 481962 w 608344"/>
              <a:gd name="connsiteY12" fmla="*/ 296170 h 548582"/>
              <a:gd name="connsiteX13" fmla="*/ 255835 w 608344"/>
              <a:gd name="connsiteY13" fmla="*/ 446 h 548582"/>
              <a:gd name="connsiteX14" fmla="*/ 317801 w 608344"/>
              <a:gd name="connsiteY14" fmla="*/ 13616 h 548582"/>
              <a:gd name="connsiteX15" fmla="*/ 348072 w 608344"/>
              <a:gd name="connsiteY15" fmla="*/ 41661 h 548582"/>
              <a:gd name="connsiteX16" fmla="*/ 381190 w 608344"/>
              <a:gd name="connsiteY16" fmla="*/ 146831 h 548582"/>
              <a:gd name="connsiteX17" fmla="*/ 378913 w 608344"/>
              <a:gd name="connsiteY17" fmla="*/ 156211 h 548582"/>
              <a:gd name="connsiteX18" fmla="*/ 387833 w 608344"/>
              <a:gd name="connsiteY18" fmla="*/ 200458 h 548582"/>
              <a:gd name="connsiteX19" fmla="*/ 366387 w 608344"/>
              <a:gd name="connsiteY19" fmla="*/ 237694 h 548582"/>
              <a:gd name="connsiteX20" fmla="*/ 351393 w 608344"/>
              <a:gd name="connsiteY20" fmla="*/ 278720 h 548582"/>
              <a:gd name="connsiteX21" fmla="*/ 351393 w 608344"/>
              <a:gd name="connsiteY21" fmla="*/ 322873 h 548582"/>
              <a:gd name="connsiteX22" fmla="*/ 317611 w 608344"/>
              <a:gd name="connsiteY22" fmla="*/ 422358 h 548582"/>
              <a:gd name="connsiteX23" fmla="*/ 376635 w 608344"/>
              <a:gd name="connsiteY23" fmla="*/ 548088 h 548582"/>
              <a:gd name="connsiteX24" fmla="*/ 26855 w 608344"/>
              <a:gd name="connsiteY24" fmla="*/ 548088 h 548582"/>
              <a:gd name="connsiteX25" fmla="*/ 0 w 608344"/>
              <a:gd name="connsiteY25" fmla="*/ 521274 h 548582"/>
              <a:gd name="connsiteX26" fmla="*/ 0 w 608344"/>
              <a:gd name="connsiteY26" fmla="*/ 473806 h 548582"/>
              <a:gd name="connsiteX27" fmla="*/ 19453 w 608344"/>
              <a:gd name="connsiteY27" fmla="*/ 432969 h 548582"/>
              <a:gd name="connsiteX28" fmla="*/ 173751 w 608344"/>
              <a:gd name="connsiteY28" fmla="*/ 334242 h 548582"/>
              <a:gd name="connsiteX29" fmla="*/ 176408 w 608344"/>
              <a:gd name="connsiteY29" fmla="*/ 329884 h 548582"/>
              <a:gd name="connsiteX30" fmla="*/ 176408 w 608344"/>
              <a:gd name="connsiteY30" fmla="*/ 278720 h 548582"/>
              <a:gd name="connsiteX31" fmla="*/ 161320 w 608344"/>
              <a:gd name="connsiteY31" fmla="*/ 237694 h 548582"/>
              <a:gd name="connsiteX32" fmla="*/ 139969 w 608344"/>
              <a:gd name="connsiteY32" fmla="*/ 200458 h 548582"/>
              <a:gd name="connsiteX33" fmla="*/ 148320 w 608344"/>
              <a:gd name="connsiteY33" fmla="*/ 156211 h 548582"/>
              <a:gd name="connsiteX34" fmla="*/ 146042 w 608344"/>
              <a:gd name="connsiteY34" fmla="*/ 146736 h 548582"/>
              <a:gd name="connsiteX35" fmla="*/ 145758 w 608344"/>
              <a:gd name="connsiteY35" fmla="*/ 95099 h 548582"/>
              <a:gd name="connsiteX36" fmla="*/ 176029 w 608344"/>
              <a:gd name="connsiteY36" fmla="*/ 42135 h 548582"/>
              <a:gd name="connsiteX37" fmla="*/ 203928 w 608344"/>
              <a:gd name="connsiteY37" fmla="*/ 19017 h 548582"/>
              <a:gd name="connsiteX38" fmla="*/ 231162 w 608344"/>
              <a:gd name="connsiteY38" fmla="*/ 5089 h 548582"/>
              <a:gd name="connsiteX39" fmla="*/ 255835 w 608344"/>
              <a:gd name="connsiteY39" fmla="*/ 446 h 54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8344" h="548582">
                <a:moveTo>
                  <a:pt x="521432" y="370453"/>
                </a:moveTo>
                <a:lnTo>
                  <a:pt x="465737" y="425787"/>
                </a:lnTo>
                <a:lnTo>
                  <a:pt x="442491" y="402479"/>
                </a:lnTo>
                <a:lnTo>
                  <a:pt x="418201" y="426545"/>
                </a:lnTo>
                <a:lnTo>
                  <a:pt x="441447" y="449948"/>
                </a:lnTo>
                <a:lnTo>
                  <a:pt x="465642" y="474204"/>
                </a:lnTo>
                <a:lnTo>
                  <a:pt x="489932" y="450043"/>
                </a:lnTo>
                <a:lnTo>
                  <a:pt x="545532" y="394709"/>
                </a:lnTo>
                <a:close/>
                <a:moveTo>
                  <a:pt x="481962" y="296170"/>
                </a:moveTo>
                <a:cubicBezTo>
                  <a:pt x="551795" y="296170"/>
                  <a:pt x="608344" y="352641"/>
                  <a:pt x="608344" y="422376"/>
                </a:cubicBezTo>
                <a:cubicBezTo>
                  <a:pt x="608344" y="492111"/>
                  <a:pt x="551795" y="548582"/>
                  <a:pt x="481962" y="548582"/>
                </a:cubicBezTo>
                <a:cubicBezTo>
                  <a:pt x="412129" y="548582"/>
                  <a:pt x="355579" y="492111"/>
                  <a:pt x="355579" y="422376"/>
                </a:cubicBezTo>
                <a:cubicBezTo>
                  <a:pt x="355579" y="352641"/>
                  <a:pt x="412129" y="296170"/>
                  <a:pt x="481962" y="296170"/>
                </a:cubicBezTo>
                <a:close/>
                <a:moveTo>
                  <a:pt x="255835" y="446"/>
                </a:moveTo>
                <a:cubicBezTo>
                  <a:pt x="282785" y="-1828"/>
                  <a:pt x="303187" y="4899"/>
                  <a:pt x="317801" y="13616"/>
                </a:cubicBezTo>
                <a:cubicBezTo>
                  <a:pt x="339721" y="25744"/>
                  <a:pt x="348072" y="41661"/>
                  <a:pt x="348072" y="41661"/>
                </a:cubicBezTo>
                <a:cubicBezTo>
                  <a:pt x="348072" y="41661"/>
                  <a:pt x="398176" y="45167"/>
                  <a:pt x="381190" y="146831"/>
                </a:cubicBezTo>
                <a:cubicBezTo>
                  <a:pt x="380621" y="149863"/>
                  <a:pt x="379862" y="153085"/>
                  <a:pt x="378913" y="156211"/>
                </a:cubicBezTo>
                <a:cubicBezTo>
                  <a:pt x="388592" y="156211"/>
                  <a:pt x="398271" y="163507"/>
                  <a:pt x="387833" y="200458"/>
                </a:cubicBezTo>
                <a:cubicBezTo>
                  <a:pt x="379672" y="229262"/>
                  <a:pt x="372080" y="237221"/>
                  <a:pt x="366387" y="237694"/>
                </a:cubicBezTo>
                <a:cubicBezTo>
                  <a:pt x="364394" y="250675"/>
                  <a:pt x="359175" y="265076"/>
                  <a:pt x="351393" y="278720"/>
                </a:cubicBezTo>
                <a:lnTo>
                  <a:pt x="351393" y="322873"/>
                </a:lnTo>
                <a:cubicBezTo>
                  <a:pt x="330232" y="350539"/>
                  <a:pt x="317611" y="385027"/>
                  <a:pt x="317611" y="422358"/>
                </a:cubicBezTo>
                <a:cubicBezTo>
                  <a:pt x="317611" y="472764"/>
                  <a:pt x="340480" y="518053"/>
                  <a:pt x="376635" y="548088"/>
                </a:cubicBezTo>
                <a:lnTo>
                  <a:pt x="26855" y="548088"/>
                </a:lnTo>
                <a:cubicBezTo>
                  <a:pt x="12052" y="548088"/>
                  <a:pt x="0" y="536055"/>
                  <a:pt x="0" y="521274"/>
                </a:cubicBezTo>
                <a:lnTo>
                  <a:pt x="0" y="473806"/>
                </a:lnTo>
                <a:cubicBezTo>
                  <a:pt x="0" y="457983"/>
                  <a:pt x="7212" y="443013"/>
                  <a:pt x="19453" y="432969"/>
                </a:cubicBezTo>
                <a:cubicBezTo>
                  <a:pt x="86638" y="377921"/>
                  <a:pt x="159043" y="341443"/>
                  <a:pt x="173751" y="334242"/>
                </a:cubicBezTo>
                <a:cubicBezTo>
                  <a:pt x="175365" y="333484"/>
                  <a:pt x="176408" y="331779"/>
                  <a:pt x="176408" y="329884"/>
                </a:cubicBezTo>
                <a:lnTo>
                  <a:pt x="176408" y="278720"/>
                </a:lnTo>
                <a:cubicBezTo>
                  <a:pt x="168437" y="265076"/>
                  <a:pt x="163313" y="250675"/>
                  <a:pt x="161320" y="237694"/>
                </a:cubicBezTo>
                <a:cubicBezTo>
                  <a:pt x="155627" y="237221"/>
                  <a:pt x="148035" y="229072"/>
                  <a:pt x="139969" y="200458"/>
                </a:cubicBezTo>
                <a:cubicBezTo>
                  <a:pt x="129531" y="164170"/>
                  <a:pt x="138925" y="156496"/>
                  <a:pt x="148320" y="156211"/>
                </a:cubicBezTo>
                <a:cubicBezTo>
                  <a:pt x="147371" y="153085"/>
                  <a:pt x="146612" y="149863"/>
                  <a:pt x="146042" y="146736"/>
                </a:cubicBezTo>
                <a:cubicBezTo>
                  <a:pt x="142436" y="128450"/>
                  <a:pt x="141487" y="111396"/>
                  <a:pt x="145758" y="95099"/>
                </a:cubicBezTo>
                <a:cubicBezTo>
                  <a:pt x="150787" y="73212"/>
                  <a:pt x="162744" y="55684"/>
                  <a:pt x="176029" y="42135"/>
                </a:cubicBezTo>
                <a:cubicBezTo>
                  <a:pt x="184379" y="33134"/>
                  <a:pt x="193869" y="25459"/>
                  <a:pt x="203928" y="19017"/>
                </a:cubicBezTo>
                <a:cubicBezTo>
                  <a:pt x="212183" y="13332"/>
                  <a:pt x="221293" y="8405"/>
                  <a:pt x="231162" y="5089"/>
                </a:cubicBezTo>
                <a:cubicBezTo>
                  <a:pt x="238849" y="2625"/>
                  <a:pt x="247105" y="825"/>
                  <a:pt x="255835" y="44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弧形 11">
            <a:extLst>
              <a:ext uri="{FF2B5EF4-FFF2-40B4-BE49-F238E27FC236}">
                <a16:creationId xmlns:a16="http://schemas.microsoft.com/office/drawing/2014/main" id="{2A8B827B-05E7-486D-9672-433205388E9E}"/>
              </a:ext>
            </a:extLst>
          </p:cNvPr>
          <p:cNvSpPr/>
          <p:nvPr/>
        </p:nvSpPr>
        <p:spPr>
          <a:xfrm>
            <a:off x="8401745" y="1810678"/>
            <a:ext cx="2101328" cy="2101328"/>
          </a:xfrm>
          <a:prstGeom prst="arc">
            <a:avLst>
              <a:gd name="adj1" fmla="val 21496969"/>
              <a:gd name="adj2" fmla="val 17262036"/>
            </a:avLst>
          </a:prstGeom>
          <a:ln w="2159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弧形 12">
            <a:extLst>
              <a:ext uri="{FF2B5EF4-FFF2-40B4-BE49-F238E27FC236}">
                <a16:creationId xmlns:a16="http://schemas.microsoft.com/office/drawing/2014/main" id="{311E8E3A-801A-49D9-A9CA-336ADB976DA9}"/>
              </a:ext>
            </a:extLst>
          </p:cNvPr>
          <p:cNvSpPr/>
          <p:nvPr/>
        </p:nvSpPr>
        <p:spPr>
          <a:xfrm>
            <a:off x="8401745" y="1810678"/>
            <a:ext cx="2101328" cy="2101328"/>
          </a:xfrm>
          <a:prstGeom prst="arc">
            <a:avLst>
              <a:gd name="adj1" fmla="val 16200000"/>
              <a:gd name="adj2" fmla="val 4194235"/>
            </a:avLst>
          </a:prstGeom>
          <a:ln w="215900" cap="rnd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文本框 142">
            <a:extLst>
              <a:ext uri="{FF2B5EF4-FFF2-40B4-BE49-F238E27FC236}">
                <a16:creationId xmlns:a16="http://schemas.microsoft.com/office/drawing/2014/main" id="{F9DA62DF-27E4-43FD-AF75-403CD7CE2F94}"/>
              </a:ext>
            </a:extLst>
          </p:cNvPr>
          <p:cNvSpPr txBox="1"/>
          <p:nvPr/>
        </p:nvSpPr>
        <p:spPr bwMode="auto">
          <a:xfrm>
            <a:off x="8407195" y="2792986"/>
            <a:ext cx="2090429" cy="646331"/>
          </a:xfrm>
          <a:prstGeom prst="rect">
            <a:avLst/>
          </a:prstGeom>
          <a:noFill/>
        </p:spPr>
        <p:txBody>
          <a:bodyPr wrap="square"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Microsoft YaHei" panose="020B0503020204020204" pitchFamily="34" charset="-122"/>
                <a:cs typeface="+mn-ea"/>
                <a:sym typeface="+mn-lt"/>
              </a:rPr>
              <a:t>30%</a:t>
            </a: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ADF9AE99-87A0-4A91-94AB-88782E2C158C}"/>
              </a:ext>
            </a:extLst>
          </p:cNvPr>
          <p:cNvSpPr/>
          <p:nvPr/>
        </p:nvSpPr>
        <p:spPr>
          <a:xfrm>
            <a:off x="9150597" y="2164048"/>
            <a:ext cx="603624" cy="602494"/>
          </a:xfrm>
          <a:custGeom>
            <a:avLst/>
            <a:gdLst>
              <a:gd name="connsiteX0" fmla="*/ 290910 w 605702"/>
              <a:gd name="connsiteY0" fmla="*/ 156336 h 604568"/>
              <a:gd name="connsiteX1" fmla="*/ 335849 w 605702"/>
              <a:gd name="connsiteY1" fmla="*/ 164992 h 604568"/>
              <a:gd name="connsiteX2" fmla="*/ 288310 w 605702"/>
              <a:gd name="connsiteY2" fmla="*/ 212456 h 604568"/>
              <a:gd name="connsiteX3" fmla="*/ 203632 w 605702"/>
              <a:gd name="connsiteY3" fmla="*/ 244717 h 604568"/>
              <a:gd name="connsiteX4" fmla="*/ 203632 w 605702"/>
              <a:gd name="connsiteY4" fmla="*/ 401388 h 604568"/>
              <a:gd name="connsiteX5" fmla="*/ 360547 w 605702"/>
              <a:gd name="connsiteY5" fmla="*/ 401388 h 604568"/>
              <a:gd name="connsiteX6" fmla="*/ 392859 w 605702"/>
              <a:gd name="connsiteY6" fmla="*/ 316749 h 604568"/>
              <a:gd name="connsiteX7" fmla="*/ 440397 w 605702"/>
              <a:gd name="connsiteY7" fmla="*/ 269284 h 604568"/>
              <a:gd name="connsiteX8" fmla="*/ 400287 w 605702"/>
              <a:gd name="connsiteY8" fmla="*/ 441065 h 604568"/>
              <a:gd name="connsiteX9" fmla="*/ 163892 w 605702"/>
              <a:gd name="connsiteY9" fmla="*/ 441065 h 604568"/>
              <a:gd name="connsiteX10" fmla="*/ 163892 w 605702"/>
              <a:gd name="connsiteY10" fmla="*/ 205040 h 604568"/>
              <a:gd name="connsiteX11" fmla="*/ 290910 w 605702"/>
              <a:gd name="connsiteY11" fmla="*/ 156336 h 604568"/>
              <a:gd name="connsiteX12" fmla="*/ 246542 w 605702"/>
              <a:gd name="connsiteY12" fmla="*/ 43775 h 604568"/>
              <a:gd name="connsiteX13" fmla="*/ 422196 w 605702"/>
              <a:gd name="connsiteY13" fmla="*/ 78723 h 604568"/>
              <a:gd name="connsiteX14" fmla="*/ 376794 w 605702"/>
              <a:gd name="connsiteY14" fmla="*/ 124054 h 604568"/>
              <a:gd name="connsiteX15" fmla="*/ 126109 w 605702"/>
              <a:gd name="connsiteY15" fmla="*/ 167345 h 604568"/>
              <a:gd name="connsiteX16" fmla="*/ 126109 w 605702"/>
              <a:gd name="connsiteY16" fmla="*/ 478820 h 604568"/>
              <a:gd name="connsiteX17" fmla="*/ 438073 w 605702"/>
              <a:gd name="connsiteY17" fmla="*/ 478820 h 604568"/>
              <a:gd name="connsiteX18" fmla="*/ 481432 w 605702"/>
              <a:gd name="connsiteY18" fmla="*/ 228527 h 604568"/>
              <a:gd name="connsiteX19" fmla="*/ 526741 w 605702"/>
              <a:gd name="connsiteY19" fmla="*/ 183011 h 604568"/>
              <a:gd name="connsiteX20" fmla="*/ 481432 w 605702"/>
              <a:gd name="connsiteY20" fmla="*/ 522111 h 604568"/>
              <a:gd name="connsiteX21" fmla="*/ 82657 w 605702"/>
              <a:gd name="connsiteY21" fmla="*/ 522111 h 604568"/>
              <a:gd name="connsiteX22" fmla="*/ 82657 w 605702"/>
              <a:gd name="connsiteY22" fmla="*/ 123961 h 604568"/>
              <a:gd name="connsiteX23" fmla="*/ 246542 w 605702"/>
              <a:gd name="connsiteY23" fmla="*/ 43775 h 604568"/>
              <a:gd name="connsiteX24" fmla="*/ 536061 w 605702"/>
              <a:gd name="connsiteY24" fmla="*/ 0 h 604568"/>
              <a:gd name="connsiteX25" fmla="*/ 544232 w 605702"/>
              <a:gd name="connsiteY25" fmla="*/ 61368 h 604568"/>
              <a:gd name="connsiteX26" fmla="*/ 605702 w 605702"/>
              <a:gd name="connsiteY26" fmla="*/ 69526 h 604568"/>
              <a:gd name="connsiteX27" fmla="*/ 524361 w 605702"/>
              <a:gd name="connsiteY27" fmla="*/ 150732 h 604568"/>
              <a:gd name="connsiteX28" fmla="*/ 498361 w 605702"/>
              <a:gd name="connsiteY28" fmla="*/ 147302 h 604568"/>
              <a:gd name="connsiteX29" fmla="*/ 337721 w 605702"/>
              <a:gd name="connsiteY29" fmla="*/ 307767 h 604568"/>
              <a:gd name="connsiteX30" fmla="*/ 339764 w 605702"/>
              <a:gd name="connsiteY30" fmla="*/ 323063 h 604568"/>
              <a:gd name="connsiteX31" fmla="*/ 282101 w 605702"/>
              <a:gd name="connsiteY31" fmla="*/ 380630 h 604568"/>
              <a:gd name="connsiteX32" fmla="*/ 224437 w 605702"/>
              <a:gd name="connsiteY32" fmla="*/ 323063 h 604568"/>
              <a:gd name="connsiteX33" fmla="*/ 282101 w 605702"/>
              <a:gd name="connsiteY33" fmla="*/ 265495 h 604568"/>
              <a:gd name="connsiteX34" fmla="*/ 297422 w 605702"/>
              <a:gd name="connsiteY34" fmla="*/ 267535 h 604568"/>
              <a:gd name="connsiteX35" fmla="*/ 458155 w 605702"/>
              <a:gd name="connsiteY35" fmla="*/ 107162 h 604568"/>
              <a:gd name="connsiteX36" fmla="*/ 454719 w 605702"/>
              <a:gd name="connsiteY36" fmla="*/ 81206 h 60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5702" h="604568">
                <a:moveTo>
                  <a:pt x="290910" y="156336"/>
                </a:moveTo>
                <a:cubicBezTo>
                  <a:pt x="306137" y="157147"/>
                  <a:pt x="321272" y="160032"/>
                  <a:pt x="335849" y="164992"/>
                </a:cubicBezTo>
                <a:lnTo>
                  <a:pt x="288310" y="212456"/>
                </a:lnTo>
                <a:cubicBezTo>
                  <a:pt x="257856" y="210695"/>
                  <a:pt x="226844" y="221449"/>
                  <a:pt x="203632" y="244717"/>
                </a:cubicBezTo>
                <a:cubicBezTo>
                  <a:pt x="160271" y="287918"/>
                  <a:pt x="160271" y="358187"/>
                  <a:pt x="203632" y="401388"/>
                </a:cubicBezTo>
                <a:cubicBezTo>
                  <a:pt x="246900" y="444680"/>
                  <a:pt x="317279" y="444680"/>
                  <a:pt x="360547" y="401388"/>
                </a:cubicBezTo>
                <a:cubicBezTo>
                  <a:pt x="383852" y="378211"/>
                  <a:pt x="394623" y="347156"/>
                  <a:pt x="392859" y="316749"/>
                </a:cubicBezTo>
                <a:lnTo>
                  <a:pt x="440397" y="269284"/>
                </a:lnTo>
                <a:cubicBezTo>
                  <a:pt x="460267" y="327595"/>
                  <a:pt x="446897" y="394620"/>
                  <a:pt x="400287" y="441065"/>
                </a:cubicBezTo>
                <a:cubicBezTo>
                  <a:pt x="335106" y="506236"/>
                  <a:pt x="229073" y="506236"/>
                  <a:pt x="163892" y="441065"/>
                </a:cubicBezTo>
                <a:cubicBezTo>
                  <a:pt x="98619" y="375987"/>
                  <a:pt x="98619" y="270118"/>
                  <a:pt x="163892" y="205040"/>
                </a:cubicBezTo>
                <a:cubicBezTo>
                  <a:pt x="198711" y="170137"/>
                  <a:pt x="245228" y="153902"/>
                  <a:pt x="290910" y="156336"/>
                </a:cubicBezTo>
                <a:close/>
                <a:moveTo>
                  <a:pt x="246542" y="43775"/>
                </a:moveTo>
                <a:cubicBezTo>
                  <a:pt x="306463" y="36243"/>
                  <a:pt x="368345" y="47900"/>
                  <a:pt x="422196" y="78723"/>
                </a:cubicBezTo>
                <a:lnTo>
                  <a:pt x="376794" y="124054"/>
                </a:lnTo>
                <a:cubicBezTo>
                  <a:pt x="294811" y="85305"/>
                  <a:pt x="193980" y="99581"/>
                  <a:pt x="126109" y="167345"/>
                </a:cubicBezTo>
                <a:cubicBezTo>
                  <a:pt x="39948" y="253371"/>
                  <a:pt x="39948" y="392793"/>
                  <a:pt x="126109" y="478820"/>
                </a:cubicBezTo>
                <a:cubicBezTo>
                  <a:pt x="212271" y="564846"/>
                  <a:pt x="351912" y="564846"/>
                  <a:pt x="438073" y="478820"/>
                </a:cubicBezTo>
                <a:cubicBezTo>
                  <a:pt x="505944" y="411055"/>
                  <a:pt x="520428" y="310382"/>
                  <a:pt x="481432" y="228527"/>
                </a:cubicBezTo>
                <a:lnTo>
                  <a:pt x="526741" y="183011"/>
                </a:lnTo>
                <a:cubicBezTo>
                  <a:pt x="588484" y="290544"/>
                  <a:pt x="573350" y="430244"/>
                  <a:pt x="481432" y="522111"/>
                </a:cubicBezTo>
                <a:cubicBezTo>
                  <a:pt x="371316" y="632054"/>
                  <a:pt x="192866" y="632054"/>
                  <a:pt x="82657" y="522111"/>
                </a:cubicBezTo>
                <a:cubicBezTo>
                  <a:pt x="-27552" y="412168"/>
                  <a:pt x="-27552" y="233997"/>
                  <a:pt x="82657" y="123961"/>
                </a:cubicBezTo>
                <a:cubicBezTo>
                  <a:pt x="128662" y="78028"/>
                  <a:pt x="186622" y="51307"/>
                  <a:pt x="246542" y="43775"/>
                </a:cubicBezTo>
                <a:close/>
                <a:moveTo>
                  <a:pt x="536061" y="0"/>
                </a:moveTo>
                <a:lnTo>
                  <a:pt x="544232" y="61368"/>
                </a:lnTo>
                <a:lnTo>
                  <a:pt x="605702" y="69526"/>
                </a:lnTo>
                <a:lnTo>
                  <a:pt x="524361" y="150732"/>
                </a:lnTo>
                <a:lnTo>
                  <a:pt x="498361" y="147302"/>
                </a:lnTo>
                <a:lnTo>
                  <a:pt x="337721" y="307767"/>
                </a:lnTo>
                <a:cubicBezTo>
                  <a:pt x="339021" y="312588"/>
                  <a:pt x="339764" y="317779"/>
                  <a:pt x="339764" y="323063"/>
                </a:cubicBezTo>
                <a:cubicBezTo>
                  <a:pt x="339764" y="354859"/>
                  <a:pt x="313950" y="380630"/>
                  <a:pt x="282101" y="380630"/>
                </a:cubicBezTo>
                <a:cubicBezTo>
                  <a:pt x="250251" y="380630"/>
                  <a:pt x="224437" y="354859"/>
                  <a:pt x="224437" y="323063"/>
                </a:cubicBezTo>
                <a:cubicBezTo>
                  <a:pt x="224437" y="291266"/>
                  <a:pt x="250251" y="265495"/>
                  <a:pt x="282101" y="265495"/>
                </a:cubicBezTo>
                <a:cubicBezTo>
                  <a:pt x="287393" y="265495"/>
                  <a:pt x="292500" y="266237"/>
                  <a:pt x="297422" y="267535"/>
                </a:cubicBezTo>
                <a:lnTo>
                  <a:pt x="458155" y="107162"/>
                </a:lnTo>
                <a:lnTo>
                  <a:pt x="454719" y="8120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3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1800000" scaled="0"/>
              </a:gradFill>
              <a:effectLst/>
              <a:uLnTx/>
              <a:uFillTx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文本框 127">
            <a:extLst>
              <a:ext uri="{FF2B5EF4-FFF2-40B4-BE49-F238E27FC236}">
                <a16:creationId xmlns:a16="http://schemas.microsoft.com/office/drawing/2014/main" id="{57AB084D-B2B6-4040-9FFC-1BDD5A77C58D}"/>
              </a:ext>
            </a:extLst>
          </p:cNvPr>
          <p:cNvSpPr txBox="1"/>
          <p:nvPr/>
        </p:nvSpPr>
        <p:spPr>
          <a:xfrm>
            <a:off x="8436746" y="4100438"/>
            <a:ext cx="2031326" cy="500906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请输入小标题</a:t>
            </a:r>
          </a:p>
        </p:txBody>
      </p:sp>
      <p:sp>
        <p:nvSpPr>
          <p:cNvPr id="17" name="gaoding-14">
            <a:extLst>
              <a:ext uri="{FF2B5EF4-FFF2-40B4-BE49-F238E27FC236}">
                <a16:creationId xmlns:a16="http://schemas.microsoft.com/office/drawing/2014/main" id="{77036895-0F8D-4AE8-BA38-AD68384289EB}"/>
              </a:ext>
            </a:extLst>
          </p:cNvPr>
          <p:cNvSpPr txBox="1"/>
          <p:nvPr/>
        </p:nvSpPr>
        <p:spPr>
          <a:xfrm>
            <a:off x="1816262" y="4249237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 algn="ctr">
              <a:defRPr kumimoji="1" sz="800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9000">
                      <a:schemeClr val="accent1"/>
                    </a:gs>
                  </a:gsLst>
                  <a:lin ang="2700000" scaled="0"/>
                </a:gradFill>
                <a:effectLst>
                  <a:outerShdw blurRad="190500" dist="38100" dir="2700000" algn="tl">
                    <a:schemeClr val="accent1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accent1"/>
                </a:solidFill>
                <a:effectLst/>
              </a:rPr>
              <a:t>请输入小标题</a:t>
            </a:r>
          </a:p>
        </p:txBody>
      </p:sp>
      <p:sp>
        <p:nvSpPr>
          <p:cNvPr id="18" name="gaoding-15">
            <a:extLst>
              <a:ext uri="{FF2B5EF4-FFF2-40B4-BE49-F238E27FC236}">
                <a16:creationId xmlns:a16="http://schemas.microsoft.com/office/drawing/2014/main" id="{7F927020-12C2-46AA-898E-2C4D0B32EF7E}"/>
              </a:ext>
            </a:extLst>
          </p:cNvPr>
          <p:cNvSpPr txBox="1"/>
          <p:nvPr/>
        </p:nvSpPr>
        <p:spPr>
          <a:xfrm>
            <a:off x="1157586" y="4688349"/>
            <a:ext cx="3164010" cy="8240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bg1">
                    <a:lumMod val="85000"/>
                  </a:schemeClr>
                </a:solidFill>
                <a:latin typeface="+mn-ea"/>
                <a:cs typeface="OPPOSans R" panose="00020600040101010101" pitchFamily="18" charset="-122"/>
              </a:rPr>
              <a:t>请单击此处输入正文，文字是您思想的提炼，为了最终演示发布的良好效果，请尽量言简意赅阐述观点</a:t>
            </a:r>
          </a:p>
        </p:txBody>
      </p:sp>
      <p:sp>
        <p:nvSpPr>
          <p:cNvPr id="20" name="gaoding-15">
            <a:extLst>
              <a:ext uri="{FF2B5EF4-FFF2-40B4-BE49-F238E27FC236}">
                <a16:creationId xmlns:a16="http://schemas.microsoft.com/office/drawing/2014/main" id="{1706372C-D2C0-463D-B1FC-812BB04F6FA0}"/>
              </a:ext>
            </a:extLst>
          </p:cNvPr>
          <p:cNvSpPr txBox="1"/>
          <p:nvPr/>
        </p:nvSpPr>
        <p:spPr>
          <a:xfrm>
            <a:off x="7870404" y="4688349"/>
            <a:ext cx="3164010" cy="8240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>
                <a:solidFill>
                  <a:schemeClr val="bg1">
                    <a:lumMod val="85000"/>
                  </a:schemeClr>
                </a:solidFill>
                <a:latin typeface="+mn-ea"/>
                <a:cs typeface="OPPOSans R" panose="00020600040101010101" pitchFamily="18" charset="-122"/>
              </a:rPr>
              <a:t>请单击此处输入正文，文字是您思想的提炼，为了最终演示发布的良好效果，请尽量言简意赅阐述观点</a:t>
            </a:r>
            <a:endParaRPr lang="zh-CN" altLang="en-US" sz="1400" dirty="0">
              <a:solidFill>
                <a:schemeClr val="bg1">
                  <a:lumMod val="85000"/>
                </a:schemeClr>
              </a:solidFill>
              <a:latin typeface="+mn-ea"/>
              <a:cs typeface="OPPOSans R" panose="00020600040101010101" pitchFamily="18" charset="-122"/>
            </a:endParaRPr>
          </a:p>
        </p:txBody>
      </p:sp>
      <p:sp>
        <p:nvSpPr>
          <p:cNvPr id="21" name="弧形 20">
            <a:extLst>
              <a:ext uri="{FF2B5EF4-FFF2-40B4-BE49-F238E27FC236}">
                <a16:creationId xmlns:a16="http://schemas.microsoft.com/office/drawing/2014/main" id="{5D469D43-6271-44B1-AF08-704948994EDE}"/>
              </a:ext>
            </a:extLst>
          </p:cNvPr>
          <p:cNvSpPr/>
          <p:nvPr/>
        </p:nvSpPr>
        <p:spPr>
          <a:xfrm>
            <a:off x="5075126" y="1810678"/>
            <a:ext cx="2101328" cy="2101328"/>
          </a:xfrm>
          <a:prstGeom prst="arc">
            <a:avLst>
              <a:gd name="adj1" fmla="val 21496969"/>
              <a:gd name="adj2" fmla="val 17262036"/>
            </a:avLst>
          </a:prstGeom>
          <a:ln w="2159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弧形 21">
            <a:extLst>
              <a:ext uri="{FF2B5EF4-FFF2-40B4-BE49-F238E27FC236}">
                <a16:creationId xmlns:a16="http://schemas.microsoft.com/office/drawing/2014/main" id="{A448E473-8DAC-4070-A93F-771E0002B316}"/>
              </a:ext>
            </a:extLst>
          </p:cNvPr>
          <p:cNvSpPr/>
          <p:nvPr/>
        </p:nvSpPr>
        <p:spPr>
          <a:xfrm>
            <a:off x="5075126" y="1810678"/>
            <a:ext cx="2101328" cy="2101328"/>
          </a:xfrm>
          <a:prstGeom prst="arc">
            <a:avLst>
              <a:gd name="adj1" fmla="val 16200000"/>
              <a:gd name="adj2" fmla="val 10623335"/>
            </a:avLst>
          </a:prstGeom>
          <a:ln w="215900" cap="rnd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文本框 142">
            <a:extLst>
              <a:ext uri="{FF2B5EF4-FFF2-40B4-BE49-F238E27FC236}">
                <a16:creationId xmlns:a16="http://schemas.microsoft.com/office/drawing/2014/main" id="{49AEB576-E4BA-4EF0-B116-E0E16BEA7018}"/>
              </a:ext>
            </a:extLst>
          </p:cNvPr>
          <p:cNvSpPr txBox="1"/>
          <p:nvPr/>
        </p:nvSpPr>
        <p:spPr bwMode="auto">
          <a:xfrm>
            <a:off x="5080576" y="2792986"/>
            <a:ext cx="2090429" cy="646331"/>
          </a:xfrm>
          <a:prstGeom prst="rect">
            <a:avLst/>
          </a:prstGeom>
          <a:noFill/>
        </p:spPr>
        <p:txBody>
          <a:bodyPr wrap="square"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Microsoft YaHei" panose="020B0503020204020204" pitchFamily="34" charset="-122"/>
                <a:cs typeface="+mn-ea"/>
                <a:sym typeface="+mn-lt"/>
              </a:rPr>
              <a:t>75%</a:t>
            </a:r>
          </a:p>
        </p:txBody>
      </p:sp>
      <p:sp>
        <p:nvSpPr>
          <p:cNvPr id="25" name="文本框 127">
            <a:extLst>
              <a:ext uri="{FF2B5EF4-FFF2-40B4-BE49-F238E27FC236}">
                <a16:creationId xmlns:a16="http://schemas.microsoft.com/office/drawing/2014/main" id="{F2487F14-B390-4AAE-8545-E5982DB85E24}"/>
              </a:ext>
            </a:extLst>
          </p:cNvPr>
          <p:cNvSpPr txBox="1"/>
          <p:nvPr/>
        </p:nvSpPr>
        <p:spPr>
          <a:xfrm>
            <a:off x="5110127" y="4100438"/>
            <a:ext cx="2031326" cy="500906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请输入小标题</a:t>
            </a:r>
          </a:p>
        </p:txBody>
      </p:sp>
      <p:sp>
        <p:nvSpPr>
          <p:cNvPr id="26" name="gaoding-15">
            <a:extLst>
              <a:ext uri="{FF2B5EF4-FFF2-40B4-BE49-F238E27FC236}">
                <a16:creationId xmlns:a16="http://schemas.microsoft.com/office/drawing/2014/main" id="{599562AA-ADE3-474C-A6B0-D81388252E66}"/>
              </a:ext>
            </a:extLst>
          </p:cNvPr>
          <p:cNvSpPr txBox="1"/>
          <p:nvPr/>
        </p:nvSpPr>
        <p:spPr>
          <a:xfrm>
            <a:off x="4543785" y="4688349"/>
            <a:ext cx="3164010" cy="8240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>
                <a:solidFill>
                  <a:schemeClr val="bg1">
                    <a:lumMod val="85000"/>
                  </a:schemeClr>
                </a:solidFill>
                <a:latin typeface="+mn-ea"/>
                <a:cs typeface="OPPOSans R" panose="00020600040101010101" pitchFamily="18" charset="-122"/>
              </a:rPr>
              <a:t>请单击此处输入正文，文字是您思想的提炼，为了最终演示发布的良好效果，请尽量言简意赅阐述观点</a:t>
            </a:r>
            <a:endParaRPr lang="zh-CN" altLang="en-US" sz="1400" dirty="0">
              <a:solidFill>
                <a:schemeClr val="bg1">
                  <a:lumMod val="85000"/>
                </a:schemeClr>
              </a:solidFill>
              <a:latin typeface="+mn-ea"/>
              <a:cs typeface="OPPOSans R" panose="00020600040101010101" pitchFamily="18" charset="-122"/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1962431D-6F54-4E69-8BA7-4E92F5694BED}"/>
              </a:ext>
            </a:extLst>
          </p:cNvPr>
          <p:cNvSpPr/>
          <p:nvPr/>
        </p:nvSpPr>
        <p:spPr>
          <a:xfrm>
            <a:off x="5794188" y="2191439"/>
            <a:ext cx="603624" cy="547712"/>
          </a:xfrm>
          <a:custGeom>
            <a:avLst/>
            <a:gdLst>
              <a:gd name="connsiteX0" fmla="*/ 116112 w 607919"/>
              <a:gd name="connsiteY0" fmla="*/ 473652 h 551610"/>
              <a:gd name="connsiteX1" fmla="*/ 118901 w 607919"/>
              <a:gd name="connsiteY1" fmla="*/ 480423 h 551610"/>
              <a:gd name="connsiteX2" fmla="*/ 118901 w 607919"/>
              <a:gd name="connsiteY2" fmla="*/ 551610 h 551610"/>
              <a:gd name="connsiteX3" fmla="*/ 55604 w 607919"/>
              <a:gd name="connsiteY3" fmla="*/ 551610 h 551610"/>
              <a:gd name="connsiteX4" fmla="*/ 55604 w 607919"/>
              <a:gd name="connsiteY4" fmla="*/ 540851 h 551610"/>
              <a:gd name="connsiteX5" fmla="*/ 65255 w 607919"/>
              <a:gd name="connsiteY5" fmla="*/ 520583 h 551610"/>
              <a:gd name="connsiteX6" fmla="*/ 83555 w 607919"/>
              <a:gd name="connsiteY6" fmla="*/ 502317 h 551610"/>
              <a:gd name="connsiteX7" fmla="*/ 109375 w 607919"/>
              <a:gd name="connsiteY7" fmla="*/ 476545 h 551610"/>
              <a:gd name="connsiteX8" fmla="*/ 116112 w 607919"/>
              <a:gd name="connsiteY8" fmla="*/ 473652 h 551610"/>
              <a:gd name="connsiteX9" fmla="*/ 199155 w 607919"/>
              <a:gd name="connsiteY9" fmla="*/ 390799 h 551610"/>
              <a:gd name="connsiteX10" fmla="*/ 201956 w 607919"/>
              <a:gd name="connsiteY10" fmla="*/ 397632 h 551610"/>
              <a:gd name="connsiteX11" fmla="*/ 201956 w 607919"/>
              <a:gd name="connsiteY11" fmla="*/ 551610 h 551610"/>
              <a:gd name="connsiteX12" fmla="*/ 145363 w 607919"/>
              <a:gd name="connsiteY12" fmla="*/ 551610 h 551610"/>
              <a:gd name="connsiteX13" fmla="*/ 145363 w 607919"/>
              <a:gd name="connsiteY13" fmla="*/ 454170 h 551610"/>
              <a:gd name="connsiteX14" fmla="*/ 154879 w 607919"/>
              <a:gd name="connsiteY14" fmla="*/ 431030 h 551610"/>
              <a:gd name="connsiteX15" fmla="*/ 192315 w 607919"/>
              <a:gd name="connsiteY15" fmla="*/ 393630 h 551610"/>
              <a:gd name="connsiteX16" fmla="*/ 199155 w 607919"/>
              <a:gd name="connsiteY16" fmla="*/ 390799 h 551610"/>
              <a:gd name="connsiteX17" fmla="*/ 231082 w 607919"/>
              <a:gd name="connsiteY17" fmla="*/ 388245 h 551610"/>
              <a:gd name="connsiteX18" fmla="*/ 237930 w 607919"/>
              <a:gd name="connsiteY18" fmla="*/ 391091 h 551610"/>
              <a:gd name="connsiteX19" fmla="*/ 266763 w 607919"/>
              <a:gd name="connsiteY19" fmla="*/ 419867 h 551610"/>
              <a:gd name="connsiteX20" fmla="*/ 275915 w 607919"/>
              <a:gd name="connsiteY20" fmla="*/ 428875 h 551610"/>
              <a:gd name="connsiteX21" fmla="*/ 284941 w 607919"/>
              <a:gd name="connsiteY21" fmla="*/ 451520 h 551610"/>
              <a:gd name="connsiteX22" fmla="*/ 284941 w 607919"/>
              <a:gd name="connsiteY22" fmla="*/ 551610 h 551610"/>
              <a:gd name="connsiteX23" fmla="*/ 228277 w 607919"/>
              <a:gd name="connsiteY23" fmla="*/ 551610 h 551610"/>
              <a:gd name="connsiteX24" fmla="*/ 228277 w 607919"/>
              <a:gd name="connsiteY24" fmla="*/ 394969 h 551610"/>
              <a:gd name="connsiteX25" fmla="*/ 231082 w 607919"/>
              <a:gd name="connsiteY25" fmla="*/ 388245 h 551610"/>
              <a:gd name="connsiteX26" fmla="*/ 365148 w 607919"/>
              <a:gd name="connsiteY26" fmla="*/ 381336 h 551610"/>
              <a:gd name="connsiteX27" fmla="*/ 367997 w 607919"/>
              <a:gd name="connsiteY27" fmla="*/ 388122 h 551610"/>
              <a:gd name="connsiteX28" fmla="*/ 367997 w 607919"/>
              <a:gd name="connsiteY28" fmla="*/ 551610 h 551610"/>
              <a:gd name="connsiteX29" fmla="*/ 311262 w 607919"/>
              <a:gd name="connsiteY29" fmla="*/ 551610 h 551610"/>
              <a:gd name="connsiteX30" fmla="*/ 311262 w 607919"/>
              <a:gd name="connsiteY30" fmla="*/ 444661 h 551610"/>
              <a:gd name="connsiteX31" fmla="*/ 316898 w 607919"/>
              <a:gd name="connsiteY31" fmla="*/ 425523 h 551610"/>
              <a:gd name="connsiteX32" fmla="*/ 322534 w 607919"/>
              <a:gd name="connsiteY32" fmla="*/ 419894 h 551610"/>
              <a:gd name="connsiteX33" fmla="*/ 358353 w 607919"/>
              <a:gd name="connsiteY33" fmla="*/ 384120 h 551610"/>
              <a:gd name="connsiteX34" fmla="*/ 365148 w 607919"/>
              <a:gd name="connsiteY34" fmla="*/ 381336 h 551610"/>
              <a:gd name="connsiteX35" fmla="*/ 448177 w 607919"/>
              <a:gd name="connsiteY35" fmla="*/ 298352 h 551610"/>
              <a:gd name="connsiteX36" fmla="*/ 450982 w 607919"/>
              <a:gd name="connsiteY36" fmla="*/ 305139 h 551610"/>
              <a:gd name="connsiteX37" fmla="*/ 450982 w 607919"/>
              <a:gd name="connsiteY37" fmla="*/ 551610 h 551610"/>
              <a:gd name="connsiteX38" fmla="*/ 394318 w 607919"/>
              <a:gd name="connsiteY38" fmla="*/ 551610 h 551610"/>
              <a:gd name="connsiteX39" fmla="*/ 394318 w 607919"/>
              <a:gd name="connsiteY39" fmla="*/ 361815 h 551610"/>
              <a:gd name="connsiteX40" fmla="*/ 403846 w 607919"/>
              <a:gd name="connsiteY40" fmla="*/ 338669 h 551610"/>
              <a:gd name="connsiteX41" fmla="*/ 441329 w 607919"/>
              <a:gd name="connsiteY41" fmla="*/ 301136 h 551610"/>
              <a:gd name="connsiteX42" fmla="*/ 448177 w 607919"/>
              <a:gd name="connsiteY42" fmla="*/ 298352 h 551610"/>
              <a:gd name="connsiteX43" fmla="*/ 527085 w 607919"/>
              <a:gd name="connsiteY43" fmla="*/ 219452 h 551610"/>
              <a:gd name="connsiteX44" fmla="*/ 529874 w 607919"/>
              <a:gd name="connsiteY44" fmla="*/ 226177 h 551610"/>
              <a:gd name="connsiteX45" fmla="*/ 529874 w 607919"/>
              <a:gd name="connsiteY45" fmla="*/ 551610 h 551610"/>
              <a:gd name="connsiteX46" fmla="*/ 477232 w 607919"/>
              <a:gd name="connsiteY46" fmla="*/ 551610 h 551610"/>
              <a:gd name="connsiteX47" fmla="*/ 477232 w 607919"/>
              <a:gd name="connsiteY47" fmla="*/ 278727 h 551610"/>
              <a:gd name="connsiteX48" fmla="*/ 486883 w 607919"/>
              <a:gd name="connsiteY48" fmla="*/ 255580 h 551610"/>
              <a:gd name="connsiteX49" fmla="*/ 520348 w 607919"/>
              <a:gd name="connsiteY49" fmla="*/ 222298 h 551610"/>
              <a:gd name="connsiteX50" fmla="*/ 527085 w 607919"/>
              <a:gd name="connsiteY50" fmla="*/ 219452 h 551610"/>
              <a:gd name="connsiteX51" fmla="*/ 387769 w 607919"/>
              <a:gd name="connsiteY51" fmla="*/ 0 h 551610"/>
              <a:gd name="connsiteX52" fmla="*/ 580729 w 607919"/>
              <a:gd name="connsiteY52" fmla="*/ 0 h 551610"/>
              <a:gd name="connsiteX53" fmla="*/ 607919 w 607919"/>
              <a:gd name="connsiteY53" fmla="*/ 26022 h 551610"/>
              <a:gd name="connsiteX54" fmla="*/ 607919 w 607919"/>
              <a:gd name="connsiteY54" fmla="*/ 219812 h 551610"/>
              <a:gd name="connsiteX55" fmla="*/ 598271 w 607919"/>
              <a:gd name="connsiteY55" fmla="*/ 223815 h 551610"/>
              <a:gd name="connsiteX56" fmla="*/ 530610 w 607919"/>
              <a:gd name="connsiteY56" fmla="*/ 156258 h 551610"/>
              <a:gd name="connsiteX57" fmla="*/ 304320 w 607919"/>
              <a:gd name="connsiteY57" fmla="*/ 382325 h 551610"/>
              <a:gd name="connsiteX58" fmla="*/ 285024 w 607919"/>
              <a:gd name="connsiteY58" fmla="*/ 382325 h 551610"/>
              <a:gd name="connsiteX59" fmla="*/ 216360 w 607919"/>
              <a:gd name="connsiteY59" fmla="*/ 313767 h 551610"/>
              <a:gd name="connsiteX60" fmla="*/ 94068 w 607919"/>
              <a:gd name="connsiteY60" fmla="*/ 435996 h 551610"/>
              <a:gd name="connsiteX61" fmla="*/ 17260 w 607919"/>
              <a:gd name="connsiteY61" fmla="*/ 435996 h 551610"/>
              <a:gd name="connsiteX62" fmla="*/ 15882 w 607919"/>
              <a:gd name="connsiteY62" fmla="*/ 434745 h 551610"/>
              <a:gd name="connsiteX63" fmla="*/ 15882 w 607919"/>
              <a:gd name="connsiteY63" fmla="*/ 358055 h 551610"/>
              <a:gd name="connsiteX64" fmla="*/ 206837 w 607919"/>
              <a:gd name="connsiteY64" fmla="*/ 167267 h 551610"/>
              <a:gd name="connsiteX65" fmla="*/ 226008 w 607919"/>
              <a:gd name="connsiteY65" fmla="*/ 167267 h 551610"/>
              <a:gd name="connsiteX66" fmla="*/ 294672 w 607919"/>
              <a:gd name="connsiteY66" fmla="*/ 235701 h 551610"/>
              <a:gd name="connsiteX67" fmla="*/ 424481 w 607919"/>
              <a:gd name="connsiteY67" fmla="*/ 105965 h 551610"/>
              <a:gd name="connsiteX68" fmla="*/ 452423 w 607919"/>
              <a:gd name="connsiteY68" fmla="*/ 78192 h 551610"/>
              <a:gd name="connsiteX69" fmla="*/ 383885 w 607919"/>
              <a:gd name="connsiteY69" fmla="*/ 9633 h 551610"/>
              <a:gd name="connsiteX70" fmla="*/ 387769 w 607919"/>
              <a:gd name="connsiteY70" fmla="*/ 0 h 551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07919" h="551610">
                <a:moveTo>
                  <a:pt x="116112" y="473652"/>
                </a:moveTo>
                <a:cubicBezTo>
                  <a:pt x="117836" y="474356"/>
                  <a:pt x="118901" y="476670"/>
                  <a:pt x="118901" y="480423"/>
                </a:cubicBezTo>
                <a:lnTo>
                  <a:pt x="118901" y="551610"/>
                </a:lnTo>
                <a:lnTo>
                  <a:pt x="55604" y="551610"/>
                </a:lnTo>
                <a:lnTo>
                  <a:pt x="55604" y="540851"/>
                </a:lnTo>
                <a:cubicBezTo>
                  <a:pt x="55604" y="534971"/>
                  <a:pt x="59991" y="525838"/>
                  <a:pt x="65255" y="520583"/>
                </a:cubicBezTo>
                <a:lnTo>
                  <a:pt x="83555" y="502317"/>
                </a:lnTo>
                <a:lnTo>
                  <a:pt x="109375" y="476545"/>
                </a:lnTo>
                <a:cubicBezTo>
                  <a:pt x="112007" y="473855"/>
                  <a:pt x="114389" y="472948"/>
                  <a:pt x="116112" y="473652"/>
                </a:cubicBezTo>
                <a:close/>
                <a:moveTo>
                  <a:pt x="199155" y="390799"/>
                </a:moveTo>
                <a:cubicBezTo>
                  <a:pt x="200892" y="391534"/>
                  <a:pt x="201956" y="393880"/>
                  <a:pt x="201956" y="397632"/>
                </a:cubicBezTo>
                <a:lnTo>
                  <a:pt x="201956" y="551610"/>
                </a:lnTo>
                <a:lnTo>
                  <a:pt x="145363" y="551610"/>
                </a:lnTo>
                <a:lnTo>
                  <a:pt x="145363" y="454170"/>
                </a:lnTo>
                <a:cubicBezTo>
                  <a:pt x="145363" y="446665"/>
                  <a:pt x="149620" y="436283"/>
                  <a:pt x="154879" y="431030"/>
                </a:cubicBezTo>
                <a:lnTo>
                  <a:pt x="192315" y="393630"/>
                </a:lnTo>
                <a:cubicBezTo>
                  <a:pt x="195007" y="390941"/>
                  <a:pt x="197417" y="390065"/>
                  <a:pt x="199155" y="390799"/>
                </a:cubicBezTo>
                <a:close/>
                <a:moveTo>
                  <a:pt x="231082" y="388245"/>
                </a:moveTo>
                <a:cubicBezTo>
                  <a:pt x="232822" y="387525"/>
                  <a:pt x="235235" y="388401"/>
                  <a:pt x="237930" y="391091"/>
                </a:cubicBezTo>
                <a:lnTo>
                  <a:pt x="266763" y="419867"/>
                </a:lnTo>
                <a:lnTo>
                  <a:pt x="275915" y="428875"/>
                </a:lnTo>
                <a:cubicBezTo>
                  <a:pt x="280929" y="433879"/>
                  <a:pt x="284941" y="444013"/>
                  <a:pt x="284941" y="451520"/>
                </a:cubicBezTo>
                <a:lnTo>
                  <a:pt x="284941" y="551610"/>
                </a:lnTo>
                <a:lnTo>
                  <a:pt x="228277" y="551610"/>
                </a:lnTo>
                <a:lnTo>
                  <a:pt x="228277" y="394969"/>
                </a:lnTo>
                <a:cubicBezTo>
                  <a:pt x="228277" y="391278"/>
                  <a:pt x="229343" y="388964"/>
                  <a:pt x="231082" y="388245"/>
                </a:cubicBezTo>
                <a:close/>
                <a:moveTo>
                  <a:pt x="365148" y="381336"/>
                </a:moveTo>
                <a:cubicBezTo>
                  <a:pt x="366901" y="382055"/>
                  <a:pt x="367997" y="384370"/>
                  <a:pt x="367997" y="388122"/>
                </a:cubicBezTo>
                <a:lnTo>
                  <a:pt x="367997" y="551610"/>
                </a:lnTo>
                <a:lnTo>
                  <a:pt x="311262" y="551610"/>
                </a:lnTo>
                <a:lnTo>
                  <a:pt x="311262" y="444661"/>
                </a:lnTo>
                <a:cubicBezTo>
                  <a:pt x="311262" y="437156"/>
                  <a:pt x="313767" y="428650"/>
                  <a:pt x="316898" y="425523"/>
                </a:cubicBezTo>
                <a:cubicBezTo>
                  <a:pt x="320029" y="422396"/>
                  <a:pt x="322534" y="419894"/>
                  <a:pt x="322534" y="419894"/>
                </a:cubicBezTo>
                <a:lnTo>
                  <a:pt x="358353" y="384120"/>
                </a:lnTo>
                <a:cubicBezTo>
                  <a:pt x="360983" y="381493"/>
                  <a:pt x="363394" y="380617"/>
                  <a:pt x="365148" y="381336"/>
                </a:cubicBezTo>
                <a:close/>
                <a:moveTo>
                  <a:pt x="448177" y="298352"/>
                </a:moveTo>
                <a:cubicBezTo>
                  <a:pt x="449916" y="299071"/>
                  <a:pt x="450982" y="301386"/>
                  <a:pt x="450982" y="305139"/>
                </a:cubicBezTo>
                <a:lnTo>
                  <a:pt x="450982" y="551610"/>
                </a:lnTo>
                <a:lnTo>
                  <a:pt x="394318" y="551610"/>
                </a:lnTo>
                <a:lnTo>
                  <a:pt x="394318" y="361815"/>
                </a:lnTo>
                <a:cubicBezTo>
                  <a:pt x="394318" y="354308"/>
                  <a:pt x="398580" y="343924"/>
                  <a:pt x="403846" y="338669"/>
                </a:cubicBezTo>
                <a:lnTo>
                  <a:pt x="441329" y="301136"/>
                </a:lnTo>
                <a:cubicBezTo>
                  <a:pt x="444024" y="298508"/>
                  <a:pt x="446438" y="297633"/>
                  <a:pt x="448177" y="298352"/>
                </a:cubicBezTo>
                <a:close/>
                <a:moveTo>
                  <a:pt x="527085" y="219452"/>
                </a:moveTo>
                <a:cubicBezTo>
                  <a:pt x="528809" y="220171"/>
                  <a:pt x="529874" y="222486"/>
                  <a:pt x="529874" y="226177"/>
                </a:cubicBezTo>
                <a:lnTo>
                  <a:pt x="529874" y="551610"/>
                </a:lnTo>
                <a:lnTo>
                  <a:pt x="477232" y="551610"/>
                </a:lnTo>
                <a:lnTo>
                  <a:pt x="477232" y="278727"/>
                </a:lnTo>
                <a:cubicBezTo>
                  <a:pt x="477232" y="271345"/>
                  <a:pt x="481494" y="260960"/>
                  <a:pt x="486883" y="255580"/>
                </a:cubicBezTo>
                <a:lnTo>
                  <a:pt x="520348" y="222298"/>
                </a:lnTo>
                <a:cubicBezTo>
                  <a:pt x="522980" y="219608"/>
                  <a:pt x="525362" y="218732"/>
                  <a:pt x="527085" y="219452"/>
                </a:cubicBezTo>
                <a:close/>
                <a:moveTo>
                  <a:pt x="387769" y="0"/>
                </a:moveTo>
                <a:lnTo>
                  <a:pt x="580729" y="0"/>
                </a:lnTo>
                <a:cubicBezTo>
                  <a:pt x="594512" y="0"/>
                  <a:pt x="607919" y="12135"/>
                  <a:pt x="607919" y="26022"/>
                </a:cubicBezTo>
                <a:lnTo>
                  <a:pt x="607919" y="219812"/>
                </a:lnTo>
                <a:cubicBezTo>
                  <a:pt x="607919" y="227318"/>
                  <a:pt x="603534" y="229070"/>
                  <a:pt x="598271" y="223815"/>
                </a:cubicBezTo>
                <a:lnTo>
                  <a:pt x="530610" y="156258"/>
                </a:lnTo>
                <a:lnTo>
                  <a:pt x="304320" y="382325"/>
                </a:lnTo>
                <a:cubicBezTo>
                  <a:pt x="298932" y="387580"/>
                  <a:pt x="290412" y="387580"/>
                  <a:pt x="285024" y="382325"/>
                </a:cubicBezTo>
                <a:lnTo>
                  <a:pt x="216360" y="313767"/>
                </a:lnTo>
                <a:lnTo>
                  <a:pt x="94068" y="435996"/>
                </a:lnTo>
                <a:cubicBezTo>
                  <a:pt x="72767" y="457264"/>
                  <a:pt x="38435" y="457264"/>
                  <a:pt x="17260" y="435996"/>
                </a:cubicBezTo>
                <a:lnTo>
                  <a:pt x="15882" y="434745"/>
                </a:lnTo>
                <a:cubicBezTo>
                  <a:pt x="-5294" y="413477"/>
                  <a:pt x="-5294" y="379198"/>
                  <a:pt x="15882" y="358055"/>
                </a:cubicBezTo>
                <a:lnTo>
                  <a:pt x="206837" y="167267"/>
                </a:lnTo>
                <a:cubicBezTo>
                  <a:pt x="212100" y="161888"/>
                  <a:pt x="220745" y="161888"/>
                  <a:pt x="226008" y="167267"/>
                </a:cubicBezTo>
                <a:lnTo>
                  <a:pt x="294672" y="235701"/>
                </a:lnTo>
                <a:lnTo>
                  <a:pt x="424481" y="105965"/>
                </a:lnTo>
                <a:lnTo>
                  <a:pt x="452423" y="78192"/>
                </a:lnTo>
                <a:lnTo>
                  <a:pt x="383885" y="9633"/>
                </a:lnTo>
                <a:cubicBezTo>
                  <a:pt x="378497" y="4379"/>
                  <a:pt x="380376" y="0"/>
                  <a:pt x="3877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 descr="卡通画&#10;&#10;中度可信度描述已自动生成">
            <a:extLst>
              <a:ext uri="{FF2B5EF4-FFF2-40B4-BE49-F238E27FC236}">
                <a16:creationId xmlns:a16="http://schemas.microsoft.com/office/drawing/2014/main" id="{FCECAF26-69A8-8FDA-1994-164E36F5A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00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82750C3-48B1-4BCB-B65B-71AEEEAA59A4}"/>
              </a:ext>
            </a:extLst>
          </p:cNvPr>
          <p:cNvSpPr txBox="1"/>
          <p:nvPr/>
        </p:nvSpPr>
        <p:spPr>
          <a:xfrm>
            <a:off x="609600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明年工作计划</a:t>
            </a:r>
          </a:p>
        </p:txBody>
      </p:sp>
      <p:pic>
        <p:nvPicPr>
          <p:cNvPr id="7" name="图片 6" descr="卡通画&#10;&#10;中度可信度描述已自动生成">
            <a:extLst>
              <a:ext uri="{FF2B5EF4-FFF2-40B4-BE49-F238E27FC236}">
                <a16:creationId xmlns:a16="http://schemas.microsoft.com/office/drawing/2014/main" id="{FCECAF26-69A8-8FDA-1994-164E36F5A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7E710C11-6144-B100-E8A6-EBAEBA177E12}"/>
              </a:ext>
            </a:extLst>
          </p:cNvPr>
          <p:cNvSpPr/>
          <p:nvPr/>
        </p:nvSpPr>
        <p:spPr>
          <a:xfrm>
            <a:off x="1728606" y="2583649"/>
            <a:ext cx="2071155" cy="2074841"/>
          </a:xfrm>
          <a:prstGeom prst="ellipse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239B60BF-BE2F-B04C-6B93-9734CA5731A7}"/>
              </a:ext>
            </a:extLst>
          </p:cNvPr>
          <p:cNvSpPr/>
          <p:nvPr/>
        </p:nvSpPr>
        <p:spPr>
          <a:xfrm>
            <a:off x="2966261" y="1597997"/>
            <a:ext cx="2880000" cy="28800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152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B78ED49B-B621-79FB-3FA3-BB9F31D7A6C5}"/>
              </a:ext>
            </a:extLst>
          </p:cNvPr>
          <p:cNvSpPr/>
          <p:nvPr/>
        </p:nvSpPr>
        <p:spPr>
          <a:xfrm>
            <a:off x="2858261" y="4121164"/>
            <a:ext cx="1548000" cy="1548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D7460592-FB57-6244-D186-106203007CF5}"/>
              </a:ext>
            </a:extLst>
          </p:cNvPr>
          <p:cNvGrpSpPr/>
          <p:nvPr/>
        </p:nvGrpSpPr>
        <p:grpSpPr>
          <a:xfrm>
            <a:off x="5011946" y="4658488"/>
            <a:ext cx="946099" cy="790093"/>
            <a:chOff x="5278205" y="4581140"/>
            <a:chExt cx="1657101" cy="1485789"/>
          </a:xfrm>
          <a:solidFill>
            <a:schemeClr val="accent1"/>
          </a:solidFill>
        </p:grpSpPr>
        <p:sp>
          <p:nvSpPr>
            <p:cNvPr id="28" name="任意多边形 15">
              <a:extLst>
                <a:ext uri="{FF2B5EF4-FFF2-40B4-BE49-F238E27FC236}">
                  <a16:creationId xmlns:a16="http://schemas.microsoft.com/office/drawing/2014/main" id="{7FE3AB3B-9FD4-BA4B-1235-73A5402FD017}"/>
                </a:ext>
              </a:extLst>
            </p:cNvPr>
            <p:cNvSpPr/>
            <p:nvPr/>
          </p:nvSpPr>
          <p:spPr>
            <a:xfrm>
              <a:off x="5278205" y="4581140"/>
              <a:ext cx="700732" cy="1485789"/>
            </a:xfrm>
            <a:custGeom>
              <a:avLst/>
              <a:gdLst/>
              <a:ahLst/>
              <a:cxnLst/>
              <a:rect l="l" t="t" r="r" b="b"/>
              <a:pathLst>
                <a:path w="700732" h="1485789">
                  <a:moveTo>
                    <a:pt x="0" y="0"/>
                  </a:moveTo>
                  <a:lnTo>
                    <a:pt x="700199" y="0"/>
                  </a:lnTo>
                  <a:lnTo>
                    <a:pt x="700199" y="563575"/>
                  </a:lnTo>
                  <a:cubicBezTo>
                    <a:pt x="711584" y="984833"/>
                    <a:pt x="540804" y="1292238"/>
                    <a:pt x="187858" y="1485789"/>
                  </a:cubicBezTo>
                  <a:lnTo>
                    <a:pt x="17078" y="1315008"/>
                  </a:lnTo>
                  <a:cubicBezTo>
                    <a:pt x="244785" y="1155613"/>
                    <a:pt x="358638" y="956370"/>
                    <a:pt x="358638" y="717277"/>
                  </a:cubicBezTo>
                  <a:cubicBezTo>
                    <a:pt x="210629" y="717277"/>
                    <a:pt x="91082" y="717277"/>
                    <a:pt x="0" y="71727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14">
              <a:extLst>
                <a:ext uri="{FF2B5EF4-FFF2-40B4-BE49-F238E27FC236}">
                  <a16:creationId xmlns:a16="http://schemas.microsoft.com/office/drawing/2014/main" id="{6255673C-D8AD-C713-33B5-1FA964FF9F22}"/>
                </a:ext>
              </a:extLst>
            </p:cNvPr>
            <p:cNvSpPr/>
            <p:nvPr/>
          </p:nvSpPr>
          <p:spPr>
            <a:xfrm>
              <a:off x="6234574" y="4581140"/>
              <a:ext cx="700732" cy="1485789"/>
            </a:xfrm>
            <a:custGeom>
              <a:avLst/>
              <a:gdLst/>
              <a:ahLst/>
              <a:cxnLst/>
              <a:rect l="l" t="t" r="r" b="b"/>
              <a:pathLst>
                <a:path w="700732" h="1485789">
                  <a:moveTo>
                    <a:pt x="0" y="0"/>
                  </a:moveTo>
                  <a:lnTo>
                    <a:pt x="700199" y="0"/>
                  </a:lnTo>
                  <a:lnTo>
                    <a:pt x="700199" y="563575"/>
                  </a:lnTo>
                  <a:cubicBezTo>
                    <a:pt x="711585" y="984833"/>
                    <a:pt x="540804" y="1292238"/>
                    <a:pt x="187859" y="1485789"/>
                  </a:cubicBezTo>
                  <a:lnTo>
                    <a:pt x="0" y="1315008"/>
                  </a:lnTo>
                  <a:cubicBezTo>
                    <a:pt x="216322" y="1166999"/>
                    <a:pt x="335868" y="967755"/>
                    <a:pt x="358639" y="717277"/>
                  </a:cubicBezTo>
                  <a:cubicBezTo>
                    <a:pt x="210629" y="717277"/>
                    <a:pt x="91083" y="717277"/>
                    <a:pt x="0" y="71727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8" name="iconfont-1039-797334">
            <a:extLst>
              <a:ext uri="{FF2B5EF4-FFF2-40B4-BE49-F238E27FC236}">
                <a16:creationId xmlns:a16="http://schemas.microsoft.com/office/drawing/2014/main" id="{559EFD38-B071-C758-E3CF-63C7A7AA9F70}"/>
              </a:ext>
            </a:extLst>
          </p:cNvPr>
          <p:cNvSpPr/>
          <p:nvPr/>
        </p:nvSpPr>
        <p:spPr>
          <a:xfrm>
            <a:off x="3149151" y="4543478"/>
            <a:ext cx="966220" cy="879711"/>
          </a:xfrm>
          <a:custGeom>
            <a:avLst/>
            <a:gdLst>
              <a:gd name="T0" fmla="*/ 9583 w 9632"/>
              <a:gd name="T1" fmla="*/ 2799 h 8770"/>
              <a:gd name="T2" fmla="*/ 8468 w 9632"/>
              <a:gd name="T3" fmla="*/ 205 h 8770"/>
              <a:gd name="T4" fmla="*/ 8152 w 9632"/>
              <a:gd name="T5" fmla="*/ 0 h 8770"/>
              <a:gd name="T6" fmla="*/ 1794 w 9632"/>
              <a:gd name="T7" fmla="*/ 0 h 8770"/>
              <a:gd name="T8" fmla="*/ 1494 w 9632"/>
              <a:gd name="T9" fmla="*/ 174 h 8770"/>
              <a:gd name="T10" fmla="*/ 66 w 9632"/>
              <a:gd name="T11" fmla="*/ 2732 h 8770"/>
              <a:gd name="T12" fmla="*/ 98 w 9632"/>
              <a:gd name="T13" fmla="*/ 3104 h 8770"/>
              <a:gd name="T14" fmla="*/ 4569 w 9632"/>
              <a:gd name="T15" fmla="*/ 8643 h 8770"/>
              <a:gd name="T16" fmla="*/ 4837 w 9632"/>
              <a:gd name="T17" fmla="*/ 8770 h 8770"/>
              <a:gd name="T18" fmla="*/ 5105 w 9632"/>
              <a:gd name="T19" fmla="*/ 8643 h 8770"/>
              <a:gd name="T20" fmla="*/ 9536 w 9632"/>
              <a:gd name="T21" fmla="*/ 3140 h 8770"/>
              <a:gd name="T22" fmla="*/ 9583 w 9632"/>
              <a:gd name="T23" fmla="*/ 2799 h 8770"/>
              <a:gd name="T24" fmla="*/ 7877 w 9632"/>
              <a:gd name="T25" fmla="*/ 3467 h 8770"/>
              <a:gd name="T26" fmla="*/ 5123 w 9632"/>
              <a:gd name="T27" fmla="*/ 3467 h 8770"/>
              <a:gd name="T28" fmla="*/ 5123 w 9632"/>
              <a:gd name="T29" fmla="*/ 7852 h 8770"/>
              <a:gd name="T30" fmla="*/ 4817 w 9632"/>
              <a:gd name="T31" fmla="*/ 8158 h 8770"/>
              <a:gd name="T32" fmla="*/ 4511 w 9632"/>
              <a:gd name="T33" fmla="*/ 7852 h 8770"/>
              <a:gd name="T34" fmla="*/ 4511 w 9632"/>
              <a:gd name="T35" fmla="*/ 3509 h 8770"/>
              <a:gd name="T36" fmla="*/ 4483 w 9632"/>
              <a:gd name="T37" fmla="*/ 3467 h 8770"/>
              <a:gd name="T38" fmla="*/ 1554 w 9632"/>
              <a:gd name="T39" fmla="*/ 3467 h 8770"/>
              <a:gd name="T40" fmla="*/ 1248 w 9632"/>
              <a:gd name="T41" fmla="*/ 3161 h 8770"/>
              <a:gd name="T42" fmla="*/ 1554 w 9632"/>
              <a:gd name="T43" fmla="*/ 2855 h 8770"/>
              <a:gd name="T44" fmla="*/ 3920 w 9632"/>
              <a:gd name="T45" fmla="*/ 2855 h 8770"/>
              <a:gd name="T46" fmla="*/ 2293 w 9632"/>
              <a:gd name="T47" fmla="*/ 1229 h 8770"/>
              <a:gd name="T48" fmla="*/ 2293 w 9632"/>
              <a:gd name="T49" fmla="*/ 796 h 8770"/>
              <a:gd name="T50" fmla="*/ 2726 w 9632"/>
              <a:gd name="T51" fmla="*/ 796 h 8770"/>
              <a:gd name="T52" fmla="*/ 4785 w 9632"/>
              <a:gd name="T53" fmla="*/ 2855 h 8770"/>
              <a:gd name="T54" fmla="*/ 4790 w 9632"/>
              <a:gd name="T55" fmla="*/ 2855 h 8770"/>
              <a:gd name="T56" fmla="*/ 6845 w 9632"/>
              <a:gd name="T57" fmla="*/ 800 h 8770"/>
              <a:gd name="T58" fmla="*/ 7278 w 9632"/>
              <a:gd name="T59" fmla="*/ 800 h 8770"/>
              <a:gd name="T60" fmla="*/ 7278 w 9632"/>
              <a:gd name="T61" fmla="*/ 1233 h 8770"/>
              <a:gd name="T62" fmla="*/ 5655 w 9632"/>
              <a:gd name="T63" fmla="*/ 2855 h 8770"/>
              <a:gd name="T64" fmla="*/ 7877 w 9632"/>
              <a:gd name="T65" fmla="*/ 2855 h 8770"/>
              <a:gd name="T66" fmla="*/ 8182 w 9632"/>
              <a:gd name="T67" fmla="*/ 3161 h 8770"/>
              <a:gd name="T68" fmla="*/ 7877 w 9632"/>
              <a:gd name="T69" fmla="*/ 3467 h 8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632" h="8770">
                <a:moveTo>
                  <a:pt x="9583" y="2799"/>
                </a:moveTo>
                <a:lnTo>
                  <a:pt x="8468" y="205"/>
                </a:lnTo>
                <a:cubicBezTo>
                  <a:pt x="8414" y="81"/>
                  <a:pt x="8290" y="0"/>
                  <a:pt x="8152" y="0"/>
                </a:cubicBezTo>
                <a:lnTo>
                  <a:pt x="1794" y="0"/>
                </a:lnTo>
                <a:cubicBezTo>
                  <a:pt x="1669" y="0"/>
                  <a:pt x="1554" y="67"/>
                  <a:pt x="1494" y="174"/>
                </a:cubicBezTo>
                <a:lnTo>
                  <a:pt x="66" y="2732"/>
                </a:lnTo>
                <a:cubicBezTo>
                  <a:pt x="0" y="2851"/>
                  <a:pt x="12" y="2998"/>
                  <a:pt x="98" y="3104"/>
                </a:cubicBezTo>
                <a:lnTo>
                  <a:pt x="4569" y="8643"/>
                </a:lnTo>
                <a:cubicBezTo>
                  <a:pt x="4634" y="8723"/>
                  <a:pt x="4733" y="8770"/>
                  <a:pt x="4837" y="8770"/>
                </a:cubicBezTo>
                <a:cubicBezTo>
                  <a:pt x="4942" y="8770"/>
                  <a:pt x="5040" y="8723"/>
                  <a:pt x="5105" y="8643"/>
                </a:cubicBezTo>
                <a:lnTo>
                  <a:pt x="9536" y="3140"/>
                </a:lnTo>
                <a:cubicBezTo>
                  <a:pt x="9614" y="3044"/>
                  <a:pt x="9632" y="2913"/>
                  <a:pt x="9583" y="2799"/>
                </a:cubicBezTo>
                <a:close/>
                <a:moveTo>
                  <a:pt x="7877" y="3467"/>
                </a:moveTo>
                <a:lnTo>
                  <a:pt x="5123" y="3467"/>
                </a:lnTo>
                <a:lnTo>
                  <a:pt x="5123" y="7852"/>
                </a:lnTo>
                <a:cubicBezTo>
                  <a:pt x="5123" y="8021"/>
                  <a:pt x="4986" y="8158"/>
                  <a:pt x="4817" y="8158"/>
                </a:cubicBezTo>
                <a:cubicBezTo>
                  <a:pt x="4648" y="8158"/>
                  <a:pt x="4511" y="8021"/>
                  <a:pt x="4511" y="7852"/>
                </a:cubicBezTo>
                <a:lnTo>
                  <a:pt x="4511" y="3509"/>
                </a:lnTo>
                <a:cubicBezTo>
                  <a:pt x="4501" y="3496"/>
                  <a:pt x="4491" y="3482"/>
                  <a:pt x="4483" y="3467"/>
                </a:cubicBezTo>
                <a:lnTo>
                  <a:pt x="1554" y="3467"/>
                </a:lnTo>
                <a:cubicBezTo>
                  <a:pt x="1385" y="3467"/>
                  <a:pt x="1248" y="3330"/>
                  <a:pt x="1248" y="3161"/>
                </a:cubicBezTo>
                <a:cubicBezTo>
                  <a:pt x="1248" y="2992"/>
                  <a:pt x="1385" y="2855"/>
                  <a:pt x="1554" y="2855"/>
                </a:cubicBezTo>
                <a:lnTo>
                  <a:pt x="3920" y="2855"/>
                </a:lnTo>
                <a:lnTo>
                  <a:pt x="2293" y="1229"/>
                </a:lnTo>
                <a:cubicBezTo>
                  <a:pt x="2173" y="1109"/>
                  <a:pt x="2173" y="916"/>
                  <a:pt x="2293" y="796"/>
                </a:cubicBezTo>
                <a:cubicBezTo>
                  <a:pt x="2413" y="677"/>
                  <a:pt x="2606" y="677"/>
                  <a:pt x="2726" y="796"/>
                </a:cubicBezTo>
                <a:lnTo>
                  <a:pt x="4785" y="2855"/>
                </a:lnTo>
                <a:lnTo>
                  <a:pt x="4790" y="2855"/>
                </a:lnTo>
                <a:lnTo>
                  <a:pt x="6845" y="800"/>
                </a:lnTo>
                <a:cubicBezTo>
                  <a:pt x="6964" y="680"/>
                  <a:pt x="7158" y="680"/>
                  <a:pt x="7278" y="800"/>
                </a:cubicBezTo>
                <a:cubicBezTo>
                  <a:pt x="7397" y="920"/>
                  <a:pt x="7397" y="1113"/>
                  <a:pt x="7278" y="1233"/>
                </a:cubicBezTo>
                <a:lnTo>
                  <a:pt x="5655" y="2855"/>
                </a:lnTo>
                <a:lnTo>
                  <a:pt x="7877" y="2855"/>
                </a:lnTo>
                <a:cubicBezTo>
                  <a:pt x="8045" y="2855"/>
                  <a:pt x="8182" y="2992"/>
                  <a:pt x="8182" y="3161"/>
                </a:cubicBezTo>
                <a:cubicBezTo>
                  <a:pt x="8182" y="3330"/>
                  <a:pt x="8045" y="3467"/>
                  <a:pt x="7877" y="3467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gaoding-15">
            <a:extLst>
              <a:ext uri="{FF2B5EF4-FFF2-40B4-BE49-F238E27FC236}">
                <a16:creationId xmlns:a16="http://schemas.microsoft.com/office/drawing/2014/main" id="{76695308-13BA-87B3-4CB9-03000D29FC95}"/>
              </a:ext>
            </a:extLst>
          </p:cNvPr>
          <p:cNvSpPr txBox="1"/>
          <p:nvPr/>
        </p:nvSpPr>
        <p:spPr>
          <a:xfrm>
            <a:off x="6647018" y="2350879"/>
            <a:ext cx="3816376" cy="933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53" name="文本框 36">
            <a:extLst>
              <a:ext uri="{FF2B5EF4-FFF2-40B4-BE49-F238E27FC236}">
                <a16:creationId xmlns:a16="http://schemas.microsoft.com/office/drawing/2014/main" id="{EDE7FF1E-7C1F-F19A-F786-D2807EB3B4E5}"/>
              </a:ext>
            </a:extLst>
          </p:cNvPr>
          <p:cNvSpPr txBox="1"/>
          <p:nvPr/>
        </p:nvSpPr>
        <p:spPr>
          <a:xfrm>
            <a:off x="6647018" y="1966158"/>
            <a:ext cx="2092314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OPPOSans R"/>
                <a:sym typeface="+mn-lt"/>
              </a:rPr>
              <a:t>请添加小标题</a:t>
            </a:r>
          </a:p>
        </p:txBody>
      </p:sp>
      <p:sp>
        <p:nvSpPr>
          <p:cNvPr id="55" name="gaoding-15">
            <a:extLst>
              <a:ext uri="{FF2B5EF4-FFF2-40B4-BE49-F238E27FC236}">
                <a16:creationId xmlns:a16="http://schemas.microsoft.com/office/drawing/2014/main" id="{2BD39A1C-F020-FE9C-CE1F-E8E1A50DAA6B}"/>
              </a:ext>
            </a:extLst>
          </p:cNvPr>
          <p:cNvSpPr txBox="1"/>
          <p:nvPr/>
        </p:nvSpPr>
        <p:spPr>
          <a:xfrm>
            <a:off x="6647018" y="4178094"/>
            <a:ext cx="3816376" cy="933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56" name="文本框 36">
            <a:extLst>
              <a:ext uri="{FF2B5EF4-FFF2-40B4-BE49-F238E27FC236}">
                <a16:creationId xmlns:a16="http://schemas.microsoft.com/office/drawing/2014/main" id="{D85E85DD-C256-966D-8F90-A0179BB6C5AC}"/>
              </a:ext>
            </a:extLst>
          </p:cNvPr>
          <p:cNvSpPr txBox="1"/>
          <p:nvPr/>
        </p:nvSpPr>
        <p:spPr>
          <a:xfrm>
            <a:off x="6647018" y="3793373"/>
            <a:ext cx="2092314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OPPOSans R"/>
                <a:sym typeface="+mn-lt"/>
              </a:rPr>
              <a:t>请添加小标题</a:t>
            </a:r>
          </a:p>
        </p:txBody>
      </p:sp>
    </p:spTree>
    <p:extLst>
      <p:ext uri="{BB962C8B-B14F-4D97-AF65-F5344CB8AC3E}">
        <p14:creationId xmlns:p14="http://schemas.microsoft.com/office/powerpoint/2010/main" val="3127307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98801ECA-4D3B-892C-B422-B8A12041D47E}"/>
              </a:ext>
            </a:extLst>
          </p:cNvPr>
          <p:cNvSpPr/>
          <p:nvPr/>
        </p:nvSpPr>
        <p:spPr>
          <a:xfrm>
            <a:off x="6722418" y="0"/>
            <a:ext cx="2376825" cy="6858000"/>
          </a:xfrm>
          <a:custGeom>
            <a:avLst/>
            <a:gdLst>
              <a:gd name="connsiteX0" fmla="*/ 998710 w 2376825"/>
              <a:gd name="connsiteY0" fmla="*/ 0 h 6858000"/>
              <a:gd name="connsiteX1" fmla="*/ 2376825 w 2376825"/>
              <a:gd name="connsiteY1" fmla="*/ 0 h 6858000"/>
              <a:gd name="connsiteX2" fmla="*/ 2343275 w 2376825"/>
              <a:gd name="connsiteY2" fmla="*/ 26561 h 6858000"/>
              <a:gd name="connsiteX3" fmla="*/ 679492 w 2376825"/>
              <a:gd name="connsiteY3" fmla="*/ 3580749 h 6858000"/>
              <a:gd name="connsiteX4" fmla="*/ 2018599 w 2376825"/>
              <a:gd name="connsiteY4" fmla="*/ 6837660 h 6858000"/>
              <a:gd name="connsiteX5" fmla="*/ 2039777 w 2376825"/>
              <a:gd name="connsiteY5" fmla="*/ 6858000 h 6858000"/>
              <a:gd name="connsiteX6" fmla="*/ 825427 w 2376825"/>
              <a:gd name="connsiteY6" fmla="*/ 6858000 h 6858000"/>
              <a:gd name="connsiteX7" fmla="*/ 689351 w 2376825"/>
              <a:gd name="connsiteY7" fmla="*/ 6593858 h 6858000"/>
              <a:gd name="connsiteX8" fmla="*/ 0 w 2376825"/>
              <a:gd name="connsiteY8" fmla="*/ 3580749 h 6858000"/>
              <a:gd name="connsiteX9" fmla="*/ 843730 w 2376825"/>
              <a:gd name="connsiteY9" fmla="*/ 2679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76825" h="6858000">
                <a:moveTo>
                  <a:pt x="998710" y="0"/>
                </a:moveTo>
                <a:lnTo>
                  <a:pt x="2376825" y="0"/>
                </a:lnTo>
                <a:lnTo>
                  <a:pt x="2343275" y="26561"/>
                </a:lnTo>
                <a:cubicBezTo>
                  <a:pt x="1327161" y="871363"/>
                  <a:pt x="679492" y="2149859"/>
                  <a:pt x="679492" y="3580749"/>
                </a:cubicBezTo>
                <a:cubicBezTo>
                  <a:pt x="679492" y="4852652"/>
                  <a:pt x="1191230" y="6004143"/>
                  <a:pt x="2018599" y="6837660"/>
                </a:cubicBezTo>
                <a:lnTo>
                  <a:pt x="2039777" y="6858000"/>
                </a:lnTo>
                <a:lnTo>
                  <a:pt x="825427" y="6858000"/>
                </a:lnTo>
                <a:lnTo>
                  <a:pt x="689351" y="6593858"/>
                </a:lnTo>
                <a:cubicBezTo>
                  <a:pt x="247572" y="5682348"/>
                  <a:pt x="0" y="4660292"/>
                  <a:pt x="0" y="3580749"/>
                </a:cubicBezTo>
                <a:cubicBezTo>
                  <a:pt x="0" y="2381257"/>
                  <a:pt x="305645" y="1252737"/>
                  <a:pt x="843730" y="267970"/>
                </a:cubicBezTo>
                <a:close/>
              </a:path>
            </a:pathLst>
          </a:cu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78DF8702-500A-7C6C-9C75-D52D7A3F5494}"/>
              </a:ext>
            </a:extLst>
          </p:cNvPr>
          <p:cNvSpPr/>
          <p:nvPr/>
        </p:nvSpPr>
        <p:spPr>
          <a:xfrm>
            <a:off x="7336067" y="0"/>
            <a:ext cx="2376825" cy="6858000"/>
          </a:xfrm>
          <a:custGeom>
            <a:avLst/>
            <a:gdLst>
              <a:gd name="connsiteX0" fmla="*/ 998710 w 2376825"/>
              <a:gd name="connsiteY0" fmla="*/ 0 h 6858000"/>
              <a:gd name="connsiteX1" fmla="*/ 2376825 w 2376825"/>
              <a:gd name="connsiteY1" fmla="*/ 0 h 6858000"/>
              <a:gd name="connsiteX2" fmla="*/ 2343275 w 2376825"/>
              <a:gd name="connsiteY2" fmla="*/ 26561 h 6858000"/>
              <a:gd name="connsiteX3" fmla="*/ 679492 w 2376825"/>
              <a:gd name="connsiteY3" fmla="*/ 3580749 h 6858000"/>
              <a:gd name="connsiteX4" fmla="*/ 2018599 w 2376825"/>
              <a:gd name="connsiteY4" fmla="*/ 6837660 h 6858000"/>
              <a:gd name="connsiteX5" fmla="*/ 2039777 w 2376825"/>
              <a:gd name="connsiteY5" fmla="*/ 6858000 h 6858000"/>
              <a:gd name="connsiteX6" fmla="*/ 825427 w 2376825"/>
              <a:gd name="connsiteY6" fmla="*/ 6858000 h 6858000"/>
              <a:gd name="connsiteX7" fmla="*/ 689351 w 2376825"/>
              <a:gd name="connsiteY7" fmla="*/ 6593858 h 6858000"/>
              <a:gd name="connsiteX8" fmla="*/ 0 w 2376825"/>
              <a:gd name="connsiteY8" fmla="*/ 3580749 h 6858000"/>
              <a:gd name="connsiteX9" fmla="*/ 843730 w 2376825"/>
              <a:gd name="connsiteY9" fmla="*/ 2679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76825" h="6858000">
                <a:moveTo>
                  <a:pt x="998710" y="0"/>
                </a:moveTo>
                <a:lnTo>
                  <a:pt x="2376825" y="0"/>
                </a:lnTo>
                <a:lnTo>
                  <a:pt x="2343275" y="26561"/>
                </a:lnTo>
                <a:cubicBezTo>
                  <a:pt x="1327161" y="871363"/>
                  <a:pt x="679492" y="2149859"/>
                  <a:pt x="679492" y="3580749"/>
                </a:cubicBezTo>
                <a:cubicBezTo>
                  <a:pt x="679492" y="4852652"/>
                  <a:pt x="1191230" y="6004143"/>
                  <a:pt x="2018599" y="6837660"/>
                </a:cubicBezTo>
                <a:lnTo>
                  <a:pt x="2039777" y="6858000"/>
                </a:lnTo>
                <a:lnTo>
                  <a:pt x="825427" y="6858000"/>
                </a:lnTo>
                <a:lnTo>
                  <a:pt x="689351" y="6593858"/>
                </a:lnTo>
                <a:cubicBezTo>
                  <a:pt x="247572" y="5682348"/>
                  <a:pt x="0" y="4660292"/>
                  <a:pt x="0" y="3580749"/>
                </a:cubicBezTo>
                <a:cubicBezTo>
                  <a:pt x="0" y="2381257"/>
                  <a:pt x="305645" y="1252737"/>
                  <a:pt x="843730" y="267970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 descr="卡通画&#10;&#10;中度可信度描述已自动生成">
            <a:extLst>
              <a:ext uri="{FF2B5EF4-FFF2-40B4-BE49-F238E27FC236}">
                <a16:creationId xmlns:a16="http://schemas.microsoft.com/office/drawing/2014/main" id="{F5B3442B-C920-CCDE-6550-C2530416E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4F85965-1125-3189-5F60-DBC509C61D30}"/>
              </a:ext>
            </a:extLst>
          </p:cNvPr>
          <p:cNvSpPr/>
          <p:nvPr/>
        </p:nvSpPr>
        <p:spPr>
          <a:xfrm flipH="1">
            <a:off x="609600" y="4084527"/>
            <a:ext cx="1581150" cy="419339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miter/>
          </a:ln>
          <a:effectLst>
            <a:outerShdw blurRad="152400" dist="88900" dir="5400000" sx="96000" sy="96000" algn="t" rotWithShape="0">
              <a:schemeClr val="accent1"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73152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汇报人：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MiSans" panose="00000500000000000000" pitchFamily="2" charset="-122"/>
              <a:ea typeface="MiSans" panose="000005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7CCF2D4-FB92-C064-0B1C-0D8CE5C61522}"/>
              </a:ext>
            </a:extLst>
          </p:cNvPr>
          <p:cNvSpPr/>
          <p:nvPr/>
        </p:nvSpPr>
        <p:spPr>
          <a:xfrm flipH="1">
            <a:off x="2979738" y="4084527"/>
            <a:ext cx="2530925" cy="419339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miter/>
          </a:ln>
          <a:effectLst>
            <a:outerShdw blurRad="152400" dist="88900" dir="5400000" sx="96000" sy="96000" algn="t" rotWithShape="0">
              <a:schemeClr val="accent1"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73152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汇报时间：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年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XX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月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D1D9C96-664F-1BAA-1272-B46829F06ED0}"/>
              </a:ext>
            </a:extLst>
          </p:cNvPr>
          <p:cNvSpPr txBox="1"/>
          <p:nvPr/>
        </p:nvSpPr>
        <p:spPr>
          <a:xfrm>
            <a:off x="609600" y="3429000"/>
            <a:ext cx="3301609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BUSINESS STYLE YEAR-END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REPORT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50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94" name="文本框 193">
            <a:extLst>
              <a:ext uri="{FF2B5EF4-FFF2-40B4-BE49-F238E27FC236}">
                <a16:creationId xmlns:a16="http://schemas.microsoft.com/office/drawing/2014/main" id="{8C2B2E66-C5F8-E6B1-F4B9-3B5EA765D77A}"/>
              </a:ext>
            </a:extLst>
          </p:cNvPr>
          <p:cNvSpPr txBox="1"/>
          <p:nvPr/>
        </p:nvSpPr>
        <p:spPr>
          <a:xfrm>
            <a:off x="616223" y="1800378"/>
            <a:ext cx="4103688" cy="123110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汉仪旗黑KW 55S" panose="00020600040101010101" pitchFamily="18" charset="-122"/>
              </a:rPr>
              <a:t>汇报完毕</a:t>
            </a:r>
            <a:endParaRPr kumimoji="1" lang="en-US" altLang="zh-CN" sz="8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5400000" scaled="1"/>
              </a:gradFill>
              <a:uLnTx/>
              <a:uFillTx/>
              <a:latin typeface="MiSans Semibold" panose="00000700000000000000" pitchFamily="2" charset="-122"/>
              <a:ea typeface="MiSans Semibold" panose="00000700000000000000" pitchFamily="2" charset="-122"/>
              <a:cs typeface="+mn-ea"/>
              <a:sym typeface="汉仪旗黑KW 55S" panose="00020600040101010101" pitchFamily="18" charset="-122"/>
            </a:endParaRPr>
          </a:p>
        </p:txBody>
      </p:sp>
      <p:sp>
        <p:nvSpPr>
          <p:cNvPr id="23" name="gaoding-14">
            <a:extLst>
              <a:ext uri="{FF2B5EF4-FFF2-40B4-BE49-F238E27FC236}">
                <a16:creationId xmlns:a16="http://schemas.microsoft.com/office/drawing/2014/main" id="{386A01D0-0E63-27B4-8267-6C8C531DC4DC}"/>
              </a:ext>
            </a:extLst>
          </p:cNvPr>
          <p:cNvSpPr txBox="1"/>
          <p:nvPr/>
        </p:nvSpPr>
        <p:spPr>
          <a:xfrm>
            <a:off x="609600" y="5831572"/>
            <a:ext cx="4432064" cy="5286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altLang="zh-CN" sz="90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urna</a:t>
            </a:r>
            <a:r>
              <a:rPr kumimoji="0" lang="en-US" altLang="zh-CN" sz="9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effectLst/>
                <a:uLnTx/>
                <a:uFillTx/>
                <a:latin typeface="+mn-lt"/>
                <a:ea typeface="OPPOSans R" panose="00020600040101010101" pitchFamily="18" charset="-122"/>
                <a:cs typeface="OPPOSans R" panose="00020600040101010101" pitchFamily="18" charset="-122"/>
              </a:rPr>
              <a:t>.</a:t>
            </a:r>
          </a:p>
        </p:txBody>
      </p:sp>
      <p:pic>
        <p:nvPicPr>
          <p:cNvPr id="46" name="图片 45" descr="男人拿着笔记本电脑&#10;&#10;描述已自动生成">
            <a:extLst>
              <a:ext uri="{FF2B5EF4-FFF2-40B4-BE49-F238E27FC236}">
                <a16:creationId xmlns:a16="http://schemas.microsoft.com/office/drawing/2014/main" id="{85E83D9A-50FD-41A3-A463-AEA91351152B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28" t="6593" r="1"/>
          <a:stretch/>
        </p:blipFill>
        <p:spPr>
          <a:xfrm>
            <a:off x="6355657" y="787400"/>
            <a:ext cx="4883708" cy="5586698"/>
          </a:xfrm>
          <a:prstGeom prst="round2DiagRect">
            <a:avLst>
              <a:gd name="adj1" fmla="val 19231"/>
              <a:gd name="adj2" fmla="val 0"/>
            </a:avLst>
          </a:prstGeom>
          <a:ln w="50800">
            <a:solidFill>
              <a:schemeClr val="bg1"/>
            </a:solidFill>
          </a:ln>
        </p:spPr>
      </p:pic>
      <p:grpSp>
        <p:nvGrpSpPr>
          <p:cNvPr id="75" name="组合 74">
            <a:extLst>
              <a:ext uri="{FF2B5EF4-FFF2-40B4-BE49-F238E27FC236}">
                <a16:creationId xmlns:a16="http://schemas.microsoft.com/office/drawing/2014/main" id="{F15A971A-C596-2E19-C694-3498723EE1E6}"/>
              </a:ext>
            </a:extLst>
          </p:cNvPr>
          <p:cNvGrpSpPr/>
          <p:nvPr/>
        </p:nvGrpSpPr>
        <p:grpSpPr>
          <a:xfrm rot="5400000" flipV="1">
            <a:off x="11046271" y="3008813"/>
            <a:ext cx="884633" cy="174379"/>
            <a:chOff x="-8868229" y="1828800"/>
            <a:chExt cx="5105084" cy="1006315"/>
          </a:xfrm>
          <a:solidFill>
            <a:schemeClr val="bg1"/>
          </a:solidFill>
        </p:grpSpPr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995D518A-FF88-A73B-015F-E6F20D4BF5AB}"/>
                </a:ext>
              </a:extLst>
            </p:cNvPr>
            <p:cNvSpPr/>
            <p:nvPr/>
          </p:nvSpPr>
          <p:spPr>
            <a:xfrm>
              <a:off x="-8868229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EB9CAC3C-8480-6A67-5043-E3A98AA1636C}"/>
                </a:ext>
              </a:extLst>
            </p:cNvPr>
            <p:cNvSpPr/>
            <p:nvPr/>
          </p:nvSpPr>
          <p:spPr>
            <a:xfrm>
              <a:off x="-8141490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9A0E50C9-6F82-DAFA-C873-5A5FCEC12E1C}"/>
                </a:ext>
              </a:extLst>
            </p:cNvPr>
            <p:cNvSpPr/>
            <p:nvPr/>
          </p:nvSpPr>
          <p:spPr>
            <a:xfrm>
              <a:off x="-7414751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B892DF07-964F-B779-E401-1CB40BCA2ABD}"/>
                </a:ext>
              </a:extLst>
            </p:cNvPr>
            <p:cNvSpPr/>
            <p:nvPr/>
          </p:nvSpPr>
          <p:spPr>
            <a:xfrm>
              <a:off x="-6688012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B73D2024-AF79-DA8A-4FB6-E6102A735332}"/>
                </a:ext>
              </a:extLst>
            </p:cNvPr>
            <p:cNvSpPr/>
            <p:nvPr/>
          </p:nvSpPr>
          <p:spPr>
            <a:xfrm>
              <a:off x="-5961273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142E8D18-46C3-8E76-6417-E8337F8E015E}"/>
                </a:ext>
              </a:extLst>
            </p:cNvPr>
            <p:cNvSpPr/>
            <p:nvPr/>
          </p:nvSpPr>
          <p:spPr>
            <a:xfrm>
              <a:off x="-5234534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AE645430-501C-CD29-3D09-2DD09E306DA0}"/>
                </a:ext>
              </a:extLst>
            </p:cNvPr>
            <p:cNvSpPr/>
            <p:nvPr/>
          </p:nvSpPr>
          <p:spPr>
            <a:xfrm>
              <a:off x="-4507795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4B99B86E-4BF9-2A9C-13D2-34BA47549621}"/>
                </a:ext>
              </a:extLst>
            </p:cNvPr>
            <p:cNvSpPr/>
            <p:nvPr/>
          </p:nvSpPr>
          <p:spPr>
            <a:xfrm>
              <a:off x="-8486437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330CC06F-37D6-3C14-FC01-4EACF7ED388A}"/>
                </a:ext>
              </a:extLst>
            </p:cNvPr>
            <p:cNvSpPr/>
            <p:nvPr/>
          </p:nvSpPr>
          <p:spPr>
            <a:xfrm>
              <a:off x="-7759698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44CB8AB4-1E01-CEFF-AEF9-E78689A22146}"/>
                </a:ext>
              </a:extLst>
            </p:cNvPr>
            <p:cNvSpPr/>
            <p:nvPr/>
          </p:nvSpPr>
          <p:spPr>
            <a:xfrm>
              <a:off x="-7032959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DAE0639A-3941-72AC-4FED-7922AFB23900}"/>
                </a:ext>
              </a:extLst>
            </p:cNvPr>
            <p:cNvSpPr/>
            <p:nvPr/>
          </p:nvSpPr>
          <p:spPr>
            <a:xfrm>
              <a:off x="-6306220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364A8DBA-79EB-A448-99C6-EA1EEDD5A2D4}"/>
                </a:ext>
              </a:extLst>
            </p:cNvPr>
            <p:cNvSpPr/>
            <p:nvPr/>
          </p:nvSpPr>
          <p:spPr>
            <a:xfrm>
              <a:off x="-5579481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0C06B8C5-B3C1-5B91-57C3-93A15A342F7D}"/>
                </a:ext>
              </a:extLst>
            </p:cNvPr>
            <p:cNvSpPr/>
            <p:nvPr/>
          </p:nvSpPr>
          <p:spPr>
            <a:xfrm>
              <a:off x="-4852742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DB55C59F-419A-4192-BFB2-EC12ACE3C3B1}"/>
                </a:ext>
              </a:extLst>
            </p:cNvPr>
            <p:cNvSpPr/>
            <p:nvPr/>
          </p:nvSpPr>
          <p:spPr>
            <a:xfrm>
              <a:off x="-4126003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E71DBB4D-22EE-C40C-B82E-9CFF30BD359F}"/>
              </a:ext>
            </a:extLst>
          </p:cNvPr>
          <p:cNvGrpSpPr/>
          <p:nvPr/>
        </p:nvGrpSpPr>
        <p:grpSpPr>
          <a:xfrm flipV="1">
            <a:off x="635482" y="493835"/>
            <a:ext cx="884633" cy="174379"/>
            <a:chOff x="-8868229" y="1828800"/>
            <a:chExt cx="5105084" cy="1006315"/>
          </a:xfrm>
          <a:solidFill>
            <a:schemeClr val="accent1"/>
          </a:solidFill>
        </p:grpSpPr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BA6ED1A1-FAFD-D96A-5E1F-C72507371F41}"/>
                </a:ext>
              </a:extLst>
            </p:cNvPr>
            <p:cNvSpPr/>
            <p:nvPr/>
          </p:nvSpPr>
          <p:spPr>
            <a:xfrm>
              <a:off x="-8868229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椭圆 123">
              <a:extLst>
                <a:ext uri="{FF2B5EF4-FFF2-40B4-BE49-F238E27FC236}">
                  <a16:creationId xmlns:a16="http://schemas.microsoft.com/office/drawing/2014/main" id="{9787ADCE-3A6B-4A36-40FE-9177F16D6D1A}"/>
                </a:ext>
              </a:extLst>
            </p:cNvPr>
            <p:cNvSpPr/>
            <p:nvPr/>
          </p:nvSpPr>
          <p:spPr>
            <a:xfrm>
              <a:off x="-8141490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>
              <a:extLst>
                <a:ext uri="{FF2B5EF4-FFF2-40B4-BE49-F238E27FC236}">
                  <a16:creationId xmlns:a16="http://schemas.microsoft.com/office/drawing/2014/main" id="{8FDC1B97-2BA8-7F17-0DB8-326330505E66}"/>
                </a:ext>
              </a:extLst>
            </p:cNvPr>
            <p:cNvSpPr/>
            <p:nvPr/>
          </p:nvSpPr>
          <p:spPr>
            <a:xfrm>
              <a:off x="-7414751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3BAC5F91-7A6D-FB02-D191-CDF9902A52B5}"/>
                </a:ext>
              </a:extLst>
            </p:cNvPr>
            <p:cNvSpPr/>
            <p:nvPr/>
          </p:nvSpPr>
          <p:spPr>
            <a:xfrm>
              <a:off x="-6688012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>
              <a:extLst>
                <a:ext uri="{FF2B5EF4-FFF2-40B4-BE49-F238E27FC236}">
                  <a16:creationId xmlns:a16="http://schemas.microsoft.com/office/drawing/2014/main" id="{BD4109A5-DC3B-611D-671E-F30FD220F675}"/>
                </a:ext>
              </a:extLst>
            </p:cNvPr>
            <p:cNvSpPr/>
            <p:nvPr/>
          </p:nvSpPr>
          <p:spPr>
            <a:xfrm>
              <a:off x="-5961273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2" name="椭圆 191">
              <a:extLst>
                <a:ext uri="{FF2B5EF4-FFF2-40B4-BE49-F238E27FC236}">
                  <a16:creationId xmlns:a16="http://schemas.microsoft.com/office/drawing/2014/main" id="{FEFA62CE-610F-AD16-9AB7-E864AC508E86}"/>
                </a:ext>
              </a:extLst>
            </p:cNvPr>
            <p:cNvSpPr/>
            <p:nvPr/>
          </p:nvSpPr>
          <p:spPr>
            <a:xfrm>
              <a:off x="-5234534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椭圆 192">
              <a:extLst>
                <a:ext uri="{FF2B5EF4-FFF2-40B4-BE49-F238E27FC236}">
                  <a16:creationId xmlns:a16="http://schemas.microsoft.com/office/drawing/2014/main" id="{F038E198-7C69-49D0-1AE1-EDB57D654F8C}"/>
                </a:ext>
              </a:extLst>
            </p:cNvPr>
            <p:cNvSpPr/>
            <p:nvPr/>
          </p:nvSpPr>
          <p:spPr>
            <a:xfrm>
              <a:off x="-4507795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9D5FD0D-A941-0465-9447-EFF5EBB0FA39}"/>
                </a:ext>
              </a:extLst>
            </p:cNvPr>
            <p:cNvSpPr/>
            <p:nvPr/>
          </p:nvSpPr>
          <p:spPr>
            <a:xfrm>
              <a:off x="-8486437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A5773D75-7166-2C90-F730-59E5C404B9D6}"/>
                </a:ext>
              </a:extLst>
            </p:cNvPr>
            <p:cNvSpPr/>
            <p:nvPr/>
          </p:nvSpPr>
          <p:spPr>
            <a:xfrm>
              <a:off x="-7759698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64521A8E-62AA-806A-3DB3-E581CDF5481B}"/>
                </a:ext>
              </a:extLst>
            </p:cNvPr>
            <p:cNvSpPr/>
            <p:nvPr/>
          </p:nvSpPr>
          <p:spPr>
            <a:xfrm>
              <a:off x="-7032959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7AE6F6-0615-D445-7C4F-A4ADA1915ADE}"/>
                </a:ext>
              </a:extLst>
            </p:cNvPr>
            <p:cNvSpPr/>
            <p:nvPr/>
          </p:nvSpPr>
          <p:spPr>
            <a:xfrm>
              <a:off x="-6306220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66F7AB7C-CD1F-63BB-2867-20C84510BD42}"/>
                </a:ext>
              </a:extLst>
            </p:cNvPr>
            <p:cNvSpPr/>
            <p:nvPr/>
          </p:nvSpPr>
          <p:spPr>
            <a:xfrm>
              <a:off x="-5579481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59471BD4-BCFA-78A2-977E-D346294DF765}"/>
                </a:ext>
              </a:extLst>
            </p:cNvPr>
            <p:cNvSpPr/>
            <p:nvPr/>
          </p:nvSpPr>
          <p:spPr>
            <a:xfrm>
              <a:off x="-4852742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2D747F48-F97D-A59A-7A06-6F278B9A2404}"/>
                </a:ext>
              </a:extLst>
            </p:cNvPr>
            <p:cNvSpPr/>
            <p:nvPr/>
          </p:nvSpPr>
          <p:spPr>
            <a:xfrm>
              <a:off x="-4126003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5596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5114925" y="2228014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zh-CN" altLang="en-US" sz="72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5114925" y="3401017"/>
            <a:ext cx="1675139" cy="199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Completion of work</a:t>
            </a:r>
          </a:p>
        </p:txBody>
      </p: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15C7F099-8D68-4F4F-465A-EBE7353A8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8C1E26E-186B-3229-B679-B87B2DC6FE05}"/>
              </a:ext>
            </a:extLst>
          </p:cNvPr>
          <p:cNvSpPr/>
          <p:nvPr/>
        </p:nvSpPr>
        <p:spPr>
          <a:xfrm>
            <a:off x="5114925" y="3895371"/>
            <a:ext cx="1685751" cy="391447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miter/>
          </a:ln>
          <a:effectLst>
            <a:outerShdw blurRad="152400" dist="88900" dir="5400000" sx="96000" sy="96000" algn="t" rotWithShape="0">
              <a:schemeClr val="accent1"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 defTabSz="731520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B652ADA-7259-C34A-4C7C-A1B7D60B7042}"/>
              </a:ext>
            </a:extLst>
          </p:cNvPr>
          <p:cNvSpPr/>
          <p:nvPr/>
        </p:nvSpPr>
        <p:spPr>
          <a:xfrm>
            <a:off x="7042039" y="3895371"/>
            <a:ext cx="1685751" cy="391447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miter/>
          </a:ln>
          <a:effectLst>
            <a:outerShdw blurRad="152400" dist="88900" dir="5400000" sx="96000" sy="96000" algn="t" rotWithShape="0">
              <a:schemeClr val="accent1"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 defTabSz="731520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E6B18F4-2582-5487-E991-584A09148264}"/>
              </a:ext>
            </a:extLst>
          </p:cNvPr>
          <p:cNvSpPr/>
          <p:nvPr/>
        </p:nvSpPr>
        <p:spPr>
          <a:xfrm>
            <a:off x="8969152" y="3895371"/>
            <a:ext cx="1685751" cy="391447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miter/>
          </a:ln>
          <a:effectLst>
            <a:outerShdw blurRad="152400" dist="88900" dir="5400000" sx="96000" sy="96000" algn="t" rotWithShape="0">
              <a:schemeClr val="accent1"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 defTabSz="731520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7994D23-7BBC-A1D9-E6AF-B87E9CEE1D6F}"/>
              </a:ext>
            </a:extLst>
          </p:cNvPr>
          <p:cNvSpPr txBox="1"/>
          <p:nvPr/>
        </p:nvSpPr>
        <p:spPr>
          <a:xfrm>
            <a:off x="1405755" y="1532959"/>
            <a:ext cx="3064942" cy="367793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spAutoFit/>
          </a:bodyPr>
          <a:lstStyle/>
          <a:p>
            <a:pPr algn="l"/>
            <a:r>
              <a:rPr lang="zh-CN" altLang="en-US" sz="23900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壹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3B2BCAC-9030-34CE-815E-9EFC50CEF4DC}"/>
              </a:ext>
            </a:extLst>
          </p:cNvPr>
          <p:cNvGrpSpPr/>
          <p:nvPr/>
        </p:nvGrpSpPr>
        <p:grpSpPr>
          <a:xfrm flipV="1">
            <a:off x="635482" y="493835"/>
            <a:ext cx="884633" cy="174379"/>
            <a:chOff x="-8868229" y="1828800"/>
            <a:chExt cx="5105084" cy="1006315"/>
          </a:xfrm>
          <a:solidFill>
            <a:schemeClr val="bg1"/>
          </a:solidFill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00F491C5-2B76-1FD3-77AD-6652073FD733}"/>
                </a:ext>
              </a:extLst>
            </p:cNvPr>
            <p:cNvSpPr/>
            <p:nvPr/>
          </p:nvSpPr>
          <p:spPr>
            <a:xfrm>
              <a:off x="-8868229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97442991-5940-7461-C49E-D43C430AC539}"/>
                </a:ext>
              </a:extLst>
            </p:cNvPr>
            <p:cNvSpPr/>
            <p:nvPr/>
          </p:nvSpPr>
          <p:spPr>
            <a:xfrm>
              <a:off x="-8141490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5E7982A3-AC68-B072-58DE-22633655C7B1}"/>
                </a:ext>
              </a:extLst>
            </p:cNvPr>
            <p:cNvSpPr/>
            <p:nvPr/>
          </p:nvSpPr>
          <p:spPr>
            <a:xfrm>
              <a:off x="-7414751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A66FB09F-1059-2D9A-F2B9-E22C75916168}"/>
                </a:ext>
              </a:extLst>
            </p:cNvPr>
            <p:cNvSpPr/>
            <p:nvPr/>
          </p:nvSpPr>
          <p:spPr>
            <a:xfrm>
              <a:off x="-6688012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2DB71714-E60E-FAAD-CE7E-C288B9B6757B}"/>
                </a:ext>
              </a:extLst>
            </p:cNvPr>
            <p:cNvSpPr/>
            <p:nvPr/>
          </p:nvSpPr>
          <p:spPr>
            <a:xfrm>
              <a:off x="-5961273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B89ECC55-8A8F-95EE-7633-169080442DFC}"/>
                </a:ext>
              </a:extLst>
            </p:cNvPr>
            <p:cNvSpPr/>
            <p:nvPr/>
          </p:nvSpPr>
          <p:spPr>
            <a:xfrm>
              <a:off x="-5234534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D7007F73-788B-05B4-571C-A85245BF37EC}"/>
                </a:ext>
              </a:extLst>
            </p:cNvPr>
            <p:cNvSpPr/>
            <p:nvPr/>
          </p:nvSpPr>
          <p:spPr>
            <a:xfrm>
              <a:off x="-4507795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FFDBC577-F189-389C-F61C-2A33A84103F5}"/>
                </a:ext>
              </a:extLst>
            </p:cNvPr>
            <p:cNvSpPr/>
            <p:nvPr/>
          </p:nvSpPr>
          <p:spPr>
            <a:xfrm>
              <a:off x="-8486437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767CA815-1ACD-DBB9-9966-48B40BF1C7EA}"/>
                </a:ext>
              </a:extLst>
            </p:cNvPr>
            <p:cNvSpPr/>
            <p:nvPr/>
          </p:nvSpPr>
          <p:spPr>
            <a:xfrm>
              <a:off x="-7759698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B77B2F06-A5DD-94C2-095E-E83CC6D15BCC}"/>
                </a:ext>
              </a:extLst>
            </p:cNvPr>
            <p:cNvSpPr/>
            <p:nvPr/>
          </p:nvSpPr>
          <p:spPr>
            <a:xfrm>
              <a:off x="-7032959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6D42E317-6164-A2E7-8EDC-98DFEC8BD037}"/>
                </a:ext>
              </a:extLst>
            </p:cNvPr>
            <p:cNvSpPr/>
            <p:nvPr/>
          </p:nvSpPr>
          <p:spPr>
            <a:xfrm>
              <a:off x="-6306220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8E21ED56-494D-766A-F003-D47FBD071590}"/>
                </a:ext>
              </a:extLst>
            </p:cNvPr>
            <p:cNvSpPr/>
            <p:nvPr/>
          </p:nvSpPr>
          <p:spPr>
            <a:xfrm>
              <a:off x="-5579481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00C89C93-35ED-58B6-8A4A-E27FF3E381E3}"/>
                </a:ext>
              </a:extLst>
            </p:cNvPr>
            <p:cNvSpPr/>
            <p:nvPr/>
          </p:nvSpPr>
          <p:spPr>
            <a:xfrm>
              <a:off x="-4852742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255B082F-908B-FD45-E7FD-256E320318D8}"/>
                </a:ext>
              </a:extLst>
            </p:cNvPr>
            <p:cNvSpPr/>
            <p:nvPr/>
          </p:nvSpPr>
          <p:spPr>
            <a:xfrm>
              <a:off x="-4126003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2F995D09-D33C-CB67-EF1D-989C9789288C}"/>
              </a:ext>
            </a:extLst>
          </p:cNvPr>
          <p:cNvGrpSpPr/>
          <p:nvPr/>
        </p:nvGrpSpPr>
        <p:grpSpPr>
          <a:xfrm flipV="1">
            <a:off x="10697767" y="6476498"/>
            <a:ext cx="884633" cy="174379"/>
            <a:chOff x="-8868229" y="1828800"/>
            <a:chExt cx="5105084" cy="1006315"/>
          </a:xfrm>
          <a:solidFill>
            <a:schemeClr val="accent1"/>
          </a:solidFill>
        </p:grpSpPr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C17304D4-D0C2-9984-2211-62B6FE338087}"/>
                </a:ext>
              </a:extLst>
            </p:cNvPr>
            <p:cNvSpPr/>
            <p:nvPr/>
          </p:nvSpPr>
          <p:spPr>
            <a:xfrm>
              <a:off x="-8868229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7AC15BEF-9D58-05ED-DEE8-DAD0F6431199}"/>
                </a:ext>
              </a:extLst>
            </p:cNvPr>
            <p:cNvSpPr/>
            <p:nvPr/>
          </p:nvSpPr>
          <p:spPr>
            <a:xfrm>
              <a:off x="-8141490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9499ADB6-516F-13C0-9872-269634D145E0}"/>
                </a:ext>
              </a:extLst>
            </p:cNvPr>
            <p:cNvSpPr/>
            <p:nvPr/>
          </p:nvSpPr>
          <p:spPr>
            <a:xfrm>
              <a:off x="-7414751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1AECE592-DBEB-6099-B5CA-B366E1FBDE32}"/>
                </a:ext>
              </a:extLst>
            </p:cNvPr>
            <p:cNvSpPr/>
            <p:nvPr/>
          </p:nvSpPr>
          <p:spPr>
            <a:xfrm>
              <a:off x="-6688012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0CE90C45-81FF-05E3-3E6B-3E4BF4F5D1B5}"/>
                </a:ext>
              </a:extLst>
            </p:cNvPr>
            <p:cNvSpPr/>
            <p:nvPr/>
          </p:nvSpPr>
          <p:spPr>
            <a:xfrm>
              <a:off x="-5961273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29731361-440A-5FFF-A5E9-88076A447085}"/>
                </a:ext>
              </a:extLst>
            </p:cNvPr>
            <p:cNvSpPr/>
            <p:nvPr/>
          </p:nvSpPr>
          <p:spPr>
            <a:xfrm>
              <a:off x="-5234534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F1371305-AA4B-3C18-9CDA-A091727E9602}"/>
                </a:ext>
              </a:extLst>
            </p:cNvPr>
            <p:cNvSpPr/>
            <p:nvPr/>
          </p:nvSpPr>
          <p:spPr>
            <a:xfrm>
              <a:off x="-4507795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D2F4B56A-B2C7-FB50-4431-F1546BA67A96}"/>
                </a:ext>
              </a:extLst>
            </p:cNvPr>
            <p:cNvSpPr/>
            <p:nvPr/>
          </p:nvSpPr>
          <p:spPr>
            <a:xfrm>
              <a:off x="-8486437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874E1D8B-958E-7C0B-656F-5006A66EFCAA}"/>
                </a:ext>
              </a:extLst>
            </p:cNvPr>
            <p:cNvSpPr/>
            <p:nvPr/>
          </p:nvSpPr>
          <p:spPr>
            <a:xfrm>
              <a:off x="-7759698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FAE19C38-E8B1-E5AD-EC4F-BB4C41D981F0}"/>
                </a:ext>
              </a:extLst>
            </p:cNvPr>
            <p:cNvSpPr/>
            <p:nvPr/>
          </p:nvSpPr>
          <p:spPr>
            <a:xfrm>
              <a:off x="-7032959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EF6FFD7E-8EFE-4367-A7E3-4F23A35652EA}"/>
                </a:ext>
              </a:extLst>
            </p:cNvPr>
            <p:cNvSpPr/>
            <p:nvPr/>
          </p:nvSpPr>
          <p:spPr>
            <a:xfrm>
              <a:off x="-6306220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705653F8-04F5-DDED-D4C3-63D78EDE3BF5}"/>
                </a:ext>
              </a:extLst>
            </p:cNvPr>
            <p:cNvSpPr/>
            <p:nvPr/>
          </p:nvSpPr>
          <p:spPr>
            <a:xfrm>
              <a:off x="-5579481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F628300D-CC6C-F60D-9386-85950D14FEE2}"/>
                </a:ext>
              </a:extLst>
            </p:cNvPr>
            <p:cNvSpPr/>
            <p:nvPr/>
          </p:nvSpPr>
          <p:spPr>
            <a:xfrm>
              <a:off x="-4852742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11F78DF5-1AB2-B95C-7238-E885D5A0C062}"/>
                </a:ext>
              </a:extLst>
            </p:cNvPr>
            <p:cNvSpPr/>
            <p:nvPr/>
          </p:nvSpPr>
          <p:spPr>
            <a:xfrm>
              <a:off x="-4126003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2668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22F2AB82-AD25-D240-1806-D478883C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47E80A83-1DD4-B75A-43D3-A91668043A3E}"/>
              </a:ext>
            </a:extLst>
          </p:cNvPr>
          <p:cNvSpPr txBox="1"/>
          <p:nvPr/>
        </p:nvSpPr>
        <p:spPr>
          <a:xfrm>
            <a:off x="609600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55" name="gaoding-14">
            <a:extLst>
              <a:ext uri="{FF2B5EF4-FFF2-40B4-BE49-F238E27FC236}">
                <a16:creationId xmlns:a16="http://schemas.microsoft.com/office/drawing/2014/main" id="{3066B5DC-C2BE-9C25-9ED0-FDBA90EF4943}"/>
              </a:ext>
            </a:extLst>
          </p:cNvPr>
          <p:cNvSpPr txBox="1"/>
          <p:nvPr/>
        </p:nvSpPr>
        <p:spPr>
          <a:xfrm>
            <a:off x="1180526" y="1531188"/>
            <a:ext cx="19800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OPPOSans B" panose="00020600040101010101" pitchFamily="18" charset="-122"/>
              </a:rPr>
              <a:t>请添加小标题</a:t>
            </a:r>
          </a:p>
        </p:txBody>
      </p:sp>
      <p:sp>
        <p:nvSpPr>
          <p:cNvPr id="57" name="gaoding-15">
            <a:extLst>
              <a:ext uri="{FF2B5EF4-FFF2-40B4-BE49-F238E27FC236}">
                <a16:creationId xmlns:a16="http://schemas.microsoft.com/office/drawing/2014/main" id="{8275FF9A-84C9-CAD0-45C1-F527C4B29005}"/>
              </a:ext>
            </a:extLst>
          </p:cNvPr>
          <p:cNvSpPr txBox="1"/>
          <p:nvPr/>
        </p:nvSpPr>
        <p:spPr>
          <a:xfrm>
            <a:off x="1190052" y="2384213"/>
            <a:ext cx="3816376" cy="933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58" name="矩形 28">
            <a:extLst>
              <a:ext uri="{FF2B5EF4-FFF2-40B4-BE49-F238E27FC236}">
                <a16:creationId xmlns:a16="http://schemas.microsoft.com/office/drawing/2014/main" id="{68F01951-E960-D0E7-9CEE-BCD18D53E223}"/>
              </a:ext>
            </a:extLst>
          </p:cNvPr>
          <p:cNvSpPr/>
          <p:nvPr/>
        </p:nvSpPr>
        <p:spPr>
          <a:xfrm>
            <a:off x="1190052" y="2098678"/>
            <a:ext cx="403542" cy="45719"/>
          </a:xfrm>
          <a:custGeom>
            <a:avLst/>
            <a:gdLst>
              <a:gd name="connsiteX0" fmla="*/ 0 w 403542"/>
              <a:gd name="connsiteY0" fmla="*/ 0 h 45719"/>
              <a:gd name="connsiteX1" fmla="*/ 403542 w 403542"/>
              <a:gd name="connsiteY1" fmla="*/ 0 h 45719"/>
              <a:gd name="connsiteX2" fmla="*/ 403542 w 403542"/>
              <a:gd name="connsiteY2" fmla="*/ 45719 h 45719"/>
              <a:gd name="connsiteX3" fmla="*/ 0 w 403542"/>
              <a:gd name="connsiteY3" fmla="*/ 45719 h 45719"/>
              <a:gd name="connsiteX4" fmla="*/ 0 w 403542"/>
              <a:gd name="connsiteY4" fmla="*/ 0 h 45719"/>
              <a:gd name="connsiteX0" fmla="*/ 731838 w 1135380"/>
              <a:gd name="connsiteY0" fmla="*/ 2196386 h 2242105"/>
              <a:gd name="connsiteX1" fmla="*/ 0 w 1135380"/>
              <a:gd name="connsiteY1" fmla="*/ 0 h 2242105"/>
              <a:gd name="connsiteX2" fmla="*/ 1135380 w 1135380"/>
              <a:gd name="connsiteY2" fmla="*/ 2196386 h 2242105"/>
              <a:gd name="connsiteX3" fmla="*/ 1135380 w 1135380"/>
              <a:gd name="connsiteY3" fmla="*/ 2242105 h 2242105"/>
              <a:gd name="connsiteX4" fmla="*/ 731838 w 1135380"/>
              <a:gd name="connsiteY4" fmla="*/ 2242105 h 2242105"/>
              <a:gd name="connsiteX5" fmla="*/ 731838 w 1135380"/>
              <a:gd name="connsiteY5" fmla="*/ 2196386 h 2242105"/>
              <a:gd name="connsiteX0" fmla="*/ 0 w 403542"/>
              <a:gd name="connsiteY0" fmla="*/ 0 h 45719"/>
              <a:gd name="connsiteX1" fmla="*/ 403542 w 403542"/>
              <a:gd name="connsiteY1" fmla="*/ 0 h 45719"/>
              <a:gd name="connsiteX2" fmla="*/ 403542 w 403542"/>
              <a:gd name="connsiteY2" fmla="*/ 45719 h 45719"/>
              <a:gd name="connsiteX3" fmla="*/ 0 w 403542"/>
              <a:gd name="connsiteY3" fmla="*/ 45719 h 45719"/>
              <a:gd name="connsiteX4" fmla="*/ 0 w 403542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542" h="45719">
                <a:moveTo>
                  <a:pt x="0" y="0"/>
                </a:moveTo>
                <a:lnTo>
                  <a:pt x="403542" y="0"/>
                </a:lnTo>
                <a:lnTo>
                  <a:pt x="403542" y="45719"/>
                </a:lnTo>
                <a:lnTo>
                  <a:pt x="0" y="457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317500" dist="139700" dir="5400000" sx="92000" sy="92000" algn="t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0" name="gaoding-14">
            <a:extLst>
              <a:ext uri="{FF2B5EF4-FFF2-40B4-BE49-F238E27FC236}">
                <a16:creationId xmlns:a16="http://schemas.microsoft.com/office/drawing/2014/main" id="{026745E6-5B27-C75E-BD86-6E68C264FA0A}"/>
              </a:ext>
            </a:extLst>
          </p:cNvPr>
          <p:cNvSpPr txBox="1"/>
          <p:nvPr/>
        </p:nvSpPr>
        <p:spPr>
          <a:xfrm>
            <a:off x="1180526" y="4121265"/>
            <a:ext cx="19800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OPPOSans B" panose="00020600040101010101" pitchFamily="18" charset="-122"/>
              </a:rPr>
              <a:t>请添加小标题</a:t>
            </a:r>
          </a:p>
        </p:txBody>
      </p:sp>
      <p:sp>
        <p:nvSpPr>
          <p:cNvPr id="81" name="gaoding-15">
            <a:extLst>
              <a:ext uri="{FF2B5EF4-FFF2-40B4-BE49-F238E27FC236}">
                <a16:creationId xmlns:a16="http://schemas.microsoft.com/office/drawing/2014/main" id="{0D6729CA-8591-60C8-3320-57BB2D234956}"/>
              </a:ext>
            </a:extLst>
          </p:cNvPr>
          <p:cNvSpPr txBox="1"/>
          <p:nvPr/>
        </p:nvSpPr>
        <p:spPr>
          <a:xfrm>
            <a:off x="1190052" y="4974290"/>
            <a:ext cx="3816376" cy="933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82" name="矩形 28">
            <a:extLst>
              <a:ext uri="{FF2B5EF4-FFF2-40B4-BE49-F238E27FC236}">
                <a16:creationId xmlns:a16="http://schemas.microsoft.com/office/drawing/2014/main" id="{B25BD353-7F66-DA8D-B86F-A592D3397A40}"/>
              </a:ext>
            </a:extLst>
          </p:cNvPr>
          <p:cNvSpPr/>
          <p:nvPr/>
        </p:nvSpPr>
        <p:spPr>
          <a:xfrm>
            <a:off x="1190052" y="4688755"/>
            <a:ext cx="403542" cy="45719"/>
          </a:xfrm>
          <a:custGeom>
            <a:avLst/>
            <a:gdLst>
              <a:gd name="connsiteX0" fmla="*/ 0 w 403542"/>
              <a:gd name="connsiteY0" fmla="*/ 0 h 45719"/>
              <a:gd name="connsiteX1" fmla="*/ 403542 w 403542"/>
              <a:gd name="connsiteY1" fmla="*/ 0 h 45719"/>
              <a:gd name="connsiteX2" fmla="*/ 403542 w 403542"/>
              <a:gd name="connsiteY2" fmla="*/ 45719 h 45719"/>
              <a:gd name="connsiteX3" fmla="*/ 0 w 403542"/>
              <a:gd name="connsiteY3" fmla="*/ 45719 h 45719"/>
              <a:gd name="connsiteX4" fmla="*/ 0 w 403542"/>
              <a:gd name="connsiteY4" fmla="*/ 0 h 45719"/>
              <a:gd name="connsiteX0" fmla="*/ 731838 w 1135380"/>
              <a:gd name="connsiteY0" fmla="*/ 2196386 h 2242105"/>
              <a:gd name="connsiteX1" fmla="*/ 0 w 1135380"/>
              <a:gd name="connsiteY1" fmla="*/ 0 h 2242105"/>
              <a:gd name="connsiteX2" fmla="*/ 1135380 w 1135380"/>
              <a:gd name="connsiteY2" fmla="*/ 2196386 h 2242105"/>
              <a:gd name="connsiteX3" fmla="*/ 1135380 w 1135380"/>
              <a:gd name="connsiteY3" fmla="*/ 2242105 h 2242105"/>
              <a:gd name="connsiteX4" fmla="*/ 731838 w 1135380"/>
              <a:gd name="connsiteY4" fmla="*/ 2242105 h 2242105"/>
              <a:gd name="connsiteX5" fmla="*/ 731838 w 1135380"/>
              <a:gd name="connsiteY5" fmla="*/ 2196386 h 2242105"/>
              <a:gd name="connsiteX0" fmla="*/ 0 w 403542"/>
              <a:gd name="connsiteY0" fmla="*/ 0 h 45719"/>
              <a:gd name="connsiteX1" fmla="*/ 403542 w 403542"/>
              <a:gd name="connsiteY1" fmla="*/ 0 h 45719"/>
              <a:gd name="connsiteX2" fmla="*/ 403542 w 403542"/>
              <a:gd name="connsiteY2" fmla="*/ 45719 h 45719"/>
              <a:gd name="connsiteX3" fmla="*/ 0 w 403542"/>
              <a:gd name="connsiteY3" fmla="*/ 45719 h 45719"/>
              <a:gd name="connsiteX4" fmla="*/ 0 w 403542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542" h="45719">
                <a:moveTo>
                  <a:pt x="0" y="0"/>
                </a:moveTo>
                <a:lnTo>
                  <a:pt x="403542" y="0"/>
                </a:lnTo>
                <a:lnTo>
                  <a:pt x="403542" y="45719"/>
                </a:lnTo>
                <a:lnTo>
                  <a:pt x="0" y="457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317500" dist="139700" dir="5400000" sx="92000" sy="92000" algn="t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7" name="gaoding-14">
            <a:extLst>
              <a:ext uri="{FF2B5EF4-FFF2-40B4-BE49-F238E27FC236}">
                <a16:creationId xmlns:a16="http://schemas.microsoft.com/office/drawing/2014/main" id="{9929508B-705B-5BBF-FCFF-1FC7CE004B11}"/>
              </a:ext>
            </a:extLst>
          </p:cNvPr>
          <p:cNvSpPr txBox="1"/>
          <p:nvPr/>
        </p:nvSpPr>
        <p:spPr>
          <a:xfrm>
            <a:off x="6118137" y="1531188"/>
            <a:ext cx="19800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OPPOSans B" panose="00020600040101010101" pitchFamily="18" charset="-122"/>
              </a:rPr>
              <a:t>请添加小标题</a:t>
            </a:r>
          </a:p>
        </p:txBody>
      </p:sp>
      <p:sp>
        <p:nvSpPr>
          <p:cNvPr id="138" name="gaoding-15">
            <a:extLst>
              <a:ext uri="{FF2B5EF4-FFF2-40B4-BE49-F238E27FC236}">
                <a16:creationId xmlns:a16="http://schemas.microsoft.com/office/drawing/2014/main" id="{D5DAB1FB-76C9-6FBF-7DA8-55F3F8915311}"/>
              </a:ext>
            </a:extLst>
          </p:cNvPr>
          <p:cNvSpPr txBox="1"/>
          <p:nvPr/>
        </p:nvSpPr>
        <p:spPr>
          <a:xfrm>
            <a:off x="6127663" y="2384213"/>
            <a:ext cx="3816376" cy="933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sp>
        <p:nvSpPr>
          <p:cNvPr id="139" name="矩形 28">
            <a:extLst>
              <a:ext uri="{FF2B5EF4-FFF2-40B4-BE49-F238E27FC236}">
                <a16:creationId xmlns:a16="http://schemas.microsoft.com/office/drawing/2014/main" id="{56CD6190-69EE-8F9E-DA8F-CEF949320D18}"/>
              </a:ext>
            </a:extLst>
          </p:cNvPr>
          <p:cNvSpPr/>
          <p:nvPr/>
        </p:nvSpPr>
        <p:spPr>
          <a:xfrm>
            <a:off x="6127663" y="2098678"/>
            <a:ext cx="403542" cy="45719"/>
          </a:xfrm>
          <a:custGeom>
            <a:avLst/>
            <a:gdLst>
              <a:gd name="connsiteX0" fmla="*/ 0 w 403542"/>
              <a:gd name="connsiteY0" fmla="*/ 0 h 45719"/>
              <a:gd name="connsiteX1" fmla="*/ 403542 w 403542"/>
              <a:gd name="connsiteY1" fmla="*/ 0 h 45719"/>
              <a:gd name="connsiteX2" fmla="*/ 403542 w 403542"/>
              <a:gd name="connsiteY2" fmla="*/ 45719 h 45719"/>
              <a:gd name="connsiteX3" fmla="*/ 0 w 403542"/>
              <a:gd name="connsiteY3" fmla="*/ 45719 h 45719"/>
              <a:gd name="connsiteX4" fmla="*/ 0 w 403542"/>
              <a:gd name="connsiteY4" fmla="*/ 0 h 45719"/>
              <a:gd name="connsiteX0" fmla="*/ 731838 w 1135380"/>
              <a:gd name="connsiteY0" fmla="*/ 2196386 h 2242105"/>
              <a:gd name="connsiteX1" fmla="*/ 0 w 1135380"/>
              <a:gd name="connsiteY1" fmla="*/ 0 h 2242105"/>
              <a:gd name="connsiteX2" fmla="*/ 1135380 w 1135380"/>
              <a:gd name="connsiteY2" fmla="*/ 2196386 h 2242105"/>
              <a:gd name="connsiteX3" fmla="*/ 1135380 w 1135380"/>
              <a:gd name="connsiteY3" fmla="*/ 2242105 h 2242105"/>
              <a:gd name="connsiteX4" fmla="*/ 731838 w 1135380"/>
              <a:gd name="connsiteY4" fmla="*/ 2242105 h 2242105"/>
              <a:gd name="connsiteX5" fmla="*/ 731838 w 1135380"/>
              <a:gd name="connsiteY5" fmla="*/ 2196386 h 2242105"/>
              <a:gd name="connsiteX0" fmla="*/ 0 w 403542"/>
              <a:gd name="connsiteY0" fmla="*/ 0 h 45719"/>
              <a:gd name="connsiteX1" fmla="*/ 403542 w 403542"/>
              <a:gd name="connsiteY1" fmla="*/ 0 h 45719"/>
              <a:gd name="connsiteX2" fmla="*/ 403542 w 403542"/>
              <a:gd name="connsiteY2" fmla="*/ 45719 h 45719"/>
              <a:gd name="connsiteX3" fmla="*/ 0 w 403542"/>
              <a:gd name="connsiteY3" fmla="*/ 45719 h 45719"/>
              <a:gd name="connsiteX4" fmla="*/ 0 w 403542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542" h="45719">
                <a:moveTo>
                  <a:pt x="0" y="0"/>
                </a:moveTo>
                <a:lnTo>
                  <a:pt x="403542" y="0"/>
                </a:lnTo>
                <a:lnTo>
                  <a:pt x="403542" y="45719"/>
                </a:lnTo>
                <a:lnTo>
                  <a:pt x="0" y="457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317500" dist="139700" dir="5400000" sx="92000" sy="92000" algn="t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0" name="矩形: 圆角 41">
            <a:extLst>
              <a:ext uri="{FF2B5EF4-FFF2-40B4-BE49-F238E27FC236}">
                <a16:creationId xmlns:a16="http://schemas.microsoft.com/office/drawing/2014/main" id="{D3676D8E-7E00-9AE9-CA2E-DCA512A9CFAD}"/>
              </a:ext>
            </a:extLst>
          </p:cNvPr>
          <p:cNvSpPr/>
          <p:nvPr/>
        </p:nvSpPr>
        <p:spPr>
          <a:xfrm>
            <a:off x="6096000" y="4002388"/>
            <a:ext cx="4500458" cy="2027185"/>
          </a:xfrm>
          <a:prstGeom prst="roundRect">
            <a:avLst>
              <a:gd name="adj" fmla="val 6014"/>
            </a:avLst>
          </a:prstGeom>
          <a:gradFill flip="none" rotWithShape="1"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52400" dist="381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 b="1">
              <a:latin typeface="+mj-lt"/>
              <a:sym typeface="汉仪旗黑KW 55S" panose="00020600040101010101" pitchFamily="18" charset="-122"/>
            </a:endParaRPr>
          </a:p>
        </p:txBody>
      </p:sp>
      <p:sp>
        <p:nvSpPr>
          <p:cNvPr id="143" name="gaoding-14">
            <a:extLst>
              <a:ext uri="{FF2B5EF4-FFF2-40B4-BE49-F238E27FC236}">
                <a16:creationId xmlns:a16="http://schemas.microsoft.com/office/drawing/2014/main" id="{6B59B2A8-D4AB-18E1-C4BF-22D752855CC8}"/>
              </a:ext>
            </a:extLst>
          </p:cNvPr>
          <p:cNvSpPr txBox="1"/>
          <p:nvPr/>
        </p:nvSpPr>
        <p:spPr>
          <a:xfrm>
            <a:off x="6358455" y="4273379"/>
            <a:ext cx="19800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OPPOSans B" panose="00020600040101010101" pitchFamily="18" charset="-122"/>
              </a:rPr>
              <a:t>请添加小标题</a:t>
            </a:r>
          </a:p>
        </p:txBody>
      </p:sp>
      <p:sp>
        <p:nvSpPr>
          <p:cNvPr id="144" name="gaoding-15">
            <a:extLst>
              <a:ext uri="{FF2B5EF4-FFF2-40B4-BE49-F238E27FC236}">
                <a16:creationId xmlns:a16="http://schemas.microsoft.com/office/drawing/2014/main" id="{68B2588D-F7AC-2592-737D-F068F1A15984}"/>
              </a:ext>
            </a:extLst>
          </p:cNvPr>
          <p:cNvSpPr txBox="1"/>
          <p:nvPr/>
        </p:nvSpPr>
        <p:spPr>
          <a:xfrm>
            <a:off x="6370360" y="5126404"/>
            <a:ext cx="3816376" cy="619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POSans R"/>
                <a:ea typeface="OPPOSans R"/>
                <a:cs typeface="OPPOSans R" panose="00020600040101010101" pitchFamily="18" charset="-122"/>
              </a:rPr>
              <a:t>单击此处输入你的正文，文字是您思想的提炼请尽量言简意赅的阐述观点</a:t>
            </a:r>
          </a:p>
        </p:txBody>
      </p:sp>
      <p:sp>
        <p:nvSpPr>
          <p:cNvPr id="145" name="矩形 28">
            <a:extLst>
              <a:ext uri="{FF2B5EF4-FFF2-40B4-BE49-F238E27FC236}">
                <a16:creationId xmlns:a16="http://schemas.microsoft.com/office/drawing/2014/main" id="{A036716D-7AA4-E888-9559-6D445AAABEA3}"/>
              </a:ext>
            </a:extLst>
          </p:cNvPr>
          <p:cNvSpPr/>
          <p:nvPr/>
        </p:nvSpPr>
        <p:spPr>
          <a:xfrm>
            <a:off x="6377503" y="4840869"/>
            <a:ext cx="403542" cy="45719"/>
          </a:xfrm>
          <a:custGeom>
            <a:avLst/>
            <a:gdLst>
              <a:gd name="connsiteX0" fmla="*/ 0 w 403542"/>
              <a:gd name="connsiteY0" fmla="*/ 0 h 45719"/>
              <a:gd name="connsiteX1" fmla="*/ 403542 w 403542"/>
              <a:gd name="connsiteY1" fmla="*/ 0 h 45719"/>
              <a:gd name="connsiteX2" fmla="*/ 403542 w 403542"/>
              <a:gd name="connsiteY2" fmla="*/ 45719 h 45719"/>
              <a:gd name="connsiteX3" fmla="*/ 0 w 403542"/>
              <a:gd name="connsiteY3" fmla="*/ 45719 h 45719"/>
              <a:gd name="connsiteX4" fmla="*/ 0 w 403542"/>
              <a:gd name="connsiteY4" fmla="*/ 0 h 45719"/>
              <a:gd name="connsiteX0" fmla="*/ 731838 w 1135380"/>
              <a:gd name="connsiteY0" fmla="*/ 2196386 h 2242105"/>
              <a:gd name="connsiteX1" fmla="*/ 0 w 1135380"/>
              <a:gd name="connsiteY1" fmla="*/ 0 h 2242105"/>
              <a:gd name="connsiteX2" fmla="*/ 1135380 w 1135380"/>
              <a:gd name="connsiteY2" fmla="*/ 2196386 h 2242105"/>
              <a:gd name="connsiteX3" fmla="*/ 1135380 w 1135380"/>
              <a:gd name="connsiteY3" fmla="*/ 2242105 h 2242105"/>
              <a:gd name="connsiteX4" fmla="*/ 731838 w 1135380"/>
              <a:gd name="connsiteY4" fmla="*/ 2242105 h 2242105"/>
              <a:gd name="connsiteX5" fmla="*/ 731838 w 1135380"/>
              <a:gd name="connsiteY5" fmla="*/ 2196386 h 2242105"/>
              <a:gd name="connsiteX0" fmla="*/ 0 w 403542"/>
              <a:gd name="connsiteY0" fmla="*/ 0 h 45719"/>
              <a:gd name="connsiteX1" fmla="*/ 403542 w 403542"/>
              <a:gd name="connsiteY1" fmla="*/ 0 h 45719"/>
              <a:gd name="connsiteX2" fmla="*/ 403542 w 403542"/>
              <a:gd name="connsiteY2" fmla="*/ 45719 h 45719"/>
              <a:gd name="connsiteX3" fmla="*/ 0 w 403542"/>
              <a:gd name="connsiteY3" fmla="*/ 45719 h 45719"/>
              <a:gd name="connsiteX4" fmla="*/ 0 w 403542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542" h="45719">
                <a:moveTo>
                  <a:pt x="0" y="0"/>
                </a:moveTo>
                <a:lnTo>
                  <a:pt x="403542" y="0"/>
                </a:lnTo>
                <a:lnTo>
                  <a:pt x="403542" y="45719"/>
                </a:lnTo>
                <a:lnTo>
                  <a:pt x="0" y="45719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17500" dist="139700" dir="5400000" sx="92000" sy="92000" algn="t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923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DCE409B-30DF-4898-97F8-A78414B10F5B}"/>
              </a:ext>
            </a:extLst>
          </p:cNvPr>
          <p:cNvSpPr txBox="1"/>
          <p:nvPr/>
        </p:nvSpPr>
        <p:spPr>
          <a:xfrm>
            <a:off x="609600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pic>
        <p:nvPicPr>
          <p:cNvPr id="56" name="图片 55" descr="卡通画&#10;&#10;中度可信度描述已自动生成">
            <a:extLst>
              <a:ext uri="{FF2B5EF4-FFF2-40B4-BE49-F238E27FC236}">
                <a16:creationId xmlns:a16="http://schemas.microsoft.com/office/drawing/2014/main" id="{51A73528-58DC-2E67-79D9-501E5E714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A66F441-5F16-3C2E-A541-82BAC279E4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5895" r="634" b="9930"/>
          <a:stretch/>
        </p:blipFill>
        <p:spPr>
          <a:xfrm>
            <a:off x="1216106" y="2157794"/>
            <a:ext cx="4754280" cy="2346960"/>
          </a:xfrm>
          <a:custGeom>
            <a:avLst/>
            <a:gdLst>
              <a:gd name="connsiteX0" fmla="*/ 142940 w 9752400"/>
              <a:gd name="connsiteY0" fmla="*/ 0 h 2346960"/>
              <a:gd name="connsiteX1" fmla="*/ 9609461 w 9752400"/>
              <a:gd name="connsiteY1" fmla="*/ 0 h 2346960"/>
              <a:gd name="connsiteX2" fmla="*/ 9741721 w 9752400"/>
              <a:gd name="connsiteY2" fmla="*/ 87668 h 2346960"/>
              <a:gd name="connsiteX3" fmla="*/ 9752400 w 9752400"/>
              <a:gd name="connsiteY3" fmla="*/ 140563 h 2346960"/>
              <a:gd name="connsiteX4" fmla="*/ 9752400 w 9752400"/>
              <a:gd name="connsiteY4" fmla="*/ 2206397 h 2346960"/>
              <a:gd name="connsiteX5" fmla="*/ 9741721 w 9752400"/>
              <a:gd name="connsiteY5" fmla="*/ 2259292 h 2346960"/>
              <a:gd name="connsiteX6" fmla="*/ 9609461 w 9752400"/>
              <a:gd name="connsiteY6" fmla="*/ 2346960 h 2346960"/>
              <a:gd name="connsiteX7" fmla="*/ 142940 w 9752400"/>
              <a:gd name="connsiteY7" fmla="*/ 2346960 h 2346960"/>
              <a:gd name="connsiteX8" fmla="*/ 10680 w 9752400"/>
              <a:gd name="connsiteY8" fmla="*/ 2259292 h 2346960"/>
              <a:gd name="connsiteX9" fmla="*/ 0 w 9752400"/>
              <a:gd name="connsiteY9" fmla="*/ 2206392 h 2346960"/>
              <a:gd name="connsiteX10" fmla="*/ 0 w 9752400"/>
              <a:gd name="connsiteY10" fmla="*/ 140568 h 2346960"/>
              <a:gd name="connsiteX11" fmla="*/ 10680 w 9752400"/>
              <a:gd name="connsiteY11" fmla="*/ 87668 h 2346960"/>
              <a:gd name="connsiteX12" fmla="*/ 142940 w 9752400"/>
              <a:gd name="connsiteY12" fmla="*/ 0 h 234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52400" h="2346960">
                <a:moveTo>
                  <a:pt x="142940" y="0"/>
                </a:moveTo>
                <a:lnTo>
                  <a:pt x="9609461" y="0"/>
                </a:lnTo>
                <a:cubicBezTo>
                  <a:pt x="9668917" y="0"/>
                  <a:pt x="9719930" y="36149"/>
                  <a:pt x="9741721" y="87668"/>
                </a:cubicBezTo>
                <a:lnTo>
                  <a:pt x="9752400" y="140563"/>
                </a:lnTo>
                <a:lnTo>
                  <a:pt x="9752400" y="2206397"/>
                </a:lnTo>
                <a:lnTo>
                  <a:pt x="9741721" y="2259292"/>
                </a:lnTo>
                <a:cubicBezTo>
                  <a:pt x="9719930" y="2310811"/>
                  <a:pt x="9668917" y="2346960"/>
                  <a:pt x="9609461" y="2346960"/>
                </a:cubicBezTo>
                <a:lnTo>
                  <a:pt x="142940" y="2346960"/>
                </a:lnTo>
                <a:cubicBezTo>
                  <a:pt x="83484" y="2346960"/>
                  <a:pt x="32471" y="2310811"/>
                  <a:pt x="10680" y="2259292"/>
                </a:cubicBezTo>
                <a:lnTo>
                  <a:pt x="0" y="2206392"/>
                </a:lnTo>
                <a:lnTo>
                  <a:pt x="0" y="140568"/>
                </a:lnTo>
                <a:lnTo>
                  <a:pt x="10680" y="87668"/>
                </a:lnTo>
                <a:cubicBezTo>
                  <a:pt x="32471" y="36149"/>
                  <a:pt x="83484" y="0"/>
                  <a:pt x="142940" y="0"/>
                </a:cubicBezTo>
                <a:close/>
              </a:path>
            </a:pathLst>
          </a:custGeom>
          <a:ln w="28575">
            <a:solidFill>
              <a:schemeClr val="accent1"/>
            </a:solidFill>
          </a:ln>
          <a:effectLst/>
        </p:spPr>
      </p:pic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DDF0CB98-86F1-A075-4461-879669676CF7}"/>
              </a:ext>
            </a:extLst>
          </p:cNvPr>
          <p:cNvSpPr/>
          <p:nvPr/>
        </p:nvSpPr>
        <p:spPr>
          <a:xfrm flipH="1">
            <a:off x="4924425" y="1087190"/>
            <a:ext cx="2305050" cy="430968"/>
          </a:xfrm>
          <a:prstGeom prst="roundRect">
            <a:avLst>
              <a:gd name="adj" fmla="val 27885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427A039-2FF1-066D-8C96-274AF381A37C}"/>
              </a:ext>
            </a:extLst>
          </p:cNvPr>
          <p:cNvSpPr txBox="1"/>
          <p:nvPr/>
        </p:nvSpPr>
        <p:spPr>
          <a:xfrm>
            <a:off x="2130379" y="1593479"/>
            <a:ext cx="7931241" cy="391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单击此处输入你的正文，文字是您思想的提炼，请尽量言简意赅的阐述观点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9BA908C0-72E1-0901-A96E-277F1818A198}"/>
              </a:ext>
            </a:extLst>
          </p:cNvPr>
          <p:cNvSpPr txBox="1"/>
          <p:nvPr/>
        </p:nvSpPr>
        <p:spPr>
          <a:xfrm>
            <a:off x="5080338" y="1071009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请添加小标题</a:t>
            </a: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03A81ADF-6BF9-AA14-A5F4-1C89D8F35E2F}"/>
              </a:ext>
            </a:extLst>
          </p:cNvPr>
          <p:cNvGrpSpPr/>
          <p:nvPr/>
        </p:nvGrpSpPr>
        <p:grpSpPr>
          <a:xfrm>
            <a:off x="1879121" y="4742322"/>
            <a:ext cx="3452476" cy="1251793"/>
            <a:chOff x="1627862" y="4742322"/>
            <a:chExt cx="3452476" cy="1251793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A2D7F5FD-E5F0-46DE-370B-8B54405F5CB4}"/>
                </a:ext>
              </a:extLst>
            </p:cNvPr>
            <p:cNvSpPr txBox="1"/>
            <p:nvPr/>
          </p:nvSpPr>
          <p:spPr>
            <a:xfrm>
              <a:off x="1708689" y="4742322"/>
              <a:ext cx="1846659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 w="22225"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charset="-122"/>
                  <a:ea typeface="MiSans" panose="00000500000000000000" pitchFamily="2" charset="-122"/>
                  <a:cs typeface="+mn-cs"/>
                </a:rPr>
                <a:t>请添加小标题</a:t>
              </a:r>
            </a:p>
          </p:txBody>
        </p: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5D92E665-0884-4E69-AD38-79DA16785095}"/>
                </a:ext>
              </a:extLst>
            </p:cNvPr>
            <p:cNvCxnSpPr/>
            <p:nvPr/>
          </p:nvCxnSpPr>
          <p:spPr>
            <a:xfrm>
              <a:off x="1741693" y="5270121"/>
              <a:ext cx="4191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39">
              <a:extLst>
                <a:ext uri="{FF2B5EF4-FFF2-40B4-BE49-F238E27FC236}">
                  <a16:creationId xmlns:a16="http://schemas.microsoft.com/office/drawing/2014/main" id="{5D539392-5FF2-35AE-DCAE-2641176A26C5}"/>
                </a:ext>
              </a:extLst>
            </p:cNvPr>
            <p:cNvSpPr/>
            <p:nvPr/>
          </p:nvSpPr>
          <p:spPr>
            <a:xfrm>
              <a:off x="1627862" y="5287575"/>
              <a:ext cx="3452476" cy="7065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18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单击此处输入你的正文，文字是您思想的提炼，请尽量言简意赅的阐述观点</a:t>
              </a:r>
              <a:endParaRPr kumimoji="0" lang="id-ID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D0F296A0-3396-AF81-B2C7-9EDB620E66C8}"/>
              </a:ext>
            </a:extLst>
          </p:cNvPr>
          <p:cNvGrpSpPr/>
          <p:nvPr/>
        </p:nvGrpSpPr>
        <p:grpSpPr>
          <a:xfrm>
            <a:off x="6860403" y="4742322"/>
            <a:ext cx="3452476" cy="1251793"/>
            <a:chOff x="1627862" y="4742322"/>
            <a:chExt cx="3452476" cy="1251793"/>
          </a:xfrm>
        </p:grpSpPr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EB65F966-61AB-2F02-4175-BB2800DF57FD}"/>
                </a:ext>
              </a:extLst>
            </p:cNvPr>
            <p:cNvSpPr txBox="1"/>
            <p:nvPr/>
          </p:nvSpPr>
          <p:spPr>
            <a:xfrm>
              <a:off x="1708689" y="4742322"/>
              <a:ext cx="1846659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 w="22225"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B" panose="00020600040101010101" charset="-122"/>
                  <a:ea typeface="MiSans" panose="00000500000000000000" pitchFamily="2" charset="-122"/>
                  <a:cs typeface="+mn-cs"/>
                </a:rPr>
                <a:t>请添加小标题</a:t>
              </a:r>
            </a:p>
          </p:txBody>
        </p: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CAD1EF15-79C1-D10B-8576-26369CCCD342}"/>
                </a:ext>
              </a:extLst>
            </p:cNvPr>
            <p:cNvCxnSpPr/>
            <p:nvPr/>
          </p:nvCxnSpPr>
          <p:spPr>
            <a:xfrm>
              <a:off x="1741693" y="5270121"/>
              <a:ext cx="4191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39">
              <a:extLst>
                <a:ext uri="{FF2B5EF4-FFF2-40B4-BE49-F238E27FC236}">
                  <a16:creationId xmlns:a16="http://schemas.microsoft.com/office/drawing/2014/main" id="{FE56D281-94EB-7542-5791-F706DF9411A2}"/>
                </a:ext>
              </a:extLst>
            </p:cNvPr>
            <p:cNvSpPr/>
            <p:nvPr/>
          </p:nvSpPr>
          <p:spPr>
            <a:xfrm>
              <a:off x="1627862" y="5287575"/>
              <a:ext cx="3452476" cy="7065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1800"/>
                </a:spcBef>
                <a:spcAft>
                  <a:spcPts val="18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单击此处输入你的正文，文字是您思想</a:t>
              </a: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的提炼</a:t>
              </a:r>
              <a:r>
                <a:rPr lang="zh-CN" altLang="en-US" sz="1400">
                  <a:solidFill>
                    <a:schemeClr val="bg1">
                      <a:lumMod val="85000"/>
                    </a:schemeClr>
                  </a:solidFill>
                  <a:cs typeface="+mn-ea"/>
                  <a:sym typeface="+mn-lt"/>
                </a:rPr>
                <a:t>，</a:t>
              </a: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请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尽量言简意赅的阐述观点</a:t>
              </a:r>
              <a:endParaRPr kumimoji="0" lang="id-ID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7DC57569-241F-F06C-D2B3-7B685A6F8749}"/>
              </a:ext>
            </a:extLst>
          </p:cNvPr>
          <p:cNvSpPr/>
          <p:nvPr/>
        </p:nvSpPr>
        <p:spPr>
          <a:xfrm>
            <a:off x="1399529" y="4781621"/>
            <a:ext cx="479592" cy="343133"/>
          </a:xfrm>
          <a:custGeom>
            <a:avLst/>
            <a:gdLst>
              <a:gd name="connsiteX0" fmla="*/ 65541 w 895671"/>
              <a:gd name="connsiteY0" fmla="*/ 0 h 640825"/>
              <a:gd name="connsiteX1" fmla="*/ 111879 w 895671"/>
              <a:gd name="connsiteY1" fmla="*/ 19203 h 640825"/>
              <a:gd name="connsiteX2" fmla="*/ 366744 w 895671"/>
              <a:gd name="connsiteY2" fmla="*/ 274066 h 640825"/>
              <a:gd name="connsiteX3" fmla="*/ 366744 w 895671"/>
              <a:gd name="connsiteY3" fmla="*/ 366744 h 640825"/>
              <a:gd name="connsiteX4" fmla="*/ 111879 w 895671"/>
              <a:gd name="connsiteY4" fmla="*/ 621607 h 640825"/>
              <a:gd name="connsiteX5" fmla="*/ 65541 w 895671"/>
              <a:gd name="connsiteY5" fmla="*/ 640825 h 640825"/>
              <a:gd name="connsiteX6" fmla="*/ 19203 w 895671"/>
              <a:gd name="connsiteY6" fmla="*/ 621607 h 640825"/>
              <a:gd name="connsiteX7" fmla="*/ 19203 w 895671"/>
              <a:gd name="connsiteY7" fmla="*/ 528928 h 640825"/>
              <a:gd name="connsiteX8" fmla="*/ 227727 w 895671"/>
              <a:gd name="connsiteY8" fmla="*/ 320404 h 640825"/>
              <a:gd name="connsiteX9" fmla="*/ 19203 w 895671"/>
              <a:gd name="connsiteY9" fmla="*/ 111880 h 640825"/>
              <a:gd name="connsiteX10" fmla="*/ 19203 w 895671"/>
              <a:gd name="connsiteY10" fmla="*/ 19203 h 640825"/>
              <a:gd name="connsiteX11" fmla="*/ 65541 w 895671"/>
              <a:gd name="connsiteY11" fmla="*/ 0 h 640825"/>
              <a:gd name="connsiteX12" fmla="*/ 575268 w 895671"/>
              <a:gd name="connsiteY12" fmla="*/ 0 h 640825"/>
              <a:gd name="connsiteX13" fmla="*/ 621606 w 895671"/>
              <a:gd name="connsiteY13" fmla="*/ 19203 h 640825"/>
              <a:gd name="connsiteX14" fmla="*/ 876468 w 895671"/>
              <a:gd name="connsiteY14" fmla="*/ 274066 h 640825"/>
              <a:gd name="connsiteX15" fmla="*/ 876468 w 895671"/>
              <a:gd name="connsiteY15" fmla="*/ 366744 h 640825"/>
              <a:gd name="connsiteX16" fmla="*/ 621606 w 895671"/>
              <a:gd name="connsiteY16" fmla="*/ 621607 h 640825"/>
              <a:gd name="connsiteX17" fmla="*/ 575267 w 895671"/>
              <a:gd name="connsiteY17" fmla="*/ 640825 h 640825"/>
              <a:gd name="connsiteX18" fmla="*/ 528929 w 895671"/>
              <a:gd name="connsiteY18" fmla="*/ 621607 h 640825"/>
              <a:gd name="connsiteX19" fmla="*/ 528929 w 895671"/>
              <a:gd name="connsiteY19" fmla="*/ 528928 h 640825"/>
              <a:gd name="connsiteX20" fmla="*/ 737453 w 895671"/>
              <a:gd name="connsiteY20" fmla="*/ 320404 h 640825"/>
              <a:gd name="connsiteX21" fmla="*/ 528929 w 895671"/>
              <a:gd name="connsiteY21" fmla="*/ 111880 h 640825"/>
              <a:gd name="connsiteX22" fmla="*/ 528929 w 895671"/>
              <a:gd name="connsiteY22" fmla="*/ 19203 h 640825"/>
              <a:gd name="connsiteX23" fmla="*/ 575268 w 895671"/>
              <a:gd name="connsiteY23" fmla="*/ 0 h 640825"/>
              <a:gd name="connsiteX24" fmla="*/ 320404 w 895671"/>
              <a:gd name="connsiteY24" fmla="*/ 0 h 640825"/>
              <a:gd name="connsiteX25" fmla="*/ 366744 w 895671"/>
              <a:gd name="connsiteY25" fmla="*/ 19203 h 640825"/>
              <a:gd name="connsiteX26" fmla="*/ 621607 w 895671"/>
              <a:gd name="connsiteY26" fmla="*/ 274066 h 640825"/>
              <a:gd name="connsiteX27" fmla="*/ 621607 w 895671"/>
              <a:gd name="connsiteY27" fmla="*/ 366744 h 640825"/>
              <a:gd name="connsiteX28" fmla="*/ 366744 w 895671"/>
              <a:gd name="connsiteY28" fmla="*/ 621607 h 640825"/>
              <a:gd name="connsiteX29" fmla="*/ 320404 w 895671"/>
              <a:gd name="connsiteY29" fmla="*/ 640825 h 640825"/>
              <a:gd name="connsiteX30" fmla="*/ 274066 w 895671"/>
              <a:gd name="connsiteY30" fmla="*/ 621607 h 640825"/>
              <a:gd name="connsiteX31" fmla="*/ 274066 w 895671"/>
              <a:gd name="connsiteY31" fmla="*/ 528928 h 640825"/>
              <a:gd name="connsiteX32" fmla="*/ 482590 w 895671"/>
              <a:gd name="connsiteY32" fmla="*/ 320404 h 640825"/>
              <a:gd name="connsiteX33" fmla="*/ 274066 w 895671"/>
              <a:gd name="connsiteY33" fmla="*/ 111880 h 640825"/>
              <a:gd name="connsiteX34" fmla="*/ 274066 w 895671"/>
              <a:gd name="connsiteY34" fmla="*/ 19203 h 640825"/>
              <a:gd name="connsiteX35" fmla="*/ 320404 w 895671"/>
              <a:gd name="connsiteY35" fmla="*/ 0 h 64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95671" h="640825">
                <a:moveTo>
                  <a:pt x="65541" y="0"/>
                </a:moveTo>
                <a:cubicBezTo>
                  <a:pt x="82309" y="0"/>
                  <a:pt x="99077" y="6401"/>
                  <a:pt x="111879" y="19203"/>
                </a:cubicBezTo>
                <a:lnTo>
                  <a:pt x="366744" y="274066"/>
                </a:lnTo>
                <a:cubicBezTo>
                  <a:pt x="392348" y="299670"/>
                  <a:pt x="392348" y="341204"/>
                  <a:pt x="366744" y="366744"/>
                </a:cubicBezTo>
                <a:lnTo>
                  <a:pt x="111879" y="621607"/>
                </a:lnTo>
                <a:cubicBezTo>
                  <a:pt x="99111" y="634441"/>
                  <a:pt x="82326" y="640825"/>
                  <a:pt x="65541" y="640825"/>
                </a:cubicBezTo>
                <a:cubicBezTo>
                  <a:pt x="48756" y="640825"/>
                  <a:pt x="31973" y="634375"/>
                  <a:pt x="19203" y="621607"/>
                </a:cubicBezTo>
                <a:cubicBezTo>
                  <a:pt x="-6402" y="596002"/>
                  <a:pt x="-6402" y="554533"/>
                  <a:pt x="19203" y="528928"/>
                </a:cubicBezTo>
                <a:lnTo>
                  <a:pt x="227727" y="320404"/>
                </a:lnTo>
                <a:lnTo>
                  <a:pt x="19203" y="111880"/>
                </a:lnTo>
                <a:cubicBezTo>
                  <a:pt x="-6402" y="86275"/>
                  <a:pt x="-6402" y="44808"/>
                  <a:pt x="19203" y="19203"/>
                </a:cubicBezTo>
                <a:cubicBezTo>
                  <a:pt x="32005" y="6401"/>
                  <a:pt x="48773" y="0"/>
                  <a:pt x="65541" y="0"/>
                </a:cubicBezTo>
                <a:close/>
                <a:moveTo>
                  <a:pt x="575268" y="0"/>
                </a:moveTo>
                <a:cubicBezTo>
                  <a:pt x="592036" y="0"/>
                  <a:pt x="608803" y="6401"/>
                  <a:pt x="621606" y="19203"/>
                </a:cubicBezTo>
                <a:lnTo>
                  <a:pt x="876468" y="274066"/>
                </a:lnTo>
                <a:cubicBezTo>
                  <a:pt x="902073" y="299670"/>
                  <a:pt x="902073" y="341138"/>
                  <a:pt x="876468" y="366744"/>
                </a:cubicBezTo>
                <a:lnTo>
                  <a:pt x="621606" y="621607"/>
                </a:lnTo>
                <a:cubicBezTo>
                  <a:pt x="608836" y="634441"/>
                  <a:pt x="592053" y="640825"/>
                  <a:pt x="575267" y="640825"/>
                </a:cubicBezTo>
                <a:cubicBezTo>
                  <a:pt x="558482" y="640825"/>
                  <a:pt x="541697" y="634375"/>
                  <a:pt x="528929" y="621607"/>
                </a:cubicBezTo>
                <a:cubicBezTo>
                  <a:pt x="503324" y="596002"/>
                  <a:pt x="503324" y="554533"/>
                  <a:pt x="528929" y="528928"/>
                </a:cubicBezTo>
                <a:lnTo>
                  <a:pt x="737453" y="320404"/>
                </a:lnTo>
                <a:lnTo>
                  <a:pt x="528929" y="111880"/>
                </a:lnTo>
                <a:cubicBezTo>
                  <a:pt x="503324" y="86275"/>
                  <a:pt x="503324" y="44808"/>
                  <a:pt x="528929" y="19203"/>
                </a:cubicBezTo>
                <a:cubicBezTo>
                  <a:pt x="541732" y="6401"/>
                  <a:pt x="558500" y="0"/>
                  <a:pt x="575268" y="0"/>
                </a:cubicBezTo>
                <a:close/>
                <a:moveTo>
                  <a:pt x="320404" y="0"/>
                </a:moveTo>
                <a:cubicBezTo>
                  <a:pt x="337173" y="0"/>
                  <a:pt x="353941" y="6401"/>
                  <a:pt x="366744" y="19203"/>
                </a:cubicBezTo>
                <a:lnTo>
                  <a:pt x="621607" y="274066"/>
                </a:lnTo>
                <a:cubicBezTo>
                  <a:pt x="647212" y="299670"/>
                  <a:pt x="647212" y="341204"/>
                  <a:pt x="621607" y="366744"/>
                </a:cubicBezTo>
                <a:lnTo>
                  <a:pt x="366744" y="621607"/>
                </a:lnTo>
                <a:cubicBezTo>
                  <a:pt x="353974" y="634441"/>
                  <a:pt x="337189" y="640825"/>
                  <a:pt x="320404" y="640825"/>
                </a:cubicBezTo>
                <a:cubicBezTo>
                  <a:pt x="303619" y="640825"/>
                  <a:pt x="286836" y="634375"/>
                  <a:pt x="274066" y="621607"/>
                </a:cubicBezTo>
                <a:cubicBezTo>
                  <a:pt x="248461" y="596002"/>
                  <a:pt x="248461" y="554533"/>
                  <a:pt x="274066" y="528928"/>
                </a:cubicBezTo>
                <a:lnTo>
                  <a:pt x="482590" y="320404"/>
                </a:lnTo>
                <a:lnTo>
                  <a:pt x="274066" y="111880"/>
                </a:lnTo>
                <a:cubicBezTo>
                  <a:pt x="248461" y="86275"/>
                  <a:pt x="248461" y="44808"/>
                  <a:pt x="274066" y="19203"/>
                </a:cubicBezTo>
                <a:cubicBezTo>
                  <a:pt x="286868" y="6401"/>
                  <a:pt x="303636" y="0"/>
                  <a:pt x="320404" y="0"/>
                </a:cubicBezTo>
                <a:close/>
              </a:path>
            </a:pathLst>
          </a:custGeom>
          <a:solidFill>
            <a:schemeClr val="accent1"/>
          </a:solidFill>
          <a:ln w="35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95C17BA0-3350-1C56-D704-B53461EEB799}"/>
              </a:ext>
            </a:extLst>
          </p:cNvPr>
          <p:cNvSpPr/>
          <p:nvPr/>
        </p:nvSpPr>
        <p:spPr>
          <a:xfrm>
            <a:off x="6380811" y="4781621"/>
            <a:ext cx="479592" cy="343133"/>
          </a:xfrm>
          <a:custGeom>
            <a:avLst/>
            <a:gdLst>
              <a:gd name="connsiteX0" fmla="*/ 65541 w 895671"/>
              <a:gd name="connsiteY0" fmla="*/ 0 h 640825"/>
              <a:gd name="connsiteX1" fmla="*/ 111879 w 895671"/>
              <a:gd name="connsiteY1" fmla="*/ 19203 h 640825"/>
              <a:gd name="connsiteX2" fmla="*/ 366744 w 895671"/>
              <a:gd name="connsiteY2" fmla="*/ 274066 h 640825"/>
              <a:gd name="connsiteX3" fmla="*/ 366744 w 895671"/>
              <a:gd name="connsiteY3" fmla="*/ 366744 h 640825"/>
              <a:gd name="connsiteX4" fmla="*/ 111879 w 895671"/>
              <a:gd name="connsiteY4" fmla="*/ 621607 h 640825"/>
              <a:gd name="connsiteX5" fmla="*/ 65541 w 895671"/>
              <a:gd name="connsiteY5" fmla="*/ 640825 h 640825"/>
              <a:gd name="connsiteX6" fmla="*/ 19203 w 895671"/>
              <a:gd name="connsiteY6" fmla="*/ 621607 h 640825"/>
              <a:gd name="connsiteX7" fmla="*/ 19203 w 895671"/>
              <a:gd name="connsiteY7" fmla="*/ 528928 h 640825"/>
              <a:gd name="connsiteX8" fmla="*/ 227727 w 895671"/>
              <a:gd name="connsiteY8" fmla="*/ 320404 h 640825"/>
              <a:gd name="connsiteX9" fmla="*/ 19203 w 895671"/>
              <a:gd name="connsiteY9" fmla="*/ 111880 h 640825"/>
              <a:gd name="connsiteX10" fmla="*/ 19203 w 895671"/>
              <a:gd name="connsiteY10" fmla="*/ 19203 h 640825"/>
              <a:gd name="connsiteX11" fmla="*/ 65541 w 895671"/>
              <a:gd name="connsiteY11" fmla="*/ 0 h 640825"/>
              <a:gd name="connsiteX12" fmla="*/ 575268 w 895671"/>
              <a:gd name="connsiteY12" fmla="*/ 0 h 640825"/>
              <a:gd name="connsiteX13" fmla="*/ 621606 w 895671"/>
              <a:gd name="connsiteY13" fmla="*/ 19203 h 640825"/>
              <a:gd name="connsiteX14" fmla="*/ 876468 w 895671"/>
              <a:gd name="connsiteY14" fmla="*/ 274066 h 640825"/>
              <a:gd name="connsiteX15" fmla="*/ 876468 w 895671"/>
              <a:gd name="connsiteY15" fmla="*/ 366744 h 640825"/>
              <a:gd name="connsiteX16" fmla="*/ 621606 w 895671"/>
              <a:gd name="connsiteY16" fmla="*/ 621607 h 640825"/>
              <a:gd name="connsiteX17" fmla="*/ 575267 w 895671"/>
              <a:gd name="connsiteY17" fmla="*/ 640825 h 640825"/>
              <a:gd name="connsiteX18" fmla="*/ 528929 w 895671"/>
              <a:gd name="connsiteY18" fmla="*/ 621607 h 640825"/>
              <a:gd name="connsiteX19" fmla="*/ 528929 w 895671"/>
              <a:gd name="connsiteY19" fmla="*/ 528928 h 640825"/>
              <a:gd name="connsiteX20" fmla="*/ 737453 w 895671"/>
              <a:gd name="connsiteY20" fmla="*/ 320404 h 640825"/>
              <a:gd name="connsiteX21" fmla="*/ 528929 w 895671"/>
              <a:gd name="connsiteY21" fmla="*/ 111880 h 640825"/>
              <a:gd name="connsiteX22" fmla="*/ 528929 w 895671"/>
              <a:gd name="connsiteY22" fmla="*/ 19203 h 640825"/>
              <a:gd name="connsiteX23" fmla="*/ 575268 w 895671"/>
              <a:gd name="connsiteY23" fmla="*/ 0 h 640825"/>
              <a:gd name="connsiteX24" fmla="*/ 320404 w 895671"/>
              <a:gd name="connsiteY24" fmla="*/ 0 h 640825"/>
              <a:gd name="connsiteX25" fmla="*/ 366744 w 895671"/>
              <a:gd name="connsiteY25" fmla="*/ 19203 h 640825"/>
              <a:gd name="connsiteX26" fmla="*/ 621607 w 895671"/>
              <a:gd name="connsiteY26" fmla="*/ 274066 h 640825"/>
              <a:gd name="connsiteX27" fmla="*/ 621607 w 895671"/>
              <a:gd name="connsiteY27" fmla="*/ 366744 h 640825"/>
              <a:gd name="connsiteX28" fmla="*/ 366744 w 895671"/>
              <a:gd name="connsiteY28" fmla="*/ 621607 h 640825"/>
              <a:gd name="connsiteX29" fmla="*/ 320404 w 895671"/>
              <a:gd name="connsiteY29" fmla="*/ 640825 h 640825"/>
              <a:gd name="connsiteX30" fmla="*/ 274066 w 895671"/>
              <a:gd name="connsiteY30" fmla="*/ 621607 h 640825"/>
              <a:gd name="connsiteX31" fmla="*/ 274066 w 895671"/>
              <a:gd name="connsiteY31" fmla="*/ 528928 h 640825"/>
              <a:gd name="connsiteX32" fmla="*/ 482590 w 895671"/>
              <a:gd name="connsiteY32" fmla="*/ 320404 h 640825"/>
              <a:gd name="connsiteX33" fmla="*/ 274066 w 895671"/>
              <a:gd name="connsiteY33" fmla="*/ 111880 h 640825"/>
              <a:gd name="connsiteX34" fmla="*/ 274066 w 895671"/>
              <a:gd name="connsiteY34" fmla="*/ 19203 h 640825"/>
              <a:gd name="connsiteX35" fmla="*/ 320404 w 895671"/>
              <a:gd name="connsiteY35" fmla="*/ 0 h 64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95671" h="640825">
                <a:moveTo>
                  <a:pt x="65541" y="0"/>
                </a:moveTo>
                <a:cubicBezTo>
                  <a:pt x="82309" y="0"/>
                  <a:pt x="99077" y="6401"/>
                  <a:pt x="111879" y="19203"/>
                </a:cubicBezTo>
                <a:lnTo>
                  <a:pt x="366744" y="274066"/>
                </a:lnTo>
                <a:cubicBezTo>
                  <a:pt x="392348" y="299670"/>
                  <a:pt x="392348" y="341204"/>
                  <a:pt x="366744" y="366744"/>
                </a:cubicBezTo>
                <a:lnTo>
                  <a:pt x="111879" y="621607"/>
                </a:lnTo>
                <a:cubicBezTo>
                  <a:pt x="99111" y="634441"/>
                  <a:pt x="82326" y="640825"/>
                  <a:pt x="65541" y="640825"/>
                </a:cubicBezTo>
                <a:cubicBezTo>
                  <a:pt x="48756" y="640825"/>
                  <a:pt x="31973" y="634375"/>
                  <a:pt x="19203" y="621607"/>
                </a:cubicBezTo>
                <a:cubicBezTo>
                  <a:pt x="-6402" y="596002"/>
                  <a:pt x="-6402" y="554533"/>
                  <a:pt x="19203" y="528928"/>
                </a:cubicBezTo>
                <a:lnTo>
                  <a:pt x="227727" y="320404"/>
                </a:lnTo>
                <a:lnTo>
                  <a:pt x="19203" y="111880"/>
                </a:lnTo>
                <a:cubicBezTo>
                  <a:pt x="-6402" y="86275"/>
                  <a:pt x="-6402" y="44808"/>
                  <a:pt x="19203" y="19203"/>
                </a:cubicBezTo>
                <a:cubicBezTo>
                  <a:pt x="32005" y="6401"/>
                  <a:pt x="48773" y="0"/>
                  <a:pt x="65541" y="0"/>
                </a:cubicBezTo>
                <a:close/>
                <a:moveTo>
                  <a:pt x="575268" y="0"/>
                </a:moveTo>
                <a:cubicBezTo>
                  <a:pt x="592036" y="0"/>
                  <a:pt x="608803" y="6401"/>
                  <a:pt x="621606" y="19203"/>
                </a:cubicBezTo>
                <a:lnTo>
                  <a:pt x="876468" y="274066"/>
                </a:lnTo>
                <a:cubicBezTo>
                  <a:pt x="902073" y="299670"/>
                  <a:pt x="902073" y="341138"/>
                  <a:pt x="876468" y="366744"/>
                </a:cubicBezTo>
                <a:lnTo>
                  <a:pt x="621606" y="621607"/>
                </a:lnTo>
                <a:cubicBezTo>
                  <a:pt x="608836" y="634441"/>
                  <a:pt x="592053" y="640825"/>
                  <a:pt x="575267" y="640825"/>
                </a:cubicBezTo>
                <a:cubicBezTo>
                  <a:pt x="558482" y="640825"/>
                  <a:pt x="541697" y="634375"/>
                  <a:pt x="528929" y="621607"/>
                </a:cubicBezTo>
                <a:cubicBezTo>
                  <a:pt x="503324" y="596002"/>
                  <a:pt x="503324" y="554533"/>
                  <a:pt x="528929" y="528928"/>
                </a:cubicBezTo>
                <a:lnTo>
                  <a:pt x="737453" y="320404"/>
                </a:lnTo>
                <a:lnTo>
                  <a:pt x="528929" y="111880"/>
                </a:lnTo>
                <a:cubicBezTo>
                  <a:pt x="503324" y="86275"/>
                  <a:pt x="503324" y="44808"/>
                  <a:pt x="528929" y="19203"/>
                </a:cubicBezTo>
                <a:cubicBezTo>
                  <a:pt x="541732" y="6401"/>
                  <a:pt x="558500" y="0"/>
                  <a:pt x="575268" y="0"/>
                </a:cubicBezTo>
                <a:close/>
                <a:moveTo>
                  <a:pt x="320404" y="0"/>
                </a:moveTo>
                <a:cubicBezTo>
                  <a:pt x="337173" y="0"/>
                  <a:pt x="353941" y="6401"/>
                  <a:pt x="366744" y="19203"/>
                </a:cubicBezTo>
                <a:lnTo>
                  <a:pt x="621607" y="274066"/>
                </a:lnTo>
                <a:cubicBezTo>
                  <a:pt x="647212" y="299670"/>
                  <a:pt x="647212" y="341204"/>
                  <a:pt x="621607" y="366744"/>
                </a:cubicBezTo>
                <a:lnTo>
                  <a:pt x="366744" y="621607"/>
                </a:lnTo>
                <a:cubicBezTo>
                  <a:pt x="353974" y="634441"/>
                  <a:pt x="337189" y="640825"/>
                  <a:pt x="320404" y="640825"/>
                </a:cubicBezTo>
                <a:cubicBezTo>
                  <a:pt x="303619" y="640825"/>
                  <a:pt x="286836" y="634375"/>
                  <a:pt x="274066" y="621607"/>
                </a:cubicBezTo>
                <a:cubicBezTo>
                  <a:pt x="248461" y="596002"/>
                  <a:pt x="248461" y="554533"/>
                  <a:pt x="274066" y="528928"/>
                </a:cubicBezTo>
                <a:lnTo>
                  <a:pt x="482590" y="320404"/>
                </a:lnTo>
                <a:lnTo>
                  <a:pt x="274066" y="111880"/>
                </a:lnTo>
                <a:cubicBezTo>
                  <a:pt x="248461" y="86275"/>
                  <a:pt x="248461" y="44808"/>
                  <a:pt x="274066" y="19203"/>
                </a:cubicBezTo>
                <a:cubicBezTo>
                  <a:pt x="286868" y="6401"/>
                  <a:pt x="303636" y="0"/>
                  <a:pt x="320404" y="0"/>
                </a:cubicBezTo>
                <a:close/>
              </a:path>
            </a:pathLst>
          </a:custGeom>
          <a:solidFill>
            <a:schemeClr val="accent1"/>
          </a:solidFill>
          <a:ln w="35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A53141D0-4E79-DCFF-D2BB-27C34639DF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4" b="6244"/>
          <a:stretch/>
        </p:blipFill>
        <p:spPr>
          <a:xfrm>
            <a:off x="6221614" y="2157794"/>
            <a:ext cx="4754280" cy="2346960"/>
          </a:xfrm>
          <a:custGeom>
            <a:avLst/>
            <a:gdLst>
              <a:gd name="connsiteX0" fmla="*/ 142940 w 9752400"/>
              <a:gd name="connsiteY0" fmla="*/ 0 h 2346960"/>
              <a:gd name="connsiteX1" fmla="*/ 9609461 w 9752400"/>
              <a:gd name="connsiteY1" fmla="*/ 0 h 2346960"/>
              <a:gd name="connsiteX2" fmla="*/ 9741721 w 9752400"/>
              <a:gd name="connsiteY2" fmla="*/ 87668 h 2346960"/>
              <a:gd name="connsiteX3" fmla="*/ 9752400 w 9752400"/>
              <a:gd name="connsiteY3" fmla="*/ 140563 h 2346960"/>
              <a:gd name="connsiteX4" fmla="*/ 9752400 w 9752400"/>
              <a:gd name="connsiteY4" fmla="*/ 2206397 h 2346960"/>
              <a:gd name="connsiteX5" fmla="*/ 9741721 w 9752400"/>
              <a:gd name="connsiteY5" fmla="*/ 2259292 h 2346960"/>
              <a:gd name="connsiteX6" fmla="*/ 9609461 w 9752400"/>
              <a:gd name="connsiteY6" fmla="*/ 2346960 h 2346960"/>
              <a:gd name="connsiteX7" fmla="*/ 142940 w 9752400"/>
              <a:gd name="connsiteY7" fmla="*/ 2346960 h 2346960"/>
              <a:gd name="connsiteX8" fmla="*/ 10680 w 9752400"/>
              <a:gd name="connsiteY8" fmla="*/ 2259292 h 2346960"/>
              <a:gd name="connsiteX9" fmla="*/ 0 w 9752400"/>
              <a:gd name="connsiteY9" fmla="*/ 2206392 h 2346960"/>
              <a:gd name="connsiteX10" fmla="*/ 0 w 9752400"/>
              <a:gd name="connsiteY10" fmla="*/ 140568 h 2346960"/>
              <a:gd name="connsiteX11" fmla="*/ 10680 w 9752400"/>
              <a:gd name="connsiteY11" fmla="*/ 87668 h 2346960"/>
              <a:gd name="connsiteX12" fmla="*/ 142940 w 9752400"/>
              <a:gd name="connsiteY12" fmla="*/ 0 h 234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52400" h="2346960">
                <a:moveTo>
                  <a:pt x="142940" y="0"/>
                </a:moveTo>
                <a:lnTo>
                  <a:pt x="9609461" y="0"/>
                </a:lnTo>
                <a:cubicBezTo>
                  <a:pt x="9668917" y="0"/>
                  <a:pt x="9719930" y="36149"/>
                  <a:pt x="9741721" y="87668"/>
                </a:cubicBezTo>
                <a:lnTo>
                  <a:pt x="9752400" y="140563"/>
                </a:lnTo>
                <a:lnTo>
                  <a:pt x="9752400" y="2206397"/>
                </a:lnTo>
                <a:lnTo>
                  <a:pt x="9741721" y="2259292"/>
                </a:lnTo>
                <a:cubicBezTo>
                  <a:pt x="9719930" y="2310811"/>
                  <a:pt x="9668917" y="2346960"/>
                  <a:pt x="9609461" y="2346960"/>
                </a:cubicBezTo>
                <a:lnTo>
                  <a:pt x="142940" y="2346960"/>
                </a:lnTo>
                <a:cubicBezTo>
                  <a:pt x="83484" y="2346960"/>
                  <a:pt x="32471" y="2310811"/>
                  <a:pt x="10680" y="2259292"/>
                </a:cubicBezTo>
                <a:lnTo>
                  <a:pt x="0" y="2206392"/>
                </a:lnTo>
                <a:lnTo>
                  <a:pt x="0" y="140568"/>
                </a:lnTo>
                <a:lnTo>
                  <a:pt x="10680" y="87668"/>
                </a:lnTo>
                <a:cubicBezTo>
                  <a:pt x="32471" y="36149"/>
                  <a:pt x="83484" y="0"/>
                  <a:pt x="142940" y="0"/>
                </a:cubicBezTo>
                <a:close/>
              </a:path>
            </a:pathLst>
          </a:custGeom>
          <a:ln w="28575"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219436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82750C3-48B1-4BCB-B65B-71AEEEAA59A4}"/>
              </a:ext>
            </a:extLst>
          </p:cNvPr>
          <p:cNvSpPr txBox="1"/>
          <p:nvPr/>
        </p:nvSpPr>
        <p:spPr>
          <a:xfrm>
            <a:off x="609600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sp>
        <p:nvSpPr>
          <p:cNvPr id="18" name="梯形 17">
            <a:extLst>
              <a:ext uri="{FF2B5EF4-FFF2-40B4-BE49-F238E27FC236}">
                <a16:creationId xmlns:a16="http://schemas.microsoft.com/office/drawing/2014/main" id="{624AD89B-A777-B48D-A718-E2F12D3F18DB}"/>
              </a:ext>
            </a:extLst>
          </p:cNvPr>
          <p:cNvSpPr/>
          <p:nvPr/>
        </p:nvSpPr>
        <p:spPr>
          <a:xfrm>
            <a:off x="1196676" y="1822176"/>
            <a:ext cx="4290867" cy="1812950"/>
          </a:xfrm>
          <a:prstGeom prst="trapezoid">
            <a:avLst/>
          </a:prstGeom>
          <a:solidFill>
            <a:schemeClr val="accent1">
              <a:lumMod val="25000"/>
              <a:lumOff val="75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" name="梯形 18">
            <a:extLst>
              <a:ext uri="{FF2B5EF4-FFF2-40B4-BE49-F238E27FC236}">
                <a16:creationId xmlns:a16="http://schemas.microsoft.com/office/drawing/2014/main" id="{E2446AD9-6D76-FA2F-F2A4-5C84C7FA53E0}"/>
              </a:ext>
            </a:extLst>
          </p:cNvPr>
          <p:cNvSpPr/>
          <p:nvPr/>
        </p:nvSpPr>
        <p:spPr>
          <a:xfrm>
            <a:off x="1488765" y="1699696"/>
            <a:ext cx="4196354" cy="1734806"/>
          </a:xfrm>
          <a:prstGeom prst="trapezoid">
            <a:avLst/>
          </a:prstGeom>
          <a:blipFill>
            <a:blip r:embed="rId2"/>
            <a:srcRect/>
            <a:stretch>
              <a:fillRect l="6173" t="-56499" r="-6173" b="-118975"/>
            </a:stretch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0B4D326-C499-D6A1-0ACD-DD9CD91F00F3}"/>
              </a:ext>
            </a:extLst>
          </p:cNvPr>
          <p:cNvGrpSpPr/>
          <p:nvPr/>
        </p:nvGrpSpPr>
        <p:grpSpPr>
          <a:xfrm>
            <a:off x="1694548" y="4292575"/>
            <a:ext cx="3816376" cy="1282500"/>
            <a:chOff x="1724209" y="4414495"/>
            <a:chExt cx="3816376" cy="1282500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9C778871-C1AE-651F-B20B-C6D021EFAF8C}"/>
                </a:ext>
              </a:extLst>
            </p:cNvPr>
            <p:cNvSpPr/>
            <p:nvPr/>
          </p:nvSpPr>
          <p:spPr>
            <a:xfrm>
              <a:off x="1724209" y="4496323"/>
              <a:ext cx="141097" cy="1410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4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690EB00-82CB-516E-AAE6-D02538C72D98}"/>
                </a:ext>
              </a:extLst>
            </p:cNvPr>
            <p:cNvSpPr txBox="1"/>
            <p:nvPr/>
          </p:nvSpPr>
          <p:spPr>
            <a:xfrm>
              <a:off x="2037074" y="4414495"/>
              <a:ext cx="206947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r>
                <a:rPr lang="en-US" altLang="zh-CN" sz="2000" dirty="0">
                  <a:solidFill>
                    <a:schemeClr val="accent1"/>
                  </a:solidFill>
                  <a:latin typeface="+mj-ea"/>
                  <a:ea typeface="+mj-ea"/>
                </a:rPr>
                <a:t>01.</a:t>
              </a:r>
              <a:r>
                <a:rPr lang="zh-CN" altLang="en-US" sz="2000" dirty="0">
                  <a:solidFill>
                    <a:schemeClr val="accent1"/>
                  </a:solidFill>
                  <a:latin typeface="+mj-ea"/>
                  <a:ea typeface="+mj-ea"/>
                </a:rPr>
                <a:t> 请添加小标题</a:t>
              </a:r>
            </a:p>
          </p:txBody>
        </p:sp>
        <p:sp>
          <p:nvSpPr>
            <p:cNvPr id="30" name="gaoding-15">
              <a:extLst>
                <a:ext uri="{FF2B5EF4-FFF2-40B4-BE49-F238E27FC236}">
                  <a16:creationId xmlns:a16="http://schemas.microsoft.com/office/drawing/2014/main" id="{63D022C4-B557-BEC6-EE10-6E4FAA625851}"/>
                </a:ext>
              </a:extLst>
            </p:cNvPr>
            <p:cNvSpPr txBox="1"/>
            <p:nvPr/>
          </p:nvSpPr>
          <p:spPr>
            <a:xfrm>
              <a:off x="1724209" y="4763791"/>
              <a:ext cx="3816376" cy="9332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+mn-ea"/>
                  <a:cs typeface="OPPOSans R" panose="00020600040101010101" pitchFamily="18" charset="-122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4BE4625A-4CBC-9877-CA54-75139F32199D}"/>
              </a:ext>
            </a:extLst>
          </p:cNvPr>
          <p:cNvGrpSpPr/>
          <p:nvPr/>
        </p:nvGrpSpPr>
        <p:grpSpPr>
          <a:xfrm>
            <a:off x="6681076" y="4292575"/>
            <a:ext cx="3816376" cy="1282500"/>
            <a:chOff x="1724209" y="4414495"/>
            <a:chExt cx="3816376" cy="1282500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778423E5-265F-8C5B-E4A4-2037C6EB1766}"/>
                </a:ext>
              </a:extLst>
            </p:cNvPr>
            <p:cNvSpPr/>
            <p:nvPr/>
          </p:nvSpPr>
          <p:spPr>
            <a:xfrm>
              <a:off x="1724209" y="4496323"/>
              <a:ext cx="141097" cy="1410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4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AC94223B-04AA-6DB6-8D6E-5B79500D0FF9}"/>
                </a:ext>
              </a:extLst>
            </p:cNvPr>
            <p:cNvSpPr txBox="1"/>
            <p:nvPr/>
          </p:nvSpPr>
          <p:spPr>
            <a:xfrm>
              <a:off x="2037074" y="4414495"/>
              <a:ext cx="206947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r>
                <a:rPr lang="en-US" altLang="zh-CN" sz="2000" dirty="0">
                  <a:solidFill>
                    <a:schemeClr val="accent1"/>
                  </a:solidFill>
                  <a:latin typeface="+mj-ea"/>
                  <a:ea typeface="+mj-ea"/>
                </a:rPr>
                <a:t>03.</a:t>
              </a:r>
              <a:r>
                <a:rPr lang="zh-CN" altLang="en-US" sz="2000" dirty="0">
                  <a:solidFill>
                    <a:schemeClr val="accent1"/>
                  </a:solidFill>
                  <a:latin typeface="+mj-ea"/>
                  <a:ea typeface="+mj-ea"/>
                </a:rPr>
                <a:t> 请添加小标题</a:t>
              </a:r>
            </a:p>
          </p:txBody>
        </p:sp>
        <p:sp>
          <p:nvSpPr>
            <p:cNvPr id="35" name="gaoding-15">
              <a:extLst>
                <a:ext uri="{FF2B5EF4-FFF2-40B4-BE49-F238E27FC236}">
                  <a16:creationId xmlns:a16="http://schemas.microsoft.com/office/drawing/2014/main" id="{53B2D2AE-5D99-E073-D86B-A690DDB94FDC}"/>
                </a:ext>
              </a:extLst>
            </p:cNvPr>
            <p:cNvSpPr txBox="1"/>
            <p:nvPr/>
          </p:nvSpPr>
          <p:spPr>
            <a:xfrm>
              <a:off x="1724209" y="4763791"/>
              <a:ext cx="3816376" cy="9332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+mn-ea"/>
                  <a:cs typeface="OPPOSans R" panose="00020600040101010101" pitchFamily="18" charset="-122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22FDFAB2-E284-0475-13F8-BDE5304FA7B5}"/>
              </a:ext>
            </a:extLst>
          </p:cNvPr>
          <p:cNvGrpSpPr/>
          <p:nvPr/>
        </p:nvGrpSpPr>
        <p:grpSpPr>
          <a:xfrm>
            <a:off x="6681076" y="1822176"/>
            <a:ext cx="3816376" cy="1282500"/>
            <a:chOff x="1724209" y="4414495"/>
            <a:chExt cx="3816376" cy="1282500"/>
          </a:xfrm>
        </p:grpSpPr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6F4EC2EA-6F99-D985-027A-AD0217100518}"/>
                </a:ext>
              </a:extLst>
            </p:cNvPr>
            <p:cNvSpPr/>
            <p:nvPr/>
          </p:nvSpPr>
          <p:spPr>
            <a:xfrm>
              <a:off x="1724209" y="4496323"/>
              <a:ext cx="141097" cy="1410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4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EE3C247D-48CA-AEE0-48D1-6432A172CA50}"/>
                </a:ext>
              </a:extLst>
            </p:cNvPr>
            <p:cNvSpPr txBox="1"/>
            <p:nvPr/>
          </p:nvSpPr>
          <p:spPr>
            <a:xfrm>
              <a:off x="2037074" y="4414495"/>
              <a:ext cx="206947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r>
                <a:rPr lang="en-US" altLang="zh-CN" sz="2000" dirty="0">
                  <a:solidFill>
                    <a:schemeClr val="accent1"/>
                  </a:solidFill>
                  <a:latin typeface="+mj-ea"/>
                  <a:ea typeface="+mj-ea"/>
                </a:rPr>
                <a:t>02.</a:t>
              </a:r>
              <a:r>
                <a:rPr lang="zh-CN" altLang="en-US" sz="2000" dirty="0">
                  <a:solidFill>
                    <a:schemeClr val="accent1"/>
                  </a:solidFill>
                  <a:latin typeface="+mj-ea"/>
                  <a:ea typeface="+mj-ea"/>
                </a:rPr>
                <a:t> 请添加小标题</a:t>
              </a:r>
            </a:p>
          </p:txBody>
        </p:sp>
        <p:sp>
          <p:nvSpPr>
            <p:cNvPr id="39" name="gaoding-15">
              <a:extLst>
                <a:ext uri="{FF2B5EF4-FFF2-40B4-BE49-F238E27FC236}">
                  <a16:creationId xmlns:a16="http://schemas.microsoft.com/office/drawing/2014/main" id="{19582A4B-CD5D-3676-3053-30BC0C7D5E59}"/>
                </a:ext>
              </a:extLst>
            </p:cNvPr>
            <p:cNvSpPr txBox="1"/>
            <p:nvPr/>
          </p:nvSpPr>
          <p:spPr>
            <a:xfrm>
              <a:off x="1724209" y="4763791"/>
              <a:ext cx="3816376" cy="9332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+mn-ea"/>
                  <a:cs typeface="OPPOSans R" panose="00020600040101010101" pitchFamily="18" charset="-122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</p:grpSp>
      <p:pic>
        <p:nvPicPr>
          <p:cNvPr id="41" name="图片 40" descr="卡通画&#10;&#10;中度可信度描述已自动生成">
            <a:extLst>
              <a:ext uri="{FF2B5EF4-FFF2-40B4-BE49-F238E27FC236}">
                <a16:creationId xmlns:a16="http://schemas.microsoft.com/office/drawing/2014/main" id="{910CBC43-62D5-6998-45AF-E8655D95F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54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82750C3-48B1-4BCB-B65B-71AEEEAA59A4}"/>
              </a:ext>
            </a:extLst>
          </p:cNvPr>
          <p:cNvSpPr txBox="1"/>
          <p:nvPr/>
        </p:nvSpPr>
        <p:spPr>
          <a:xfrm>
            <a:off x="609600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工作完成情况</a:t>
            </a:r>
          </a:p>
        </p:txBody>
      </p:sp>
      <p:pic>
        <p:nvPicPr>
          <p:cNvPr id="7" name="图片 6" descr="卡通画&#10;&#10;中度可信度描述已自动生成">
            <a:extLst>
              <a:ext uri="{FF2B5EF4-FFF2-40B4-BE49-F238E27FC236}">
                <a16:creationId xmlns:a16="http://schemas.microsoft.com/office/drawing/2014/main" id="{FCECAF26-69A8-8FDA-1994-164E36F5A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35A3CF35-BA41-46CE-89ED-607F81BDC789}"/>
              </a:ext>
            </a:extLst>
          </p:cNvPr>
          <p:cNvSpPr/>
          <p:nvPr/>
        </p:nvSpPr>
        <p:spPr>
          <a:xfrm>
            <a:off x="6762559" y="4758332"/>
            <a:ext cx="46054" cy="8399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9C2AFC2C-308D-4F82-9AE9-8F05B47DE4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1908199"/>
              </p:ext>
            </p:extLst>
          </p:nvPr>
        </p:nvGraphicFramePr>
        <p:xfrm>
          <a:off x="565736" y="1603695"/>
          <a:ext cx="6010550" cy="4435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gaoding-15">
            <a:extLst>
              <a:ext uri="{FF2B5EF4-FFF2-40B4-BE49-F238E27FC236}">
                <a16:creationId xmlns:a16="http://schemas.microsoft.com/office/drawing/2014/main" id="{0D1C8239-874F-4F54-8C13-6E6C493AF4C8}"/>
              </a:ext>
            </a:extLst>
          </p:cNvPr>
          <p:cNvSpPr txBox="1"/>
          <p:nvPr/>
        </p:nvSpPr>
        <p:spPr>
          <a:xfrm>
            <a:off x="6994886" y="4687630"/>
            <a:ext cx="3816376" cy="933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+mn-ea"/>
                <a:cs typeface="OPPOSans R" panose="00020600040101010101" pitchFamily="18" charset="-122"/>
              </a:rPr>
              <a:t>单击此处输入你的正文，文字是您思想的提炼，为了最终演示发布的良好效果，请尽量言简意赅的阐述观点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FC5C7E6-2743-4584-ACCB-0D59EF7795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4" b="6244"/>
          <a:stretch/>
        </p:blipFill>
        <p:spPr>
          <a:xfrm flipH="1">
            <a:off x="6762559" y="2332887"/>
            <a:ext cx="4108863" cy="2028348"/>
          </a:xfrm>
          <a:prstGeom prst="rect">
            <a:avLst/>
          </a:prstGeom>
          <a:solidFill>
            <a:schemeClr val="lt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文本框 36">
            <a:extLst>
              <a:ext uri="{FF2B5EF4-FFF2-40B4-BE49-F238E27FC236}">
                <a16:creationId xmlns:a16="http://schemas.microsoft.com/office/drawing/2014/main" id="{4375192D-8903-4740-87B1-8AED9BF1DEBD}"/>
              </a:ext>
            </a:extLst>
          </p:cNvPr>
          <p:cNvSpPr txBox="1"/>
          <p:nvPr/>
        </p:nvSpPr>
        <p:spPr>
          <a:xfrm>
            <a:off x="6762559" y="1743429"/>
            <a:ext cx="2092314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OPPOSans R"/>
                <a:sym typeface="+mn-lt"/>
              </a:rPr>
              <a:t>请添加小标题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9082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8F943B8B-B156-F0C2-4814-818E0E508762}"/>
              </a:ext>
            </a:extLst>
          </p:cNvPr>
          <p:cNvSpPr txBox="1"/>
          <p:nvPr/>
        </p:nvSpPr>
        <p:spPr>
          <a:xfrm>
            <a:off x="5114925" y="2228014"/>
            <a:ext cx="5539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kumimoji="1" lang="zh-CN" altLang="en-US" sz="72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sp>
        <p:nvSpPr>
          <p:cNvPr id="28" name="文本占位符 9">
            <a:extLst>
              <a:ext uri="{FF2B5EF4-FFF2-40B4-BE49-F238E27FC236}">
                <a16:creationId xmlns:a16="http://schemas.microsoft.com/office/drawing/2014/main" id="{ED90F2A8-8DD0-8C58-C1A0-000530E56CBB}"/>
              </a:ext>
            </a:extLst>
          </p:cNvPr>
          <p:cNvSpPr txBox="1">
            <a:spLocks/>
          </p:cNvSpPr>
          <p:nvPr/>
        </p:nvSpPr>
        <p:spPr>
          <a:xfrm>
            <a:off x="5114925" y="3401017"/>
            <a:ext cx="1574983" cy="1938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Work results show</a:t>
            </a:r>
          </a:p>
        </p:txBody>
      </p:sp>
      <p:pic>
        <p:nvPicPr>
          <p:cNvPr id="30" name="图片 29" descr="卡通画&#10;&#10;中度可信度描述已自动生成">
            <a:extLst>
              <a:ext uri="{FF2B5EF4-FFF2-40B4-BE49-F238E27FC236}">
                <a16:creationId xmlns:a16="http://schemas.microsoft.com/office/drawing/2014/main" id="{15C7F099-8D68-4F4F-465A-EBE7353A8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8C1E26E-186B-3229-B679-B87B2DC6FE05}"/>
              </a:ext>
            </a:extLst>
          </p:cNvPr>
          <p:cNvSpPr/>
          <p:nvPr/>
        </p:nvSpPr>
        <p:spPr>
          <a:xfrm>
            <a:off x="5114925" y="3895371"/>
            <a:ext cx="1685751" cy="391447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miter/>
          </a:ln>
          <a:effectLst>
            <a:outerShdw blurRad="152400" dist="88900" dir="5400000" sx="96000" sy="96000" algn="t" rotWithShape="0">
              <a:schemeClr val="accent1"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 defTabSz="731520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B652ADA-7259-C34A-4C7C-A1B7D60B7042}"/>
              </a:ext>
            </a:extLst>
          </p:cNvPr>
          <p:cNvSpPr/>
          <p:nvPr/>
        </p:nvSpPr>
        <p:spPr>
          <a:xfrm>
            <a:off x="7042039" y="3895371"/>
            <a:ext cx="1685751" cy="391447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miter/>
          </a:ln>
          <a:effectLst>
            <a:outerShdw blurRad="152400" dist="88900" dir="5400000" sx="96000" sy="96000" algn="t" rotWithShape="0">
              <a:schemeClr val="accent1"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 defTabSz="731520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E6B18F4-2582-5487-E991-584A09148264}"/>
              </a:ext>
            </a:extLst>
          </p:cNvPr>
          <p:cNvSpPr/>
          <p:nvPr/>
        </p:nvSpPr>
        <p:spPr>
          <a:xfrm>
            <a:off x="8969152" y="3895371"/>
            <a:ext cx="1685751" cy="391447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miter/>
          </a:ln>
          <a:effectLst>
            <a:outerShdw blurRad="152400" dist="88900" dir="5400000" sx="96000" sy="96000" algn="t" rotWithShape="0">
              <a:schemeClr val="accent1">
                <a:alpha val="12000"/>
              </a:scheme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 defTabSz="731520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cs typeface="+mn-ea"/>
                <a:sym typeface="汉仪旗黑KW 55S" panose="00020600040101010101" pitchFamily="18" charset="-122"/>
              </a:rPr>
              <a:t>请添加小标题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7994D23-7BBC-A1D9-E6AF-B87E9CEE1D6F}"/>
              </a:ext>
            </a:extLst>
          </p:cNvPr>
          <p:cNvSpPr txBox="1"/>
          <p:nvPr/>
        </p:nvSpPr>
        <p:spPr>
          <a:xfrm>
            <a:off x="1405755" y="1532959"/>
            <a:ext cx="3064942" cy="367793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spAutoFit/>
          </a:bodyPr>
          <a:lstStyle/>
          <a:p>
            <a:pPr algn="l"/>
            <a:r>
              <a:rPr lang="zh-CN" altLang="en-US" sz="23900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贰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3B2BCAC-9030-34CE-815E-9EFC50CEF4DC}"/>
              </a:ext>
            </a:extLst>
          </p:cNvPr>
          <p:cNvGrpSpPr/>
          <p:nvPr/>
        </p:nvGrpSpPr>
        <p:grpSpPr>
          <a:xfrm flipV="1">
            <a:off x="635482" y="493835"/>
            <a:ext cx="884633" cy="174379"/>
            <a:chOff x="-8868229" y="1828800"/>
            <a:chExt cx="5105084" cy="1006315"/>
          </a:xfrm>
          <a:solidFill>
            <a:schemeClr val="bg1"/>
          </a:solidFill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00F491C5-2B76-1FD3-77AD-6652073FD733}"/>
                </a:ext>
              </a:extLst>
            </p:cNvPr>
            <p:cNvSpPr/>
            <p:nvPr/>
          </p:nvSpPr>
          <p:spPr>
            <a:xfrm>
              <a:off x="-8868229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97442991-5940-7461-C49E-D43C430AC539}"/>
                </a:ext>
              </a:extLst>
            </p:cNvPr>
            <p:cNvSpPr/>
            <p:nvPr/>
          </p:nvSpPr>
          <p:spPr>
            <a:xfrm>
              <a:off x="-8141490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5E7982A3-AC68-B072-58DE-22633655C7B1}"/>
                </a:ext>
              </a:extLst>
            </p:cNvPr>
            <p:cNvSpPr/>
            <p:nvPr/>
          </p:nvSpPr>
          <p:spPr>
            <a:xfrm>
              <a:off x="-7414751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A66FB09F-1059-2D9A-F2B9-E22C75916168}"/>
                </a:ext>
              </a:extLst>
            </p:cNvPr>
            <p:cNvSpPr/>
            <p:nvPr/>
          </p:nvSpPr>
          <p:spPr>
            <a:xfrm>
              <a:off x="-6688012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2DB71714-E60E-FAAD-CE7E-C288B9B6757B}"/>
                </a:ext>
              </a:extLst>
            </p:cNvPr>
            <p:cNvSpPr/>
            <p:nvPr/>
          </p:nvSpPr>
          <p:spPr>
            <a:xfrm>
              <a:off x="-5961273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B89ECC55-8A8F-95EE-7633-169080442DFC}"/>
                </a:ext>
              </a:extLst>
            </p:cNvPr>
            <p:cNvSpPr/>
            <p:nvPr/>
          </p:nvSpPr>
          <p:spPr>
            <a:xfrm>
              <a:off x="-5234534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D7007F73-788B-05B4-571C-A85245BF37EC}"/>
                </a:ext>
              </a:extLst>
            </p:cNvPr>
            <p:cNvSpPr/>
            <p:nvPr/>
          </p:nvSpPr>
          <p:spPr>
            <a:xfrm>
              <a:off x="-4507795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FFDBC577-F189-389C-F61C-2A33A84103F5}"/>
                </a:ext>
              </a:extLst>
            </p:cNvPr>
            <p:cNvSpPr/>
            <p:nvPr/>
          </p:nvSpPr>
          <p:spPr>
            <a:xfrm>
              <a:off x="-8486437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767CA815-1ACD-DBB9-9966-48B40BF1C7EA}"/>
                </a:ext>
              </a:extLst>
            </p:cNvPr>
            <p:cNvSpPr/>
            <p:nvPr/>
          </p:nvSpPr>
          <p:spPr>
            <a:xfrm>
              <a:off x="-7759698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B77B2F06-A5DD-94C2-095E-E83CC6D15BCC}"/>
                </a:ext>
              </a:extLst>
            </p:cNvPr>
            <p:cNvSpPr/>
            <p:nvPr/>
          </p:nvSpPr>
          <p:spPr>
            <a:xfrm>
              <a:off x="-7032959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6D42E317-6164-A2E7-8EDC-98DFEC8BD037}"/>
                </a:ext>
              </a:extLst>
            </p:cNvPr>
            <p:cNvSpPr/>
            <p:nvPr/>
          </p:nvSpPr>
          <p:spPr>
            <a:xfrm>
              <a:off x="-6306220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8E21ED56-494D-766A-F003-D47FBD071590}"/>
                </a:ext>
              </a:extLst>
            </p:cNvPr>
            <p:cNvSpPr/>
            <p:nvPr/>
          </p:nvSpPr>
          <p:spPr>
            <a:xfrm>
              <a:off x="-5579481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00C89C93-35ED-58B6-8A4A-E27FF3E381E3}"/>
                </a:ext>
              </a:extLst>
            </p:cNvPr>
            <p:cNvSpPr/>
            <p:nvPr/>
          </p:nvSpPr>
          <p:spPr>
            <a:xfrm>
              <a:off x="-4852742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255B082F-908B-FD45-E7FD-256E320318D8}"/>
                </a:ext>
              </a:extLst>
            </p:cNvPr>
            <p:cNvSpPr/>
            <p:nvPr/>
          </p:nvSpPr>
          <p:spPr>
            <a:xfrm>
              <a:off x="-4126003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2F995D09-D33C-CB67-EF1D-989C9789288C}"/>
              </a:ext>
            </a:extLst>
          </p:cNvPr>
          <p:cNvGrpSpPr/>
          <p:nvPr/>
        </p:nvGrpSpPr>
        <p:grpSpPr>
          <a:xfrm flipV="1">
            <a:off x="10697767" y="6476498"/>
            <a:ext cx="884633" cy="174379"/>
            <a:chOff x="-8868229" y="1828800"/>
            <a:chExt cx="5105084" cy="1006315"/>
          </a:xfrm>
          <a:solidFill>
            <a:schemeClr val="accent1"/>
          </a:solidFill>
        </p:grpSpPr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C17304D4-D0C2-9984-2211-62B6FE338087}"/>
                </a:ext>
              </a:extLst>
            </p:cNvPr>
            <p:cNvSpPr/>
            <p:nvPr/>
          </p:nvSpPr>
          <p:spPr>
            <a:xfrm>
              <a:off x="-8868229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7AC15BEF-9D58-05ED-DEE8-DAD0F6431199}"/>
                </a:ext>
              </a:extLst>
            </p:cNvPr>
            <p:cNvSpPr/>
            <p:nvPr/>
          </p:nvSpPr>
          <p:spPr>
            <a:xfrm>
              <a:off x="-8141490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9499ADB6-516F-13C0-9872-269634D145E0}"/>
                </a:ext>
              </a:extLst>
            </p:cNvPr>
            <p:cNvSpPr/>
            <p:nvPr/>
          </p:nvSpPr>
          <p:spPr>
            <a:xfrm>
              <a:off x="-7414751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1AECE592-DBEB-6099-B5CA-B366E1FBDE32}"/>
                </a:ext>
              </a:extLst>
            </p:cNvPr>
            <p:cNvSpPr/>
            <p:nvPr/>
          </p:nvSpPr>
          <p:spPr>
            <a:xfrm>
              <a:off x="-6688012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0CE90C45-81FF-05E3-3E6B-3E4BF4F5D1B5}"/>
                </a:ext>
              </a:extLst>
            </p:cNvPr>
            <p:cNvSpPr/>
            <p:nvPr/>
          </p:nvSpPr>
          <p:spPr>
            <a:xfrm>
              <a:off x="-5961273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29731361-440A-5FFF-A5E9-88076A447085}"/>
                </a:ext>
              </a:extLst>
            </p:cNvPr>
            <p:cNvSpPr/>
            <p:nvPr/>
          </p:nvSpPr>
          <p:spPr>
            <a:xfrm>
              <a:off x="-5234534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F1371305-AA4B-3C18-9CDA-A091727E9602}"/>
                </a:ext>
              </a:extLst>
            </p:cNvPr>
            <p:cNvSpPr/>
            <p:nvPr/>
          </p:nvSpPr>
          <p:spPr>
            <a:xfrm>
              <a:off x="-4507795" y="1828800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D2F4B56A-B2C7-FB50-4431-F1546BA67A96}"/>
                </a:ext>
              </a:extLst>
            </p:cNvPr>
            <p:cNvSpPr/>
            <p:nvPr/>
          </p:nvSpPr>
          <p:spPr>
            <a:xfrm>
              <a:off x="-8486437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874E1D8B-958E-7C0B-656F-5006A66EFCAA}"/>
                </a:ext>
              </a:extLst>
            </p:cNvPr>
            <p:cNvSpPr/>
            <p:nvPr/>
          </p:nvSpPr>
          <p:spPr>
            <a:xfrm>
              <a:off x="-7759698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FAE19C38-E8B1-E5AD-EC4F-BB4C41D981F0}"/>
                </a:ext>
              </a:extLst>
            </p:cNvPr>
            <p:cNvSpPr/>
            <p:nvPr/>
          </p:nvSpPr>
          <p:spPr>
            <a:xfrm>
              <a:off x="-7032959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EF6FFD7E-8EFE-4367-A7E3-4F23A35652EA}"/>
                </a:ext>
              </a:extLst>
            </p:cNvPr>
            <p:cNvSpPr/>
            <p:nvPr/>
          </p:nvSpPr>
          <p:spPr>
            <a:xfrm>
              <a:off x="-6306220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705653F8-04F5-DDED-D4C3-63D78EDE3BF5}"/>
                </a:ext>
              </a:extLst>
            </p:cNvPr>
            <p:cNvSpPr/>
            <p:nvPr/>
          </p:nvSpPr>
          <p:spPr>
            <a:xfrm>
              <a:off x="-5579481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F628300D-CC6C-F60D-9386-85950D14FEE2}"/>
                </a:ext>
              </a:extLst>
            </p:cNvPr>
            <p:cNvSpPr/>
            <p:nvPr/>
          </p:nvSpPr>
          <p:spPr>
            <a:xfrm>
              <a:off x="-4852742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11F78DF5-1AB2-B95C-7238-E885D5A0C062}"/>
                </a:ext>
              </a:extLst>
            </p:cNvPr>
            <p:cNvSpPr/>
            <p:nvPr/>
          </p:nvSpPr>
          <p:spPr>
            <a:xfrm>
              <a:off x="-4126003" y="2472257"/>
              <a:ext cx="362858" cy="362858"/>
            </a:xfrm>
            <a:prstGeom prst="ellips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19367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82750C3-48B1-4BCB-B65B-71AEEEAA59A4}"/>
              </a:ext>
            </a:extLst>
          </p:cNvPr>
          <p:cNvSpPr txBox="1"/>
          <p:nvPr/>
        </p:nvSpPr>
        <p:spPr>
          <a:xfrm>
            <a:off x="609600" y="294957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汉仪旗黑KW 55S" panose="00020600040101010101" pitchFamily="18" charset="-122"/>
              </a:rPr>
              <a:t>业绩成果展示</a:t>
            </a:r>
          </a:p>
        </p:txBody>
      </p:sp>
      <p:pic>
        <p:nvPicPr>
          <p:cNvPr id="7" name="图片 6" descr="卡通画&#10;&#10;中度可信度描述已自动生成">
            <a:extLst>
              <a:ext uri="{FF2B5EF4-FFF2-40B4-BE49-F238E27FC236}">
                <a16:creationId xmlns:a16="http://schemas.microsoft.com/office/drawing/2014/main" id="{FCECAF26-69A8-8FDA-1994-164E36F5A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DD206EB9-5199-4F9B-AFA7-D873541303CC}"/>
              </a:ext>
            </a:extLst>
          </p:cNvPr>
          <p:cNvGrpSpPr/>
          <p:nvPr/>
        </p:nvGrpSpPr>
        <p:grpSpPr>
          <a:xfrm>
            <a:off x="888683" y="2877269"/>
            <a:ext cx="10414635" cy="3004480"/>
            <a:chOff x="845026" y="2509838"/>
            <a:chExt cx="10414635" cy="3004480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27781399-0899-4CC8-BF7A-8AC67DF7D04E}"/>
                </a:ext>
              </a:extLst>
            </p:cNvPr>
            <p:cNvGrpSpPr/>
            <p:nvPr/>
          </p:nvGrpSpPr>
          <p:grpSpPr>
            <a:xfrm>
              <a:off x="845026" y="3349624"/>
              <a:ext cx="1910398" cy="174625"/>
              <a:chOff x="781050" y="3349625"/>
              <a:chExt cx="1736725" cy="158750"/>
            </a:xfrm>
          </p:grpSpPr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0B990765-BA27-445D-BAFA-BABF55B15F24}"/>
                  </a:ext>
                </a:extLst>
              </p:cNvPr>
              <p:cNvCxnSpPr/>
              <p:nvPr/>
            </p:nvCxnSpPr>
            <p:spPr>
              <a:xfrm>
                <a:off x="781050" y="3429000"/>
                <a:ext cx="1657350" cy="0"/>
              </a:xfrm>
              <a:prstGeom prst="line">
                <a:avLst/>
              </a:prstGeom>
              <a:ln w="73025" cap="rnd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08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B701E2F8-BC9A-4AED-B38F-9574AC4B555D}"/>
                  </a:ext>
                </a:extLst>
              </p:cNvPr>
              <p:cNvSpPr/>
              <p:nvPr/>
            </p:nvSpPr>
            <p:spPr>
              <a:xfrm>
                <a:off x="2359025" y="3349625"/>
                <a:ext cx="158750" cy="1587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sx="154000" sy="154000" algn="ctr" rotWithShape="0">
                  <a:schemeClr val="accent1"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7952BA7C-8AD5-40CB-8818-746E826085F5}"/>
                </a:ext>
              </a:extLst>
            </p:cNvPr>
            <p:cNvGrpSpPr/>
            <p:nvPr/>
          </p:nvGrpSpPr>
          <p:grpSpPr>
            <a:xfrm>
              <a:off x="2992914" y="3349624"/>
              <a:ext cx="1910398" cy="174625"/>
              <a:chOff x="781050" y="3349625"/>
              <a:chExt cx="1736725" cy="158750"/>
            </a:xfrm>
          </p:grpSpPr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254E9D6C-716F-4A0B-A203-AD8DFAE636D2}"/>
                  </a:ext>
                </a:extLst>
              </p:cNvPr>
              <p:cNvCxnSpPr/>
              <p:nvPr/>
            </p:nvCxnSpPr>
            <p:spPr>
              <a:xfrm>
                <a:off x="781050" y="3429000"/>
                <a:ext cx="1657350" cy="0"/>
              </a:xfrm>
              <a:prstGeom prst="line">
                <a:avLst/>
              </a:prstGeom>
              <a:ln w="73025" cap="rnd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08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6CFC85B2-0B1D-4577-8A2F-96E93004AD79}"/>
                  </a:ext>
                </a:extLst>
              </p:cNvPr>
              <p:cNvSpPr/>
              <p:nvPr/>
            </p:nvSpPr>
            <p:spPr>
              <a:xfrm>
                <a:off x="2359025" y="3349625"/>
                <a:ext cx="158750" cy="1587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sx="154000" sy="154000" algn="ctr" rotWithShape="0">
                  <a:schemeClr val="accent1"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6AE68AE6-03F5-4D7F-B60A-6F895B6E0774}"/>
                </a:ext>
              </a:extLst>
            </p:cNvPr>
            <p:cNvGrpSpPr/>
            <p:nvPr/>
          </p:nvGrpSpPr>
          <p:grpSpPr>
            <a:xfrm>
              <a:off x="5140801" y="3349624"/>
              <a:ext cx="1910398" cy="174625"/>
              <a:chOff x="781050" y="3349625"/>
              <a:chExt cx="1736725" cy="158750"/>
            </a:xfrm>
          </p:grpSpPr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E7544DCB-18DC-49AB-B62E-C88020976A20}"/>
                  </a:ext>
                </a:extLst>
              </p:cNvPr>
              <p:cNvCxnSpPr/>
              <p:nvPr/>
            </p:nvCxnSpPr>
            <p:spPr>
              <a:xfrm>
                <a:off x="781050" y="3429000"/>
                <a:ext cx="1657350" cy="0"/>
              </a:xfrm>
              <a:prstGeom prst="line">
                <a:avLst/>
              </a:prstGeom>
              <a:ln w="73025" cap="rnd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08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82DE192D-CA9E-4301-80FF-D9C94F925C4A}"/>
                  </a:ext>
                </a:extLst>
              </p:cNvPr>
              <p:cNvSpPr/>
              <p:nvPr/>
            </p:nvSpPr>
            <p:spPr>
              <a:xfrm>
                <a:off x="2359025" y="3349625"/>
                <a:ext cx="158750" cy="1587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sx="154000" sy="154000" algn="ctr" rotWithShape="0">
                  <a:schemeClr val="accent1"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391556CD-591E-4BA9-8922-8E517F185649}"/>
                </a:ext>
              </a:extLst>
            </p:cNvPr>
            <p:cNvGrpSpPr/>
            <p:nvPr/>
          </p:nvGrpSpPr>
          <p:grpSpPr>
            <a:xfrm>
              <a:off x="7288689" y="3349624"/>
              <a:ext cx="1910398" cy="174625"/>
              <a:chOff x="781050" y="3349625"/>
              <a:chExt cx="1736725" cy="158750"/>
            </a:xfrm>
          </p:grpSpPr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EB0D1918-ABBC-4C07-AE27-DBD39116F204}"/>
                  </a:ext>
                </a:extLst>
              </p:cNvPr>
              <p:cNvCxnSpPr/>
              <p:nvPr/>
            </p:nvCxnSpPr>
            <p:spPr>
              <a:xfrm>
                <a:off x="781050" y="3429000"/>
                <a:ext cx="1657350" cy="0"/>
              </a:xfrm>
              <a:prstGeom prst="line">
                <a:avLst/>
              </a:prstGeom>
              <a:ln w="73025" cap="rnd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08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728380D2-2952-45EE-92C1-F15C586DF80B}"/>
                  </a:ext>
                </a:extLst>
              </p:cNvPr>
              <p:cNvSpPr/>
              <p:nvPr/>
            </p:nvSpPr>
            <p:spPr>
              <a:xfrm>
                <a:off x="2359025" y="3349625"/>
                <a:ext cx="158750" cy="1587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sx="154000" sy="154000" algn="ctr" rotWithShape="0">
                  <a:schemeClr val="accent1"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9AE15BF9-453B-4F91-8D14-5A6E54E28DA2}"/>
                </a:ext>
              </a:extLst>
            </p:cNvPr>
            <p:cNvCxnSpPr/>
            <p:nvPr/>
          </p:nvCxnSpPr>
          <p:spPr>
            <a:xfrm>
              <a:off x="9436576" y="3436937"/>
              <a:ext cx="1823085" cy="0"/>
            </a:xfrm>
            <a:prstGeom prst="line">
              <a:avLst/>
            </a:prstGeom>
            <a:ln w="73025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A40413D9-3E8D-4574-AFFD-2CDFD07742CF}"/>
                </a:ext>
              </a:extLst>
            </p:cNvPr>
            <p:cNvGrpSpPr/>
            <p:nvPr/>
          </p:nvGrpSpPr>
          <p:grpSpPr>
            <a:xfrm>
              <a:off x="1695450" y="2509838"/>
              <a:ext cx="972661" cy="583180"/>
              <a:chOff x="1695450" y="2509838"/>
              <a:chExt cx="972661" cy="583180"/>
            </a:xfrm>
          </p:grpSpPr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BFCC9E65-5238-454E-94DB-4026A97BA032}"/>
                  </a:ext>
                </a:extLst>
              </p:cNvPr>
              <p:cNvSpPr/>
              <p:nvPr/>
            </p:nvSpPr>
            <p:spPr>
              <a:xfrm>
                <a:off x="1695450" y="2509838"/>
                <a:ext cx="972661" cy="45243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rPr>
                  <a:t>小标题</a:t>
                </a:r>
              </a:p>
            </p:txBody>
          </p:sp>
          <p:sp>
            <p:nvSpPr>
              <p:cNvPr id="44" name="直角三角形 43">
                <a:extLst>
                  <a:ext uri="{FF2B5EF4-FFF2-40B4-BE49-F238E27FC236}">
                    <a16:creationId xmlns:a16="http://schemas.microsoft.com/office/drawing/2014/main" id="{95D28BAF-99D1-4F9D-AB9E-BB840ACA091F}"/>
                  </a:ext>
                </a:extLst>
              </p:cNvPr>
              <p:cNvSpPr/>
              <p:nvPr/>
            </p:nvSpPr>
            <p:spPr>
              <a:xfrm rot="10800000">
                <a:off x="2527125" y="2953230"/>
                <a:ext cx="139788" cy="139788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D314C72B-DB1E-473A-A59D-221D6E49CF24}"/>
                </a:ext>
              </a:extLst>
            </p:cNvPr>
            <p:cNvGrpSpPr/>
            <p:nvPr/>
          </p:nvGrpSpPr>
          <p:grpSpPr>
            <a:xfrm>
              <a:off x="3843338" y="2509838"/>
              <a:ext cx="972661" cy="583180"/>
              <a:chOff x="1695450" y="2509838"/>
              <a:chExt cx="972661" cy="583180"/>
            </a:xfrm>
          </p:grpSpPr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D875799-B3FD-4B6B-92E4-5095E2690CCA}"/>
                  </a:ext>
                </a:extLst>
              </p:cNvPr>
              <p:cNvSpPr/>
              <p:nvPr/>
            </p:nvSpPr>
            <p:spPr>
              <a:xfrm>
                <a:off x="1695450" y="2509838"/>
                <a:ext cx="972661" cy="45243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rPr>
                  <a:t>小标题</a:t>
                </a:r>
              </a:p>
            </p:txBody>
          </p:sp>
          <p:sp>
            <p:nvSpPr>
              <p:cNvPr id="47" name="直角三角形 46">
                <a:extLst>
                  <a:ext uri="{FF2B5EF4-FFF2-40B4-BE49-F238E27FC236}">
                    <a16:creationId xmlns:a16="http://schemas.microsoft.com/office/drawing/2014/main" id="{6DF3BD41-4EB2-4B9E-BDC7-74C5E351EE2C}"/>
                  </a:ext>
                </a:extLst>
              </p:cNvPr>
              <p:cNvSpPr/>
              <p:nvPr/>
            </p:nvSpPr>
            <p:spPr>
              <a:xfrm rot="10800000">
                <a:off x="2527125" y="2953230"/>
                <a:ext cx="139788" cy="139788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8FCBB53A-0BBD-45A7-930F-D1574C58F5BC}"/>
                </a:ext>
              </a:extLst>
            </p:cNvPr>
            <p:cNvGrpSpPr/>
            <p:nvPr/>
          </p:nvGrpSpPr>
          <p:grpSpPr>
            <a:xfrm>
              <a:off x="5984558" y="2509838"/>
              <a:ext cx="972661" cy="583180"/>
              <a:chOff x="1695450" y="2509838"/>
              <a:chExt cx="972661" cy="583180"/>
            </a:xfrm>
          </p:grpSpPr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793E54F7-FB81-4F49-B4A2-18F517C58CC9}"/>
                  </a:ext>
                </a:extLst>
              </p:cNvPr>
              <p:cNvSpPr/>
              <p:nvPr/>
            </p:nvSpPr>
            <p:spPr>
              <a:xfrm>
                <a:off x="1695450" y="2509838"/>
                <a:ext cx="972661" cy="45243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rPr>
                  <a:t>小标题</a:t>
                </a:r>
              </a:p>
            </p:txBody>
          </p:sp>
          <p:sp>
            <p:nvSpPr>
              <p:cNvPr id="50" name="直角三角形 49">
                <a:extLst>
                  <a:ext uri="{FF2B5EF4-FFF2-40B4-BE49-F238E27FC236}">
                    <a16:creationId xmlns:a16="http://schemas.microsoft.com/office/drawing/2014/main" id="{478AAA7C-7C14-4581-8889-F96E77F2B7F3}"/>
                  </a:ext>
                </a:extLst>
              </p:cNvPr>
              <p:cNvSpPr/>
              <p:nvPr/>
            </p:nvSpPr>
            <p:spPr>
              <a:xfrm rot="10800000">
                <a:off x="2527125" y="2953230"/>
                <a:ext cx="139788" cy="139788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2C48B923-AC87-421F-A829-82FF8636A19B}"/>
                </a:ext>
              </a:extLst>
            </p:cNvPr>
            <p:cNvGrpSpPr/>
            <p:nvPr/>
          </p:nvGrpSpPr>
          <p:grpSpPr>
            <a:xfrm>
              <a:off x="8141018" y="2509838"/>
              <a:ext cx="972661" cy="583180"/>
              <a:chOff x="1695450" y="2509838"/>
              <a:chExt cx="972661" cy="583180"/>
            </a:xfrm>
          </p:grpSpPr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2A7571E3-6F83-42AE-80EE-6B97A15293B2}"/>
                  </a:ext>
                </a:extLst>
              </p:cNvPr>
              <p:cNvSpPr/>
              <p:nvPr/>
            </p:nvSpPr>
            <p:spPr>
              <a:xfrm>
                <a:off x="1695450" y="2509838"/>
                <a:ext cx="972661" cy="45243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rPr>
                  <a:t>小标题</a:t>
                </a:r>
              </a:p>
            </p:txBody>
          </p:sp>
          <p:sp>
            <p:nvSpPr>
              <p:cNvPr id="53" name="直角三角形 52">
                <a:extLst>
                  <a:ext uri="{FF2B5EF4-FFF2-40B4-BE49-F238E27FC236}">
                    <a16:creationId xmlns:a16="http://schemas.microsoft.com/office/drawing/2014/main" id="{A5A1D2F5-356F-4400-89C0-DB44C557B9AE}"/>
                  </a:ext>
                </a:extLst>
              </p:cNvPr>
              <p:cNvSpPr/>
              <p:nvPr/>
            </p:nvSpPr>
            <p:spPr>
              <a:xfrm rot="10800000">
                <a:off x="2527125" y="2953230"/>
                <a:ext cx="139788" cy="139788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8F94F978-475B-49D2-94B4-D4C96BEB81EF}"/>
                </a:ext>
              </a:extLst>
            </p:cNvPr>
            <p:cNvGrpSpPr/>
            <p:nvPr/>
          </p:nvGrpSpPr>
          <p:grpSpPr>
            <a:xfrm>
              <a:off x="2463720" y="3777964"/>
              <a:ext cx="1823085" cy="1736354"/>
              <a:chOff x="2463720" y="3777964"/>
              <a:chExt cx="1823085" cy="1736354"/>
            </a:xfrm>
          </p:grpSpPr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C7D84A57-B62C-40C3-8E31-2B5AE8388831}"/>
                  </a:ext>
                </a:extLst>
              </p:cNvPr>
              <p:cNvSpPr txBox="1"/>
              <p:nvPr/>
            </p:nvSpPr>
            <p:spPr>
              <a:xfrm>
                <a:off x="2544675" y="3777964"/>
                <a:ext cx="6315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en-US" altLang="zh-CN" sz="2400" dirty="0">
                    <a:solidFill>
                      <a:schemeClr val="accent1"/>
                    </a:solidFill>
                    <a:latin typeface="+mj-ea"/>
                    <a:ea typeface="+mj-ea"/>
                  </a:rPr>
                  <a:t>20XX</a:t>
                </a:r>
                <a:endParaRPr lang="zh-CN" altLang="en-US" sz="2400" dirty="0">
                  <a:solidFill>
                    <a:schemeClr val="accent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54" name="Rectangle 39">
                <a:extLst>
                  <a:ext uri="{FF2B5EF4-FFF2-40B4-BE49-F238E27FC236}">
                    <a16:creationId xmlns:a16="http://schemas.microsoft.com/office/drawing/2014/main" id="{FA4CE641-5086-47E8-9F7B-71EFC77E85B6}"/>
                  </a:ext>
                </a:extLst>
              </p:cNvPr>
              <p:cNvSpPr/>
              <p:nvPr/>
            </p:nvSpPr>
            <p:spPr>
              <a:xfrm>
                <a:off x="2463720" y="4163755"/>
                <a:ext cx="1823085" cy="1350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单击此处输入你的正文，文字是您思想的提炼，请尽量言简意赅的阐述观点</a:t>
                </a:r>
                <a:endParaRPr kumimoji="0" lang="id-ID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A3467791-36B1-44CD-BE68-7D79404BD30E}"/>
                </a:ext>
              </a:extLst>
            </p:cNvPr>
            <p:cNvGrpSpPr/>
            <p:nvPr/>
          </p:nvGrpSpPr>
          <p:grpSpPr>
            <a:xfrm>
              <a:off x="4621496" y="3777964"/>
              <a:ext cx="1823085" cy="1736354"/>
              <a:chOff x="2463720" y="3777964"/>
              <a:chExt cx="1823085" cy="1736354"/>
            </a:xfrm>
          </p:grpSpPr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E3B04FA8-05E8-4A8B-BC09-CF52863F279A}"/>
                  </a:ext>
                </a:extLst>
              </p:cNvPr>
              <p:cNvSpPr txBox="1"/>
              <p:nvPr/>
            </p:nvSpPr>
            <p:spPr>
              <a:xfrm>
                <a:off x="2544675" y="3777964"/>
                <a:ext cx="6315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en-US" altLang="zh-CN" sz="2400" dirty="0">
                    <a:solidFill>
                      <a:schemeClr val="accent1"/>
                    </a:solidFill>
                    <a:latin typeface="+mj-ea"/>
                    <a:ea typeface="+mj-ea"/>
                  </a:rPr>
                  <a:t>20XX</a:t>
                </a:r>
                <a:endParaRPr lang="zh-CN" altLang="en-US" sz="2400" dirty="0">
                  <a:solidFill>
                    <a:schemeClr val="accent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60" name="Rectangle 39">
                <a:extLst>
                  <a:ext uri="{FF2B5EF4-FFF2-40B4-BE49-F238E27FC236}">
                    <a16:creationId xmlns:a16="http://schemas.microsoft.com/office/drawing/2014/main" id="{D70C685C-0A84-4049-BB4F-BD5A681D84C2}"/>
                  </a:ext>
                </a:extLst>
              </p:cNvPr>
              <p:cNvSpPr/>
              <p:nvPr/>
            </p:nvSpPr>
            <p:spPr>
              <a:xfrm>
                <a:off x="2463720" y="4163755"/>
                <a:ext cx="1823085" cy="1350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单击此处输入你的正文，文字是您思想的提炼，请尽量言简意赅的阐述观点</a:t>
                </a:r>
                <a:endParaRPr kumimoji="0" lang="id-ID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08E51D08-B03B-4218-902E-978A718F7AB0}"/>
                </a:ext>
              </a:extLst>
            </p:cNvPr>
            <p:cNvGrpSpPr/>
            <p:nvPr/>
          </p:nvGrpSpPr>
          <p:grpSpPr>
            <a:xfrm>
              <a:off x="6779272" y="3777964"/>
              <a:ext cx="1823085" cy="1736354"/>
              <a:chOff x="2463720" y="3777964"/>
              <a:chExt cx="1823085" cy="1736354"/>
            </a:xfrm>
          </p:grpSpPr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35F67E7C-8A66-4AA3-9912-A9F6D13FEFFE}"/>
                  </a:ext>
                </a:extLst>
              </p:cNvPr>
              <p:cNvSpPr txBox="1"/>
              <p:nvPr/>
            </p:nvSpPr>
            <p:spPr>
              <a:xfrm>
                <a:off x="2544675" y="3777964"/>
                <a:ext cx="6315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en-US" altLang="zh-CN" sz="2400" dirty="0">
                    <a:solidFill>
                      <a:schemeClr val="accent1"/>
                    </a:solidFill>
                    <a:latin typeface="+mj-ea"/>
                    <a:ea typeface="+mj-ea"/>
                  </a:rPr>
                  <a:t>20XX</a:t>
                </a:r>
                <a:endParaRPr lang="zh-CN" altLang="en-US" sz="2400" dirty="0">
                  <a:solidFill>
                    <a:schemeClr val="accent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63" name="Rectangle 39">
                <a:extLst>
                  <a:ext uri="{FF2B5EF4-FFF2-40B4-BE49-F238E27FC236}">
                    <a16:creationId xmlns:a16="http://schemas.microsoft.com/office/drawing/2014/main" id="{764F6108-2998-4B15-B9A9-9BCF87FBCA8F}"/>
                  </a:ext>
                </a:extLst>
              </p:cNvPr>
              <p:cNvSpPr/>
              <p:nvPr/>
            </p:nvSpPr>
            <p:spPr>
              <a:xfrm>
                <a:off x="2463720" y="4163755"/>
                <a:ext cx="1823085" cy="1350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单击此处输入你的正文，文字是您思想的提炼，请尽量言简意赅的阐述观点</a:t>
                </a:r>
                <a:endParaRPr kumimoji="0" lang="id-ID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8663A80C-FBFD-4036-989A-316096ED1CFE}"/>
                </a:ext>
              </a:extLst>
            </p:cNvPr>
            <p:cNvGrpSpPr/>
            <p:nvPr/>
          </p:nvGrpSpPr>
          <p:grpSpPr>
            <a:xfrm>
              <a:off x="8937048" y="3777964"/>
              <a:ext cx="1823085" cy="1736354"/>
              <a:chOff x="2463720" y="3777964"/>
              <a:chExt cx="1823085" cy="1736354"/>
            </a:xfrm>
          </p:grpSpPr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98259721-CBA8-4EF1-877D-3C307D8DF86A}"/>
                  </a:ext>
                </a:extLst>
              </p:cNvPr>
              <p:cNvSpPr txBox="1"/>
              <p:nvPr/>
            </p:nvSpPr>
            <p:spPr>
              <a:xfrm>
                <a:off x="2544675" y="3777964"/>
                <a:ext cx="6315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en-US" altLang="zh-CN" sz="2400" dirty="0">
                    <a:solidFill>
                      <a:schemeClr val="accent1"/>
                    </a:solidFill>
                    <a:latin typeface="+mj-ea"/>
                    <a:ea typeface="+mj-ea"/>
                  </a:rPr>
                  <a:t>20XX</a:t>
                </a:r>
                <a:endParaRPr lang="zh-CN" altLang="en-US" sz="2400" dirty="0">
                  <a:solidFill>
                    <a:schemeClr val="accent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66" name="Rectangle 39">
                <a:extLst>
                  <a:ext uri="{FF2B5EF4-FFF2-40B4-BE49-F238E27FC236}">
                    <a16:creationId xmlns:a16="http://schemas.microsoft.com/office/drawing/2014/main" id="{6080EE44-2EC9-4737-B7BA-7B8F3A57C879}"/>
                  </a:ext>
                </a:extLst>
              </p:cNvPr>
              <p:cNvSpPr/>
              <p:nvPr/>
            </p:nvSpPr>
            <p:spPr>
              <a:xfrm>
                <a:off x="2463720" y="4163755"/>
                <a:ext cx="1823085" cy="1350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单击此处输入你的正文，文字是您思想的提炼，请尽量言简意赅的阐述观点</a:t>
                </a:r>
                <a:endParaRPr kumimoji="0" lang="id-ID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sp>
        <p:nvSpPr>
          <p:cNvPr id="67" name="文本框 66">
            <a:extLst>
              <a:ext uri="{FF2B5EF4-FFF2-40B4-BE49-F238E27FC236}">
                <a16:creationId xmlns:a16="http://schemas.microsoft.com/office/drawing/2014/main" id="{DFF4F0A3-AF85-4DD3-93C9-033CE18DAE32}"/>
              </a:ext>
            </a:extLst>
          </p:cNvPr>
          <p:cNvSpPr txBox="1"/>
          <p:nvPr/>
        </p:nvSpPr>
        <p:spPr>
          <a:xfrm>
            <a:off x="2406869" y="1467262"/>
            <a:ext cx="7378262" cy="6992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R="0" lvl="0" indent="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单击此处输入你的正文，文字是您思想的提炼，</a:t>
            </a:r>
            <a:b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</a:b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为了最终演示发布的良好效果，请尽量言简意赅的阐述观点</a:t>
            </a:r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1C55E830-CEDB-4CCD-8F50-EA050712E2B4}"/>
              </a:ext>
            </a:extLst>
          </p:cNvPr>
          <p:cNvGrpSpPr/>
          <p:nvPr/>
        </p:nvGrpSpPr>
        <p:grpSpPr>
          <a:xfrm>
            <a:off x="2226233" y="1337803"/>
            <a:ext cx="7739534" cy="1043940"/>
            <a:chOff x="2840044" y="1337803"/>
            <a:chExt cx="7739534" cy="1043940"/>
          </a:xfrm>
        </p:grpSpPr>
        <p:sp>
          <p:nvSpPr>
            <p:cNvPr id="69" name="平行四边形 68">
              <a:extLst>
                <a:ext uri="{FF2B5EF4-FFF2-40B4-BE49-F238E27FC236}">
                  <a16:creationId xmlns:a16="http://schemas.microsoft.com/office/drawing/2014/main" id="{C419E256-86E1-4AD3-B1D2-3FA866C3A75D}"/>
                </a:ext>
              </a:extLst>
            </p:cNvPr>
            <p:cNvSpPr/>
            <p:nvPr/>
          </p:nvSpPr>
          <p:spPr>
            <a:xfrm flipH="1" flipV="1">
              <a:off x="2840044" y="1337803"/>
              <a:ext cx="3434906" cy="1043940"/>
            </a:xfrm>
            <a:prstGeom prst="parallelogram">
              <a:avLst>
                <a:gd name="adj" fmla="val 27269"/>
              </a:avLst>
            </a:prstGeom>
            <a:noFill/>
            <a:ln w="22225">
              <a:gradFill>
                <a:gsLst>
                  <a:gs pos="18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H"/>
                <a:ea typeface="OPPOSans H"/>
                <a:cs typeface="+mn-cs"/>
              </a:endParaRPr>
            </a:p>
          </p:txBody>
        </p:sp>
        <p:sp>
          <p:nvSpPr>
            <p:cNvPr id="70" name="平行四边形 69">
              <a:extLst>
                <a:ext uri="{FF2B5EF4-FFF2-40B4-BE49-F238E27FC236}">
                  <a16:creationId xmlns:a16="http://schemas.microsoft.com/office/drawing/2014/main" id="{16E5A185-E9E6-4FE2-9ABF-1B0F78213EAF}"/>
                </a:ext>
              </a:extLst>
            </p:cNvPr>
            <p:cNvSpPr/>
            <p:nvPr/>
          </p:nvSpPr>
          <p:spPr>
            <a:xfrm>
              <a:off x="7144672" y="1337803"/>
              <a:ext cx="3434906" cy="1043940"/>
            </a:xfrm>
            <a:prstGeom prst="parallelogram">
              <a:avLst>
                <a:gd name="adj" fmla="val 27269"/>
              </a:avLst>
            </a:prstGeom>
            <a:noFill/>
            <a:ln w="22225">
              <a:gradFill>
                <a:gsLst>
                  <a:gs pos="18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H"/>
                <a:ea typeface="OPPOSans H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7905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0b6bf9a4-a45a-40af-8d42-3c94fc1f7561&quot;,&quot;Name&quot;:&quot;正常设计&quot;,&quot;Kind&quot;:&quot;Custom&quot;,&quot;OldGuidesSetting&quot;:{&quot;HeaderHeight&quot;:10.0,&quot;FooterHeight&quot;:6.0,&quot;SideMargin&quot;:5.0,&quot;TopMargin&quot;:0.0,&quot;BottomMargin&quot;:0.0,&quot;IntervalMargin&quot;:1.5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SMARTDIAGRAM" val="#940717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SMARTDIAGRAM" val="#801460;"/>
</p:tagLst>
</file>

<file path=ppt/theme/theme1.xml><?xml version="1.0" encoding="utf-8"?>
<a:theme xmlns:a="http://schemas.openxmlformats.org/drawingml/2006/main" name="PPT模板">
  <a:themeElements>
    <a:clrScheme name="自定义 10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FCC00"/>
      </a:accent1>
      <a:accent2>
        <a:srgbClr val="FFCC00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66DCA"/>
      </a:hlink>
      <a:folHlink>
        <a:srgbClr val="BFBFBF"/>
      </a:folHlink>
    </a:clrScheme>
    <a:fontScheme name="自定义 1">
      <a:majorFont>
        <a:latin typeface="微软雅黑 Bold"/>
        <a:ea typeface="微软雅黑 Bold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88F92922-0720-4E66-9C5A-187022EB4E74}" vid="{FFD94023-FEBE-453C-9FD9-CF7EA935F59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纯空白模板</Template>
  <TotalTime>1830</TotalTime>
  <Words>1629</Words>
  <Application>Microsoft Office PowerPoint</Application>
  <PresentationFormat>宽屏</PresentationFormat>
  <Paragraphs>194</Paragraphs>
  <Slides>23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5" baseType="lpstr">
      <vt:lpstr>MiSans</vt:lpstr>
      <vt:lpstr>MiSans Semibold</vt:lpstr>
      <vt:lpstr>OPPOSans B</vt:lpstr>
      <vt:lpstr>OPPOSans H</vt:lpstr>
      <vt:lpstr>OPPOSans R</vt:lpstr>
      <vt:lpstr>等线</vt:lpstr>
      <vt:lpstr>汉仪旗黑-55简</vt:lpstr>
      <vt:lpstr>微软雅黑</vt:lpstr>
      <vt:lpstr>微软雅黑 Bold</vt:lpstr>
      <vt:lpstr>Arial</vt:lpstr>
      <vt:lpstr>Calibri</vt:lpstr>
      <vt:lpstr>PPT模板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超 朱</dc:creator>
  <cp:lastModifiedBy>超 朱</cp:lastModifiedBy>
  <cp:revision>88</cp:revision>
  <dcterms:created xsi:type="dcterms:W3CDTF">2022-11-16T05:16:49Z</dcterms:created>
  <dcterms:modified xsi:type="dcterms:W3CDTF">2023-06-28T02:51:57Z</dcterms:modified>
</cp:coreProperties>
</file>