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5"/>
  </p:notesMasterIdLst>
  <p:handoutMasterIdLst>
    <p:handoutMasterId r:id="rId26"/>
  </p:handoutMasterIdLst>
  <p:sldIdLst>
    <p:sldId id="2233" r:id="rId2"/>
    <p:sldId id="2234" r:id="rId3"/>
    <p:sldId id="2228" r:id="rId4"/>
    <p:sldId id="2218" r:id="rId5"/>
    <p:sldId id="2238" r:id="rId6"/>
    <p:sldId id="2239" r:id="rId7"/>
    <p:sldId id="2250" r:id="rId8"/>
    <p:sldId id="2235" r:id="rId9"/>
    <p:sldId id="2241" r:id="rId10"/>
    <p:sldId id="2242" r:id="rId11"/>
    <p:sldId id="2243" r:id="rId12"/>
    <p:sldId id="2244" r:id="rId13"/>
    <p:sldId id="2236" r:id="rId14"/>
    <p:sldId id="2245" r:id="rId15"/>
    <p:sldId id="2246" r:id="rId16"/>
    <p:sldId id="2247" r:id="rId17"/>
    <p:sldId id="2248" r:id="rId18"/>
    <p:sldId id="2237" r:id="rId19"/>
    <p:sldId id="2240" r:id="rId20"/>
    <p:sldId id="2249" r:id="rId21"/>
    <p:sldId id="2251" r:id="rId22"/>
    <p:sldId id="2252" r:id="rId23"/>
    <p:sldId id="2253" r:id="rId24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776"/>
    <a:srgbClr val="29AAE3"/>
    <a:srgbClr val="011750"/>
    <a:srgbClr val="FF5A00"/>
    <a:srgbClr val="233984"/>
    <a:srgbClr val="F6AB02"/>
    <a:srgbClr val="FFCC00"/>
    <a:srgbClr val="27A0DC"/>
    <a:srgbClr val="E9D001"/>
    <a:srgbClr val="111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62" autoAdjust="0"/>
    <p:restoredTop sz="96115" autoAdjust="0"/>
  </p:normalViewPr>
  <p:slideViewPr>
    <p:cSldViewPr snapToGrid="0" showGuides="1">
      <p:cViewPr varScale="1">
        <p:scale>
          <a:sx n="102" d="100"/>
          <a:sy n="102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73812569881767E-2"/>
          <c:y val="5.3935808581778164E-3"/>
          <c:w val="0.96490729322039903"/>
          <c:h val="0.9647299624732229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 w="19050">
              <a:noFill/>
            </a:ln>
            <a:effectLst/>
          </c:spPr>
          <c:dPt>
            <c:idx val="0"/>
            <c:bubble3D val="0"/>
            <c:spPr>
              <a:gradFill>
                <a:gsLst>
                  <a:gs pos="8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512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F17-4A6A-8780-25E5D4DB9E3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17-4A6A-8780-25E5D4DB9E3F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48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17-4A6A-8780-25E5D4DB9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9"/>
      </c:doughnutChart>
    </c:plotArea>
    <c:plotVisOnly val="1"/>
    <c:dispBlanksAs val="gap"/>
    <c:showDLblsOverMax val="0"/>
  </c:chart>
  <c:txPr>
    <a:bodyPr/>
    <a:lstStyle/>
    <a:p>
      <a:pPr>
        <a:defRPr lang="zh-CN"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73812569881767E-2"/>
          <c:y val="5.3935808581778164E-3"/>
          <c:w val="0.96490729322039903"/>
          <c:h val="0.9647299624732229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 w="19050">
              <a:noFill/>
            </a:ln>
            <a:effectLst/>
          </c:spPr>
          <c:dPt>
            <c:idx val="0"/>
            <c:bubble3D val="0"/>
            <c:spPr>
              <a:gradFill>
                <a:gsLst>
                  <a:gs pos="8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512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B27-477E-A6D2-17D160E9B6DE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B27-477E-A6D2-17D160E9B6DE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36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27-477E-A6D2-17D160E9B6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9"/>
      </c:doughnutChart>
    </c:plotArea>
    <c:plotVisOnly val="1"/>
    <c:dispBlanksAs val="gap"/>
    <c:showDLblsOverMax val="0"/>
  </c:chart>
  <c:txPr>
    <a:bodyPr/>
    <a:lstStyle/>
    <a:p>
      <a:pPr>
        <a:defRPr lang="zh-CN"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73812569881767E-2"/>
          <c:y val="5.3935808581778164E-3"/>
          <c:w val="0.96490729322039903"/>
          <c:h val="0.9647299624732229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 w="19050">
              <a:noFill/>
            </a:ln>
            <a:effectLst/>
          </c:spPr>
          <c:dPt>
            <c:idx val="0"/>
            <c:bubble3D val="0"/>
            <c:spPr>
              <a:gradFill>
                <a:gsLst>
                  <a:gs pos="8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512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19-4B9A-ADD4-176C5911DA6A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B19-4B9A-ADD4-176C5911DA6A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59</c:v>
                </c:pt>
                <c:pt idx="1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19-4B9A-ADD4-176C5911DA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9"/>
      </c:doughnutChart>
    </c:plotArea>
    <c:plotVisOnly val="1"/>
    <c:dispBlanksAs val="gap"/>
    <c:showDLblsOverMax val="0"/>
  </c:chart>
  <c:txPr>
    <a:bodyPr/>
    <a:lstStyle/>
    <a:p>
      <a:pPr>
        <a:defRPr lang="zh-CN"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2023/6/28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FF554-DDC4-4E1A-BDF1-E8D4884C8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75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872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405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376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669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067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31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441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561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51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41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011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679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687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124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FF554-DDC4-4E1A-BDF1-E8D4884C8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7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8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35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342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118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18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255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01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277AD5E-548B-77D3-D91A-DFD0903ED592}"/>
              </a:ext>
            </a:extLst>
          </p:cNvPr>
          <p:cNvSpPr/>
          <p:nvPr userDrawn="1"/>
        </p:nvSpPr>
        <p:spPr>
          <a:xfrm>
            <a:off x="0" y="5326750"/>
            <a:ext cx="12192000" cy="153125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 descr="蓝色的高楼大厦&#10;&#10;描述已自动生成">
            <a:extLst>
              <a:ext uri="{FF2B5EF4-FFF2-40B4-BE49-F238E27FC236}">
                <a16:creationId xmlns:a16="http://schemas.microsoft.com/office/drawing/2014/main" id="{6C85103A-6316-9F29-EC33-521063272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9" t="3039" r="9805" b="879"/>
          <a:stretch/>
        </p:blipFill>
        <p:spPr>
          <a:xfrm>
            <a:off x="5804686" y="922149"/>
            <a:ext cx="5486400" cy="5415152"/>
          </a:xfrm>
          <a:prstGeom prst="rect">
            <a:avLst/>
          </a:prstGeom>
          <a:effectLst>
            <a:outerShdw blurRad="114300" dist="165100" dir="2700000" algn="tl" rotWithShape="0">
              <a:schemeClr val="accent1">
                <a:lumMod val="50000"/>
                <a:alpha val="9000"/>
              </a:schemeClr>
            </a:outerShdw>
          </a:effectLst>
        </p:spPr>
      </p:pic>
      <p:sp>
        <p:nvSpPr>
          <p:cNvPr id="4" name="Picture 7-mask">
            <a:extLst>
              <a:ext uri="{FF2B5EF4-FFF2-40B4-BE49-F238E27FC236}">
                <a16:creationId xmlns:a16="http://schemas.microsoft.com/office/drawing/2014/main" id="{8471C420-1E96-C014-3FCA-0F8F33B97FCB}"/>
              </a:ext>
            </a:extLst>
          </p:cNvPr>
          <p:cNvSpPr/>
          <p:nvPr userDrawn="1"/>
        </p:nvSpPr>
        <p:spPr>
          <a:xfrm>
            <a:off x="6005830" y="787400"/>
            <a:ext cx="5486400" cy="5415152"/>
          </a:xfrm>
          <a:prstGeom prst="rect">
            <a:avLst/>
          </a:prstGeom>
          <a:noFill/>
          <a:ln w="254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爱设计-10-1">
            <a:extLst>
              <a:ext uri="{FF2B5EF4-FFF2-40B4-BE49-F238E27FC236}">
                <a16:creationId xmlns:a16="http://schemas.microsoft.com/office/drawing/2014/main" id="{65B95A2A-7777-B9DA-DBEE-0A3B4AF494F4}"/>
              </a:ext>
            </a:extLst>
          </p:cNvPr>
          <p:cNvSpPr/>
          <p:nvPr userDrawn="1"/>
        </p:nvSpPr>
        <p:spPr>
          <a:xfrm flipH="1">
            <a:off x="961063" y="601572"/>
            <a:ext cx="39157" cy="39157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6" name="爱设计-10-2">
            <a:extLst>
              <a:ext uri="{FF2B5EF4-FFF2-40B4-BE49-F238E27FC236}">
                <a16:creationId xmlns:a16="http://schemas.microsoft.com/office/drawing/2014/main" id="{9DB570FB-0158-4E2B-65F2-0786CEA2B1F6}"/>
              </a:ext>
            </a:extLst>
          </p:cNvPr>
          <p:cNvSpPr/>
          <p:nvPr userDrawn="1"/>
        </p:nvSpPr>
        <p:spPr>
          <a:xfrm flipH="1">
            <a:off x="1050577" y="601572"/>
            <a:ext cx="39157" cy="3915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7" name="爱设计-10-3">
            <a:extLst>
              <a:ext uri="{FF2B5EF4-FFF2-40B4-BE49-F238E27FC236}">
                <a16:creationId xmlns:a16="http://schemas.microsoft.com/office/drawing/2014/main" id="{3D8AA0E0-28B2-28BA-6CB6-B4E9472F7C9C}"/>
              </a:ext>
            </a:extLst>
          </p:cNvPr>
          <p:cNvSpPr/>
          <p:nvPr userDrawn="1"/>
        </p:nvSpPr>
        <p:spPr>
          <a:xfrm flipH="1">
            <a:off x="1140091" y="601572"/>
            <a:ext cx="39157" cy="3915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8" name="爱设计-10-4">
            <a:extLst>
              <a:ext uri="{FF2B5EF4-FFF2-40B4-BE49-F238E27FC236}">
                <a16:creationId xmlns:a16="http://schemas.microsoft.com/office/drawing/2014/main" id="{8B131BA1-159D-8D72-17C7-2FA366B4098A}"/>
              </a:ext>
            </a:extLst>
          </p:cNvPr>
          <p:cNvSpPr/>
          <p:nvPr userDrawn="1"/>
        </p:nvSpPr>
        <p:spPr>
          <a:xfrm flipH="1">
            <a:off x="1229604" y="601572"/>
            <a:ext cx="39157" cy="3915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9" name="爱设计-10-5">
            <a:extLst>
              <a:ext uri="{FF2B5EF4-FFF2-40B4-BE49-F238E27FC236}">
                <a16:creationId xmlns:a16="http://schemas.microsoft.com/office/drawing/2014/main" id="{49CD160A-A3A6-4E61-9D4A-52BA6B015C61}"/>
              </a:ext>
            </a:extLst>
          </p:cNvPr>
          <p:cNvSpPr/>
          <p:nvPr userDrawn="1"/>
        </p:nvSpPr>
        <p:spPr>
          <a:xfrm flipH="1">
            <a:off x="1319119" y="601572"/>
            <a:ext cx="39157" cy="3915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0" name="爱设计-10-6">
            <a:extLst>
              <a:ext uri="{FF2B5EF4-FFF2-40B4-BE49-F238E27FC236}">
                <a16:creationId xmlns:a16="http://schemas.microsoft.com/office/drawing/2014/main" id="{9ED86202-374B-8C1D-8512-B2C5DB18F2EA}"/>
              </a:ext>
            </a:extLst>
          </p:cNvPr>
          <p:cNvSpPr/>
          <p:nvPr userDrawn="1"/>
        </p:nvSpPr>
        <p:spPr>
          <a:xfrm flipH="1">
            <a:off x="1512924" y="522744"/>
            <a:ext cx="196814" cy="19681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cxnSp>
        <p:nvCxnSpPr>
          <p:cNvPr id="11" name="爱设计-10-7">
            <a:extLst>
              <a:ext uri="{FF2B5EF4-FFF2-40B4-BE49-F238E27FC236}">
                <a16:creationId xmlns:a16="http://schemas.microsoft.com/office/drawing/2014/main" id="{2B712C7E-2AA0-AAAB-5D91-781EB29A272A}"/>
              </a:ext>
            </a:extLst>
          </p:cNvPr>
          <p:cNvCxnSpPr>
            <a:cxnSpLocks/>
          </p:cNvCxnSpPr>
          <p:nvPr userDrawn="1"/>
        </p:nvCxnSpPr>
        <p:spPr>
          <a:xfrm>
            <a:off x="1570672" y="621150"/>
            <a:ext cx="81318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2" name="爱设计-10-8">
            <a:extLst>
              <a:ext uri="{FF2B5EF4-FFF2-40B4-BE49-F238E27FC236}">
                <a16:creationId xmlns:a16="http://schemas.microsoft.com/office/drawing/2014/main" id="{D3AFDBC4-23EB-4717-8014-4CDC395654E7}"/>
              </a:ext>
            </a:extLst>
          </p:cNvPr>
          <p:cNvSpPr/>
          <p:nvPr userDrawn="1"/>
        </p:nvSpPr>
        <p:spPr>
          <a:xfrm rot="18900000">
            <a:off x="1589811" y="592738"/>
            <a:ext cx="56825" cy="56825"/>
          </a:xfrm>
          <a:custGeom>
            <a:avLst/>
            <a:gdLst>
              <a:gd name="connsiteX0" fmla="*/ 0 w 252248"/>
              <a:gd name="connsiteY0" fmla="*/ 0 h 252248"/>
              <a:gd name="connsiteX1" fmla="*/ 252248 w 252248"/>
              <a:gd name="connsiteY1" fmla="*/ 0 h 252248"/>
              <a:gd name="connsiteX2" fmla="*/ 252248 w 252248"/>
              <a:gd name="connsiteY2" fmla="*/ 252248 h 252248"/>
              <a:gd name="connsiteX3" fmla="*/ 0 w 252248"/>
              <a:gd name="connsiteY3" fmla="*/ 252248 h 252248"/>
              <a:gd name="connsiteX4" fmla="*/ 0 w 252248"/>
              <a:gd name="connsiteY4" fmla="*/ 0 h 252248"/>
              <a:gd name="connsiteX0" fmla="*/ 0 w 252248"/>
              <a:gd name="connsiteY0" fmla="*/ 0 h 252248"/>
              <a:gd name="connsiteX1" fmla="*/ 252248 w 252248"/>
              <a:gd name="connsiteY1" fmla="*/ 0 h 252248"/>
              <a:gd name="connsiteX2" fmla="*/ 252248 w 252248"/>
              <a:gd name="connsiteY2" fmla="*/ 252248 h 252248"/>
              <a:gd name="connsiteX3" fmla="*/ 0 w 252248"/>
              <a:gd name="connsiteY3" fmla="*/ 252248 h 252248"/>
              <a:gd name="connsiteX4" fmla="*/ 91440 w 252248"/>
              <a:gd name="connsiteY4" fmla="*/ 91440 h 252248"/>
              <a:gd name="connsiteX0" fmla="*/ 252248 w 252248"/>
              <a:gd name="connsiteY0" fmla="*/ 0 h 252248"/>
              <a:gd name="connsiteX1" fmla="*/ 252248 w 252248"/>
              <a:gd name="connsiteY1" fmla="*/ 252248 h 252248"/>
              <a:gd name="connsiteX2" fmla="*/ 0 w 252248"/>
              <a:gd name="connsiteY2" fmla="*/ 252248 h 252248"/>
              <a:gd name="connsiteX3" fmla="*/ 91440 w 252248"/>
              <a:gd name="connsiteY3" fmla="*/ 91440 h 252248"/>
              <a:gd name="connsiteX0" fmla="*/ 252248 w 252248"/>
              <a:gd name="connsiteY0" fmla="*/ 0 h 252248"/>
              <a:gd name="connsiteX1" fmla="*/ 252248 w 252248"/>
              <a:gd name="connsiteY1" fmla="*/ 252248 h 252248"/>
              <a:gd name="connsiteX2" fmla="*/ 0 w 252248"/>
              <a:gd name="connsiteY2" fmla="*/ 252248 h 25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248" h="252248">
                <a:moveTo>
                  <a:pt x="252248" y="0"/>
                </a:moveTo>
                <a:lnTo>
                  <a:pt x="252248" y="252248"/>
                </a:lnTo>
                <a:lnTo>
                  <a:pt x="0" y="252248"/>
                </a:lnTo>
              </a:path>
            </a:pathLst>
          </a:cu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3" name="爱设计-10-9">
            <a:extLst>
              <a:ext uri="{FF2B5EF4-FFF2-40B4-BE49-F238E27FC236}">
                <a16:creationId xmlns:a16="http://schemas.microsoft.com/office/drawing/2014/main" id="{584A189C-A47D-378A-2FAA-CD630022AE9A}"/>
              </a:ext>
            </a:extLst>
          </p:cNvPr>
          <p:cNvSpPr/>
          <p:nvPr userDrawn="1"/>
        </p:nvSpPr>
        <p:spPr>
          <a:xfrm>
            <a:off x="609600" y="522744"/>
            <a:ext cx="196814" cy="196814"/>
          </a:xfrm>
          <a:prstGeom prst="rect">
            <a:avLst/>
          </a:prstGeom>
          <a:solidFill>
            <a:schemeClr val="accent1">
              <a:alpha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cxnSp>
        <p:nvCxnSpPr>
          <p:cNvPr id="14" name="爱设计-10-10">
            <a:extLst>
              <a:ext uri="{FF2B5EF4-FFF2-40B4-BE49-F238E27FC236}">
                <a16:creationId xmlns:a16="http://schemas.microsoft.com/office/drawing/2014/main" id="{6B866885-E003-CE0F-4FAF-1534F479FB24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349" y="621150"/>
            <a:ext cx="81318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15" name="爱设计-10-11">
            <a:extLst>
              <a:ext uri="{FF2B5EF4-FFF2-40B4-BE49-F238E27FC236}">
                <a16:creationId xmlns:a16="http://schemas.microsoft.com/office/drawing/2014/main" id="{DEEEBBF3-B89E-605B-A43B-7181522826F0}"/>
              </a:ext>
            </a:extLst>
          </p:cNvPr>
          <p:cNvSpPr/>
          <p:nvPr userDrawn="1"/>
        </p:nvSpPr>
        <p:spPr>
          <a:xfrm rot="2700000" flipH="1">
            <a:off x="672703" y="592738"/>
            <a:ext cx="56825" cy="56825"/>
          </a:xfrm>
          <a:custGeom>
            <a:avLst/>
            <a:gdLst>
              <a:gd name="connsiteX0" fmla="*/ 0 w 252248"/>
              <a:gd name="connsiteY0" fmla="*/ 0 h 252248"/>
              <a:gd name="connsiteX1" fmla="*/ 252248 w 252248"/>
              <a:gd name="connsiteY1" fmla="*/ 0 h 252248"/>
              <a:gd name="connsiteX2" fmla="*/ 252248 w 252248"/>
              <a:gd name="connsiteY2" fmla="*/ 252248 h 252248"/>
              <a:gd name="connsiteX3" fmla="*/ 0 w 252248"/>
              <a:gd name="connsiteY3" fmla="*/ 252248 h 252248"/>
              <a:gd name="connsiteX4" fmla="*/ 0 w 252248"/>
              <a:gd name="connsiteY4" fmla="*/ 0 h 252248"/>
              <a:gd name="connsiteX0" fmla="*/ 0 w 252248"/>
              <a:gd name="connsiteY0" fmla="*/ 0 h 252248"/>
              <a:gd name="connsiteX1" fmla="*/ 252248 w 252248"/>
              <a:gd name="connsiteY1" fmla="*/ 0 h 252248"/>
              <a:gd name="connsiteX2" fmla="*/ 252248 w 252248"/>
              <a:gd name="connsiteY2" fmla="*/ 252248 h 252248"/>
              <a:gd name="connsiteX3" fmla="*/ 0 w 252248"/>
              <a:gd name="connsiteY3" fmla="*/ 252248 h 252248"/>
              <a:gd name="connsiteX4" fmla="*/ 91440 w 252248"/>
              <a:gd name="connsiteY4" fmla="*/ 91440 h 252248"/>
              <a:gd name="connsiteX0" fmla="*/ 252248 w 252248"/>
              <a:gd name="connsiteY0" fmla="*/ 0 h 252248"/>
              <a:gd name="connsiteX1" fmla="*/ 252248 w 252248"/>
              <a:gd name="connsiteY1" fmla="*/ 252248 h 252248"/>
              <a:gd name="connsiteX2" fmla="*/ 0 w 252248"/>
              <a:gd name="connsiteY2" fmla="*/ 252248 h 252248"/>
              <a:gd name="connsiteX3" fmla="*/ 91440 w 252248"/>
              <a:gd name="connsiteY3" fmla="*/ 91440 h 252248"/>
              <a:gd name="connsiteX0" fmla="*/ 252248 w 252248"/>
              <a:gd name="connsiteY0" fmla="*/ 0 h 252248"/>
              <a:gd name="connsiteX1" fmla="*/ 252248 w 252248"/>
              <a:gd name="connsiteY1" fmla="*/ 252248 h 252248"/>
              <a:gd name="connsiteX2" fmla="*/ 0 w 252248"/>
              <a:gd name="connsiteY2" fmla="*/ 252248 h 25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248" h="252248">
                <a:moveTo>
                  <a:pt x="252248" y="0"/>
                </a:moveTo>
                <a:lnTo>
                  <a:pt x="252248" y="252248"/>
                </a:lnTo>
                <a:lnTo>
                  <a:pt x="0" y="252248"/>
                </a:lnTo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7206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C723462-E432-4A4B-6A7E-F4B5B096EAD5}"/>
              </a:ext>
            </a:extLst>
          </p:cNvPr>
          <p:cNvSpPr/>
          <p:nvPr userDrawn="1"/>
        </p:nvSpPr>
        <p:spPr>
          <a:xfrm>
            <a:off x="1" y="-6334"/>
            <a:ext cx="12192000" cy="195049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 descr="蓝色的高楼大厦&#10;&#10;描述已自动生成">
            <a:extLst>
              <a:ext uri="{FF2B5EF4-FFF2-40B4-BE49-F238E27FC236}">
                <a16:creationId xmlns:a16="http://schemas.microsoft.com/office/drawing/2014/main" id="{37856AD3-3739-0452-6176-8F5CA905E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68017" r="6329" b="3098"/>
          <a:stretch/>
        </p:blipFill>
        <p:spPr>
          <a:xfrm>
            <a:off x="609601" y="793503"/>
            <a:ext cx="10972800" cy="1950494"/>
          </a:xfrm>
          <a:prstGeom prst="rect">
            <a:avLst/>
          </a:prstGeom>
          <a:effectLst>
            <a:outerShdw blurRad="114300" dist="165100" dir="2700000" algn="tl" rotWithShape="0">
              <a:schemeClr val="accent1">
                <a:lumMod val="50000"/>
                <a:alpha val="9000"/>
              </a:schemeClr>
            </a:outerShdw>
          </a:effectLst>
        </p:spPr>
      </p:pic>
      <p:sp>
        <p:nvSpPr>
          <p:cNvPr id="5" name="Picture 10-mask">
            <a:extLst>
              <a:ext uri="{FF2B5EF4-FFF2-40B4-BE49-F238E27FC236}">
                <a16:creationId xmlns:a16="http://schemas.microsoft.com/office/drawing/2014/main" id="{688E8BD5-2B6B-0451-0B58-0FFF2AC9DBA0}"/>
              </a:ext>
            </a:extLst>
          </p:cNvPr>
          <p:cNvSpPr/>
          <p:nvPr userDrawn="1"/>
        </p:nvSpPr>
        <p:spPr>
          <a:xfrm>
            <a:off x="875716" y="1062023"/>
            <a:ext cx="10972800" cy="1950494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214065E-C8B3-97BE-B870-3769B31196DA}"/>
              </a:ext>
            </a:extLst>
          </p:cNvPr>
          <p:cNvSpPr/>
          <p:nvPr userDrawn="1"/>
        </p:nvSpPr>
        <p:spPr>
          <a:xfrm>
            <a:off x="1" y="6566824"/>
            <a:ext cx="609600" cy="29117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2BDDC4F-0A30-FDFB-B11D-ABD7757DABC1}"/>
              </a:ext>
            </a:extLst>
          </p:cNvPr>
          <p:cNvSpPr txBox="1"/>
          <p:nvPr userDrawn="1"/>
        </p:nvSpPr>
        <p:spPr>
          <a:xfrm>
            <a:off x="767510" y="6500680"/>
            <a:ext cx="4457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1" u="none" strike="noStrike" kern="1200" cap="none" spc="0" normalizeH="0" baseline="0" noProof="0" dirty="0">
                <a:ln>
                  <a:gradFill>
                    <a:gsLst>
                      <a:gs pos="56000">
                        <a:schemeClr val="accent1">
                          <a:lumMod val="20000"/>
                          <a:lumOff val="80000"/>
                        </a:schemeClr>
                      </a:gs>
                      <a:gs pos="0">
                        <a:schemeClr val="accent1">
                          <a:lumMod val="20000"/>
                          <a:lumOff val="80000"/>
                        </a:schemeClr>
                      </a:gs>
                      <a:gs pos="58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lt"/>
                <a:cs typeface="+mn-cs"/>
              </a:rPr>
              <a:t>CONTENTS</a:t>
            </a:r>
            <a:endParaRPr kumimoji="0" lang="zh-CN" altLang="en-US" sz="3600" b="0" i="1" u="none" strike="noStrike" kern="1200" cap="none" spc="0" normalizeH="0" baseline="0" noProof="0" dirty="0">
              <a:ln>
                <a:gradFill>
                  <a:gsLst>
                    <a:gs pos="56000">
                      <a:schemeClr val="accent1">
                        <a:lumMod val="20000"/>
                        <a:lumOff val="80000"/>
                      </a:schemeClr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  <a:gs pos="58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+mj-lt"/>
              <a:cs typeface="+mn-cs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F1F0820-8663-72A2-695F-E3F353854DC9}"/>
              </a:ext>
            </a:extLst>
          </p:cNvPr>
          <p:cNvCxnSpPr/>
          <p:nvPr userDrawn="1"/>
        </p:nvCxnSpPr>
        <p:spPr>
          <a:xfrm>
            <a:off x="8932462" y="6677025"/>
            <a:ext cx="2649939" cy="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74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638AAF3-9CB5-2E42-B175-86CB890FE3BB}"/>
              </a:ext>
            </a:extLst>
          </p:cNvPr>
          <p:cNvSpPr/>
          <p:nvPr userDrawn="1"/>
        </p:nvSpPr>
        <p:spPr>
          <a:xfrm>
            <a:off x="1" y="5842337"/>
            <a:ext cx="4210050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Picture 3-mask">
            <a:extLst>
              <a:ext uri="{FF2B5EF4-FFF2-40B4-BE49-F238E27FC236}">
                <a16:creationId xmlns:a16="http://schemas.microsoft.com/office/drawing/2014/main" id="{36D3FEA0-572F-0350-89AA-740C3AA40DAD}"/>
              </a:ext>
            </a:extLst>
          </p:cNvPr>
          <p:cNvSpPr/>
          <p:nvPr userDrawn="1"/>
        </p:nvSpPr>
        <p:spPr>
          <a:xfrm>
            <a:off x="446481" y="-237354"/>
            <a:ext cx="3093851" cy="6337301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 descr="蓝色的高楼大厦&#10;&#10;描述已自动生成">
            <a:extLst>
              <a:ext uri="{FF2B5EF4-FFF2-40B4-BE49-F238E27FC236}">
                <a16:creationId xmlns:a16="http://schemas.microsoft.com/office/drawing/2014/main" id="{346C9D31-0FC6-C5F5-2926-CE618D781E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6873" r="69548" b="719"/>
          <a:stretch/>
        </p:blipFill>
        <p:spPr>
          <a:xfrm>
            <a:off x="621806" y="0"/>
            <a:ext cx="3093851" cy="6337301"/>
          </a:xfrm>
          <a:prstGeom prst="rect">
            <a:avLst/>
          </a:prstGeom>
          <a:effectLst>
            <a:outerShdw blurRad="114300" dist="165100" dir="2700000" algn="tl" rotWithShape="0">
              <a:schemeClr val="accent1">
                <a:lumMod val="50000"/>
                <a:alpha val="9000"/>
              </a:schemeClr>
            </a:outerShdw>
          </a:effectLst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1FA57272-6479-7770-69CE-3C884CB1AFFA}"/>
              </a:ext>
            </a:extLst>
          </p:cNvPr>
          <p:cNvCxnSpPr>
            <a:cxnSpLocks/>
          </p:cNvCxnSpPr>
          <p:nvPr userDrawn="1"/>
        </p:nvCxnSpPr>
        <p:spPr>
          <a:xfrm>
            <a:off x="1351031" y="6677025"/>
            <a:ext cx="2364626" cy="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占位符 9">
            <a:extLst>
              <a:ext uri="{FF2B5EF4-FFF2-40B4-BE49-F238E27FC236}">
                <a16:creationId xmlns:a16="http://schemas.microsoft.com/office/drawing/2014/main" id="{7FB56056-8C26-CFDA-8A1E-AAF722A8BD67}"/>
              </a:ext>
            </a:extLst>
          </p:cNvPr>
          <p:cNvSpPr txBox="1">
            <a:spLocks/>
          </p:cNvSpPr>
          <p:nvPr userDrawn="1"/>
        </p:nvSpPr>
        <p:spPr>
          <a:xfrm>
            <a:off x="598617" y="6541274"/>
            <a:ext cx="705193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alpha val="39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BUSINESS</a:t>
            </a:r>
            <a:endParaRPr lang="en-US" altLang="zh-CN" sz="1400" dirty="0">
              <a:solidFill>
                <a:schemeClr val="accent1">
                  <a:alpha val="39000"/>
                </a:schemeClr>
              </a:solidFill>
              <a:latin typeface="+mn-lt"/>
              <a:ea typeface="汉仪旗黑KW 55S" panose="00020600040101010101" pitchFamily="18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1B32EDE-3394-D49B-A26F-BEBE3D813D3D}"/>
              </a:ext>
            </a:extLst>
          </p:cNvPr>
          <p:cNvSpPr/>
          <p:nvPr userDrawn="1"/>
        </p:nvSpPr>
        <p:spPr>
          <a:xfrm>
            <a:off x="3715656" y="247243"/>
            <a:ext cx="8476343" cy="5207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605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77F5251-C2FD-7DFD-BC28-D8AC823FFD28}"/>
              </a:ext>
            </a:extLst>
          </p:cNvPr>
          <p:cNvSpPr/>
          <p:nvPr userDrawn="1"/>
        </p:nvSpPr>
        <p:spPr>
          <a:xfrm>
            <a:off x="0" y="6535031"/>
            <a:ext cx="12191999" cy="201569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9CEEF7B-671B-619B-A536-6EA5E0A9E380}"/>
              </a:ext>
            </a:extLst>
          </p:cNvPr>
          <p:cNvSpPr/>
          <p:nvPr userDrawn="1"/>
        </p:nvSpPr>
        <p:spPr>
          <a:xfrm>
            <a:off x="680243" y="495299"/>
            <a:ext cx="270669" cy="270669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166ECC4-15FA-CAB3-BB0F-D2350D77A3BB}"/>
              </a:ext>
            </a:extLst>
          </p:cNvPr>
          <p:cNvSpPr/>
          <p:nvPr userDrawn="1"/>
        </p:nvSpPr>
        <p:spPr>
          <a:xfrm>
            <a:off x="615951" y="435768"/>
            <a:ext cx="270669" cy="270669"/>
          </a:xfrm>
          <a:prstGeom prst="rect">
            <a:avLst/>
          </a:prstGeom>
          <a:noFill/>
          <a:ln w="158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95EA76-CC85-3BC0-CB8D-E8E3B5194B8C}"/>
              </a:ext>
            </a:extLst>
          </p:cNvPr>
          <p:cNvSpPr/>
          <p:nvPr userDrawn="1"/>
        </p:nvSpPr>
        <p:spPr>
          <a:xfrm>
            <a:off x="0" y="6656431"/>
            <a:ext cx="12191999" cy="2015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23EF4DF5-07F3-CD7C-6C70-0A0A91D5CA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8226" y="351485"/>
            <a:ext cx="3511807" cy="49244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kumimoji="1" lang="zh-CN" altLang="en-US" sz="3200" kern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n-ea"/>
              </a:defRPr>
            </a:lvl1pPr>
          </a:lstStyle>
          <a:p>
            <a:r>
              <a:rPr lang="zh-CN" altLang="en-US" dirty="0"/>
              <a:t>请输入标题</a:t>
            </a:r>
          </a:p>
        </p:txBody>
      </p:sp>
    </p:spTree>
    <p:extLst>
      <p:ext uri="{BB962C8B-B14F-4D97-AF65-F5344CB8AC3E}">
        <p14:creationId xmlns:p14="http://schemas.microsoft.com/office/powerpoint/2010/main" val="363373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496" userDrawn="1">
          <p15:clr>
            <a:srgbClr val="F26B43"/>
          </p15:clr>
        </p15:guide>
        <p15:guide id="5" orient="horz" pos="4056" userDrawn="1">
          <p15:clr>
            <a:srgbClr val="F26B43"/>
          </p15:clr>
        </p15:guide>
        <p15:guide id="6" orient="horz" pos="39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DD47E61A-63C7-C15F-8A85-396D4FD70B1C}"/>
              </a:ext>
            </a:extLst>
          </p:cNvPr>
          <p:cNvSpPr txBox="1"/>
          <p:nvPr/>
        </p:nvSpPr>
        <p:spPr>
          <a:xfrm>
            <a:off x="577849" y="1646397"/>
            <a:ext cx="4626000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天空蓝</a:t>
            </a:r>
            <a:r>
              <a:rPr kumimoji="1" lang="zh-CN" altLang="en-US" sz="7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简约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F85965-1125-3189-5F60-DBC509C61D30}"/>
              </a:ext>
            </a:extLst>
          </p:cNvPr>
          <p:cNvSpPr/>
          <p:nvPr/>
        </p:nvSpPr>
        <p:spPr>
          <a:xfrm flipH="1">
            <a:off x="620185" y="4169456"/>
            <a:ext cx="1581150" cy="419339"/>
          </a:xfrm>
          <a:prstGeom prst="rect">
            <a:avLst/>
          </a:prstGeom>
          <a:noFill/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marL="0" marR="0" lvl="0" indent="0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汇报人：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7CCF2D4-FB92-C064-0B1C-0D8CE5C61522}"/>
              </a:ext>
            </a:extLst>
          </p:cNvPr>
          <p:cNvSpPr/>
          <p:nvPr/>
        </p:nvSpPr>
        <p:spPr>
          <a:xfrm flipH="1">
            <a:off x="3088175" y="4240626"/>
            <a:ext cx="2199320" cy="276999"/>
          </a:xfrm>
          <a:prstGeom prst="rect">
            <a:avLst/>
          </a:prstGeom>
          <a:noFill/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汇报时间：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年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月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1D9C96-664F-1BAA-1272-B46829F06ED0}"/>
              </a:ext>
            </a:extLst>
          </p:cNvPr>
          <p:cNvSpPr txBox="1"/>
          <p:nvPr/>
        </p:nvSpPr>
        <p:spPr>
          <a:xfrm>
            <a:off x="609599" y="3549808"/>
            <a:ext cx="4525495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  <a:effectLst/>
                <a:uLnTx/>
                <a:uFillTx/>
                <a:cs typeface="+mn-cs"/>
              </a:rPr>
              <a:t>BUSINESS STYLE YEAR-END REVIEW</a:t>
            </a:r>
          </a:p>
        </p:txBody>
      </p:sp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F5B3442B-C920-CCDE-6550-C2530416E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7" name="gaoding-14">
            <a:extLst>
              <a:ext uri="{FF2B5EF4-FFF2-40B4-BE49-F238E27FC236}">
                <a16:creationId xmlns:a16="http://schemas.microsoft.com/office/drawing/2014/main" id="{7823F49A-2608-98FF-5E7E-5DD8B1E8EB42}"/>
              </a:ext>
            </a:extLst>
          </p:cNvPr>
          <p:cNvSpPr txBox="1"/>
          <p:nvPr/>
        </p:nvSpPr>
        <p:spPr>
          <a:xfrm>
            <a:off x="6209880" y="5543130"/>
            <a:ext cx="5030906" cy="613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20D0E9E-82F7-7EE7-CCC7-2061DB938A8D}"/>
              </a:ext>
            </a:extLst>
          </p:cNvPr>
          <p:cNvSpPr txBox="1"/>
          <p:nvPr/>
        </p:nvSpPr>
        <p:spPr>
          <a:xfrm>
            <a:off x="590006" y="5884902"/>
            <a:ext cx="4457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effectLst/>
                <a:uLnTx/>
                <a:uFillTx/>
                <a:latin typeface="+mj-lt"/>
                <a:cs typeface="+mn-cs"/>
              </a:rPr>
              <a:t>BUSINESS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B6CC460-B6F6-AC18-90FD-40B9B408F228}"/>
              </a:ext>
            </a:extLst>
          </p:cNvPr>
          <p:cNvSpPr txBox="1"/>
          <p:nvPr/>
        </p:nvSpPr>
        <p:spPr>
          <a:xfrm>
            <a:off x="590006" y="5674320"/>
            <a:ext cx="4457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gradFill>
                    <a:gsLst>
                      <a:gs pos="0">
                        <a:schemeClr val="accent1">
                          <a:lumMod val="20000"/>
                          <a:lumOff val="80000"/>
                        </a:schemeClr>
                      </a:gs>
                      <a:gs pos="58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lt"/>
                <a:cs typeface="+mn-cs"/>
              </a:rPr>
              <a:t>BUSINESS</a:t>
            </a:r>
          </a:p>
        </p:txBody>
      </p:sp>
      <p:sp>
        <p:nvSpPr>
          <p:cNvPr id="3" name="TextBox 12+">
            <a:extLst>
              <a:ext uri="{FF2B5EF4-FFF2-40B4-BE49-F238E27FC236}">
                <a16:creationId xmlns:a16="http://schemas.microsoft.com/office/drawing/2014/main" id="{EEB21169-3BD9-FEAA-2305-9606B44D1728}"/>
              </a:ext>
            </a:extLst>
          </p:cNvPr>
          <p:cNvSpPr txBox="1"/>
          <p:nvPr/>
        </p:nvSpPr>
        <p:spPr>
          <a:xfrm>
            <a:off x="606425" y="2754393"/>
            <a:ext cx="4586192" cy="67710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年终总结</a:t>
            </a: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PPT</a:t>
            </a:r>
            <a:r>
              <a:rPr kumimoji="1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63657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业绩成果展示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4BF4A9F-DCD3-AFD1-26F3-6F2D8E855513}"/>
              </a:ext>
            </a:extLst>
          </p:cNvPr>
          <p:cNvSpPr txBox="1"/>
          <p:nvPr/>
        </p:nvSpPr>
        <p:spPr>
          <a:xfrm>
            <a:off x="709809" y="1609487"/>
            <a:ext cx="3456000" cy="1884207"/>
          </a:xfrm>
          <a:prstGeom prst="roundRect">
            <a:avLst>
              <a:gd name="adj" fmla="val 8519"/>
            </a:avLst>
          </a:prstGeom>
          <a:noFill/>
          <a:ln w="12700" cap="sq">
            <a:solidFill>
              <a:schemeClr val="accent1"/>
            </a:solidFill>
            <a:prstDash val="solid"/>
            <a:miter/>
          </a:ln>
        </p:spPr>
        <p:txBody>
          <a:bodyPr vert="horz" wrap="square" lIns="0" tIns="0" rIns="0" bIns="0" rtlCol="0" anchor="ctr"/>
          <a:lstStyle>
            <a:defPPr>
              <a:defRPr lang="zh-CN"/>
            </a:defPPr>
            <a:lvl1pPr algn="ctr">
              <a:defRPr kumimoji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3DF9A04B-1AAB-9938-2FB7-7366EEDBF45E}"/>
              </a:ext>
            </a:extLst>
          </p:cNvPr>
          <p:cNvSpPr txBox="1"/>
          <p:nvPr/>
        </p:nvSpPr>
        <p:spPr>
          <a:xfrm>
            <a:off x="1713166" y="1850206"/>
            <a:ext cx="20828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kumimoji="1" lang="zh-CN" altLang="en-US" sz="2000" dirty="0">
                <a:ln w="12700">
                  <a:noFill/>
                </a:ln>
                <a:solidFill>
                  <a:schemeClr val="accent1"/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9C946F10-E50B-8683-EB7C-71505234646D}"/>
              </a:ext>
            </a:extLst>
          </p:cNvPr>
          <p:cNvSpPr txBox="1"/>
          <p:nvPr/>
        </p:nvSpPr>
        <p:spPr>
          <a:xfrm>
            <a:off x="1732222" y="2179931"/>
            <a:ext cx="2200291" cy="11023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3F390508-FBDD-BB1E-F91A-787B5481C7A5}"/>
              </a:ext>
            </a:extLst>
          </p:cNvPr>
          <p:cNvSpPr txBox="1"/>
          <p:nvPr/>
        </p:nvSpPr>
        <p:spPr>
          <a:xfrm>
            <a:off x="4368000" y="1609487"/>
            <a:ext cx="3456000" cy="1884207"/>
          </a:xfrm>
          <a:prstGeom prst="roundRect">
            <a:avLst>
              <a:gd name="adj" fmla="val 8519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797FC552-42B1-26C3-805F-63C0922FABDB}"/>
              </a:ext>
            </a:extLst>
          </p:cNvPr>
          <p:cNvSpPr txBox="1"/>
          <p:nvPr/>
        </p:nvSpPr>
        <p:spPr>
          <a:xfrm>
            <a:off x="5371363" y="1850206"/>
            <a:ext cx="20828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kumimoji="1" lang="zh-CN" altLang="en-US" sz="2000" dirty="0">
                <a:ln w="12700">
                  <a:noFill/>
                </a:ln>
                <a:solidFill>
                  <a:schemeClr val="bg1"/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16FC9B55-C47F-F4A1-BEB8-7F0D99FA9369}"/>
              </a:ext>
            </a:extLst>
          </p:cNvPr>
          <p:cNvSpPr txBox="1"/>
          <p:nvPr/>
        </p:nvSpPr>
        <p:spPr>
          <a:xfrm>
            <a:off x="5390413" y="2179931"/>
            <a:ext cx="2200291" cy="11023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bg1"/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8E3BB65-717A-9AD4-796C-2AEE6AA881D2}"/>
              </a:ext>
            </a:extLst>
          </p:cNvPr>
          <p:cNvSpPr txBox="1"/>
          <p:nvPr/>
        </p:nvSpPr>
        <p:spPr>
          <a:xfrm>
            <a:off x="8026191" y="1609487"/>
            <a:ext cx="3456000" cy="1884207"/>
          </a:xfrm>
          <a:prstGeom prst="roundRect">
            <a:avLst>
              <a:gd name="adj" fmla="val 8519"/>
            </a:avLst>
          </a:prstGeom>
          <a:noFill/>
          <a:ln w="12700" cap="sq">
            <a:solidFill>
              <a:schemeClr val="accent1"/>
            </a:solidFill>
            <a:prstDash val="solid"/>
            <a:miter/>
          </a:ln>
        </p:spPr>
        <p:txBody>
          <a:bodyPr vert="horz" wrap="square" lIns="0" tIns="0" rIns="0" bIns="0" rtlCol="0" anchor="ctr"/>
          <a:lstStyle>
            <a:defPPr>
              <a:defRPr lang="zh-CN"/>
            </a:defPPr>
            <a:lvl1pPr algn="ctr">
              <a:defRPr kumimoji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D2454600-F5F5-1F95-100E-2C07A3E9F61F}"/>
              </a:ext>
            </a:extLst>
          </p:cNvPr>
          <p:cNvSpPr txBox="1"/>
          <p:nvPr/>
        </p:nvSpPr>
        <p:spPr>
          <a:xfrm>
            <a:off x="9032729" y="1850206"/>
            <a:ext cx="20828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kumimoji="1" lang="zh-CN" altLang="en-US" sz="2000" dirty="0">
                <a:ln w="12700">
                  <a:noFill/>
                </a:ln>
                <a:solidFill>
                  <a:schemeClr val="accent1"/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0E9A1668-9B94-EE9B-C915-8F2F4CF67BE9}"/>
              </a:ext>
            </a:extLst>
          </p:cNvPr>
          <p:cNvSpPr txBox="1"/>
          <p:nvPr/>
        </p:nvSpPr>
        <p:spPr>
          <a:xfrm>
            <a:off x="9048604" y="2179931"/>
            <a:ext cx="2200291" cy="10966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7BFF132F-30E8-C513-6B90-6AB7B7A7D453}"/>
              </a:ext>
            </a:extLst>
          </p:cNvPr>
          <p:cNvSpPr txBox="1"/>
          <p:nvPr/>
        </p:nvSpPr>
        <p:spPr>
          <a:xfrm>
            <a:off x="709809" y="3807381"/>
            <a:ext cx="3456000" cy="1884207"/>
          </a:xfrm>
          <a:prstGeom prst="roundRect">
            <a:avLst>
              <a:gd name="adj" fmla="val 8519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0F4F811E-AE48-4411-1C8B-8CA90B9D9E54}"/>
              </a:ext>
            </a:extLst>
          </p:cNvPr>
          <p:cNvSpPr txBox="1"/>
          <p:nvPr/>
        </p:nvSpPr>
        <p:spPr>
          <a:xfrm>
            <a:off x="1713166" y="4048100"/>
            <a:ext cx="20828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kumimoji="1" lang="zh-CN" altLang="en-US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1AE82B17-3390-3546-574E-2DB080C473AA}"/>
              </a:ext>
            </a:extLst>
          </p:cNvPr>
          <p:cNvSpPr txBox="1"/>
          <p:nvPr/>
        </p:nvSpPr>
        <p:spPr>
          <a:xfrm>
            <a:off x="1732222" y="4377825"/>
            <a:ext cx="2200291" cy="11023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FEF67DB8-6D09-82E2-5C2B-769F34D7731C}"/>
              </a:ext>
            </a:extLst>
          </p:cNvPr>
          <p:cNvSpPr txBox="1"/>
          <p:nvPr/>
        </p:nvSpPr>
        <p:spPr>
          <a:xfrm>
            <a:off x="4368000" y="3807381"/>
            <a:ext cx="3456000" cy="1884207"/>
          </a:xfrm>
          <a:prstGeom prst="roundRect">
            <a:avLst>
              <a:gd name="adj" fmla="val 8519"/>
            </a:avLst>
          </a:prstGeom>
          <a:noFill/>
          <a:ln w="12700" cap="sq">
            <a:solidFill>
              <a:schemeClr val="accent1"/>
            </a:solidFill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solidFill>
                <a:schemeClr val="accent1"/>
              </a:solidFill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CDCF5CA9-5824-824A-87D6-4974C4EF7286}"/>
              </a:ext>
            </a:extLst>
          </p:cNvPr>
          <p:cNvSpPr txBox="1"/>
          <p:nvPr/>
        </p:nvSpPr>
        <p:spPr>
          <a:xfrm>
            <a:off x="5371363" y="4048100"/>
            <a:ext cx="20828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kumimoji="1" lang="zh-CN" altLang="en-US" sz="2000" dirty="0">
                <a:ln w="12700">
                  <a:noFill/>
                </a:ln>
                <a:solidFill>
                  <a:schemeClr val="accent1"/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29723319-7533-464D-1556-C3ABDF5FBC18}"/>
              </a:ext>
            </a:extLst>
          </p:cNvPr>
          <p:cNvSpPr txBox="1"/>
          <p:nvPr/>
        </p:nvSpPr>
        <p:spPr>
          <a:xfrm>
            <a:off x="5390413" y="4377825"/>
            <a:ext cx="2200291" cy="11023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72C59941-1A2A-8B37-8ECB-8DAD183D25F3}"/>
              </a:ext>
            </a:extLst>
          </p:cNvPr>
          <p:cNvSpPr txBox="1"/>
          <p:nvPr/>
        </p:nvSpPr>
        <p:spPr>
          <a:xfrm>
            <a:off x="8026191" y="3807382"/>
            <a:ext cx="3456000" cy="1884206"/>
          </a:xfrm>
          <a:prstGeom prst="roundRect">
            <a:avLst>
              <a:gd name="adj" fmla="val 8519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20469F6C-A8C8-1751-2288-72239B8508D8}"/>
              </a:ext>
            </a:extLst>
          </p:cNvPr>
          <p:cNvSpPr txBox="1"/>
          <p:nvPr/>
        </p:nvSpPr>
        <p:spPr>
          <a:xfrm>
            <a:off x="9032729" y="4048100"/>
            <a:ext cx="20828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kumimoji="1" lang="zh-CN" altLang="en-US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ECD75956-88E4-753C-A171-660CBEF004CE}"/>
              </a:ext>
            </a:extLst>
          </p:cNvPr>
          <p:cNvSpPr txBox="1"/>
          <p:nvPr/>
        </p:nvSpPr>
        <p:spPr>
          <a:xfrm>
            <a:off x="9048604" y="4377825"/>
            <a:ext cx="2200291" cy="11023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B63AEAA8-3DDA-88FA-092E-97848B1E4BA7}"/>
              </a:ext>
            </a:extLst>
          </p:cNvPr>
          <p:cNvSpPr/>
          <p:nvPr/>
        </p:nvSpPr>
        <p:spPr>
          <a:xfrm>
            <a:off x="8294893" y="2259614"/>
            <a:ext cx="485009" cy="583952"/>
          </a:xfrm>
          <a:custGeom>
            <a:avLst/>
            <a:gdLst>
              <a:gd name="connsiteX0" fmla="*/ 242502 w 485009"/>
              <a:gd name="connsiteY0" fmla="*/ 154557 h 583952"/>
              <a:gd name="connsiteX1" fmla="*/ 330775 w 485009"/>
              <a:gd name="connsiteY1" fmla="*/ 242829 h 583952"/>
              <a:gd name="connsiteX2" fmla="*/ 330775 w 485009"/>
              <a:gd name="connsiteY2" fmla="*/ 242992 h 583952"/>
              <a:gd name="connsiteX3" fmla="*/ 242502 w 485009"/>
              <a:gd name="connsiteY3" fmla="*/ 330941 h 583952"/>
              <a:gd name="connsiteX4" fmla="*/ 154393 w 485009"/>
              <a:gd name="connsiteY4" fmla="*/ 242829 h 583952"/>
              <a:gd name="connsiteX5" fmla="*/ 242502 w 485009"/>
              <a:gd name="connsiteY5" fmla="*/ 154557 h 583952"/>
              <a:gd name="connsiteX6" fmla="*/ 242504 w 485009"/>
              <a:gd name="connsiteY6" fmla="*/ 106055 h 583952"/>
              <a:gd name="connsiteX7" fmla="*/ 105894 w 485009"/>
              <a:gd name="connsiteY7" fmla="*/ 242505 h 583952"/>
              <a:gd name="connsiteX8" fmla="*/ 242504 w 485009"/>
              <a:gd name="connsiteY8" fmla="*/ 379115 h 583952"/>
              <a:gd name="connsiteX9" fmla="*/ 379278 w 485009"/>
              <a:gd name="connsiteY9" fmla="*/ 242827 h 583952"/>
              <a:gd name="connsiteX10" fmla="*/ 242504 w 485009"/>
              <a:gd name="connsiteY10" fmla="*/ 106055 h 583952"/>
              <a:gd name="connsiteX11" fmla="*/ 242504 w 485009"/>
              <a:gd name="connsiteY11" fmla="*/ 36699 h 583952"/>
              <a:gd name="connsiteX12" fmla="*/ 220517 w 485009"/>
              <a:gd name="connsiteY12" fmla="*/ 58687 h 583952"/>
              <a:gd name="connsiteX13" fmla="*/ 220517 w 485009"/>
              <a:gd name="connsiteY13" fmla="*/ 58847 h 583952"/>
              <a:gd name="connsiteX14" fmla="*/ 242504 w 485009"/>
              <a:gd name="connsiteY14" fmla="*/ 80834 h 583952"/>
              <a:gd name="connsiteX15" fmla="*/ 264653 w 485009"/>
              <a:gd name="connsiteY15" fmla="*/ 58687 h 583952"/>
              <a:gd name="connsiteX16" fmla="*/ 264653 w 485009"/>
              <a:gd name="connsiteY16" fmla="*/ 58524 h 583952"/>
              <a:gd name="connsiteX17" fmla="*/ 242504 w 485009"/>
              <a:gd name="connsiteY17" fmla="*/ 36699 h 583952"/>
              <a:gd name="connsiteX18" fmla="*/ 242504 w 485009"/>
              <a:gd name="connsiteY18" fmla="*/ 0 h 583952"/>
              <a:gd name="connsiteX19" fmla="*/ 485009 w 485009"/>
              <a:gd name="connsiteY19" fmla="*/ 242505 h 583952"/>
              <a:gd name="connsiteX20" fmla="*/ 272737 w 485009"/>
              <a:gd name="connsiteY20" fmla="*/ 482909 h 583952"/>
              <a:gd name="connsiteX21" fmla="*/ 304100 w 485009"/>
              <a:gd name="connsiteY21" fmla="*/ 519284 h 583952"/>
              <a:gd name="connsiteX22" fmla="*/ 355673 w 485009"/>
              <a:gd name="connsiteY22" fmla="*/ 519284 h 583952"/>
              <a:gd name="connsiteX23" fmla="*/ 388007 w 485009"/>
              <a:gd name="connsiteY23" fmla="*/ 551617 h 583952"/>
              <a:gd name="connsiteX24" fmla="*/ 355673 w 485009"/>
              <a:gd name="connsiteY24" fmla="*/ 583952 h 583952"/>
              <a:gd name="connsiteX25" fmla="*/ 129335 w 485009"/>
              <a:gd name="connsiteY25" fmla="*/ 583952 h 583952"/>
              <a:gd name="connsiteX26" fmla="*/ 97001 w 485009"/>
              <a:gd name="connsiteY26" fmla="*/ 551617 h 583952"/>
              <a:gd name="connsiteX27" fmla="*/ 129335 w 485009"/>
              <a:gd name="connsiteY27" fmla="*/ 519284 h 583952"/>
              <a:gd name="connsiteX28" fmla="*/ 181231 w 485009"/>
              <a:gd name="connsiteY28" fmla="*/ 519284 h 583952"/>
              <a:gd name="connsiteX29" fmla="*/ 212596 w 485009"/>
              <a:gd name="connsiteY29" fmla="*/ 482909 h 583952"/>
              <a:gd name="connsiteX30" fmla="*/ 0 w 485009"/>
              <a:gd name="connsiteY30" fmla="*/ 242505 h 583952"/>
              <a:gd name="connsiteX31" fmla="*/ 242504 w 485009"/>
              <a:gd name="connsiteY31" fmla="*/ 0 h 58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5009" h="583952">
                <a:moveTo>
                  <a:pt x="242502" y="154557"/>
                </a:moveTo>
                <a:cubicBezTo>
                  <a:pt x="291255" y="154557"/>
                  <a:pt x="330775" y="194086"/>
                  <a:pt x="330775" y="242829"/>
                </a:cubicBezTo>
                <a:cubicBezTo>
                  <a:pt x="330775" y="242878"/>
                  <a:pt x="330775" y="242943"/>
                  <a:pt x="330775" y="242992"/>
                </a:cubicBezTo>
                <a:cubicBezTo>
                  <a:pt x="330685" y="291655"/>
                  <a:pt x="291166" y="331038"/>
                  <a:pt x="242502" y="330941"/>
                </a:cubicBezTo>
                <a:cubicBezTo>
                  <a:pt x="193842" y="330941"/>
                  <a:pt x="154393" y="291492"/>
                  <a:pt x="154393" y="242829"/>
                </a:cubicBezTo>
                <a:cubicBezTo>
                  <a:pt x="154393" y="194135"/>
                  <a:pt x="193815" y="154654"/>
                  <a:pt x="242502" y="154557"/>
                </a:cubicBezTo>
                <a:close/>
                <a:moveTo>
                  <a:pt x="242504" y="106055"/>
                </a:moveTo>
                <a:cubicBezTo>
                  <a:pt x="167194" y="106233"/>
                  <a:pt x="106160" y="167199"/>
                  <a:pt x="105894" y="242505"/>
                </a:cubicBezTo>
                <a:cubicBezTo>
                  <a:pt x="105982" y="317924"/>
                  <a:pt x="167094" y="379018"/>
                  <a:pt x="242504" y="379115"/>
                </a:cubicBezTo>
                <a:cubicBezTo>
                  <a:pt x="317852" y="379115"/>
                  <a:pt x="379010" y="318182"/>
                  <a:pt x="379278" y="242827"/>
                </a:cubicBezTo>
                <a:cubicBezTo>
                  <a:pt x="379188" y="167328"/>
                  <a:pt x="318005" y="106151"/>
                  <a:pt x="242504" y="106055"/>
                </a:cubicBezTo>
                <a:close/>
                <a:moveTo>
                  <a:pt x="242504" y="36699"/>
                </a:moveTo>
                <a:cubicBezTo>
                  <a:pt x="230362" y="36699"/>
                  <a:pt x="220517" y="46543"/>
                  <a:pt x="220517" y="58687"/>
                </a:cubicBezTo>
                <a:cubicBezTo>
                  <a:pt x="220517" y="58733"/>
                  <a:pt x="220517" y="58799"/>
                  <a:pt x="220517" y="58847"/>
                </a:cubicBezTo>
                <a:cubicBezTo>
                  <a:pt x="220517" y="70988"/>
                  <a:pt x="230362" y="80834"/>
                  <a:pt x="242504" y="80834"/>
                </a:cubicBezTo>
                <a:cubicBezTo>
                  <a:pt x="254737" y="80834"/>
                  <a:pt x="264653" y="70923"/>
                  <a:pt x="264653" y="58687"/>
                </a:cubicBezTo>
                <a:cubicBezTo>
                  <a:pt x="264653" y="58636"/>
                  <a:pt x="264653" y="58573"/>
                  <a:pt x="264653" y="58524"/>
                </a:cubicBezTo>
                <a:cubicBezTo>
                  <a:pt x="264563" y="46383"/>
                  <a:pt x="254647" y="36609"/>
                  <a:pt x="242504" y="36699"/>
                </a:cubicBezTo>
                <a:close/>
                <a:moveTo>
                  <a:pt x="242504" y="0"/>
                </a:moveTo>
                <a:cubicBezTo>
                  <a:pt x="376437" y="0"/>
                  <a:pt x="485009" y="108578"/>
                  <a:pt x="485009" y="242505"/>
                </a:cubicBezTo>
                <a:cubicBezTo>
                  <a:pt x="484904" y="364663"/>
                  <a:pt x="393946" y="467678"/>
                  <a:pt x="272737" y="482909"/>
                </a:cubicBezTo>
                <a:cubicBezTo>
                  <a:pt x="276690" y="499397"/>
                  <a:pt x="288374" y="512946"/>
                  <a:pt x="304100" y="519284"/>
                </a:cubicBezTo>
                <a:lnTo>
                  <a:pt x="355673" y="519284"/>
                </a:lnTo>
                <a:cubicBezTo>
                  <a:pt x="373531" y="519284"/>
                  <a:pt x="388007" y="533753"/>
                  <a:pt x="388007" y="551617"/>
                </a:cubicBezTo>
                <a:cubicBezTo>
                  <a:pt x="388007" y="569482"/>
                  <a:pt x="373531" y="583952"/>
                  <a:pt x="355673" y="583952"/>
                </a:cubicBezTo>
                <a:lnTo>
                  <a:pt x="129335" y="583952"/>
                </a:lnTo>
                <a:cubicBezTo>
                  <a:pt x="111478" y="583952"/>
                  <a:pt x="97001" y="569482"/>
                  <a:pt x="97001" y="551617"/>
                </a:cubicBezTo>
                <a:cubicBezTo>
                  <a:pt x="97001" y="533753"/>
                  <a:pt x="111478" y="519284"/>
                  <a:pt x="129335" y="519284"/>
                </a:cubicBezTo>
                <a:lnTo>
                  <a:pt x="181231" y="519284"/>
                </a:lnTo>
                <a:cubicBezTo>
                  <a:pt x="196957" y="512946"/>
                  <a:pt x="208645" y="499397"/>
                  <a:pt x="212596" y="482909"/>
                </a:cubicBezTo>
                <a:cubicBezTo>
                  <a:pt x="91258" y="467824"/>
                  <a:pt x="125" y="364776"/>
                  <a:pt x="0" y="242505"/>
                </a:cubicBezTo>
                <a:cubicBezTo>
                  <a:pt x="0" y="108578"/>
                  <a:pt x="108572" y="0"/>
                  <a:pt x="242504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2C215ABA-3549-A0FC-5A07-D6217B79F17B}"/>
              </a:ext>
            </a:extLst>
          </p:cNvPr>
          <p:cNvSpPr/>
          <p:nvPr/>
        </p:nvSpPr>
        <p:spPr>
          <a:xfrm>
            <a:off x="4669027" y="2236333"/>
            <a:ext cx="420360" cy="630514"/>
          </a:xfrm>
          <a:custGeom>
            <a:avLst/>
            <a:gdLst>
              <a:gd name="connsiteX0" fmla="*/ 157467 w 420360"/>
              <a:gd name="connsiteY0" fmla="*/ 574575 h 630514"/>
              <a:gd name="connsiteX1" fmla="*/ 262553 w 420360"/>
              <a:gd name="connsiteY1" fmla="*/ 574575 h 630514"/>
              <a:gd name="connsiteX2" fmla="*/ 262553 w 420360"/>
              <a:gd name="connsiteY2" fmla="*/ 582013 h 630514"/>
              <a:gd name="connsiteX3" fmla="*/ 214052 w 420360"/>
              <a:gd name="connsiteY3" fmla="*/ 630514 h 630514"/>
              <a:gd name="connsiteX4" fmla="*/ 205968 w 420360"/>
              <a:gd name="connsiteY4" fmla="*/ 630514 h 630514"/>
              <a:gd name="connsiteX5" fmla="*/ 157467 w 420360"/>
              <a:gd name="connsiteY5" fmla="*/ 582013 h 630514"/>
              <a:gd name="connsiteX6" fmla="*/ 206937 w 420360"/>
              <a:gd name="connsiteY6" fmla="*/ 0 h 630514"/>
              <a:gd name="connsiteX7" fmla="*/ 212919 w 420360"/>
              <a:gd name="connsiteY7" fmla="*/ 0 h 630514"/>
              <a:gd name="connsiteX8" fmla="*/ 245253 w 420360"/>
              <a:gd name="connsiteY8" fmla="*/ 32334 h 630514"/>
              <a:gd name="connsiteX9" fmla="*/ 245253 w 420360"/>
              <a:gd name="connsiteY9" fmla="*/ 65476 h 630514"/>
              <a:gd name="connsiteX10" fmla="*/ 367799 w 420360"/>
              <a:gd name="connsiteY10" fmla="*/ 224398 h 630514"/>
              <a:gd name="connsiteX11" fmla="*/ 367799 w 420360"/>
              <a:gd name="connsiteY11" fmla="*/ 271444 h 630514"/>
              <a:gd name="connsiteX12" fmla="*/ 417108 w 420360"/>
              <a:gd name="connsiteY12" fmla="*/ 424707 h 630514"/>
              <a:gd name="connsiteX13" fmla="*/ 420342 w 420360"/>
              <a:gd name="connsiteY13" fmla="*/ 435215 h 630514"/>
              <a:gd name="connsiteX14" fmla="*/ 420342 w 420360"/>
              <a:gd name="connsiteY14" fmla="*/ 517344 h 630514"/>
              <a:gd name="connsiteX15" fmla="*/ 402881 w 420360"/>
              <a:gd name="connsiteY15" fmla="*/ 534804 h 630514"/>
              <a:gd name="connsiteX16" fmla="*/ 17621 w 420360"/>
              <a:gd name="connsiteY16" fmla="*/ 534804 h 630514"/>
              <a:gd name="connsiteX17" fmla="*/ 17460 w 420360"/>
              <a:gd name="connsiteY17" fmla="*/ 534804 h 630514"/>
              <a:gd name="connsiteX18" fmla="*/ 0 w 420360"/>
              <a:gd name="connsiteY18" fmla="*/ 517344 h 630514"/>
              <a:gd name="connsiteX19" fmla="*/ 0 w 420360"/>
              <a:gd name="connsiteY19" fmla="*/ 433922 h 630514"/>
              <a:gd name="connsiteX20" fmla="*/ 3394 w 420360"/>
              <a:gd name="connsiteY20" fmla="*/ 424061 h 630514"/>
              <a:gd name="connsiteX21" fmla="*/ 51895 w 420360"/>
              <a:gd name="connsiteY21" fmla="*/ 270798 h 630514"/>
              <a:gd name="connsiteX22" fmla="*/ 51895 w 420360"/>
              <a:gd name="connsiteY22" fmla="*/ 218255 h 630514"/>
              <a:gd name="connsiteX23" fmla="*/ 174603 w 420360"/>
              <a:gd name="connsiteY23" fmla="*/ 64668 h 630514"/>
              <a:gd name="connsiteX24" fmla="*/ 174603 w 420360"/>
              <a:gd name="connsiteY24" fmla="*/ 32334 h 630514"/>
              <a:gd name="connsiteX25" fmla="*/ 206937 w 420360"/>
              <a:gd name="connsiteY25" fmla="*/ 0 h 63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20360" h="630514">
                <a:moveTo>
                  <a:pt x="157467" y="574575"/>
                </a:moveTo>
                <a:lnTo>
                  <a:pt x="262553" y="574575"/>
                </a:lnTo>
                <a:lnTo>
                  <a:pt x="262553" y="582013"/>
                </a:lnTo>
                <a:cubicBezTo>
                  <a:pt x="262553" y="608800"/>
                  <a:pt x="240840" y="630514"/>
                  <a:pt x="214052" y="630514"/>
                </a:cubicBezTo>
                <a:lnTo>
                  <a:pt x="205968" y="630514"/>
                </a:lnTo>
                <a:cubicBezTo>
                  <a:pt x="179179" y="630514"/>
                  <a:pt x="157467" y="608800"/>
                  <a:pt x="157467" y="582013"/>
                </a:cubicBezTo>
                <a:close/>
                <a:moveTo>
                  <a:pt x="206937" y="0"/>
                </a:moveTo>
                <a:lnTo>
                  <a:pt x="212919" y="0"/>
                </a:lnTo>
                <a:cubicBezTo>
                  <a:pt x="230783" y="0"/>
                  <a:pt x="245253" y="14477"/>
                  <a:pt x="245253" y="32334"/>
                </a:cubicBezTo>
                <a:lnTo>
                  <a:pt x="245253" y="65476"/>
                </a:lnTo>
                <a:cubicBezTo>
                  <a:pt x="317810" y="83922"/>
                  <a:pt x="368397" y="149529"/>
                  <a:pt x="367799" y="224398"/>
                </a:cubicBezTo>
                <a:lnTo>
                  <a:pt x="367799" y="271444"/>
                </a:lnTo>
                <a:cubicBezTo>
                  <a:pt x="367815" y="326427"/>
                  <a:pt x="385065" y="380022"/>
                  <a:pt x="417108" y="424707"/>
                </a:cubicBezTo>
                <a:cubicBezTo>
                  <a:pt x="419388" y="427730"/>
                  <a:pt x="420520" y="431449"/>
                  <a:pt x="420342" y="435215"/>
                </a:cubicBezTo>
                <a:lnTo>
                  <a:pt x="420342" y="517344"/>
                </a:lnTo>
                <a:cubicBezTo>
                  <a:pt x="420342" y="526979"/>
                  <a:pt x="412517" y="534804"/>
                  <a:pt x="402881" y="534804"/>
                </a:cubicBezTo>
                <a:lnTo>
                  <a:pt x="17621" y="534804"/>
                </a:lnTo>
                <a:cubicBezTo>
                  <a:pt x="17572" y="534804"/>
                  <a:pt x="17508" y="534804"/>
                  <a:pt x="17460" y="534804"/>
                </a:cubicBezTo>
                <a:cubicBezTo>
                  <a:pt x="7824" y="534804"/>
                  <a:pt x="0" y="526979"/>
                  <a:pt x="0" y="517344"/>
                </a:cubicBezTo>
                <a:lnTo>
                  <a:pt x="0" y="433922"/>
                </a:lnTo>
                <a:cubicBezTo>
                  <a:pt x="15" y="430349"/>
                  <a:pt x="1212" y="426890"/>
                  <a:pt x="3394" y="424061"/>
                </a:cubicBezTo>
                <a:cubicBezTo>
                  <a:pt x="35163" y="379277"/>
                  <a:pt x="52123" y="325701"/>
                  <a:pt x="51895" y="270798"/>
                </a:cubicBezTo>
                <a:lnTo>
                  <a:pt x="51895" y="218255"/>
                </a:lnTo>
                <a:cubicBezTo>
                  <a:pt x="52009" y="144727"/>
                  <a:pt x="102903" y="81013"/>
                  <a:pt x="174603" y="64668"/>
                </a:cubicBezTo>
                <a:lnTo>
                  <a:pt x="174603" y="32334"/>
                </a:lnTo>
                <a:cubicBezTo>
                  <a:pt x="174603" y="14477"/>
                  <a:pt x="189073" y="0"/>
                  <a:pt x="206937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E83925F4-49C1-1DE5-1A2C-470AC37E66F9}"/>
              </a:ext>
            </a:extLst>
          </p:cNvPr>
          <p:cNvSpPr/>
          <p:nvPr/>
        </p:nvSpPr>
        <p:spPr>
          <a:xfrm>
            <a:off x="8270641" y="4490814"/>
            <a:ext cx="533512" cy="517343"/>
          </a:xfrm>
          <a:custGeom>
            <a:avLst/>
            <a:gdLst>
              <a:gd name="connsiteX0" fmla="*/ 163288 w 533512"/>
              <a:gd name="connsiteY0" fmla="*/ 408862 h 517343"/>
              <a:gd name="connsiteX1" fmla="*/ 143080 w 533512"/>
              <a:gd name="connsiteY1" fmla="*/ 429071 h 517343"/>
              <a:gd name="connsiteX2" fmla="*/ 163288 w 533512"/>
              <a:gd name="connsiteY2" fmla="*/ 449281 h 517343"/>
              <a:gd name="connsiteX3" fmla="*/ 276457 w 533512"/>
              <a:gd name="connsiteY3" fmla="*/ 449281 h 517343"/>
              <a:gd name="connsiteX4" fmla="*/ 276472 w 533512"/>
              <a:gd name="connsiteY4" fmla="*/ 449281 h 517343"/>
              <a:gd name="connsiteX5" fmla="*/ 296019 w 533512"/>
              <a:gd name="connsiteY5" fmla="*/ 428426 h 517343"/>
              <a:gd name="connsiteX6" fmla="*/ 276457 w 533512"/>
              <a:gd name="connsiteY6" fmla="*/ 408862 h 517343"/>
              <a:gd name="connsiteX7" fmla="*/ 163288 w 533512"/>
              <a:gd name="connsiteY7" fmla="*/ 328027 h 517343"/>
              <a:gd name="connsiteX8" fmla="*/ 143080 w 533512"/>
              <a:gd name="connsiteY8" fmla="*/ 348236 h 517343"/>
              <a:gd name="connsiteX9" fmla="*/ 163288 w 533512"/>
              <a:gd name="connsiteY9" fmla="*/ 368446 h 517343"/>
              <a:gd name="connsiteX10" fmla="*/ 357292 w 533512"/>
              <a:gd name="connsiteY10" fmla="*/ 368446 h 517343"/>
              <a:gd name="connsiteX11" fmla="*/ 357307 w 533512"/>
              <a:gd name="connsiteY11" fmla="*/ 368446 h 517343"/>
              <a:gd name="connsiteX12" fmla="*/ 376854 w 533512"/>
              <a:gd name="connsiteY12" fmla="*/ 347591 h 517343"/>
              <a:gd name="connsiteX13" fmla="*/ 357292 w 533512"/>
              <a:gd name="connsiteY13" fmla="*/ 328027 h 517343"/>
              <a:gd name="connsiteX14" fmla="*/ 300871 w 533512"/>
              <a:gd name="connsiteY14" fmla="*/ 84511 h 517343"/>
              <a:gd name="connsiteX15" fmla="*/ 291655 w 533512"/>
              <a:gd name="connsiteY15" fmla="*/ 90535 h 517343"/>
              <a:gd name="connsiteX16" fmla="*/ 231675 w 533512"/>
              <a:gd name="connsiteY16" fmla="*/ 180584 h 517343"/>
              <a:gd name="connsiteX17" fmla="*/ 207586 w 533512"/>
              <a:gd name="connsiteY17" fmla="*/ 137420 h 517343"/>
              <a:gd name="connsiteX18" fmla="*/ 202574 w 533512"/>
              <a:gd name="connsiteY18" fmla="*/ 132407 h 517343"/>
              <a:gd name="connsiteX19" fmla="*/ 182850 w 533512"/>
              <a:gd name="connsiteY19" fmla="*/ 137420 h 517343"/>
              <a:gd name="connsiteX20" fmla="*/ 154073 w 533512"/>
              <a:gd name="connsiteY20" fmla="*/ 184788 h 517343"/>
              <a:gd name="connsiteX21" fmla="*/ 151194 w 533512"/>
              <a:gd name="connsiteY21" fmla="*/ 194989 h 517343"/>
              <a:gd name="connsiteX22" fmla="*/ 168300 w 533512"/>
              <a:gd name="connsiteY22" fmla="*/ 210170 h 517343"/>
              <a:gd name="connsiteX23" fmla="*/ 365376 w 533512"/>
              <a:gd name="connsiteY23" fmla="*/ 210170 h 517343"/>
              <a:gd name="connsiteX24" fmla="*/ 377274 w 533512"/>
              <a:gd name="connsiteY24" fmla="*/ 206290 h 517343"/>
              <a:gd name="connsiteX25" fmla="*/ 378957 w 533512"/>
              <a:gd name="connsiteY25" fmla="*/ 183495 h 517343"/>
              <a:gd name="connsiteX26" fmla="*/ 315419 w 533512"/>
              <a:gd name="connsiteY26" fmla="*/ 90535 h 517343"/>
              <a:gd name="connsiteX27" fmla="*/ 311653 w 533512"/>
              <a:gd name="connsiteY27" fmla="*/ 86769 h 517343"/>
              <a:gd name="connsiteX28" fmla="*/ 300871 w 533512"/>
              <a:gd name="connsiteY28" fmla="*/ 84511 h 517343"/>
              <a:gd name="connsiteX29" fmla="*/ 509262 w 533512"/>
              <a:gd name="connsiteY29" fmla="*/ 64668 h 517343"/>
              <a:gd name="connsiteX30" fmla="*/ 533512 w 533512"/>
              <a:gd name="connsiteY30" fmla="*/ 88919 h 517343"/>
              <a:gd name="connsiteX31" fmla="*/ 533512 w 533512"/>
              <a:gd name="connsiteY31" fmla="*/ 428426 h 517343"/>
              <a:gd name="connsiteX32" fmla="*/ 509262 w 533512"/>
              <a:gd name="connsiteY32" fmla="*/ 452675 h 517343"/>
              <a:gd name="connsiteX33" fmla="*/ 485011 w 533512"/>
              <a:gd name="connsiteY33" fmla="*/ 428426 h 517343"/>
              <a:gd name="connsiteX34" fmla="*/ 485011 w 533512"/>
              <a:gd name="connsiteY34" fmla="*/ 88919 h 517343"/>
              <a:gd name="connsiteX35" fmla="*/ 509262 w 533512"/>
              <a:gd name="connsiteY35" fmla="*/ 64668 h 517343"/>
              <a:gd name="connsiteX36" fmla="*/ 24252 w 533512"/>
              <a:gd name="connsiteY36" fmla="*/ 64668 h 517343"/>
              <a:gd name="connsiteX37" fmla="*/ 48501 w 533512"/>
              <a:gd name="connsiteY37" fmla="*/ 88919 h 517343"/>
              <a:gd name="connsiteX38" fmla="*/ 48501 w 533512"/>
              <a:gd name="connsiteY38" fmla="*/ 428426 h 517343"/>
              <a:gd name="connsiteX39" fmla="*/ 24252 w 533512"/>
              <a:gd name="connsiteY39" fmla="*/ 452675 h 517343"/>
              <a:gd name="connsiteX40" fmla="*/ 0 w 533512"/>
              <a:gd name="connsiteY40" fmla="*/ 428426 h 517343"/>
              <a:gd name="connsiteX41" fmla="*/ 0 w 533512"/>
              <a:gd name="connsiteY41" fmla="*/ 88919 h 517343"/>
              <a:gd name="connsiteX42" fmla="*/ 24252 w 533512"/>
              <a:gd name="connsiteY42" fmla="*/ 64668 h 517343"/>
              <a:gd name="connsiteX43" fmla="*/ 121254 w 533512"/>
              <a:gd name="connsiteY43" fmla="*/ 0 h 517343"/>
              <a:gd name="connsiteX44" fmla="*/ 412260 w 533512"/>
              <a:gd name="connsiteY44" fmla="*/ 0 h 517343"/>
              <a:gd name="connsiteX45" fmla="*/ 444594 w 533512"/>
              <a:gd name="connsiteY45" fmla="*/ 32333 h 517343"/>
              <a:gd name="connsiteX46" fmla="*/ 444594 w 533512"/>
              <a:gd name="connsiteY46" fmla="*/ 485009 h 517343"/>
              <a:gd name="connsiteX47" fmla="*/ 412260 w 533512"/>
              <a:gd name="connsiteY47" fmla="*/ 517343 h 517343"/>
              <a:gd name="connsiteX48" fmla="*/ 121254 w 533512"/>
              <a:gd name="connsiteY48" fmla="*/ 517343 h 517343"/>
              <a:gd name="connsiteX49" fmla="*/ 88920 w 533512"/>
              <a:gd name="connsiteY49" fmla="*/ 485009 h 517343"/>
              <a:gd name="connsiteX50" fmla="*/ 88920 w 533512"/>
              <a:gd name="connsiteY50" fmla="*/ 32333 h 517343"/>
              <a:gd name="connsiteX51" fmla="*/ 121254 w 533512"/>
              <a:gd name="connsiteY51" fmla="*/ 0 h 51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33512" h="517343">
                <a:moveTo>
                  <a:pt x="163288" y="408862"/>
                </a:moveTo>
                <a:cubicBezTo>
                  <a:pt x="152133" y="408862"/>
                  <a:pt x="143080" y="417916"/>
                  <a:pt x="143080" y="429071"/>
                </a:cubicBezTo>
                <a:cubicBezTo>
                  <a:pt x="143080" y="440227"/>
                  <a:pt x="152133" y="449281"/>
                  <a:pt x="163288" y="449281"/>
                </a:cubicBezTo>
                <a:lnTo>
                  <a:pt x="276457" y="449281"/>
                </a:lnTo>
                <a:cubicBezTo>
                  <a:pt x="276457" y="449281"/>
                  <a:pt x="276472" y="449281"/>
                  <a:pt x="276472" y="449281"/>
                </a:cubicBezTo>
                <a:cubicBezTo>
                  <a:pt x="287629" y="448924"/>
                  <a:pt x="296375" y="439580"/>
                  <a:pt x="296019" y="428426"/>
                </a:cubicBezTo>
                <a:cubicBezTo>
                  <a:pt x="295679" y="417771"/>
                  <a:pt x="287111" y="409202"/>
                  <a:pt x="276457" y="408862"/>
                </a:cubicBezTo>
                <a:close/>
                <a:moveTo>
                  <a:pt x="163288" y="328027"/>
                </a:moveTo>
                <a:cubicBezTo>
                  <a:pt x="152133" y="328027"/>
                  <a:pt x="143080" y="337081"/>
                  <a:pt x="143080" y="348236"/>
                </a:cubicBezTo>
                <a:cubicBezTo>
                  <a:pt x="143080" y="359392"/>
                  <a:pt x="152133" y="368446"/>
                  <a:pt x="163288" y="368446"/>
                </a:cubicBezTo>
                <a:lnTo>
                  <a:pt x="357292" y="368446"/>
                </a:lnTo>
                <a:cubicBezTo>
                  <a:pt x="357292" y="368446"/>
                  <a:pt x="357307" y="368446"/>
                  <a:pt x="357307" y="368446"/>
                </a:cubicBezTo>
                <a:cubicBezTo>
                  <a:pt x="368464" y="368089"/>
                  <a:pt x="377210" y="358745"/>
                  <a:pt x="376854" y="347591"/>
                </a:cubicBezTo>
                <a:cubicBezTo>
                  <a:pt x="376514" y="336936"/>
                  <a:pt x="367946" y="328367"/>
                  <a:pt x="357292" y="328027"/>
                </a:cubicBezTo>
                <a:close/>
                <a:moveTo>
                  <a:pt x="300871" y="84511"/>
                </a:moveTo>
                <a:cubicBezTo>
                  <a:pt x="297252" y="85192"/>
                  <a:pt x="293893" y="87254"/>
                  <a:pt x="291655" y="90535"/>
                </a:cubicBezTo>
                <a:lnTo>
                  <a:pt x="231675" y="180584"/>
                </a:lnTo>
                <a:lnTo>
                  <a:pt x="207586" y="137420"/>
                </a:lnTo>
                <a:cubicBezTo>
                  <a:pt x="206357" y="135349"/>
                  <a:pt x="204643" y="133636"/>
                  <a:pt x="202574" y="132407"/>
                </a:cubicBezTo>
                <a:cubicBezTo>
                  <a:pt x="195736" y="128350"/>
                  <a:pt x="186908" y="130579"/>
                  <a:pt x="182850" y="137420"/>
                </a:cubicBezTo>
                <a:lnTo>
                  <a:pt x="154073" y="184788"/>
                </a:lnTo>
                <a:cubicBezTo>
                  <a:pt x="151987" y="187762"/>
                  <a:pt x="150984" y="191367"/>
                  <a:pt x="151194" y="194989"/>
                </a:cubicBezTo>
                <a:cubicBezTo>
                  <a:pt x="151729" y="203914"/>
                  <a:pt x="159393" y="210703"/>
                  <a:pt x="168300" y="210170"/>
                </a:cubicBezTo>
                <a:lnTo>
                  <a:pt x="365376" y="210170"/>
                </a:lnTo>
                <a:cubicBezTo>
                  <a:pt x="369708" y="210527"/>
                  <a:pt x="373992" y="209135"/>
                  <a:pt x="377274" y="206290"/>
                </a:cubicBezTo>
                <a:cubicBezTo>
                  <a:pt x="384048" y="200470"/>
                  <a:pt x="384792" y="190252"/>
                  <a:pt x="378957" y="183495"/>
                </a:cubicBezTo>
                <a:lnTo>
                  <a:pt x="315419" y="90535"/>
                </a:lnTo>
                <a:cubicBezTo>
                  <a:pt x="314418" y="89048"/>
                  <a:pt x="313124" y="87770"/>
                  <a:pt x="311653" y="86769"/>
                </a:cubicBezTo>
                <a:cubicBezTo>
                  <a:pt x="308371" y="84529"/>
                  <a:pt x="304491" y="83830"/>
                  <a:pt x="300871" y="84511"/>
                </a:cubicBezTo>
                <a:close/>
                <a:moveTo>
                  <a:pt x="509262" y="64668"/>
                </a:moveTo>
                <a:cubicBezTo>
                  <a:pt x="522647" y="64668"/>
                  <a:pt x="533512" y="75533"/>
                  <a:pt x="533512" y="88919"/>
                </a:cubicBezTo>
                <a:lnTo>
                  <a:pt x="533512" y="428426"/>
                </a:lnTo>
                <a:cubicBezTo>
                  <a:pt x="533512" y="441811"/>
                  <a:pt x="522647" y="452675"/>
                  <a:pt x="509262" y="452675"/>
                </a:cubicBezTo>
                <a:cubicBezTo>
                  <a:pt x="495875" y="452675"/>
                  <a:pt x="485011" y="441811"/>
                  <a:pt x="485011" y="428426"/>
                </a:cubicBezTo>
                <a:lnTo>
                  <a:pt x="485011" y="88919"/>
                </a:lnTo>
                <a:cubicBezTo>
                  <a:pt x="485011" y="75533"/>
                  <a:pt x="495875" y="64668"/>
                  <a:pt x="509262" y="64668"/>
                </a:cubicBezTo>
                <a:close/>
                <a:moveTo>
                  <a:pt x="24252" y="64668"/>
                </a:moveTo>
                <a:cubicBezTo>
                  <a:pt x="37637" y="64668"/>
                  <a:pt x="48501" y="75533"/>
                  <a:pt x="48501" y="88919"/>
                </a:cubicBezTo>
                <a:lnTo>
                  <a:pt x="48501" y="428426"/>
                </a:lnTo>
                <a:cubicBezTo>
                  <a:pt x="48501" y="441811"/>
                  <a:pt x="37637" y="452675"/>
                  <a:pt x="24252" y="452675"/>
                </a:cubicBezTo>
                <a:cubicBezTo>
                  <a:pt x="10865" y="452675"/>
                  <a:pt x="0" y="441811"/>
                  <a:pt x="0" y="428426"/>
                </a:cubicBezTo>
                <a:lnTo>
                  <a:pt x="0" y="88919"/>
                </a:lnTo>
                <a:cubicBezTo>
                  <a:pt x="0" y="75533"/>
                  <a:pt x="10865" y="64668"/>
                  <a:pt x="24252" y="64668"/>
                </a:cubicBezTo>
                <a:close/>
                <a:moveTo>
                  <a:pt x="121254" y="0"/>
                </a:moveTo>
                <a:lnTo>
                  <a:pt x="412260" y="0"/>
                </a:lnTo>
                <a:cubicBezTo>
                  <a:pt x="430124" y="0"/>
                  <a:pt x="444594" y="14470"/>
                  <a:pt x="444594" y="32333"/>
                </a:cubicBezTo>
                <a:lnTo>
                  <a:pt x="444594" y="485009"/>
                </a:lnTo>
                <a:cubicBezTo>
                  <a:pt x="444594" y="502874"/>
                  <a:pt x="430124" y="517343"/>
                  <a:pt x="412260" y="517343"/>
                </a:cubicBezTo>
                <a:lnTo>
                  <a:pt x="121254" y="517343"/>
                </a:lnTo>
                <a:cubicBezTo>
                  <a:pt x="103389" y="517343"/>
                  <a:pt x="88920" y="502874"/>
                  <a:pt x="88920" y="485009"/>
                </a:cubicBezTo>
                <a:lnTo>
                  <a:pt x="88920" y="32333"/>
                </a:lnTo>
                <a:cubicBezTo>
                  <a:pt x="88920" y="14470"/>
                  <a:pt x="103389" y="0"/>
                  <a:pt x="121254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21649C7C-6BBD-36B9-1205-393A3793B8EF}"/>
              </a:ext>
            </a:extLst>
          </p:cNvPr>
          <p:cNvSpPr/>
          <p:nvPr/>
        </p:nvSpPr>
        <p:spPr>
          <a:xfrm>
            <a:off x="1010844" y="4442311"/>
            <a:ext cx="420343" cy="614346"/>
          </a:xfrm>
          <a:custGeom>
            <a:avLst/>
            <a:gdLst>
              <a:gd name="connsiteX0" fmla="*/ 177838 w 420343"/>
              <a:gd name="connsiteY0" fmla="*/ 509262 h 614346"/>
              <a:gd name="connsiteX1" fmla="*/ 145504 w 420343"/>
              <a:gd name="connsiteY1" fmla="*/ 541596 h 614346"/>
              <a:gd name="connsiteX2" fmla="*/ 177838 w 420343"/>
              <a:gd name="connsiteY2" fmla="*/ 573930 h 614346"/>
              <a:gd name="connsiteX3" fmla="*/ 210172 w 420343"/>
              <a:gd name="connsiteY3" fmla="*/ 573930 h 614346"/>
              <a:gd name="connsiteX4" fmla="*/ 209686 w 420343"/>
              <a:gd name="connsiteY4" fmla="*/ 574091 h 614346"/>
              <a:gd name="connsiteX5" fmla="*/ 210333 w 420343"/>
              <a:gd name="connsiteY5" fmla="*/ 574091 h 614346"/>
              <a:gd name="connsiteX6" fmla="*/ 242506 w 420343"/>
              <a:gd name="connsiteY6" fmla="*/ 541596 h 614346"/>
              <a:gd name="connsiteX7" fmla="*/ 210172 w 420343"/>
              <a:gd name="connsiteY7" fmla="*/ 509262 h 614346"/>
              <a:gd name="connsiteX8" fmla="*/ 226500 w 420343"/>
              <a:gd name="connsiteY8" fmla="*/ 197561 h 614346"/>
              <a:gd name="connsiteX9" fmla="*/ 194166 w 420343"/>
              <a:gd name="connsiteY9" fmla="*/ 232967 h 614346"/>
              <a:gd name="connsiteX10" fmla="*/ 208556 w 420343"/>
              <a:gd name="connsiteY10" fmla="*/ 250589 h 614346"/>
              <a:gd name="connsiteX11" fmla="*/ 208571 w 420343"/>
              <a:gd name="connsiteY11" fmla="*/ 250589 h 614346"/>
              <a:gd name="connsiteX12" fmla="*/ 226339 w 420343"/>
              <a:gd name="connsiteY12" fmla="*/ 236201 h 614346"/>
              <a:gd name="connsiteX13" fmla="*/ 234423 w 420343"/>
              <a:gd name="connsiteY13" fmla="*/ 228763 h 614346"/>
              <a:gd name="connsiteX14" fmla="*/ 245578 w 420343"/>
              <a:gd name="connsiteY14" fmla="*/ 231674 h 614346"/>
              <a:gd name="connsiteX15" fmla="*/ 199825 w 420343"/>
              <a:gd name="connsiteY15" fmla="*/ 294886 h 614346"/>
              <a:gd name="connsiteX16" fmla="*/ 195137 w 420343"/>
              <a:gd name="connsiteY16" fmla="*/ 312831 h 614346"/>
              <a:gd name="connsiteX17" fmla="*/ 210333 w 420343"/>
              <a:gd name="connsiteY17" fmla="*/ 323503 h 614346"/>
              <a:gd name="connsiteX18" fmla="*/ 270960 w 420343"/>
              <a:gd name="connsiteY18" fmla="*/ 323503 h 614346"/>
              <a:gd name="connsiteX19" fmla="*/ 270960 w 420343"/>
              <a:gd name="connsiteY19" fmla="*/ 323340 h 614346"/>
              <a:gd name="connsiteX20" fmla="*/ 287288 w 420343"/>
              <a:gd name="connsiteY20" fmla="*/ 307819 h 614346"/>
              <a:gd name="connsiteX21" fmla="*/ 271121 w 420343"/>
              <a:gd name="connsiteY21" fmla="*/ 291652 h 614346"/>
              <a:gd name="connsiteX22" fmla="*/ 250105 w 420343"/>
              <a:gd name="connsiteY22" fmla="*/ 291652 h 614346"/>
              <a:gd name="connsiteX23" fmla="*/ 272253 w 420343"/>
              <a:gd name="connsiteY23" fmla="*/ 213728 h 614346"/>
              <a:gd name="connsiteX24" fmla="*/ 226500 w 420343"/>
              <a:gd name="connsiteY24" fmla="*/ 197561 h 614346"/>
              <a:gd name="connsiteX25" fmla="*/ 331586 w 420343"/>
              <a:gd name="connsiteY25" fmla="*/ 194489 h 614346"/>
              <a:gd name="connsiteX26" fmla="*/ 328353 w 420343"/>
              <a:gd name="connsiteY26" fmla="*/ 195460 h 614346"/>
              <a:gd name="connsiteX27" fmla="*/ 304102 w 420343"/>
              <a:gd name="connsiteY27" fmla="*/ 207584 h 614346"/>
              <a:gd name="connsiteX28" fmla="*/ 303923 w 420343"/>
              <a:gd name="connsiteY28" fmla="*/ 207681 h 614346"/>
              <a:gd name="connsiteX29" fmla="*/ 296827 w 420343"/>
              <a:gd name="connsiteY29" fmla="*/ 229410 h 614346"/>
              <a:gd name="connsiteX30" fmla="*/ 311376 w 420343"/>
              <a:gd name="connsiteY30" fmla="*/ 238302 h 614346"/>
              <a:gd name="connsiteX31" fmla="*/ 318490 w 420343"/>
              <a:gd name="connsiteY31" fmla="*/ 236523 h 614346"/>
              <a:gd name="connsiteX32" fmla="*/ 319461 w 420343"/>
              <a:gd name="connsiteY32" fmla="*/ 236523 h 614346"/>
              <a:gd name="connsiteX33" fmla="*/ 319461 w 420343"/>
              <a:gd name="connsiteY33" fmla="*/ 307336 h 614346"/>
              <a:gd name="connsiteX34" fmla="*/ 335628 w 420343"/>
              <a:gd name="connsiteY34" fmla="*/ 323503 h 614346"/>
              <a:gd name="connsiteX35" fmla="*/ 351795 w 420343"/>
              <a:gd name="connsiteY35" fmla="*/ 307336 h 614346"/>
              <a:gd name="connsiteX36" fmla="*/ 350663 w 420343"/>
              <a:gd name="connsiteY36" fmla="*/ 210495 h 614346"/>
              <a:gd name="connsiteX37" fmla="*/ 349047 w 420343"/>
              <a:gd name="connsiteY37" fmla="*/ 203220 h 614346"/>
              <a:gd name="connsiteX38" fmla="*/ 334657 w 420343"/>
              <a:gd name="connsiteY38" fmla="*/ 194489 h 614346"/>
              <a:gd name="connsiteX39" fmla="*/ 331586 w 420343"/>
              <a:gd name="connsiteY39" fmla="*/ 194489 h 614346"/>
              <a:gd name="connsiteX40" fmla="*/ 161671 w 420343"/>
              <a:gd name="connsiteY40" fmla="*/ 137581 h 614346"/>
              <a:gd name="connsiteX41" fmla="*/ 388009 w 420343"/>
              <a:gd name="connsiteY41" fmla="*/ 137581 h 614346"/>
              <a:gd name="connsiteX42" fmla="*/ 420343 w 420343"/>
              <a:gd name="connsiteY42" fmla="*/ 169915 h 614346"/>
              <a:gd name="connsiteX43" fmla="*/ 420343 w 420343"/>
              <a:gd name="connsiteY43" fmla="*/ 347752 h 614346"/>
              <a:gd name="connsiteX44" fmla="*/ 388009 w 420343"/>
              <a:gd name="connsiteY44" fmla="*/ 380086 h 614346"/>
              <a:gd name="connsiteX45" fmla="*/ 204837 w 420343"/>
              <a:gd name="connsiteY45" fmla="*/ 380086 h 614346"/>
              <a:gd name="connsiteX46" fmla="*/ 185437 w 420343"/>
              <a:gd name="connsiteY46" fmla="*/ 386553 h 614346"/>
              <a:gd name="connsiteX47" fmla="*/ 155204 w 420343"/>
              <a:gd name="connsiteY47" fmla="*/ 409187 h 614346"/>
              <a:gd name="connsiteX48" fmla="*/ 145504 w 420343"/>
              <a:gd name="connsiteY48" fmla="*/ 412420 h 614346"/>
              <a:gd name="connsiteX49" fmla="*/ 129337 w 420343"/>
              <a:gd name="connsiteY49" fmla="*/ 396253 h 614346"/>
              <a:gd name="connsiteX50" fmla="*/ 129337 w 420343"/>
              <a:gd name="connsiteY50" fmla="*/ 169915 h 614346"/>
              <a:gd name="connsiteX51" fmla="*/ 161671 w 420343"/>
              <a:gd name="connsiteY51" fmla="*/ 137581 h 614346"/>
              <a:gd name="connsiteX52" fmla="*/ 64668 w 420343"/>
              <a:gd name="connsiteY52" fmla="*/ 0 h 614346"/>
              <a:gd name="connsiteX53" fmla="*/ 323341 w 420343"/>
              <a:gd name="connsiteY53" fmla="*/ 0 h 614346"/>
              <a:gd name="connsiteX54" fmla="*/ 388009 w 420343"/>
              <a:gd name="connsiteY54" fmla="*/ 64668 h 614346"/>
              <a:gd name="connsiteX55" fmla="*/ 388009 w 420343"/>
              <a:gd name="connsiteY55" fmla="*/ 97002 h 614346"/>
              <a:gd name="connsiteX56" fmla="*/ 80835 w 420343"/>
              <a:gd name="connsiteY56" fmla="*/ 97002 h 614346"/>
              <a:gd name="connsiteX57" fmla="*/ 64668 w 420343"/>
              <a:gd name="connsiteY57" fmla="*/ 113169 h 614346"/>
              <a:gd name="connsiteX58" fmla="*/ 64668 w 420343"/>
              <a:gd name="connsiteY58" fmla="*/ 452676 h 614346"/>
              <a:gd name="connsiteX59" fmla="*/ 80835 w 420343"/>
              <a:gd name="connsiteY59" fmla="*/ 468843 h 614346"/>
              <a:gd name="connsiteX60" fmla="*/ 307174 w 420343"/>
              <a:gd name="connsiteY60" fmla="*/ 468843 h 614346"/>
              <a:gd name="connsiteX61" fmla="*/ 323341 w 420343"/>
              <a:gd name="connsiteY61" fmla="*/ 452676 h 614346"/>
              <a:gd name="connsiteX62" fmla="*/ 323341 w 420343"/>
              <a:gd name="connsiteY62" fmla="*/ 420342 h 614346"/>
              <a:gd name="connsiteX63" fmla="*/ 388009 w 420343"/>
              <a:gd name="connsiteY63" fmla="*/ 420342 h 614346"/>
              <a:gd name="connsiteX64" fmla="*/ 388009 w 420343"/>
              <a:gd name="connsiteY64" fmla="*/ 549678 h 614346"/>
              <a:gd name="connsiteX65" fmla="*/ 323341 w 420343"/>
              <a:gd name="connsiteY65" fmla="*/ 614346 h 614346"/>
              <a:gd name="connsiteX66" fmla="*/ 64668 w 420343"/>
              <a:gd name="connsiteY66" fmla="*/ 614346 h 614346"/>
              <a:gd name="connsiteX67" fmla="*/ 0 w 420343"/>
              <a:gd name="connsiteY67" fmla="*/ 549678 h 614346"/>
              <a:gd name="connsiteX68" fmla="*/ 0 w 420343"/>
              <a:gd name="connsiteY68" fmla="*/ 64668 h 614346"/>
              <a:gd name="connsiteX69" fmla="*/ 64668 w 420343"/>
              <a:gd name="connsiteY69" fmla="*/ 0 h 61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20343" h="614346">
                <a:moveTo>
                  <a:pt x="177838" y="509262"/>
                </a:moveTo>
                <a:cubicBezTo>
                  <a:pt x="159974" y="509262"/>
                  <a:pt x="145504" y="523730"/>
                  <a:pt x="145504" y="541596"/>
                </a:cubicBezTo>
                <a:cubicBezTo>
                  <a:pt x="145504" y="559460"/>
                  <a:pt x="159974" y="573930"/>
                  <a:pt x="177838" y="573930"/>
                </a:cubicBezTo>
                <a:lnTo>
                  <a:pt x="210172" y="573930"/>
                </a:lnTo>
                <a:lnTo>
                  <a:pt x="209686" y="574091"/>
                </a:lnTo>
                <a:cubicBezTo>
                  <a:pt x="209897" y="574091"/>
                  <a:pt x="210123" y="574091"/>
                  <a:pt x="210333" y="574091"/>
                </a:cubicBezTo>
                <a:cubicBezTo>
                  <a:pt x="228197" y="574009"/>
                  <a:pt x="242603" y="559460"/>
                  <a:pt x="242506" y="541596"/>
                </a:cubicBezTo>
                <a:cubicBezTo>
                  <a:pt x="242506" y="523730"/>
                  <a:pt x="228036" y="509262"/>
                  <a:pt x="210172" y="509262"/>
                </a:cubicBezTo>
                <a:close/>
                <a:moveTo>
                  <a:pt x="226500" y="197561"/>
                </a:moveTo>
                <a:cubicBezTo>
                  <a:pt x="209315" y="201328"/>
                  <a:pt x="196366" y="215507"/>
                  <a:pt x="194166" y="232967"/>
                </a:cubicBezTo>
                <a:cubicBezTo>
                  <a:pt x="193326" y="241793"/>
                  <a:pt x="199743" y="249650"/>
                  <a:pt x="208556" y="250589"/>
                </a:cubicBezTo>
                <a:cubicBezTo>
                  <a:pt x="208556" y="250589"/>
                  <a:pt x="208571" y="250589"/>
                  <a:pt x="208571" y="250589"/>
                </a:cubicBezTo>
                <a:cubicBezTo>
                  <a:pt x="217447" y="251526"/>
                  <a:pt x="225400" y="245076"/>
                  <a:pt x="226339" y="236201"/>
                </a:cubicBezTo>
                <a:cubicBezTo>
                  <a:pt x="226824" y="232158"/>
                  <a:pt x="233128" y="228924"/>
                  <a:pt x="234423" y="228763"/>
                </a:cubicBezTo>
                <a:cubicBezTo>
                  <a:pt x="235715" y="228602"/>
                  <a:pt x="242345" y="227147"/>
                  <a:pt x="245578" y="231674"/>
                </a:cubicBezTo>
                <a:cubicBezTo>
                  <a:pt x="250427" y="238787"/>
                  <a:pt x="230380" y="269343"/>
                  <a:pt x="199825" y="294886"/>
                </a:cubicBezTo>
                <a:cubicBezTo>
                  <a:pt x="194651" y="299283"/>
                  <a:pt x="192776" y="306461"/>
                  <a:pt x="195137" y="312831"/>
                </a:cubicBezTo>
                <a:cubicBezTo>
                  <a:pt x="197449" y="319234"/>
                  <a:pt x="203527" y="323503"/>
                  <a:pt x="210333" y="323503"/>
                </a:cubicBezTo>
                <a:lnTo>
                  <a:pt x="270960" y="323503"/>
                </a:lnTo>
                <a:lnTo>
                  <a:pt x="270960" y="323340"/>
                </a:lnTo>
                <a:cubicBezTo>
                  <a:pt x="279706" y="323436"/>
                  <a:pt x="286933" y="316550"/>
                  <a:pt x="287288" y="307819"/>
                </a:cubicBezTo>
                <a:cubicBezTo>
                  <a:pt x="287288" y="298896"/>
                  <a:pt x="280045" y="291652"/>
                  <a:pt x="271121" y="291652"/>
                </a:cubicBezTo>
                <a:lnTo>
                  <a:pt x="250105" y="291652"/>
                </a:lnTo>
                <a:cubicBezTo>
                  <a:pt x="270313" y="268535"/>
                  <a:pt x="288420" y="237655"/>
                  <a:pt x="272253" y="213728"/>
                </a:cubicBezTo>
                <a:cubicBezTo>
                  <a:pt x="262003" y="199145"/>
                  <a:pt x="243638" y="192663"/>
                  <a:pt x="226500" y="197561"/>
                </a:cubicBezTo>
                <a:close/>
                <a:moveTo>
                  <a:pt x="331586" y="194489"/>
                </a:moveTo>
                <a:cubicBezTo>
                  <a:pt x="330487" y="194715"/>
                  <a:pt x="329404" y="195039"/>
                  <a:pt x="328353" y="195460"/>
                </a:cubicBezTo>
                <a:lnTo>
                  <a:pt x="304102" y="207584"/>
                </a:lnTo>
                <a:cubicBezTo>
                  <a:pt x="304037" y="207616"/>
                  <a:pt x="303988" y="207648"/>
                  <a:pt x="303923" y="207681"/>
                </a:cubicBezTo>
                <a:cubicBezTo>
                  <a:pt x="295954" y="211724"/>
                  <a:pt x="292786" y="221456"/>
                  <a:pt x="296827" y="229410"/>
                </a:cubicBezTo>
                <a:cubicBezTo>
                  <a:pt x="299592" y="234907"/>
                  <a:pt x="305234" y="238350"/>
                  <a:pt x="311376" y="238302"/>
                </a:cubicBezTo>
                <a:cubicBezTo>
                  <a:pt x="313866" y="238350"/>
                  <a:pt x="316324" y="237735"/>
                  <a:pt x="318490" y="236523"/>
                </a:cubicBezTo>
                <a:lnTo>
                  <a:pt x="319461" y="236523"/>
                </a:lnTo>
                <a:lnTo>
                  <a:pt x="319461" y="307336"/>
                </a:lnTo>
                <a:cubicBezTo>
                  <a:pt x="319461" y="316258"/>
                  <a:pt x="326703" y="323503"/>
                  <a:pt x="335628" y="323503"/>
                </a:cubicBezTo>
                <a:cubicBezTo>
                  <a:pt x="344552" y="323503"/>
                  <a:pt x="351795" y="316258"/>
                  <a:pt x="351795" y="307336"/>
                </a:cubicBezTo>
                <a:lnTo>
                  <a:pt x="350663" y="210495"/>
                </a:lnTo>
                <a:cubicBezTo>
                  <a:pt x="350695" y="207973"/>
                  <a:pt x="350145" y="205483"/>
                  <a:pt x="349047" y="203220"/>
                </a:cubicBezTo>
                <a:cubicBezTo>
                  <a:pt x="346267" y="197851"/>
                  <a:pt x="340704" y="194474"/>
                  <a:pt x="334657" y="194489"/>
                </a:cubicBezTo>
                <a:cubicBezTo>
                  <a:pt x="333638" y="194392"/>
                  <a:pt x="332605" y="194392"/>
                  <a:pt x="331586" y="194489"/>
                </a:cubicBezTo>
                <a:close/>
                <a:moveTo>
                  <a:pt x="161671" y="137581"/>
                </a:moveTo>
                <a:lnTo>
                  <a:pt x="388009" y="137581"/>
                </a:lnTo>
                <a:cubicBezTo>
                  <a:pt x="405873" y="137581"/>
                  <a:pt x="420343" y="152051"/>
                  <a:pt x="420343" y="169915"/>
                </a:cubicBezTo>
                <a:lnTo>
                  <a:pt x="420343" y="347752"/>
                </a:lnTo>
                <a:cubicBezTo>
                  <a:pt x="420343" y="365617"/>
                  <a:pt x="405873" y="380086"/>
                  <a:pt x="388009" y="380086"/>
                </a:cubicBezTo>
                <a:lnTo>
                  <a:pt x="204837" y="380086"/>
                </a:lnTo>
                <a:cubicBezTo>
                  <a:pt x="197836" y="380086"/>
                  <a:pt x="191029" y="382350"/>
                  <a:pt x="185437" y="386553"/>
                </a:cubicBezTo>
                <a:lnTo>
                  <a:pt x="155204" y="409187"/>
                </a:lnTo>
                <a:cubicBezTo>
                  <a:pt x="152407" y="411288"/>
                  <a:pt x="148995" y="412420"/>
                  <a:pt x="145504" y="412420"/>
                </a:cubicBezTo>
                <a:cubicBezTo>
                  <a:pt x="136579" y="412420"/>
                  <a:pt x="129337" y="405178"/>
                  <a:pt x="129337" y="396253"/>
                </a:cubicBezTo>
                <a:lnTo>
                  <a:pt x="129337" y="169915"/>
                </a:lnTo>
                <a:cubicBezTo>
                  <a:pt x="129337" y="152051"/>
                  <a:pt x="143806" y="137581"/>
                  <a:pt x="161671" y="137581"/>
                </a:cubicBezTo>
                <a:close/>
                <a:moveTo>
                  <a:pt x="64668" y="0"/>
                </a:moveTo>
                <a:lnTo>
                  <a:pt x="323341" y="0"/>
                </a:lnTo>
                <a:cubicBezTo>
                  <a:pt x="359054" y="0"/>
                  <a:pt x="388009" y="28955"/>
                  <a:pt x="388009" y="64668"/>
                </a:cubicBezTo>
                <a:lnTo>
                  <a:pt x="388009" y="97002"/>
                </a:lnTo>
                <a:lnTo>
                  <a:pt x="80835" y="97002"/>
                </a:lnTo>
                <a:cubicBezTo>
                  <a:pt x="71911" y="97002"/>
                  <a:pt x="64668" y="104244"/>
                  <a:pt x="64668" y="113169"/>
                </a:cubicBezTo>
                <a:lnTo>
                  <a:pt x="64668" y="452676"/>
                </a:lnTo>
                <a:cubicBezTo>
                  <a:pt x="64668" y="461601"/>
                  <a:pt x="71911" y="468843"/>
                  <a:pt x="80835" y="468843"/>
                </a:cubicBezTo>
                <a:lnTo>
                  <a:pt x="307174" y="468843"/>
                </a:lnTo>
                <a:cubicBezTo>
                  <a:pt x="316098" y="468843"/>
                  <a:pt x="323341" y="461601"/>
                  <a:pt x="323341" y="452676"/>
                </a:cubicBezTo>
                <a:lnTo>
                  <a:pt x="323341" y="420342"/>
                </a:lnTo>
                <a:lnTo>
                  <a:pt x="388009" y="420342"/>
                </a:lnTo>
                <a:lnTo>
                  <a:pt x="388009" y="549678"/>
                </a:lnTo>
                <a:cubicBezTo>
                  <a:pt x="388009" y="585392"/>
                  <a:pt x="359054" y="614346"/>
                  <a:pt x="323341" y="614346"/>
                </a:cubicBezTo>
                <a:lnTo>
                  <a:pt x="64668" y="614346"/>
                </a:lnTo>
                <a:cubicBezTo>
                  <a:pt x="28955" y="614346"/>
                  <a:pt x="0" y="585392"/>
                  <a:pt x="0" y="549678"/>
                </a:cubicBezTo>
                <a:lnTo>
                  <a:pt x="0" y="64668"/>
                </a:lnTo>
                <a:cubicBezTo>
                  <a:pt x="0" y="28955"/>
                  <a:pt x="28955" y="0"/>
                  <a:pt x="64668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6AAF7991-D4F7-2201-BD42-21407596A63A}"/>
              </a:ext>
            </a:extLst>
          </p:cNvPr>
          <p:cNvSpPr/>
          <p:nvPr/>
        </p:nvSpPr>
        <p:spPr>
          <a:xfrm>
            <a:off x="991282" y="2241588"/>
            <a:ext cx="459466" cy="620005"/>
          </a:xfrm>
          <a:custGeom>
            <a:avLst/>
            <a:gdLst>
              <a:gd name="connsiteX0" fmla="*/ 204997 w 459466"/>
              <a:gd name="connsiteY0" fmla="*/ 521063 h 620005"/>
              <a:gd name="connsiteX1" fmla="*/ 184789 w 459466"/>
              <a:gd name="connsiteY1" fmla="*/ 541271 h 620005"/>
              <a:gd name="connsiteX2" fmla="*/ 184789 w 459466"/>
              <a:gd name="connsiteY2" fmla="*/ 541594 h 620005"/>
              <a:gd name="connsiteX3" fmla="*/ 204997 w 459466"/>
              <a:gd name="connsiteY3" fmla="*/ 561480 h 620005"/>
              <a:gd name="connsiteX4" fmla="*/ 279365 w 459466"/>
              <a:gd name="connsiteY4" fmla="*/ 561480 h 620005"/>
              <a:gd name="connsiteX5" fmla="*/ 279204 w 459466"/>
              <a:gd name="connsiteY5" fmla="*/ 561965 h 620005"/>
              <a:gd name="connsiteX6" fmla="*/ 280190 w 459466"/>
              <a:gd name="connsiteY6" fmla="*/ 561965 h 620005"/>
              <a:gd name="connsiteX7" fmla="*/ 299574 w 459466"/>
              <a:gd name="connsiteY7" fmla="*/ 541271 h 620005"/>
              <a:gd name="connsiteX8" fmla="*/ 279365 w 459466"/>
              <a:gd name="connsiteY8" fmla="*/ 521063 h 620005"/>
              <a:gd name="connsiteX9" fmla="*/ 90879 w 459466"/>
              <a:gd name="connsiteY9" fmla="*/ 470205 h 620005"/>
              <a:gd name="connsiteX10" fmla="*/ 76469 w 459466"/>
              <a:gd name="connsiteY10" fmla="*/ 470944 h 620005"/>
              <a:gd name="connsiteX11" fmla="*/ 60302 w 459466"/>
              <a:gd name="connsiteY11" fmla="*/ 495842 h 620005"/>
              <a:gd name="connsiteX12" fmla="*/ 95547 w 459466"/>
              <a:gd name="connsiteY12" fmla="*/ 544343 h 620005"/>
              <a:gd name="connsiteX13" fmla="*/ 113169 w 459466"/>
              <a:gd name="connsiteY13" fmla="*/ 544343 h 620005"/>
              <a:gd name="connsiteX14" fmla="*/ 147604 w 459466"/>
              <a:gd name="connsiteY14" fmla="*/ 495842 h 620005"/>
              <a:gd name="connsiteX15" fmla="*/ 130468 w 459466"/>
              <a:gd name="connsiteY15" fmla="*/ 470944 h 620005"/>
              <a:gd name="connsiteX16" fmla="*/ 103468 w 459466"/>
              <a:gd name="connsiteY16" fmla="*/ 477250 h 620005"/>
              <a:gd name="connsiteX17" fmla="*/ 90879 w 459466"/>
              <a:gd name="connsiteY17" fmla="*/ 470205 h 620005"/>
              <a:gd name="connsiteX18" fmla="*/ 204997 w 459466"/>
              <a:gd name="connsiteY18" fmla="*/ 440228 h 620005"/>
              <a:gd name="connsiteX19" fmla="*/ 184789 w 459466"/>
              <a:gd name="connsiteY19" fmla="*/ 460436 h 620005"/>
              <a:gd name="connsiteX20" fmla="*/ 184789 w 459466"/>
              <a:gd name="connsiteY20" fmla="*/ 460759 h 620005"/>
              <a:gd name="connsiteX21" fmla="*/ 204997 w 459466"/>
              <a:gd name="connsiteY21" fmla="*/ 480645 h 620005"/>
              <a:gd name="connsiteX22" fmla="*/ 376367 w 459466"/>
              <a:gd name="connsiteY22" fmla="*/ 480645 h 620005"/>
              <a:gd name="connsiteX23" fmla="*/ 376206 w 459466"/>
              <a:gd name="connsiteY23" fmla="*/ 481130 h 620005"/>
              <a:gd name="connsiteX24" fmla="*/ 377192 w 459466"/>
              <a:gd name="connsiteY24" fmla="*/ 481130 h 620005"/>
              <a:gd name="connsiteX25" fmla="*/ 396576 w 459466"/>
              <a:gd name="connsiteY25" fmla="*/ 460436 h 620005"/>
              <a:gd name="connsiteX26" fmla="*/ 376367 w 459466"/>
              <a:gd name="connsiteY26" fmla="*/ 440228 h 620005"/>
              <a:gd name="connsiteX27" fmla="*/ 283085 w 459466"/>
              <a:gd name="connsiteY27" fmla="*/ 269503 h 620005"/>
              <a:gd name="connsiteX28" fmla="*/ 283247 w 459466"/>
              <a:gd name="connsiteY28" fmla="*/ 269503 h 620005"/>
              <a:gd name="connsiteX29" fmla="*/ 326897 w 459466"/>
              <a:gd name="connsiteY29" fmla="*/ 313477 h 620005"/>
              <a:gd name="connsiteX30" fmla="*/ 326897 w 459466"/>
              <a:gd name="connsiteY30" fmla="*/ 339505 h 620005"/>
              <a:gd name="connsiteX31" fmla="*/ 132085 w 459466"/>
              <a:gd name="connsiteY31" fmla="*/ 339505 h 620005"/>
              <a:gd name="connsiteX32" fmla="*/ 132085 w 459466"/>
              <a:gd name="connsiteY32" fmla="*/ 313477 h 620005"/>
              <a:gd name="connsiteX33" fmla="*/ 175898 w 459466"/>
              <a:gd name="connsiteY33" fmla="*/ 269664 h 620005"/>
              <a:gd name="connsiteX34" fmla="*/ 283085 w 459466"/>
              <a:gd name="connsiteY34" fmla="*/ 269664 h 620005"/>
              <a:gd name="connsiteX35" fmla="*/ 229409 w 459466"/>
              <a:gd name="connsiteY35" fmla="*/ 134993 h 620005"/>
              <a:gd name="connsiteX36" fmla="*/ 283247 w 459466"/>
              <a:gd name="connsiteY36" fmla="*/ 188668 h 620005"/>
              <a:gd name="connsiteX37" fmla="*/ 229409 w 459466"/>
              <a:gd name="connsiteY37" fmla="*/ 242503 h 620005"/>
              <a:gd name="connsiteX38" fmla="*/ 175735 w 459466"/>
              <a:gd name="connsiteY38" fmla="*/ 188668 h 620005"/>
              <a:gd name="connsiteX39" fmla="*/ 229409 w 459466"/>
              <a:gd name="connsiteY39" fmla="*/ 134993 h 620005"/>
              <a:gd name="connsiteX40" fmla="*/ 71134 w 459466"/>
              <a:gd name="connsiteY40" fmla="*/ 86494 h 620005"/>
              <a:gd name="connsiteX41" fmla="*/ 54967 w 459466"/>
              <a:gd name="connsiteY41" fmla="*/ 102661 h 620005"/>
              <a:gd name="connsiteX42" fmla="*/ 54967 w 459466"/>
              <a:gd name="connsiteY42" fmla="*/ 355189 h 620005"/>
              <a:gd name="connsiteX43" fmla="*/ 71134 w 459466"/>
              <a:gd name="connsiteY43" fmla="*/ 371356 h 620005"/>
              <a:gd name="connsiteX44" fmla="*/ 387846 w 459466"/>
              <a:gd name="connsiteY44" fmla="*/ 371356 h 620005"/>
              <a:gd name="connsiteX45" fmla="*/ 404013 w 459466"/>
              <a:gd name="connsiteY45" fmla="*/ 355189 h 620005"/>
              <a:gd name="connsiteX46" fmla="*/ 404174 w 459466"/>
              <a:gd name="connsiteY46" fmla="*/ 102661 h 620005"/>
              <a:gd name="connsiteX47" fmla="*/ 388007 w 459466"/>
              <a:gd name="connsiteY47" fmla="*/ 86494 h 620005"/>
              <a:gd name="connsiteX48" fmla="*/ 32334 w 459466"/>
              <a:gd name="connsiteY48" fmla="*/ 0 h 620005"/>
              <a:gd name="connsiteX49" fmla="*/ 426808 w 459466"/>
              <a:gd name="connsiteY49" fmla="*/ 0 h 620005"/>
              <a:gd name="connsiteX50" fmla="*/ 427132 w 459466"/>
              <a:gd name="connsiteY50" fmla="*/ 0 h 620005"/>
              <a:gd name="connsiteX51" fmla="*/ 459466 w 459466"/>
              <a:gd name="connsiteY51" fmla="*/ 32334 h 620005"/>
              <a:gd name="connsiteX52" fmla="*/ 459466 w 459466"/>
              <a:gd name="connsiteY52" fmla="*/ 587671 h 620005"/>
              <a:gd name="connsiteX53" fmla="*/ 427132 w 459466"/>
              <a:gd name="connsiteY53" fmla="*/ 620005 h 620005"/>
              <a:gd name="connsiteX54" fmla="*/ 32334 w 459466"/>
              <a:gd name="connsiteY54" fmla="*/ 620005 h 620005"/>
              <a:gd name="connsiteX55" fmla="*/ 0 w 459466"/>
              <a:gd name="connsiteY55" fmla="*/ 587671 h 620005"/>
              <a:gd name="connsiteX56" fmla="*/ 0 w 459466"/>
              <a:gd name="connsiteY56" fmla="*/ 32334 h 620005"/>
              <a:gd name="connsiteX57" fmla="*/ 32334 w 459466"/>
              <a:gd name="connsiteY57" fmla="*/ 0 h 6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59466" h="620005">
                <a:moveTo>
                  <a:pt x="204997" y="521063"/>
                </a:moveTo>
                <a:cubicBezTo>
                  <a:pt x="193842" y="521063"/>
                  <a:pt x="184789" y="530116"/>
                  <a:pt x="184789" y="541271"/>
                </a:cubicBezTo>
                <a:cubicBezTo>
                  <a:pt x="184789" y="541385"/>
                  <a:pt x="184789" y="541482"/>
                  <a:pt x="184789" y="541594"/>
                </a:cubicBezTo>
                <a:cubicBezTo>
                  <a:pt x="184886" y="552669"/>
                  <a:pt x="193922" y="561576"/>
                  <a:pt x="204997" y="561480"/>
                </a:cubicBezTo>
                <a:lnTo>
                  <a:pt x="279365" y="561480"/>
                </a:lnTo>
                <a:lnTo>
                  <a:pt x="279204" y="561965"/>
                </a:lnTo>
                <a:cubicBezTo>
                  <a:pt x="279527" y="561965"/>
                  <a:pt x="279866" y="561965"/>
                  <a:pt x="280190" y="561965"/>
                </a:cubicBezTo>
                <a:cubicBezTo>
                  <a:pt x="291248" y="561593"/>
                  <a:pt x="299930" y="552329"/>
                  <a:pt x="299574" y="541271"/>
                </a:cubicBezTo>
                <a:cubicBezTo>
                  <a:pt x="299574" y="530116"/>
                  <a:pt x="290520" y="521063"/>
                  <a:pt x="279365" y="521063"/>
                </a:cubicBezTo>
                <a:close/>
                <a:moveTo>
                  <a:pt x="90879" y="470205"/>
                </a:moveTo>
                <a:cubicBezTo>
                  <a:pt x="86190" y="469110"/>
                  <a:pt x="81198" y="469312"/>
                  <a:pt x="76469" y="470944"/>
                </a:cubicBezTo>
                <a:cubicBezTo>
                  <a:pt x="66350" y="474986"/>
                  <a:pt x="59866" y="484961"/>
                  <a:pt x="60302" y="495842"/>
                </a:cubicBezTo>
                <a:cubicBezTo>
                  <a:pt x="60626" y="518315"/>
                  <a:pt x="82775" y="535937"/>
                  <a:pt x="95547" y="544343"/>
                </a:cubicBezTo>
                <a:cubicBezTo>
                  <a:pt x="100899" y="547819"/>
                  <a:pt x="107817" y="547819"/>
                  <a:pt x="113169" y="544343"/>
                </a:cubicBezTo>
                <a:cubicBezTo>
                  <a:pt x="125780" y="536422"/>
                  <a:pt x="147767" y="518799"/>
                  <a:pt x="147604" y="495842"/>
                </a:cubicBezTo>
                <a:cubicBezTo>
                  <a:pt x="147847" y="484720"/>
                  <a:pt x="140944" y="474695"/>
                  <a:pt x="130468" y="470944"/>
                </a:cubicBezTo>
                <a:cubicBezTo>
                  <a:pt x="121010" y="467679"/>
                  <a:pt x="110500" y="470136"/>
                  <a:pt x="103468" y="477250"/>
                </a:cubicBezTo>
                <a:cubicBezTo>
                  <a:pt x="99952" y="473693"/>
                  <a:pt x="95567" y="471300"/>
                  <a:pt x="90879" y="470205"/>
                </a:cubicBezTo>
                <a:close/>
                <a:moveTo>
                  <a:pt x="204997" y="440228"/>
                </a:moveTo>
                <a:cubicBezTo>
                  <a:pt x="193842" y="440228"/>
                  <a:pt x="184789" y="449281"/>
                  <a:pt x="184789" y="460436"/>
                </a:cubicBezTo>
                <a:cubicBezTo>
                  <a:pt x="184789" y="460550"/>
                  <a:pt x="184789" y="460647"/>
                  <a:pt x="184789" y="460759"/>
                </a:cubicBezTo>
                <a:cubicBezTo>
                  <a:pt x="184886" y="471834"/>
                  <a:pt x="193922" y="480741"/>
                  <a:pt x="204997" y="480645"/>
                </a:cubicBezTo>
                <a:lnTo>
                  <a:pt x="376367" y="480645"/>
                </a:lnTo>
                <a:lnTo>
                  <a:pt x="376206" y="481130"/>
                </a:lnTo>
                <a:cubicBezTo>
                  <a:pt x="376528" y="481130"/>
                  <a:pt x="376868" y="481130"/>
                  <a:pt x="377192" y="481130"/>
                </a:cubicBezTo>
                <a:cubicBezTo>
                  <a:pt x="388250" y="480758"/>
                  <a:pt x="396932" y="471494"/>
                  <a:pt x="396576" y="460436"/>
                </a:cubicBezTo>
                <a:cubicBezTo>
                  <a:pt x="396576" y="449281"/>
                  <a:pt x="387522" y="440228"/>
                  <a:pt x="376367" y="440228"/>
                </a:cubicBezTo>
                <a:close/>
                <a:moveTo>
                  <a:pt x="283085" y="269503"/>
                </a:moveTo>
                <a:cubicBezTo>
                  <a:pt x="283133" y="269503"/>
                  <a:pt x="283197" y="269503"/>
                  <a:pt x="283247" y="269503"/>
                </a:cubicBezTo>
                <a:cubicBezTo>
                  <a:pt x="307449" y="269599"/>
                  <a:pt x="326993" y="289275"/>
                  <a:pt x="326897" y="313477"/>
                </a:cubicBezTo>
                <a:lnTo>
                  <a:pt x="326897" y="339505"/>
                </a:lnTo>
                <a:lnTo>
                  <a:pt x="132085" y="339505"/>
                </a:lnTo>
                <a:lnTo>
                  <a:pt x="132085" y="313477"/>
                </a:lnTo>
                <a:cubicBezTo>
                  <a:pt x="132085" y="289275"/>
                  <a:pt x="151696" y="269664"/>
                  <a:pt x="175898" y="269664"/>
                </a:cubicBezTo>
                <a:lnTo>
                  <a:pt x="283085" y="269664"/>
                </a:lnTo>
                <a:close/>
                <a:moveTo>
                  <a:pt x="229409" y="134993"/>
                </a:moveTo>
                <a:cubicBezTo>
                  <a:pt x="259077" y="134993"/>
                  <a:pt x="283150" y="159002"/>
                  <a:pt x="283247" y="188668"/>
                </a:cubicBezTo>
                <a:cubicBezTo>
                  <a:pt x="283247" y="218400"/>
                  <a:pt x="259141" y="242503"/>
                  <a:pt x="229409" y="242503"/>
                </a:cubicBezTo>
                <a:cubicBezTo>
                  <a:pt x="199743" y="242406"/>
                  <a:pt x="175735" y="218335"/>
                  <a:pt x="175735" y="188668"/>
                </a:cubicBezTo>
                <a:cubicBezTo>
                  <a:pt x="175735" y="159017"/>
                  <a:pt x="199759" y="134993"/>
                  <a:pt x="229409" y="134993"/>
                </a:cubicBezTo>
                <a:close/>
                <a:moveTo>
                  <a:pt x="71134" y="86494"/>
                </a:moveTo>
                <a:cubicBezTo>
                  <a:pt x="62210" y="86494"/>
                  <a:pt x="54967" y="93737"/>
                  <a:pt x="54967" y="102661"/>
                </a:cubicBezTo>
                <a:lnTo>
                  <a:pt x="54967" y="355189"/>
                </a:lnTo>
                <a:cubicBezTo>
                  <a:pt x="54967" y="364113"/>
                  <a:pt x="62210" y="371356"/>
                  <a:pt x="71134" y="371356"/>
                </a:cubicBezTo>
                <a:lnTo>
                  <a:pt x="387846" y="371356"/>
                </a:lnTo>
                <a:cubicBezTo>
                  <a:pt x="396771" y="371356"/>
                  <a:pt x="404013" y="364113"/>
                  <a:pt x="404013" y="355189"/>
                </a:cubicBezTo>
                <a:lnTo>
                  <a:pt x="404174" y="102661"/>
                </a:lnTo>
                <a:cubicBezTo>
                  <a:pt x="404174" y="93737"/>
                  <a:pt x="396932" y="86494"/>
                  <a:pt x="388007" y="86494"/>
                </a:cubicBezTo>
                <a:close/>
                <a:moveTo>
                  <a:pt x="32334" y="0"/>
                </a:moveTo>
                <a:lnTo>
                  <a:pt x="426808" y="0"/>
                </a:lnTo>
                <a:cubicBezTo>
                  <a:pt x="426922" y="0"/>
                  <a:pt x="427019" y="0"/>
                  <a:pt x="427132" y="0"/>
                </a:cubicBezTo>
                <a:cubicBezTo>
                  <a:pt x="444997" y="0"/>
                  <a:pt x="459466" y="14470"/>
                  <a:pt x="459466" y="32334"/>
                </a:cubicBezTo>
                <a:lnTo>
                  <a:pt x="459466" y="587671"/>
                </a:lnTo>
                <a:cubicBezTo>
                  <a:pt x="459466" y="605535"/>
                  <a:pt x="444997" y="620005"/>
                  <a:pt x="427132" y="620005"/>
                </a:cubicBezTo>
                <a:lnTo>
                  <a:pt x="32334" y="620005"/>
                </a:lnTo>
                <a:cubicBezTo>
                  <a:pt x="14469" y="620005"/>
                  <a:pt x="0" y="605535"/>
                  <a:pt x="0" y="587671"/>
                </a:cubicBezTo>
                <a:lnTo>
                  <a:pt x="0" y="32334"/>
                </a:lnTo>
                <a:cubicBezTo>
                  <a:pt x="0" y="14470"/>
                  <a:pt x="14469" y="0"/>
                  <a:pt x="32334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66171788-551B-1E8B-8063-DCB6E828DAD4}"/>
              </a:ext>
            </a:extLst>
          </p:cNvPr>
          <p:cNvSpPr/>
          <p:nvPr/>
        </p:nvSpPr>
        <p:spPr>
          <a:xfrm>
            <a:off x="4608409" y="4482729"/>
            <a:ext cx="541595" cy="533511"/>
          </a:xfrm>
          <a:custGeom>
            <a:avLst/>
            <a:gdLst>
              <a:gd name="connsiteX0" fmla="*/ 485010 w 541595"/>
              <a:gd name="connsiteY0" fmla="*/ 363759 h 533511"/>
              <a:gd name="connsiteX1" fmla="*/ 509261 w 541595"/>
              <a:gd name="connsiteY1" fmla="*/ 363759 h 533511"/>
              <a:gd name="connsiteX2" fmla="*/ 541595 w 541595"/>
              <a:gd name="connsiteY2" fmla="*/ 396093 h 533511"/>
              <a:gd name="connsiteX3" fmla="*/ 541595 w 541595"/>
              <a:gd name="connsiteY3" fmla="*/ 444594 h 533511"/>
              <a:gd name="connsiteX4" fmla="*/ 509261 w 541595"/>
              <a:gd name="connsiteY4" fmla="*/ 476928 h 533511"/>
              <a:gd name="connsiteX5" fmla="*/ 485010 w 541595"/>
              <a:gd name="connsiteY5" fmla="*/ 476928 h 533511"/>
              <a:gd name="connsiteX6" fmla="*/ 476927 w 541595"/>
              <a:gd name="connsiteY6" fmla="*/ 468843 h 533511"/>
              <a:gd name="connsiteX7" fmla="*/ 476927 w 541595"/>
              <a:gd name="connsiteY7" fmla="*/ 371841 h 533511"/>
              <a:gd name="connsiteX8" fmla="*/ 485010 w 541595"/>
              <a:gd name="connsiteY8" fmla="*/ 363759 h 533511"/>
              <a:gd name="connsiteX9" fmla="*/ 200471 w 541595"/>
              <a:gd name="connsiteY9" fmla="*/ 315580 h 533511"/>
              <a:gd name="connsiteX10" fmla="*/ 154232 w 541595"/>
              <a:gd name="connsiteY10" fmla="*/ 361819 h 533511"/>
              <a:gd name="connsiteX11" fmla="*/ 154232 w 541595"/>
              <a:gd name="connsiteY11" fmla="*/ 375236 h 533511"/>
              <a:gd name="connsiteX12" fmla="*/ 168298 w 541595"/>
              <a:gd name="connsiteY12" fmla="*/ 389302 h 533511"/>
              <a:gd name="connsiteX13" fmla="*/ 346135 w 541595"/>
              <a:gd name="connsiteY13" fmla="*/ 389302 h 533511"/>
              <a:gd name="connsiteX14" fmla="*/ 360201 w 541595"/>
              <a:gd name="connsiteY14" fmla="*/ 375236 h 533511"/>
              <a:gd name="connsiteX15" fmla="*/ 359878 w 541595"/>
              <a:gd name="connsiteY15" fmla="*/ 361819 h 533511"/>
              <a:gd name="connsiteX16" fmla="*/ 313640 w 541595"/>
              <a:gd name="connsiteY16" fmla="*/ 315580 h 533511"/>
              <a:gd name="connsiteX17" fmla="*/ 485011 w 541595"/>
              <a:gd name="connsiteY17" fmla="*/ 210171 h 533511"/>
              <a:gd name="connsiteX18" fmla="*/ 509261 w 541595"/>
              <a:gd name="connsiteY18" fmla="*/ 210171 h 533511"/>
              <a:gd name="connsiteX19" fmla="*/ 541595 w 541595"/>
              <a:gd name="connsiteY19" fmla="*/ 242505 h 533511"/>
              <a:gd name="connsiteX20" fmla="*/ 541595 w 541595"/>
              <a:gd name="connsiteY20" fmla="*/ 291006 h 533511"/>
              <a:gd name="connsiteX21" fmla="*/ 509261 w 541595"/>
              <a:gd name="connsiteY21" fmla="*/ 323340 h 533511"/>
              <a:gd name="connsiteX22" fmla="*/ 485011 w 541595"/>
              <a:gd name="connsiteY22" fmla="*/ 323340 h 533511"/>
              <a:gd name="connsiteX23" fmla="*/ 476927 w 541595"/>
              <a:gd name="connsiteY23" fmla="*/ 315258 h 533511"/>
              <a:gd name="connsiteX24" fmla="*/ 476927 w 541595"/>
              <a:gd name="connsiteY24" fmla="*/ 218256 h 533511"/>
              <a:gd name="connsiteX25" fmla="*/ 485011 w 541595"/>
              <a:gd name="connsiteY25" fmla="*/ 210171 h 533511"/>
              <a:gd name="connsiteX26" fmla="*/ 257540 w 541595"/>
              <a:gd name="connsiteY26" fmla="*/ 161670 h 533511"/>
              <a:gd name="connsiteX27" fmla="*/ 200795 w 541595"/>
              <a:gd name="connsiteY27" fmla="*/ 218417 h 533511"/>
              <a:gd name="connsiteX28" fmla="*/ 257540 w 541595"/>
              <a:gd name="connsiteY28" fmla="*/ 275162 h 533511"/>
              <a:gd name="connsiteX29" fmla="*/ 314286 w 541595"/>
              <a:gd name="connsiteY29" fmla="*/ 218417 h 533511"/>
              <a:gd name="connsiteX30" fmla="*/ 257540 w 541595"/>
              <a:gd name="connsiteY30" fmla="*/ 161670 h 533511"/>
              <a:gd name="connsiteX31" fmla="*/ 485010 w 541595"/>
              <a:gd name="connsiteY31" fmla="*/ 56586 h 533511"/>
              <a:gd name="connsiteX32" fmla="*/ 509261 w 541595"/>
              <a:gd name="connsiteY32" fmla="*/ 56586 h 533511"/>
              <a:gd name="connsiteX33" fmla="*/ 541595 w 541595"/>
              <a:gd name="connsiteY33" fmla="*/ 88920 h 533511"/>
              <a:gd name="connsiteX34" fmla="*/ 541595 w 541595"/>
              <a:gd name="connsiteY34" fmla="*/ 137421 h 533511"/>
              <a:gd name="connsiteX35" fmla="*/ 509261 w 541595"/>
              <a:gd name="connsiteY35" fmla="*/ 169755 h 533511"/>
              <a:gd name="connsiteX36" fmla="*/ 485010 w 541595"/>
              <a:gd name="connsiteY36" fmla="*/ 169755 h 533511"/>
              <a:gd name="connsiteX37" fmla="*/ 476927 w 541595"/>
              <a:gd name="connsiteY37" fmla="*/ 161670 h 533511"/>
              <a:gd name="connsiteX38" fmla="*/ 476927 w 541595"/>
              <a:gd name="connsiteY38" fmla="*/ 64668 h 533511"/>
              <a:gd name="connsiteX39" fmla="*/ 485010 w 541595"/>
              <a:gd name="connsiteY39" fmla="*/ 56586 h 533511"/>
              <a:gd name="connsiteX40" fmla="*/ 32334 w 541595"/>
              <a:gd name="connsiteY40" fmla="*/ 0 h 533511"/>
              <a:gd name="connsiteX41" fmla="*/ 404175 w 541595"/>
              <a:gd name="connsiteY41" fmla="*/ 0 h 533511"/>
              <a:gd name="connsiteX42" fmla="*/ 436509 w 541595"/>
              <a:gd name="connsiteY42" fmla="*/ 32334 h 533511"/>
              <a:gd name="connsiteX43" fmla="*/ 436509 w 541595"/>
              <a:gd name="connsiteY43" fmla="*/ 501177 h 533511"/>
              <a:gd name="connsiteX44" fmla="*/ 404175 w 541595"/>
              <a:gd name="connsiteY44" fmla="*/ 533511 h 533511"/>
              <a:gd name="connsiteX45" fmla="*/ 32334 w 541595"/>
              <a:gd name="connsiteY45" fmla="*/ 533511 h 533511"/>
              <a:gd name="connsiteX46" fmla="*/ 0 w 541595"/>
              <a:gd name="connsiteY46" fmla="*/ 501177 h 533511"/>
              <a:gd name="connsiteX47" fmla="*/ 0 w 541595"/>
              <a:gd name="connsiteY47" fmla="*/ 436509 h 533511"/>
              <a:gd name="connsiteX48" fmla="*/ 32334 w 541595"/>
              <a:gd name="connsiteY48" fmla="*/ 404175 h 533511"/>
              <a:gd name="connsiteX49" fmla="*/ 64668 w 541595"/>
              <a:gd name="connsiteY49" fmla="*/ 371841 h 533511"/>
              <a:gd name="connsiteX50" fmla="*/ 32334 w 541595"/>
              <a:gd name="connsiteY50" fmla="*/ 339507 h 533511"/>
              <a:gd name="connsiteX51" fmla="*/ 0 w 541595"/>
              <a:gd name="connsiteY51" fmla="*/ 307173 h 533511"/>
              <a:gd name="connsiteX52" fmla="*/ 0 w 541595"/>
              <a:gd name="connsiteY52" fmla="*/ 226338 h 533511"/>
              <a:gd name="connsiteX53" fmla="*/ 32334 w 541595"/>
              <a:gd name="connsiteY53" fmla="*/ 194004 h 533511"/>
              <a:gd name="connsiteX54" fmla="*/ 64668 w 541595"/>
              <a:gd name="connsiteY54" fmla="*/ 161670 h 533511"/>
              <a:gd name="connsiteX55" fmla="*/ 32334 w 541595"/>
              <a:gd name="connsiteY55" fmla="*/ 129336 h 533511"/>
              <a:gd name="connsiteX56" fmla="*/ 0 w 541595"/>
              <a:gd name="connsiteY56" fmla="*/ 97002 h 533511"/>
              <a:gd name="connsiteX57" fmla="*/ 0 w 541595"/>
              <a:gd name="connsiteY57" fmla="*/ 32334 h 533511"/>
              <a:gd name="connsiteX58" fmla="*/ 32334 w 541595"/>
              <a:gd name="connsiteY58" fmla="*/ 0 h 53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41595" h="533511">
                <a:moveTo>
                  <a:pt x="485010" y="363759"/>
                </a:moveTo>
                <a:lnTo>
                  <a:pt x="509261" y="363759"/>
                </a:lnTo>
                <a:cubicBezTo>
                  <a:pt x="527126" y="363759"/>
                  <a:pt x="541595" y="378227"/>
                  <a:pt x="541595" y="396093"/>
                </a:cubicBezTo>
                <a:lnTo>
                  <a:pt x="541595" y="444594"/>
                </a:lnTo>
                <a:cubicBezTo>
                  <a:pt x="541595" y="462458"/>
                  <a:pt x="527126" y="476928"/>
                  <a:pt x="509261" y="476928"/>
                </a:cubicBezTo>
                <a:lnTo>
                  <a:pt x="485010" y="476928"/>
                </a:lnTo>
                <a:cubicBezTo>
                  <a:pt x="480548" y="476928"/>
                  <a:pt x="476927" y="473306"/>
                  <a:pt x="476927" y="468843"/>
                </a:cubicBezTo>
                <a:lnTo>
                  <a:pt x="476927" y="371841"/>
                </a:lnTo>
                <a:cubicBezTo>
                  <a:pt x="477007" y="367411"/>
                  <a:pt x="480580" y="363838"/>
                  <a:pt x="485010" y="363759"/>
                </a:cubicBezTo>
                <a:close/>
                <a:moveTo>
                  <a:pt x="200471" y="315580"/>
                </a:moveTo>
                <a:cubicBezTo>
                  <a:pt x="174926" y="315580"/>
                  <a:pt x="154232" y="336274"/>
                  <a:pt x="154232" y="361819"/>
                </a:cubicBezTo>
                <a:lnTo>
                  <a:pt x="154232" y="375236"/>
                </a:lnTo>
                <a:cubicBezTo>
                  <a:pt x="154232" y="382996"/>
                  <a:pt x="160538" y="389302"/>
                  <a:pt x="168298" y="389302"/>
                </a:cubicBezTo>
                <a:lnTo>
                  <a:pt x="346135" y="389302"/>
                </a:lnTo>
                <a:cubicBezTo>
                  <a:pt x="353895" y="389302"/>
                  <a:pt x="360201" y="382996"/>
                  <a:pt x="360201" y="375236"/>
                </a:cubicBezTo>
                <a:lnTo>
                  <a:pt x="359878" y="361819"/>
                </a:lnTo>
                <a:cubicBezTo>
                  <a:pt x="359878" y="336274"/>
                  <a:pt x="339185" y="315580"/>
                  <a:pt x="313640" y="315580"/>
                </a:cubicBezTo>
                <a:close/>
                <a:moveTo>
                  <a:pt x="485011" y="210171"/>
                </a:moveTo>
                <a:lnTo>
                  <a:pt x="509261" y="210171"/>
                </a:lnTo>
                <a:cubicBezTo>
                  <a:pt x="527125" y="210171"/>
                  <a:pt x="541595" y="224641"/>
                  <a:pt x="541595" y="242505"/>
                </a:cubicBezTo>
                <a:lnTo>
                  <a:pt x="541595" y="291006"/>
                </a:lnTo>
                <a:cubicBezTo>
                  <a:pt x="541595" y="308871"/>
                  <a:pt x="527125" y="323340"/>
                  <a:pt x="509261" y="323340"/>
                </a:cubicBezTo>
                <a:lnTo>
                  <a:pt x="485011" y="323340"/>
                </a:lnTo>
                <a:cubicBezTo>
                  <a:pt x="480549" y="323340"/>
                  <a:pt x="476927" y="319718"/>
                  <a:pt x="476927" y="315258"/>
                </a:cubicBezTo>
                <a:lnTo>
                  <a:pt x="476927" y="218256"/>
                </a:lnTo>
                <a:cubicBezTo>
                  <a:pt x="477008" y="213826"/>
                  <a:pt x="480581" y="210253"/>
                  <a:pt x="485011" y="210171"/>
                </a:cubicBezTo>
                <a:close/>
                <a:moveTo>
                  <a:pt x="257540" y="161670"/>
                </a:moveTo>
                <a:cubicBezTo>
                  <a:pt x="226192" y="161670"/>
                  <a:pt x="200795" y="187084"/>
                  <a:pt x="200795" y="218417"/>
                </a:cubicBezTo>
                <a:cubicBezTo>
                  <a:pt x="200795" y="249765"/>
                  <a:pt x="226192" y="275162"/>
                  <a:pt x="257540" y="275162"/>
                </a:cubicBezTo>
                <a:cubicBezTo>
                  <a:pt x="288888" y="275162"/>
                  <a:pt x="314286" y="249765"/>
                  <a:pt x="314286" y="218417"/>
                </a:cubicBezTo>
                <a:cubicBezTo>
                  <a:pt x="314286" y="187069"/>
                  <a:pt x="288888" y="161670"/>
                  <a:pt x="257540" y="161670"/>
                </a:cubicBezTo>
                <a:close/>
                <a:moveTo>
                  <a:pt x="485010" y="56586"/>
                </a:moveTo>
                <a:lnTo>
                  <a:pt x="509261" y="56586"/>
                </a:lnTo>
                <a:cubicBezTo>
                  <a:pt x="527126" y="56586"/>
                  <a:pt x="541595" y="71054"/>
                  <a:pt x="541595" y="88920"/>
                </a:cubicBezTo>
                <a:lnTo>
                  <a:pt x="541595" y="137421"/>
                </a:lnTo>
                <a:cubicBezTo>
                  <a:pt x="541595" y="155285"/>
                  <a:pt x="527126" y="169755"/>
                  <a:pt x="509261" y="169755"/>
                </a:cubicBezTo>
                <a:lnTo>
                  <a:pt x="485010" y="169755"/>
                </a:lnTo>
                <a:cubicBezTo>
                  <a:pt x="480548" y="169755"/>
                  <a:pt x="476927" y="166133"/>
                  <a:pt x="476927" y="161670"/>
                </a:cubicBezTo>
                <a:lnTo>
                  <a:pt x="476927" y="64668"/>
                </a:lnTo>
                <a:cubicBezTo>
                  <a:pt x="477007" y="60238"/>
                  <a:pt x="480580" y="56665"/>
                  <a:pt x="485010" y="56586"/>
                </a:cubicBezTo>
                <a:close/>
                <a:moveTo>
                  <a:pt x="32334" y="0"/>
                </a:moveTo>
                <a:lnTo>
                  <a:pt x="404175" y="0"/>
                </a:lnTo>
                <a:cubicBezTo>
                  <a:pt x="422039" y="0"/>
                  <a:pt x="436509" y="14470"/>
                  <a:pt x="436509" y="32334"/>
                </a:cubicBezTo>
                <a:lnTo>
                  <a:pt x="436509" y="501177"/>
                </a:lnTo>
                <a:cubicBezTo>
                  <a:pt x="436509" y="519042"/>
                  <a:pt x="422039" y="533511"/>
                  <a:pt x="404175" y="533511"/>
                </a:cubicBezTo>
                <a:lnTo>
                  <a:pt x="32334" y="533511"/>
                </a:lnTo>
                <a:cubicBezTo>
                  <a:pt x="14469" y="533511"/>
                  <a:pt x="0" y="519042"/>
                  <a:pt x="0" y="501177"/>
                </a:cubicBezTo>
                <a:lnTo>
                  <a:pt x="0" y="436509"/>
                </a:lnTo>
                <a:cubicBezTo>
                  <a:pt x="0" y="418645"/>
                  <a:pt x="14469" y="404175"/>
                  <a:pt x="32334" y="404175"/>
                </a:cubicBezTo>
                <a:cubicBezTo>
                  <a:pt x="50198" y="404175"/>
                  <a:pt x="64668" y="389706"/>
                  <a:pt x="64668" y="371841"/>
                </a:cubicBezTo>
                <a:cubicBezTo>
                  <a:pt x="64668" y="353977"/>
                  <a:pt x="50198" y="339507"/>
                  <a:pt x="32334" y="339507"/>
                </a:cubicBezTo>
                <a:cubicBezTo>
                  <a:pt x="14469" y="339507"/>
                  <a:pt x="0" y="325038"/>
                  <a:pt x="0" y="307173"/>
                </a:cubicBezTo>
                <a:lnTo>
                  <a:pt x="0" y="226338"/>
                </a:lnTo>
                <a:cubicBezTo>
                  <a:pt x="0" y="208474"/>
                  <a:pt x="14469" y="194004"/>
                  <a:pt x="32334" y="194004"/>
                </a:cubicBezTo>
                <a:cubicBezTo>
                  <a:pt x="50198" y="194004"/>
                  <a:pt x="64668" y="179535"/>
                  <a:pt x="64668" y="161670"/>
                </a:cubicBezTo>
                <a:cubicBezTo>
                  <a:pt x="64668" y="143806"/>
                  <a:pt x="50198" y="129336"/>
                  <a:pt x="32334" y="129336"/>
                </a:cubicBezTo>
                <a:cubicBezTo>
                  <a:pt x="14469" y="129336"/>
                  <a:pt x="0" y="114867"/>
                  <a:pt x="0" y="97002"/>
                </a:cubicBezTo>
                <a:lnTo>
                  <a:pt x="0" y="32334"/>
                </a:lnTo>
                <a:cubicBezTo>
                  <a:pt x="0" y="14470"/>
                  <a:pt x="14469" y="0"/>
                  <a:pt x="32334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714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7BA1AF17-F3E0-68C1-A1D5-1DB1564C2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2" b="54634"/>
          <a:stretch>
            <a:fillRect/>
          </a:stretch>
        </p:blipFill>
        <p:spPr>
          <a:xfrm>
            <a:off x="660400" y="1565037"/>
            <a:ext cx="10858500" cy="2160000"/>
          </a:xfrm>
          <a:custGeom>
            <a:avLst/>
            <a:gdLst>
              <a:gd name="connsiteX0" fmla="*/ 163166 w 10858500"/>
              <a:gd name="connsiteY0" fmla="*/ 0 h 2160000"/>
              <a:gd name="connsiteX1" fmla="*/ 10695334 w 10858500"/>
              <a:gd name="connsiteY1" fmla="*/ 0 h 2160000"/>
              <a:gd name="connsiteX2" fmla="*/ 10858500 w 10858500"/>
              <a:gd name="connsiteY2" fmla="*/ 163166 h 2160000"/>
              <a:gd name="connsiteX3" fmla="*/ 10858500 w 10858500"/>
              <a:gd name="connsiteY3" fmla="*/ 1996834 h 2160000"/>
              <a:gd name="connsiteX4" fmla="*/ 10695334 w 10858500"/>
              <a:gd name="connsiteY4" fmla="*/ 2160000 h 2160000"/>
              <a:gd name="connsiteX5" fmla="*/ 163166 w 10858500"/>
              <a:gd name="connsiteY5" fmla="*/ 2160000 h 2160000"/>
              <a:gd name="connsiteX6" fmla="*/ 0 w 10858500"/>
              <a:gd name="connsiteY6" fmla="*/ 1996834 h 2160000"/>
              <a:gd name="connsiteX7" fmla="*/ 0 w 10858500"/>
              <a:gd name="connsiteY7" fmla="*/ 163166 h 2160000"/>
              <a:gd name="connsiteX8" fmla="*/ 163166 w 10858500"/>
              <a:gd name="connsiteY8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8500" h="2160000">
                <a:moveTo>
                  <a:pt x="163166" y="0"/>
                </a:moveTo>
                <a:lnTo>
                  <a:pt x="10695334" y="0"/>
                </a:lnTo>
                <a:cubicBezTo>
                  <a:pt x="10785448" y="0"/>
                  <a:pt x="10858500" y="73052"/>
                  <a:pt x="10858500" y="163166"/>
                </a:cubicBezTo>
                <a:lnTo>
                  <a:pt x="10858500" y="1996834"/>
                </a:lnTo>
                <a:cubicBezTo>
                  <a:pt x="10858500" y="2086948"/>
                  <a:pt x="10785448" y="2160000"/>
                  <a:pt x="10695334" y="2160000"/>
                </a:cubicBezTo>
                <a:lnTo>
                  <a:pt x="163166" y="2160000"/>
                </a:lnTo>
                <a:cubicBezTo>
                  <a:pt x="73052" y="2160000"/>
                  <a:pt x="0" y="2086948"/>
                  <a:pt x="0" y="1996834"/>
                </a:cubicBezTo>
                <a:lnTo>
                  <a:pt x="0" y="163166"/>
                </a:lnTo>
                <a:cubicBezTo>
                  <a:pt x="0" y="73052"/>
                  <a:pt x="73052" y="0"/>
                  <a:pt x="163166" y="0"/>
                </a:cubicBezTo>
                <a:close/>
              </a:path>
            </a:pathLst>
          </a:custGeom>
        </p:spPr>
      </p:pic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业绩成果展示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CEDF2FA0-469F-8C92-42F0-12F491134091}"/>
              </a:ext>
            </a:extLst>
          </p:cNvPr>
          <p:cNvSpPr txBox="1"/>
          <p:nvPr/>
        </p:nvSpPr>
        <p:spPr>
          <a:xfrm>
            <a:off x="660400" y="3987242"/>
            <a:ext cx="2514600" cy="1803958"/>
          </a:xfrm>
          <a:prstGeom prst="roundRect">
            <a:avLst>
              <a:gd name="adj" fmla="val 6182"/>
            </a:avLst>
          </a:prstGeom>
          <a:solidFill>
            <a:schemeClr val="accent1">
              <a:alpha val="7000"/>
            </a:schemeClr>
          </a:solidFill>
          <a:ln w="6350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/>
            <a:endParaRPr kumimoji="1" lang="zh-CN" altLang="en-US">
              <a:latin typeface="+mj-ea"/>
              <a:ea typeface="+mj-ea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AFF473F5-29F8-C018-116C-AC92DD05ADD3}"/>
              </a:ext>
            </a:extLst>
          </p:cNvPr>
          <p:cNvSpPr txBox="1"/>
          <p:nvPr/>
        </p:nvSpPr>
        <p:spPr>
          <a:xfrm>
            <a:off x="3441700" y="3987242"/>
            <a:ext cx="2514600" cy="1803958"/>
          </a:xfrm>
          <a:prstGeom prst="roundRect">
            <a:avLst>
              <a:gd name="adj" fmla="val 6182"/>
            </a:avLst>
          </a:prstGeom>
          <a:solidFill>
            <a:schemeClr val="accent1">
              <a:alpha val="7000"/>
            </a:schemeClr>
          </a:solidFill>
          <a:ln w="6350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>
            <a:defPPr>
              <a:defRPr lang="zh-CN"/>
            </a:defPPr>
            <a:lvl1pPr>
              <a:defRPr kumimoji="1">
                <a:latin typeface="+mj-ea"/>
                <a:ea typeface="+mj-ea"/>
              </a:defRPr>
            </a:lvl1pPr>
          </a:lstStyle>
          <a:p>
            <a:endParaRPr lang="zh-CN" altLang="en-US"/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0E8E8F40-5F65-6B28-F604-1AEEC0907161}"/>
              </a:ext>
            </a:extLst>
          </p:cNvPr>
          <p:cNvSpPr txBox="1"/>
          <p:nvPr/>
        </p:nvSpPr>
        <p:spPr>
          <a:xfrm>
            <a:off x="6223000" y="3987242"/>
            <a:ext cx="2514600" cy="1803958"/>
          </a:xfrm>
          <a:prstGeom prst="roundRect">
            <a:avLst>
              <a:gd name="adj" fmla="val 6182"/>
            </a:avLst>
          </a:prstGeom>
          <a:solidFill>
            <a:schemeClr val="accent1">
              <a:alpha val="7000"/>
            </a:schemeClr>
          </a:solidFill>
          <a:ln w="6350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>
            <a:defPPr>
              <a:defRPr lang="zh-CN"/>
            </a:defPPr>
            <a:lvl1pPr>
              <a:defRPr kumimoji="1">
                <a:latin typeface="+mj-ea"/>
                <a:ea typeface="+mj-ea"/>
              </a:defRPr>
            </a:lvl1pPr>
          </a:lstStyle>
          <a:p>
            <a:endParaRPr lang="zh-CN" altLang="en-US"/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id="{8A6E65D3-8345-79A5-EEAD-575558EE6863}"/>
              </a:ext>
            </a:extLst>
          </p:cNvPr>
          <p:cNvSpPr txBox="1"/>
          <p:nvPr/>
        </p:nvSpPr>
        <p:spPr>
          <a:xfrm>
            <a:off x="9004300" y="3987242"/>
            <a:ext cx="2514600" cy="1803958"/>
          </a:xfrm>
          <a:prstGeom prst="roundRect">
            <a:avLst>
              <a:gd name="adj" fmla="val 6182"/>
            </a:avLst>
          </a:prstGeom>
          <a:solidFill>
            <a:schemeClr val="accent1">
              <a:alpha val="7000"/>
            </a:schemeClr>
          </a:solidFill>
          <a:ln w="6350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>
            <a:defPPr>
              <a:defRPr lang="zh-CN"/>
            </a:defPPr>
            <a:lvl1pPr>
              <a:defRPr kumimoji="1">
                <a:latin typeface="+mj-ea"/>
                <a:ea typeface="+mj-ea"/>
              </a:defRPr>
            </a:lvl1pPr>
          </a:lstStyle>
          <a:p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C817CE5F-199D-B633-7F90-01EDB4C3B838}"/>
              </a:ext>
            </a:extLst>
          </p:cNvPr>
          <p:cNvSpPr txBox="1"/>
          <p:nvPr/>
        </p:nvSpPr>
        <p:spPr>
          <a:xfrm>
            <a:off x="1054100" y="5174268"/>
            <a:ext cx="1727200" cy="381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2489EF33-1820-34AE-10CF-1734B05EDD7D}"/>
              </a:ext>
            </a:extLst>
          </p:cNvPr>
          <p:cNvSpPr txBox="1"/>
          <p:nvPr/>
        </p:nvSpPr>
        <p:spPr>
          <a:xfrm>
            <a:off x="1200150" y="5241658"/>
            <a:ext cx="1435100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zh-CN" altLang="en-US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81E857C1-F03F-3E30-817C-F4E66193225D}"/>
              </a:ext>
            </a:extLst>
          </p:cNvPr>
          <p:cNvSpPr txBox="1"/>
          <p:nvPr/>
        </p:nvSpPr>
        <p:spPr>
          <a:xfrm>
            <a:off x="819700" y="4223174"/>
            <a:ext cx="2196000" cy="8165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单击此处输入你的正文，文字是您思想的提炼请尽量言简意赅的阐述观点</a:t>
            </a: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B7EB5EC1-FD91-FCB0-032A-DFC0BAB927D4}"/>
              </a:ext>
            </a:extLst>
          </p:cNvPr>
          <p:cNvSpPr txBox="1"/>
          <p:nvPr/>
        </p:nvSpPr>
        <p:spPr>
          <a:xfrm>
            <a:off x="3835400" y="5174268"/>
            <a:ext cx="1727200" cy="381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3B4999D2-0B37-5D95-B57D-28504D426375}"/>
              </a:ext>
            </a:extLst>
          </p:cNvPr>
          <p:cNvSpPr txBox="1"/>
          <p:nvPr/>
        </p:nvSpPr>
        <p:spPr>
          <a:xfrm>
            <a:off x="3981450" y="5241658"/>
            <a:ext cx="1435100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zh-CN" altLang="en-US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659C76BD-3B98-4776-4D93-8FAB5ACF35A5}"/>
              </a:ext>
            </a:extLst>
          </p:cNvPr>
          <p:cNvSpPr txBox="1"/>
          <p:nvPr/>
        </p:nvSpPr>
        <p:spPr>
          <a:xfrm>
            <a:off x="3601000" y="4223174"/>
            <a:ext cx="2196000" cy="8165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单击此处输入你的正文，文字是您思想的提炼请尽量言简意赅的阐述观点</a:t>
            </a: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49011BF1-5AC6-EDF7-9F0E-30C26A51CE25}"/>
              </a:ext>
            </a:extLst>
          </p:cNvPr>
          <p:cNvSpPr txBox="1"/>
          <p:nvPr/>
        </p:nvSpPr>
        <p:spPr>
          <a:xfrm>
            <a:off x="6616700" y="5174268"/>
            <a:ext cx="1727200" cy="381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id="{C27F3219-9D58-015D-3679-0031A31D71EE}"/>
              </a:ext>
            </a:extLst>
          </p:cNvPr>
          <p:cNvSpPr txBox="1"/>
          <p:nvPr/>
        </p:nvSpPr>
        <p:spPr>
          <a:xfrm>
            <a:off x="6762750" y="5241658"/>
            <a:ext cx="1435100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zh-CN" altLang="en-US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id="{2C1CBAD0-D7E6-EF6A-EB0C-EF5DB6EEEEED}"/>
              </a:ext>
            </a:extLst>
          </p:cNvPr>
          <p:cNvSpPr txBox="1"/>
          <p:nvPr/>
        </p:nvSpPr>
        <p:spPr>
          <a:xfrm>
            <a:off x="6382300" y="4223174"/>
            <a:ext cx="2196000" cy="8165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单击此处输入你的正文，文字是您思想的提炼请尽量言简意赅的阐述观点</a:t>
            </a:r>
          </a:p>
        </p:txBody>
      </p:sp>
      <p:sp>
        <p:nvSpPr>
          <p:cNvPr id="35" name="标题 1">
            <a:extLst>
              <a:ext uri="{FF2B5EF4-FFF2-40B4-BE49-F238E27FC236}">
                <a16:creationId xmlns:a16="http://schemas.microsoft.com/office/drawing/2014/main" id="{368BDCD6-A35F-59CE-F98C-AB89641FE73E}"/>
              </a:ext>
            </a:extLst>
          </p:cNvPr>
          <p:cNvSpPr txBox="1"/>
          <p:nvPr/>
        </p:nvSpPr>
        <p:spPr>
          <a:xfrm>
            <a:off x="9398000" y="5174268"/>
            <a:ext cx="1727200" cy="381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id="{6876216F-B6E2-81B0-22FA-3294D25CE0D7}"/>
              </a:ext>
            </a:extLst>
          </p:cNvPr>
          <p:cNvSpPr txBox="1"/>
          <p:nvPr/>
        </p:nvSpPr>
        <p:spPr>
          <a:xfrm>
            <a:off x="9544050" y="5241658"/>
            <a:ext cx="1435100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zh-CN" altLang="en-US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37" name="标题 1">
            <a:extLst>
              <a:ext uri="{FF2B5EF4-FFF2-40B4-BE49-F238E27FC236}">
                <a16:creationId xmlns:a16="http://schemas.microsoft.com/office/drawing/2014/main" id="{33FA3CB3-D7A3-0497-35AD-6415A4D29B74}"/>
              </a:ext>
            </a:extLst>
          </p:cNvPr>
          <p:cNvSpPr txBox="1"/>
          <p:nvPr/>
        </p:nvSpPr>
        <p:spPr>
          <a:xfrm>
            <a:off x="9163600" y="4223174"/>
            <a:ext cx="2196000" cy="8165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单击此处输入你的正文，文字是您思想的提炼请尽量言简意赅的阐述观点</a:t>
            </a:r>
          </a:p>
        </p:txBody>
      </p:sp>
    </p:spTree>
    <p:extLst>
      <p:ext uri="{BB962C8B-B14F-4D97-AF65-F5344CB8AC3E}">
        <p14:creationId xmlns:p14="http://schemas.microsoft.com/office/powerpoint/2010/main" val="2443006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业绩成果展示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612F337-740E-1B77-F7E4-28F40184F852}"/>
              </a:ext>
            </a:extLst>
          </p:cNvPr>
          <p:cNvSpPr txBox="1"/>
          <p:nvPr/>
        </p:nvSpPr>
        <p:spPr>
          <a:xfrm>
            <a:off x="8594793" y="3244744"/>
            <a:ext cx="2159000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kumimoji="1" lang="zh-CN" altLang="en-US" sz="1800" dirty="0">
                <a:ln w="12700">
                  <a:noFill/>
                </a:ln>
                <a:solidFill>
                  <a:schemeClr val="accent1"/>
                </a:solidFill>
                <a:latin typeface="+mj-ea"/>
                <a:ea typeface="+mj-ea"/>
                <a:cs typeface="OPPOSans B"/>
              </a:rPr>
              <a:t>请添加小标题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C76A85CA-44BF-DE8D-1ED7-0D4A93BE5AEF}"/>
              </a:ext>
            </a:extLst>
          </p:cNvPr>
          <p:cNvSpPr txBox="1"/>
          <p:nvPr/>
        </p:nvSpPr>
        <p:spPr>
          <a:xfrm>
            <a:off x="8606891" y="3527700"/>
            <a:ext cx="2889784" cy="8222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6ADBD97D-2245-04F6-9590-42B9C9754DB4}"/>
              </a:ext>
            </a:extLst>
          </p:cNvPr>
          <p:cNvSpPr txBox="1"/>
          <p:nvPr/>
        </p:nvSpPr>
        <p:spPr>
          <a:xfrm>
            <a:off x="7834677" y="1487301"/>
            <a:ext cx="2159000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kumimoji="1" lang="zh-CN" altLang="en-US" sz="1800" dirty="0">
                <a:ln w="12700">
                  <a:noFill/>
                </a:ln>
                <a:solidFill>
                  <a:schemeClr val="accent1"/>
                </a:solidFill>
                <a:latin typeface="+mj-ea"/>
                <a:ea typeface="+mj-ea"/>
                <a:cs typeface="OPPOSans B"/>
              </a:rPr>
              <a:t>请添加小标题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E9EE09C-66A1-7C63-FEF2-8DAFFE609994}"/>
              </a:ext>
            </a:extLst>
          </p:cNvPr>
          <p:cNvSpPr txBox="1"/>
          <p:nvPr/>
        </p:nvSpPr>
        <p:spPr>
          <a:xfrm>
            <a:off x="7834677" y="1770257"/>
            <a:ext cx="2890800" cy="8222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13A7E39B-A6D5-86E9-B845-98A75F66E768}"/>
              </a:ext>
            </a:extLst>
          </p:cNvPr>
          <p:cNvSpPr txBox="1"/>
          <p:nvPr/>
        </p:nvSpPr>
        <p:spPr>
          <a:xfrm>
            <a:off x="7834677" y="4703252"/>
            <a:ext cx="2159000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kumimoji="1" lang="zh-CN" altLang="en-US" sz="1800" dirty="0">
                <a:ln w="12700">
                  <a:noFill/>
                </a:ln>
                <a:solidFill>
                  <a:schemeClr val="accent1"/>
                </a:solidFill>
                <a:latin typeface="+mj-ea"/>
                <a:ea typeface="+mj-ea"/>
                <a:cs typeface="OPPOSans B"/>
              </a:rPr>
              <a:t>请添加小标题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523A0D2-8B59-38A0-22F3-1D5926DA3A30}"/>
              </a:ext>
            </a:extLst>
          </p:cNvPr>
          <p:cNvSpPr txBox="1"/>
          <p:nvPr/>
        </p:nvSpPr>
        <p:spPr>
          <a:xfrm>
            <a:off x="7834677" y="4986208"/>
            <a:ext cx="2890800" cy="8200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B70F9D42-6E24-844C-A68C-F1D08A36F9D7}"/>
              </a:ext>
            </a:extLst>
          </p:cNvPr>
          <p:cNvSpPr txBox="1"/>
          <p:nvPr/>
        </p:nvSpPr>
        <p:spPr>
          <a:xfrm>
            <a:off x="2208392" y="4703252"/>
            <a:ext cx="2159000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/>
            <a:r>
              <a:rPr kumimoji="1" lang="zh-CN" altLang="en-US" sz="1800" dirty="0">
                <a:ln w="12700">
                  <a:noFill/>
                </a:ln>
                <a:solidFill>
                  <a:schemeClr val="accent1"/>
                </a:solidFill>
                <a:latin typeface="+mj-ea"/>
                <a:ea typeface="+mj-ea"/>
                <a:cs typeface="OPPOSans B"/>
              </a:rPr>
              <a:t>请添加小标题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02339ABE-4A5B-5259-D8A9-B67BEFBA312F}"/>
              </a:ext>
            </a:extLst>
          </p:cNvPr>
          <p:cNvSpPr txBox="1"/>
          <p:nvPr/>
        </p:nvSpPr>
        <p:spPr>
          <a:xfrm>
            <a:off x="1472876" y="4986208"/>
            <a:ext cx="2890800" cy="8222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162F4FD4-21BC-90C7-CF42-91A05F34E7B2}"/>
              </a:ext>
            </a:extLst>
          </p:cNvPr>
          <p:cNvSpPr txBox="1"/>
          <p:nvPr/>
        </p:nvSpPr>
        <p:spPr>
          <a:xfrm>
            <a:off x="2208392" y="1487301"/>
            <a:ext cx="2159000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/>
            <a:r>
              <a:rPr kumimoji="1" lang="zh-CN" altLang="en-US" sz="1800" dirty="0">
                <a:ln w="12700">
                  <a:noFill/>
                </a:ln>
                <a:solidFill>
                  <a:schemeClr val="accent1"/>
                </a:solidFill>
                <a:latin typeface="+mj-ea"/>
                <a:ea typeface="+mj-ea"/>
                <a:cs typeface="OPPOSans B"/>
              </a:rPr>
              <a:t>请添加小标题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D93588FD-940F-0212-9AF0-44ACDB486798}"/>
              </a:ext>
            </a:extLst>
          </p:cNvPr>
          <p:cNvSpPr txBox="1"/>
          <p:nvPr/>
        </p:nvSpPr>
        <p:spPr>
          <a:xfrm>
            <a:off x="1474464" y="1770257"/>
            <a:ext cx="2890800" cy="8222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93247277-D3F9-4A80-B11C-9DCC45FAEB98}"/>
              </a:ext>
            </a:extLst>
          </p:cNvPr>
          <p:cNvSpPr txBox="1"/>
          <p:nvPr/>
        </p:nvSpPr>
        <p:spPr>
          <a:xfrm>
            <a:off x="1423426" y="3244745"/>
            <a:ext cx="2159000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/>
            <a:r>
              <a:rPr kumimoji="1" lang="zh-CN" altLang="en-US" sz="1800" dirty="0">
                <a:ln w="12700">
                  <a:noFill/>
                </a:ln>
                <a:solidFill>
                  <a:schemeClr val="accent1"/>
                </a:solidFill>
                <a:latin typeface="+mj-ea"/>
                <a:ea typeface="+mj-ea"/>
                <a:cs typeface="OPPOSans B"/>
              </a:rPr>
              <a:t>请添加小标题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BAA9F3D7-A276-AACB-DBB2-A655E0AC1D59}"/>
              </a:ext>
            </a:extLst>
          </p:cNvPr>
          <p:cNvSpPr txBox="1"/>
          <p:nvPr/>
        </p:nvSpPr>
        <p:spPr>
          <a:xfrm>
            <a:off x="680749" y="3527701"/>
            <a:ext cx="2890799" cy="8222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D9D270A-C5D8-2BF0-CC4D-CEBA2C19EF4F}"/>
              </a:ext>
            </a:extLst>
          </p:cNvPr>
          <p:cNvSpPr txBox="1"/>
          <p:nvPr/>
        </p:nvSpPr>
        <p:spPr>
          <a:xfrm rot="5400000">
            <a:off x="4420190" y="1824802"/>
            <a:ext cx="1713378" cy="1504778"/>
          </a:xfrm>
          <a:custGeom>
            <a:avLst/>
            <a:gdLst>
              <a:gd name="connsiteX0" fmla="*/ 439 w 1969401"/>
              <a:gd name="connsiteY0" fmla="*/ 106241 h 1729629"/>
              <a:gd name="connsiteX1" fmla="*/ 122423 w 1969401"/>
              <a:gd name="connsiteY1" fmla="*/ 0 h 1729629"/>
              <a:gd name="connsiteX2" fmla="*/ 1843646 w 1969401"/>
              <a:gd name="connsiteY2" fmla="*/ 0 h 1729629"/>
              <a:gd name="connsiteX3" fmla="*/ 1946100 w 1969401"/>
              <a:gd name="connsiteY3" fmla="*/ 173559 h 1729629"/>
              <a:gd name="connsiteX4" fmla="*/ 1085488 w 1969401"/>
              <a:gd name="connsiteY4" fmla="*/ 1660716 h 1729629"/>
              <a:gd name="connsiteX5" fmla="*/ 883996 w 1969401"/>
              <a:gd name="connsiteY5" fmla="*/ 1660716 h 1729629"/>
              <a:gd name="connsiteX6" fmla="*/ 673886 w 1969401"/>
              <a:gd name="connsiteY6" fmla="*/ 1297641 h 1729629"/>
              <a:gd name="connsiteX7" fmla="*/ 659330 w 1969401"/>
              <a:gd name="connsiteY7" fmla="*/ 1272488 h 1729629"/>
              <a:gd name="connsiteX8" fmla="*/ 707321 w 1969401"/>
              <a:gd name="connsiteY8" fmla="*/ 1246840 h 1729629"/>
              <a:gd name="connsiteX9" fmla="*/ 889298 w 1969401"/>
              <a:gd name="connsiteY9" fmla="*/ 909846 h 1729629"/>
              <a:gd name="connsiteX10" fmla="*/ 476548 w 1969401"/>
              <a:gd name="connsiteY10" fmla="*/ 503446 h 1729629"/>
              <a:gd name="connsiteX11" fmla="*/ 315887 w 1969401"/>
              <a:gd name="connsiteY11" fmla="*/ 535383 h 1729629"/>
              <a:gd name="connsiteX12" fmla="*/ 252404 w 1969401"/>
              <a:gd name="connsiteY12" fmla="*/ 569310 h 1729629"/>
              <a:gd name="connsiteX13" fmla="*/ 243448 w 1969401"/>
              <a:gd name="connsiteY13" fmla="*/ 553835 h 1729629"/>
              <a:gd name="connsiteX14" fmla="*/ 23384 w 1969401"/>
              <a:gd name="connsiteY14" fmla="*/ 173559 h 1729629"/>
              <a:gd name="connsiteX15" fmla="*/ 439 w 1969401"/>
              <a:gd name="connsiteY15" fmla="*/ 106241 h 172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9401" h="1729629">
                <a:moveTo>
                  <a:pt x="439" y="106241"/>
                </a:moveTo>
                <a:cubicBezTo>
                  <a:pt x="-5004" y="44028"/>
                  <a:pt x="40460" y="0"/>
                  <a:pt x="122423" y="0"/>
                </a:cubicBezTo>
                <a:cubicBezTo>
                  <a:pt x="122423" y="0"/>
                  <a:pt x="122423" y="0"/>
                  <a:pt x="1843646" y="0"/>
                </a:cubicBezTo>
                <a:cubicBezTo>
                  <a:pt x="1956346" y="0"/>
                  <a:pt x="2000742" y="78272"/>
                  <a:pt x="1946100" y="173559"/>
                </a:cubicBezTo>
                <a:cubicBezTo>
                  <a:pt x="1946100" y="173559"/>
                  <a:pt x="1946100" y="173559"/>
                  <a:pt x="1085488" y="1660716"/>
                </a:cubicBezTo>
                <a:cubicBezTo>
                  <a:pt x="1030846" y="1752600"/>
                  <a:pt x="938638" y="1752600"/>
                  <a:pt x="883996" y="1660716"/>
                </a:cubicBezTo>
                <a:cubicBezTo>
                  <a:pt x="883996" y="1660716"/>
                  <a:pt x="883996" y="1660716"/>
                  <a:pt x="673886" y="1297641"/>
                </a:cubicBezTo>
                <a:lnTo>
                  <a:pt x="659330" y="1272488"/>
                </a:lnTo>
                <a:lnTo>
                  <a:pt x="707321" y="1246840"/>
                </a:lnTo>
                <a:cubicBezTo>
                  <a:pt x="817113" y="1173807"/>
                  <a:pt x="889298" y="1050127"/>
                  <a:pt x="889298" y="909846"/>
                </a:cubicBezTo>
                <a:cubicBezTo>
                  <a:pt x="889298" y="685397"/>
                  <a:pt x="704504" y="503446"/>
                  <a:pt x="476548" y="503446"/>
                </a:cubicBezTo>
                <a:cubicBezTo>
                  <a:pt x="419559" y="503446"/>
                  <a:pt x="365268" y="514818"/>
                  <a:pt x="315887" y="535383"/>
                </a:cubicBezTo>
                <a:lnTo>
                  <a:pt x="252404" y="569310"/>
                </a:lnTo>
                <a:lnTo>
                  <a:pt x="243448" y="553835"/>
                </a:lnTo>
                <a:cubicBezTo>
                  <a:pt x="177185" y="439330"/>
                  <a:pt x="104066" y="312980"/>
                  <a:pt x="23384" y="173559"/>
                </a:cubicBezTo>
                <a:cubicBezTo>
                  <a:pt x="9724" y="149737"/>
                  <a:pt x="2253" y="126979"/>
                  <a:pt x="439" y="10624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kumimoji="1"/>
            </a:lvl1pPr>
          </a:lstStyle>
          <a:p>
            <a:endParaRPr lang="zh-CN" altLang="en-US" sz="1566">
              <a:latin typeface="+mj-ea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ED48ADE-E764-0688-11AF-C8CD6C42C7DB}"/>
              </a:ext>
            </a:extLst>
          </p:cNvPr>
          <p:cNvSpPr txBox="1"/>
          <p:nvPr/>
        </p:nvSpPr>
        <p:spPr>
          <a:xfrm rot="5400000">
            <a:off x="4421221" y="3878430"/>
            <a:ext cx="1702650" cy="1504778"/>
          </a:xfrm>
          <a:custGeom>
            <a:avLst/>
            <a:gdLst>
              <a:gd name="connsiteX0" fmla="*/ 437 w 1957069"/>
              <a:gd name="connsiteY0" fmla="*/ 106241 h 1729629"/>
              <a:gd name="connsiteX1" fmla="*/ 121862 w 1957069"/>
              <a:gd name="connsiteY1" fmla="*/ 0 h 1729629"/>
              <a:gd name="connsiteX2" fmla="*/ 1835208 w 1957069"/>
              <a:gd name="connsiteY2" fmla="*/ 0 h 1729629"/>
              <a:gd name="connsiteX3" fmla="*/ 1933793 w 1957069"/>
              <a:gd name="connsiteY3" fmla="*/ 173559 h 1729629"/>
              <a:gd name="connsiteX4" fmla="*/ 1724644 w 1957069"/>
              <a:gd name="connsiteY4" fmla="*/ 536634 h 1729629"/>
              <a:gd name="connsiteX5" fmla="*/ 1712644 w 1957069"/>
              <a:gd name="connsiteY5" fmla="*/ 557466 h 1729629"/>
              <a:gd name="connsiteX6" fmla="*/ 1662138 w 1957069"/>
              <a:gd name="connsiteY6" fmla="*/ 530474 h 1729629"/>
              <a:gd name="connsiteX7" fmla="*/ 1501477 w 1957069"/>
              <a:gd name="connsiteY7" fmla="*/ 498537 h 1729629"/>
              <a:gd name="connsiteX8" fmla="*/ 1088727 w 1957069"/>
              <a:gd name="connsiteY8" fmla="*/ 904937 h 1729629"/>
              <a:gd name="connsiteX9" fmla="*/ 1270704 w 1957069"/>
              <a:gd name="connsiteY9" fmla="*/ 1241931 h 1729629"/>
              <a:gd name="connsiteX10" fmla="*/ 1307143 w 1957069"/>
              <a:gd name="connsiteY10" fmla="*/ 1261404 h 1729629"/>
              <a:gd name="connsiteX11" fmla="*/ 1296177 w 1957069"/>
              <a:gd name="connsiteY11" fmla="*/ 1280440 h 1729629"/>
              <a:gd name="connsiteX12" fmla="*/ 1077120 w 1957069"/>
              <a:gd name="connsiteY12" fmla="*/ 1660716 h 1729629"/>
              <a:gd name="connsiteX13" fmla="*/ 879949 w 1957069"/>
              <a:gd name="connsiteY13" fmla="*/ 1660716 h 1729629"/>
              <a:gd name="connsiteX14" fmla="*/ 23277 w 1957069"/>
              <a:gd name="connsiteY14" fmla="*/ 173559 h 1729629"/>
              <a:gd name="connsiteX15" fmla="*/ 437 w 1957069"/>
              <a:gd name="connsiteY15" fmla="*/ 106241 h 172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069" h="1729629">
                <a:moveTo>
                  <a:pt x="437" y="106241"/>
                </a:moveTo>
                <a:cubicBezTo>
                  <a:pt x="-4981" y="44028"/>
                  <a:pt x="40275" y="0"/>
                  <a:pt x="121862" y="0"/>
                </a:cubicBezTo>
                <a:cubicBezTo>
                  <a:pt x="121862" y="0"/>
                  <a:pt x="121862" y="0"/>
                  <a:pt x="1835208" y="0"/>
                </a:cubicBezTo>
                <a:cubicBezTo>
                  <a:pt x="1943991" y="0"/>
                  <a:pt x="1988185" y="78272"/>
                  <a:pt x="1933793" y="173559"/>
                </a:cubicBezTo>
                <a:cubicBezTo>
                  <a:pt x="1933793" y="173559"/>
                  <a:pt x="1933793" y="173559"/>
                  <a:pt x="1724644" y="536634"/>
                </a:cubicBezTo>
                <a:lnTo>
                  <a:pt x="1712644" y="557466"/>
                </a:lnTo>
                <a:lnTo>
                  <a:pt x="1662138" y="530474"/>
                </a:lnTo>
                <a:cubicBezTo>
                  <a:pt x="1612757" y="509909"/>
                  <a:pt x="1558466" y="498537"/>
                  <a:pt x="1501477" y="498537"/>
                </a:cubicBezTo>
                <a:cubicBezTo>
                  <a:pt x="1273521" y="498537"/>
                  <a:pt x="1088727" y="680488"/>
                  <a:pt x="1088727" y="904937"/>
                </a:cubicBezTo>
                <a:cubicBezTo>
                  <a:pt x="1088727" y="1045218"/>
                  <a:pt x="1160912" y="1168898"/>
                  <a:pt x="1270704" y="1241931"/>
                </a:cubicBezTo>
                <a:lnTo>
                  <a:pt x="1307143" y="1261404"/>
                </a:lnTo>
                <a:lnTo>
                  <a:pt x="1296177" y="1280440"/>
                </a:lnTo>
                <a:cubicBezTo>
                  <a:pt x="1230217" y="1394945"/>
                  <a:pt x="1157433" y="1521295"/>
                  <a:pt x="1077120" y="1660716"/>
                </a:cubicBezTo>
                <a:cubicBezTo>
                  <a:pt x="1022728" y="1752600"/>
                  <a:pt x="934341" y="1752600"/>
                  <a:pt x="879949" y="1660716"/>
                </a:cubicBezTo>
                <a:cubicBezTo>
                  <a:pt x="879949" y="1660716"/>
                  <a:pt x="879949" y="1660716"/>
                  <a:pt x="23277" y="173559"/>
                </a:cubicBezTo>
                <a:cubicBezTo>
                  <a:pt x="9679" y="149737"/>
                  <a:pt x="2243" y="126979"/>
                  <a:pt x="437" y="10624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kumimoji="1"/>
            </a:lvl1pPr>
          </a:lstStyle>
          <a:p>
            <a:endParaRPr lang="zh-CN" altLang="en-US" sz="1566">
              <a:latin typeface="+mj-ea"/>
              <a:ea typeface="+mj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7CD2AAC-7C59-CC0F-F59E-3E03AEE47715}"/>
              </a:ext>
            </a:extLst>
          </p:cNvPr>
          <p:cNvSpPr txBox="1"/>
          <p:nvPr/>
        </p:nvSpPr>
        <p:spPr>
          <a:xfrm rot="5400000">
            <a:off x="6044063" y="3878169"/>
            <a:ext cx="1702650" cy="1504037"/>
          </a:xfrm>
          <a:custGeom>
            <a:avLst/>
            <a:gdLst>
              <a:gd name="connsiteX0" fmla="*/ 437 w 1957069"/>
              <a:gd name="connsiteY0" fmla="*/ 1622538 h 1728779"/>
              <a:gd name="connsiteX1" fmla="*/ 23277 w 1957069"/>
              <a:gd name="connsiteY1" fmla="*/ 1555221 h 1728779"/>
              <a:gd name="connsiteX2" fmla="*/ 879950 w 1957069"/>
              <a:gd name="connsiteY2" fmla="*/ 71466 h 1728779"/>
              <a:gd name="connsiteX3" fmla="*/ 1077121 w 1957069"/>
              <a:gd name="connsiteY3" fmla="*/ 71466 h 1728779"/>
              <a:gd name="connsiteX4" fmla="*/ 1286269 w 1957069"/>
              <a:gd name="connsiteY4" fmla="*/ 433711 h 1728779"/>
              <a:gd name="connsiteX5" fmla="*/ 1300560 w 1957069"/>
              <a:gd name="connsiteY5" fmla="*/ 458464 h 1728779"/>
              <a:gd name="connsiteX6" fmla="*/ 1262143 w 1957069"/>
              <a:gd name="connsiteY6" fmla="*/ 479316 h 1728779"/>
              <a:gd name="connsiteX7" fmla="*/ 1082966 w 1957069"/>
              <a:gd name="connsiteY7" fmla="*/ 816309 h 1728779"/>
              <a:gd name="connsiteX8" fmla="*/ 1489366 w 1957069"/>
              <a:gd name="connsiteY8" fmla="*/ 1222709 h 1728779"/>
              <a:gd name="connsiteX9" fmla="*/ 1647555 w 1957069"/>
              <a:gd name="connsiteY9" fmla="*/ 1190772 h 1728779"/>
              <a:gd name="connsiteX10" fmla="*/ 1705281 w 1957069"/>
              <a:gd name="connsiteY10" fmla="*/ 1159440 h 1728779"/>
              <a:gd name="connsiteX11" fmla="*/ 1714736 w 1957069"/>
              <a:gd name="connsiteY11" fmla="*/ 1175815 h 1728779"/>
              <a:gd name="connsiteX12" fmla="*/ 1933793 w 1957069"/>
              <a:gd name="connsiteY12" fmla="*/ 1555221 h 1728779"/>
              <a:gd name="connsiteX13" fmla="*/ 1835208 w 1957069"/>
              <a:gd name="connsiteY13" fmla="*/ 1728779 h 1728779"/>
              <a:gd name="connsiteX14" fmla="*/ 121862 w 1957069"/>
              <a:gd name="connsiteY14" fmla="*/ 1728779 h 1728779"/>
              <a:gd name="connsiteX15" fmla="*/ 437 w 1957069"/>
              <a:gd name="connsiteY15" fmla="*/ 1622538 h 172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069" h="1728779">
                <a:moveTo>
                  <a:pt x="437" y="1622538"/>
                </a:moveTo>
                <a:cubicBezTo>
                  <a:pt x="2243" y="1601801"/>
                  <a:pt x="9679" y="1579042"/>
                  <a:pt x="23277" y="1555221"/>
                </a:cubicBezTo>
                <a:cubicBezTo>
                  <a:pt x="23277" y="1555221"/>
                  <a:pt x="23277" y="1555221"/>
                  <a:pt x="879950" y="71466"/>
                </a:cubicBezTo>
                <a:cubicBezTo>
                  <a:pt x="934342" y="-23821"/>
                  <a:pt x="1022729" y="-23821"/>
                  <a:pt x="1077121" y="71466"/>
                </a:cubicBezTo>
                <a:cubicBezTo>
                  <a:pt x="1077121" y="71466"/>
                  <a:pt x="1077121" y="71466"/>
                  <a:pt x="1286269" y="433711"/>
                </a:cubicBezTo>
                <a:lnTo>
                  <a:pt x="1300560" y="458464"/>
                </a:lnTo>
                <a:lnTo>
                  <a:pt x="1262143" y="479316"/>
                </a:lnTo>
                <a:cubicBezTo>
                  <a:pt x="1154040" y="552349"/>
                  <a:pt x="1082966" y="676029"/>
                  <a:pt x="1082966" y="816309"/>
                </a:cubicBezTo>
                <a:cubicBezTo>
                  <a:pt x="1082966" y="1040758"/>
                  <a:pt x="1264917" y="1222709"/>
                  <a:pt x="1489366" y="1222709"/>
                </a:cubicBezTo>
                <a:cubicBezTo>
                  <a:pt x="1545478" y="1222709"/>
                  <a:pt x="1598934" y="1211337"/>
                  <a:pt x="1647555" y="1190772"/>
                </a:cubicBezTo>
                <a:lnTo>
                  <a:pt x="1705281" y="1159440"/>
                </a:lnTo>
                <a:lnTo>
                  <a:pt x="1714736" y="1175815"/>
                </a:lnTo>
                <a:cubicBezTo>
                  <a:pt x="1780696" y="1290058"/>
                  <a:pt x="1853480" y="1416119"/>
                  <a:pt x="1933793" y="1555221"/>
                </a:cubicBezTo>
                <a:cubicBezTo>
                  <a:pt x="1988185" y="1650508"/>
                  <a:pt x="1943991" y="1728779"/>
                  <a:pt x="1835208" y="1728779"/>
                </a:cubicBezTo>
                <a:cubicBezTo>
                  <a:pt x="1835208" y="1728779"/>
                  <a:pt x="1835208" y="1728779"/>
                  <a:pt x="121862" y="1728779"/>
                </a:cubicBezTo>
                <a:cubicBezTo>
                  <a:pt x="40275" y="1728779"/>
                  <a:pt x="-4981" y="1684751"/>
                  <a:pt x="437" y="1622538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endParaRPr kumimoji="1" lang="zh-CN" altLang="en-US" sz="1566">
              <a:latin typeface="+mj-ea"/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FC049C8-FE35-7EFD-7735-83BA9BC8AE22}"/>
              </a:ext>
            </a:extLst>
          </p:cNvPr>
          <p:cNvSpPr txBox="1"/>
          <p:nvPr/>
        </p:nvSpPr>
        <p:spPr>
          <a:xfrm rot="5400000">
            <a:off x="6043033" y="1824541"/>
            <a:ext cx="1713378" cy="1504037"/>
          </a:xfrm>
          <a:custGeom>
            <a:avLst/>
            <a:gdLst>
              <a:gd name="connsiteX0" fmla="*/ 439 w 1969401"/>
              <a:gd name="connsiteY0" fmla="*/ 1622538 h 1728779"/>
              <a:gd name="connsiteX1" fmla="*/ 23384 w 1969401"/>
              <a:gd name="connsiteY1" fmla="*/ 1555221 h 1728779"/>
              <a:gd name="connsiteX2" fmla="*/ 233494 w 1969401"/>
              <a:gd name="connsiteY2" fmla="*/ 1192976 h 1728779"/>
              <a:gd name="connsiteX3" fmla="*/ 251445 w 1969401"/>
              <a:gd name="connsiteY3" fmla="*/ 1162028 h 1728779"/>
              <a:gd name="connsiteX4" fmla="*/ 313449 w 1969401"/>
              <a:gd name="connsiteY4" fmla="*/ 1195682 h 1728779"/>
              <a:gd name="connsiteX5" fmla="*/ 471638 w 1969401"/>
              <a:gd name="connsiteY5" fmla="*/ 1227619 h 1728779"/>
              <a:gd name="connsiteX6" fmla="*/ 878038 w 1969401"/>
              <a:gd name="connsiteY6" fmla="*/ 821219 h 1728779"/>
              <a:gd name="connsiteX7" fmla="*/ 698860 w 1969401"/>
              <a:gd name="connsiteY7" fmla="*/ 484226 h 1728779"/>
              <a:gd name="connsiteX8" fmla="*/ 657581 w 1969401"/>
              <a:gd name="connsiteY8" fmla="*/ 461820 h 1728779"/>
              <a:gd name="connsiteX9" fmla="*/ 663932 w 1969401"/>
              <a:gd name="connsiteY9" fmla="*/ 450872 h 1728779"/>
              <a:gd name="connsiteX10" fmla="*/ 883996 w 1969401"/>
              <a:gd name="connsiteY10" fmla="*/ 71466 h 1728779"/>
              <a:gd name="connsiteX11" fmla="*/ 1085488 w 1969401"/>
              <a:gd name="connsiteY11" fmla="*/ 71466 h 1728779"/>
              <a:gd name="connsiteX12" fmla="*/ 1946100 w 1969401"/>
              <a:gd name="connsiteY12" fmla="*/ 1555221 h 1728779"/>
              <a:gd name="connsiteX13" fmla="*/ 1843646 w 1969401"/>
              <a:gd name="connsiteY13" fmla="*/ 1728779 h 1728779"/>
              <a:gd name="connsiteX14" fmla="*/ 122423 w 1969401"/>
              <a:gd name="connsiteY14" fmla="*/ 1728779 h 1728779"/>
              <a:gd name="connsiteX15" fmla="*/ 439 w 1969401"/>
              <a:gd name="connsiteY15" fmla="*/ 1622538 h 172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9401" h="1728779">
                <a:moveTo>
                  <a:pt x="439" y="1622538"/>
                </a:moveTo>
                <a:cubicBezTo>
                  <a:pt x="2253" y="1601801"/>
                  <a:pt x="9724" y="1579042"/>
                  <a:pt x="23384" y="1555221"/>
                </a:cubicBezTo>
                <a:cubicBezTo>
                  <a:pt x="23384" y="1555221"/>
                  <a:pt x="23384" y="1555221"/>
                  <a:pt x="233494" y="1192976"/>
                </a:cubicBezTo>
                <a:lnTo>
                  <a:pt x="251445" y="1162028"/>
                </a:lnTo>
                <a:lnTo>
                  <a:pt x="313449" y="1195682"/>
                </a:lnTo>
                <a:cubicBezTo>
                  <a:pt x="362070" y="1216247"/>
                  <a:pt x="415526" y="1227619"/>
                  <a:pt x="471638" y="1227619"/>
                </a:cubicBezTo>
                <a:cubicBezTo>
                  <a:pt x="696087" y="1227619"/>
                  <a:pt x="878038" y="1045668"/>
                  <a:pt x="878038" y="821219"/>
                </a:cubicBezTo>
                <a:cubicBezTo>
                  <a:pt x="878038" y="680939"/>
                  <a:pt x="806964" y="557259"/>
                  <a:pt x="698860" y="484226"/>
                </a:cubicBezTo>
                <a:lnTo>
                  <a:pt x="657581" y="461820"/>
                </a:lnTo>
                <a:lnTo>
                  <a:pt x="663932" y="450872"/>
                </a:lnTo>
                <a:cubicBezTo>
                  <a:pt x="730195" y="336629"/>
                  <a:pt x="803314" y="210568"/>
                  <a:pt x="883996" y="71466"/>
                </a:cubicBezTo>
                <a:cubicBezTo>
                  <a:pt x="938638" y="-23821"/>
                  <a:pt x="1030846" y="-23821"/>
                  <a:pt x="1085488" y="71466"/>
                </a:cubicBezTo>
                <a:cubicBezTo>
                  <a:pt x="1085488" y="71466"/>
                  <a:pt x="1085488" y="71466"/>
                  <a:pt x="1946100" y="1555221"/>
                </a:cubicBezTo>
                <a:cubicBezTo>
                  <a:pt x="2000742" y="1650508"/>
                  <a:pt x="1956346" y="1728779"/>
                  <a:pt x="1843646" y="1728779"/>
                </a:cubicBezTo>
                <a:cubicBezTo>
                  <a:pt x="1843646" y="1728779"/>
                  <a:pt x="1843646" y="1728779"/>
                  <a:pt x="122423" y="1728779"/>
                </a:cubicBezTo>
                <a:cubicBezTo>
                  <a:pt x="40460" y="1728779"/>
                  <a:pt x="-5004" y="1684752"/>
                  <a:pt x="439" y="1622538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endParaRPr kumimoji="1" lang="zh-CN" altLang="en-US" sz="1566">
              <a:latin typeface="+mj-ea"/>
              <a:ea typeface="+mj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81D13AF-3641-E630-9C1F-9E11A1910BB2}"/>
              </a:ext>
            </a:extLst>
          </p:cNvPr>
          <p:cNvSpPr txBox="1"/>
          <p:nvPr/>
        </p:nvSpPr>
        <p:spPr>
          <a:xfrm rot="5400000">
            <a:off x="4281061" y="2851641"/>
            <a:ext cx="1712859" cy="1504037"/>
          </a:xfrm>
          <a:custGeom>
            <a:avLst/>
            <a:gdLst>
              <a:gd name="connsiteX0" fmla="*/ 292 w 1968803"/>
              <a:gd name="connsiteY0" fmla="*/ 1622538 h 1728779"/>
              <a:gd name="connsiteX1" fmla="*/ 22704 w 1968803"/>
              <a:gd name="connsiteY1" fmla="*/ 1555221 h 1728779"/>
              <a:gd name="connsiteX2" fmla="*/ 883316 w 1968803"/>
              <a:gd name="connsiteY2" fmla="*/ 71466 h 1728779"/>
              <a:gd name="connsiteX3" fmla="*/ 1084808 w 1968803"/>
              <a:gd name="connsiteY3" fmla="*/ 71466 h 1728779"/>
              <a:gd name="connsiteX4" fmla="*/ 1945420 w 1968803"/>
              <a:gd name="connsiteY4" fmla="*/ 1555221 h 1728779"/>
              <a:gd name="connsiteX5" fmla="*/ 1846381 w 1968803"/>
              <a:gd name="connsiteY5" fmla="*/ 1728779 h 1728779"/>
              <a:gd name="connsiteX6" fmla="*/ 1426161 w 1968803"/>
              <a:gd name="connsiteY6" fmla="*/ 1728779 h 1728779"/>
              <a:gd name="connsiteX7" fmla="*/ 1389063 w 1968803"/>
              <a:gd name="connsiteY7" fmla="*/ 1728779 h 1728779"/>
              <a:gd name="connsiteX8" fmla="*/ 1381069 w 1968803"/>
              <a:gd name="connsiteY8" fmla="*/ 1649479 h 1728779"/>
              <a:gd name="connsiteX9" fmla="*/ 982926 w 1968803"/>
              <a:gd name="connsiteY9" fmla="*/ 1324983 h 1728779"/>
              <a:gd name="connsiteX10" fmla="*/ 584783 w 1968803"/>
              <a:gd name="connsiteY10" fmla="*/ 1649479 h 1728779"/>
              <a:gd name="connsiteX11" fmla="*/ 576789 w 1968803"/>
              <a:gd name="connsiteY11" fmla="*/ 1728779 h 1728779"/>
              <a:gd name="connsiteX12" fmla="*/ 565287 w 1968803"/>
              <a:gd name="connsiteY12" fmla="*/ 1728779 h 1728779"/>
              <a:gd name="connsiteX13" fmla="*/ 125158 w 1968803"/>
              <a:gd name="connsiteY13" fmla="*/ 1728779 h 1728779"/>
              <a:gd name="connsiteX14" fmla="*/ 292 w 1968803"/>
              <a:gd name="connsiteY14" fmla="*/ 1622538 h 172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8803" h="1728779">
                <a:moveTo>
                  <a:pt x="292" y="1622538"/>
                </a:moveTo>
                <a:cubicBezTo>
                  <a:pt x="1787" y="1601801"/>
                  <a:pt x="9044" y="1579042"/>
                  <a:pt x="22704" y="1555221"/>
                </a:cubicBezTo>
                <a:cubicBezTo>
                  <a:pt x="22704" y="1555221"/>
                  <a:pt x="22704" y="1555221"/>
                  <a:pt x="883316" y="71466"/>
                </a:cubicBezTo>
                <a:cubicBezTo>
                  <a:pt x="941373" y="-23821"/>
                  <a:pt x="1030166" y="-23821"/>
                  <a:pt x="1084808" y="71466"/>
                </a:cubicBezTo>
                <a:lnTo>
                  <a:pt x="1945420" y="1555221"/>
                </a:lnTo>
                <a:cubicBezTo>
                  <a:pt x="2000062" y="1650508"/>
                  <a:pt x="1955665" y="1728779"/>
                  <a:pt x="1846381" y="1728779"/>
                </a:cubicBezTo>
                <a:cubicBezTo>
                  <a:pt x="1846381" y="1728779"/>
                  <a:pt x="1846381" y="1728779"/>
                  <a:pt x="1426161" y="1728779"/>
                </a:cubicBezTo>
                <a:lnTo>
                  <a:pt x="1389063" y="1728779"/>
                </a:lnTo>
                <a:lnTo>
                  <a:pt x="1381069" y="1649479"/>
                </a:lnTo>
                <a:cubicBezTo>
                  <a:pt x="1343174" y="1464289"/>
                  <a:pt x="1179319" y="1324983"/>
                  <a:pt x="982926" y="1324983"/>
                </a:cubicBezTo>
                <a:cubicBezTo>
                  <a:pt x="786533" y="1324983"/>
                  <a:pt x="622678" y="1464289"/>
                  <a:pt x="584783" y="1649479"/>
                </a:cubicBezTo>
                <a:lnTo>
                  <a:pt x="576789" y="1728779"/>
                </a:lnTo>
                <a:lnTo>
                  <a:pt x="565287" y="1728779"/>
                </a:lnTo>
                <a:cubicBezTo>
                  <a:pt x="432759" y="1728779"/>
                  <a:pt x="286523" y="1728779"/>
                  <a:pt x="125158" y="1728779"/>
                </a:cubicBezTo>
                <a:cubicBezTo>
                  <a:pt x="43195" y="1728779"/>
                  <a:pt x="-4190" y="1684751"/>
                  <a:pt x="292" y="1622538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endParaRPr kumimoji="1" lang="zh-CN" altLang="en-US" sz="1566">
              <a:latin typeface="+mj-ea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DA3D2A0-69AD-E9A1-6656-32CA3C70668C}"/>
              </a:ext>
            </a:extLst>
          </p:cNvPr>
          <p:cNvSpPr txBox="1"/>
          <p:nvPr/>
        </p:nvSpPr>
        <p:spPr>
          <a:xfrm rot="5400000">
            <a:off x="6179909" y="2851640"/>
            <a:ext cx="1712859" cy="1504037"/>
          </a:xfrm>
          <a:custGeom>
            <a:avLst/>
            <a:gdLst>
              <a:gd name="connsiteX0" fmla="*/ 292 w 1968804"/>
              <a:gd name="connsiteY0" fmla="*/ 106241 h 1728778"/>
              <a:gd name="connsiteX1" fmla="*/ 125158 w 1968804"/>
              <a:gd name="connsiteY1" fmla="*/ 0 h 1728778"/>
              <a:gd name="connsiteX2" fmla="*/ 576566 w 1968804"/>
              <a:gd name="connsiteY2" fmla="*/ 0 h 1728778"/>
              <a:gd name="connsiteX3" fmla="*/ 576526 w 1968804"/>
              <a:gd name="connsiteY3" fmla="*/ 400 h 1728778"/>
              <a:gd name="connsiteX4" fmla="*/ 982926 w 1968804"/>
              <a:gd name="connsiteY4" fmla="*/ 406800 h 1728778"/>
              <a:gd name="connsiteX5" fmla="*/ 1389326 w 1968804"/>
              <a:gd name="connsiteY5" fmla="*/ 400 h 1728778"/>
              <a:gd name="connsiteX6" fmla="*/ 1389286 w 1968804"/>
              <a:gd name="connsiteY6" fmla="*/ 0 h 1728778"/>
              <a:gd name="connsiteX7" fmla="*/ 1846382 w 1968804"/>
              <a:gd name="connsiteY7" fmla="*/ 0 h 1728778"/>
              <a:gd name="connsiteX8" fmla="*/ 1945420 w 1968804"/>
              <a:gd name="connsiteY8" fmla="*/ 173559 h 1728778"/>
              <a:gd name="connsiteX9" fmla="*/ 1084808 w 1968804"/>
              <a:gd name="connsiteY9" fmla="*/ 1657313 h 1728778"/>
              <a:gd name="connsiteX10" fmla="*/ 883316 w 1968804"/>
              <a:gd name="connsiteY10" fmla="*/ 1657313 h 1728778"/>
              <a:gd name="connsiteX11" fmla="*/ 22704 w 1968804"/>
              <a:gd name="connsiteY11" fmla="*/ 173559 h 1728778"/>
              <a:gd name="connsiteX12" fmla="*/ 292 w 1968804"/>
              <a:gd name="connsiteY12" fmla="*/ 106241 h 172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8804" h="1728778">
                <a:moveTo>
                  <a:pt x="292" y="106241"/>
                </a:moveTo>
                <a:cubicBezTo>
                  <a:pt x="-4190" y="44028"/>
                  <a:pt x="43195" y="0"/>
                  <a:pt x="125158" y="0"/>
                </a:cubicBezTo>
                <a:lnTo>
                  <a:pt x="576566" y="0"/>
                </a:lnTo>
                <a:lnTo>
                  <a:pt x="576526" y="400"/>
                </a:lnTo>
                <a:cubicBezTo>
                  <a:pt x="576526" y="224849"/>
                  <a:pt x="758477" y="406800"/>
                  <a:pt x="982926" y="406800"/>
                </a:cubicBezTo>
                <a:cubicBezTo>
                  <a:pt x="1207375" y="406800"/>
                  <a:pt x="1389326" y="224849"/>
                  <a:pt x="1389326" y="400"/>
                </a:cubicBezTo>
                <a:lnTo>
                  <a:pt x="1389286" y="0"/>
                </a:lnTo>
                <a:lnTo>
                  <a:pt x="1846382" y="0"/>
                </a:lnTo>
                <a:cubicBezTo>
                  <a:pt x="1955666" y="0"/>
                  <a:pt x="2000062" y="78272"/>
                  <a:pt x="1945420" y="173559"/>
                </a:cubicBezTo>
                <a:cubicBezTo>
                  <a:pt x="1945420" y="173559"/>
                  <a:pt x="1945420" y="173559"/>
                  <a:pt x="1084808" y="1657313"/>
                </a:cubicBezTo>
                <a:cubicBezTo>
                  <a:pt x="1030166" y="1752600"/>
                  <a:pt x="941373" y="1752600"/>
                  <a:pt x="883316" y="1657313"/>
                </a:cubicBezTo>
                <a:cubicBezTo>
                  <a:pt x="883316" y="1657313"/>
                  <a:pt x="883316" y="1657313"/>
                  <a:pt x="22704" y="173559"/>
                </a:cubicBezTo>
                <a:cubicBezTo>
                  <a:pt x="9044" y="149737"/>
                  <a:pt x="1787" y="126979"/>
                  <a:pt x="292" y="10624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kumimoji="1"/>
            </a:lvl1pPr>
          </a:lstStyle>
          <a:p>
            <a:endParaRPr lang="zh-CN" altLang="en-US" sz="1566">
              <a:latin typeface="+mj-ea"/>
              <a:ea typeface="+mj-ea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E71E6C76-1496-C74B-5336-9BF6A94CC5A0}"/>
              </a:ext>
            </a:extLst>
          </p:cNvPr>
          <p:cNvSpPr/>
          <p:nvPr/>
        </p:nvSpPr>
        <p:spPr>
          <a:xfrm>
            <a:off x="6312528" y="4177004"/>
            <a:ext cx="383723" cy="345944"/>
          </a:xfrm>
          <a:custGeom>
            <a:avLst/>
            <a:gdLst>
              <a:gd name="connsiteX0" fmla="*/ 131816 w 636180"/>
              <a:gd name="connsiteY0" fmla="*/ 258484 h 573546"/>
              <a:gd name="connsiteX1" fmla="*/ 111607 w 636180"/>
              <a:gd name="connsiteY1" fmla="*/ 278692 h 573546"/>
              <a:gd name="connsiteX2" fmla="*/ 131816 w 636180"/>
              <a:gd name="connsiteY2" fmla="*/ 298901 h 573546"/>
              <a:gd name="connsiteX3" fmla="*/ 244984 w 636180"/>
              <a:gd name="connsiteY3" fmla="*/ 298901 h 573546"/>
              <a:gd name="connsiteX4" fmla="*/ 244984 w 636180"/>
              <a:gd name="connsiteY4" fmla="*/ 299547 h 573546"/>
              <a:gd name="connsiteX5" fmla="*/ 245648 w 636180"/>
              <a:gd name="connsiteY5" fmla="*/ 299532 h 573546"/>
              <a:gd name="connsiteX6" fmla="*/ 265195 w 636180"/>
              <a:gd name="connsiteY6" fmla="*/ 278692 h 573546"/>
              <a:gd name="connsiteX7" fmla="*/ 244984 w 636180"/>
              <a:gd name="connsiteY7" fmla="*/ 258484 h 573546"/>
              <a:gd name="connsiteX8" fmla="*/ 131816 w 636180"/>
              <a:gd name="connsiteY8" fmla="*/ 177649 h 573546"/>
              <a:gd name="connsiteX9" fmla="*/ 111607 w 636180"/>
              <a:gd name="connsiteY9" fmla="*/ 197858 h 573546"/>
              <a:gd name="connsiteX10" fmla="*/ 131816 w 636180"/>
              <a:gd name="connsiteY10" fmla="*/ 218065 h 573546"/>
              <a:gd name="connsiteX11" fmla="*/ 325819 w 636180"/>
              <a:gd name="connsiteY11" fmla="*/ 218065 h 573546"/>
              <a:gd name="connsiteX12" fmla="*/ 325819 w 636180"/>
              <a:gd name="connsiteY12" fmla="*/ 218713 h 573546"/>
              <a:gd name="connsiteX13" fmla="*/ 326483 w 636180"/>
              <a:gd name="connsiteY13" fmla="*/ 218698 h 573546"/>
              <a:gd name="connsiteX14" fmla="*/ 346029 w 636180"/>
              <a:gd name="connsiteY14" fmla="*/ 197858 h 573546"/>
              <a:gd name="connsiteX15" fmla="*/ 325819 w 636180"/>
              <a:gd name="connsiteY15" fmla="*/ 177649 h 573546"/>
              <a:gd name="connsiteX16" fmla="*/ 477952 w 636180"/>
              <a:gd name="connsiteY16" fmla="*/ 126073 h 573546"/>
              <a:gd name="connsiteX17" fmla="*/ 628790 w 636180"/>
              <a:gd name="connsiteY17" fmla="*/ 300191 h 573546"/>
              <a:gd name="connsiteX18" fmla="*/ 607450 w 636180"/>
              <a:gd name="connsiteY18" fmla="*/ 445694 h 573546"/>
              <a:gd name="connsiteX19" fmla="*/ 606157 w 636180"/>
              <a:gd name="connsiteY19" fmla="*/ 460731 h 573546"/>
              <a:gd name="connsiteX20" fmla="*/ 635257 w 636180"/>
              <a:gd name="connsiteY20" fmla="*/ 548031 h 573546"/>
              <a:gd name="connsiteX21" fmla="*/ 635403 w 636180"/>
              <a:gd name="connsiteY21" fmla="*/ 559430 h 573546"/>
              <a:gd name="connsiteX22" fmla="*/ 611167 w 636180"/>
              <a:gd name="connsiteY22" fmla="*/ 572768 h 573546"/>
              <a:gd name="connsiteX23" fmla="*/ 523543 w 636180"/>
              <a:gd name="connsiteY23" fmla="*/ 543667 h 573546"/>
              <a:gd name="connsiteX24" fmla="*/ 508669 w 636180"/>
              <a:gd name="connsiteY24" fmla="*/ 544799 h 573546"/>
              <a:gd name="connsiteX25" fmla="*/ 363166 w 636180"/>
              <a:gd name="connsiteY25" fmla="*/ 565816 h 573546"/>
              <a:gd name="connsiteX26" fmla="*/ 237710 w 636180"/>
              <a:gd name="connsiteY26" fmla="*/ 496461 h 573546"/>
              <a:gd name="connsiteX27" fmla="*/ 279905 w 636180"/>
              <a:gd name="connsiteY27" fmla="*/ 492416 h 573546"/>
              <a:gd name="connsiteX28" fmla="*/ 494120 w 636180"/>
              <a:gd name="connsiteY28" fmla="*/ 280144 h 573546"/>
              <a:gd name="connsiteX29" fmla="*/ 477952 w 636180"/>
              <a:gd name="connsiteY29" fmla="*/ 126073 h 573546"/>
              <a:gd name="connsiteX30" fmla="*/ 232086 w 636180"/>
              <a:gd name="connsiteY30" fmla="*/ 0 h 573546"/>
              <a:gd name="connsiteX31" fmla="*/ 277077 w 636180"/>
              <a:gd name="connsiteY31" fmla="*/ 4473 h 573546"/>
              <a:gd name="connsiteX32" fmla="*/ 455480 w 636180"/>
              <a:gd name="connsiteY32" fmla="*/ 272711 h 573546"/>
              <a:gd name="connsiteX33" fmla="*/ 273924 w 636180"/>
              <a:gd name="connsiteY33" fmla="*/ 452650 h 573546"/>
              <a:gd name="connsiteX34" fmla="*/ 128421 w 636180"/>
              <a:gd name="connsiteY34" fmla="*/ 431631 h 573546"/>
              <a:gd name="connsiteX35" fmla="*/ 113547 w 636180"/>
              <a:gd name="connsiteY35" fmla="*/ 430502 h 573546"/>
              <a:gd name="connsiteX36" fmla="*/ 25923 w 636180"/>
              <a:gd name="connsiteY36" fmla="*/ 459601 h 573546"/>
              <a:gd name="connsiteX37" fmla="*/ 13329 w 636180"/>
              <a:gd name="connsiteY37" fmla="*/ 459649 h 573546"/>
              <a:gd name="connsiteX38" fmla="*/ 1025 w 636180"/>
              <a:gd name="connsiteY38" fmla="*/ 434865 h 573546"/>
              <a:gd name="connsiteX39" fmla="*/ 30126 w 636180"/>
              <a:gd name="connsiteY39" fmla="*/ 347564 h 573546"/>
              <a:gd name="connsiteX40" fmla="*/ 28832 w 636180"/>
              <a:gd name="connsiteY40" fmla="*/ 332528 h 573546"/>
              <a:gd name="connsiteX41" fmla="*/ 7492 w 636180"/>
              <a:gd name="connsiteY41" fmla="*/ 187025 h 573546"/>
              <a:gd name="connsiteX42" fmla="*/ 187108 w 636180"/>
              <a:gd name="connsiteY42" fmla="*/ 4500 h 573546"/>
              <a:gd name="connsiteX43" fmla="*/ 232086 w 636180"/>
              <a:gd name="connsiteY43" fmla="*/ 0 h 573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6180" h="573546">
                <a:moveTo>
                  <a:pt x="131816" y="258484"/>
                </a:moveTo>
                <a:cubicBezTo>
                  <a:pt x="120661" y="258484"/>
                  <a:pt x="111607" y="267538"/>
                  <a:pt x="111607" y="278692"/>
                </a:cubicBezTo>
                <a:cubicBezTo>
                  <a:pt x="111607" y="289848"/>
                  <a:pt x="120661" y="298901"/>
                  <a:pt x="131816" y="298901"/>
                </a:cubicBezTo>
                <a:lnTo>
                  <a:pt x="244984" y="298901"/>
                </a:lnTo>
                <a:lnTo>
                  <a:pt x="244984" y="299547"/>
                </a:lnTo>
                <a:cubicBezTo>
                  <a:pt x="245212" y="299547"/>
                  <a:pt x="245422" y="299547"/>
                  <a:pt x="245648" y="299532"/>
                </a:cubicBezTo>
                <a:cubicBezTo>
                  <a:pt x="256803" y="299175"/>
                  <a:pt x="265549" y="289848"/>
                  <a:pt x="265195" y="278692"/>
                </a:cubicBezTo>
                <a:cubicBezTo>
                  <a:pt x="265195" y="267538"/>
                  <a:pt x="256141" y="258484"/>
                  <a:pt x="244984" y="258484"/>
                </a:cubicBezTo>
                <a:close/>
                <a:moveTo>
                  <a:pt x="131816" y="177649"/>
                </a:moveTo>
                <a:cubicBezTo>
                  <a:pt x="120661" y="177649"/>
                  <a:pt x="111607" y="186702"/>
                  <a:pt x="111607" y="197858"/>
                </a:cubicBezTo>
                <a:cubicBezTo>
                  <a:pt x="111607" y="209012"/>
                  <a:pt x="120661" y="218065"/>
                  <a:pt x="131816" y="218065"/>
                </a:cubicBezTo>
                <a:lnTo>
                  <a:pt x="325819" y="218065"/>
                </a:lnTo>
                <a:lnTo>
                  <a:pt x="325819" y="218713"/>
                </a:lnTo>
                <a:cubicBezTo>
                  <a:pt x="326047" y="218713"/>
                  <a:pt x="326257" y="218713"/>
                  <a:pt x="326483" y="218698"/>
                </a:cubicBezTo>
                <a:cubicBezTo>
                  <a:pt x="337638" y="218340"/>
                  <a:pt x="346384" y="209012"/>
                  <a:pt x="346029" y="197858"/>
                </a:cubicBezTo>
                <a:cubicBezTo>
                  <a:pt x="346029" y="186702"/>
                  <a:pt x="336976" y="177649"/>
                  <a:pt x="325819" y="177649"/>
                </a:cubicBezTo>
                <a:close/>
                <a:moveTo>
                  <a:pt x="477952" y="126073"/>
                </a:moveTo>
                <a:cubicBezTo>
                  <a:pt x="556038" y="152538"/>
                  <a:pt x="613721" y="219131"/>
                  <a:pt x="628790" y="300191"/>
                </a:cubicBezTo>
                <a:cubicBezTo>
                  <a:pt x="637988" y="349711"/>
                  <a:pt x="630471" y="400896"/>
                  <a:pt x="607450" y="445694"/>
                </a:cubicBezTo>
                <a:cubicBezTo>
                  <a:pt x="604928" y="450303"/>
                  <a:pt x="604459" y="455752"/>
                  <a:pt x="606157" y="460731"/>
                </a:cubicBezTo>
                <a:lnTo>
                  <a:pt x="635257" y="548031"/>
                </a:lnTo>
                <a:cubicBezTo>
                  <a:pt x="636437" y="551735"/>
                  <a:pt x="636486" y="555694"/>
                  <a:pt x="635403" y="559430"/>
                </a:cubicBezTo>
                <a:cubicBezTo>
                  <a:pt x="632395" y="569810"/>
                  <a:pt x="621548" y="575775"/>
                  <a:pt x="611167" y="572768"/>
                </a:cubicBezTo>
                <a:lnTo>
                  <a:pt x="523543" y="543667"/>
                </a:lnTo>
                <a:cubicBezTo>
                  <a:pt x="518627" y="542099"/>
                  <a:pt x="513292" y="542503"/>
                  <a:pt x="508669" y="544799"/>
                </a:cubicBezTo>
                <a:cubicBezTo>
                  <a:pt x="463822" y="567691"/>
                  <a:pt x="412653" y="575081"/>
                  <a:pt x="363166" y="565816"/>
                </a:cubicBezTo>
                <a:cubicBezTo>
                  <a:pt x="314940" y="556908"/>
                  <a:pt x="270916" y="532560"/>
                  <a:pt x="237710" y="496461"/>
                </a:cubicBezTo>
                <a:cubicBezTo>
                  <a:pt x="251855" y="496152"/>
                  <a:pt x="265953" y="494811"/>
                  <a:pt x="279905" y="492416"/>
                </a:cubicBezTo>
                <a:cubicBezTo>
                  <a:pt x="388322" y="472727"/>
                  <a:pt x="473441" y="388367"/>
                  <a:pt x="494120" y="280144"/>
                </a:cubicBezTo>
                <a:cubicBezTo>
                  <a:pt x="503899" y="228314"/>
                  <a:pt x="498290" y="174752"/>
                  <a:pt x="477952" y="126073"/>
                </a:cubicBezTo>
                <a:close/>
                <a:moveTo>
                  <a:pt x="232086" y="0"/>
                </a:moveTo>
                <a:cubicBezTo>
                  <a:pt x="247156" y="-5"/>
                  <a:pt x="262228" y="1486"/>
                  <a:pt x="277077" y="4473"/>
                </a:cubicBezTo>
                <a:cubicBezTo>
                  <a:pt x="400415" y="29279"/>
                  <a:pt x="480279" y="149371"/>
                  <a:pt x="455480" y="272711"/>
                </a:cubicBezTo>
                <a:cubicBezTo>
                  <a:pt x="437648" y="364280"/>
                  <a:pt x="365656" y="435642"/>
                  <a:pt x="273924" y="452650"/>
                </a:cubicBezTo>
                <a:cubicBezTo>
                  <a:pt x="224437" y="461913"/>
                  <a:pt x="173268" y="454525"/>
                  <a:pt x="128421" y="431631"/>
                </a:cubicBezTo>
                <a:cubicBezTo>
                  <a:pt x="123797" y="429336"/>
                  <a:pt x="118463" y="428932"/>
                  <a:pt x="113547" y="430502"/>
                </a:cubicBezTo>
                <a:lnTo>
                  <a:pt x="25923" y="459601"/>
                </a:lnTo>
                <a:cubicBezTo>
                  <a:pt x="21848" y="461007"/>
                  <a:pt x="17418" y="461024"/>
                  <a:pt x="13329" y="459649"/>
                </a:cubicBezTo>
                <a:cubicBezTo>
                  <a:pt x="3094" y="456205"/>
                  <a:pt x="-2419" y="445100"/>
                  <a:pt x="1025" y="434865"/>
                </a:cubicBezTo>
                <a:lnTo>
                  <a:pt x="30126" y="347564"/>
                </a:lnTo>
                <a:cubicBezTo>
                  <a:pt x="31726" y="342584"/>
                  <a:pt x="31258" y="337168"/>
                  <a:pt x="28832" y="332528"/>
                </a:cubicBezTo>
                <a:cubicBezTo>
                  <a:pt x="5811" y="287729"/>
                  <a:pt x="-1708" y="236545"/>
                  <a:pt x="7492" y="187025"/>
                </a:cubicBezTo>
                <a:cubicBezTo>
                  <a:pt x="23886" y="94906"/>
                  <a:pt x="95262" y="22367"/>
                  <a:pt x="187108" y="4500"/>
                </a:cubicBezTo>
                <a:cubicBezTo>
                  <a:pt x="201949" y="1505"/>
                  <a:pt x="217017" y="5"/>
                  <a:pt x="232086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371FDA39-93D0-13E1-81BB-A38DD4137D88}"/>
              </a:ext>
            </a:extLst>
          </p:cNvPr>
          <p:cNvSpPr/>
          <p:nvPr/>
        </p:nvSpPr>
        <p:spPr>
          <a:xfrm>
            <a:off x="5058740" y="3426060"/>
            <a:ext cx="380304" cy="321795"/>
          </a:xfrm>
          <a:custGeom>
            <a:avLst/>
            <a:gdLst>
              <a:gd name="connsiteX0" fmla="*/ 354619 w 630513"/>
              <a:gd name="connsiteY0" fmla="*/ 210334 h 533510"/>
              <a:gd name="connsiteX1" fmla="*/ 451621 w 630513"/>
              <a:gd name="connsiteY1" fmla="*/ 307336 h 533510"/>
              <a:gd name="connsiteX2" fmla="*/ 354619 w 630513"/>
              <a:gd name="connsiteY2" fmla="*/ 404338 h 533510"/>
              <a:gd name="connsiteX3" fmla="*/ 257617 w 630513"/>
              <a:gd name="connsiteY3" fmla="*/ 307336 h 533510"/>
              <a:gd name="connsiteX4" fmla="*/ 354619 w 630513"/>
              <a:gd name="connsiteY4" fmla="*/ 210334 h 533510"/>
              <a:gd name="connsiteX5" fmla="*/ 338544 w 630513"/>
              <a:gd name="connsiteY5" fmla="*/ 162291 h 533510"/>
              <a:gd name="connsiteX6" fmla="*/ 282599 w 630513"/>
              <a:gd name="connsiteY6" fmla="*/ 179776 h 533510"/>
              <a:gd name="connsiteX7" fmla="*/ 228278 w 630513"/>
              <a:gd name="connsiteY7" fmla="*/ 234097 h 533510"/>
              <a:gd name="connsiteX8" fmla="*/ 228342 w 630513"/>
              <a:gd name="connsiteY8" fmla="*/ 377564 h 533510"/>
              <a:gd name="connsiteX9" fmla="*/ 428910 w 630513"/>
              <a:gd name="connsiteY9" fmla="*/ 434568 h 533510"/>
              <a:gd name="connsiteX10" fmla="*/ 483231 w 630513"/>
              <a:gd name="connsiteY10" fmla="*/ 380408 h 533510"/>
              <a:gd name="connsiteX11" fmla="*/ 482908 w 630513"/>
              <a:gd name="connsiteY11" fmla="*/ 380408 h 533510"/>
              <a:gd name="connsiteX12" fmla="*/ 483021 w 630513"/>
              <a:gd name="connsiteY12" fmla="*/ 238123 h 533510"/>
              <a:gd name="connsiteX13" fmla="*/ 338544 w 630513"/>
              <a:gd name="connsiteY13" fmla="*/ 162291 h 533510"/>
              <a:gd name="connsiteX14" fmla="*/ 97002 w 630513"/>
              <a:gd name="connsiteY14" fmla="*/ 145502 h 533510"/>
              <a:gd name="connsiteX15" fmla="*/ 64668 w 630513"/>
              <a:gd name="connsiteY15" fmla="*/ 177836 h 533510"/>
              <a:gd name="connsiteX16" fmla="*/ 97002 w 630513"/>
              <a:gd name="connsiteY16" fmla="*/ 210170 h 533510"/>
              <a:gd name="connsiteX17" fmla="*/ 129336 w 630513"/>
              <a:gd name="connsiteY17" fmla="*/ 177836 h 533510"/>
              <a:gd name="connsiteX18" fmla="*/ 97002 w 630513"/>
              <a:gd name="connsiteY18" fmla="*/ 145502 h 533510"/>
              <a:gd name="connsiteX19" fmla="*/ 268048 w 630513"/>
              <a:gd name="connsiteY19" fmla="*/ 0 h 533510"/>
              <a:gd name="connsiteX20" fmla="*/ 459628 w 630513"/>
              <a:gd name="connsiteY20" fmla="*/ 0 h 533510"/>
              <a:gd name="connsiteX21" fmla="*/ 497782 w 630513"/>
              <a:gd name="connsiteY21" fmla="*/ 22148 h 533510"/>
              <a:gd name="connsiteX22" fmla="*/ 531248 w 630513"/>
              <a:gd name="connsiteY22" fmla="*/ 80835 h 533510"/>
              <a:gd name="connsiteX23" fmla="*/ 586700 w 630513"/>
              <a:gd name="connsiteY23" fmla="*/ 80835 h 533510"/>
              <a:gd name="connsiteX24" fmla="*/ 586863 w 630513"/>
              <a:gd name="connsiteY24" fmla="*/ 80835 h 533510"/>
              <a:gd name="connsiteX25" fmla="*/ 630513 w 630513"/>
              <a:gd name="connsiteY25" fmla="*/ 124809 h 533510"/>
              <a:gd name="connsiteX26" fmla="*/ 630513 w 630513"/>
              <a:gd name="connsiteY26" fmla="*/ 489697 h 533510"/>
              <a:gd name="connsiteX27" fmla="*/ 586700 w 630513"/>
              <a:gd name="connsiteY27" fmla="*/ 533510 h 533510"/>
              <a:gd name="connsiteX28" fmla="*/ 43974 w 630513"/>
              <a:gd name="connsiteY28" fmla="*/ 533510 h 533510"/>
              <a:gd name="connsiteX29" fmla="*/ 43813 w 630513"/>
              <a:gd name="connsiteY29" fmla="*/ 533510 h 533510"/>
              <a:gd name="connsiteX30" fmla="*/ 0 w 630513"/>
              <a:gd name="connsiteY30" fmla="*/ 489697 h 533510"/>
              <a:gd name="connsiteX31" fmla="*/ 0 w 630513"/>
              <a:gd name="connsiteY31" fmla="*/ 124809 h 533510"/>
              <a:gd name="connsiteX32" fmla="*/ 43974 w 630513"/>
              <a:gd name="connsiteY32" fmla="*/ 80835 h 533510"/>
              <a:gd name="connsiteX33" fmla="*/ 196429 w 630513"/>
              <a:gd name="connsiteY33" fmla="*/ 80835 h 533510"/>
              <a:gd name="connsiteX34" fmla="*/ 229894 w 630513"/>
              <a:gd name="connsiteY34" fmla="*/ 22148 h 533510"/>
              <a:gd name="connsiteX35" fmla="*/ 268048 w 630513"/>
              <a:gd name="connsiteY35" fmla="*/ 0 h 53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0513" h="533510">
                <a:moveTo>
                  <a:pt x="354619" y="210334"/>
                </a:moveTo>
                <a:cubicBezTo>
                  <a:pt x="408192" y="210334"/>
                  <a:pt x="451621" y="253764"/>
                  <a:pt x="451621" y="307336"/>
                </a:cubicBezTo>
                <a:cubicBezTo>
                  <a:pt x="451621" y="360909"/>
                  <a:pt x="408192" y="404338"/>
                  <a:pt x="354619" y="404338"/>
                </a:cubicBezTo>
                <a:cubicBezTo>
                  <a:pt x="301047" y="404338"/>
                  <a:pt x="257617" y="360909"/>
                  <a:pt x="257617" y="307336"/>
                </a:cubicBezTo>
                <a:cubicBezTo>
                  <a:pt x="257617" y="253764"/>
                  <a:pt x="301047" y="210334"/>
                  <a:pt x="354619" y="210334"/>
                </a:cubicBezTo>
                <a:close/>
                <a:moveTo>
                  <a:pt x="338544" y="162291"/>
                </a:moveTo>
                <a:cubicBezTo>
                  <a:pt x="319470" y="164243"/>
                  <a:pt x="300464" y="169967"/>
                  <a:pt x="282599" y="179776"/>
                </a:cubicBezTo>
                <a:cubicBezTo>
                  <a:pt x="259172" y="191642"/>
                  <a:pt x="240144" y="210671"/>
                  <a:pt x="228278" y="234097"/>
                </a:cubicBezTo>
                <a:cubicBezTo>
                  <a:pt x="203461" y="278701"/>
                  <a:pt x="203478" y="332975"/>
                  <a:pt x="228342" y="377564"/>
                </a:cubicBezTo>
                <a:cubicBezTo>
                  <a:pt x="267983" y="448698"/>
                  <a:pt x="357792" y="474209"/>
                  <a:pt x="428910" y="434568"/>
                </a:cubicBezTo>
                <a:cubicBezTo>
                  <a:pt x="452319" y="422767"/>
                  <a:pt x="471365" y="403786"/>
                  <a:pt x="483231" y="380408"/>
                </a:cubicBezTo>
                <a:lnTo>
                  <a:pt x="482908" y="380408"/>
                </a:lnTo>
                <a:cubicBezTo>
                  <a:pt x="507304" y="336127"/>
                  <a:pt x="507353" y="282437"/>
                  <a:pt x="483021" y="238123"/>
                </a:cubicBezTo>
                <a:cubicBezTo>
                  <a:pt x="453593" y="184529"/>
                  <a:pt x="395765" y="156435"/>
                  <a:pt x="338544" y="162291"/>
                </a:cubicBezTo>
                <a:close/>
                <a:moveTo>
                  <a:pt x="97002" y="145502"/>
                </a:moveTo>
                <a:cubicBezTo>
                  <a:pt x="79137" y="145502"/>
                  <a:pt x="64668" y="159972"/>
                  <a:pt x="64668" y="177836"/>
                </a:cubicBezTo>
                <a:cubicBezTo>
                  <a:pt x="64668" y="195701"/>
                  <a:pt x="79137" y="210170"/>
                  <a:pt x="97002" y="210170"/>
                </a:cubicBezTo>
                <a:cubicBezTo>
                  <a:pt x="114866" y="210170"/>
                  <a:pt x="129336" y="195701"/>
                  <a:pt x="129336" y="177836"/>
                </a:cubicBezTo>
                <a:cubicBezTo>
                  <a:pt x="129336" y="159972"/>
                  <a:pt x="114866" y="145502"/>
                  <a:pt x="97002" y="145502"/>
                </a:cubicBezTo>
                <a:close/>
                <a:moveTo>
                  <a:pt x="268048" y="0"/>
                </a:moveTo>
                <a:lnTo>
                  <a:pt x="459628" y="0"/>
                </a:lnTo>
                <a:cubicBezTo>
                  <a:pt x="475391" y="49"/>
                  <a:pt x="489925" y="8488"/>
                  <a:pt x="497782" y="22148"/>
                </a:cubicBezTo>
                <a:lnTo>
                  <a:pt x="531248" y="80835"/>
                </a:lnTo>
                <a:lnTo>
                  <a:pt x="586700" y="80835"/>
                </a:lnTo>
                <a:cubicBezTo>
                  <a:pt x="586749" y="80835"/>
                  <a:pt x="586813" y="80835"/>
                  <a:pt x="586863" y="80835"/>
                </a:cubicBezTo>
                <a:cubicBezTo>
                  <a:pt x="611063" y="80932"/>
                  <a:pt x="630610" y="100607"/>
                  <a:pt x="630513" y="124809"/>
                </a:cubicBezTo>
                <a:lnTo>
                  <a:pt x="630513" y="489697"/>
                </a:lnTo>
                <a:cubicBezTo>
                  <a:pt x="630513" y="513899"/>
                  <a:pt x="610902" y="533510"/>
                  <a:pt x="586700" y="533510"/>
                </a:cubicBezTo>
                <a:lnTo>
                  <a:pt x="43974" y="533510"/>
                </a:lnTo>
                <a:cubicBezTo>
                  <a:pt x="43925" y="533510"/>
                  <a:pt x="43860" y="533510"/>
                  <a:pt x="43813" y="533510"/>
                </a:cubicBezTo>
                <a:cubicBezTo>
                  <a:pt x="19611" y="533510"/>
                  <a:pt x="0" y="513899"/>
                  <a:pt x="0" y="489697"/>
                </a:cubicBezTo>
                <a:lnTo>
                  <a:pt x="0" y="124809"/>
                </a:lnTo>
                <a:cubicBezTo>
                  <a:pt x="0" y="100526"/>
                  <a:pt x="19690" y="80835"/>
                  <a:pt x="43974" y="80835"/>
                </a:cubicBezTo>
                <a:lnTo>
                  <a:pt x="196429" y="80835"/>
                </a:lnTo>
                <a:lnTo>
                  <a:pt x="229894" y="22148"/>
                </a:lnTo>
                <a:cubicBezTo>
                  <a:pt x="237752" y="8488"/>
                  <a:pt x="252286" y="49"/>
                  <a:pt x="268048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888FF85B-8377-B008-2954-41F4A8A1FE09}"/>
              </a:ext>
            </a:extLst>
          </p:cNvPr>
          <p:cNvSpPr/>
          <p:nvPr/>
        </p:nvSpPr>
        <p:spPr>
          <a:xfrm>
            <a:off x="5486196" y="4188945"/>
            <a:ext cx="341879" cy="381431"/>
          </a:xfrm>
          <a:custGeom>
            <a:avLst/>
            <a:gdLst>
              <a:gd name="connsiteX0" fmla="*/ 283782 w 566805"/>
              <a:gd name="connsiteY0" fmla="*/ 437424 h 632380"/>
              <a:gd name="connsiteX1" fmla="*/ 307709 w 566805"/>
              <a:gd name="connsiteY1" fmla="*/ 461351 h 632380"/>
              <a:gd name="connsiteX2" fmla="*/ 307709 w 566805"/>
              <a:gd name="connsiteY2" fmla="*/ 475739 h 632380"/>
              <a:gd name="connsiteX3" fmla="*/ 319996 w 566805"/>
              <a:gd name="connsiteY3" fmla="*/ 496111 h 632380"/>
              <a:gd name="connsiteX4" fmla="*/ 356210 w 566805"/>
              <a:gd name="connsiteY4" fmla="*/ 559485 h 632380"/>
              <a:gd name="connsiteX5" fmla="*/ 354463 w 566805"/>
              <a:gd name="connsiteY5" fmla="*/ 575459 h 632380"/>
              <a:gd name="connsiteX6" fmla="*/ 267615 w 566805"/>
              <a:gd name="connsiteY6" fmla="*/ 630620 h 632380"/>
              <a:gd name="connsiteX7" fmla="*/ 212162 w 566805"/>
              <a:gd name="connsiteY7" fmla="*/ 570155 h 632380"/>
              <a:gd name="connsiteX8" fmla="*/ 247568 w 566805"/>
              <a:gd name="connsiteY8" fmla="*/ 496111 h 632380"/>
              <a:gd name="connsiteX9" fmla="*/ 259693 w 566805"/>
              <a:gd name="connsiteY9" fmla="*/ 475739 h 632380"/>
              <a:gd name="connsiteX10" fmla="*/ 259693 w 566805"/>
              <a:gd name="connsiteY10" fmla="*/ 461512 h 632380"/>
              <a:gd name="connsiteX11" fmla="*/ 283782 w 566805"/>
              <a:gd name="connsiteY11" fmla="*/ 437424 h 632380"/>
              <a:gd name="connsiteX12" fmla="*/ 67378 w 566805"/>
              <a:gd name="connsiteY12" fmla="*/ 364961 h 632380"/>
              <a:gd name="connsiteX13" fmla="*/ 109339 w 566805"/>
              <a:gd name="connsiteY13" fmla="*/ 374535 h 632380"/>
              <a:gd name="connsiteX14" fmla="*/ 133105 w 566805"/>
              <a:gd name="connsiteY14" fmla="*/ 374535 h 632380"/>
              <a:gd name="connsiteX15" fmla="*/ 145392 w 566805"/>
              <a:gd name="connsiteY15" fmla="*/ 367421 h 632380"/>
              <a:gd name="connsiteX16" fmla="*/ 177726 w 566805"/>
              <a:gd name="connsiteY16" fmla="*/ 376151 h 632380"/>
              <a:gd name="connsiteX17" fmla="*/ 178373 w 566805"/>
              <a:gd name="connsiteY17" fmla="*/ 377444 h 632380"/>
              <a:gd name="connsiteX18" fmla="*/ 169644 w 566805"/>
              <a:gd name="connsiteY18" fmla="*/ 409778 h 632380"/>
              <a:gd name="connsiteX19" fmla="*/ 157355 w 566805"/>
              <a:gd name="connsiteY19" fmla="*/ 416892 h 632380"/>
              <a:gd name="connsiteX20" fmla="*/ 145715 w 566805"/>
              <a:gd name="connsiteY20" fmla="*/ 437748 h 632380"/>
              <a:gd name="connsiteX21" fmla="*/ 109664 w 566805"/>
              <a:gd name="connsiteY21" fmla="*/ 500313 h 632380"/>
              <a:gd name="connsiteX22" fmla="*/ 95022 w 566805"/>
              <a:gd name="connsiteY22" fmla="*/ 506765 h 632380"/>
              <a:gd name="connsiteX23" fmla="*/ 3769 w 566805"/>
              <a:gd name="connsiteY23" fmla="*/ 459250 h 632380"/>
              <a:gd name="connsiteX24" fmla="*/ 27372 w 566805"/>
              <a:gd name="connsiteY24" fmla="*/ 380840 h 632380"/>
              <a:gd name="connsiteX25" fmla="*/ 67378 w 566805"/>
              <a:gd name="connsiteY25" fmla="*/ 364961 h 632380"/>
              <a:gd name="connsiteX26" fmla="*/ 494438 w 566805"/>
              <a:gd name="connsiteY26" fmla="*/ 364349 h 632380"/>
              <a:gd name="connsiteX27" fmla="*/ 530652 w 566805"/>
              <a:gd name="connsiteY27" fmla="*/ 374049 h 632380"/>
              <a:gd name="connsiteX28" fmla="*/ 541564 w 566805"/>
              <a:gd name="connsiteY28" fmla="*/ 381923 h 632380"/>
              <a:gd name="connsiteX29" fmla="*/ 548598 w 566805"/>
              <a:gd name="connsiteY29" fmla="*/ 484793 h 632380"/>
              <a:gd name="connsiteX30" fmla="*/ 468894 w 566805"/>
              <a:gd name="connsiteY30" fmla="*/ 503547 h 632380"/>
              <a:gd name="connsiteX31" fmla="*/ 422496 w 566805"/>
              <a:gd name="connsiteY31" fmla="*/ 435808 h 632380"/>
              <a:gd name="connsiteX32" fmla="*/ 410854 w 566805"/>
              <a:gd name="connsiteY32" fmla="*/ 415114 h 632380"/>
              <a:gd name="connsiteX33" fmla="*/ 398567 w 566805"/>
              <a:gd name="connsiteY33" fmla="*/ 408001 h 632380"/>
              <a:gd name="connsiteX34" fmla="*/ 389837 w 566805"/>
              <a:gd name="connsiteY34" fmla="*/ 375665 h 632380"/>
              <a:gd name="connsiteX35" fmla="*/ 422171 w 566805"/>
              <a:gd name="connsiteY35" fmla="*/ 366936 h 632380"/>
              <a:gd name="connsiteX36" fmla="*/ 434458 w 566805"/>
              <a:gd name="connsiteY36" fmla="*/ 374049 h 632380"/>
              <a:gd name="connsiteX37" fmla="*/ 458224 w 566805"/>
              <a:gd name="connsiteY37" fmla="*/ 374049 h 632380"/>
              <a:gd name="connsiteX38" fmla="*/ 494438 w 566805"/>
              <a:gd name="connsiteY38" fmla="*/ 364349 h 632380"/>
              <a:gd name="connsiteX39" fmla="*/ 283459 w 566805"/>
              <a:gd name="connsiteY39" fmla="*/ 234528 h 632380"/>
              <a:gd name="connsiteX40" fmla="*/ 364294 w 566805"/>
              <a:gd name="connsiteY40" fmla="*/ 315363 h 632380"/>
              <a:gd name="connsiteX41" fmla="*/ 283459 w 566805"/>
              <a:gd name="connsiteY41" fmla="*/ 396198 h 632380"/>
              <a:gd name="connsiteX42" fmla="*/ 202624 w 566805"/>
              <a:gd name="connsiteY42" fmla="*/ 315363 h 632380"/>
              <a:gd name="connsiteX43" fmla="*/ 283459 w 566805"/>
              <a:gd name="connsiteY43" fmla="*/ 234528 h 632380"/>
              <a:gd name="connsiteX44" fmla="*/ 56099 w 566805"/>
              <a:gd name="connsiteY44" fmla="*/ 122855 h 632380"/>
              <a:gd name="connsiteX45" fmla="*/ 98831 w 566805"/>
              <a:gd name="connsiteY45" fmla="*/ 125724 h 632380"/>
              <a:gd name="connsiteX46" fmla="*/ 145231 w 566805"/>
              <a:gd name="connsiteY46" fmla="*/ 193464 h 632380"/>
              <a:gd name="connsiteX47" fmla="*/ 156871 w 566805"/>
              <a:gd name="connsiteY47" fmla="*/ 214158 h 632380"/>
              <a:gd name="connsiteX48" fmla="*/ 169158 w 566805"/>
              <a:gd name="connsiteY48" fmla="*/ 221433 h 632380"/>
              <a:gd name="connsiteX49" fmla="*/ 170353 w 566805"/>
              <a:gd name="connsiteY49" fmla="*/ 222161 h 632380"/>
              <a:gd name="connsiteX50" fmla="*/ 177241 w 566805"/>
              <a:gd name="connsiteY50" fmla="*/ 255060 h 632380"/>
              <a:gd name="connsiteX51" fmla="*/ 144907 w 566805"/>
              <a:gd name="connsiteY51" fmla="*/ 263790 h 632380"/>
              <a:gd name="connsiteX52" fmla="*/ 132620 w 566805"/>
              <a:gd name="connsiteY52" fmla="*/ 256676 h 632380"/>
              <a:gd name="connsiteX53" fmla="*/ 108693 w 566805"/>
              <a:gd name="connsiteY53" fmla="*/ 256676 h 632380"/>
              <a:gd name="connsiteX54" fmla="*/ 36427 w 566805"/>
              <a:gd name="connsiteY54" fmla="*/ 256676 h 632380"/>
              <a:gd name="connsiteX55" fmla="*/ 23587 w 566805"/>
              <a:gd name="connsiteY55" fmla="*/ 247268 h 632380"/>
              <a:gd name="connsiteX56" fmla="*/ 19128 w 566805"/>
              <a:gd name="connsiteY56" fmla="*/ 144478 h 632380"/>
              <a:gd name="connsiteX57" fmla="*/ 56099 w 566805"/>
              <a:gd name="connsiteY57" fmla="*/ 122855 h 632380"/>
              <a:gd name="connsiteX58" fmla="*/ 500976 w 566805"/>
              <a:gd name="connsiteY58" fmla="*/ 121455 h 632380"/>
              <a:gd name="connsiteX59" fmla="*/ 563794 w 566805"/>
              <a:gd name="connsiteY59" fmla="*/ 171961 h 632380"/>
              <a:gd name="connsiteX60" fmla="*/ 539384 w 566805"/>
              <a:gd name="connsiteY60" fmla="*/ 249563 h 632380"/>
              <a:gd name="connsiteX61" fmla="*/ 457578 w 566805"/>
              <a:gd name="connsiteY61" fmla="*/ 256030 h 632380"/>
              <a:gd name="connsiteX62" fmla="*/ 433812 w 566805"/>
              <a:gd name="connsiteY62" fmla="*/ 256030 h 632380"/>
              <a:gd name="connsiteX63" fmla="*/ 421525 w 566805"/>
              <a:gd name="connsiteY63" fmla="*/ 263143 h 632380"/>
              <a:gd name="connsiteX64" fmla="*/ 389191 w 566805"/>
              <a:gd name="connsiteY64" fmla="*/ 254412 h 632380"/>
              <a:gd name="connsiteX65" fmla="*/ 397922 w 566805"/>
              <a:gd name="connsiteY65" fmla="*/ 222078 h 632380"/>
              <a:gd name="connsiteX66" fmla="*/ 410209 w 566805"/>
              <a:gd name="connsiteY66" fmla="*/ 214965 h 632380"/>
              <a:gd name="connsiteX67" fmla="*/ 421849 w 566805"/>
              <a:gd name="connsiteY67" fmla="*/ 194110 h 632380"/>
              <a:gd name="connsiteX68" fmla="*/ 458224 w 566805"/>
              <a:gd name="connsiteY68" fmla="*/ 130735 h 632380"/>
              <a:gd name="connsiteX69" fmla="*/ 472195 w 566805"/>
              <a:gd name="connsiteY69" fmla="*/ 124608 h 632380"/>
              <a:gd name="connsiteX70" fmla="*/ 500976 w 566805"/>
              <a:gd name="connsiteY70" fmla="*/ 121455 h 632380"/>
              <a:gd name="connsiteX71" fmla="*/ 269868 w 566805"/>
              <a:gd name="connsiteY71" fmla="*/ 1213 h 632380"/>
              <a:gd name="connsiteX72" fmla="*/ 298817 w 566805"/>
              <a:gd name="connsiteY72" fmla="*/ 1723 h 632380"/>
              <a:gd name="connsiteX73" fmla="*/ 354917 w 566805"/>
              <a:gd name="connsiteY73" fmla="*/ 61379 h 632380"/>
              <a:gd name="connsiteX74" fmla="*/ 319510 w 566805"/>
              <a:gd name="connsiteY74" fmla="*/ 135586 h 632380"/>
              <a:gd name="connsiteX75" fmla="*/ 307224 w 566805"/>
              <a:gd name="connsiteY75" fmla="*/ 155957 h 632380"/>
              <a:gd name="connsiteX76" fmla="*/ 307224 w 566805"/>
              <a:gd name="connsiteY76" fmla="*/ 170184 h 632380"/>
              <a:gd name="connsiteX77" fmla="*/ 283296 w 566805"/>
              <a:gd name="connsiteY77" fmla="*/ 194111 h 632380"/>
              <a:gd name="connsiteX78" fmla="*/ 282643 w 566805"/>
              <a:gd name="connsiteY78" fmla="*/ 194094 h 632380"/>
              <a:gd name="connsiteX79" fmla="*/ 259208 w 566805"/>
              <a:gd name="connsiteY79" fmla="*/ 169376 h 632380"/>
              <a:gd name="connsiteX80" fmla="*/ 259208 w 566805"/>
              <a:gd name="connsiteY80" fmla="*/ 155147 h 632380"/>
              <a:gd name="connsiteX81" fmla="*/ 246921 w 566805"/>
              <a:gd name="connsiteY81" fmla="*/ 134617 h 632380"/>
              <a:gd name="connsiteX82" fmla="*/ 210222 w 566805"/>
              <a:gd name="connsiteY82" fmla="*/ 72858 h 632380"/>
              <a:gd name="connsiteX83" fmla="*/ 211929 w 566805"/>
              <a:gd name="connsiteY83" fmla="*/ 57241 h 632380"/>
              <a:gd name="connsiteX84" fmla="*/ 269868 w 566805"/>
              <a:gd name="connsiteY84" fmla="*/ 1213 h 63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66805" h="632380">
                <a:moveTo>
                  <a:pt x="283782" y="437424"/>
                </a:moveTo>
                <a:cubicBezTo>
                  <a:pt x="296997" y="437424"/>
                  <a:pt x="307709" y="448143"/>
                  <a:pt x="307709" y="461351"/>
                </a:cubicBezTo>
                <a:lnTo>
                  <a:pt x="307709" y="475739"/>
                </a:lnTo>
                <a:cubicBezTo>
                  <a:pt x="307965" y="484211"/>
                  <a:pt x="312623" y="491939"/>
                  <a:pt x="319996" y="496111"/>
                </a:cubicBezTo>
                <a:cubicBezTo>
                  <a:pt x="342657" y="509109"/>
                  <a:pt x="356512" y="533358"/>
                  <a:pt x="356210" y="559485"/>
                </a:cubicBezTo>
                <a:cubicBezTo>
                  <a:pt x="356220" y="564852"/>
                  <a:pt x="355635" y="570219"/>
                  <a:pt x="354463" y="575459"/>
                </a:cubicBezTo>
                <a:cubicBezTo>
                  <a:pt x="345714" y="614679"/>
                  <a:pt x="306830" y="639366"/>
                  <a:pt x="267615" y="630620"/>
                </a:cubicBezTo>
                <a:cubicBezTo>
                  <a:pt x="238421" y="623846"/>
                  <a:pt x="216393" y="599822"/>
                  <a:pt x="212162" y="570155"/>
                </a:cubicBezTo>
                <a:cubicBezTo>
                  <a:pt x="207395" y="540504"/>
                  <a:pt x="221500" y="511017"/>
                  <a:pt x="247568" y="496111"/>
                </a:cubicBezTo>
                <a:cubicBezTo>
                  <a:pt x="254949" y="491971"/>
                  <a:pt x="259568" y="484211"/>
                  <a:pt x="259693" y="475739"/>
                </a:cubicBezTo>
                <a:lnTo>
                  <a:pt x="259693" y="461512"/>
                </a:lnTo>
                <a:cubicBezTo>
                  <a:pt x="259693" y="448207"/>
                  <a:pt x="270478" y="437424"/>
                  <a:pt x="283782" y="437424"/>
                </a:cubicBezTo>
                <a:close/>
                <a:moveTo>
                  <a:pt x="67378" y="364961"/>
                </a:moveTo>
                <a:cubicBezTo>
                  <a:pt x="81697" y="363860"/>
                  <a:pt x="96342" y="367000"/>
                  <a:pt x="109339" y="374535"/>
                </a:cubicBezTo>
                <a:cubicBezTo>
                  <a:pt x="116702" y="378754"/>
                  <a:pt x="125742" y="378754"/>
                  <a:pt x="133105" y="374535"/>
                </a:cubicBezTo>
                <a:lnTo>
                  <a:pt x="145392" y="367421"/>
                </a:lnTo>
                <a:cubicBezTo>
                  <a:pt x="156761" y="361131"/>
                  <a:pt x="171066" y="364996"/>
                  <a:pt x="177726" y="376151"/>
                </a:cubicBezTo>
                <a:lnTo>
                  <a:pt x="178373" y="377444"/>
                </a:lnTo>
                <a:cubicBezTo>
                  <a:pt x="184656" y="388809"/>
                  <a:pt x="180795" y="403118"/>
                  <a:pt x="169644" y="409778"/>
                </a:cubicBezTo>
                <a:lnTo>
                  <a:pt x="157355" y="416892"/>
                </a:lnTo>
                <a:cubicBezTo>
                  <a:pt x="149985" y="421225"/>
                  <a:pt x="145533" y="429195"/>
                  <a:pt x="145715" y="437748"/>
                </a:cubicBezTo>
                <a:cubicBezTo>
                  <a:pt x="145793" y="463566"/>
                  <a:pt x="132034" y="487429"/>
                  <a:pt x="109664" y="500313"/>
                </a:cubicBezTo>
                <a:cubicBezTo>
                  <a:pt x="105035" y="502997"/>
                  <a:pt x="100125" y="505164"/>
                  <a:pt x="95022" y="506765"/>
                </a:cubicBezTo>
                <a:cubicBezTo>
                  <a:pt x="56700" y="518841"/>
                  <a:pt x="15844" y="497565"/>
                  <a:pt x="3769" y="459250"/>
                </a:cubicBezTo>
                <a:cubicBezTo>
                  <a:pt x="-5215" y="430747"/>
                  <a:pt x="4146" y="399642"/>
                  <a:pt x="27372" y="380840"/>
                </a:cubicBezTo>
                <a:cubicBezTo>
                  <a:pt x="39065" y="371407"/>
                  <a:pt x="53058" y="366063"/>
                  <a:pt x="67378" y="364961"/>
                </a:cubicBezTo>
                <a:close/>
                <a:moveTo>
                  <a:pt x="494438" y="364349"/>
                </a:moveTo>
                <a:cubicBezTo>
                  <a:pt x="506942" y="364349"/>
                  <a:pt x="519448" y="367583"/>
                  <a:pt x="530652" y="374049"/>
                </a:cubicBezTo>
                <a:cubicBezTo>
                  <a:pt x="534524" y="376329"/>
                  <a:pt x="538178" y="378965"/>
                  <a:pt x="541564" y="381923"/>
                </a:cubicBezTo>
                <a:cubicBezTo>
                  <a:pt x="571914" y="408388"/>
                  <a:pt x="575063" y="454448"/>
                  <a:pt x="548598" y="484793"/>
                </a:cubicBezTo>
                <a:cubicBezTo>
                  <a:pt x="528380" y="506780"/>
                  <a:pt x="496794" y="514218"/>
                  <a:pt x="468894" y="503547"/>
                </a:cubicBezTo>
                <a:cubicBezTo>
                  <a:pt x="440857" y="492796"/>
                  <a:pt x="422387" y="465829"/>
                  <a:pt x="422496" y="435808"/>
                </a:cubicBezTo>
                <a:cubicBezTo>
                  <a:pt x="422585" y="427320"/>
                  <a:pt x="418149" y="419446"/>
                  <a:pt x="410854" y="415114"/>
                </a:cubicBezTo>
                <a:lnTo>
                  <a:pt x="398567" y="408001"/>
                </a:lnTo>
                <a:cubicBezTo>
                  <a:pt x="387415" y="401339"/>
                  <a:pt x="383554" y="387032"/>
                  <a:pt x="389837" y="375665"/>
                </a:cubicBezTo>
                <a:cubicBezTo>
                  <a:pt x="396498" y="364510"/>
                  <a:pt x="410803" y="360647"/>
                  <a:pt x="422171" y="366936"/>
                </a:cubicBezTo>
                <a:lnTo>
                  <a:pt x="434458" y="374049"/>
                </a:lnTo>
                <a:cubicBezTo>
                  <a:pt x="441803" y="378333"/>
                  <a:pt x="450880" y="378333"/>
                  <a:pt x="458224" y="374049"/>
                </a:cubicBezTo>
                <a:cubicBezTo>
                  <a:pt x="469428" y="367583"/>
                  <a:pt x="481933" y="364349"/>
                  <a:pt x="494438" y="364349"/>
                </a:cubicBezTo>
                <a:close/>
                <a:moveTo>
                  <a:pt x="283459" y="234528"/>
                </a:moveTo>
                <a:cubicBezTo>
                  <a:pt x="328102" y="234528"/>
                  <a:pt x="364294" y="270727"/>
                  <a:pt x="364294" y="315363"/>
                </a:cubicBezTo>
                <a:cubicBezTo>
                  <a:pt x="364294" y="360001"/>
                  <a:pt x="328102" y="396198"/>
                  <a:pt x="283459" y="396198"/>
                </a:cubicBezTo>
                <a:cubicBezTo>
                  <a:pt x="238815" y="396198"/>
                  <a:pt x="202624" y="360001"/>
                  <a:pt x="202624" y="315363"/>
                </a:cubicBezTo>
                <a:cubicBezTo>
                  <a:pt x="202624" y="270727"/>
                  <a:pt x="238815" y="234528"/>
                  <a:pt x="283459" y="234528"/>
                </a:cubicBezTo>
                <a:close/>
                <a:moveTo>
                  <a:pt x="56099" y="122855"/>
                </a:moveTo>
                <a:cubicBezTo>
                  <a:pt x="70010" y="119581"/>
                  <a:pt x="84881" y="120390"/>
                  <a:pt x="98831" y="125724"/>
                </a:cubicBezTo>
                <a:cubicBezTo>
                  <a:pt x="126839" y="136507"/>
                  <a:pt x="145294" y="163457"/>
                  <a:pt x="145231" y="193464"/>
                </a:cubicBezTo>
                <a:cubicBezTo>
                  <a:pt x="145071" y="201968"/>
                  <a:pt x="149527" y="209874"/>
                  <a:pt x="156871" y="214158"/>
                </a:cubicBezTo>
                <a:lnTo>
                  <a:pt x="169158" y="221433"/>
                </a:lnTo>
                <a:cubicBezTo>
                  <a:pt x="169564" y="221659"/>
                  <a:pt x="169961" y="221901"/>
                  <a:pt x="170353" y="222161"/>
                </a:cubicBezTo>
                <a:cubicBezTo>
                  <a:pt x="181338" y="229339"/>
                  <a:pt x="184422" y="244067"/>
                  <a:pt x="177241" y="255060"/>
                </a:cubicBezTo>
                <a:cubicBezTo>
                  <a:pt x="170581" y="266215"/>
                  <a:pt x="156275" y="270080"/>
                  <a:pt x="144907" y="263790"/>
                </a:cubicBezTo>
                <a:lnTo>
                  <a:pt x="132620" y="256676"/>
                </a:lnTo>
                <a:cubicBezTo>
                  <a:pt x="125218" y="252409"/>
                  <a:pt x="116096" y="252409"/>
                  <a:pt x="108693" y="256676"/>
                </a:cubicBezTo>
                <a:cubicBezTo>
                  <a:pt x="86342" y="269627"/>
                  <a:pt x="58778" y="269627"/>
                  <a:pt x="36427" y="256676"/>
                </a:cubicBezTo>
                <a:cubicBezTo>
                  <a:pt x="31816" y="254025"/>
                  <a:pt x="27508" y="250856"/>
                  <a:pt x="23587" y="247268"/>
                </a:cubicBezTo>
                <a:cubicBezTo>
                  <a:pt x="-6030" y="220107"/>
                  <a:pt x="-8026" y="174096"/>
                  <a:pt x="19128" y="144478"/>
                </a:cubicBezTo>
                <a:cubicBezTo>
                  <a:pt x="29238" y="133484"/>
                  <a:pt x="42188" y="126129"/>
                  <a:pt x="56099" y="122855"/>
                </a:cubicBezTo>
                <a:close/>
                <a:moveTo>
                  <a:pt x="500976" y="121455"/>
                </a:moveTo>
                <a:cubicBezTo>
                  <a:pt x="529269" y="124063"/>
                  <a:pt x="554630" y="143188"/>
                  <a:pt x="563794" y="171961"/>
                </a:cubicBezTo>
                <a:cubicBezTo>
                  <a:pt x="572232" y="200383"/>
                  <a:pt x="562574" y="231084"/>
                  <a:pt x="539384" y="249563"/>
                </a:cubicBezTo>
                <a:cubicBezTo>
                  <a:pt x="516120" y="268542"/>
                  <a:pt x="483535" y="271114"/>
                  <a:pt x="457578" y="256030"/>
                </a:cubicBezTo>
                <a:cubicBezTo>
                  <a:pt x="450233" y="251746"/>
                  <a:pt x="441158" y="251746"/>
                  <a:pt x="433812" y="256030"/>
                </a:cubicBezTo>
                <a:lnTo>
                  <a:pt x="421525" y="263143"/>
                </a:lnTo>
                <a:cubicBezTo>
                  <a:pt x="410156" y="269432"/>
                  <a:pt x="395853" y="265569"/>
                  <a:pt x="389191" y="254412"/>
                </a:cubicBezTo>
                <a:cubicBezTo>
                  <a:pt x="382724" y="243064"/>
                  <a:pt x="386621" y="228626"/>
                  <a:pt x="397922" y="222078"/>
                </a:cubicBezTo>
                <a:lnTo>
                  <a:pt x="410209" y="214965"/>
                </a:lnTo>
                <a:cubicBezTo>
                  <a:pt x="417480" y="210536"/>
                  <a:pt x="421898" y="202630"/>
                  <a:pt x="421849" y="194110"/>
                </a:cubicBezTo>
                <a:cubicBezTo>
                  <a:pt x="421545" y="167935"/>
                  <a:pt x="435475" y="143669"/>
                  <a:pt x="458224" y="130735"/>
                </a:cubicBezTo>
                <a:cubicBezTo>
                  <a:pt x="462654" y="128213"/>
                  <a:pt x="467335" y="126161"/>
                  <a:pt x="472195" y="124608"/>
                </a:cubicBezTo>
                <a:cubicBezTo>
                  <a:pt x="481787" y="121552"/>
                  <a:pt x="491544" y="120586"/>
                  <a:pt x="500976" y="121455"/>
                </a:cubicBezTo>
                <a:close/>
                <a:moveTo>
                  <a:pt x="269868" y="1213"/>
                </a:moveTo>
                <a:cubicBezTo>
                  <a:pt x="279181" y="-514"/>
                  <a:pt x="288986" y="-444"/>
                  <a:pt x="298817" y="1723"/>
                </a:cubicBezTo>
                <a:cubicBezTo>
                  <a:pt x="327973" y="8239"/>
                  <a:pt x="350203" y="31874"/>
                  <a:pt x="354917" y="61379"/>
                </a:cubicBezTo>
                <a:cubicBezTo>
                  <a:pt x="359659" y="91062"/>
                  <a:pt x="345569" y="120600"/>
                  <a:pt x="319510" y="135586"/>
                </a:cubicBezTo>
                <a:cubicBezTo>
                  <a:pt x="312018" y="139644"/>
                  <a:pt x="307315" y="147436"/>
                  <a:pt x="307224" y="155957"/>
                </a:cubicBezTo>
                <a:lnTo>
                  <a:pt x="307224" y="170184"/>
                </a:lnTo>
                <a:cubicBezTo>
                  <a:pt x="307224" y="183393"/>
                  <a:pt x="296512" y="194111"/>
                  <a:pt x="283296" y="194111"/>
                </a:cubicBezTo>
                <a:cubicBezTo>
                  <a:pt x="283079" y="194111"/>
                  <a:pt x="282860" y="194111"/>
                  <a:pt x="282643" y="194094"/>
                </a:cubicBezTo>
                <a:cubicBezTo>
                  <a:pt x="269343" y="193739"/>
                  <a:pt x="258850" y="182681"/>
                  <a:pt x="259208" y="169376"/>
                </a:cubicBezTo>
                <a:lnTo>
                  <a:pt x="259208" y="155147"/>
                </a:lnTo>
                <a:cubicBezTo>
                  <a:pt x="259074" y="146596"/>
                  <a:pt x="254391" y="138772"/>
                  <a:pt x="246921" y="134617"/>
                </a:cubicBezTo>
                <a:cubicBezTo>
                  <a:pt x="224598" y="122005"/>
                  <a:pt x="210632" y="98499"/>
                  <a:pt x="210222" y="72858"/>
                </a:cubicBezTo>
                <a:cubicBezTo>
                  <a:pt x="210227" y="67605"/>
                  <a:pt x="210799" y="62382"/>
                  <a:pt x="211929" y="57241"/>
                </a:cubicBezTo>
                <a:cubicBezTo>
                  <a:pt x="218425" y="27752"/>
                  <a:pt x="241931" y="6394"/>
                  <a:pt x="269868" y="121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B1B0823C-2532-C887-4716-4D8EE6E7DAC5}"/>
              </a:ext>
            </a:extLst>
          </p:cNvPr>
          <p:cNvSpPr/>
          <p:nvPr/>
        </p:nvSpPr>
        <p:spPr>
          <a:xfrm>
            <a:off x="5481557" y="2692830"/>
            <a:ext cx="383722" cy="345946"/>
          </a:xfrm>
          <a:custGeom>
            <a:avLst/>
            <a:gdLst>
              <a:gd name="connsiteX0" fmla="*/ 477952 w 636180"/>
              <a:gd name="connsiteY0" fmla="*/ 126076 h 573550"/>
              <a:gd name="connsiteX1" fmla="*/ 628790 w 636180"/>
              <a:gd name="connsiteY1" fmla="*/ 300194 h 573550"/>
              <a:gd name="connsiteX2" fmla="*/ 607450 w 636180"/>
              <a:gd name="connsiteY2" fmla="*/ 445697 h 573550"/>
              <a:gd name="connsiteX3" fmla="*/ 606157 w 636180"/>
              <a:gd name="connsiteY3" fmla="*/ 460734 h 573550"/>
              <a:gd name="connsiteX4" fmla="*/ 635257 w 636180"/>
              <a:gd name="connsiteY4" fmla="*/ 548036 h 573550"/>
              <a:gd name="connsiteX5" fmla="*/ 635403 w 636180"/>
              <a:gd name="connsiteY5" fmla="*/ 559433 h 573550"/>
              <a:gd name="connsiteX6" fmla="*/ 611169 w 636180"/>
              <a:gd name="connsiteY6" fmla="*/ 572771 h 573550"/>
              <a:gd name="connsiteX7" fmla="*/ 523543 w 636180"/>
              <a:gd name="connsiteY7" fmla="*/ 543670 h 573550"/>
              <a:gd name="connsiteX8" fmla="*/ 508669 w 636180"/>
              <a:gd name="connsiteY8" fmla="*/ 544802 h 573550"/>
              <a:gd name="connsiteX9" fmla="*/ 363166 w 636180"/>
              <a:gd name="connsiteY9" fmla="*/ 565819 h 573550"/>
              <a:gd name="connsiteX10" fmla="*/ 237710 w 636180"/>
              <a:gd name="connsiteY10" fmla="*/ 496463 h 573550"/>
              <a:gd name="connsiteX11" fmla="*/ 279905 w 636180"/>
              <a:gd name="connsiteY11" fmla="*/ 492421 h 573550"/>
              <a:gd name="connsiteX12" fmla="*/ 494120 w 636180"/>
              <a:gd name="connsiteY12" fmla="*/ 280147 h 573550"/>
              <a:gd name="connsiteX13" fmla="*/ 477952 w 636180"/>
              <a:gd name="connsiteY13" fmla="*/ 126076 h 573550"/>
              <a:gd name="connsiteX14" fmla="*/ 200041 w 636180"/>
              <a:gd name="connsiteY14" fmla="*/ 113468 h 573550"/>
              <a:gd name="connsiteX15" fmla="*/ 192766 w 636180"/>
              <a:gd name="connsiteY15" fmla="*/ 117995 h 573550"/>
              <a:gd name="connsiteX16" fmla="*/ 136181 w 636180"/>
              <a:gd name="connsiteY16" fmla="*/ 231164 h 573550"/>
              <a:gd name="connsiteX17" fmla="*/ 135356 w 636180"/>
              <a:gd name="connsiteY17" fmla="*/ 234736 h 573550"/>
              <a:gd name="connsiteX18" fmla="*/ 143456 w 636180"/>
              <a:gd name="connsiteY18" fmla="*/ 242804 h 573550"/>
              <a:gd name="connsiteX19" fmla="*/ 188723 w 636180"/>
              <a:gd name="connsiteY19" fmla="*/ 242804 h 573550"/>
              <a:gd name="connsiteX20" fmla="*/ 191699 w 636180"/>
              <a:gd name="connsiteY20" fmla="*/ 243354 h 573550"/>
              <a:gd name="connsiteX21" fmla="*/ 196322 w 636180"/>
              <a:gd name="connsiteY21" fmla="*/ 253797 h 573550"/>
              <a:gd name="connsiteX22" fmla="*/ 163988 w 636180"/>
              <a:gd name="connsiteY22" fmla="*/ 340615 h 573550"/>
              <a:gd name="connsiteX23" fmla="*/ 165507 w 636180"/>
              <a:gd name="connsiteY23" fmla="*/ 348827 h 573550"/>
              <a:gd name="connsiteX24" fmla="*/ 176922 w 636180"/>
              <a:gd name="connsiteY24" fmla="*/ 349506 h 573550"/>
              <a:gd name="connsiteX25" fmla="*/ 309977 w 636180"/>
              <a:gd name="connsiteY25" fmla="*/ 227930 h 573550"/>
              <a:gd name="connsiteX26" fmla="*/ 309977 w 636180"/>
              <a:gd name="connsiteY26" fmla="*/ 228577 h 573550"/>
              <a:gd name="connsiteX27" fmla="*/ 316039 w 636180"/>
              <a:gd name="connsiteY27" fmla="*/ 215029 h 573550"/>
              <a:gd name="connsiteX28" fmla="*/ 298983 w 636180"/>
              <a:gd name="connsiteY28" fmla="*/ 199800 h 573550"/>
              <a:gd name="connsiteX29" fmla="*/ 296721 w 636180"/>
              <a:gd name="connsiteY29" fmla="*/ 199800 h 573550"/>
              <a:gd name="connsiteX30" fmla="*/ 289332 w 636180"/>
              <a:gd name="connsiteY30" fmla="*/ 198071 h 573550"/>
              <a:gd name="connsiteX31" fmla="*/ 282169 w 636180"/>
              <a:gd name="connsiteY31" fmla="*/ 176359 h 573550"/>
              <a:gd name="connsiteX32" fmla="*/ 307712 w 636180"/>
              <a:gd name="connsiteY32" fmla="*/ 125271 h 573550"/>
              <a:gd name="connsiteX33" fmla="*/ 308619 w 636180"/>
              <a:gd name="connsiteY33" fmla="*/ 121617 h 573550"/>
              <a:gd name="connsiteX34" fmla="*/ 300599 w 636180"/>
              <a:gd name="connsiteY34" fmla="*/ 113468 h 573550"/>
              <a:gd name="connsiteX35" fmla="*/ 232086 w 636180"/>
              <a:gd name="connsiteY35" fmla="*/ 0 h 573550"/>
              <a:gd name="connsiteX36" fmla="*/ 277076 w 636180"/>
              <a:gd name="connsiteY36" fmla="*/ 4471 h 573550"/>
              <a:gd name="connsiteX37" fmla="*/ 455480 w 636180"/>
              <a:gd name="connsiteY37" fmla="*/ 272712 h 573550"/>
              <a:gd name="connsiteX38" fmla="*/ 273924 w 636180"/>
              <a:gd name="connsiteY38" fmla="*/ 452652 h 573550"/>
              <a:gd name="connsiteX39" fmla="*/ 128421 w 636180"/>
              <a:gd name="connsiteY39" fmla="*/ 431634 h 573550"/>
              <a:gd name="connsiteX40" fmla="*/ 113547 w 636180"/>
              <a:gd name="connsiteY40" fmla="*/ 430504 h 573550"/>
              <a:gd name="connsiteX41" fmla="*/ 25923 w 636180"/>
              <a:gd name="connsiteY41" fmla="*/ 459603 h 573550"/>
              <a:gd name="connsiteX42" fmla="*/ 13329 w 636180"/>
              <a:gd name="connsiteY42" fmla="*/ 459652 h 573550"/>
              <a:gd name="connsiteX43" fmla="*/ 1025 w 636180"/>
              <a:gd name="connsiteY43" fmla="*/ 434868 h 573550"/>
              <a:gd name="connsiteX44" fmla="*/ 30125 w 636180"/>
              <a:gd name="connsiteY44" fmla="*/ 347566 h 573550"/>
              <a:gd name="connsiteX45" fmla="*/ 28832 w 636180"/>
              <a:gd name="connsiteY45" fmla="*/ 332531 h 573550"/>
              <a:gd name="connsiteX46" fmla="*/ 7492 w 636180"/>
              <a:gd name="connsiteY46" fmla="*/ 187028 h 573550"/>
              <a:gd name="connsiteX47" fmla="*/ 187107 w 636180"/>
              <a:gd name="connsiteY47" fmla="*/ 4503 h 573550"/>
              <a:gd name="connsiteX48" fmla="*/ 232086 w 636180"/>
              <a:gd name="connsiteY48" fmla="*/ 0 h 57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36180" h="573550">
                <a:moveTo>
                  <a:pt x="477952" y="126076"/>
                </a:moveTo>
                <a:cubicBezTo>
                  <a:pt x="556072" y="152478"/>
                  <a:pt x="613788" y="219101"/>
                  <a:pt x="628790" y="300194"/>
                </a:cubicBezTo>
                <a:cubicBezTo>
                  <a:pt x="637990" y="349714"/>
                  <a:pt x="630471" y="400900"/>
                  <a:pt x="607450" y="445697"/>
                </a:cubicBezTo>
                <a:cubicBezTo>
                  <a:pt x="604928" y="450306"/>
                  <a:pt x="604459" y="455754"/>
                  <a:pt x="606157" y="460734"/>
                </a:cubicBezTo>
                <a:lnTo>
                  <a:pt x="635257" y="548036"/>
                </a:lnTo>
                <a:cubicBezTo>
                  <a:pt x="636437" y="551738"/>
                  <a:pt x="636486" y="555698"/>
                  <a:pt x="635403" y="559433"/>
                </a:cubicBezTo>
                <a:cubicBezTo>
                  <a:pt x="632395" y="569812"/>
                  <a:pt x="621548" y="575779"/>
                  <a:pt x="611169" y="572771"/>
                </a:cubicBezTo>
                <a:lnTo>
                  <a:pt x="523543" y="543670"/>
                </a:lnTo>
                <a:cubicBezTo>
                  <a:pt x="518629" y="542102"/>
                  <a:pt x="513292" y="542506"/>
                  <a:pt x="508669" y="544802"/>
                </a:cubicBezTo>
                <a:cubicBezTo>
                  <a:pt x="463822" y="567694"/>
                  <a:pt x="412653" y="575083"/>
                  <a:pt x="363166" y="565819"/>
                </a:cubicBezTo>
                <a:cubicBezTo>
                  <a:pt x="314940" y="556911"/>
                  <a:pt x="270918" y="532563"/>
                  <a:pt x="237710" y="496463"/>
                </a:cubicBezTo>
                <a:cubicBezTo>
                  <a:pt x="251855" y="496155"/>
                  <a:pt x="265953" y="494813"/>
                  <a:pt x="279905" y="492421"/>
                </a:cubicBezTo>
                <a:cubicBezTo>
                  <a:pt x="388322" y="472729"/>
                  <a:pt x="473441" y="388370"/>
                  <a:pt x="494120" y="280147"/>
                </a:cubicBezTo>
                <a:cubicBezTo>
                  <a:pt x="503899" y="228316"/>
                  <a:pt x="498290" y="174756"/>
                  <a:pt x="477952" y="126076"/>
                </a:cubicBezTo>
                <a:close/>
                <a:moveTo>
                  <a:pt x="200041" y="113468"/>
                </a:moveTo>
                <a:cubicBezTo>
                  <a:pt x="196954" y="113500"/>
                  <a:pt x="194156" y="115247"/>
                  <a:pt x="192766" y="117995"/>
                </a:cubicBezTo>
                <a:lnTo>
                  <a:pt x="136181" y="231164"/>
                </a:lnTo>
                <a:cubicBezTo>
                  <a:pt x="135631" y="232279"/>
                  <a:pt x="135356" y="233492"/>
                  <a:pt x="135356" y="234736"/>
                </a:cubicBezTo>
                <a:cubicBezTo>
                  <a:pt x="135373" y="239199"/>
                  <a:pt x="138995" y="242821"/>
                  <a:pt x="143456" y="242804"/>
                </a:cubicBezTo>
                <a:lnTo>
                  <a:pt x="188723" y="242804"/>
                </a:lnTo>
                <a:cubicBezTo>
                  <a:pt x="189743" y="242804"/>
                  <a:pt x="190745" y="242982"/>
                  <a:pt x="191699" y="243354"/>
                </a:cubicBezTo>
                <a:cubicBezTo>
                  <a:pt x="195854" y="244954"/>
                  <a:pt x="197924" y="249627"/>
                  <a:pt x="196322" y="253797"/>
                </a:cubicBezTo>
                <a:lnTo>
                  <a:pt x="163988" y="340615"/>
                </a:lnTo>
                <a:cubicBezTo>
                  <a:pt x="162938" y="343428"/>
                  <a:pt x="163520" y="346580"/>
                  <a:pt x="165507" y="348827"/>
                </a:cubicBezTo>
                <a:cubicBezTo>
                  <a:pt x="168483" y="352174"/>
                  <a:pt x="173592" y="352464"/>
                  <a:pt x="176922" y="349506"/>
                </a:cubicBezTo>
                <a:lnTo>
                  <a:pt x="309977" y="227930"/>
                </a:lnTo>
                <a:lnTo>
                  <a:pt x="309977" y="228577"/>
                </a:lnTo>
                <a:cubicBezTo>
                  <a:pt x="314067" y="225311"/>
                  <a:pt x="316330" y="220267"/>
                  <a:pt x="316039" y="215029"/>
                </a:cubicBezTo>
                <a:cubicBezTo>
                  <a:pt x="315537" y="206121"/>
                  <a:pt x="307891" y="199300"/>
                  <a:pt x="298983" y="199800"/>
                </a:cubicBezTo>
                <a:lnTo>
                  <a:pt x="296721" y="199800"/>
                </a:lnTo>
                <a:cubicBezTo>
                  <a:pt x="294149" y="199816"/>
                  <a:pt x="291627" y="199218"/>
                  <a:pt x="289332" y="198071"/>
                </a:cubicBezTo>
                <a:cubicBezTo>
                  <a:pt x="281361" y="194060"/>
                  <a:pt x="278143" y="184328"/>
                  <a:pt x="282169" y="176359"/>
                </a:cubicBezTo>
                <a:lnTo>
                  <a:pt x="307712" y="125271"/>
                </a:lnTo>
                <a:cubicBezTo>
                  <a:pt x="308295" y="124139"/>
                  <a:pt x="308602" y="122893"/>
                  <a:pt x="308619" y="121617"/>
                </a:cubicBezTo>
                <a:cubicBezTo>
                  <a:pt x="308651" y="117155"/>
                  <a:pt x="305061" y="113500"/>
                  <a:pt x="300599" y="113468"/>
                </a:cubicBezTo>
                <a:close/>
                <a:moveTo>
                  <a:pt x="232086" y="0"/>
                </a:moveTo>
                <a:cubicBezTo>
                  <a:pt x="247155" y="-4"/>
                  <a:pt x="262227" y="1488"/>
                  <a:pt x="277076" y="4471"/>
                </a:cubicBezTo>
                <a:cubicBezTo>
                  <a:pt x="400415" y="29286"/>
                  <a:pt x="480279" y="149375"/>
                  <a:pt x="455480" y="272712"/>
                </a:cubicBezTo>
                <a:cubicBezTo>
                  <a:pt x="437648" y="364283"/>
                  <a:pt x="365656" y="435643"/>
                  <a:pt x="273924" y="452652"/>
                </a:cubicBezTo>
                <a:cubicBezTo>
                  <a:pt x="224437" y="461916"/>
                  <a:pt x="173267" y="454528"/>
                  <a:pt x="128421" y="431634"/>
                </a:cubicBezTo>
                <a:cubicBezTo>
                  <a:pt x="123797" y="429339"/>
                  <a:pt x="118463" y="428934"/>
                  <a:pt x="113547" y="430504"/>
                </a:cubicBezTo>
                <a:lnTo>
                  <a:pt x="25923" y="459603"/>
                </a:lnTo>
                <a:cubicBezTo>
                  <a:pt x="21849" y="461010"/>
                  <a:pt x="17419" y="461027"/>
                  <a:pt x="13329" y="459652"/>
                </a:cubicBezTo>
                <a:cubicBezTo>
                  <a:pt x="3094" y="456208"/>
                  <a:pt x="-2419" y="445101"/>
                  <a:pt x="1025" y="434868"/>
                </a:cubicBezTo>
                <a:lnTo>
                  <a:pt x="30125" y="347566"/>
                </a:lnTo>
                <a:cubicBezTo>
                  <a:pt x="31726" y="342586"/>
                  <a:pt x="31258" y="337171"/>
                  <a:pt x="28832" y="332531"/>
                </a:cubicBezTo>
                <a:cubicBezTo>
                  <a:pt x="5811" y="287732"/>
                  <a:pt x="-1708" y="236547"/>
                  <a:pt x="7492" y="187028"/>
                </a:cubicBezTo>
                <a:cubicBezTo>
                  <a:pt x="23886" y="94909"/>
                  <a:pt x="95262" y="22367"/>
                  <a:pt x="187107" y="4503"/>
                </a:cubicBezTo>
                <a:cubicBezTo>
                  <a:pt x="201949" y="1504"/>
                  <a:pt x="217017" y="4"/>
                  <a:pt x="232086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7055CC69-9A7F-4F87-DDE2-F10CA05B5829}"/>
              </a:ext>
            </a:extLst>
          </p:cNvPr>
          <p:cNvSpPr/>
          <p:nvPr/>
        </p:nvSpPr>
        <p:spPr>
          <a:xfrm>
            <a:off x="6831893" y="3426060"/>
            <a:ext cx="302294" cy="335553"/>
          </a:xfrm>
          <a:custGeom>
            <a:avLst/>
            <a:gdLst>
              <a:gd name="connsiteX0" fmla="*/ 210175 w 501178"/>
              <a:gd name="connsiteY0" fmla="*/ 145503 h 556319"/>
              <a:gd name="connsiteX1" fmla="*/ 250592 w 501178"/>
              <a:gd name="connsiteY1" fmla="*/ 162639 h 556319"/>
              <a:gd name="connsiteX2" fmla="*/ 291010 w 501178"/>
              <a:gd name="connsiteY2" fmla="*/ 145503 h 556319"/>
              <a:gd name="connsiteX3" fmla="*/ 347594 w 501178"/>
              <a:gd name="connsiteY3" fmla="*/ 202089 h 556319"/>
              <a:gd name="connsiteX4" fmla="*/ 250592 w 501178"/>
              <a:gd name="connsiteY4" fmla="*/ 323340 h 556319"/>
              <a:gd name="connsiteX5" fmla="*/ 153590 w 501178"/>
              <a:gd name="connsiteY5" fmla="*/ 202089 h 556319"/>
              <a:gd name="connsiteX6" fmla="*/ 210175 w 501178"/>
              <a:gd name="connsiteY6" fmla="*/ 145503 h 556319"/>
              <a:gd name="connsiteX7" fmla="*/ 250590 w 501178"/>
              <a:gd name="connsiteY7" fmla="*/ 64668 h 556319"/>
              <a:gd name="connsiteX8" fmla="*/ 88920 w 501178"/>
              <a:gd name="connsiteY8" fmla="*/ 226338 h 556319"/>
              <a:gd name="connsiteX9" fmla="*/ 250590 w 501178"/>
              <a:gd name="connsiteY9" fmla="*/ 388008 h 556319"/>
              <a:gd name="connsiteX10" fmla="*/ 412260 w 501178"/>
              <a:gd name="connsiteY10" fmla="*/ 226338 h 556319"/>
              <a:gd name="connsiteX11" fmla="*/ 250590 w 501178"/>
              <a:gd name="connsiteY11" fmla="*/ 64668 h 556319"/>
              <a:gd name="connsiteX12" fmla="*/ 64668 w 501178"/>
              <a:gd name="connsiteY12" fmla="*/ 0 h 556319"/>
              <a:gd name="connsiteX13" fmla="*/ 436510 w 501178"/>
              <a:gd name="connsiteY13" fmla="*/ 0 h 556319"/>
              <a:gd name="connsiteX14" fmla="*/ 501178 w 501178"/>
              <a:gd name="connsiteY14" fmla="*/ 64668 h 556319"/>
              <a:gd name="connsiteX15" fmla="*/ 501178 w 501178"/>
              <a:gd name="connsiteY15" fmla="*/ 388008 h 556319"/>
              <a:gd name="connsiteX16" fmla="*/ 436510 w 501178"/>
              <a:gd name="connsiteY16" fmla="*/ 452676 h 556319"/>
              <a:gd name="connsiteX17" fmla="*/ 348884 w 501178"/>
              <a:gd name="connsiteY17" fmla="*/ 452676 h 556319"/>
              <a:gd name="connsiteX18" fmla="*/ 336274 w 501178"/>
              <a:gd name="connsiteY18" fmla="*/ 458821 h 556319"/>
              <a:gd name="connsiteX19" fmla="*/ 263361 w 501178"/>
              <a:gd name="connsiteY19" fmla="*/ 550164 h 556319"/>
              <a:gd name="connsiteX20" fmla="*/ 260694 w 501178"/>
              <a:gd name="connsiteY20" fmla="*/ 552830 h 556319"/>
              <a:gd name="connsiteX21" fmla="*/ 237979 w 501178"/>
              <a:gd name="connsiteY21" fmla="*/ 550164 h 556319"/>
              <a:gd name="connsiteX22" fmla="*/ 164904 w 501178"/>
              <a:gd name="connsiteY22" fmla="*/ 458821 h 556319"/>
              <a:gd name="connsiteX23" fmla="*/ 152293 w 501178"/>
              <a:gd name="connsiteY23" fmla="*/ 452676 h 556319"/>
              <a:gd name="connsiteX24" fmla="*/ 64668 w 501178"/>
              <a:gd name="connsiteY24" fmla="*/ 452676 h 556319"/>
              <a:gd name="connsiteX25" fmla="*/ 0 w 501178"/>
              <a:gd name="connsiteY25" fmla="*/ 388008 h 556319"/>
              <a:gd name="connsiteX26" fmla="*/ 0 w 501178"/>
              <a:gd name="connsiteY26" fmla="*/ 64668 h 556319"/>
              <a:gd name="connsiteX27" fmla="*/ 64668 w 501178"/>
              <a:gd name="connsiteY27" fmla="*/ 0 h 55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1178" h="556319">
                <a:moveTo>
                  <a:pt x="210175" y="145503"/>
                </a:moveTo>
                <a:cubicBezTo>
                  <a:pt x="225420" y="145503"/>
                  <a:pt x="240002" y="151695"/>
                  <a:pt x="250592" y="162639"/>
                </a:cubicBezTo>
                <a:cubicBezTo>
                  <a:pt x="261214" y="151727"/>
                  <a:pt x="275780" y="145535"/>
                  <a:pt x="291010" y="145503"/>
                </a:cubicBezTo>
                <a:cubicBezTo>
                  <a:pt x="322260" y="145503"/>
                  <a:pt x="347594" y="170838"/>
                  <a:pt x="347594" y="202089"/>
                </a:cubicBezTo>
                <a:cubicBezTo>
                  <a:pt x="347594" y="274839"/>
                  <a:pt x="250592" y="323340"/>
                  <a:pt x="250592" y="323340"/>
                </a:cubicBezTo>
                <a:cubicBezTo>
                  <a:pt x="250592" y="323340"/>
                  <a:pt x="153590" y="274839"/>
                  <a:pt x="153590" y="202089"/>
                </a:cubicBezTo>
                <a:cubicBezTo>
                  <a:pt x="153590" y="170838"/>
                  <a:pt x="178924" y="145503"/>
                  <a:pt x="210175" y="145503"/>
                </a:cubicBezTo>
                <a:close/>
                <a:moveTo>
                  <a:pt x="250590" y="64668"/>
                </a:moveTo>
                <a:cubicBezTo>
                  <a:pt x="161299" y="64668"/>
                  <a:pt x="88920" y="137048"/>
                  <a:pt x="88920" y="226338"/>
                </a:cubicBezTo>
                <a:cubicBezTo>
                  <a:pt x="88920" y="315629"/>
                  <a:pt x="161299" y="388008"/>
                  <a:pt x="250590" y="388008"/>
                </a:cubicBezTo>
                <a:cubicBezTo>
                  <a:pt x="339879" y="388008"/>
                  <a:pt x="412260" y="315629"/>
                  <a:pt x="412260" y="226338"/>
                </a:cubicBezTo>
                <a:cubicBezTo>
                  <a:pt x="412260" y="137048"/>
                  <a:pt x="339879" y="64668"/>
                  <a:pt x="250590" y="64668"/>
                </a:cubicBezTo>
                <a:close/>
                <a:moveTo>
                  <a:pt x="64668" y="0"/>
                </a:moveTo>
                <a:lnTo>
                  <a:pt x="436510" y="0"/>
                </a:lnTo>
                <a:cubicBezTo>
                  <a:pt x="472223" y="0"/>
                  <a:pt x="501178" y="28955"/>
                  <a:pt x="501178" y="64668"/>
                </a:cubicBezTo>
                <a:lnTo>
                  <a:pt x="501178" y="388008"/>
                </a:lnTo>
                <a:cubicBezTo>
                  <a:pt x="501178" y="423722"/>
                  <a:pt x="472223" y="452676"/>
                  <a:pt x="436510" y="452676"/>
                </a:cubicBezTo>
                <a:lnTo>
                  <a:pt x="348884" y="452676"/>
                </a:lnTo>
                <a:cubicBezTo>
                  <a:pt x="343970" y="452693"/>
                  <a:pt x="339330" y="454956"/>
                  <a:pt x="336274" y="458821"/>
                </a:cubicBezTo>
                <a:lnTo>
                  <a:pt x="263361" y="550164"/>
                </a:lnTo>
                <a:cubicBezTo>
                  <a:pt x="262585" y="551150"/>
                  <a:pt x="261680" y="552055"/>
                  <a:pt x="260694" y="552830"/>
                </a:cubicBezTo>
                <a:cubicBezTo>
                  <a:pt x="253678" y="558377"/>
                  <a:pt x="243509" y="557181"/>
                  <a:pt x="237979" y="550164"/>
                </a:cubicBezTo>
                <a:lnTo>
                  <a:pt x="164904" y="458821"/>
                </a:lnTo>
                <a:cubicBezTo>
                  <a:pt x="161849" y="454956"/>
                  <a:pt x="157209" y="452693"/>
                  <a:pt x="152293" y="452676"/>
                </a:cubicBezTo>
                <a:lnTo>
                  <a:pt x="64668" y="452676"/>
                </a:lnTo>
                <a:cubicBezTo>
                  <a:pt x="28955" y="452676"/>
                  <a:pt x="0" y="423722"/>
                  <a:pt x="0" y="388008"/>
                </a:cubicBezTo>
                <a:lnTo>
                  <a:pt x="0" y="64668"/>
                </a:lnTo>
                <a:cubicBezTo>
                  <a:pt x="0" y="28955"/>
                  <a:pt x="28955" y="0"/>
                  <a:pt x="64668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8FCF5AE4-3FF0-5018-8F1A-EDA6675FC98E}"/>
              </a:ext>
            </a:extLst>
          </p:cNvPr>
          <p:cNvSpPr/>
          <p:nvPr/>
        </p:nvSpPr>
        <p:spPr>
          <a:xfrm>
            <a:off x="6333056" y="2648520"/>
            <a:ext cx="370553" cy="321796"/>
          </a:xfrm>
          <a:custGeom>
            <a:avLst/>
            <a:gdLst>
              <a:gd name="connsiteX0" fmla="*/ 275163 w 614346"/>
              <a:gd name="connsiteY0" fmla="*/ 452676 h 533511"/>
              <a:gd name="connsiteX1" fmla="*/ 258996 w 614346"/>
              <a:gd name="connsiteY1" fmla="*/ 468843 h 533511"/>
              <a:gd name="connsiteX2" fmla="*/ 275163 w 614346"/>
              <a:gd name="connsiteY2" fmla="*/ 485010 h 533511"/>
              <a:gd name="connsiteX3" fmla="*/ 355998 w 614346"/>
              <a:gd name="connsiteY3" fmla="*/ 485010 h 533511"/>
              <a:gd name="connsiteX4" fmla="*/ 372165 w 614346"/>
              <a:gd name="connsiteY4" fmla="*/ 468843 h 533511"/>
              <a:gd name="connsiteX5" fmla="*/ 355998 w 614346"/>
              <a:gd name="connsiteY5" fmla="*/ 452676 h 533511"/>
              <a:gd name="connsiteX6" fmla="*/ 250914 w 614346"/>
              <a:gd name="connsiteY6" fmla="*/ 286964 h 533511"/>
              <a:gd name="connsiteX7" fmla="*/ 230704 w 614346"/>
              <a:gd name="connsiteY7" fmla="*/ 307172 h 533511"/>
              <a:gd name="connsiteX8" fmla="*/ 250914 w 614346"/>
              <a:gd name="connsiteY8" fmla="*/ 327381 h 533511"/>
              <a:gd name="connsiteX9" fmla="*/ 331749 w 614346"/>
              <a:gd name="connsiteY9" fmla="*/ 327381 h 533511"/>
              <a:gd name="connsiteX10" fmla="*/ 351957 w 614346"/>
              <a:gd name="connsiteY10" fmla="*/ 307172 h 533511"/>
              <a:gd name="connsiteX11" fmla="*/ 331749 w 614346"/>
              <a:gd name="connsiteY11" fmla="*/ 286964 h 533511"/>
              <a:gd name="connsiteX12" fmla="*/ 250914 w 614346"/>
              <a:gd name="connsiteY12" fmla="*/ 206129 h 533511"/>
              <a:gd name="connsiteX13" fmla="*/ 230704 w 614346"/>
              <a:gd name="connsiteY13" fmla="*/ 226337 h 533511"/>
              <a:gd name="connsiteX14" fmla="*/ 250914 w 614346"/>
              <a:gd name="connsiteY14" fmla="*/ 246546 h 533511"/>
              <a:gd name="connsiteX15" fmla="*/ 380250 w 614346"/>
              <a:gd name="connsiteY15" fmla="*/ 246546 h 533511"/>
              <a:gd name="connsiteX16" fmla="*/ 400458 w 614346"/>
              <a:gd name="connsiteY16" fmla="*/ 226337 h 533511"/>
              <a:gd name="connsiteX17" fmla="*/ 380250 w 614346"/>
              <a:gd name="connsiteY17" fmla="*/ 206129 h 533511"/>
              <a:gd name="connsiteX18" fmla="*/ 210496 w 614346"/>
              <a:gd name="connsiteY18" fmla="*/ 161669 h 533511"/>
              <a:gd name="connsiteX19" fmla="*/ 404500 w 614346"/>
              <a:gd name="connsiteY19" fmla="*/ 161669 h 533511"/>
              <a:gd name="connsiteX20" fmla="*/ 436834 w 614346"/>
              <a:gd name="connsiteY20" fmla="*/ 194003 h 533511"/>
              <a:gd name="connsiteX21" fmla="*/ 436834 w 614346"/>
              <a:gd name="connsiteY21" fmla="*/ 363758 h 533511"/>
              <a:gd name="connsiteX22" fmla="*/ 428751 w 614346"/>
              <a:gd name="connsiteY22" fmla="*/ 371840 h 533511"/>
              <a:gd name="connsiteX23" fmla="*/ 186246 w 614346"/>
              <a:gd name="connsiteY23" fmla="*/ 371840 h 533511"/>
              <a:gd name="connsiteX24" fmla="*/ 178162 w 614346"/>
              <a:gd name="connsiteY24" fmla="*/ 363758 h 533511"/>
              <a:gd name="connsiteX25" fmla="*/ 178162 w 614346"/>
              <a:gd name="connsiteY25" fmla="*/ 194003 h 533511"/>
              <a:gd name="connsiteX26" fmla="*/ 210496 w 614346"/>
              <a:gd name="connsiteY26" fmla="*/ 161669 h 533511"/>
              <a:gd name="connsiteX27" fmla="*/ 113493 w 614346"/>
              <a:gd name="connsiteY27" fmla="*/ 129336 h 533511"/>
              <a:gd name="connsiteX28" fmla="*/ 97326 w 614346"/>
              <a:gd name="connsiteY28" fmla="*/ 145503 h 533511"/>
              <a:gd name="connsiteX29" fmla="*/ 97326 w 614346"/>
              <a:gd name="connsiteY29" fmla="*/ 404175 h 533511"/>
              <a:gd name="connsiteX30" fmla="*/ 517668 w 614346"/>
              <a:gd name="connsiteY30" fmla="*/ 404175 h 533511"/>
              <a:gd name="connsiteX31" fmla="*/ 517668 w 614346"/>
              <a:gd name="connsiteY31" fmla="*/ 145503 h 533511"/>
              <a:gd name="connsiteX32" fmla="*/ 501501 w 614346"/>
              <a:gd name="connsiteY32" fmla="*/ 129336 h 533511"/>
              <a:gd name="connsiteX33" fmla="*/ 242829 w 614346"/>
              <a:gd name="connsiteY33" fmla="*/ 48501 h 533511"/>
              <a:gd name="connsiteX34" fmla="*/ 242829 w 614346"/>
              <a:gd name="connsiteY34" fmla="*/ 80835 h 533511"/>
              <a:gd name="connsiteX35" fmla="*/ 372165 w 614346"/>
              <a:gd name="connsiteY35" fmla="*/ 80835 h 533511"/>
              <a:gd name="connsiteX36" fmla="*/ 372165 w 614346"/>
              <a:gd name="connsiteY36" fmla="*/ 48501 h 533511"/>
              <a:gd name="connsiteX37" fmla="*/ 242505 w 614346"/>
              <a:gd name="connsiteY37" fmla="*/ 0 h 533511"/>
              <a:gd name="connsiteX38" fmla="*/ 371841 w 614346"/>
              <a:gd name="connsiteY38" fmla="*/ 0 h 533511"/>
              <a:gd name="connsiteX39" fmla="*/ 420342 w 614346"/>
              <a:gd name="connsiteY39" fmla="*/ 48501 h 533511"/>
              <a:gd name="connsiteX40" fmla="*/ 420342 w 614346"/>
              <a:gd name="connsiteY40" fmla="*/ 80835 h 533511"/>
              <a:gd name="connsiteX41" fmla="*/ 501177 w 614346"/>
              <a:gd name="connsiteY41" fmla="*/ 80835 h 533511"/>
              <a:gd name="connsiteX42" fmla="*/ 565845 w 614346"/>
              <a:gd name="connsiteY42" fmla="*/ 145503 h 533511"/>
              <a:gd name="connsiteX43" fmla="*/ 565845 w 614346"/>
              <a:gd name="connsiteY43" fmla="*/ 380895 h 533511"/>
              <a:gd name="connsiteX44" fmla="*/ 608687 w 614346"/>
              <a:gd name="connsiteY44" fmla="*/ 404661 h 533511"/>
              <a:gd name="connsiteX45" fmla="*/ 611598 w 614346"/>
              <a:gd name="connsiteY45" fmla="*/ 406277 h 533511"/>
              <a:gd name="connsiteX46" fmla="*/ 614346 w 614346"/>
              <a:gd name="connsiteY46" fmla="*/ 412260 h 533511"/>
              <a:gd name="connsiteX47" fmla="*/ 614346 w 614346"/>
              <a:gd name="connsiteY47" fmla="*/ 501177 h 533511"/>
              <a:gd name="connsiteX48" fmla="*/ 582012 w 614346"/>
              <a:gd name="connsiteY48" fmla="*/ 533511 h 533511"/>
              <a:gd name="connsiteX49" fmla="*/ 32334 w 614346"/>
              <a:gd name="connsiteY49" fmla="*/ 533511 h 533511"/>
              <a:gd name="connsiteX50" fmla="*/ 0 w 614346"/>
              <a:gd name="connsiteY50" fmla="*/ 501177 h 533511"/>
              <a:gd name="connsiteX51" fmla="*/ 0 w 614346"/>
              <a:gd name="connsiteY51" fmla="*/ 412260 h 533511"/>
              <a:gd name="connsiteX52" fmla="*/ 2748 w 614346"/>
              <a:gd name="connsiteY52" fmla="*/ 406277 h 533511"/>
              <a:gd name="connsiteX53" fmla="*/ 5659 w 614346"/>
              <a:gd name="connsiteY53" fmla="*/ 404661 h 533511"/>
              <a:gd name="connsiteX54" fmla="*/ 48501 w 614346"/>
              <a:gd name="connsiteY54" fmla="*/ 380895 h 533511"/>
              <a:gd name="connsiteX55" fmla="*/ 48501 w 614346"/>
              <a:gd name="connsiteY55" fmla="*/ 145503 h 533511"/>
              <a:gd name="connsiteX56" fmla="*/ 113169 w 614346"/>
              <a:gd name="connsiteY56" fmla="*/ 80835 h 533511"/>
              <a:gd name="connsiteX57" fmla="*/ 194004 w 614346"/>
              <a:gd name="connsiteY57" fmla="*/ 80835 h 533511"/>
              <a:gd name="connsiteX58" fmla="*/ 194004 w 614346"/>
              <a:gd name="connsiteY58" fmla="*/ 48501 h 533511"/>
              <a:gd name="connsiteX59" fmla="*/ 242505 w 614346"/>
              <a:gd name="connsiteY59" fmla="*/ 0 h 53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14346" h="533511">
                <a:moveTo>
                  <a:pt x="275163" y="452676"/>
                </a:moveTo>
                <a:cubicBezTo>
                  <a:pt x="266238" y="452676"/>
                  <a:pt x="258996" y="459919"/>
                  <a:pt x="258996" y="468843"/>
                </a:cubicBezTo>
                <a:cubicBezTo>
                  <a:pt x="258996" y="477768"/>
                  <a:pt x="266238" y="485010"/>
                  <a:pt x="275163" y="485010"/>
                </a:cubicBezTo>
                <a:lnTo>
                  <a:pt x="355998" y="485010"/>
                </a:lnTo>
                <a:cubicBezTo>
                  <a:pt x="364921" y="485010"/>
                  <a:pt x="372165" y="477768"/>
                  <a:pt x="372165" y="468843"/>
                </a:cubicBezTo>
                <a:cubicBezTo>
                  <a:pt x="372165" y="459919"/>
                  <a:pt x="364921" y="452676"/>
                  <a:pt x="355998" y="452676"/>
                </a:cubicBezTo>
                <a:close/>
                <a:moveTo>
                  <a:pt x="250914" y="286964"/>
                </a:moveTo>
                <a:cubicBezTo>
                  <a:pt x="239758" y="286964"/>
                  <a:pt x="230704" y="296017"/>
                  <a:pt x="230704" y="307172"/>
                </a:cubicBezTo>
                <a:cubicBezTo>
                  <a:pt x="230704" y="318327"/>
                  <a:pt x="239758" y="327381"/>
                  <a:pt x="250914" y="327381"/>
                </a:cubicBezTo>
                <a:lnTo>
                  <a:pt x="331749" y="327381"/>
                </a:lnTo>
                <a:cubicBezTo>
                  <a:pt x="342904" y="327381"/>
                  <a:pt x="351957" y="318327"/>
                  <a:pt x="351957" y="307172"/>
                </a:cubicBezTo>
                <a:cubicBezTo>
                  <a:pt x="351957" y="296017"/>
                  <a:pt x="342904" y="286964"/>
                  <a:pt x="331749" y="286964"/>
                </a:cubicBezTo>
                <a:close/>
                <a:moveTo>
                  <a:pt x="250914" y="206129"/>
                </a:moveTo>
                <a:cubicBezTo>
                  <a:pt x="239758" y="206129"/>
                  <a:pt x="230704" y="215182"/>
                  <a:pt x="230704" y="226337"/>
                </a:cubicBezTo>
                <a:cubicBezTo>
                  <a:pt x="230704" y="237492"/>
                  <a:pt x="239758" y="246546"/>
                  <a:pt x="250914" y="246546"/>
                </a:cubicBezTo>
                <a:lnTo>
                  <a:pt x="380250" y="246546"/>
                </a:lnTo>
                <a:cubicBezTo>
                  <a:pt x="391405" y="246546"/>
                  <a:pt x="400458" y="237492"/>
                  <a:pt x="400458" y="226337"/>
                </a:cubicBezTo>
                <a:cubicBezTo>
                  <a:pt x="400458" y="215182"/>
                  <a:pt x="391405" y="206129"/>
                  <a:pt x="380250" y="206129"/>
                </a:cubicBezTo>
                <a:close/>
                <a:moveTo>
                  <a:pt x="210496" y="161669"/>
                </a:moveTo>
                <a:lnTo>
                  <a:pt x="404500" y="161669"/>
                </a:lnTo>
                <a:cubicBezTo>
                  <a:pt x="422364" y="161669"/>
                  <a:pt x="436834" y="176139"/>
                  <a:pt x="436834" y="194003"/>
                </a:cubicBezTo>
                <a:lnTo>
                  <a:pt x="436834" y="363758"/>
                </a:lnTo>
                <a:cubicBezTo>
                  <a:pt x="436834" y="368218"/>
                  <a:pt x="433212" y="371840"/>
                  <a:pt x="428751" y="371840"/>
                </a:cubicBezTo>
                <a:lnTo>
                  <a:pt x="186246" y="371840"/>
                </a:lnTo>
                <a:cubicBezTo>
                  <a:pt x="181784" y="371840"/>
                  <a:pt x="178162" y="368218"/>
                  <a:pt x="178162" y="363758"/>
                </a:cubicBezTo>
                <a:lnTo>
                  <a:pt x="178162" y="194003"/>
                </a:lnTo>
                <a:cubicBezTo>
                  <a:pt x="178162" y="176139"/>
                  <a:pt x="192631" y="161669"/>
                  <a:pt x="210496" y="161669"/>
                </a:cubicBezTo>
                <a:close/>
                <a:moveTo>
                  <a:pt x="113493" y="129336"/>
                </a:moveTo>
                <a:cubicBezTo>
                  <a:pt x="104568" y="129336"/>
                  <a:pt x="97326" y="136579"/>
                  <a:pt x="97326" y="145503"/>
                </a:cubicBezTo>
                <a:lnTo>
                  <a:pt x="97326" y="404175"/>
                </a:lnTo>
                <a:lnTo>
                  <a:pt x="517668" y="404175"/>
                </a:lnTo>
                <a:lnTo>
                  <a:pt x="517668" y="145503"/>
                </a:lnTo>
                <a:cubicBezTo>
                  <a:pt x="517668" y="136579"/>
                  <a:pt x="510424" y="129336"/>
                  <a:pt x="501501" y="129336"/>
                </a:cubicBezTo>
                <a:close/>
                <a:moveTo>
                  <a:pt x="242829" y="48501"/>
                </a:moveTo>
                <a:lnTo>
                  <a:pt x="242829" y="80835"/>
                </a:lnTo>
                <a:lnTo>
                  <a:pt x="372165" y="80835"/>
                </a:lnTo>
                <a:lnTo>
                  <a:pt x="372165" y="48501"/>
                </a:lnTo>
                <a:close/>
                <a:moveTo>
                  <a:pt x="242505" y="0"/>
                </a:moveTo>
                <a:lnTo>
                  <a:pt x="371841" y="0"/>
                </a:lnTo>
                <a:cubicBezTo>
                  <a:pt x="398630" y="0"/>
                  <a:pt x="420342" y="21712"/>
                  <a:pt x="420342" y="48501"/>
                </a:cubicBezTo>
                <a:lnTo>
                  <a:pt x="420342" y="80835"/>
                </a:lnTo>
                <a:lnTo>
                  <a:pt x="501177" y="80835"/>
                </a:lnTo>
                <a:cubicBezTo>
                  <a:pt x="536890" y="80835"/>
                  <a:pt x="565845" y="109790"/>
                  <a:pt x="565845" y="145503"/>
                </a:cubicBezTo>
                <a:lnTo>
                  <a:pt x="565845" y="380895"/>
                </a:lnTo>
                <a:lnTo>
                  <a:pt x="608687" y="404661"/>
                </a:lnTo>
                <a:cubicBezTo>
                  <a:pt x="609755" y="405000"/>
                  <a:pt x="610741" y="405550"/>
                  <a:pt x="611598" y="406277"/>
                </a:cubicBezTo>
                <a:cubicBezTo>
                  <a:pt x="613312" y="407797"/>
                  <a:pt x="614298" y="409963"/>
                  <a:pt x="614346" y="412260"/>
                </a:cubicBezTo>
                <a:lnTo>
                  <a:pt x="614346" y="501177"/>
                </a:lnTo>
                <a:cubicBezTo>
                  <a:pt x="614346" y="519042"/>
                  <a:pt x="599876" y="533511"/>
                  <a:pt x="582012" y="533511"/>
                </a:cubicBezTo>
                <a:lnTo>
                  <a:pt x="32334" y="533511"/>
                </a:lnTo>
                <a:cubicBezTo>
                  <a:pt x="14469" y="533511"/>
                  <a:pt x="0" y="519042"/>
                  <a:pt x="0" y="501177"/>
                </a:cubicBezTo>
                <a:lnTo>
                  <a:pt x="0" y="412260"/>
                </a:lnTo>
                <a:cubicBezTo>
                  <a:pt x="64" y="409980"/>
                  <a:pt x="1050" y="407813"/>
                  <a:pt x="2748" y="406277"/>
                </a:cubicBezTo>
                <a:cubicBezTo>
                  <a:pt x="3654" y="405615"/>
                  <a:pt x="4623" y="405080"/>
                  <a:pt x="5659" y="404661"/>
                </a:cubicBezTo>
                <a:lnTo>
                  <a:pt x="48501" y="380895"/>
                </a:lnTo>
                <a:lnTo>
                  <a:pt x="48501" y="145503"/>
                </a:lnTo>
                <a:cubicBezTo>
                  <a:pt x="48501" y="109790"/>
                  <a:pt x="77455" y="80835"/>
                  <a:pt x="113169" y="80835"/>
                </a:cubicBezTo>
                <a:lnTo>
                  <a:pt x="194004" y="80835"/>
                </a:lnTo>
                <a:lnTo>
                  <a:pt x="194004" y="48501"/>
                </a:lnTo>
                <a:cubicBezTo>
                  <a:pt x="194004" y="21712"/>
                  <a:pt x="215716" y="0"/>
                  <a:pt x="242505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783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101031E2-BA0F-65FB-E071-D3E870E251BA}"/>
              </a:ext>
            </a:extLst>
          </p:cNvPr>
          <p:cNvSpPr txBox="1"/>
          <p:nvPr/>
        </p:nvSpPr>
        <p:spPr>
          <a:xfrm>
            <a:off x="5276271" y="2043038"/>
            <a:ext cx="564249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11500" b="0" i="0" u="none" strike="noStrike" cap="none" spc="0" normalizeH="0">
                <a:ln>
                  <a:gradFill>
                    <a:gsLst>
                      <a:gs pos="0">
                        <a:schemeClr val="accent2"/>
                      </a:gs>
                      <a:gs pos="61000">
                        <a:schemeClr val="accent2">
                          <a:alpha val="0"/>
                        </a:schemeClr>
                      </a:gs>
                      <a:gs pos="60000">
                        <a:schemeClr val="accent2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</a:defRPr>
            </a:lvl1pPr>
          </a:lstStyle>
          <a:p>
            <a:r>
              <a:rPr lang="en-US" altLang="zh-CN" sz="6000" dirty="0">
                <a:ln>
                  <a:gradFill>
                    <a:gsLst>
                      <a:gs pos="0">
                        <a:schemeClr val="accent2">
                          <a:alpha val="50000"/>
                        </a:schemeClr>
                      </a:gs>
                      <a:gs pos="61000">
                        <a:schemeClr val="accent2">
                          <a:alpha val="0"/>
                        </a:schemeClr>
                      </a:gs>
                      <a:gs pos="60000">
                        <a:schemeClr val="accent2">
                          <a:alpha val="50000"/>
                        </a:schemeClr>
                      </a:gs>
                    </a:gsLst>
                    <a:lin ang="5400000" scaled="1"/>
                  </a:gradFill>
                </a:ln>
                <a:sym typeface="汉仪旗黑KW 55S" panose="00020600040101010101" pitchFamily="18" charset="-122"/>
              </a:rPr>
              <a:t>PART THREE</a:t>
            </a:r>
            <a:endParaRPr lang="zh-CN" altLang="en-US" sz="6000" dirty="0">
              <a:ln>
                <a:gradFill>
                  <a:gsLst>
                    <a:gs pos="0">
                      <a:schemeClr val="accent2">
                        <a:alpha val="50000"/>
                      </a:schemeClr>
                    </a:gs>
                    <a:gs pos="61000">
                      <a:schemeClr val="accent2">
                        <a:alpha val="0"/>
                      </a:schemeClr>
                    </a:gs>
                    <a:gs pos="60000">
                      <a:schemeClr val="accent2">
                        <a:alpha val="50000"/>
                      </a:schemeClr>
                    </a:gs>
                  </a:gsLst>
                  <a:lin ang="5400000" scaled="1"/>
                </a:gradFill>
              </a:ln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271191" y="2597736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7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316911" y="3713183"/>
            <a:ext cx="1946046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accent1"/>
                </a:solidFill>
                <a:ea typeface="汉仪旗黑KW 55S" panose="00020600040101010101" pitchFamily="18" charset="-122"/>
                <a:cs typeface="+mn-ea"/>
                <a:sym typeface="汉仪旗黑KW 55S" panose="00020600040101010101" pitchFamily="18" charset="-122"/>
              </a:rPr>
              <a:t>Deficiencies in the work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5321991" y="4318180"/>
            <a:ext cx="5471112" cy="613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F06F5D1-BA1D-9696-8A7B-8DEB83B1824E}"/>
              </a:ext>
            </a:extLst>
          </p:cNvPr>
          <p:cNvSpPr txBox="1"/>
          <p:nvPr/>
        </p:nvSpPr>
        <p:spPr>
          <a:xfrm>
            <a:off x="7112795" y="6514584"/>
            <a:ext cx="4457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solidFill>
                    <a:schemeClr val="accent1">
                      <a:lumMod val="40000"/>
                      <a:lumOff val="60000"/>
                      <a:alpha val="50000"/>
                    </a:schemeClr>
                  </a:solidFill>
                </a:ln>
                <a:noFill/>
                <a:effectLst/>
                <a:uLnTx/>
                <a:uFillTx/>
                <a:latin typeface="+mj-lt"/>
                <a:cs typeface="+mn-cs"/>
              </a:rPr>
              <a:t>BUSINESS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BDF6B5F-58A9-04D5-52C7-D67F2BCEA01E}"/>
              </a:ext>
            </a:extLst>
          </p:cNvPr>
          <p:cNvSpPr txBox="1"/>
          <p:nvPr/>
        </p:nvSpPr>
        <p:spPr>
          <a:xfrm>
            <a:off x="7112795" y="6304002"/>
            <a:ext cx="4457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gradFill>
                    <a:gsLst>
                      <a:gs pos="0">
                        <a:schemeClr val="accent1">
                          <a:lumMod val="20000"/>
                          <a:lumOff val="80000"/>
                        </a:schemeClr>
                      </a:gs>
                      <a:gs pos="58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lt"/>
                <a:cs typeface="+mn-cs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477703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工作不足之处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FA2E9CD-56EE-21C9-C7E6-5C0FE8149706}"/>
              </a:ext>
            </a:extLst>
          </p:cNvPr>
          <p:cNvSpPr/>
          <p:nvPr/>
        </p:nvSpPr>
        <p:spPr>
          <a:xfrm>
            <a:off x="1069739" y="1241771"/>
            <a:ext cx="3045265" cy="4498665"/>
          </a:xfrm>
          <a:prstGeom prst="roundRect">
            <a:avLst>
              <a:gd name="adj" fmla="val 607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397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8840DA5B-AA9A-4DBA-8E91-70A9883387BC}"/>
              </a:ext>
            </a:extLst>
          </p:cNvPr>
          <p:cNvSpPr/>
          <p:nvPr/>
        </p:nvSpPr>
        <p:spPr>
          <a:xfrm>
            <a:off x="4500795" y="1241771"/>
            <a:ext cx="3045265" cy="4498665"/>
          </a:xfrm>
          <a:prstGeom prst="roundRect">
            <a:avLst>
              <a:gd name="adj" fmla="val 607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397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9E55CBF-A63A-F4B7-AF0B-5CAEDDD67A21}"/>
              </a:ext>
            </a:extLst>
          </p:cNvPr>
          <p:cNvSpPr/>
          <p:nvPr/>
        </p:nvSpPr>
        <p:spPr>
          <a:xfrm>
            <a:off x="7931851" y="1241771"/>
            <a:ext cx="3045265" cy="4498665"/>
          </a:xfrm>
          <a:prstGeom prst="roundRect">
            <a:avLst>
              <a:gd name="adj" fmla="val 607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397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22431A39-FC72-9235-E699-45BF34B70F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8720559"/>
              </p:ext>
            </p:extLst>
          </p:nvPr>
        </p:nvGraphicFramePr>
        <p:xfrm>
          <a:off x="1415470" y="1565672"/>
          <a:ext cx="2353802" cy="2062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E160964F-7A6C-7761-D4C6-6A1EB0FA9601}"/>
              </a:ext>
            </a:extLst>
          </p:cNvPr>
          <p:cNvSpPr txBox="1"/>
          <p:nvPr/>
        </p:nvSpPr>
        <p:spPr>
          <a:xfrm>
            <a:off x="1822477" y="2237695"/>
            <a:ext cx="1539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accent1"/>
                </a:solidFill>
              </a:rPr>
              <a:t>48</a:t>
            </a:r>
            <a:r>
              <a:rPr lang="en-US" altLang="zh-CN" sz="2400" b="1" dirty="0">
                <a:solidFill>
                  <a:schemeClr val="accent1"/>
                </a:solidFill>
              </a:rPr>
              <a:t>%</a:t>
            </a:r>
            <a:endParaRPr lang="zh-CN" altLang="en-US" sz="4400" b="1" dirty="0">
              <a:solidFill>
                <a:schemeClr val="accent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AA3EBE6-919F-5A56-5D38-B6EEFFA75D73}"/>
              </a:ext>
            </a:extLst>
          </p:cNvPr>
          <p:cNvSpPr txBox="1"/>
          <p:nvPr/>
        </p:nvSpPr>
        <p:spPr>
          <a:xfrm>
            <a:off x="1318742" y="4220053"/>
            <a:ext cx="2547258" cy="119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62CBEEE-A040-F830-DD5C-256931375C36}"/>
              </a:ext>
            </a:extLst>
          </p:cNvPr>
          <p:cNvSpPr txBox="1"/>
          <p:nvPr/>
        </p:nvSpPr>
        <p:spPr>
          <a:xfrm>
            <a:off x="1386094" y="3809764"/>
            <a:ext cx="2412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A84BBC55-4CF6-7591-18D2-95EA01015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192554"/>
              </p:ext>
            </p:extLst>
          </p:nvPr>
        </p:nvGraphicFramePr>
        <p:xfrm>
          <a:off x="4846526" y="1565672"/>
          <a:ext cx="2353802" cy="2062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235F5DBC-E7EA-204A-0EFE-ED8A26B05138}"/>
              </a:ext>
            </a:extLst>
          </p:cNvPr>
          <p:cNvSpPr txBox="1"/>
          <p:nvPr/>
        </p:nvSpPr>
        <p:spPr>
          <a:xfrm>
            <a:off x="5253533" y="2237695"/>
            <a:ext cx="1539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accent1"/>
                </a:solidFill>
              </a:rPr>
              <a:t>36</a:t>
            </a:r>
            <a:r>
              <a:rPr lang="en-US" altLang="zh-CN" sz="2400" b="1" dirty="0">
                <a:solidFill>
                  <a:schemeClr val="accent1"/>
                </a:solidFill>
              </a:rPr>
              <a:t>%</a:t>
            </a:r>
            <a:endParaRPr lang="zh-CN" altLang="en-US" sz="4400" b="1" dirty="0">
              <a:solidFill>
                <a:schemeClr val="accent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C5A09AF-9F31-AB8B-48AB-DAA2B928E343}"/>
              </a:ext>
            </a:extLst>
          </p:cNvPr>
          <p:cNvSpPr txBox="1"/>
          <p:nvPr/>
        </p:nvSpPr>
        <p:spPr>
          <a:xfrm>
            <a:off x="4749798" y="4220053"/>
            <a:ext cx="2547258" cy="119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742C33A-0F7E-5623-D522-FFFAD90B1756}"/>
              </a:ext>
            </a:extLst>
          </p:cNvPr>
          <p:cNvSpPr txBox="1"/>
          <p:nvPr/>
        </p:nvSpPr>
        <p:spPr>
          <a:xfrm>
            <a:off x="4817150" y="3809764"/>
            <a:ext cx="2412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graphicFrame>
        <p:nvGraphicFramePr>
          <p:cNvPr id="14" name="图表 13">
            <a:extLst>
              <a:ext uri="{FF2B5EF4-FFF2-40B4-BE49-F238E27FC236}">
                <a16:creationId xmlns:a16="http://schemas.microsoft.com/office/drawing/2014/main" id="{075A9C44-D26D-BA17-7BAF-E3BE87967E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6086953"/>
              </p:ext>
            </p:extLst>
          </p:nvPr>
        </p:nvGraphicFramePr>
        <p:xfrm>
          <a:off x="8277582" y="1565672"/>
          <a:ext cx="2353802" cy="2062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A59C4B88-8860-8B02-8398-90D25123BAD2}"/>
              </a:ext>
            </a:extLst>
          </p:cNvPr>
          <p:cNvSpPr txBox="1"/>
          <p:nvPr/>
        </p:nvSpPr>
        <p:spPr>
          <a:xfrm>
            <a:off x="8684589" y="2237695"/>
            <a:ext cx="1539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accent1"/>
                </a:solidFill>
              </a:rPr>
              <a:t>59</a:t>
            </a:r>
            <a:r>
              <a:rPr lang="en-US" altLang="zh-CN" sz="2400" b="1" dirty="0">
                <a:solidFill>
                  <a:schemeClr val="accent1"/>
                </a:solidFill>
              </a:rPr>
              <a:t>%</a:t>
            </a:r>
            <a:endParaRPr lang="zh-CN" altLang="en-US" sz="4400" b="1" dirty="0">
              <a:solidFill>
                <a:schemeClr val="accent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A0E09D7-3EB9-0B37-70FF-224EEF4E0536}"/>
              </a:ext>
            </a:extLst>
          </p:cNvPr>
          <p:cNvSpPr txBox="1"/>
          <p:nvPr/>
        </p:nvSpPr>
        <p:spPr>
          <a:xfrm>
            <a:off x="8180854" y="4220053"/>
            <a:ext cx="2547258" cy="119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DE9E687-7E95-1E4D-0AE6-1670605973E7}"/>
              </a:ext>
            </a:extLst>
          </p:cNvPr>
          <p:cNvSpPr txBox="1"/>
          <p:nvPr/>
        </p:nvSpPr>
        <p:spPr>
          <a:xfrm>
            <a:off x="8248206" y="3809764"/>
            <a:ext cx="2412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2D00BE8D-CB9E-A29E-9484-60C858C88E7F}"/>
              </a:ext>
            </a:extLst>
          </p:cNvPr>
          <p:cNvSpPr/>
          <p:nvPr/>
        </p:nvSpPr>
        <p:spPr>
          <a:xfrm>
            <a:off x="1082994" y="5621212"/>
            <a:ext cx="3018755" cy="119224"/>
          </a:xfrm>
          <a:custGeom>
            <a:avLst/>
            <a:gdLst>
              <a:gd name="connsiteX0" fmla="*/ 0 w 3018755"/>
              <a:gd name="connsiteY0" fmla="*/ 0 h 119224"/>
              <a:gd name="connsiteX1" fmla="*/ 3018755 w 3018755"/>
              <a:gd name="connsiteY1" fmla="*/ 0 h 119224"/>
              <a:gd name="connsiteX2" fmla="*/ 3017482 w 3018755"/>
              <a:gd name="connsiteY2" fmla="*/ 6309 h 119224"/>
              <a:gd name="connsiteX3" fmla="*/ 2847132 w 3018755"/>
              <a:gd name="connsiteY3" fmla="*/ 119224 h 119224"/>
              <a:gd name="connsiteX4" fmla="*/ 171623 w 3018755"/>
              <a:gd name="connsiteY4" fmla="*/ 119224 h 119224"/>
              <a:gd name="connsiteX5" fmla="*/ 1274 w 3018755"/>
              <a:gd name="connsiteY5" fmla="*/ 6309 h 11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8755" h="119224">
                <a:moveTo>
                  <a:pt x="0" y="0"/>
                </a:moveTo>
                <a:lnTo>
                  <a:pt x="3018755" y="0"/>
                </a:lnTo>
                <a:lnTo>
                  <a:pt x="3017482" y="6309"/>
                </a:lnTo>
                <a:cubicBezTo>
                  <a:pt x="2989416" y="72664"/>
                  <a:pt x="2923711" y="119224"/>
                  <a:pt x="2847132" y="119224"/>
                </a:cubicBezTo>
                <a:lnTo>
                  <a:pt x="171623" y="119224"/>
                </a:lnTo>
                <a:cubicBezTo>
                  <a:pt x="95044" y="119224"/>
                  <a:pt x="29340" y="72664"/>
                  <a:pt x="1274" y="6309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127000" sx="102000" sy="102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C7CFF4AD-228B-F3B4-9025-B9688BF3768F}"/>
              </a:ext>
            </a:extLst>
          </p:cNvPr>
          <p:cNvSpPr/>
          <p:nvPr/>
        </p:nvSpPr>
        <p:spPr>
          <a:xfrm>
            <a:off x="4514050" y="5621212"/>
            <a:ext cx="3018755" cy="119224"/>
          </a:xfrm>
          <a:custGeom>
            <a:avLst/>
            <a:gdLst>
              <a:gd name="connsiteX0" fmla="*/ 0 w 3018755"/>
              <a:gd name="connsiteY0" fmla="*/ 0 h 119224"/>
              <a:gd name="connsiteX1" fmla="*/ 3018755 w 3018755"/>
              <a:gd name="connsiteY1" fmla="*/ 0 h 119224"/>
              <a:gd name="connsiteX2" fmla="*/ 3017482 w 3018755"/>
              <a:gd name="connsiteY2" fmla="*/ 6309 h 119224"/>
              <a:gd name="connsiteX3" fmla="*/ 2847132 w 3018755"/>
              <a:gd name="connsiteY3" fmla="*/ 119224 h 119224"/>
              <a:gd name="connsiteX4" fmla="*/ 171623 w 3018755"/>
              <a:gd name="connsiteY4" fmla="*/ 119224 h 119224"/>
              <a:gd name="connsiteX5" fmla="*/ 1274 w 3018755"/>
              <a:gd name="connsiteY5" fmla="*/ 6309 h 11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8755" h="119224">
                <a:moveTo>
                  <a:pt x="0" y="0"/>
                </a:moveTo>
                <a:lnTo>
                  <a:pt x="3018755" y="0"/>
                </a:lnTo>
                <a:lnTo>
                  <a:pt x="3017482" y="6309"/>
                </a:lnTo>
                <a:cubicBezTo>
                  <a:pt x="2989415" y="72664"/>
                  <a:pt x="2923711" y="119224"/>
                  <a:pt x="2847132" y="119224"/>
                </a:cubicBezTo>
                <a:lnTo>
                  <a:pt x="171623" y="119224"/>
                </a:lnTo>
                <a:cubicBezTo>
                  <a:pt x="95045" y="119224"/>
                  <a:pt x="29340" y="72664"/>
                  <a:pt x="1274" y="6309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127000" sx="102000" sy="102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BC419373-F9C7-535C-9E16-8121F31AB931}"/>
              </a:ext>
            </a:extLst>
          </p:cNvPr>
          <p:cNvSpPr/>
          <p:nvPr/>
        </p:nvSpPr>
        <p:spPr>
          <a:xfrm>
            <a:off x="7945106" y="5621212"/>
            <a:ext cx="3018755" cy="119224"/>
          </a:xfrm>
          <a:custGeom>
            <a:avLst/>
            <a:gdLst>
              <a:gd name="connsiteX0" fmla="*/ 0 w 3018755"/>
              <a:gd name="connsiteY0" fmla="*/ 0 h 119224"/>
              <a:gd name="connsiteX1" fmla="*/ 3018755 w 3018755"/>
              <a:gd name="connsiteY1" fmla="*/ 0 h 119224"/>
              <a:gd name="connsiteX2" fmla="*/ 3017481 w 3018755"/>
              <a:gd name="connsiteY2" fmla="*/ 6309 h 119224"/>
              <a:gd name="connsiteX3" fmla="*/ 2847132 w 3018755"/>
              <a:gd name="connsiteY3" fmla="*/ 119224 h 119224"/>
              <a:gd name="connsiteX4" fmla="*/ 171623 w 3018755"/>
              <a:gd name="connsiteY4" fmla="*/ 119224 h 119224"/>
              <a:gd name="connsiteX5" fmla="*/ 1274 w 3018755"/>
              <a:gd name="connsiteY5" fmla="*/ 6309 h 11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8755" h="119224">
                <a:moveTo>
                  <a:pt x="0" y="0"/>
                </a:moveTo>
                <a:lnTo>
                  <a:pt x="3018755" y="0"/>
                </a:lnTo>
                <a:lnTo>
                  <a:pt x="3017481" y="6309"/>
                </a:lnTo>
                <a:cubicBezTo>
                  <a:pt x="2989415" y="72664"/>
                  <a:pt x="2923711" y="119224"/>
                  <a:pt x="2847132" y="119224"/>
                </a:cubicBezTo>
                <a:lnTo>
                  <a:pt x="171623" y="119224"/>
                </a:lnTo>
                <a:cubicBezTo>
                  <a:pt x="95044" y="119224"/>
                  <a:pt x="29340" y="72664"/>
                  <a:pt x="1274" y="6309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127000" sx="102000" sy="102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1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工作不足之处</a:t>
            </a:r>
          </a:p>
        </p:txBody>
      </p:sp>
      <p:sp>
        <p:nvSpPr>
          <p:cNvPr id="2" name="圆角矩形 157">
            <a:extLst>
              <a:ext uri="{FF2B5EF4-FFF2-40B4-BE49-F238E27FC236}">
                <a16:creationId xmlns:a16="http://schemas.microsoft.com/office/drawing/2014/main" id="{7CBF4E7A-33ED-C361-46AC-31F59EB8A6C2}"/>
              </a:ext>
            </a:extLst>
          </p:cNvPr>
          <p:cNvSpPr/>
          <p:nvPr/>
        </p:nvSpPr>
        <p:spPr>
          <a:xfrm>
            <a:off x="-24000" y="2776437"/>
            <a:ext cx="12240000" cy="53340"/>
          </a:xfrm>
          <a:prstGeom prst="roundRect">
            <a:avLst>
              <a:gd name="adj" fmla="val 50000"/>
            </a:avLst>
          </a:prstGeom>
          <a:gradFill>
            <a:gsLst>
              <a:gs pos="7000">
                <a:schemeClr val="accent1"/>
              </a:gs>
              <a:gs pos="76000">
                <a:schemeClr val="accent1"/>
              </a:gs>
            </a:gsLst>
            <a:lin ang="27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50">
              <a:defRPr/>
            </a:pPr>
            <a:endParaRPr lang="zh-CN" altLang="en-US" sz="960" kern="0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AD2FEA99-989B-E8F9-12A4-38F34BE8CC5A}"/>
              </a:ext>
            </a:extLst>
          </p:cNvPr>
          <p:cNvSpPr/>
          <p:nvPr/>
        </p:nvSpPr>
        <p:spPr>
          <a:xfrm>
            <a:off x="1844142" y="2166249"/>
            <a:ext cx="438816" cy="344389"/>
          </a:xfrm>
          <a:custGeom>
            <a:avLst/>
            <a:gdLst>
              <a:gd name="connsiteX0" fmla="*/ 153587 w 621697"/>
              <a:gd name="connsiteY0" fmla="*/ 363432 h 487917"/>
              <a:gd name="connsiteX1" fmla="*/ 153587 w 621697"/>
              <a:gd name="connsiteY1" fmla="*/ 414520 h 487917"/>
              <a:gd name="connsiteX2" fmla="*/ 158114 w 621697"/>
              <a:gd name="connsiteY2" fmla="*/ 419855 h 487917"/>
              <a:gd name="connsiteX3" fmla="*/ 276779 w 621697"/>
              <a:gd name="connsiteY3" fmla="*/ 439740 h 487917"/>
              <a:gd name="connsiteX4" fmla="*/ 281144 w 621697"/>
              <a:gd name="connsiteY4" fmla="*/ 438447 h 487917"/>
              <a:gd name="connsiteX5" fmla="*/ 282923 w 621697"/>
              <a:gd name="connsiteY5" fmla="*/ 434406 h 487917"/>
              <a:gd name="connsiteX6" fmla="*/ 282923 w 621697"/>
              <a:gd name="connsiteY6" fmla="*/ 398514 h 487917"/>
              <a:gd name="connsiteX7" fmla="*/ 56585 w 621697"/>
              <a:gd name="connsiteY7" fmla="*/ 161508 h 487917"/>
              <a:gd name="connsiteX8" fmla="*/ 57440 w 621697"/>
              <a:gd name="connsiteY8" fmla="*/ 161555 h 487917"/>
              <a:gd name="connsiteX9" fmla="*/ 64668 w 621697"/>
              <a:gd name="connsiteY9" fmla="*/ 170398 h 487917"/>
              <a:gd name="connsiteX10" fmla="*/ 64668 w 621697"/>
              <a:gd name="connsiteY10" fmla="*/ 332068 h 487917"/>
              <a:gd name="connsiteX11" fmla="*/ 56585 w 621697"/>
              <a:gd name="connsiteY11" fmla="*/ 340153 h 487917"/>
              <a:gd name="connsiteX12" fmla="*/ 32334 w 621697"/>
              <a:gd name="connsiteY12" fmla="*/ 340153 h 487917"/>
              <a:gd name="connsiteX13" fmla="*/ 0 w 621697"/>
              <a:gd name="connsiteY13" fmla="*/ 307819 h 487917"/>
              <a:gd name="connsiteX14" fmla="*/ 0 w 621697"/>
              <a:gd name="connsiteY14" fmla="*/ 194650 h 487917"/>
              <a:gd name="connsiteX15" fmla="*/ 32334 w 621697"/>
              <a:gd name="connsiteY15" fmla="*/ 162316 h 487917"/>
              <a:gd name="connsiteX16" fmla="*/ 56585 w 621697"/>
              <a:gd name="connsiteY16" fmla="*/ 162316 h 487917"/>
              <a:gd name="connsiteX17" fmla="*/ 477217 w 621697"/>
              <a:gd name="connsiteY17" fmla="*/ 46123 h 487917"/>
              <a:gd name="connsiteX18" fmla="*/ 485010 w 621697"/>
              <a:gd name="connsiteY18" fmla="*/ 54480 h 487917"/>
              <a:gd name="connsiteX19" fmla="*/ 485010 w 621697"/>
              <a:gd name="connsiteY19" fmla="*/ 442488 h 487917"/>
              <a:gd name="connsiteX20" fmla="*/ 484735 w 621697"/>
              <a:gd name="connsiteY20" fmla="*/ 444542 h 487917"/>
              <a:gd name="connsiteX21" fmla="*/ 474824 w 621697"/>
              <a:gd name="connsiteY21" fmla="*/ 450248 h 487917"/>
              <a:gd name="connsiteX22" fmla="*/ 331424 w 621697"/>
              <a:gd name="connsiteY22" fmla="*/ 411448 h 487917"/>
              <a:gd name="connsiteX23" fmla="*/ 331424 w 621697"/>
              <a:gd name="connsiteY23" fmla="*/ 434081 h 487917"/>
              <a:gd name="connsiteX24" fmla="*/ 312507 w 621697"/>
              <a:gd name="connsiteY24" fmla="*/ 475146 h 487917"/>
              <a:gd name="connsiteX25" fmla="*/ 277587 w 621697"/>
              <a:gd name="connsiteY25" fmla="*/ 487917 h 487917"/>
              <a:gd name="connsiteX26" fmla="*/ 268696 w 621697"/>
              <a:gd name="connsiteY26" fmla="*/ 487109 h 487917"/>
              <a:gd name="connsiteX27" fmla="*/ 150191 w 621697"/>
              <a:gd name="connsiteY27" fmla="*/ 467386 h 487917"/>
              <a:gd name="connsiteX28" fmla="*/ 105086 w 621697"/>
              <a:gd name="connsiteY28" fmla="*/ 414196 h 487917"/>
              <a:gd name="connsiteX29" fmla="*/ 105086 w 621697"/>
              <a:gd name="connsiteY29" fmla="*/ 349528 h 487917"/>
              <a:gd name="connsiteX30" fmla="*/ 105086 w 621697"/>
              <a:gd name="connsiteY30" fmla="*/ 156495 h 487917"/>
              <a:gd name="connsiteX31" fmla="*/ 111067 w 621697"/>
              <a:gd name="connsiteY31" fmla="*/ 148734 h 487917"/>
              <a:gd name="connsiteX32" fmla="*/ 474824 w 621697"/>
              <a:gd name="connsiteY32" fmla="*/ 46398 h 487917"/>
              <a:gd name="connsiteX33" fmla="*/ 477217 w 621697"/>
              <a:gd name="connsiteY33" fmla="*/ 46123 h 487917"/>
              <a:gd name="connsiteX34" fmla="*/ 524695 w 621697"/>
              <a:gd name="connsiteY34" fmla="*/ 0 h 487917"/>
              <a:gd name="connsiteX35" fmla="*/ 557029 w 621697"/>
              <a:gd name="connsiteY35" fmla="*/ 0 h 487917"/>
              <a:gd name="connsiteX36" fmla="*/ 589363 w 621697"/>
              <a:gd name="connsiteY36" fmla="*/ 0 h 487917"/>
              <a:gd name="connsiteX37" fmla="*/ 621697 w 621697"/>
              <a:gd name="connsiteY37" fmla="*/ 0 h 487917"/>
              <a:gd name="connsiteX38" fmla="*/ 621697 w 621697"/>
              <a:gd name="connsiteY38" fmla="*/ 485010 h 487917"/>
              <a:gd name="connsiteX39" fmla="*/ 589363 w 621697"/>
              <a:gd name="connsiteY39" fmla="*/ 485010 h 487917"/>
              <a:gd name="connsiteX40" fmla="*/ 557029 w 621697"/>
              <a:gd name="connsiteY40" fmla="*/ 485010 h 487917"/>
              <a:gd name="connsiteX41" fmla="*/ 524695 w 621697"/>
              <a:gd name="connsiteY41" fmla="*/ 485010 h 48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21697" h="487917">
                <a:moveTo>
                  <a:pt x="153587" y="363432"/>
                </a:moveTo>
                <a:lnTo>
                  <a:pt x="153587" y="414520"/>
                </a:lnTo>
                <a:cubicBezTo>
                  <a:pt x="153553" y="417171"/>
                  <a:pt x="155478" y="419451"/>
                  <a:pt x="158114" y="419855"/>
                </a:cubicBezTo>
                <a:lnTo>
                  <a:pt x="276779" y="439740"/>
                </a:lnTo>
                <a:cubicBezTo>
                  <a:pt x="278347" y="439983"/>
                  <a:pt x="279948" y="439513"/>
                  <a:pt x="281144" y="438447"/>
                </a:cubicBezTo>
                <a:cubicBezTo>
                  <a:pt x="282259" y="437396"/>
                  <a:pt x="282906" y="435940"/>
                  <a:pt x="282923" y="434406"/>
                </a:cubicBezTo>
                <a:lnTo>
                  <a:pt x="282923" y="398514"/>
                </a:lnTo>
                <a:close/>
                <a:moveTo>
                  <a:pt x="56585" y="161508"/>
                </a:moveTo>
                <a:cubicBezTo>
                  <a:pt x="56875" y="161508"/>
                  <a:pt x="57150" y="161523"/>
                  <a:pt x="57440" y="161555"/>
                </a:cubicBezTo>
                <a:cubicBezTo>
                  <a:pt x="61870" y="161992"/>
                  <a:pt x="65121" y="165953"/>
                  <a:pt x="64668" y="170398"/>
                </a:cubicBezTo>
                <a:lnTo>
                  <a:pt x="64668" y="332068"/>
                </a:lnTo>
                <a:cubicBezTo>
                  <a:pt x="64668" y="336531"/>
                  <a:pt x="61046" y="340153"/>
                  <a:pt x="56585" y="340153"/>
                </a:cubicBezTo>
                <a:lnTo>
                  <a:pt x="32334" y="340153"/>
                </a:lnTo>
                <a:cubicBezTo>
                  <a:pt x="14469" y="340153"/>
                  <a:pt x="0" y="325683"/>
                  <a:pt x="0" y="307819"/>
                </a:cubicBezTo>
                <a:lnTo>
                  <a:pt x="0" y="194650"/>
                </a:lnTo>
                <a:cubicBezTo>
                  <a:pt x="0" y="176785"/>
                  <a:pt x="14469" y="162316"/>
                  <a:pt x="32334" y="162316"/>
                </a:cubicBezTo>
                <a:lnTo>
                  <a:pt x="56585" y="162316"/>
                </a:lnTo>
                <a:close/>
                <a:moveTo>
                  <a:pt x="477217" y="46123"/>
                </a:moveTo>
                <a:cubicBezTo>
                  <a:pt x="481679" y="46284"/>
                  <a:pt x="485171" y="50018"/>
                  <a:pt x="485010" y="54480"/>
                </a:cubicBezTo>
                <a:lnTo>
                  <a:pt x="485010" y="442488"/>
                </a:lnTo>
                <a:cubicBezTo>
                  <a:pt x="485010" y="443184"/>
                  <a:pt x="484913" y="443878"/>
                  <a:pt x="484735" y="444542"/>
                </a:cubicBezTo>
                <a:cubicBezTo>
                  <a:pt x="483570" y="448858"/>
                  <a:pt x="479140" y="451413"/>
                  <a:pt x="474824" y="450248"/>
                </a:cubicBezTo>
                <a:lnTo>
                  <a:pt x="331424" y="411448"/>
                </a:lnTo>
                <a:lnTo>
                  <a:pt x="331424" y="434081"/>
                </a:lnTo>
                <a:cubicBezTo>
                  <a:pt x="331424" y="449877"/>
                  <a:pt x="324519" y="464879"/>
                  <a:pt x="312507" y="475146"/>
                </a:cubicBezTo>
                <a:cubicBezTo>
                  <a:pt x="302727" y="483375"/>
                  <a:pt x="290376" y="487902"/>
                  <a:pt x="277587" y="487917"/>
                </a:cubicBezTo>
                <a:cubicBezTo>
                  <a:pt x="274613" y="487885"/>
                  <a:pt x="271637" y="487610"/>
                  <a:pt x="268696" y="487109"/>
                </a:cubicBezTo>
                <a:lnTo>
                  <a:pt x="150191" y="467386"/>
                </a:lnTo>
                <a:cubicBezTo>
                  <a:pt x="124194" y="463036"/>
                  <a:pt x="105117" y="440565"/>
                  <a:pt x="105086" y="414196"/>
                </a:cubicBezTo>
                <a:lnTo>
                  <a:pt x="105086" y="349528"/>
                </a:lnTo>
                <a:lnTo>
                  <a:pt x="105086" y="156495"/>
                </a:lnTo>
                <a:cubicBezTo>
                  <a:pt x="105101" y="152857"/>
                  <a:pt x="107559" y="149671"/>
                  <a:pt x="111067" y="148734"/>
                </a:cubicBezTo>
                <a:lnTo>
                  <a:pt x="474824" y="46398"/>
                </a:lnTo>
                <a:cubicBezTo>
                  <a:pt x="475601" y="46187"/>
                  <a:pt x="476409" y="46091"/>
                  <a:pt x="477217" y="46123"/>
                </a:cubicBezTo>
                <a:close/>
                <a:moveTo>
                  <a:pt x="524695" y="0"/>
                </a:moveTo>
                <a:cubicBezTo>
                  <a:pt x="524695" y="0"/>
                  <a:pt x="539172" y="0"/>
                  <a:pt x="557029" y="0"/>
                </a:cubicBezTo>
                <a:lnTo>
                  <a:pt x="589363" y="0"/>
                </a:lnTo>
                <a:cubicBezTo>
                  <a:pt x="607221" y="0"/>
                  <a:pt x="621697" y="0"/>
                  <a:pt x="621697" y="0"/>
                </a:cubicBezTo>
                <a:lnTo>
                  <a:pt x="621697" y="485010"/>
                </a:lnTo>
                <a:cubicBezTo>
                  <a:pt x="621697" y="485010"/>
                  <a:pt x="607221" y="485010"/>
                  <a:pt x="589363" y="485010"/>
                </a:cubicBezTo>
                <a:lnTo>
                  <a:pt x="557029" y="485010"/>
                </a:lnTo>
                <a:cubicBezTo>
                  <a:pt x="539172" y="485010"/>
                  <a:pt x="524695" y="485010"/>
                  <a:pt x="524695" y="48501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+mj-ea"/>
              <a:ea typeface="+mj-ea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8DF5AB42-71B8-BBFD-9F36-EC9FA98C5604}"/>
              </a:ext>
            </a:extLst>
          </p:cNvPr>
          <p:cNvSpPr/>
          <p:nvPr/>
        </p:nvSpPr>
        <p:spPr>
          <a:xfrm>
            <a:off x="4542853" y="2192949"/>
            <a:ext cx="417995" cy="290988"/>
          </a:xfrm>
          <a:custGeom>
            <a:avLst/>
            <a:gdLst>
              <a:gd name="connsiteX0" fmla="*/ 238140 w 592199"/>
              <a:gd name="connsiteY0" fmla="*/ 237332 h 412260"/>
              <a:gd name="connsiteX1" fmla="*/ 248650 w 592199"/>
              <a:gd name="connsiteY1" fmla="*/ 237332 h 412260"/>
              <a:gd name="connsiteX2" fmla="*/ 275002 w 592199"/>
              <a:gd name="connsiteY2" fmla="*/ 259966 h 412260"/>
              <a:gd name="connsiteX3" fmla="*/ 317198 w 592199"/>
              <a:gd name="connsiteY3" fmla="*/ 259966 h 412260"/>
              <a:gd name="connsiteX4" fmla="*/ 343549 w 592199"/>
              <a:gd name="connsiteY4" fmla="*/ 237332 h 412260"/>
              <a:gd name="connsiteX5" fmla="*/ 354059 w 592199"/>
              <a:gd name="connsiteY5" fmla="*/ 237332 h 412260"/>
              <a:gd name="connsiteX6" fmla="*/ 540786 w 592199"/>
              <a:gd name="connsiteY6" fmla="*/ 398033 h 412260"/>
              <a:gd name="connsiteX7" fmla="*/ 543615 w 592199"/>
              <a:gd name="connsiteY7" fmla="*/ 404257 h 412260"/>
              <a:gd name="connsiteX8" fmla="*/ 535451 w 592199"/>
              <a:gd name="connsiteY8" fmla="*/ 412260 h 412260"/>
              <a:gd name="connsiteX9" fmla="*/ 55777 w 592199"/>
              <a:gd name="connsiteY9" fmla="*/ 412260 h 412260"/>
              <a:gd name="connsiteX10" fmla="*/ 49552 w 592199"/>
              <a:gd name="connsiteY10" fmla="*/ 409431 h 412260"/>
              <a:gd name="connsiteX11" fmla="*/ 50442 w 592199"/>
              <a:gd name="connsiteY11" fmla="*/ 398033 h 412260"/>
              <a:gd name="connsiteX12" fmla="*/ 13420 w 592199"/>
              <a:gd name="connsiteY12" fmla="*/ 35246 h 412260"/>
              <a:gd name="connsiteX13" fmla="*/ 205159 w 592199"/>
              <a:gd name="connsiteY13" fmla="*/ 199989 h 412260"/>
              <a:gd name="connsiteX14" fmla="*/ 206308 w 592199"/>
              <a:gd name="connsiteY14" fmla="*/ 201136 h 412260"/>
              <a:gd name="connsiteX15" fmla="*/ 205159 w 592199"/>
              <a:gd name="connsiteY15" fmla="*/ 212276 h 412260"/>
              <a:gd name="connsiteX16" fmla="*/ 13420 w 592199"/>
              <a:gd name="connsiteY16" fmla="*/ 377016 h 412260"/>
              <a:gd name="connsiteX17" fmla="*/ 8020 w 592199"/>
              <a:gd name="connsiteY17" fmla="*/ 379022 h 412260"/>
              <a:gd name="connsiteX18" fmla="*/ 0 w 592199"/>
              <a:gd name="connsiteY18" fmla="*/ 370874 h 412260"/>
              <a:gd name="connsiteX19" fmla="*/ 0 w 592199"/>
              <a:gd name="connsiteY19" fmla="*/ 41388 h 412260"/>
              <a:gd name="connsiteX20" fmla="*/ 2005 w 592199"/>
              <a:gd name="connsiteY20" fmla="*/ 35989 h 412260"/>
              <a:gd name="connsiteX21" fmla="*/ 13420 w 592199"/>
              <a:gd name="connsiteY21" fmla="*/ 35246 h 412260"/>
              <a:gd name="connsiteX22" fmla="*/ 584181 w 592199"/>
              <a:gd name="connsiteY22" fmla="*/ 33241 h 412260"/>
              <a:gd name="connsiteX23" fmla="*/ 592199 w 592199"/>
              <a:gd name="connsiteY23" fmla="*/ 41388 h 412260"/>
              <a:gd name="connsiteX24" fmla="*/ 592199 w 592199"/>
              <a:gd name="connsiteY24" fmla="*/ 370874 h 412260"/>
              <a:gd name="connsiteX25" fmla="*/ 590194 w 592199"/>
              <a:gd name="connsiteY25" fmla="*/ 376273 h 412260"/>
              <a:gd name="connsiteX26" fmla="*/ 578780 w 592199"/>
              <a:gd name="connsiteY26" fmla="*/ 377016 h 412260"/>
              <a:gd name="connsiteX27" fmla="*/ 386877 w 592199"/>
              <a:gd name="connsiteY27" fmla="*/ 212276 h 412260"/>
              <a:gd name="connsiteX28" fmla="*/ 385990 w 592199"/>
              <a:gd name="connsiteY28" fmla="*/ 211386 h 412260"/>
              <a:gd name="connsiteX29" fmla="*/ 386877 w 592199"/>
              <a:gd name="connsiteY29" fmla="*/ 199989 h 412260"/>
              <a:gd name="connsiteX30" fmla="*/ 578780 w 592199"/>
              <a:gd name="connsiteY30" fmla="*/ 35246 h 412260"/>
              <a:gd name="connsiteX31" fmla="*/ 584181 w 592199"/>
              <a:gd name="connsiteY31" fmla="*/ 33241 h 412260"/>
              <a:gd name="connsiteX32" fmla="*/ 55776 w 592199"/>
              <a:gd name="connsiteY32" fmla="*/ 0 h 412260"/>
              <a:gd name="connsiteX33" fmla="*/ 535452 w 592199"/>
              <a:gd name="connsiteY33" fmla="*/ 0 h 412260"/>
              <a:gd name="connsiteX34" fmla="*/ 541676 w 592199"/>
              <a:gd name="connsiteY34" fmla="*/ 2830 h 412260"/>
              <a:gd name="connsiteX35" fmla="*/ 540786 w 592199"/>
              <a:gd name="connsiteY35" fmla="*/ 14227 h 412260"/>
              <a:gd name="connsiteX36" fmla="*/ 306204 w 592199"/>
              <a:gd name="connsiteY36" fmla="*/ 215670 h 412260"/>
              <a:gd name="connsiteX37" fmla="*/ 285025 w 592199"/>
              <a:gd name="connsiteY37" fmla="*/ 215670 h 412260"/>
              <a:gd name="connsiteX38" fmla="*/ 50441 w 592199"/>
              <a:gd name="connsiteY38" fmla="*/ 14227 h 412260"/>
              <a:gd name="connsiteX39" fmla="*/ 47612 w 592199"/>
              <a:gd name="connsiteY39" fmla="*/ 8003 h 412260"/>
              <a:gd name="connsiteX40" fmla="*/ 55776 w 592199"/>
              <a:gd name="connsiteY40" fmla="*/ 0 h 412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2199" h="412260">
                <a:moveTo>
                  <a:pt x="238140" y="237332"/>
                </a:moveTo>
                <a:cubicBezTo>
                  <a:pt x="241165" y="234746"/>
                  <a:pt x="245625" y="234746"/>
                  <a:pt x="248650" y="237332"/>
                </a:cubicBezTo>
                <a:lnTo>
                  <a:pt x="275002" y="259966"/>
                </a:lnTo>
                <a:cubicBezTo>
                  <a:pt x="287126" y="270411"/>
                  <a:pt x="305072" y="270411"/>
                  <a:pt x="317198" y="259966"/>
                </a:cubicBezTo>
                <a:lnTo>
                  <a:pt x="343549" y="237332"/>
                </a:lnTo>
                <a:cubicBezTo>
                  <a:pt x="346572" y="234746"/>
                  <a:pt x="351034" y="234746"/>
                  <a:pt x="354059" y="237332"/>
                </a:cubicBezTo>
                <a:lnTo>
                  <a:pt x="540786" y="398033"/>
                </a:lnTo>
                <a:cubicBezTo>
                  <a:pt x="542597" y="399585"/>
                  <a:pt x="543648" y="401864"/>
                  <a:pt x="543615" y="404257"/>
                </a:cubicBezTo>
                <a:cubicBezTo>
                  <a:pt x="543568" y="408720"/>
                  <a:pt x="539913" y="412309"/>
                  <a:pt x="535451" y="412260"/>
                </a:cubicBezTo>
                <a:lnTo>
                  <a:pt x="55777" y="412260"/>
                </a:lnTo>
                <a:cubicBezTo>
                  <a:pt x="53385" y="412292"/>
                  <a:pt x="51105" y="411242"/>
                  <a:pt x="49552" y="409431"/>
                </a:cubicBezTo>
                <a:cubicBezTo>
                  <a:pt x="46643" y="406036"/>
                  <a:pt x="47047" y="400927"/>
                  <a:pt x="50442" y="398033"/>
                </a:cubicBezTo>
                <a:close/>
                <a:moveTo>
                  <a:pt x="13420" y="35246"/>
                </a:moveTo>
                <a:lnTo>
                  <a:pt x="205159" y="199989"/>
                </a:lnTo>
                <a:cubicBezTo>
                  <a:pt x="205580" y="200328"/>
                  <a:pt x="205969" y="200715"/>
                  <a:pt x="206308" y="201136"/>
                </a:cubicBezTo>
                <a:cubicBezTo>
                  <a:pt x="209056" y="204531"/>
                  <a:pt x="208556" y="209511"/>
                  <a:pt x="205159" y="212276"/>
                </a:cubicBezTo>
                <a:lnTo>
                  <a:pt x="13420" y="377016"/>
                </a:lnTo>
                <a:cubicBezTo>
                  <a:pt x="11934" y="378327"/>
                  <a:pt x="10008" y="379038"/>
                  <a:pt x="8020" y="379022"/>
                </a:cubicBezTo>
                <a:cubicBezTo>
                  <a:pt x="3541" y="378989"/>
                  <a:pt x="-32" y="375336"/>
                  <a:pt x="0" y="370874"/>
                </a:cubicBezTo>
                <a:lnTo>
                  <a:pt x="0" y="41388"/>
                </a:lnTo>
                <a:cubicBezTo>
                  <a:pt x="-15" y="39401"/>
                  <a:pt x="696" y="37476"/>
                  <a:pt x="2005" y="35989"/>
                </a:cubicBezTo>
                <a:cubicBezTo>
                  <a:pt x="4963" y="32627"/>
                  <a:pt x="10072" y="32303"/>
                  <a:pt x="13420" y="35246"/>
                </a:cubicBezTo>
                <a:close/>
                <a:moveTo>
                  <a:pt x="584181" y="33241"/>
                </a:moveTo>
                <a:cubicBezTo>
                  <a:pt x="588658" y="33273"/>
                  <a:pt x="592231" y="36926"/>
                  <a:pt x="592199" y="41388"/>
                </a:cubicBezTo>
                <a:lnTo>
                  <a:pt x="592199" y="370874"/>
                </a:lnTo>
                <a:cubicBezTo>
                  <a:pt x="592214" y="372863"/>
                  <a:pt x="591503" y="374786"/>
                  <a:pt x="590194" y="376273"/>
                </a:cubicBezTo>
                <a:cubicBezTo>
                  <a:pt x="587236" y="379637"/>
                  <a:pt x="582127" y="379959"/>
                  <a:pt x="578780" y="377016"/>
                </a:cubicBezTo>
                <a:lnTo>
                  <a:pt x="386877" y="212276"/>
                </a:lnTo>
                <a:cubicBezTo>
                  <a:pt x="386555" y="212001"/>
                  <a:pt x="386265" y="211709"/>
                  <a:pt x="385990" y="211386"/>
                </a:cubicBezTo>
                <a:cubicBezTo>
                  <a:pt x="383094" y="207992"/>
                  <a:pt x="383483" y="202883"/>
                  <a:pt x="386877" y="199989"/>
                </a:cubicBezTo>
                <a:lnTo>
                  <a:pt x="578780" y="35246"/>
                </a:lnTo>
                <a:cubicBezTo>
                  <a:pt x="580268" y="33935"/>
                  <a:pt x="582191" y="33224"/>
                  <a:pt x="584181" y="33241"/>
                </a:cubicBezTo>
                <a:close/>
                <a:moveTo>
                  <a:pt x="55776" y="0"/>
                </a:moveTo>
                <a:lnTo>
                  <a:pt x="535452" y="0"/>
                </a:lnTo>
                <a:cubicBezTo>
                  <a:pt x="537845" y="-32"/>
                  <a:pt x="540124" y="1020"/>
                  <a:pt x="541676" y="2830"/>
                </a:cubicBezTo>
                <a:cubicBezTo>
                  <a:pt x="544587" y="6226"/>
                  <a:pt x="544183" y="11333"/>
                  <a:pt x="540786" y="14227"/>
                </a:cubicBezTo>
                <a:lnTo>
                  <a:pt x="306204" y="215670"/>
                </a:lnTo>
                <a:cubicBezTo>
                  <a:pt x="300124" y="220940"/>
                  <a:pt x="291103" y="220940"/>
                  <a:pt x="285025" y="215670"/>
                </a:cubicBezTo>
                <a:lnTo>
                  <a:pt x="50441" y="14227"/>
                </a:lnTo>
                <a:cubicBezTo>
                  <a:pt x="48630" y="12676"/>
                  <a:pt x="47579" y="10396"/>
                  <a:pt x="47612" y="8003"/>
                </a:cubicBezTo>
                <a:cubicBezTo>
                  <a:pt x="47661" y="3541"/>
                  <a:pt x="51314" y="-47"/>
                  <a:pt x="55776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+mj-ea"/>
              <a:ea typeface="+mj-ea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09B251B1-511F-5C4C-6BE3-7B28CAF99BCC}"/>
              </a:ext>
            </a:extLst>
          </p:cNvPr>
          <p:cNvSpPr/>
          <p:nvPr/>
        </p:nvSpPr>
        <p:spPr>
          <a:xfrm>
            <a:off x="7199591" y="2126464"/>
            <a:ext cx="481118" cy="423958"/>
          </a:xfrm>
          <a:custGeom>
            <a:avLst/>
            <a:gdLst>
              <a:gd name="connsiteX0" fmla="*/ 387040 w 681631"/>
              <a:gd name="connsiteY0" fmla="*/ 518313 h 600649"/>
              <a:gd name="connsiteX1" fmla="*/ 398517 w 681631"/>
              <a:gd name="connsiteY1" fmla="*/ 518313 h 600649"/>
              <a:gd name="connsiteX2" fmla="*/ 444756 w 681631"/>
              <a:gd name="connsiteY2" fmla="*/ 564876 h 600649"/>
              <a:gd name="connsiteX3" fmla="*/ 444802 w 681631"/>
              <a:gd name="connsiteY3" fmla="*/ 564923 h 600649"/>
              <a:gd name="connsiteX4" fmla="*/ 444756 w 681631"/>
              <a:gd name="connsiteY4" fmla="*/ 576353 h 600649"/>
              <a:gd name="connsiteX5" fmla="*/ 428589 w 681631"/>
              <a:gd name="connsiteY5" fmla="*/ 592520 h 600649"/>
              <a:gd name="connsiteX6" fmla="*/ 423738 w 681631"/>
              <a:gd name="connsiteY6" fmla="*/ 594784 h 600649"/>
              <a:gd name="connsiteX7" fmla="*/ 373460 w 681631"/>
              <a:gd name="connsiteY7" fmla="*/ 600604 h 600649"/>
              <a:gd name="connsiteX8" fmla="*/ 371930 w 681631"/>
              <a:gd name="connsiteY8" fmla="*/ 600619 h 600649"/>
              <a:gd name="connsiteX9" fmla="*/ 364567 w 681631"/>
              <a:gd name="connsiteY9" fmla="*/ 591873 h 600649"/>
              <a:gd name="connsiteX10" fmla="*/ 368609 w 681631"/>
              <a:gd name="connsiteY10" fmla="*/ 539655 h 600649"/>
              <a:gd name="connsiteX11" fmla="*/ 370873 w 681631"/>
              <a:gd name="connsiteY11" fmla="*/ 534480 h 600649"/>
              <a:gd name="connsiteX12" fmla="*/ 121255 w 681631"/>
              <a:gd name="connsiteY12" fmla="*/ 376529 h 600649"/>
              <a:gd name="connsiteX13" fmla="*/ 412261 w 681631"/>
              <a:gd name="connsiteY13" fmla="*/ 376529 h 600649"/>
              <a:gd name="connsiteX14" fmla="*/ 432469 w 681631"/>
              <a:gd name="connsiteY14" fmla="*/ 396739 h 600649"/>
              <a:gd name="connsiteX15" fmla="*/ 412261 w 681631"/>
              <a:gd name="connsiteY15" fmla="*/ 416947 h 600649"/>
              <a:gd name="connsiteX16" fmla="*/ 121255 w 681631"/>
              <a:gd name="connsiteY16" fmla="*/ 416947 h 600649"/>
              <a:gd name="connsiteX17" fmla="*/ 101045 w 681631"/>
              <a:gd name="connsiteY17" fmla="*/ 396739 h 600649"/>
              <a:gd name="connsiteX18" fmla="*/ 121255 w 681631"/>
              <a:gd name="connsiteY18" fmla="*/ 376529 h 600649"/>
              <a:gd name="connsiteX19" fmla="*/ 557600 w 681631"/>
              <a:gd name="connsiteY19" fmla="*/ 347106 h 600649"/>
              <a:gd name="connsiteX20" fmla="*/ 569079 w 681631"/>
              <a:gd name="connsiteY20" fmla="*/ 347106 h 600649"/>
              <a:gd name="connsiteX21" fmla="*/ 615479 w 681631"/>
              <a:gd name="connsiteY21" fmla="*/ 393504 h 600649"/>
              <a:gd name="connsiteX22" fmla="*/ 615318 w 681631"/>
              <a:gd name="connsiteY22" fmla="*/ 404822 h 600649"/>
              <a:gd name="connsiteX23" fmla="*/ 485982 w 681631"/>
              <a:gd name="connsiteY23" fmla="*/ 534157 h 600649"/>
              <a:gd name="connsiteX24" fmla="*/ 485634 w 681631"/>
              <a:gd name="connsiteY24" fmla="*/ 534514 h 600649"/>
              <a:gd name="connsiteX25" fmla="*/ 474664 w 681631"/>
              <a:gd name="connsiteY25" fmla="*/ 534157 h 600649"/>
              <a:gd name="connsiteX26" fmla="*/ 428265 w 681631"/>
              <a:gd name="connsiteY26" fmla="*/ 487758 h 600649"/>
              <a:gd name="connsiteX27" fmla="*/ 427918 w 681631"/>
              <a:gd name="connsiteY27" fmla="*/ 487403 h 600649"/>
              <a:gd name="connsiteX28" fmla="*/ 428265 w 681631"/>
              <a:gd name="connsiteY28" fmla="*/ 476442 h 600649"/>
              <a:gd name="connsiteX29" fmla="*/ 282925 w 681631"/>
              <a:gd name="connsiteY29" fmla="*/ 295047 h 600649"/>
              <a:gd name="connsiteX30" fmla="*/ 476928 w 681631"/>
              <a:gd name="connsiteY30" fmla="*/ 295047 h 600649"/>
              <a:gd name="connsiteX31" fmla="*/ 497137 w 681631"/>
              <a:gd name="connsiteY31" fmla="*/ 315257 h 600649"/>
              <a:gd name="connsiteX32" fmla="*/ 476928 w 681631"/>
              <a:gd name="connsiteY32" fmla="*/ 335466 h 600649"/>
              <a:gd name="connsiteX33" fmla="*/ 282925 w 681631"/>
              <a:gd name="connsiteY33" fmla="*/ 335466 h 600649"/>
              <a:gd name="connsiteX34" fmla="*/ 262715 w 681631"/>
              <a:gd name="connsiteY34" fmla="*/ 315257 h 600649"/>
              <a:gd name="connsiteX35" fmla="*/ 282925 w 681631"/>
              <a:gd name="connsiteY35" fmla="*/ 295047 h 600649"/>
              <a:gd name="connsiteX36" fmla="*/ 621184 w 681631"/>
              <a:gd name="connsiteY36" fmla="*/ 283197 h 600649"/>
              <a:gd name="connsiteX37" fmla="*/ 632615 w 681631"/>
              <a:gd name="connsiteY37" fmla="*/ 283246 h 600649"/>
              <a:gd name="connsiteX38" fmla="*/ 679015 w 681631"/>
              <a:gd name="connsiteY38" fmla="*/ 329646 h 600649"/>
              <a:gd name="connsiteX39" fmla="*/ 679339 w 681631"/>
              <a:gd name="connsiteY39" fmla="*/ 329646 h 600649"/>
              <a:gd name="connsiteX40" fmla="*/ 679680 w 681631"/>
              <a:gd name="connsiteY40" fmla="*/ 330000 h 600649"/>
              <a:gd name="connsiteX41" fmla="*/ 679015 w 681631"/>
              <a:gd name="connsiteY41" fmla="*/ 340962 h 600649"/>
              <a:gd name="connsiteX42" fmla="*/ 654602 w 681631"/>
              <a:gd name="connsiteY42" fmla="*/ 365374 h 600649"/>
              <a:gd name="connsiteX43" fmla="*/ 654256 w 681631"/>
              <a:gd name="connsiteY43" fmla="*/ 365731 h 600649"/>
              <a:gd name="connsiteX44" fmla="*/ 643286 w 681631"/>
              <a:gd name="connsiteY44" fmla="*/ 365374 h 600649"/>
              <a:gd name="connsiteX45" fmla="*/ 596887 w 681631"/>
              <a:gd name="connsiteY45" fmla="*/ 318974 h 600649"/>
              <a:gd name="connsiteX46" fmla="*/ 596539 w 681631"/>
              <a:gd name="connsiteY46" fmla="*/ 318620 h 600649"/>
              <a:gd name="connsiteX47" fmla="*/ 596887 w 681631"/>
              <a:gd name="connsiteY47" fmla="*/ 307658 h 600649"/>
              <a:gd name="connsiteX48" fmla="*/ 621138 w 681631"/>
              <a:gd name="connsiteY48" fmla="*/ 283246 h 600649"/>
              <a:gd name="connsiteX49" fmla="*/ 621184 w 681631"/>
              <a:gd name="connsiteY49" fmla="*/ 283197 h 600649"/>
              <a:gd name="connsiteX50" fmla="*/ 476928 w 681631"/>
              <a:gd name="connsiteY50" fmla="*/ 214212 h 600649"/>
              <a:gd name="connsiteX51" fmla="*/ 477584 w 681631"/>
              <a:gd name="connsiteY51" fmla="*/ 214229 h 600649"/>
              <a:gd name="connsiteX52" fmla="*/ 497137 w 681631"/>
              <a:gd name="connsiteY52" fmla="*/ 235069 h 600649"/>
              <a:gd name="connsiteX53" fmla="*/ 476928 w 681631"/>
              <a:gd name="connsiteY53" fmla="*/ 255277 h 600649"/>
              <a:gd name="connsiteX54" fmla="*/ 282925 w 681631"/>
              <a:gd name="connsiteY54" fmla="*/ 255277 h 600649"/>
              <a:gd name="connsiteX55" fmla="*/ 262715 w 681631"/>
              <a:gd name="connsiteY55" fmla="*/ 235069 h 600649"/>
              <a:gd name="connsiteX56" fmla="*/ 282925 w 681631"/>
              <a:gd name="connsiteY56" fmla="*/ 214859 h 600649"/>
              <a:gd name="connsiteX57" fmla="*/ 476928 w 681631"/>
              <a:gd name="connsiteY57" fmla="*/ 214859 h 600649"/>
              <a:gd name="connsiteX58" fmla="*/ 129338 w 681631"/>
              <a:gd name="connsiteY58" fmla="*/ 210171 h 600649"/>
              <a:gd name="connsiteX59" fmla="*/ 194005 w 681631"/>
              <a:gd name="connsiteY59" fmla="*/ 210171 h 600649"/>
              <a:gd name="connsiteX60" fmla="*/ 210172 w 681631"/>
              <a:gd name="connsiteY60" fmla="*/ 226338 h 600649"/>
              <a:gd name="connsiteX61" fmla="*/ 210172 w 681631"/>
              <a:gd name="connsiteY61" fmla="*/ 307173 h 600649"/>
              <a:gd name="connsiteX62" fmla="*/ 194005 w 681631"/>
              <a:gd name="connsiteY62" fmla="*/ 323340 h 600649"/>
              <a:gd name="connsiteX63" fmla="*/ 129338 w 681631"/>
              <a:gd name="connsiteY63" fmla="*/ 323340 h 600649"/>
              <a:gd name="connsiteX64" fmla="*/ 113171 w 681631"/>
              <a:gd name="connsiteY64" fmla="*/ 307173 h 600649"/>
              <a:gd name="connsiteX65" fmla="*/ 113171 w 681631"/>
              <a:gd name="connsiteY65" fmla="*/ 226338 h 600649"/>
              <a:gd name="connsiteX66" fmla="*/ 129338 w 681631"/>
              <a:gd name="connsiteY66" fmla="*/ 210171 h 600649"/>
              <a:gd name="connsiteX67" fmla="*/ 194004 w 681631"/>
              <a:gd name="connsiteY67" fmla="*/ 56585 h 600649"/>
              <a:gd name="connsiteX68" fmla="*/ 169755 w 681631"/>
              <a:gd name="connsiteY68" fmla="*/ 80835 h 600649"/>
              <a:gd name="connsiteX69" fmla="*/ 194004 w 681631"/>
              <a:gd name="connsiteY69" fmla="*/ 105086 h 600649"/>
              <a:gd name="connsiteX70" fmla="*/ 258672 w 681631"/>
              <a:gd name="connsiteY70" fmla="*/ 105086 h 600649"/>
              <a:gd name="connsiteX71" fmla="*/ 282924 w 681631"/>
              <a:gd name="connsiteY71" fmla="*/ 80835 h 600649"/>
              <a:gd name="connsiteX72" fmla="*/ 258672 w 681631"/>
              <a:gd name="connsiteY72" fmla="*/ 56585 h 600649"/>
              <a:gd name="connsiteX73" fmla="*/ 97002 w 681631"/>
              <a:gd name="connsiteY73" fmla="*/ 48501 h 600649"/>
              <a:gd name="connsiteX74" fmla="*/ 64668 w 681631"/>
              <a:gd name="connsiteY74" fmla="*/ 80835 h 600649"/>
              <a:gd name="connsiteX75" fmla="*/ 97002 w 681631"/>
              <a:gd name="connsiteY75" fmla="*/ 113169 h 600649"/>
              <a:gd name="connsiteX76" fmla="*/ 129336 w 681631"/>
              <a:gd name="connsiteY76" fmla="*/ 80835 h 600649"/>
              <a:gd name="connsiteX77" fmla="*/ 97002 w 681631"/>
              <a:gd name="connsiteY77" fmla="*/ 48501 h 600649"/>
              <a:gd name="connsiteX78" fmla="*/ 64668 w 681631"/>
              <a:gd name="connsiteY78" fmla="*/ 0 h 600649"/>
              <a:gd name="connsiteX79" fmla="*/ 517344 w 681631"/>
              <a:gd name="connsiteY79" fmla="*/ 0 h 600649"/>
              <a:gd name="connsiteX80" fmla="*/ 582012 w 681631"/>
              <a:gd name="connsiteY80" fmla="*/ 64668 h 600649"/>
              <a:gd name="connsiteX81" fmla="*/ 582012 w 681631"/>
              <a:gd name="connsiteY81" fmla="*/ 265624 h 600649"/>
              <a:gd name="connsiteX82" fmla="*/ 517344 w 681631"/>
              <a:gd name="connsiteY82" fmla="*/ 330292 h 600649"/>
              <a:gd name="connsiteX83" fmla="*/ 517344 w 681631"/>
              <a:gd name="connsiteY83" fmla="*/ 177837 h 600649"/>
              <a:gd name="connsiteX84" fmla="*/ 501177 w 681631"/>
              <a:gd name="connsiteY84" fmla="*/ 161670 h 600649"/>
              <a:gd name="connsiteX85" fmla="*/ 80835 w 681631"/>
              <a:gd name="connsiteY85" fmla="*/ 161670 h 600649"/>
              <a:gd name="connsiteX86" fmla="*/ 64668 w 681631"/>
              <a:gd name="connsiteY86" fmla="*/ 177837 h 600649"/>
              <a:gd name="connsiteX87" fmla="*/ 64668 w 681631"/>
              <a:gd name="connsiteY87" fmla="*/ 452676 h 600649"/>
              <a:gd name="connsiteX88" fmla="*/ 80835 w 681631"/>
              <a:gd name="connsiteY88" fmla="*/ 468843 h 600649"/>
              <a:gd name="connsiteX89" fmla="*/ 378793 w 681631"/>
              <a:gd name="connsiteY89" fmla="*/ 468843 h 600649"/>
              <a:gd name="connsiteX90" fmla="*/ 364081 w 681631"/>
              <a:gd name="connsiteY90" fmla="*/ 483392 h 600649"/>
              <a:gd name="connsiteX91" fmla="*/ 341933 w 681631"/>
              <a:gd name="connsiteY91" fmla="*/ 505542 h 600649"/>
              <a:gd name="connsiteX92" fmla="*/ 328514 w 681631"/>
              <a:gd name="connsiteY92" fmla="*/ 533511 h 600649"/>
              <a:gd name="connsiteX93" fmla="*/ 64668 w 681631"/>
              <a:gd name="connsiteY93" fmla="*/ 533511 h 600649"/>
              <a:gd name="connsiteX94" fmla="*/ 0 w 681631"/>
              <a:gd name="connsiteY94" fmla="*/ 468843 h 600649"/>
              <a:gd name="connsiteX95" fmla="*/ 0 w 681631"/>
              <a:gd name="connsiteY95" fmla="*/ 64668 h 600649"/>
              <a:gd name="connsiteX96" fmla="*/ 64668 w 681631"/>
              <a:gd name="connsiteY96" fmla="*/ 0 h 60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81631" h="600649">
                <a:moveTo>
                  <a:pt x="387040" y="518313"/>
                </a:moveTo>
                <a:cubicBezTo>
                  <a:pt x="390238" y="515210"/>
                  <a:pt x="395320" y="515210"/>
                  <a:pt x="398517" y="518313"/>
                </a:cubicBezTo>
                <a:lnTo>
                  <a:pt x="444756" y="564876"/>
                </a:lnTo>
                <a:cubicBezTo>
                  <a:pt x="444771" y="564891"/>
                  <a:pt x="444786" y="564906"/>
                  <a:pt x="444802" y="564923"/>
                </a:cubicBezTo>
                <a:cubicBezTo>
                  <a:pt x="447947" y="568092"/>
                  <a:pt x="447926" y="573216"/>
                  <a:pt x="444756" y="576353"/>
                </a:cubicBezTo>
                <a:lnTo>
                  <a:pt x="428589" y="592520"/>
                </a:lnTo>
                <a:cubicBezTo>
                  <a:pt x="427283" y="593813"/>
                  <a:pt x="425569" y="594623"/>
                  <a:pt x="423738" y="594784"/>
                </a:cubicBezTo>
                <a:lnTo>
                  <a:pt x="373460" y="600604"/>
                </a:lnTo>
                <a:cubicBezTo>
                  <a:pt x="372951" y="600652"/>
                  <a:pt x="372438" y="600669"/>
                  <a:pt x="371930" y="600619"/>
                </a:cubicBezTo>
                <a:cubicBezTo>
                  <a:pt x="367482" y="600232"/>
                  <a:pt x="364186" y="596320"/>
                  <a:pt x="364567" y="591873"/>
                </a:cubicBezTo>
                <a:lnTo>
                  <a:pt x="368609" y="539655"/>
                </a:lnTo>
                <a:cubicBezTo>
                  <a:pt x="368636" y="537698"/>
                  <a:pt x="369452" y="535822"/>
                  <a:pt x="370873" y="534480"/>
                </a:cubicBezTo>
                <a:close/>
                <a:moveTo>
                  <a:pt x="121255" y="376529"/>
                </a:moveTo>
                <a:lnTo>
                  <a:pt x="412261" y="376529"/>
                </a:lnTo>
                <a:cubicBezTo>
                  <a:pt x="423422" y="376529"/>
                  <a:pt x="432469" y="385582"/>
                  <a:pt x="432469" y="396739"/>
                </a:cubicBezTo>
                <a:cubicBezTo>
                  <a:pt x="432469" y="407894"/>
                  <a:pt x="423422" y="416947"/>
                  <a:pt x="412261" y="416947"/>
                </a:cubicBezTo>
                <a:lnTo>
                  <a:pt x="121255" y="416947"/>
                </a:lnTo>
                <a:cubicBezTo>
                  <a:pt x="110093" y="416947"/>
                  <a:pt x="101045" y="407894"/>
                  <a:pt x="101045" y="396739"/>
                </a:cubicBezTo>
                <a:cubicBezTo>
                  <a:pt x="101045" y="385582"/>
                  <a:pt x="110093" y="376529"/>
                  <a:pt x="121255" y="376529"/>
                </a:cubicBezTo>
                <a:close/>
                <a:moveTo>
                  <a:pt x="557600" y="347106"/>
                </a:moveTo>
                <a:cubicBezTo>
                  <a:pt x="560798" y="344001"/>
                  <a:pt x="565882" y="344001"/>
                  <a:pt x="569079" y="347106"/>
                </a:cubicBezTo>
                <a:lnTo>
                  <a:pt x="615479" y="393504"/>
                </a:lnTo>
                <a:cubicBezTo>
                  <a:pt x="618431" y="396722"/>
                  <a:pt x="618359" y="401685"/>
                  <a:pt x="615318" y="404822"/>
                </a:cubicBezTo>
                <a:lnTo>
                  <a:pt x="485982" y="534157"/>
                </a:lnTo>
                <a:cubicBezTo>
                  <a:pt x="485870" y="534271"/>
                  <a:pt x="485753" y="534400"/>
                  <a:pt x="485634" y="534514"/>
                </a:cubicBezTo>
                <a:cubicBezTo>
                  <a:pt x="482509" y="537440"/>
                  <a:pt x="477597" y="537277"/>
                  <a:pt x="474664" y="534157"/>
                </a:cubicBezTo>
                <a:lnTo>
                  <a:pt x="428265" y="487758"/>
                </a:lnTo>
                <a:cubicBezTo>
                  <a:pt x="428146" y="487646"/>
                  <a:pt x="428029" y="487532"/>
                  <a:pt x="427918" y="487403"/>
                </a:cubicBezTo>
                <a:cubicBezTo>
                  <a:pt x="424985" y="484282"/>
                  <a:pt x="425140" y="479368"/>
                  <a:pt x="428265" y="476442"/>
                </a:cubicBezTo>
                <a:close/>
                <a:moveTo>
                  <a:pt x="282925" y="295047"/>
                </a:moveTo>
                <a:lnTo>
                  <a:pt x="476928" y="295047"/>
                </a:lnTo>
                <a:cubicBezTo>
                  <a:pt x="488090" y="295047"/>
                  <a:pt x="497137" y="304101"/>
                  <a:pt x="497137" y="315257"/>
                </a:cubicBezTo>
                <a:cubicBezTo>
                  <a:pt x="497137" y="326412"/>
                  <a:pt x="488090" y="335466"/>
                  <a:pt x="476928" y="335466"/>
                </a:cubicBezTo>
                <a:lnTo>
                  <a:pt x="282925" y="335466"/>
                </a:lnTo>
                <a:cubicBezTo>
                  <a:pt x="271763" y="335466"/>
                  <a:pt x="262715" y="326412"/>
                  <a:pt x="262715" y="315257"/>
                </a:cubicBezTo>
                <a:cubicBezTo>
                  <a:pt x="262715" y="304101"/>
                  <a:pt x="271763" y="295047"/>
                  <a:pt x="282925" y="295047"/>
                </a:cubicBezTo>
                <a:close/>
                <a:moveTo>
                  <a:pt x="621184" y="283197"/>
                </a:moveTo>
                <a:cubicBezTo>
                  <a:pt x="624354" y="280062"/>
                  <a:pt x="629472" y="280077"/>
                  <a:pt x="632615" y="283246"/>
                </a:cubicBezTo>
                <a:lnTo>
                  <a:pt x="679015" y="329646"/>
                </a:lnTo>
                <a:lnTo>
                  <a:pt x="679339" y="329646"/>
                </a:lnTo>
                <a:cubicBezTo>
                  <a:pt x="679456" y="329758"/>
                  <a:pt x="679572" y="329888"/>
                  <a:pt x="679680" y="330000"/>
                </a:cubicBezTo>
                <a:cubicBezTo>
                  <a:pt x="682522" y="333218"/>
                  <a:pt x="682225" y="338117"/>
                  <a:pt x="679015" y="340962"/>
                </a:cubicBezTo>
                <a:lnTo>
                  <a:pt x="654602" y="365374"/>
                </a:lnTo>
                <a:cubicBezTo>
                  <a:pt x="654492" y="365488"/>
                  <a:pt x="654375" y="365617"/>
                  <a:pt x="654256" y="365731"/>
                </a:cubicBezTo>
                <a:cubicBezTo>
                  <a:pt x="651130" y="368657"/>
                  <a:pt x="646219" y="368494"/>
                  <a:pt x="643286" y="365374"/>
                </a:cubicBezTo>
                <a:lnTo>
                  <a:pt x="596887" y="318974"/>
                </a:lnTo>
                <a:cubicBezTo>
                  <a:pt x="596768" y="318862"/>
                  <a:pt x="596651" y="318749"/>
                  <a:pt x="596539" y="318620"/>
                </a:cubicBezTo>
                <a:cubicBezTo>
                  <a:pt x="593606" y="315498"/>
                  <a:pt x="593762" y="310585"/>
                  <a:pt x="596887" y="307658"/>
                </a:cubicBezTo>
                <a:lnTo>
                  <a:pt x="621138" y="283246"/>
                </a:lnTo>
                <a:cubicBezTo>
                  <a:pt x="621153" y="283231"/>
                  <a:pt x="621169" y="283214"/>
                  <a:pt x="621184" y="283197"/>
                </a:cubicBezTo>
                <a:close/>
                <a:moveTo>
                  <a:pt x="476928" y="214212"/>
                </a:moveTo>
                <a:cubicBezTo>
                  <a:pt x="477147" y="214212"/>
                  <a:pt x="477366" y="214212"/>
                  <a:pt x="477584" y="214229"/>
                </a:cubicBezTo>
                <a:cubicBezTo>
                  <a:pt x="488740" y="214584"/>
                  <a:pt x="497493" y="223913"/>
                  <a:pt x="497137" y="235069"/>
                </a:cubicBezTo>
                <a:cubicBezTo>
                  <a:pt x="497137" y="246224"/>
                  <a:pt x="488090" y="255277"/>
                  <a:pt x="476928" y="255277"/>
                </a:cubicBezTo>
                <a:lnTo>
                  <a:pt x="282925" y="255277"/>
                </a:lnTo>
                <a:cubicBezTo>
                  <a:pt x="271763" y="255277"/>
                  <a:pt x="262715" y="246224"/>
                  <a:pt x="262715" y="235069"/>
                </a:cubicBezTo>
                <a:cubicBezTo>
                  <a:pt x="262715" y="223913"/>
                  <a:pt x="271763" y="214859"/>
                  <a:pt x="282925" y="214859"/>
                </a:cubicBezTo>
                <a:lnTo>
                  <a:pt x="476928" y="214859"/>
                </a:lnTo>
                <a:close/>
                <a:moveTo>
                  <a:pt x="129338" y="210171"/>
                </a:moveTo>
                <a:lnTo>
                  <a:pt x="194005" y="210171"/>
                </a:lnTo>
                <a:cubicBezTo>
                  <a:pt x="202935" y="210171"/>
                  <a:pt x="210172" y="217414"/>
                  <a:pt x="210172" y="226338"/>
                </a:cubicBezTo>
                <a:lnTo>
                  <a:pt x="210172" y="307173"/>
                </a:lnTo>
                <a:cubicBezTo>
                  <a:pt x="210172" y="316098"/>
                  <a:pt x="202935" y="323340"/>
                  <a:pt x="194005" y="323340"/>
                </a:cubicBezTo>
                <a:lnTo>
                  <a:pt x="129338" y="323340"/>
                </a:lnTo>
                <a:cubicBezTo>
                  <a:pt x="120408" y="323340"/>
                  <a:pt x="113171" y="316098"/>
                  <a:pt x="113171" y="307173"/>
                </a:cubicBezTo>
                <a:lnTo>
                  <a:pt x="113171" y="226338"/>
                </a:lnTo>
                <a:cubicBezTo>
                  <a:pt x="113171" y="217414"/>
                  <a:pt x="120408" y="210171"/>
                  <a:pt x="129338" y="210171"/>
                </a:cubicBezTo>
                <a:close/>
                <a:moveTo>
                  <a:pt x="194004" y="56585"/>
                </a:moveTo>
                <a:cubicBezTo>
                  <a:pt x="180612" y="56585"/>
                  <a:pt x="169755" y="67448"/>
                  <a:pt x="169755" y="80835"/>
                </a:cubicBezTo>
                <a:cubicBezTo>
                  <a:pt x="169755" y="94222"/>
                  <a:pt x="180612" y="105086"/>
                  <a:pt x="194004" y="105086"/>
                </a:cubicBezTo>
                <a:lnTo>
                  <a:pt x="258672" y="105086"/>
                </a:lnTo>
                <a:cubicBezTo>
                  <a:pt x="272066" y="105086"/>
                  <a:pt x="282924" y="94222"/>
                  <a:pt x="282924" y="80835"/>
                </a:cubicBezTo>
                <a:cubicBezTo>
                  <a:pt x="282924" y="67448"/>
                  <a:pt x="272066" y="56585"/>
                  <a:pt x="258672" y="56585"/>
                </a:cubicBezTo>
                <a:close/>
                <a:moveTo>
                  <a:pt x="97002" y="48501"/>
                </a:moveTo>
                <a:cubicBezTo>
                  <a:pt x="79145" y="48501"/>
                  <a:pt x="64668" y="62971"/>
                  <a:pt x="64668" y="80835"/>
                </a:cubicBezTo>
                <a:cubicBezTo>
                  <a:pt x="64668" y="98699"/>
                  <a:pt x="79145" y="113169"/>
                  <a:pt x="97002" y="113169"/>
                </a:cubicBezTo>
                <a:cubicBezTo>
                  <a:pt x="114860" y="113169"/>
                  <a:pt x="129336" y="98699"/>
                  <a:pt x="129336" y="80835"/>
                </a:cubicBezTo>
                <a:cubicBezTo>
                  <a:pt x="129336" y="62971"/>
                  <a:pt x="114860" y="48501"/>
                  <a:pt x="97002" y="48501"/>
                </a:cubicBezTo>
                <a:close/>
                <a:moveTo>
                  <a:pt x="64668" y="0"/>
                </a:moveTo>
                <a:lnTo>
                  <a:pt x="517344" y="0"/>
                </a:lnTo>
                <a:cubicBezTo>
                  <a:pt x="553059" y="0"/>
                  <a:pt x="582012" y="28955"/>
                  <a:pt x="582012" y="64668"/>
                </a:cubicBezTo>
                <a:lnTo>
                  <a:pt x="582012" y="265624"/>
                </a:lnTo>
                <a:lnTo>
                  <a:pt x="517344" y="330292"/>
                </a:lnTo>
                <a:lnTo>
                  <a:pt x="517344" y="177837"/>
                </a:lnTo>
                <a:cubicBezTo>
                  <a:pt x="517344" y="168912"/>
                  <a:pt x="510107" y="161670"/>
                  <a:pt x="501177" y="161670"/>
                </a:cubicBezTo>
                <a:lnTo>
                  <a:pt x="80835" y="161670"/>
                </a:lnTo>
                <a:cubicBezTo>
                  <a:pt x="71906" y="161670"/>
                  <a:pt x="64668" y="168912"/>
                  <a:pt x="64668" y="177837"/>
                </a:cubicBezTo>
                <a:lnTo>
                  <a:pt x="64668" y="452676"/>
                </a:lnTo>
                <a:cubicBezTo>
                  <a:pt x="64668" y="461600"/>
                  <a:pt x="71906" y="468843"/>
                  <a:pt x="80835" y="468843"/>
                </a:cubicBezTo>
                <a:lnTo>
                  <a:pt x="378793" y="468843"/>
                </a:lnTo>
                <a:lnTo>
                  <a:pt x="364081" y="483392"/>
                </a:lnTo>
                <a:lnTo>
                  <a:pt x="341933" y="505542"/>
                </a:lnTo>
                <a:cubicBezTo>
                  <a:pt x="334519" y="513140"/>
                  <a:pt x="329804" y="522970"/>
                  <a:pt x="328514" y="533511"/>
                </a:cubicBezTo>
                <a:lnTo>
                  <a:pt x="64668" y="533511"/>
                </a:lnTo>
                <a:cubicBezTo>
                  <a:pt x="28953" y="533511"/>
                  <a:pt x="0" y="504556"/>
                  <a:pt x="0" y="468843"/>
                </a:cubicBezTo>
                <a:lnTo>
                  <a:pt x="0" y="64668"/>
                </a:lnTo>
                <a:cubicBezTo>
                  <a:pt x="0" y="28955"/>
                  <a:pt x="28953" y="0"/>
                  <a:pt x="64668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+mj-ea"/>
              <a:ea typeface="+mj-ea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604196F-3486-D67D-F188-595D4D05F20F}"/>
              </a:ext>
            </a:extLst>
          </p:cNvPr>
          <p:cNvSpPr/>
          <p:nvPr/>
        </p:nvSpPr>
        <p:spPr>
          <a:xfrm>
            <a:off x="9884353" y="2126464"/>
            <a:ext cx="488194" cy="423958"/>
          </a:xfrm>
          <a:custGeom>
            <a:avLst/>
            <a:gdLst>
              <a:gd name="connsiteX0" fmla="*/ 275163 w 614346"/>
              <a:gd name="connsiteY0" fmla="*/ 452676 h 533511"/>
              <a:gd name="connsiteX1" fmla="*/ 258996 w 614346"/>
              <a:gd name="connsiteY1" fmla="*/ 468843 h 533511"/>
              <a:gd name="connsiteX2" fmla="*/ 275163 w 614346"/>
              <a:gd name="connsiteY2" fmla="*/ 485010 h 533511"/>
              <a:gd name="connsiteX3" fmla="*/ 355998 w 614346"/>
              <a:gd name="connsiteY3" fmla="*/ 485010 h 533511"/>
              <a:gd name="connsiteX4" fmla="*/ 372165 w 614346"/>
              <a:gd name="connsiteY4" fmla="*/ 468843 h 533511"/>
              <a:gd name="connsiteX5" fmla="*/ 355998 w 614346"/>
              <a:gd name="connsiteY5" fmla="*/ 452676 h 533511"/>
              <a:gd name="connsiteX6" fmla="*/ 250914 w 614346"/>
              <a:gd name="connsiteY6" fmla="*/ 286964 h 533511"/>
              <a:gd name="connsiteX7" fmla="*/ 230704 w 614346"/>
              <a:gd name="connsiteY7" fmla="*/ 307172 h 533511"/>
              <a:gd name="connsiteX8" fmla="*/ 250914 w 614346"/>
              <a:gd name="connsiteY8" fmla="*/ 327381 h 533511"/>
              <a:gd name="connsiteX9" fmla="*/ 331749 w 614346"/>
              <a:gd name="connsiteY9" fmla="*/ 327381 h 533511"/>
              <a:gd name="connsiteX10" fmla="*/ 351957 w 614346"/>
              <a:gd name="connsiteY10" fmla="*/ 307172 h 533511"/>
              <a:gd name="connsiteX11" fmla="*/ 331749 w 614346"/>
              <a:gd name="connsiteY11" fmla="*/ 286964 h 533511"/>
              <a:gd name="connsiteX12" fmla="*/ 250914 w 614346"/>
              <a:gd name="connsiteY12" fmla="*/ 206129 h 533511"/>
              <a:gd name="connsiteX13" fmla="*/ 230704 w 614346"/>
              <a:gd name="connsiteY13" fmla="*/ 226337 h 533511"/>
              <a:gd name="connsiteX14" fmla="*/ 250914 w 614346"/>
              <a:gd name="connsiteY14" fmla="*/ 246546 h 533511"/>
              <a:gd name="connsiteX15" fmla="*/ 380250 w 614346"/>
              <a:gd name="connsiteY15" fmla="*/ 246546 h 533511"/>
              <a:gd name="connsiteX16" fmla="*/ 400458 w 614346"/>
              <a:gd name="connsiteY16" fmla="*/ 226337 h 533511"/>
              <a:gd name="connsiteX17" fmla="*/ 380250 w 614346"/>
              <a:gd name="connsiteY17" fmla="*/ 206129 h 533511"/>
              <a:gd name="connsiteX18" fmla="*/ 210496 w 614346"/>
              <a:gd name="connsiteY18" fmla="*/ 161669 h 533511"/>
              <a:gd name="connsiteX19" fmla="*/ 404500 w 614346"/>
              <a:gd name="connsiteY19" fmla="*/ 161669 h 533511"/>
              <a:gd name="connsiteX20" fmla="*/ 436834 w 614346"/>
              <a:gd name="connsiteY20" fmla="*/ 194003 h 533511"/>
              <a:gd name="connsiteX21" fmla="*/ 436834 w 614346"/>
              <a:gd name="connsiteY21" fmla="*/ 363758 h 533511"/>
              <a:gd name="connsiteX22" fmla="*/ 428751 w 614346"/>
              <a:gd name="connsiteY22" fmla="*/ 371840 h 533511"/>
              <a:gd name="connsiteX23" fmla="*/ 186246 w 614346"/>
              <a:gd name="connsiteY23" fmla="*/ 371840 h 533511"/>
              <a:gd name="connsiteX24" fmla="*/ 178162 w 614346"/>
              <a:gd name="connsiteY24" fmla="*/ 363758 h 533511"/>
              <a:gd name="connsiteX25" fmla="*/ 178162 w 614346"/>
              <a:gd name="connsiteY25" fmla="*/ 194003 h 533511"/>
              <a:gd name="connsiteX26" fmla="*/ 210496 w 614346"/>
              <a:gd name="connsiteY26" fmla="*/ 161669 h 533511"/>
              <a:gd name="connsiteX27" fmla="*/ 113493 w 614346"/>
              <a:gd name="connsiteY27" fmla="*/ 129336 h 533511"/>
              <a:gd name="connsiteX28" fmla="*/ 97326 w 614346"/>
              <a:gd name="connsiteY28" fmla="*/ 145503 h 533511"/>
              <a:gd name="connsiteX29" fmla="*/ 97326 w 614346"/>
              <a:gd name="connsiteY29" fmla="*/ 404175 h 533511"/>
              <a:gd name="connsiteX30" fmla="*/ 517668 w 614346"/>
              <a:gd name="connsiteY30" fmla="*/ 404175 h 533511"/>
              <a:gd name="connsiteX31" fmla="*/ 517668 w 614346"/>
              <a:gd name="connsiteY31" fmla="*/ 145503 h 533511"/>
              <a:gd name="connsiteX32" fmla="*/ 501501 w 614346"/>
              <a:gd name="connsiteY32" fmla="*/ 129336 h 533511"/>
              <a:gd name="connsiteX33" fmla="*/ 242829 w 614346"/>
              <a:gd name="connsiteY33" fmla="*/ 48501 h 533511"/>
              <a:gd name="connsiteX34" fmla="*/ 242829 w 614346"/>
              <a:gd name="connsiteY34" fmla="*/ 80835 h 533511"/>
              <a:gd name="connsiteX35" fmla="*/ 372165 w 614346"/>
              <a:gd name="connsiteY35" fmla="*/ 80835 h 533511"/>
              <a:gd name="connsiteX36" fmla="*/ 372165 w 614346"/>
              <a:gd name="connsiteY36" fmla="*/ 48501 h 533511"/>
              <a:gd name="connsiteX37" fmla="*/ 242505 w 614346"/>
              <a:gd name="connsiteY37" fmla="*/ 0 h 533511"/>
              <a:gd name="connsiteX38" fmla="*/ 371841 w 614346"/>
              <a:gd name="connsiteY38" fmla="*/ 0 h 533511"/>
              <a:gd name="connsiteX39" fmla="*/ 420342 w 614346"/>
              <a:gd name="connsiteY39" fmla="*/ 48501 h 533511"/>
              <a:gd name="connsiteX40" fmla="*/ 420342 w 614346"/>
              <a:gd name="connsiteY40" fmla="*/ 80835 h 533511"/>
              <a:gd name="connsiteX41" fmla="*/ 501177 w 614346"/>
              <a:gd name="connsiteY41" fmla="*/ 80835 h 533511"/>
              <a:gd name="connsiteX42" fmla="*/ 565845 w 614346"/>
              <a:gd name="connsiteY42" fmla="*/ 145503 h 533511"/>
              <a:gd name="connsiteX43" fmla="*/ 565845 w 614346"/>
              <a:gd name="connsiteY43" fmla="*/ 380895 h 533511"/>
              <a:gd name="connsiteX44" fmla="*/ 608687 w 614346"/>
              <a:gd name="connsiteY44" fmla="*/ 404661 h 533511"/>
              <a:gd name="connsiteX45" fmla="*/ 611598 w 614346"/>
              <a:gd name="connsiteY45" fmla="*/ 406277 h 533511"/>
              <a:gd name="connsiteX46" fmla="*/ 614346 w 614346"/>
              <a:gd name="connsiteY46" fmla="*/ 412260 h 533511"/>
              <a:gd name="connsiteX47" fmla="*/ 614346 w 614346"/>
              <a:gd name="connsiteY47" fmla="*/ 501177 h 533511"/>
              <a:gd name="connsiteX48" fmla="*/ 582012 w 614346"/>
              <a:gd name="connsiteY48" fmla="*/ 533511 h 533511"/>
              <a:gd name="connsiteX49" fmla="*/ 32334 w 614346"/>
              <a:gd name="connsiteY49" fmla="*/ 533511 h 533511"/>
              <a:gd name="connsiteX50" fmla="*/ 0 w 614346"/>
              <a:gd name="connsiteY50" fmla="*/ 501177 h 533511"/>
              <a:gd name="connsiteX51" fmla="*/ 0 w 614346"/>
              <a:gd name="connsiteY51" fmla="*/ 412260 h 533511"/>
              <a:gd name="connsiteX52" fmla="*/ 2748 w 614346"/>
              <a:gd name="connsiteY52" fmla="*/ 406277 h 533511"/>
              <a:gd name="connsiteX53" fmla="*/ 5659 w 614346"/>
              <a:gd name="connsiteY53" fmla="*/ 404661 h 533511"/>
              <a:gd name="connsiteX54" fmla="*/ 48501 w 614346"/>
              <a:gd name="connsiteY54" fmla="*/ 380895 h 533511"/>
              <a:gd name="connsiteX55" fmla="*/ 48501 w 614346"/>
              <a:gd name="connsiteY55" fmla="*/ 145503 h 533511"/>
              <a:gd name="connsiteX56" fmla="*/ 113169 w 614346"/>
              <a:gd name="connsiteY56" fmla="*/ 80835 h 533511"/>
              <a:gd name="connsiteX57" fmla="*/ 194004 w 614346"/>
              <a:gd name="connsiteY57" fmla="*/ 80835 h 533511"/>
              <a:gd name="connsiteX58" fmla="*/ 194004 w 614346"/>
              <a:gd name="connsiteY58" fmla="*/ 48501 h 533511"/>
              <a:gd name="connsiteX59" fmla="*/ 242505 w 614346"/>
              <a:gd name="connsiteY59" fmla="*/ 0 h 53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14346" h="533511">
                <a:moveTo>
                  <a:pt x="275163" y="452676"/>
                </a:moveTo>
                <a:cubicBezTo>
                  <a:pt x="266238" y="452676"/>
                  <a:pt x="258996" y="459919"/>
                  <a:pt x="258996" y="468843"/>
                </a:cubicBezTo>
                <a:cubicBezTo>
                  <a:pt x="258996" y="477768"/>
                  <a:pt x="266238" y="485010"/>
                  <a:pt x="275163" y="485010"/>
                </a:cubicBezTo>
                <a:lnTo>
                  <a:pt x="355998" y="485010"/>
                </a:lnTo>
                <a:cubicBezTo>
                  <a:pt x="364921" y="485010"/>
                  <a:pt x="372165" y="477768"/>
                  <a:pt x="372165" y="468843"/>
                </a:cubicBezTo>
                <a:cubicBezTo>
                  <a:pt x="372165" y="459919"/>
                  <a:pt x="364921" y="452676"/>
                  <a:pt x="355998" y="452676"/>
                </a:cubicBezTo>
                <a:close/>
                <a:moveTo>
                  <a:pt x="250914" y="286964"/>
                </a:moveTo>
                <a:cubicBezTo>
                  <a:pt x="239758" y="286964"/>
                  <a:pt x="230704" y="296017"/>
                  <a:pt x="230704" y="307172"/>
                </a:cubicBezTo>
                <a:cubicBezTo>
                  <a:pt x="230704" y="318327"/>
                  <a:pt x="239758" y="327381"/>
                  <a:pt x="250914" y="327381"/>
                </a:cubicBezTo>
                <a:lnTo>
                  <a:pt x="331749" y="327381"/>
                </a:lnTo>
                <a:cubicBezTo>
                  <a:pt x="342904" y="327381"/>
                  <a:pt x="351957" y="318327"/>
                  <a:pt x="351957" y="307172"/>
                </a:cubicBezTo>
                <a:cubicBezTo>
                  <a:pt x="351957" y="296017"/>
                  <a:pt x="342904" y="286964"/>
                  <a:pt x="331749" y="286964"/>
                </a:cubicBezTo>
                <a:close/>
                <a:moveTo>
                  <a:pt x="250914" y="206129"/>
                </a:moveTo>
                <a:cubicBezTo>
                  <a:pt x="239758" y="206129"/>
                  <a:pt x="230704" y="215182"/>
                  <a:pt x="230704" y="226337"/>
                </a:cubicBezTo>
                <a:cubicBezTo>
                  <a:pt x="230704" y="237492"/>
                  <a:pt x="239758" y="246546"/>
                  <a:pt x="250914" y="246546"/>
                </a:cubicBezTo>
                <a:lnTo>
                  <a:pt x="380250" y="246546"/>
                </a:lnTo>
                <a:cubicBezTo>
                  <a:pt x="391405" y="246546"/>
                  <a:pt x="400458" y="237492"/>
                  <a:pt x="400458" y="226337"/>
                </a:cubicBezTo>
                <a:cubicBezTo>
                  <a:pt x="400458" y="215182"/>
                  <a:pt x="391405" y="206129"/>
                  <a:pt x="380250" y="206129"/>
                </a:cubicBezTo>
                <a:close/>
                <a:moveTo>
                  <a:pt x="210496" y="161669"/>
                </a:moveTo>
                <a:lnTo>
                  <a:pt x="404500" y="161669"/>
                </a:lnTo>
                <a:cubicBezTo>
                  <a:pt x="422364" y="161669"/>
                  <a:pt x="436834" y="176139"/>
                  <a:pt x="436834" y="194003"/>
                </a:cubicBezTo>
                <a:lnTo>
                  <a:pt x="436834" y="363758"/>
                </a:lnTo>
                <a:cubicBezTo>
                  <a:pt x="436834" y="368218"/>
                  <a:pt x="433212" y="371840"/>
                  <a:pt x="428751" y="371840"/>
                </a:cubicBezTo>
                <a:lnTo>
                  <a:pt x="186246" y="371840"/>
                </a:lnTo>
                <a:cubicBezTo>
                  <a:pt x="181784" y="371840"/>
                  <a:pt x="178162" y="368218"/>
                  <a:pt x="178162" y="363758"/>
                </a:cubicBezTo>
                <a:lnTo>
                  <a:pt x="178162" y="194003"/>
                </a:lnTo>
                <a:cubicBezTo>
                  <a:pt x="178162" y="176139"/>
                  <a:pt x="192631" y="161669"/>
                  <a:pt x="210496" y="161669"/>
                </a:cubicBezTo>
                <a:close/>
                <a:moveTo>
                  <a:pt x="113493" y="129336"/>
                </a:moveTo>
                <a:cubicBezTo>
                  <a:pt x="104568" y="129336"/>
                  <a:pt x="97326" y="136579"/>
                  <a:pt x="97326" y="145503"/>
                </a:cubicBezTo>
                <a:lnTo>
                  <a:pt x="97326" y="404175"/>
                </a:lnTo>
                <a:lnTo>
                  <a:pt x="517668" y="404175"/>
                </a:lnTo>
                <a:lnTo>
                  <a:pt x="517668" y="145503"/>
                </a:lnTo>
                <a:cubicBezTo>
                  <a:pt x="517668" y="136579"/>
                  <a:pt x="510424" y="129336"/>
                  <a:pt x="501501" y="129336"/>
                </a:cubicBezTo>
                <a:close/>
                <a:moveTo>
                  <a:pt x="242829" y="48501"/>
                </a:moveTo>
                <a:lnTo>
                  <a:pt x="242829" y="80835"/>
                </a:lnTo>
                <a:lnTo>
                  <a:pt x="372165" y="80835"/>
                </a:lnTo>
                <a:lnTo>
                  <a:pt x="372165" y="48501"/>
                </a:lnTo>
                <a:close/>
                <a:moveTo>
                  <a:pt x="242505" y="0"/>
                </a:moveTo>
                <a:lnTo>
                  <a:pt x="371841" y="0"/>
                </a:lnTo>
                <a:cubicBezTo>
                  <a:pt x="398630" y="0"/>
                  <a:pt x="420342" y="21712"/>
                  <a:pt x="420342" y="48501"/>
                </a:cubicBezTo>
                <a:lnTo>
                  <a:pt x="420342" y="80835"/>
                </a:lnTo>
                <a:lnTo>
                  <a:pt x="501177" y="80835"/>
                </a:lnTo>
                <a:cubicBezTo>
                  <a:pt x="536890" y="80835"/>
                  <a:pt x="565845" y="109790"/>
                  <a:pt x="565845" y="145503"/>
                </a:cubicBezTo>
                <a:lnTo>
                  <a:pt x="565845" y="380895"/>
                </a:lnTo>
                <a:lnTo>
                  <a:pt x="608687" y="404661"/>
                </a:lnTo>
                <a:cubicBezTo>
                  <a:pt x="609755" y="405000"/>
                  <a:pt x="610741" y="405550"/>
                  <a:pt x="611598" y="406277"/>
                </a:cubicBezTo>
                <a:cubicBezTo>
                  <a:pt x="613312" y="407797"/>
                  <a:pt x="614298" y="409963"/>
                  <a:pt x="614346" y="412260"/>
                </a:cubicBezTo>
                <a:lnTo>
                  <a:pt x="614346" y="501177"/>
                </a:lnTo>
                <a:cubicBezTo>
                  <a:pt x="614346" y="519042"/>
                  <a:pt x="599876" y="533511"/>
                  <a:pt x="582012" y="533511"/>
                </a:cubicBezTo>
                <a:lnTo>
                  <a:pt x="32334" y="533511"/>
                </a:lnTo>
                <a:cubicBezTo>
                  <a:pt x="14469" y="533511"/>
                  <a:pt x="0" y="519042"/>
                  <a:pt x="0" y="501177"/>
                </a:cubicBezTo>
                <a:lnTo>
                  <a:pt x="0" y="412260"/>
                </a:lnTo>
                <a:cubicBezTo>
                  <a:pt x="64" y="409980"/>
                  <a:pt x="1050" y="407813"/>
                  <a:pt x="2748" y="406277"/>
                </a:cubicBezTo>
                <a:cubicBezTo>
                  <a:pt x="3654" y="405615"/>
                  <a:pt x="4623" y="405080"/>
                  <a:pt x="5659" y="404661"/>
                </a:cubicBezTo>
                <a:lnTo>
                  <a:pt x="48501" y="380895"/>
                </a:lnTo>
                <a:lnTo>
                  <a:pt x="48501" y="145503"/>
                </a:lnTo>
                <a:cubicBezTo>
                  <a:pt x="48501" y="109790"/>
                  <a:pt x="77455" y="80835"/>
                  <a:pt x="113169" y="80835"/>
                </a:cubicBezTo>
                <a:lnTo>
                  <a:pt x="194004" y="80835"/>
                </a:lnTo>
                <a:lnTo>
                  <a:pt x="194004" y="48501"/>
                </a:lnTo>
                <a:cubicBezTo>
                  <a:pt x="194004" y="21712"/>
                  <a:pt x="215716" y="0"/>
                  <a:pt x="242505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+mj-ea"/>
              <a:ea typeface="+mj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ACB700C-B249-7AEB-C394-8215CCDF962C}"/>
              </a:ext>
            </a:extLst>
          </p:cNvPr>
          <p:cNvSpPr txBox="1"/>
          <p:nvPr/>
        </p:nvSpPr>
        <p:spPr>
          <a:xfrm>
            <a:off x="1140221" y="3217713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OPPOSans H" panose="00020600040101010101" pitchFamily="18" charset="-122"/>
              </a:rPr>
              <a:t>请添加小标题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BD4C29B-7576-BA70-3F4A-AA485CB11A95}"/>
              </a:ext>
            </a:extLst>
          </p:cNvPr>
          <p:cNvSpPr txBox="1"/>
          <p:nvPr/>
        </p:nvSpPr>
        <p:spPr>
          <a:xfrm>
            <a:off x="993246" y="3820619"/>
            <a:ext cx="2142362" cy="110414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EB35D7F-F9EB-B696-1CCC-15B46871C2B9}"/>
              </a:ext>
            </a:extLst>
          </p:cNvPr>
          <p:cNvCxnSpPr>
            <a:cxnSpLocks/>
          </p:cNvCxnSpPr>
          <p:nvPr/>
        </p:nvCxnSpPr>
        <p:spPr>
          <a:xfrm>
            <a:off x="1946529" y="3730662"/>
            <a:ext cx="23404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1E530206-CD25-860E-D51C-35798E73AD75}"/>
              </a:ext>
            </a:extLst>
          </p:cNvPr>
          <p:cNvSpPr txBox="1"/>
          <p:nvPr/>
        </p:nvSpPr>
        <p:spPr>
          <a:xfrm>
            <a:off x="3828521" y="3217713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sz="2400">
                <a:gradFill>
                  <a:gsLst>
                    <a:gs pos="4000">
                      <a:schemeClr val="accent2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  <a:cs typeface="OPPOSans H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请添加小标题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817CF12-597C-2458-28A0-0E74DAEF39F3}"/>
              </a:ext>
            </a:extLst>
          </p:cNvPr>
          <p:cNvSpPr txBox="1"/>
          <p:nvPr/>
        </p:nvSpPr>
        <p:spPr>
          <a:xfrm>
            <a:off x="3680669" y="3820619"/>
            <a:ext cx="2142362" cy="110414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8D2EB09-5CFC-3E61-8E7D-B7AE99BD9D9E}"/>
              </a:ext>
            </a:extLst>
          </p:cNvPr>
          <p:cNvCxnSpPr>
            <a:cxnSpLocks/>
          </p:cNvCxnSpPr>
          <p:nvPr/>
        </p:nvCxnSpPr>
        <p:spPr>
          <a:xfrm>
            <a:off x="4634829" y="3730662"/>
            <a:ext cx="23404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068503F6-86BB-BADC-E68B-F03FE98CB0A5}"/>
              </a:ext>
            </a:extLst>
          </p:cNvPr>
          <p:cNvSpPr txBox="1"/>
          <p:nvPr/>
        </p:nvSpPr>
        <p:spPr>
          <a:xfrm>
            <a:off x="6516821" y="3217713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sz="2400">
                <a:gradFill>
                  <a:gsLst>
                    <a:gs pos="4000">
                      <a:schemeClr val="accent2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  <a:cs typeface="OPPOSans H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请添加小标题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AD4FE4D-3AD1-095F-9258-D3AC894F36BC}"/>
              </a:ext>
            </a:extLst>
          </p:cNvPr>
          <p:cNvSpPr txBox="1"/>
          <p:nvPr/>
        </p:nvSpPr>
        <p:spPr>
          <a:xfrm>
            <a:off x="6368802" y="3820619"/>
            <a:ext cx="2142362" cy="110414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1B7310EE-3E83-0D20-F6CA-5B5AA14BE871}"/>
              </a:ext>
            </a:extLst>
          </p:cNvPr>
          <p:cNvCxnSpPr>
            <a:cxnSpLocks/>
          </p:cNvCxnSpPr>
          <p:nvPr/>
        </p:nvCxnSpPr>
        <p:spPr>
          <a:xfrm>
            <a:off x="7323129" y="3730662"/>
            <a:ext cx="23404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77D766AB-CBBC-FD79-3376-0FA6E17C3F77}"/>
              </a:ext>
            </a:extLst>
          </p:cNvPr>
          <p:cNvSpPr txBox="1"/>
          <p:nvPr/>
        </p:nvSpPr>
        <p:spPr>
          <a:xfrm>
            <a:off x="9205121" y="3217713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sz="2400">
                <a:gradFill>
                  <a:gsLst>
                    <a:gs pos="4000">
                      <a:schemeClr val="accent2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  <a:cs typeface="OPPOSans H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请添加小标题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1342229-AA92-B63B-2990-C42097738E34}"/>
              </a:ext>
            </a:extLst>
          </p:cNvPr>
          <p:cNvSpPr txBox="1"/>
          <p:nvPr/>
        </p:nvSpPr>
        <p:spPr>
          <a:xfrm>
            <a:off x="9057269" y="3820619"/>
            <a:ext cx="2142362" cy="110414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7A0FEBC8-7B01-EDE3-95B9-06D4A396C48D}"/>
              </a:ext>
            </a:extLst>
          </p:cNvPr>
          <p:cNvCxnSpPr>
            <a:cxnSpLocks/>
          </p:cNvCxnSpPr>
          <p:nvPr/>
        </p:nvCxnSpPr>
        <p:spPr>
          <a:xfrm>
            <a:off x="10011429" y="3730662"/>
            <a:ext cx="23404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092B09C-C087-5824-9FEC-60F01293C0B9}"/>
              </a:ext>
            </a:extLst>
          </p:cNvPr>
          <p:cNvGrpSpPr/>
          <p:nvPr/>
        </p:nvGrpSpPr>
        <p:grpSpPr>
          <a:xfrm rot="5400000" flipV="1">
            <a:off x="1978185" y="2717742"/>
            <a:ext cx="170730" cy="170730"/>
            <a:chOff x="1984627" y="3603092"/>
            <a:chExt cx="170730" cy="170730"/>
          </a:xfrm>
          <a:solidFill>
            <a:schemeClr val="bg1"/>
          </a:solidFill>
        </p:grpSpPr>
        <p:sp>
          <p:nvSpPr>
            <p:cNvPr id="21" name="Oval 26_1">
              <a:extLst>
                <a:ext uri="{FF2B5EF4-FFF2-40B4-BE49-F238E27FC236}">
                  <a16:creationId xmlns:a16="http://schemas.microsoft.com/office/drawing/2014/main" id="{7D875D61-1C92-BF3A-040E-566A46EC5C11}"/>
                </a:ext>
              </a:extLst>
            </p:cNvPr>
            <p:cNvSpPr/>
            <p:nvPr/>
          </p:nvSpPr>
          <p:spPr>
            <a:xfrm>
              <a:off x="1984627" y="3603092"/>
              <a:ext cx="170730" cy="170730"/>
            </a:xfrm>
            <a:prstGeom prst="ellipse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80" dirty="0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261CF9F8-960C-D3A4-6517-02AADC2F41F6}"/>
                </a:ext>
              </a:extLst>
            </p:cNvPr>
            <p:cNvSpPr/>
            <p:nvPr/>
          </p:nvSpPr>
          <p:spPr>
            <a:xfrm>
              <a:off x="1984627" y="3603092"/>
              <a:ext cx="170730" cy="170730"/>
            </a:xfrm>
            <a:prstGeom prst="ellipse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51D221B-FADA-001B-7267-9D793E9D5AF7}"/>
              </a:ext>
            </a:extLst>
          </p:cNvPr>
          <p:cNvGrpSpPr/>
          <p:nvPr/>
        </p:nvGrpSpPr>
        <p:grpSpPr>
          <a:xfrm rot="5400000" flipV="1">
            <a:off x="4666485" y="2717742"/>
            <a:ext cx="170730" cy="170730"/>
            <a:chOff x="1984627" y="3603092"/>
            <a:chExt cx="170730" cy="170730"/>
          </a:xfrm>
          <a:solidFill>
            <a:schemeClr val="bg1"/>
          </a:solidFill>
        </p:grpSpPr>
        <p:sp>
          <p:nvSpPr>
            <p:cNvPr id="24" name="Oval 26_1">
              <a:extLst>
                <a:ext uri="{FF2B5EF4-FFF2-40B4-BE49-F238E27FC236}">
                  <a16:creationId xmlns:a16="http://schemas.microsoft.com/office/drawing/2014/main" id="{9A6EA7C2-BC06-781E-F8B3-8DF4928809B2}"/>
                </a:ext>
              </a:extLst>
            </p:cNvPr>
            <p:cNvSpPr/>
            <p:nvPr/>
          </p:nvSpPr>
          <p:spPr>
            <a:xfrm>
              <a:off x="1984627" y="3603092"/>
              <a:ext cx="170730" cy="170730"/>
            </a:xfrm>
            <a:prstGeom prst="ellipse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80" dirty="0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77BF6560-39D8-414C-CB49-166F7F74576B}"/>
                </a:ext>
              </a:extLst>
            </p:cNvPr>
            <p:cNvSpPr/>
            <p:nvPr/>
          </p:nvSpPr>
          <p:spPr>
            <a:xfrm>
              <a:off x="1984627" y="3603092"/>
              <a:ext cx="170730" cy="170730"/>
            </a:xfrm>
            <a:prstGeom prst="ellipse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DF80348-8CCF-9BBB-6FC3-748173A0A3E2}"/>
              </a:ext>
            </a:extLst>
          </p:cNvPr>
          <p:cNvGrpSpPr/>
          <p:nvPr/>
        </p:nvGrpSpPr>
        <p:grpSpPr>
          <a:xfrm rot="5400000" flipV="1">
            <a:off x="7354785" y="2717742"/>
            <a:ext cx="170730" cy="170730"/>
            <a:chOff x="1984627" y="3603092"/>
            <a:chExt cx="170730" cy="170730"/>
          </a:xfrm>
          <a:solidFill>
            <a:schemeClr val="bg1"/>
          </a:solidFill>
        </p:grpSpPr>
        <p:sp>
          <p:nvSpPr>
            <p:cNvPr id="27" name="Oval 26_1">
              <a:extLst>
                <a:ext uri="{FF2B5EF4-FFF2-40B4-BE49-F238E27FC236}">
                  <a16:creationId xmlns:a16="http://schemas.microsoft.com/office/drawing/2014/main" id="{B4F7E939-470F-72E6-F9A4-E8616C67F7B8}"/>
                </a:ext>
              </a:extLst>
            </p:cNvPr>
            <p:cNvSpPr/>
            <p:nvPr/>
          </p:nvSpPr>
          <p:spPr>
            <a:xfrm>
              <a:off x="1984627" y="3603092"/>
              <a:ext cx="170730" cy="170730"/>
            </a:xfrm>
            <a:prstGeom prst="ellipse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80" dirty="0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FD1192AF-8979-D774-3565-802249141137}"/>
                </a:ext>
              </a:extLst>
            </p:cNvPr>
            <p:cNvSpPr/>
            <p:nvPr/>
          </p:nvSpPr>
          <p:spPr>
            <a:xfrm>
              <a:off x="1984627" y="3603092"/>
              <a:ext cx="170730" cy="170730"/>
            </a:xfrm>
            <a:prstGeom prst="ellipse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E174364E-DC2A-F35A-0B17-1BD510813B1B}"/>
              </a:ext>
            </a:extLst>
          </p:cNvPr>
          <p:cNvGrpSpPr/>
          <p:nvPr/>
        </p:nvGrpSpPr>
        <p:grpSpPr>
          <a:xfrm rot="5400000" flipV="1">
            <a:off x="10043085" y="2717742"/>
            <a:ext cx="170730" cy="170730"/>
            <a:chOff x="1984627" y="3603092"/>
            <a:chExt cx="170730" cy="170730"/>
          </a:xfrm>
          <a:solidFill>
            <a:schemeClr val="bg1"/>
          </a:solidFill>
        </p:grpSpPr>
        <p:sp>
          <p:nvSpPr>
            <p:cNvPr id="30" name="Oval 26_1">
              <a:extLst>
                <a:ext uri="{FF2B5EF4-FFF2-40B4-BE49-F238E27FC236}">
                  <a16:creationId xmlns:a16="http://schemas.microsoft.com/office/drawing/2014/main" id="{D5C53162-A85F-6605-E5C5-5634FD7B502E}"/>
                </a:ext>
              </a:extLst>
            </p:cNvPr>
            <p:cNvSpPr/>
            <p:nvPr/>
          </p:nvSpPr>
          <p:spPr>
            <a:xfrm>
              <a:off x="1984627" y="3603092"/>
              <a:ext cx="170730" cy="170730"/>
            </a:xfrm>
            <a:prstGeom prst="ellipse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80" dirty="0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DB7A0976-9F9D-30B1-1028-A19461D1FC19}"/>
                </a:ext>
              </a:extLst>
            </p:cNvPr>
            <p:cNvSpPr/>
            <p:nvPr/>
          </p:nvSpPr>
          <p:spPr>
            <a:xfrm>
              <a:off x="1984627" y="3603092"/>
              <a:ext cx="170730" cy="170730"/>
            </a:xfrm>
            <a:prstGeom prst="ellipse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44E53982-8441-E150-ADF7-3C19E4FE11C2}"/>
              </a:ext>
            </a:extLst>
          </p:cNvPr>
          <p:cNvSpPr/>
          <p:nvPr/>
        </p:nvSpPr>
        <p:spPr>
          <a:xfrm>
            <a:off x="993427" y="5097419"/>
            <a:ext cx="2142000" cy="9357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DA6EF5D-E8E3-01B6-4938-FE47E3A249EA}"/>
              </a:ext>
            </a:extLst>
          </p:cNvPr>
          <p:cNvSpPr/>
          <p:nvPr/>
        </p:nvSpPr>
        <p:spPr>
          <a:xfrm>
            <a:off x="3680850" y="5097419"/>
            <a:ext cx="2142000" cy="9357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6202FF1-58ED-6377-5030-2E91ACCEB68B}"/>
              </a:ext>
            </a:extLst>
          </p:cNvPr>
          <p:cNvSpPr/>
          <p:nvPr/>
        </p:nvSpPr>
        <p:spPr>
          <a:xfrm>
            <a:off x="6368983" y="5097419"/>
            <a:ext cx="2142000" cy="9357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5C20DB9-03D2-01D4-6F5B-092229611030}"/>
              </a:ext>
            </a:extLst>
          </p:cNvPr>
          <p:cNvSpPr/>
          <p:nvPr/>
        </p:nvSpPr>
        <p:spPr>
          <a:xfrm>
            <a:off x="9056239" y="5097419"/>
            <a:ext cx="2142000" cy="9357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83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工作不足之处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9B60FF00-DDB4-0AE1-B170-E262F8493258}"/>
              </a:ext>
            </a:extLst>
          </p:cNvPr>
          <p:cNvCxnSpPr>
            <a:cxnSpLocks/>
          </p:cNvCxnSpPr>
          <p:nvPr/>
        </p:nvCxnSpPr>
        <p:spPr>
          <a:xfrm>
            <a:off x="3634291" y="1979071"/>
            <a:ext cx="2016000" cy="0"/>
          </a:xfrm>
          <a:prstGeom prst="line">
            <a:avLst/>
          </a:prstGeom>
          <a:ln w="6350"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F065E76-66DA-35B4-92B8-A3555CF2AF05}"/>
              </a:ext>
            </a:extLst>
          </p:cNvPr>
          <p:cNvCxnSpPr>
            <a:cxnSpLocks/>
          </p:cNvCxnSpPr>
          <p:nvPr/>
        </p:nvCxnSpPr>
        <p:spPr>
          <a:xfrm>
            <a:off x="4569016" y="3373783"/>
            <a:ext cx="1044000" cy="0"/>
          </a:xfrm>
          <a:prstGeom prst="line">
            <a:avLst/>
          </a:prstGeom>
          <a:ln w="6350"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E6A4B485-A159-2791-AE5A-20319A1AAA36}"/>
              </a:ext>
            </a:extLst>
          </p:cNvPr>
          <p:cNvCxnSpPr>
            <a:cxnSpLocks/>
          </p:cNvCxnSpPr>
          <p:nvPr/>
        </p:nvCxnSpPr>
        <p:spPr>
          <a:xfrm>
            <a:off x="4132136" y="4768495"/>
            <a:ext cx="1512000" cy="0"/>
          </a:xfrm>
          <a:prstGeom prst="line">
            <a:avLst/>
          </a:prstGeom>
          <a:ln w="6350"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25A0F4B1-83D1-8866-9317-8F3AF939F92D}"/>
              </a:ext>
            </a:extLst>
          </p:cNvPr>
          <p:cNvGrpSpPr/>
          <p:nvPr/>
        </p:nvGrpSpPr>
        <p:grpSpPr>
          <a:xfrm>
            <a:off x="965233" y="1769762"/>
            <a:ext cx="3614400" cy="3614400"/>
            <a:chOff x="965233" y="1769762"/>
            <a:chExt cx="3614400" cy="36144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7B0473E-E067-1623-6A5D-46F29021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40" t="2559" r="17963" b="3609"/>
            <a:stretch>
              <a:fillRect/>
            </a:stretch>
          </p:blipFill>
          <p:spPr>
            <a:xfrm>
              <a:off x="1165033" y="1969562"/>
              <a:ext cx="3214800" cy="3214800"/>
            </a:xfrm>
            <a:custGeom>
              <a:avLst/>
              <a:gdLst>
                <a:gd name="connsiteX0" fmla="*/ 1607400 w 3214800"/>
                <a:gd name="connsiteY0" fmla="*/ 0 h 3214800"/>
                <a:gd name="connsiteX1" fmla="*/ 3214800 w 3214800"/>
                <a:gd name="connsiteY1" fmla="*/ 1607400 h 3214800"/>
                <a:gd name="connsiteX2" fmla="*/ 1607400 w 3214800"/>
                <a:gd name="connsiteY2" fmla="*/ 3214800 h 3214800"/>
                <a:gd name="connsiteX3" fmla="*/ 0 w 3214800"/>
                <a:gd name="connsiteY3" fmla="*/ 1607400 h 3214800"/>
                <a:gd name="connsiteX4" fmla="*/ 1607400 w 3214800"/>
                <a:gd name="connsiteY4" fmla="*/ 0 h 321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800" h="3214800">
                  <a:moveTo>
                    <a:pt x="1607400" y="0"/>
                  </a:moveTo>
                  <a:cubicBezTo>
                    <a:pt x="2495143" y="0"/>
                    <a:pt x="3214800" y="719657"/>
                    <a:pt x="3214800" y="1607400"/>
                  </a:cubicBezTo>
                  <a:cubicBezTo>
                    <a:pt x="3214800" y="2495143"/>
                    <a:pt x="2495143" y="3214800"/>
                    <a:pt x="1607400" y="3214800"/>
                  </a:cubicBezTo>
                  <a:cubicBezTo>
                    <a:pt x="719657" y="3214800"/>
                    <a:pt x="0" y="2495143"/>
                    <a:pt x="0" y="1607400"/>
                  </a:cubicBezTo>
                  <a:cubicBezTo>
                    <a:pt x="0" y="719657"/>
                    <a:pt x="719657" y="0"/>
                    <a:pt x="1607400" y="0"/>
                  </a:cubicBezTo>
                  <a:close/>
                </a:path>
              </a:pathLst>
            </a:custGeom>
            <a:ln w="6350">
              <a:solidFill>
                <a:schemeClr val="accent1"/>
              </a:solidFill>
            </a:ln>
          </p:spPr>
        </p:pic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0B029D3C-2583-B608-C282-4C4BA332EFE9}"/>
                </a:ext>
              </a:extLst>
            </p:cNvPr>
            <p:cNvSpPr/>
            <p:nvPr/>
          </p:nvSpPr>
          <p:spPr>
            <a:xfrm>
              <a:off x="965233" y="1769762"/>
              <a:ext cx="3614400" cy="3614400"/>
            </a:xfrm>
            <a:prstGeom prst="ellipse">
              <a:avLst/>
            </a:prstGeom>
            <a:noFill/>
            <a:ln w="28575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F3ACF030-BE73-A707-41C6-3C3B77B7AB29}"/>
              </a:ext>
            </a:extLst>
          </p:cNvPr>
          <p:cNvSpPr txBox="1"/>
          <p:nvPr/>
        </p:nvSpPr>
        <p:spPr>
          <a:xfrm>
            <a:off x="5962487" y="450602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C834BB5-0E2F-379C-35C1-24FCED31F287}"/>
              </a:ext>
            </a:extLst>
          </p:cNvPr>
          <p:cNvSpPr txBox="1"/>
          <p:nvPr/>
        </p:nvSpPr>
        <p:spPr>
          <a:xfrm>
            <a:off x="5972997" y="4890069"/>
            <a:ext cx="5224742" cy="5439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25" name="Oval 23_1">
            <a:extLst>
              <a:ext uri="{FF2B5EF4-FFF2-40B4-BE49-F238E27FC236}">
                <a16:creationId xmlns:a16="http://schemas.microsoft.com/office/drawing/2014/main" id="{AF4B02B8-7CA8-29E1-8116-794E913B3161}"/>
              </a:ext>
            </a:extLst>
          </p:cNvPr>
          <p:cNvSpPr/>
          <p:nvPr/>
        </p:nvSpPr>
        <p:spPr>
          <a:xfrm rot="5400000" flipV="1">
            <a:off x="5411838" y="4548637"/>
            <a:ext cx="439717" cy="43971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BCE4355-EB28-D38F-DEBA-B0A8A6AA17CB}"/>
              </a:ext>
            </a:extLst>
          </p:cNvPr>
          <p:cNvSpPr/>
          <p:nvPr/>
        </p:nvSpPr>
        <p:spPr>
          <a:xfrm rot="10800000" flipH="1" flipV="1">
            <a:off x="5411838" y="4548637"/>
            <a:ext cx="439717" cy="43971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D59BF0D-D3C4-4A28-9AAA-3F1B6D701580}"/>
              </a:ext>
            </a:extLst>
          </p:cNvPr>
          <p:cNvGrpSpPr/>
          <p:nvPr/>
        </p:nvGrpSpPr>
        <p:grpSpPr>
          <a:xfrm>
            <a:off x="5533286" y="4677678"/>
            <a:ext cx="194196" cy="175933"/>
            <a:chOff x="6238424" y="4828693"/>
            <a:chExt cx="334189" cy="302762"/>
          </a:xfrm>
          <a:solidFill>
            <a:schemeClr val="bg1"/>
          </a:solidFill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A77C1200-4DE5-9F27-DAF4-2769F52BB430}"/>
                </a:ext>
              </a:extLst>
            </p:cNvPr>
            <p:cNvSpPr/>
            <p:nvPr/>
          </p:nvSpPr>
          <p:spPr>
            <a:xfrm>
              <a:off x="6256158" y="4898152"/>
              <a:ext cx="88818" cy="203449"/>
            </a:xfrm>
            <a:custGeom>
              <a:avLst/>
              <a:gdLst>
                <a:gd name="connsiteX0" fmla="*/ 0 w 124271"/>
                <a:gd name="connsiteY0" fmla="*/ 0 h 284658"/>
                <a:gd name="connsiteX1" fmla="*/ 124271 w 124271"/>
                <a:gd name="connsiteY1" fmla="*/ 0 h 284658"/>
                <a:gd name="connsiteX2" fmla="*/ 124271 w 124271"/>
                <a:gd name="connsiteY2" fmla="*/ 284659 h 284658"/>
                <a:gd name="connsiteX3" fmla="*/ 0 w 124271"/>
                <a:gd name="connsiteY3" fmla="*/ 284659 h 28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271" h="284658">
                  <a:moveTo>
                    <a:pt x="0" y="0"/>
                  </a:moveTo>
                  <a:lnTo>
                    <a:pt x="124271" y="0"/>
                  </a:lnTo>
                  <a:lnTo>
                    <a:pt x="124271" y="284659"/>
                  </a:lnTo>
                  <a:lnTo>
                    <a:pt x="0" y="284659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F3CCACEF-22F3-8653-3578-EE4F219F1766}"/>
                </a:ext>
              </a:extLst>
            </p:cNvPr>
            <p:cNvSpPr/>
            <p:nvPr/>
          </p:nvSpPr>
          <p:spPr>
            <a:xfrm>
              <a:off x="6360297" y="4967562"/>
              <a:ext cx="88818" cy="133990"/>
            </a:xfrm>
            <a:custGeom>
              <a:avLst/>
              <a:gdLst>
                <a:gd name="connsiteX0" fmla="*/ 0 w 124271"/>
                <a:gd name="connsiteY0" fmla="*/ 0 h 187474"/>
                <a:gd name="connsiteX1" fmla="*/ 124271 w 124271"/>
                <a:gd name="connsiteY1" fmla="*/ 0 h 187474"/>
                <a:gd name="connsiteX2" fmla="*/ 124271 w 124271"/>
                <a:gd name="connsiteY2" fmla="*/ 187475 h 187474"/>
                <a:gd name="connsiteX3" fmla="*/ 0 w 124271"/>
                <a:gd name="connsiteY3" fmla="*/ 187475 h 18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271" h="187474">
                  <a:moveTo>
                    <a:pt x="0" y="0"/>
                  </a:moveTo>
                  <a:lnTo>
                    <a:pt x="124271" y="0"/>
                  </a:lnTo>
                  <a:lnTo>
                    <a:pt x="124271" y="187475"/>
                  </a:lnTo>
                  <a:lnTo>
                    <a:pt x="0" y="187475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5E9128EB-A1B9-5350-E3BE-E6B5ECE2BF21}"/>
                </a:ext>
              </a:extLst>
            </p:cNvPr>
            <p:cNvSpPr/>
            <p:nvPr/>
          </p:nvSpPr>
          <p:spPr>
            <a:xfrm>
              <a:off x="6464436" y="4828693"/>
              <a:ext cx="88818" cy="272859"/>
            </a:xfrm>
            <a:custGeom>
              <a:avLst/>
              <a:gdLst>
                <a:gd name="connsiteX0" fmla="*/ 0 w 124271"/>
                <a:gd name="connsiteY0" fmla="*/ 0 h 381773"/>
                <a:gd name="connsiteX1" fmla="*/ 124272 w 124271"/>
                <a:gd name="connsiteY1" fmla="*/ 0 h 381773"/>
                <a:gd name="connsiteX2" fmla="*/ 124272 w 124271"/>
                <a:gd name="connsiteY2" fmla="*/ 381774 h 381773"/>
                <a:gd name="connsiteX3" fmla="*/ 0 w 124271"/>
                <a:gd name="connsiteY3" fmla="*/ 381774 h 38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271" h="381773">
                  <a:moveTo>
                    <a:pt x="0" y="0"/>
                  </a:moveTo>
                  <a:lnTo>
                    <a:pt x="124272" y="0"/>
                  </a:lnTo>
                  <a:lnTo>
                    <a:pt x="124272" y="381774"/>
                  </a:lnTo>
                  <a:lnTo>
                    <a:pt x="0" y="381774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0220CA50-AC9E-6883-CC46-82C8560A3C26}"/>
                </a:ext>
              </a:extLst>
            </p:cNvPr>
            <p:cNvSpPr/>
            <p:nvPr/>
          </p:nvSpPr>
          <p:spPr>
            <a:xfrm>
              <a:off x="6238424" y="5115297"/>
              <a:ext cx="334189" cy="16158"/>
            </a:xfrm>
            <a:custGeom>
              <a:avLst/>
              <a:gdLst>
                <a:gd name="connsiteX0" fmla="*/ 0 w 467584"/>
                <a:gd name="connsiteY0" fmla="*/ 0 h 22607"/>
                <a:gd name="connsiteX1" fmla="*/ 467585 w 467584"/>
                <a:gd name="connsiteY1" fmla="*/ 0 h 22607"/>
                <a:gd name="connsiteX2" fmla="*/ 467585 w 467584"/>
                <a:gd name="connsiteY2" fmla="*/ 22607 h 22607"/>
                <a:gd name="connsiteX3" fmla="*/ 0 w 467584"/>
                <a:gd name="connsiteY3" fmla="*/ 22607 h 2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584" h="22607">
                  <a:moveTo>
                    <a:pt x="0" y="0"/>
                  </a:moveTo>
                  <a:lnTo>
                    <a:pt x="467585" y="0"/>
                  </a:lnTo>
                  <a:lnTo>
                    <a:pt x="467585" y="22607"/>
                  </a:lnTo>
                  <a:lnTo>
                    <a:pt x="0" y="2260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1C04C9C4-2149-B35A-2AEB-566D546339AB}"/>
              </a:ext>
            </a:extLst>
          </p:cNvPr>
          <p:cNvSpPr txBox="1"/>
          <p:nvPr/>
        </p:nvSpPr>
        <p:spPr>
          <a:xfrm>
            <a:off x="5951683" y="3112459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3C3A552-C6FB-9B52-D880-F7C8430544B4}"/>
              </a:ext>
            </a:extLst>
          </p:cNvPr>
          <p:cNvSpPr txBox="1"/>
          <p:nvPr/>
        </p:nvSpPr>
        <p:spPr>
          <a:xfrm>
            <a:off x="5962193" y="3496503"/>
            <a:ext cx="5226849" cy="5439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4" name="Oval 24_1">
            <a:extLst>
              <a:ext uri="{FF2B5EF4-FFF2-40B4-BE49-F238E27FC236}">
                <a16:creationId xmlns:a16="http://schemas.microsoft.com/office/drawing/2014/main" id="{BB6B19A5-168A-1B81-DF05-E1831CFF41D8}"/>
              </a:ext>
            </a:extLst>
          </p:cNvPr>
          <p:cNvSpPr/>
          <p:nvPr/>
        </p:nvSpPr>
        <p:spPr>
          <a:xfrm rot="5400000" flipV="1">
            <a:off x="5411838" y="3150708"/>
            <a:ext cx="439717" cy="43971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D10223A8-CDD3-56B5-3C17-3DB51C7725BC}"/>
              </a:ext>
            </a:extLst>
          </p:cNvPr>
          <p:cNvSpPr/>
          <p:nvPr/>
        </p:nvSpPr>
        <p:spPr>
          <a:xfrm rot="10800000" flipH="1" flipV="1">
            <a:off x="5411838" y="3150708"/>
            <a:ext cx="439717" cy="43971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4ED79FB7-E699-CFF5-5012-C8967C0BEAFB}"/>
              </a:ext>
            </a:extLst>
          </p:cNvPr>
          <p:cNvGrpSpPr/>
          <p:nvPr/>
        </p:nvGrpSpPr>
        <p:grpSpPr>
          <a:xfrm>
            <a:off x="5559063" y="3274738"/>
            <a:ext cx="142108" cy="207915"/>
            <a:chOff x="5624587" y="3983613"/>
            <a:chExt cx="271715" cy="397539"/>
          </a:xfrm>
          <a:solidFill>
            <a:schemeClr val="bg1"/>
          </a:solidFill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0062339F-EE47-44E2-77DB-AFD50430EAF8}"/>
                </a:ext>
              </a:extLst>
            </p:cNvPr>
            <p:cNvSpPr/>
            <p:nvPr/>
          </p:nvSpPr>
          <p:spPr>
            <a:xfrm>
              <a:off x="5714479" y="4279330"/>
              <a:ext cx="94730" cy="30886"/>
            </a:xfrm>
            <a:custGeom>
              <a:avLst/>
              <a:gdLst>
                <a:gd name="connsiteX0" fmla="*/ 689 w 132542"/>
                <a:gd name="connsiteY0" fmla="*/ 43216 h 43215"/>
                <a:gd name="connsiteX1" fmla="*/ 131922 w 132542"/>
                <a:gd name="connsiteY1" fmla="*/ 17921 h 43215"/>
                <a:gd name="connsiteX2" fmla="*/ 132542 w 132542"/>
                <a:gd name="connsiteY2" fmla="*/ 0 h 43215"/>
                <a:gd name="connsiteX3" fmla="*/ 0 w 132542"/>
                <a:gd name="connsiteY3" fmla="*/ 25502 h 43215"/>
                <a:gd name="connsiteX4" fmla="*/ 689 w 132542"/>
                <a:gd name="connsiteY4" fmla="*/ 43216 h 43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542" h="43215">
                  <a:moveTo>
                    <a:pt x="689" y="43216"/>
                  </a:moveTo>
                  <a:lnTo>
                    <a:pt x="131922" y="17921"/>
                  </a:lnTo>
                  <a:lnTo>
                    <a:pt x="132542" y="0"/>
                  </a:lnTo>
                  <a:lnTo>
                    <a:pt x="0" y="25502"/>
                  </a:lnTo>
                  <a:lnTo>
                    <a:pt x="689" y="43216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0C8AC094-2B31-8925-BB10-49425434F812}"/>
                </a:ext>
              </a:extLst>
            </p:cNvPr>
            <p:cNvSpPr/>
            <p:nvPr/>
          </p:nvSpPr>
          <p:spPr>
            <a:xfrm>
              <a:off x="5715317" y="4301005"/>
              <a:ext cx="93202" cy="30590"/>
            </a:xfrm>
            <a:custGeom>
              <a:avLst/>
              <a:gdLst>
                <a:gd name="connsiteX0" fmla="*/ 689 w 130405"/>
                <a:gd name="connsiteY0" fmla="*/ 42802 h 42801"/>
                <a:gd name="connsiteX1" fmla="*/ 129785 w 130405"/>
                <a:gd name="connsiteY1" fmla="*/ 17989 h 42801"/>
                <a:gd name="connsiteX2" fmla="*/ 130405 w 130405"/>
                <a:gd name="connsiteY2" fmla="*/ 0 h 42801"/>
                <a:gd name="connsiteX3" fmla="*/ 0 w 130405"/>
                <a:gd name="connsiteY3" fmla="*/ 25157 h 42801"/>
                <a:gd name="connsiteX4" fmla="*/ 689 w 130405"/>
                <a:gd name="connsiteY4" fmla="*/ 42802 h 4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05" h="42801">
                  <a:moveTo>
                    <a:pt x="689" y="42802"/>
                  </a:moveTo>
                  <a:lnTo>
                    <a:pt x="129785" y="17989"/>
                  </a:lnTo>
                  <a:lnTo>
                    <a:pt x="130405" y="0"/>
                  </a:lnTo>
                  <a:lnTo>
                    <a:pt x="0" y="25157"/>
                  </a:lnTo>
                  <a:lnTo>
                    <a:pt x="689" y="42802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E7693E33-9417-57F7-725B-58165598DBDE}"/>
                </a:ext>
              </a:extLst>
            </p:cNvPr>
            <p:cNvSpPr/>
            <p:nvPr/>
          </p:nvSpPr>
          <p:spPr>
            <a:xfrm>
              <a:off x="5716154" y="4322680"/>
              <a:ext cx="91626" cy="18670"/>
            </a:xfrm>
            <a:custGeom>
              <a:avLst/>
              <a:gdLst>
                <a:gd name="connsiteX0" fmla="*/ -51 w 128200"/>
                <a:gd name="connsiteY0" fmla="*/ 25439 h 26122"/>
                <a:gd name="connsiteX1" fmla="*/ 707 w 128200"/>
                <a:gd name="connsiteY1" fmla="*/ 26059 h 26122"/>
                <a:gd name="connsiteX2" fmla="*/ 126633 w 128200"/>
                <a:gd name="connsiteY2" fmla="*/ 26059 h 26122"/>
                <a:gd name="connsiteX3" fmla="*/ 127322 w 128200"/>
                <a:gd name="connsiteY3" fmla="*/ 25508 h 26122"/>
                <a:gd name="connsiteX4" fmla="*/ 128149 w 128200"/>
                <a:gd name="connsiteY4" fmla="*/ -63 h 26122"/>
                <a:gd name="connsiteX5" fmla="*/ -51 w 128200"/>
                <a:gd name="connsiteY5" fmla="*/ 24681 h 2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00" h="26122">
                  <a:moveTo>
                    <a:pt x="-51" y="25439"/>
                  </a:moveTo>
                  <a:cubicBezTo>
                    <a:pt x="80" y="25763"/>
                    <a:pt x="370" y="25990"/>
                    <a:pt x="707" y="26059"/>
                  </a:cubicBezTo>
                  <a:lnTo>
                    <a:pt x="126633" y="26059"/>
                  </a:lnTo>
                  <a:cubicBezTo>
                    <a:pt x="126950" y="26025"/>
                    <a:pt x="127219" y="25811"/>
                    <a:pt x="127322" y="25508"/>
                  </a:cubicBezTo>
                  <a:lnTo>
                    <a:pt x="128149" y="-63"/>
                  </a:lnTo>
                  <a:lnTo>
                    <a:pt x="-51" y="24681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D2C691BD-CA9C-6224-4B98-925676572B49}"/>
                </a:ext>
              </a:extLst>
            </p:cNvPr>
            <p:cNvSpPr/>
            <p:nvPr/>
          </p:nvSpPr>
          <p:spPr>
            <a:xfrm>
              <a:off x="5713396" y="4268887"/>
              <a:ext cx="96158" cy="19951"/>
            </a:xfrm>
            <a:custGeom>
              <a:avLst/>
              <a:gdLst>
                <a:gd name="connsiteX0" fmla="*/ 90222 w 134541"/>
                <a:gd name="connsiteY0" fmla="*/ 4136 h 27914"/>
                <a:gd name="connsiteX1" fmla="*/ 90360 w 134541"/>
                <a:gd name="connsiteY1" fmla="*/ 0 h 27914"/>
                <a:gd name="connsiteX2" fmla="*/ 41217 w 134541"/>
                <a:gd name="connsiteY2" fmla="*/ 0 h 27914"/>
                <a:gd name="connsiteX3" fmla="*/ 27639 w 134541"/>
                <a:gd name="connsiteY3" fmla="*/ 0 h 27914"/>
                <a:gd name="connsiteX4" fmla="*/ 0 w 134541"/>
                <a:gd name="connsiteY4" fmla="*/ 0 h 27914"/>
                <a:gd name="connsiteX5" fmla="*/ 1034 w 134541"/>
                <a:gd name="connsiteY5" fmla="*/ 27914 h 27914"/>
                <a:gd name="connsiteX6" fmla="*/ 134472 w 134541"/>
                <a:gd name="connsiteY6" fmla="*/ 2206 h 27914"/>
                <a:gd name="connsiteX7" fmla="*/ 134541 w 134541"/>
                <a:gd name="connsiteY7" fmla="*/ 0 h 27914"/>
                <a:gd name="connsiteX8" fmla="*/ 103938 w 134541"/>
                <a:gd name="connsiteY8" fmla="*/ 0 h 27914"/>
                <a:gd name="connsiteX9" fmla="*/ 103800 w 134541"/>
                <a:gd name="connsiteY9" fmla="*/ 4136 h 27914"/>
                <a:gd name="connsiteX10" fmla="*/ 90222 w 134541"/>
                <a:gd name="connsiteY10" fmla="*/ 4136 h 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541" h="27914">
                  <a:moveTo>
                    <a:pt x="90222" y="4136"/>
                  </a:moveTo>
                  <a:lnTo>
                    <a:pt x="90360" y="0"/>
                  </a:lnTo>
                  <a:lnTo>
                    <a:pt x="41217" y="0"/>
                  </a:lnTo>
                  <a:lnTo>
                    <a:pt x="27639" y="0"/>
                  </a:lnTo>
                  <a:lnTo>
                    <a:pt x="0" y="0"/>
                  </a:lnTo>
                  <a:lnTo>
                    <a:pt x="1034" y="27914"/>
                  </a:lnTo>
                  <a:lnTo>
                    <a:pt x="134472" y="2206"/>
                  </a:lnTo>
                  <a:lnTo>
                    <a:pt x="134541" y="0"/>
                  </a:lnTo>
                  <a:lnTo>
                    <a:pt x="103938" y="0"/>
                  </a:lnTo>
                  <a:lnTo>
                    <a:pt x="103800" y="4136"/>
                  </a:lnTo>
                  <a:lnTo>
                    <a:pt x="90222" y="4136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388C0DF5-9DED-8ADE-16B5-C54D21556654}"/>
                </a:ext>
              </a:extLst>
            </p:cNvPr>
            <p:cNvSpPr/>
            <p:nvPr/>
          </p:nvSpPr>
          <p:spPr>
            <a:xfrm>
              <a:off x="5624587" y="3983613"/>
              <a:ext cx="271715" cy="397539"/>
            </a:xfrm>
            <a:custGeom>
              <a:avLst/>
              <a:gdLst>
                <a:gd name="connsiteX0" fmla="*/ 190029 w 380172"/>
                <a:gd name="connsiteY0" fmla="*/ -63 h 556221"/>
                <a:gd name="connsiteX1" fmla="*/ -51 w 380172"/>
                <a:gd name="connsiteY1" fmla="*/ 190045 h 556221"/>
                <a:gd name="connsiteX2" fmla="*/ 91330 w 380172"/>
                <a:gd name="connsiteY2" fmla="*/ 352486 h 556221"/>
                <a:gd name="connsiteX3" fmla="*/ 96981 w 380172"/>
                <a:gd name="connsiteY3" fmla="*/ 492955 h 556221"/>
                <a:gd name="connsiteX4" fmla="*/ 125654 w 380172"/>
                <a:gd name="connsiteY4" fmla="*/ 525142 h 556221"/>
                <a:gd name="connsiteX5" fmla="*/ 190029 w 380172"/>
                <a:gd name="connsiteY5" fmla="*/ 556158 h 556221"/>
                <a:gd name="connsiteX6" fmla="*/ 254267 w 380172"/>
                <a:gd name="connsiteY6" fmla="*/ 525487 h 556221"/>
                <a:gd name="connsiteX7" fmla="*/ 286386 w 380172"/>
                <a:gd name="connsiteY7" fmla="*/ 492886 h 556221"/>
                <a:gd name="connsiteX8" fmla="*/ 291280 w 380172"/>
                <a:gd name="connsiteY8" fmla="*/ 350901 h 556221"/>
                <a:gd name="connsiteX9" fmla="*/ 350872 w 380172"/>
                <a:gd name="connsiteY9" fmla="*/ 88753 h 556221"/>
                <a:gd name="connsiteX10" fmla="*/ 190029 w 380172"/>
                <a:gd name="connsiteY10" fmla="*/ -63 h 556221"/>
                <a:gd name="connsiteX11" fmla="*/ 255439 w 380172"/>
                <a:gd name="connsiteY11" fmla="*/ 499916 h 556221"/>
                <a:gd name="connsiteX12" fmla="*/ 254750 w 380172"/>
                <a:gd name="connsiteY12" fmla="*/ 500467 h 556221"/>
                <a:gd name="connsiteX13" fmla="*/ 129031 w 380172"/>
                <a:gd name="connsiteY13" fmla="*/ 500467 h 556221"/>
                <a:gd name="connsiteX14" fmla="*/ 128273 w 380172"/>
                <a:gd name="connsiteY14" fmla="*/ 499847 h 556221"/>
                <a:gd name="connsiteX15" fmla="*/ 128273 w 380172"/>
                <a:gd name="connsiteY15" fmla="*/ 499089 h 556221"/>
                <a:gd name="connsiteX16" fmla="*/ 256473 w 380172"/>
                <a:gd name="connsiteY16" fmla="*/ 474345 h 556221"/>
                <a:gd name="connsiteX17" fmla="*/ 256680 w 380172"/>
                <a:gd name="connsiteY17" fmla="*/ 462008 h 556221"/>
                <a:gd name="connsiteX18" fmla="*/ 127584 w 380172"/>
                <a:gd name="connsiteY18" fmla="*/ 486889 h 556221"/>
                <a:gd name="connsiteX19" fmla="*/ 126895 w 380172"/>
                <a:gd name="connsiteY19" fmla="*/ 469176 h 556221"/>
                <a:gd name="connsiteX20" fmla="*/ 257300 w 380172"/>
                <a:gd name="connsiteY20" fmla="*/ 444018 h 556221"/>
                <a:gd name="connsiteX21" fmla="*/ 257713 w 380172"/>
                <a:gd name="connsiteY21" fmla="*/ 431681 h 556221"/>
                <a:gd name="connsiteX22" fmla="*/ 126757 w 380172"/>
                <a:gd name="connsiteY22" fmla="*/ 456976 h 556221"/>
                <a:gd name="connsiteX23" fmla="*/ 126068 w 380172"/>
                <a:gd name="connsiteY23" fmla="*/ 439194 h 556221"/>
                <a:gd name="connsiteX24" fmla="*/ 258609 w 380172"/>
                <a:gd name="connsiteY24" fmla="*/ 413691 h 556221"/>
                <a:gd name="connsiteX25" fmla="*/ 288661 w 380172"/>
                <a:gd name="connsiteY25" fmla="*/ 210019 h 556221"/>
                <a:gd name="connsiteX26" fmla="*/ 231384 w 380172"/>
                <a:gd name="connsiteY26" fmla="*/ 312579 h 556221"/>
                <a:gd name="connsiteX27" fmla="*/ 228145 w 380172"/>
                <a:gd name="connsiteY27" fmla="*/ 399079 h 556221"/>
                <a:gd name="connsiteX28" fmla="*/ 258747 w 380172"/>
                <a:gd name="connsiteY28" fmla="*/ 399079 h 556221"/>
                <a:gd name="connsiteX29" fmla="*/ 258747 w 380172"/>
                <a:gd name="connsiteY29" fmla="*/ 401285 h 556221"/>
                <a:gd name="connsiteX30" fmla="*/ 125309 w 380172"/>
                <a:gd name="connsiteY30" fmla="*/ 426994 h 556221"/>
                <a:gd name="connsiteX31" fmla="*/ 124275 w 380172"/>
                <a:gd name="connsiteY31" fmla="*/ 399424 h 556221"/>
                <a:gd name="connsiteX32" fmla="*/ 151845 w 380172"/>
                <a:gd name="connsiteY32" fmla="*/ 399424 h 556221"/>
                <a:gd name="connsiteX33" fmla="*/ 148606 w 380172"/>
                <a:gd name="connsiteY33" fmla="*/ 312924 h 556221"/>
                <a:gd name="connsiteX34" fmla="*/ 91330 w 380172"/>
                <a:gd name="connsiteY34" fmla="*/ 210364 h 556221"/>
                <a:gd name="connsiteX35" fmla="*/ 92501 w 380172"/>
                <a:gd name="connsiteY35" fmla="*/ 202368 h 556221"/>
                <a:gd name="connsiteX36" fmla="*/ 93811 w 380172"/>
                <a:gd name="connsiteY36" fmla="*/ 201197 h 556221"/>
                <a:gd name="connsiteX37" fmla="*/ 93811 w 380172"/>
                <a:gd name="connsiteY37" fmla="*/ 201197 h 556221"/>
                <a:gd name="connsiteX38" fmla="*/ 97257 w 380172"/>
                <a:gd name="connsiteY38" fmla="*/ 200094 h 556221"/>
                <a:gd name="connsiteX39" fmla="*/ 280665 w 380172"/>
                <a:gd name="connsiteY39" fmla="*/ 200094 h 556221"/>
                <a:gd name="connsiteX40" fmla="*/ 282527 w 380172"/>
                <a:gd name="connsiteY40" fmla="*/ 200508 h 556221"/>
                <a:gd name="connsiteX41" fmla="*/ 285835 w 380172"/>
                <a:gd name="connsiteY41" fmla="*/ 201266 h 556221"/>
                <a:gd name="connsiteX42" fmla="*/ 288661 w 380172"/>
                <a:gd name="connsiteY42" fmla="*/ 210019 h 55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80172" h="556221">
                  <a:moveTo>
                    <a:pt x="190029" y="-63"/>
                  </a:moveTo>
                  <a:cubicBezTo>
                    <a:pt x="85043" y="-56"/>
                    <a:pt x="-58" y="85059"/>
                    <a:pt x="-51" y="190045"/>
                  </a:cubicBezTo>
                  <a:cubicBezTo>
                    <a:pt x="-51" y="256433"/>
                    <a:pt x="34591" y="318010"/>
                    <a:pt x="91330" y="352486"/>
                  </a:cubicBezTo>
                  <a:lnTo>
                    <a:pt x="96981" y="492955"/>
                  </a:lnTo>
                  <a:cubicBezTo>
                    <a:pt x="97822" y="509076"/>
                    <a:pt x="109739" y="522454"/>
                    <a:pt x="125654" y="525142"/>
                  </a:cubicBezTo>
                  <a:cubicBezTo>
                    <a:pt x="131581" y="542787"/>
                    <a:pt x="158117" y="556158"/>
                    <a:pt x="190029" y="556158"/>
                  </a:cubicBezTo>
                  <a:cubicBezTo>
                    <a:pt x="221942" y="556158"/>
                    <a:pt x="248133" y="542994"/>
                    <a:pt x="254267" y="525487"/>
                  </a:cubicBezTo>
                  <a:cubicBezTo>
                    <a:pt x="271767" y="524508"/>
                    <a:pt x="285669" y="510400"/>
                    <a:pt x="286386" y="492886"/>
                  </a:cubicBezTo>
                  <a:lnTo>
                    <a:pt x="291280" y="350901"/>
                  </a:lnTo>
                  <a:cubicBezTo>
                    <a:pt x="380124" y="294969"/>
                    <a:pt x="406805" y="177604"/>
                    <a:pt x="350872" y="88753"/>
                  </a:cubicBezTo>
                  <a:cubicBezTo>
                    <a:pt x="316079" y="33482"/>
                    <a:pt x="255342" y="-56"/>
                    <a:pt x="190029" y="-63"/>
                  </a:cubicBezTo>
                  <a:close/>
                  <a:moveTo>
                    <a:pt x="255439" y="499916"/>
                  </a:moveTo>
                  <a:cubicBezTo>
                    <a:pt x="255336" y="500219"/>
                    <a:pt x="255067" y="500433"/>
                    <a:pt x="254750" y="500467"/>
                  </a:cubicBezTo>
                  <a:lnTo>
                    <a:pt x="129031" y="500467"/>
                  </a:lnTo>
                  <a:cubicBezTo>
                    <a:pt x="128693" y="500399"/>
                    <a:pt x="128404" y="500171"/>
                    <a:pt x="128273" y="499847"/>
                  </a:cubicBezTo>
                  <a:lnTo>
                    <a:pt x="128273" y="499089"/>
                  </a:lnTo>
                  <a:lnTo>
                    <a:pt x="256473" y="474345"/>
                  </a:lnTo>
                  <a:close/>
                  <a:moveTo>
                    <a:pt x="256680" y="462008"/>
                  </a:moveTo>
                  <a:lnTo>
                    <a:pt x="127584" y="486889"/>
                  </a:lnTo>
                  <a:lnTo>
                    <a:pt x="126895" y="469176"/>
                  </a:lnTo>
                  <a:lnTo>
                    <a:pt x="257300" y="444018"/>
                  </a:lnTo>
                  <a:close/>
                  <a:moveTo>
                    <a:pt x="257713" y="431681"/>
                  </a:moveTo>
                  <a:lnTo>
                    <a:pt x="126757" y="456976"/>
                  </a:lnTo>
                  <a:lnTo>
                    <a:pt x="126068" y="439194"/>
                  </a:lnTo>
                  <a:lnTo>
                    <a:pt x="258609" y="413691"/>
                  </a:lnTo>
                  <a:close/>
                  <a:moveTo>
                    <a:pt x="288661" y="210019"/>
                  </a:moveTo>
                  <a:lnTo>
                    <a:pt x="231384" y="312579"/>
                  </a:lnTo>
                  <a:lnTo>
                    <a:pt x="228145" y="399079"/>
                  </a:lnTo>
                  <a:lnTo>
                    <a:pt x="258747" y="399079"/>
                  </a:lnTo>
                  <a:lnTo>
                    <a:pt x="258747" y="401285"/>
                  </a:lnTo>
                  <a:lnTo>
                    <a:pt x="125309" y="426994"/>
                  </a:lnTo>
                  <a:lnTo>
                    <a:pt x="124275" y="399424"/>
                  </a:lnTo>
                  <a:lnTo>
                    <a:pt x="151845" y="399424"/>
                  </a:lnTo>
                  <a:lnTo>
                    <a:pt x="148606" y="312924"/>
                  </a:lnTo>
                  <a:lnTo>
                    <a:pt x="91330" y="210364"/>
                  </a:lnTo>
                  <a:cubicBezTo>
                    <a:pt x="89951" y="207724"/>
                    <a:pt x="90426" y="204498"/>
                    <a:pt x="92501" y="202368"/>
                  </a:cubicBezTo>
                  <a:lnTo>
                    <a:pt x="93811" y="201197"/>
                  </a:lnTo>
                  <a:lnTo>
                    <a:pt x="93811" y="201197"/>
                  </a:lnTo>
                  <a:cubicBezTo>
                    <a:pt x="94838" y="200528"/>
                    <a:pt x="96030" y="200149"/>
                    <a:pt x="97257" y="200094"/>
                  </a:cubicBezTo>
                  <a:lnTo>
                    <a:pt x="280665" y="200094"/>
                  </a:lnTo>
                  <a:cubicBezTo>
                    <a:pt x="281307" y="200135"/>
                    <a:pt x="281934" y="200273"/>
                    <a:pt x="282527" y="200508"/>
                  </a:cubicBezTo>
                  <a:cubicBezTo>
                    <a:pt x="283678" y="200445"/>
                    <a:pt x="284829" y="200707"/>
                    <a:pt x="285835" y="201266"/>
                  </a:cubicBezTo>
                  <a:cubicBezTo>
                    <a:pt x="288867" y="203037"/>
                    <a:pt x="290087" y="206807"/>
                    <a:pt x="288661" y="210019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D52CC1EF-F00C-C503-7666-4B2B391B50C4}"/>
                </a:ext>
              </a:extLst>
            </p:cNvPr>
            <p:cNvSpPr/>
            <p:nvPr/>
          </p:nvSpPr>
          <p:spPr>
            <a:xfrm>
              <a:off x="5702065" y="4136127"/>
              <a:ext cx="116503" cy="132956"/>
            </a:xfrm>
            <a:custGeom>
              <a:avLst/>
              <a:gdLst>
                <a:gd name="connsiteX0" fmla="*/ 109539 w 163006"/>
                <a:gd name="connsiteY0" fmla="*/ 97052 h 186027"/>
                <a:gd name="connsiteX1" fmla="*/ 110228 w 163006"/>
                <a:gd name="connsiteY1" fmla="*/ 94294 h 186027"/>
                <a:gd name="connsiteX2" fmla="*/ 147585 w 163006"/>
                <a:gd name="connsiteY2" fmla="*/ 27438 h 186027"/>
                <a:gd name="connsiteX3" fmla="*/ 147585 w 163006"/>
                <a:gd name="connsiteY3" fmla="*/ 27438 h 186027"/>
                <a:gd name="connsiteX4" fmla="*/ 151859 w 163006"/>
                <a:gd name="connsiteY4" fmla="*/ 19856 h 186027"/>
                <a:gd name="connsiteX5" fmla="*/ 162956 w 163006"/>
                <a:gd name="connsiteY5" fmla="*/ -63 h 186027"/>
                <a:gd name="connsiteX6" fmla="*/ -51 w 163006"/>
                <a:gd name="connsiteY6" fmla="*/ -63 h 186027"/>
                <a:gd name="connsiteX7" fmla="*/ 11046 w 163006"/>
                <a:gd name="connsiteY7" fmla="*/ 19925 h 186027"/>
                <a:gd name="connsiteX8" fmla="*/ 11046 w 163006"/>
                <a:gd name="connsiteY8" fmla="*/ 19925 h 186027"/>
                <a:gd name="connsiteX9" fmla="*/ 15250 w 163006"/>
                <a:gd name="connsiteY9" fmla="*/ 27231 h 186027"/>
                <a:gd name="connsiteX10" fmla="*/ 15250 w 163006"/>
                <a:gd name="connsiteY10" fmla="*/ 27231 h 186027"/>
                <a:gd name="connsiteX11" fmla="*/ 52677 w 163006"/>
                <a:gd name="connsiteY11" fmla="*/ 94294 h 186027"/>
                <a:gd name="connsiteX12" fmla="*/ 53504 w 163006"/>
                <a:gd name="connsiteY12" fmla="*/ 97327 h 186027"/>
                <a:gd name="connsiteX13" fmla="*/ 56812 w 163006"/>
                <a:gd name="connsiteY13" fmla="*/ 185964 h 186027"/>
                <a:gd name="connsiteX14" fmla="*/ 105955 w 163006"/>
                <a:gd name="connsiteY14" fmla="*/ 185964 h 18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3006" h="186027">
                  <a:moveTo>
                    <a:pt x="109539" y="97052"/>
                  </a:moveTo>
                  <a:cubicBezTo>
                    <a:pt x="109546" y="96093"/>
                    <a:pt x="109780" y="95149"/>
                    <a:pt x="110228" y="94294"/>
                  </a:cubicBezTo>
                  <a:lnTo>
                    <a:pt x="147585" y="27438"/>
                  </a:lnTo>
                  <a:lnTo>
                    <a:pt x="147585" y="27438"/>
                  </a:lnTo>
                  <a:lnTo>
                    <a:pt x="151859" y="19856"/>
                  </a:lnTo>
                  <a:lnTo>
                    <a:pt x="162956" y="-63"/>
                  </a:lnTo>
                  <a:lnTo>
                    <a:pt x="-51" y="-63"/>
                  </a:lnTo>
                  <a:lnTo>
                    <a:pt x="11046" y="19925"/>
                  </a:lnTo>
                  <a:lnTo>
                    <a:pt x="11046" y="19925"/>
                  </a:lnTo>
                  <a:lnTo>
                    <a:pt x="15250" y="27231"/>
                  </a:lnTo>
                  <a:lnTo>
                    <a:pt x="15250" y="27231"/>
                  </a:lnTo>
                  <a:lnTo>
                    <a:pt x="52677" y="94294"/>
                  </a:lnTo>
                  <a:cubicBezTo>
                    <a:pt x="53152" y="95239"/>
                    <a:pt x="53435" y="96273"/>
                    <a:pt x="53504" y="97327"/>
                  </a:cubicBezTo>
                  <a:lnTo>
                    <a:pt x="56812" y="185964"/>
                  </a:lnTo>
                  <a:lnTo>
                    <a:pt x="105955" y="185964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369C83E5-9D83-1FC7-5697-F0835C76F764}"/>
              </a:ext>
            </a:extLst>
          </p:cNvPr>
          <p:cNvSpPr txBox="1"/>
          <p:nvPr/>
        </p:nvSpPr>
        <p:spPr>
          <a:xfrm>
            <a:off x="5960381" y="1720688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D25A5E7-0E7A-5818-11F1-ADFD7974F27A}"/>
              </a:ext>
            </a:extLst>
          </p:cNvPr>
          <p:cNvSpPr txBox="1"/>
          <p:nvPr/>
        </p:nvSpPr>
        <p:spPr>
          <a:xfrm>
            <a:off x="5970890" y="2104732"/>
            <a:ext cx="5226849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6" name="Oval 22_1">
            <a:extLst>
              <a:ext uri="{FF2B5EF4-FFF2-40B4-BE49-F238E27FC236}">
                <a16:creationId xmlns:a16="http://schemas.microsoft.com/office/drawing/2014/main" id="{D4DD70E3-2971-1289-4F31-D34F22EAE081}"/>
              </a:ext>
            </a:extLst>
          </p:cNvPr>
          <p:cNvSpPr/>
          <p:nvPr/>
        </p:nvSpPr>
        <p:spPr>
          <a:xfrm rot="5400000" flipV="1">
            <a:off x="5411838" y="1759213"/>
            <a:ext cx="439717" cy="43971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2959DCF6-D211-0566-371E-3C6FA817719D}"/>
              </a:ext>
            </a:extLst>
          </p:cNvPr>
          <p:cNvSpPr/>
          <p:nvPr/>
        </p:nvSpPr>
        <p:spPr>
          <a:xfrm rot="10800000" flipH="1" flipV="1">
            <a:off x="5411838" y="1759213"/>
            <a:ext cx="439717" cy="43971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5ADDB0A4-16FF-46B7-2D21-AA1A42D39DE1}"/>
              </a:ext>
            </a:extLst>
          </p:cNvPr>
          <p:cNvGrpSpPr/>
          <p:nvPr/>
        </p:nvGrpSpPr>
        <p:grpSpPr>
          <a:xfrm>
            <a:off x="5565922" y="1893850"/>
            <a:ext cx="142754" cy="174985"/>
            <a:chOff x="6283892" y="3301195"/>
            <a:chExt cx="243499" cy="298475"/>
          </a:xfrm>
          <a:solidFill>
            <a:schemeClr val="bg1"/>
          </a:solidFill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7EDBC227-EAE7-B531-523D-938FBB74FB8D}"/>
                </a:ext>
              </a:extLst>
            </p:cNvPr>
            <p:cNvSpPr/>
            <p:nvPr/>
          </p:nvSpPr>
          <p:spPr>
            <a:xfrm>
              <a:off x="6283892" y="3301195"/>
              <a:ext cx="243499" cy="298475"/>
            </a:xfrm>
            <a:custGeom>
              <a:avLst/>
              <a:gdLst>
                <a:gd name="connsiteX0" fmla="*/ 24831 w 340694"/>
                <a:gd name="connsiteY0" fmla="*/ -63 h 417614"/>
                <a:gd name="connsiteX1" fmla="*/ -51 w 340694"/>
                <a:gd name="connsiteY1" fmla="*/ 24818 h 417614"/>
                <a:gd name="connsiteX2" fmla="*/ -51 w 340694"/>
                <a:gd name="connsiteY2" fmla="*/ 392669 h 417614"/>
                <a:gd name="connsiteX3" fmla="*/ 24831 w 340694"/>
                <a:gd name="connsiteY3" fmla="*/ 417551 h 417614"/>
                <a:gd name="connsiteX4" fmla="*/ 247320 w 340694"/>
                <a:gd name="connsiteY4" fmla="*/ 417551 h 417614"/>
                <a:gd name="connsiteX5" fmla="*/ 247320 w 340694"/>
                <a:gd name="connsiteY5" fmla="*/ 368683 h 417614"/>
                <a:gd name="connsiteX6" fmla="*/ 286469 w 340694"/>
                <a:gd name="connsiteY6" fmla="*/ 329603 h 417614"/>
                <a:gd name="connsiteX7" fmla="*/ 340643 w 340694"/>
                <a:gd name="connsiteY7" fmla="*/ 329603 h 417614"/>
                <a:gd name="connsiteX8" fmla="*/ 340643 w 340694"/>
                <a:gd name="connsiteY8" fmla="*/ 24818 h 417614"/>
                <a:gd name="connsiteX9" fmla="*/ 315762 w 340694"/>
                <a:gd name="connsiteY9" fmla="*/ -63 h 417614"/>
                <a:gd name="connsiteX10" fmla="*/ 275441 w 340694"/>
                <a:gd name="connsiteY10" fmla="*/ 227801 h 417614"/>
                <a:gd name="connsiteX11" fmla="*/ 64807 w 340694"/>
                <a:gd name="connsiteY11" fmla="*/ 227801 h 417614"/>
                <a:gd name="connsiteX12" fmla="*/ 64807 w 340694"/>
                <a:gd name="connsiteY12" fmla="*/ 210639 h 417614"/>
                <a:gd name="connsiteX13" fmla="*/ 275441 w 340694"/>
                <a:gd name="connsiteY13" fmla="*/ 210639 h 417614"/>
                <a:gd name="connsiteX14" fmla="*/ 275441 w 340694"/>
                <a:gd name="connsiteY14" fmla="*/ 167837 h 417614"/>
                <a:gd name="connsiteX15" fmla="*/ 64807 w 340694"/>
                <a:gd name="connsiteY15" fmla="*/ 167837 h 417614"/>
                <a:gd name="connsiteX16" fmla="*/ 64807 w 340694"/>
                <a:gd name="connsiteY16" fmla="*/ 150744 h 417614"/>
                <a:gd name="connsiteX17" fmla="*/ 275441 w 340694"/>
                <a:gd name="connsiteY17" fmla="*/ 150744 h 417614"/>
                <a:gd name="connsiteX18" fmla="*/ 275441 w 340694"/>
                <a:gd name="connsiteY18" fmla="*/ 107941 h 417614"/>
                <a:gd name="connsiteX19" fmla="*/ 64807 w 340694"/>
                <a:gd name="connsiteY19" fmla="*/ 107941 h 417614"/>
                <a:gd name="connsiteX20" fmla="*/ 64807 w 340694"/>
                <a:gd name="connsiteY20" fmla="*/ 90779 h 417614"/>
                <a:gd name="connsiteX21" fmla="*/ 275441 w 340694"/>
                <a:gd name="connsiteY21" fmla="*/ 90779 h 41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0694" h="417614">
                  <a:moveTo>
                    <a:pt x="24831" y="-63"/>
                  </a:moveTo>
                  <a:cubicBezTo>
                    <a:pt x="11087" y="-63"/>
                    <a:pt x="-51" y="11075"/>
                    <a:pt x="-51" y="24818"/>
                  </a:cubicBezTo>
                  <a:lnTo>
                    <a:pt x="-51" y="392669"/>
                  </a:lnTo>
                  <a:cubicBezTo>
                    <a:pt x="-51" y="406413"/>
                    <a:pt x="11087" y="417551"/>
                    <a:pt x="24831" y="417551"/>
                  </a:cubicBezTo>
                  <a:lnTo>
                    <a:pt x="247320" y="417551"/>
                  </a:lnTo>
                  <a:lnTo>
                    <a:pt x="247320" y="368683"/>
                  </a:lnTo>
                  <a:cubicBezTo>
                    <a:pt x="247354" y="347089"/>
                    <a:pt x="264875" y="329603"/>
                    <a:pt x="286469" y="329603"/>
                  </a:cubicBezTo>
                  <a:lnTo>
                    <a:pt x="340643" y="329603"/>
                  </a:lnTo>
                  <a:lnTo>
                    <a:pt x="340643" y="24818"/>
                  </a:lnTo>
                  <a:cubicBezTo>
                    <a:pt x="340643" y="11075"/>
                    <a:pt x="329505" y="-63"/>
                    <a:pt x="315762" y="-63"/>
                  </a:cubicBezTo>
                  <a:close/>
                  <a:moveTo>
                    <a:pt x="275441" y="227801"/>
                  </a:moveTo>
                  <a:lnTo>
                    <a:pt x="64807" y="227801"/>
                  </a:lnTo>
                  <a:lnTo>
                    <a:pt x="64807" y="210639"/>
                  </a:lnTo>
                  <a:lnTo>
                    <a:pt x="275441" y="210639"/>
                  </a:lnTo>
                  <a:close/>
                  <a:moveTo>
                    <a:pt x="275441" y="167837"/>
                  </a:moveTo>
                  <a:lnTo>
                    <a:pt x="64807" y="167837"/>
                  </a:lnTo>
                  <a:lnTo>
                    <a:pt x="64807" y="150744"/>
                  </a:lnTo>
                  <a:lnTo>
                    <a:pt x="275441" y="150744"/>
                  </a:lnTo>
                  <a:close/>
                  <a:moveTo>
                    <a:pt x="275441" y="107941"/>
                  </a:moveTo>
                  <a:lnTo>
                    <a:pt x="64807" y="107941"/>
                  </a:lnTo>
                  <a:lnTo>
                    <a:pt x="64807" y="90779"/>
                  </a:lnTo>
                  <a:lnTo>
                    <a:pt x="275441" y="90779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4E6CA772-FF90-75F9-6E38-34F26A9A8EDF}"/>
                </a:ext>
              </a:extLst>
            </p:cNvPr>
            <p:cNvSpPr/>
            <p:nvPr/>
          </p:nvSpPr>
          <p:spPr>
            <a:xfrm>
              <a:off x="6470544" y="3546961"/>
              <a:ext cx="48867" cy="46010"/>
            </a:xfrm>
            <a:custGeom>
              <a:avLst/>
              <a:gdLst>
                <a:gd name="connsiteX0" fmla="*/ -51 w 68373"/>
                <a:gd name="connsiteY0" fmla="*/ 24818 h 64375"/>
                <a:gd name="connsiteX1" fmla="*/ -51 w 68373"/>
                <a:gd name="connsiteY1" fmla="*/ 64312 h 64375"/>
                <a:gd name="connsiteX2" fmla="*/ 68322 w 68373"/>
                <a:gd name="connsiteY2" fmla="*/ -63 h 64375"/>
                <a:gd name="connsiteX3" fmla="*/ 24900 w 68373"/>
                <a:gd name="connsiteY3" fmla="*/ -63 h 64375"/>
                <a:gd name="connsiteX4" fmla="*/ -51 w 68373"/>
                <a:gd name="connsiteY4" fmla="*/ 24818 h 6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3" h="64375">
                  <a:moveTo>
                    <a:pt x="-51" y="24818"/>
                  </a:moveTo>
                  <a:lnTo>
                    <a:pt x="-51" y="64312"/>
                  </a:lnTo>
                  <a:lnTo>
                    <a:pt x="68322" y="-63"/>
                  </a:lnTo>
                  <a:lnTo>
                    <a:pt x="24900" y="-63"/>
                  </a:lnTo>
                  <a:cubicBezTo>
                    <a:pt x="11149" y="-63"/>
                    <a:pt x="-16" y="11068"/>
                    <a:pt x="-51" y="24818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6922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工作不足之处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D5C0C9-7683-36D2-4CEF-4BD976205595}"/>
              </a:ext>
            </a:extLst>
          </p:cNvPr>
          <p:cNvGrpSpPr/>
          <p:nvPr/>
        </p:nvGrpSpPr>
        <p:grpSpPr>
          <a:xfrm>
            <a:off x="1462658" y="1266066"/>
            <a:ext cx="9266683" cy="9083810"/>
            <a:chOff x="1458458" y="1241014"/>
            <a:chExt cx="9266683" cy="9083810"/>
          </a:xfrm>
        </p:grpSpPr>
        <p:sp>
          <p:nvSpPr>
            <p:cNvPr id="3" name="标题 1">
              <a:extLst>
                <a:ext uri="{FF2B5EF4-FFF2-40B4-BE49-F238E27FC236}">
                  <a16:creationId xmlns:a16="http://schemas.microsoft.com/office/drawing/2014/main" id="{DDE18A20-6A44-A0B5-5BB5-C81C126EA49D}"/>
                </a:ext>
              </a:extLst>
            </p:cNvPr>
            <p:cNvSpPr txBox="1"/>
            <p:nvPr/>
          </p:nvSpPr>
          <p:spPr>
            <a:xfrm flipH="1">
              <a:off x="1720841" y="1320524"/>
              <a:ext cx="9004300" cy="9004300"/>
            </a:xfrm>
            <a:prstGeom prst="pie">
              <a:avLst>
                <a:gd name="adj1" fmla="val 10800000"/>
                <a:gd name="adj2" fmla="val 13500000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800000" scaled="0"/>
            </a:gradFill>
            <a:ln w="1270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5B2ADCDD-DB77-F505-8969-6CFC9BDC45C5}"/>
                </a:ext>
              </a:extLst>
            </p:cNvPr>
            <p:cNvSpPr txBox="1"/>
            <p:nvPr/>
          </p:nvSpPr>
          <p:spPr>
            <a:xfrm flipH="1">
              <a:off x="4420841" y="4020524"/>
              <a:ext cx="3594100" cy="3594100"/>
            </a:xfrm>
            <a:prstGeom prst="pie">
              <a:avLst>
                <a:gd name="adj1" fmla="val 10800000"/>
                <a:gd name="adj2" fmla="val 13500000"/>
              </a:avLst>
            </a:prstGeom>
            <a:solidFill>
              <a:schemeClr val="accent1"/>
            </a:solidFill>
            <a:ln w="1270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5" name="标题 1">
              <a:extLst>
                <a:ext uri="{FF2B5EF4-FFF2-40B4-BE49-F238E27FC236}">
                  <a16:creationId xmlns:a16="http://schemas.microsoft.com/office/drawing/2014/main" id="{64ABEF81-F456-AC66-FBC3-E092284E2920}"/>
                </a:ext>
              </a:extLst>
            </p:cNvPr>
            <p:cNvSpPr txBox="1"/>
            <p:nvPr/>
          </p:nvSpPr>
          <p:spPr>
            <a:xfrm>
              <a:off x="1458458" y="1320524"/>
              <a:ext cx="9004300" cy="9004300"/>
            </a:xfrm>
            <a:prstGeom prst="pie">
              <a:avLst>
                <a:gd name="adj1" fmla="val 10800000"/>
                <a:gd name="adj2" fmla="val 13500000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800000" scaled="0"/>
            </a:gradFill>
            <a:ln w="1270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6" name="标题 1">
              <a:extLst>
                <a:ext uri="{FF2B5EF4-FFF2-40B4-BE49-F238E27FC236}">
                  <a16:creationId xmlns:a16="http://schemas.microsoft.com/office/drawing/2014/main" id="{01043BE3-AC0D-64C1-7B88-B755B73809D7}"/>
                </a:ext>
              </a:extLst>
            </p:cNvPr>
            <p:cNvSpPr txBox="1"/>
            <p:nvPr/>
          </p:nvSpPr>
          <p:spPr>
            <a:xfrm>
              <a:off x="4158458" y="4020524"/>
              <a:ext cx="3594100" cy="3594100"/>
            </a:xfrm>
            <a:prstGeom prst="pie">
              <a:avLst>
                <a:gd name="adj1" fmla="val 10800000"/>
                <a:gd name="adj2" fmla="val 13500000"/>
              </a:avLst>
            </a:prstGeom>
            <a:solidFill>
              <a:schemeClr val="accent1"/>
            </a:solidFill>
            <a:ln w="1270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7" name="标题 1">
              <a:extLst>
                <a:ext uri="{FF2B5EF4-FFF2-40B4-BE49-F238E27FC236}">
                  <a16:creationId xmlns:a16="http://schemas.microsoft.com/office/drawing/2014/main" id="{42D57BC7-AF2D-30D0-6513-B9E3558608DB}"/>
                </a:ext>
              </a:extLst>
            </p:cNvPr>
            <p:cNvSpPr txBox="1"/>
            <p:nvPr/>
          </p:nvSpPr>
          <p:spPr>
            <a:xfrm>
              <a:off x="1537968" y="1241014"/>
              <a:ext cx="9004300" cy="9004300"/>
            </a:xfrm>
            <a:prstGeom prst="pie">
              <a:avLst>
                <a:gd name="adj1" fmla="val 13500000"/>
                <a:gd name="adj2" fmla="val 16200000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3600000" scaled="0"/>
            </a:gradFill>
            <a:ln w="1270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9" name="标题 1">
              <a:extLst>
                <a:ext uri="{FF2B5EF4-FFF2-40B4-BE49-F238E27FC236}">
                  <a16:creationId xmlns:a16="http://schemas.microsoft.com/office/drawing/2014/main" id="{A0BB2872-6DE5-11C0-B62C-FB95F0B0C4F3}"/>
                </a:ext>
              </a:extLst>
            </p:cNvPr>
            <p:cNvSpPr txBox="1"/>
            <p:nvPr/>
          </p:nvSpPr>
          <p:spPr>
            <a:xfrm>
              <a:off x="4237968" y="3941014"/>
              <a:ext cx="3594100" cy="3594100"/>
            </a:xfrm>
            <a:prstGeom prst="pie">
              <a:avLst>
                <a:gd name="adj1" fmla="val 13500000"/>
                <a:gd name="adj2" fmla="val 16200000"/>
              </a:avLst>
            </a:prstGeom>
            <a:solidFill>
              <a:schemeClr val="accent1"/>
            </a:solidFill>
            <a:ln w="1270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10" name="标题 1">
              <a:extLst>
                <a:ext uri="{FF2B5EF4-FFF2-40B4-BE49-F238E27FC236}">
                  <a16:creationId xmlns:a16="http://schemas.microsoft.com/office/drawing/2014/main" id="{EB9F66E4-3838-5138-C527-3E955DD74B2D}"/>
                </a:ext>
              </a:extLst>
            </p:cNvPr>
            <p:cNvSpPr txBox="1"/>
            <p:nvPr/>
          </p:nvSpPr>
          <p:spPr>
            <a:xfrm flipH="1">
              <a:off x="1641331" y="1241014"/>
              <a:ext cx="9004300" cy="9004300"/>
            </a:xfrm>
            <a:prstGeom prst="pie">
              <a:avLst>
                <a:gd name="adj1" fmla="val 13500000"/>
                <a:gd name="adj2" fmla="val 16200000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3600000" scaled="0"/>
            </a:gradFill>
            <a:ln w="1270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11" name="标题 1">
              <a:extLst>
                <a:ext uri="{FF2B5EF4-FFF2-40B4-BE49-F238E27FC236}">
                  <a16:creationId xmlns:a16="http://schemas.microsoft.com/office/drawing/2014/main" id="{D9AB83E1-3104-1C9A-43C0-7D22DA13DCD4}"/>
                </a:ext>
              </a:extLst>
            </p:cNvPr>
            <p:cNvSpPr txBox="1"/>
            <p:nvPr/>
          </p:nvSpPr>
          <p:spPr>
            <a:xfrm flipH="1">
              <a:off x="4341332" y="3941014"/>
              <a:ext cx="3594100" cy="3594100"/>
            </a:xfrm>
            <a:prstGeom prst="pie">
              <a:avLst>
                <a:gd name="adj1" fmla="val 13500000"/>
                <a:gd name="adj2" fmla="val 16200000"/>
              </a:avLst>
            </a:prstGeom>
            <a:solidFill>
              <a:schemeClr val="accent1"/>
            </a:solidFill>
            <a:ln w="1270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</p:grpSp>
      <p:sp>
        <p:nvSpPr>
          <p:cNvPr id="12" name="标题 1">
            <a:extLst>
              <a:ext uri="{FF2B5EF4-FFF2-40B4-BE49-F238E27FC236}">
                <a16:creationId xmlns:a16="http://schemas.microsoft.com/office/drawing/2014/main" id="{1AFFE511-2047-8B55-62B4-801112FA03C7}"/>
              </a:ext>
            </a:extLst>
          </p:cNvPr>
          <p:cNvSpPr txBox="1"/>
          <p:nvPr/>
        </p:nvSpPr>
        <p:spPr>
          <a:xfrm>
            <a:off x="4429611" y="5155573"/>
            <a:ext cx="72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01</a:t>
            </a:r>
            <a:endParaRPr kumimoji="1" lang="zh-CN" altLang="en-US">
              <a:latin typeface="+mj-ea"/>
              <a:ea typeface="+mj-ea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03E41580-8190-5385-B879-38DEFD32BEF1}"/>
              </a:ext>
            </a:extLst>
          </p:cNvPr>
          <p:cNvSpPr txBox="1"/>
          <p:nvPr/>
        </p:nvSpPr>
        <p:spPr>
          <a:xfrm>
            <a:off x="7029689" y="5155573"/>
            <a:ext cx="72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04</a:t>
            </a:r>
            <a:endParaRPr kumimoji="1" lang="zh-CN" altLang="en-US">
              <a:latin typeface="+mj-ea"/>
              <a:ea typeface="+mj-ea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909828C1-7A26-B7AB-D131-E41D90C88EC8}"/>
              </a:ext>
            </a:extLst>
          </p:cNvPr>
          <p:cNvSpPr txBox="1"/>
          <p:nvPr/>
        </p:nvSpPr>
        <p:spPr>
          <a:xfrm>
            <a:off x="5208840" y="4368392"/>
            <a:ext cx="72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02</a:t>
            </a:r>
            <a:endParaRPr kumimoji="1" lang="zh-CN" altLang="en-US">
              <a:latin typeface="+mj-ea"/>
              <a:ea typeface="+mj-ea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0A16155F-0D93-AAF8-FE22-260E997F9168}"/>
              </a:ext>
            </a:extLst>
          </p:cNvPr>
          <p:cNvSpPr txBox="1"/>
          <p:nvPr/>
        </p:nvSpPr>
        <p:spPr>
          <a:xfrm>
            <a:off x="6250461" y="4368392"/>
            <a:ext cx="72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03</a:t>
            </a:r>
            <a:endParaRPr kumimoji="1" lang="zh-CN" altLang="en-US">
              <a:latin typeface="+mj-ea"/>
              <a:ea typeface="+mj-ea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8B4F7182-7CF9-CE11-D4CC-BF76F0948C20}"/>
              </a:ext>
            </a:extLst>
          </p:cNvPr>
          <p:cNvSpPr txBox="1"/>
          <p:nvPr/>
        </p:nvSpPr>
        <p:spPr>
          <a:xfrm>
            <a:off x="1035207" y="4647698"/>
            <a:ext cx="2882900" cy="8165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42D91A98-9A04-129D-9136-708D61A4525E}"/>
              </a:ext>
            </a:extLst>
          </p:cNvPr>
          <p:cNvSpPr txBox="1"/>
          <p:nvPr/>
        </p:nvSpPr>
        <p:spPr>
          <a:xfrm>
            <a:off x="1045717" y="4278126"/>
            <a:ext cx="28800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zh-CN" altLang="en-US" sz="2400" dirty="0">
                <a:ln w="12700">
                  <a:noFill/>
                </a:ln>
                <a:solidFill>
                  <a:schemeClr val="accent1"/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8C278A92-0308-0995-1C98-64AFEF204695}"/>
              </a:ext>
            </a:extLst>
          </p:cNvPr>
          <p:cNvSpPr txBox="1"/>
          <p:nvPr/>
        </p:nvSpPr>
        <p:spPr>
          <a:xfrm>
            <a:off x="3647789" y="2516588"/>
            <a:ext cx="2159000" cy="8165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单击此处输入你的正文，文字是您思想的提炼请尽量言简意赅的阐述观点</a:t>
            </a: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84C3B910-8D4D-84A8-81A0-E0AD07B496DD}"/>
              </a:ext>
            </a:extLst>
          </p:cNvPr>
          <p:cNvSpPr txBox="1"/>
          <p:nvPr/>
        </p:nvSpPr>
        <p:spPr>
          <a:xfrm>
            <a:off x="3658299" y="2147016"/>
            <a:ext cx="21600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zh-CN" altLang="en-US" sz="2400" dirty="0">
                <a:ln w="12700">
                  <a:noFill/>
                </a:ln>
                <a:solidFill>
                  <a:schemeClr val="accent1"/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2F9C4CB6-2062-758D-2A43-1A5C0FBA6568}"/>
              </a:ext>
            </a:extLst>
          </p:cNvPr>
          <p:cNvSpPr txBox="1"/>
          <p:nvPr/>
        </p:nvSpPr>
        <p:spPr>
          <a:xfrm>
            <a:off x="6371512" y="2516588"/>
            <a:ext cx="2159000" cy="8165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单击此处输入你的正文，文字是您思想的提炼请尽量言简意赅的阐述观点</a:t>
            </a: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21D4121A-E110-287E-44E4-9020950EB574}"/>
              </a:ext>
            </a:extLst>
          </p:cNvPr>
          <p:cNvSpPr txBox="1"/>
          <p:nvPr/>
        </p:nvSpPr>
        <p:spPr>
          <a:xfrm>
            <a:off x="6361002" y="2147016"/>
            <a:ext cx="21600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zh-CN" altLang="en-US" sz="2400" dirty="0">
                <a:ln w="12700">
                  <a:noFill/>
                </a:ln>
                <a:solidFill>
                  <a:schemeClr val="accent1"/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1907083B-6244-18E2-436F-48DF5951720A}"/>
              </a:ext>
            </a:extLst>
          </p:cNvPr>
          <p:cNvSpPr txBox="1"/>
          <p:nvPr/>
        </p:nvSpPr>
        <p:spPr>
          <a:xfrm>
            <a:off x="8264093" y="4647698"/>
            <a:ext cx="2882900" cy="8165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A5FA688B-C72E-8BCA-CB97-4C7505F35E96}"/>
              </a:ext>
            </a:extLst>
          </p:cNvPr>
          <p:cNvSpPr txBox="1"/>
          <p:nvPr/>
        </p:nvSpPr>
        <p:spPr>
          <a:xfrm>
            <a:off x="8253583" y="4278126"/>
            <a:ext cx="28800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zh-CN" altLang="en-US" sz="2400" dirty="0">
                <a:ln w="12700">
                  <a:noFill/>
                </a:ln>
                <a:solidFill>
                  <a:schemeClr val="accent1"/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</p:spTree>
    <p:extLst>
      <p:ext uri="{BB962C8B-B14F-4D97-AF65-F5344CB8AC3E}">
        <p14:creationId xmlns:p14="http://schemas.microsoft.com/office/powerpoint/2010/main" val="3501818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101031E2-BA0F-65FB-E071-D3E870E251BA}"/>
              </a:ext>
            </a:extLst>
          </p:cNvPr>
          <p:cNvSpPr txBox="1"/>
          <p:nvPr/>
        </p:nvSpPr>
        <p:spPr>
          <a:xfrm>
            <a:off x="5276271" y="2043038"/>
            <a:ext cx="564249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11500" b="0" i="0" u="none" strike="noStrike" cap="none" spc="0" normalizeH="0">
                <a:ln>
                  <a:gradFill>
                    <a:gsLst>
                      <a:gs pos="0">
                        <a:schemeClr val="accent2"/>
                      </a:gs>
                      <a:gs pos="61000">
                        <a:schemeClr val="accent2">
                          <a:alpha val="0"/>
                        </a:schemeClr>
                      </a:gs>
                      <a:gs pos="60000">
                        <a:schemeClr val="accent2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</a:defRPr>
            </a:lvl1pPr>
          </a:lstStyle>
          <a:p>
            <a:r>
              <a:rPr lang="en-US" altLang="zh-CN" sz="6000" dirty="0">
                <a:ln>
                  <a:gradFill>
                    <a:gsLst>
                      <a:gs pos="0">
                        <a:schemeClr val="accent2">
                          <a:alpha val="50000"/>
                        </a:schemeClr>
                      </a:gs>
                      <a:gs pos="61000">
                        <a:schemeClr val="accent2">
                          <a:alpha val="0"/>
                        </a:schemeClr>
                      </a:gs>
                      <a:gs pos="60000">
                        <a:schemeClr val="accent2">
                          <a:alpha val="50000"/>
                        </a:schemeClr>
                      </a:gs>
                    </a:gsLst>
                    <a:lin ang="5400000" scaled="1"/>
                  </a:gradFill>
                </a:ln>
                <a:sym typeface="汉仪旗黑KW 55S" panose="00020600040101010101" pitchFamily="18" charset="-122"/>
              </a:rPr>
              <a:t>PART FOUR</a:t>
            </a:r>
            <a:endParaRPr lang="zh-CN" altLang="en-US" sz="6000" dirty="0">
              <a:ln>
                <a:gradFill>
                  <a:gsLst>
                    <a:gs pos="0">
                      <a:schemeClr val="accent2">
                        <a:alpha val="50000"/>
                      </a:schemeClr>
                    </a:gs>
                    <a:gs pos="61000">
                      <a:schemeClr val="accent2">
                        <a:alpha val="0"/>
                      </a:schemeClr>
                    </a:gs>
                    <a:gs pos="60000">
                      <a:schemeClr val="accent2">
                        <a:alpha val="50000"/>
                      </a:schemeClr>
                    </a:gs>
                  </a:gsLst>
                  <a:lin ang="5400000" scaled="1"/>
                </a:gradFill>
              </a:ln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250871" y="2597736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7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321991" y="3713183"/>
            <a:ext cx="1867499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accent1"/>
                </a:solidFill>
                <a:ea typeface="汉仪旗黑KW 55S" panose="00020600040101010101" pitchFamily="18" charset="-122"/>
                <a:cs typeface="+mn-ea"/>
                <a:sym typeface="汉仪旗黑KW 55S" panose="00020600040101010101" pitchFamily="18" charset="-122"/>
              </a:rPr>
              <a:t>Work Plan for next year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5321991" y="4318180"/>
            <a:ext cx="5471112" cy="613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F06F5D1-BA1D-9696-8A7B-8DEB83B1824E}"/>
              </a:ext>
            </a:extLst>
          </p:cNvPr>
          <p:cNvSpPr txBox="1"/>
          <p:nvPr/>
        </p:nvSpPr>
        <p:spPr>
          <a:xfrm>
            <a:off x="7112795" y="6514584"/>
            <a:ext cx="4457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solidFill>
                    <a:schemeClr val="accent1">
                      <a:lumMod val="40000"/>
                      <a:lumOff val="60000"/>
                      <a:alpha val="50000"/>
                    </a:schemeClr>
                  </a:solidFill>
                </a:ln>
                <a:noFill/>
                <a:effectLst/>
                <a:uLnTx/>
                <a:uFillTx/>
                <a:latin typeface="+mj-lt"/>
                <a:cs typeface="+mn-cs"/>
              </a:rPr>
              <a:t>BUSINESS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BDF6B5F-58A9-04D5-52C7-D67F2BCEA01E}"/>
              </a:ext>
            </a:extLst>
          </p:cNvPr>
          <p:cNvSpPr txBox="1"/>
          <p:nvPr/>
        </p:nvSpPr>
        <p:spPr>
          <a:xfrm>
            <a:off x="7112795" y="6304002"/>
            <a:ext cx="4457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gradFill>
                    <a:gsLst>
                      <a:gs pos="0">
                        <a:schemeClr val="accent1">
                          <a:lumMod val="20000"/>
                          <a:lumOff val="80000"/>
                        </a:schemeClr>
                      </a:gs>
                      <a:gs pos="58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lt"/>
                <a:cs typeface="+mn-cs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1501331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明年工作计划</a:t>
            </a: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4480AB19-B8BE-59BA-A3FE-FD173122A8F1}"/>
              </a:ext>
            </a:extLst>
          </p:cNvPr>
          <p:cNvGrpSpPr/>
          <p:nvPr/>
        </p:nvGrpSpPr>
        <p:grpSpPr>
          <a:xfrm>
            <a:off x="3754134" y="2751903"/>
            <a:ext cx="4683730" cy="3173884"/>
            <a:chOff x="3754133" y="2831668"/>
            <a:chExt cx="4683730" cy="3173884"/>
          </a:xfrm>
        </p:grpSpPr>
        <p:sp>
          <p:nvSpPr>
            <p:cNvPr id="2" name="标题 1">
              <a:extLst>
                <a:ext uri="{FF2B5EF4-FFF2-40B4-BE49-F238E27FC236}">
                  <a16:creationId xmlns:a16="http://schemas.microsoft.com/office/drawing/2014/main" id="{C1346A17-3720-A3F5-6B7F-4FE25232F867}"/>
                </a:ext>
              </a:extLst>
            </p:cNvPr>
            <p:cNvSpPr txBox="1"/>
            <p:nvPr/>
          </p:nvSpPr>
          <p:spPr>
            <a:xfrm>
              <a:off x="3754133" y="2831668"/>
              <a:ext cx="4683730" cy="3126742"/>
            </a:xfrm>
            <a:custGeom>
              <a:avLst/>
              <a:gdLst>
                <a:gd name="connsiteX0" fmla="*/ 2197513 w 2266568"/>
                <a:gd name="connsiteY0" fmla="*/ 1512665 h 1512710"/>
                <a:gd name="connsiteX1" fmla="*/ 2195703 w 2266568"/>
                <a:gd name="connsiteY1" fmla="*/ 1512380 h 1512710"/>
                <a:gd name="connsiteX2" fmla="*/ 2192274 w 2266568"/>
                <a:gd name="connsiteY2" fmla="*/ 1505236 h 1512710"/>
                <a:gd name="connsiteX3" fmla="*/ 2255520 w 2266568"/>
                <a:gd name="connsiteY3" fmla="*/ 1133285 h 1512710"/>
                <a:gd name="connsiteX4" fmla="*/ 1133380 w 2266568"/>
                <a:gd name="connsiteY4" fmla="*/ 11144 h 1512710"/>
                <a:gd name="connsiteX5" fmla="*/ 11240 w 2266568"/>
                <a:gd name="connsiteY5" fmla="*/ 1133285 h 1512710"/>
                <a:gd name="connsiteX6" fmla="*/ 74486 w 2266568"/>
                <a:gd name="connsiteY6" fmla="*/ 1505236 h 1512710"/>
                <a:gd name="connsiteX7" fmla="*/ 71056 w 2266568"/>
                <a:gd name="connsiteY7" fmla="*/ 1512380 h 1512710"/>
                <a:gd name="connsiteX8" fmla="*/ 63913 w 2266568"/>
                <a:gd name="connsiteY8" fmla="*/ 1508951 h 1512710"/>
                <a:gd name="connsiteX9" fmla="*/ 0 w 2266568"/>
                <a:gd name="connsiteY9" fmla="*/ 1133285 h 1512710"/>
                <a:gd name="connsiteX10" fmla="*/ 1133284 w 2266568"/>
                <a:gd name="connsiteY10" fmla="*/ 0 h 1512710"/>
                <a:gd name="connsiteX11" fmla="*/ 2266569 w 2266568"/>
                <a:gd name="connsiteY11" fmla="*/ 1133285 h 1512710"/>
                <a:gd name="connsiteX12" fmla="*/ 2202656 w 2266568"/>
                <a:gd name="connsiteY12" fmla="*/ 1508951 h 1512710"/>
                <a:gd name="connsiteX13" fmla="*/ 2197513 w 2266568"/>
                <a:gd name="connsiteY13" fmla="*/ 1512665 h 1512710"/>
              </a:gdLst>
              <a:ahLst/>
              <a:cxnLst/>
              <a:rect l="0" t="0" r="0" b="0"/>
              <a:pathLst>
                <a:path w="2266568" h="1512710">
                  <a:moveTo>
                    <a:pt x="2197513" y="1512665"/>
                  </a:moveTo>
                  <a:cubicBezTo>
                    <a:pt x="2196941" y="1512665"/>
                    <a:pt x="2196275" y="1512570"/>
                    <a:pt x="2195703" y="1512380"/>
                  </a:cubicBezTo>
                  <a:cubicBezTo>
                    <a:pt x="2192750" y="1511332"/>
                    <a:pt x="2191226" y="1508189"/>
                    <a:pt x="2192274" y="1505236"/>
                  </a:cubicBezTo>
                  <a:cubicBezTo>
                    <a:pt x="2234279" y="1385792"/>
                    <a:pt x="2255520" y="1260634"/>
                    <a:pt x="2255520" y="1133285"/>
                  </a:cubicBezTo>
                  <a:cubicBezTo>
                    <a:pt x="2255520" y="514540"/>
                    <a:pt x="1752124" y="11144"/>
                    <a:pt x="1133380" y="11144"/>
                  </a:cubicBezTo>
                  <a:cubicBezTo>
                    <a:pt x="514636" y="11144"/>
                    <a:pt x="11240" y="514540"/>
                    <a:pt x="11240" y="1133285"/>
                  </a:cubicBezTo>
                  <a:cubicBezTo>
                    <a:pt x="11240" y="1260634"/>
                    <a:pt x="32480" y="1385792"/>
                    <a:pt x="74486" y="1505236"/>
                  </a:cubicBezTo>
                  <a:cubicBezTo>
                    <a:pt x="75533" y="1508189"/>
                    <a:pt x="74009" y="1511332"/>
                    <a:pt x="71056" y="1512380"/>
                  </a:cubicBezTo>
                  <a:cubicBezTo>
                    <a:pt x="68199" y="1513427"/>
                    <a:pt x="64960" y="1511903"/>
                    <a:pt x="63913" y="1508951"/>
                  </a:cubicBezTo>
                  <a:cubicBezTo>
                    <a:pt x="21526" y="1388364"/>
                    <a:pt x="0" y="1261967"/>
                    <a:pt x="0" y="1133285"/>
                  </a:cubicBezTo>
                  <a:cubicBezTo>
                    <a:pt x="0" y="508349"/>
                    <a:pt x="508445" y="0"/>
                    <a:pt x="1133284" y="0"/>
                  </a:cubicBezTo>
                  <a:cubicBezTo>
                    <a:pt x="1758220" y="0"/>
                    <a:pt x="2266569" y="508444"/>
                    <a:pt x="2266569" y="1133285"/>
                  </a:cubicBezTo>
                  <a:cubicBezTo>
                    <a:pt x="2266569" y="1261967"/>
                    <a:pt x="2245043" y="1388364"/>
                    <a:pt x="2202656" y="1508951"/>
                  </a:cubicBezTo>
                  <a:cubicBezTo>
                    <a:pt x="2201990" y="1511237"/>
                    <a:pt x="2199799" y="1512665"/>
                    <a:pt x="2197513" y="1512665"/>
                  </a:cubicBezTo>
                  <a:close/>
                </a:path>
              </a:pathLst>
            </a:custGeom>
            <a:solidFill>
              <a:srgbClr val="BFBFBF">
                <a:alpha val="100000"/>
              </a:srgbClr>
            </a:solidFill>
            <a:ln w="9525" cap="flat">
              <a:noFill/>
              <a:prstDash val="solid"/>
              <a:miter/>
            </a:ln>
            <a:effectLst/>
          </p:spPr>
          <p:txBody>
            <a:bodyPr vert="horz" wrap="square" lIns="0" tIns="0" rIns="0" bIns="0" rtlCol="0" anchor="ctr"/>
            <a:lstStyle/>
            <a:p>
              <a:pPr algn="l"/>
              <a:endParaRPr kumimoji="1" lang="zh-CN" altLang="en-US" sz="1386">
                <a:latin typeface="+mj-ea"/>
                <a:ea typeface="+mj-ea"/>
              </a:endParaRPr>
            </a:p>
          </p:txBody>
        </p:sp>
        <p:sp>
          <p:nvSpPr>
            <p:cNvPr id="3" name="标题 1">
              <a:extLst>
                <a:ext uri="{FF2B5EF4-FFF2-40B4-BE49-F238E27FC236}">
                  <a16:creationId xmlns:a16="http://schemas.microsoft.com/office/drawing/2014/main" id="{F24214F4-D1C4-08B2-A1CF-50ADB41E1BDD}"/>
                </a:ext>
              </a:extLst>
            </p:cNvPr>
            <p:cNvSpPr txBox="1"/>
            <p:nvPr/>
          </p:nvSpPr>
          <p:spPr>
            <a:xfrm>
              <a:off x="8248450" y="5937095"/>
              <a:ext cx="68457" cy="68457"/>
            </a:xfrm>
            <a:custGeom>
              <a:avLst/>
              <a:gdLst>
                <a:gd name="connsiteX0" fmla="*/ 40888 w 42057"/>
                <a:gd name="connsiteY0" fmla="*/ 27934 h 42057"/>
                <a:gd name="connsiteX1" fmla="*/ 14123 w 42057"/>
                <a:gd name="connsiteY1" fmla="*/ 40888 h 42057"/>
                <a:gd name="connsiteX2" fmla="*/ 1169 w 42057"/>
                <a:gd name="connsiteY2" fmla="*/ 14123 h 42057"/>
                <a:gd name="connsiteX3" fmla="*/ 27934 w 42057"/>
                <a:gd name="connsiteY3" fmla="*/ 1169 h 42057"/>
                <a:gd name="connsiteX4" fmla="*/ 40888 w 42057"/>
                <a:gd name="connsiteY4" fmla="*/ 27934 h 42057"/>
              </a:gdLst>
              <a:ahLst/>
              <a:cxnLst/>
              <a:rect l="0" t="0" r="0" b="0"/>
              <a:pathLst>
                <a:path w="42057" h="42057">
                  <a:moveTo>
                    <a:pt x="40888" y="27934"/>
                  </a:moveTo>
                  <a:cubicBezTo>
                    <a:pt x="37078" y="38888"/>
                    <a:pt x="25077" y="44698"/>
                    <a:pt x="14123" y="40888"/>
                  </a:cubicBezTo>
                  <a:cubicBezTo>
                    <a:pt x="3169" y="37078"/>
                    <a:pt x="-2641" y="25077"/>
                    <a:pt x="1169" y="14123"/>
                  </a:cubicBezTo>
                  <a:cubicBezTo>
                    <a:pt x="4979" y="3169"/>
                    <a:pt x="16981" y="-2641"/>
                    <a:pt x="27934" y="1169"/>
                  </a:cubicBezTo>
                  <a:cubicBezTo>
                    <a:pt x="38888" y="4979"/>
                    <a:pt x="44698" y="16981"/>
                    <a:pt x="40888" y="27934"/>
                  </a:cubicBezTo>
                  <a:close/>
                </a:path>
              </a:pathLst>
            </a:custGeom>
            <a:solidFill>
              <a:srgbClr val="BFBFBF">
                <a:alpha val="100000"/>
              </a:srgbClr>
            </a:solidFill>
            <a:ln w="9525" cap="flat">
              <a:noFill/>
              <a:prstDash val="solid"/>
              <a:miter/>
            </a:ln>
            <a:effectLst/>
          </p:spPr>
          <p:txBody>
            <a:bodyPr vert="horz" wrap="square" lIns="0" tIns="0" rIns="0" bIns="0" rtlCol="0" anchor="ctr"/>
            <a:lstStyle/>
            <a:p>
              <a:pPr algn="l"/>
              <a:endParaRPr kumimoji="1" lang="zh-CN" altLang="en-US" sz="1386">
                <a:latin typeface="+mj-ea"/>
                <a:ea typeface="+mj-ea"/>
              </a:endParaRPr>
            </a:p>
          </p:txBody>
        </p: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C030C19A-E7DF-E62A-6100-BE197BABEF01}"/>
                </a:ext>
              </a:extLst>
            </p:cNvPr>
            <p:cNvSpPr txBox="1"/>
            <p:nvPr/>
          </p:nvSpPr>
          <p:spPr>
            <a:xfrm>
              <a:off x="3875791" y="5937095"/>
              <a:ext cx="68457" cy="68457"/>
            </a:xfrm>
            <a:custGeom>
              <a:avLst/>
              <a:gdLst>
                <a:gd name="connsiteX0" fmla="*/ 1122 w 42010"/>
                <a:gd name="connsiteY0" fmla="*/ 27934 h 42057"/>
                <a:gd name="connsiteX1" fmla="*/ 27888 w 42010"/>
                <a:gd name="connsiteY1" fmla="*/ 40888 h 42057"/>
                <a:gd name="connsiteX2" fmla="*/ 40842 w 42010"/>
                <a:gd name="connsiteY2" fmla="*/ 14123 h 42057"/>
                <a:gd name="connsiteX3" fmla="*/ 14076 w 42010"/>
                <a:gd name="connsiteY3" fmla="*/ 1169 h 42057"/>
                <a:gd name="connsiteX4" fmla="*/ 1122 w 42010"/>
                <a:gd name="connsiteY4" fmla="*/ 27934 h 42057"/>
              </a:gdLst>
              <a:ahLst/>
              <a:cxnLst/>
              <a:rect l="0" t="0" r="0" b="0"/>
              <a:pathLst>
                <a:path w="42010" h="42057">
                  <a:moveTo>
                    <a:pt x="1122" y="27934"/>
                  </a:moveTo>
                  <a:cubicBezTo>
                    <a:pt x="4932" y="38888"/>
                    <a:pt x="16934" y="44698"/>
                    <a:pt x="27888" y="40888"/>
                  </a:cubicBezTo>
                  <a:cubicBezTo>
                    <a:pt x="38841" y="37078"/>
                    <a:pt x="44652" y="25077"/>
                    <a:pt x="40842" y="14123"/>
                  </a:cubicBezTo>
                  <a:cubicBezTo>
                    <a:pt x="37032" y="3169"/>
                    <a:pt x="25030" y="-2641"/>
                    <a:pt x="14076" y="1169"/>
                  </a:cubicBezTo>
                  <a:cubicBezTo>
                    <a:pt x="3218" y="4979"/>
                    <a:pt x="-2592" y="16981"/>
                    <a:pt x="1122" y="27934"/>
                  </a:cubicBezTo>
                  <a:close/>
                </a:path>
              </a:pathLst>
            </a:custGeom>
            <a:solidFill>
              <a:srgbClr val="BFBFBF">
                <a:alpha val="100000"/>
              </a:srgbClr>
            </a:solidFill>
            <a:ln w="9525" cap="flat">
              <a:noFill/>
              <a:prstDash val="solid"/>
              <a:miter/>
            </a:ln>
            <a:effectLst/>
          </p:spPr>
          <p:txBody>
            <a:bodyPr vert="horz" wrap="square" lIns="0" tIns="0" rIns="0" bIns="0" rtlCol="0" anchor="ctr"/>
            <a:lstStyle/>
            <a:p>
              <a:pPr algn="l"/>
              <a:endParaRPr kumimoji="1" lang="zh-CN" altLang="en-US" sz="1386">
                <a:latin typeface="+mj-ea"/>
                <a:ea typeface="+mj-ea"/>
              </a:endParaRPr>
            </a:p>
          </p:txBody>
        </p:sp>
      </p:grpSp>
      <p:sp>
        <p:nvSpPr>
          <p:cNvPr id="5" name="标题 1">
            <a:extLst>
              <a:ext uri="{FF2B5EF4-FFF2-40B4-BE49-F238E27FC236}">
                <a16:creationId xmlns:a16="http://schemas.microsoft.com/office/drawing/2014/main" id="{43BD94FD-0560-5E31-803F-3995FEB9B305}"/>
              </a:ext>
            </a:extLst>
          </p:cNvPr>
          <p:cNvSpPr txBox="1"/>
          <p:nvPr/>
        </p:nvSpPr>
        <p:spPr>
          <a:xfrm>
            <a:off x="5699317" y="2403606"/>
            <a:ext cx="793365" cy="793365"/>
          </a:xfrm>
          <a:custGeom>
            <a:avLst/>
            <a:gdLst>
              <a:gd name="connsiteX0" fmla="*/ 497015 w 497014"/>
              <a:gd name="connsiteY0" fmla="*/ 248507 h 497014"/>
              <a:gd name="connsiteX1" fmla="*/ 248507 w 497014"/>
              <a:gd name="connsiteY1" fmla="*/ 497015 h 497014"/>
              <a:gd name="connsiteX2" fmla="*/ 0 w 497014"/>
              <a:gd name="connsiteY2" fmla="*/ 248507 h 497014"/>
              <a:gd name="connsiteX3" fmla="*/ 248507 w 497014"/>
              <a:gd name="connsiteY3" fmla="*/ 0 h 497014"/>
              <a:gd name="connsiteX4" fmla="*/ 497015 w 497014"/>
              <a:gd name="connsiteY4" fmla="*/ 248507 h 497014"/>
            </a:gdLst>
            <a:ahLst/>
            <a:cxnLst/>
            <a:rect l="0" t="0" r="0" b="0"/>
            <a:pathLst>
              <a:path w="497014" h="497014">
                <a:moveTo>
                  <a:pt x="497015" y="248507"/>
                </a:moveTo>
                <a:cubicBezTo>
                  <a:pt x="497015" y="385754"/>
                  <a:pt x="385754" y="497015"/>
                  <a:pt x="248507" y="497015"/>
                </a:cubicBezTo>
                <a:cubicBezTo>
                  <a:pt x="111261" y="497015"/>
                  <a:pt x="0" y="385754"/>
                  <a:pt x="0" y="248507"/>
                </a:cubicBezTo>
                <a:cubicBezTo>
                  <a:pt x="0" y="111260"/>
                  <a:pt x="111261" y="0"/>
                  <a:pt x="248507" y="0"/>
                </a:cubicBezTo>
                <a:cubicBezTo>
                  <a:pt x="385754" y="0"/>
                  <a:pt x="497015" y="111260"/>
                  <a:pt x="497015" y="248507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 sz="1620">
              <a:latin typeface="+mj-ea"/>
              <a:ea typeface="+mj-ea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B0F76E94-8090-6992-C3CB-A5B47B324387}"/>
              </a:ext>
            </a:extLst>
          </p:cNvPr>
          <p:cNvSpPr txBox="1"/>
          <p:nvPr/>
        </p:nvSpPr>
        <p:spPr>
          <a:xfrm>
            <a:off x="3379646" y="4846329"/>
            <a:ext cx="793365" cy="793365"/>
          </a:xfrm>
          <a:custGeom>
            <a:avLst/>
            <a:gdLst>
              <a:gd name="connsiteX0" fmla="*/ 497014 w 497014"/>
              <a:gd name="connsiteY0" fmla="*/ 248507 h 497014"/>
              <a:gd name="connsiteX1" fmla="*/ 248507 w 497014"/>
              <a:gd name="connsiteY1" fmla="*/ 497014 h 497014"/>
              <a:gd name="connsiteX2" fmla="*/ 0 w 497014"/>
              <a:gd name="connsiteY2" fmla="*/ 248507 h 497014"/>
              <a:gd name="connsiteX3" fmla="*/ 248507 w 497014"/>
              <a:gd name="connsiteY3" fmla="*/ 0 h 497014"/>
              <a:gd name="connsiteX4" fmla="*/ 497014 w 497014"/>
              <a:gd name="connsiteY4" fmla="*/ 248507 h 497014"/>
            </a:gdLst>
            <a:ahLst/>
            <a:cxnLst/>
            <a:rect l="0" t="0" r="0" b="0"/>
            <a:pathLst>
              <a:path w="497014" h="497014">
                <a:moveTo>
                  <a:pt x="497014" y="248507"/>
                </a:moveTo>
                <a:cubicBezTo>
                  <a:pt x="497014" y="385754"/>
                  <a:pt x="385754" y="497014"/>
                  <a:pt x="248507" y="497014"/>
                </a:cubicBezTo>
                <a:cubicBezTo>
                  <a:pt x="111260" y="497014"/>
                  <a:pt x="0" y="385754"/>
                  <a:pt x="0" y="248507"/>
                </a:cubicBezTo>
                <a:cubicBezTo>
                  <a:pt x="0" y="111261"/>
                  <a:pt x="111260" y="0"/>
                  <a:pt x="248507" y="0"/>
                </a:cubicBezTo>
                <a:cubicBezTo>
                  <a:pt x="385754" y="0"/>
                  <a:pt x="497014" y="111261"/>
                  <a:pt x="497014" y="248507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 sz="1620">
              <a:latin typeface="+mj-ea"/>
              <a:ea typeface="+mj-ea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4123C42F-D49F-D260-71BA-A3C3D592E93F}"/>
              </a:ext>
            </a:extLst>
          </p:cNvPr>
          <p:cNvSpPr txBox="1"/>
          <p:nvPr/>
        </p:nvSpPr>
        <p:spPr>
          <a:xfrm>
            <a:off x="8018989" y="4846329"/>
            <a:ext cx="793365" cy="793365"/>
          </a:xfrm>
          <a:custGeom>
            <a:avLst/>
            <a:gdLst>
              <a:gd name="connsiteX0" fmla="*/ 497015 w 497014"/>
              <a:gd name="connsiteY0" fmla="*/ 248507 h 497014"/>
              <a:gd name="connsiteX1" fmla="*/ 248507 w 497014"/>
              <a:gd name="connsiteY1" fmla="*/ 497014 h 497014"/>
              <a:gd name="connsiteX2" fmla="*/ 0 w 497014"/>
              <a:gd name="connsiteY2" fmla="*/ 248507 h 497014"/>
              <a:gd name="connsiteX3" fmla="*/ 248507 w 497014"/>
              <a:gd name="connsiteY3" fmla="*/ 0 h 497014"/>
              <a:gd name="connsiteX4" fmla="*/ 497015 w 497014"/>
              <a:gd name="connsiteY4" fmla="*/ 248507 h 497014"/>
            </a:gdLst>
            <a:ahLst/>
            <a:cxnLst/>
            <a:rect l="0" t="0" r="0" b="0"/>
            <a:pathLst>
              <a:path w="497014" h="497014">
                <a:moveTo>
                  <a:pt x="497015" y="248507"/>
                </a:moveTo>
                <a:cubicBezTo>
                  <a:pt x="497015" y="385754"/>
                  <a:pt x="385754" y="497014"/>
                  <a:pt x="248507" y="497014"/>
                </a:cubicBezTo>
                <a:cubicBezTo>
                  <a:pt x="111261" y="497014"/>
                  <a:pt x="0" y="385754"/>
                  <a:pt x="0" y="248507"/>
                </a:cubicBezTo>
                <a:cubicBezTo>
                  <a:pt x="0" y="111261"/>
                  <a:pt x="111261" y="0"/>
                  <a:pt x="248507" y="0"/>
                </a:cubicBezTo>
                <a:cubicBezTo>
                  <a:pt x="385754" y="0"/>
                  <a:pt x="497015" y="111261"/>
                  <a:pt x="497015" y="248507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 sz="1620">
              <a:latin typeface="+mj-ea"/>
              <a:ea typeface="+mj-ea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7E671CB6-E5A5-51A0-A1A1-39B8F5EB8AD0}"/>
              </a:ext>
            </a:extLst>
          </p:cNvPr>
          <p:cNvSpPr txBox="1"/>
          <p:nvPr/>
        </p:nvSpPr>
        <p:spPr>
          <a:xfrm>
            <a:off x="3951828" y="3241911"/>
            <a:ext cx="793365" cy="793365"/>
          </a:xfrm>
          <a:custGeom>
            <a:avLst/>
            <a:gdLst>
              <a:gd name="connsiteX0" fmla="*/ 497015 w 497014"/>
              <a:gd name="connsiteY0" fmla="*/ 248507 h 497014"/>
              <a:gd name="connsiteX1" fmla="*/ 248507 w 497014"/>
              <a:gd name="connsiteY1" fmla="*/ 497015 h 497014"/>
              <a:gd name="connsiteX2" fmla="*/ 0 w 497014"/>
              <a:gd name="connsiteY2" fmla="*/ 248507 h 497014"/>
              <a:gd name="connsiteX3" fmla="*/ 248507 w 497014"/>
              <a:gd name="connsiteY3" fmla="*/ 0 h 497014"/>
              <a:gd name="connsiteX4" fmla="*/ 497015 w 497014"/>
              <a:gd name="connsiteY4" fmla="*/ 248507 h 497014"/>
            </a:gdLst>
            <a:ahLst/>
            <a:cxnLst/>
            <a:rect l="0" t="0" r="0" b="0"/>
            <a:pathLst>
              <a:path w="497014" h="497014">
                <a:moveTo>
                  <a:pt x="497015" y="248507"/>
                </a:moveTo>
                <a:cubicBezTo>
                  <a:pt x="497015" y="385754"/>
                  <a:pt x="385754" y="497015"/>
                  <a:pt x="248507" y="497015"/>
                </a:cubicBezTo>
                <a:cubicBezTo>
                  <a:pt x="111261" y="497015"/>
                  <a:pt x="0" y="385754"/>
                  <a:pt x="0" y="248507"/>
                </a:cubicBezTo>
                <a:cubicBezTo>
                  <a:pt x="0" y="111260"/>
                  <a:pt x="111261" y="0"/>
                  <a:pt x="248507" y="0"/>
                </a:cubicBezTo>
                <a:cubicBezTo>
                  <a:pt x="385754" y="0"/>
                  <a:pt x="497015" y="111260"/>
                  <a:pt x="497015" y="248507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 sz="1620">
              <a:latin typeface="+mj-ea"/>
              <a:ea typeface="+mj-ea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5CCD7A5A-0111-72AE-CCA0-5F462F71D6A6}"/>
              </a:ext>
            </a:extLst>
          </p:cNvPr>
          <p:cNvSpPr txBox="1"/>
          <p:nvPr/>
        </p:nvSpPr>
        <p:spPr>
          <a:xfrm>
            <a:off x="7446808" y="3241911"/>
            <a:ext cx="793365" cy="793365"/>
          </a:xfrm>
          <a:custGeom>
            <a:avLst/>
            <a:gdLst>
              <a:gd name="connsiteX0" fmla="*/ 497014 w 497014"/>
              <a:gd name="connsiteY0" fmla="*/ 248507 h 497014"/>
              <a:gd name="connsiteX1" fmla="*/ 248507 w 497014"/>
              <a:gd name="connsiteY1" fmla="*/ 497014 h 497014"/>
              <a:gd name="connsiteX2" fmla="*/ 0 w 497014"/>
              <a:gd name="connsiteY2" fmla="*/ 248507 h 497014"/>
              <a:gd name="connsiteX3" fmla="*/ 248507 w 497014"/>
              <a:gd name="connsiteY3" fmla="*/ 0 h 497014"/>
              <a:gd name="connsiteX4" fmla="*/ 497014 w 497014"/>
              <a:gd name="connsiteY4" fmla="*/ 248507 h 497014"/>
            </a:gdLst>
            <a:ahLst/>
            <a:cxnLst/>
            <a:rect l="0" t="0" r="0" b="0"/>
            <a:pathLst>
              <a:path w="497014" h="497014">
                <a:moveTo>
                  <a:pt x="497014" y="248507"/>
                </a:moveTo>
                <a:cubicBezTo>
                  <a:pt x="497014" y="385754"/>
                  <a:pt x="385754" y="497014"/>
                  <a:pt x="248507" y="497014"/>
                </a:cubicBezTo>
                <a:cubicBezTo>
                  <a:pt x="111261" y="497014"/>
                  <a:pt x="0" y="385754"/>
                  <a:pt x="0" y="248507"/>
                </a:cubicBezTo>
                <a:cubicBezTo>
                  <a:pt x="0" y="111260"/>
                  <a:pt x="111261" y="0"/>
                  <a:pt x="248507" y="0"/>
                </a:cubicBezTo>
                <a:cubicBezTo>
                  <a:pt x="385754" y="0"/>
                  <a:pt x="497014" y="111260"/>
                  <a:pt x="497014" y="248507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 sz="1620">
              <a:latin typeface="+mj-ea"/>
              <a:ea typeface="+mj-ea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ED003577-F16C-34E1-FB00-4DDD25CA33E4}"/>
              </a:ext>
            </a:extLst>
          </p:cNvPr>
          <p:cNvSpPr txBox="1"/>
          <p:nvPr/>
        </p:nvSpPr>
        <p:spPr>
          <a:xfrm>
            <a:off x="5168900" y="4007593"/>
            <a:ext cx="1854200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4800" dirty="0">
                <a:ln w="12700">
                  <a:noFill/>
                </a:ln>
                <a:solidFill>
                  <a:schemeClr val="accent1"/>
                </a:solidFill>
                <a:latin typeface="+mj-ea"/>
                <a:ea typeface="+mj-ea"/>
                <a:cs typeface="Segoe UI"/>
              </a:rPr>
              <a:t>20XX</a:t>
            </a:r>
            <a:endParaRPr kumimoji="1"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8837E33A-4C8D-675D-E0F4-E482EF6820D7}"/>
              </a:ext>
            </a:extLst>
          </p:cNvPr>
          <p:cNvSpPr txBox="1"/>
          <p:nvPr/>
        </p:nvSpPr>
        <p:spPr>
          <a:xfrm>
            <a:off x="4692868" y="4771768"/>
            <a:ext cx="2806265" cy="4598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CN" altLang="en-US" sz="12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+mn-ea"/>
                <a:cs typeface="OPPOSans L"/>
              </a:rPr>
              <a:t>单击此处输入你的正文，文字是您思想的提炼请尽量言简意赅的阐述观点</a:t>
            </a:r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86AB1034-D1E3-A681-8E97-4E92B869136C}"/>
              </a:ext>
            </a:extLst>
          </p:cNvPr>
          <p:cNvGrpSpPr/>
          <p:nvPr/>
        </p:nvGrpSpPr>
        <p:grpSpPr>
          <a:xfrm>
            <a:off x="4450446" y="1241381"/>
            <a:ext cx="3291106" cy="1009136"/>
            <a:chOff x="4450446" y="1117056"/>
            <a:chExt cx="3291106" cy="1009136"/>
          </a:xfrm>
        </p:grpSpPr>
        <p:sp>
          <p:nvSpPr>
            <p:cNvPr id="13" name="标题 1">
              <a:extLst>
                <a:ext uri="{FF2B5EF4-FFF2-40B4-BE49-F238E27FC236}">
                  <a16:creationId xmlns:a16="http://schemas.microsoft.com/office/drawing/2014/main" id="{DE227C96-C5AE-2932-0D4D-E59564C12CB9}"/>
                </a:ext>
              </a:extLst>
            </p:cNvPr>
            <p:cNvSpPr txBox="1"/>
            <p:nvPr/>
          </p:nvSpPr>
          <p:spPr>
            <a:xfrm>
              <a:off x="4450446" y="1589698"/>
              <a:ext cx="3291106" cy="5364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kumimoji="1" lang="zh-CN" altLang="en-US" sz="1400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L"/>
                </a:rPr>
                <a:t>单击此处输入你的正文，文字是您思想的提炼请尽量言简意赅的阐述观点</a:t>
              </a:r>
            </a:p>
          </p:txBody>
        </p:sp>
        <p:sp>
          <p:nvSpPr>
            <p:cNvPr id="14" name="标题 1">
              <a:extLst>
                <a:ext uri="{FF2B5EF4-FFF2-40B4-BE49-F238E27FC236}">
                  <a16:creationId xmlns:a16="http://schemas.microsoft.com/office/drawing/2014/main" id="{FAA836AF-F086-5077-484B-51A7E39482BF}"/>
                </a:ext>
              </a:extLst>
            </p:cNvPr>
            <p:cNvSpPr txBox="1"/>
            <p:nvPr/>
          </p:nvSpPr>
          <p:spPr>
            <a:xfrm>
              <a:off x="5157850" y="1117056"/>
              <a:ext cx="1876298" cy="432181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prstDash val="solid"/>
              <a:miter/>
            </a:ln>
            <a:effectLst/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 sz="1494">
                <a:latin typeface="+mj-ea"/>
                <a:ea typeface="+mj-ea"/>
              </a:endParaRPr>
            </a:p>
          </p:txBody>
        </p:sp>
        <p:sp>
          <p:nvSpPr>
            <p:cNvPr id="15" name="标题 1">
              <a:extLst>
                <a:ext uri="{FF2B5EF4-FFF2-40B4-BE49-F238E27FC236}">
                  <a16:creationId xmlns:a16="http://schemas.microsoft.com/office/drawing/2014/main" id="{AA261576-A02A-8F4E-2ACC-AB39E53B54C5}"/>
                </a:ext>
              </a:extLst>
            </p:cNvPr>
            <p:cNvSpPr txBox="1"/>
            <p:nvPr/>
          </p:nvSpPr>
          <p:spPr>
            <a:xfrm>
              <a:off x="5305424" y="1179873"/>
              <a:ext cx="1581150" cy="30654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rtlCol="0" anchor="t">
              <a:spAutoFit/>
            </a:bodyPr>
            <a:lstStyle/>
            <a:p>
              <a:pPr algn="ctr"/>
              <a:r>
                <a:rPr kumimoji="1" lang="zh-CN" altLang="en-US" sz="2000" dirty="0">
                  <a:ln w="12700">
                    <a:noFill/>
                  </a:ln>
                  <a:solidFill>
                    <a:srgbClr val="FFFFFF">
                      <a:alpha val="100000"/>
                    </a:srgbClr>
                  </a:solidFill>
                  <a:latin typeface="+mj-ea"/>
                  <a:ea typeface="+mj-ea"/>
                  <a:cs typeface="OPPOSans H"/>
                </a:rPr>
                <a:t>请添加小标题</a:t>
              </a:r>
            </a:p>
          </p:txBody>
        </p:sp>
      </p:grpSp>
      <p:sp>
        <p:nvSpPr>
          <p:cNvPr id="38" name="iconfont-10585-5147482">
            <a:extLst>
              <a:ext uri="{FF2B5EF4-FFF2-40B4-BE49-F238E27FC236}">
                <a16:creationId xmlns:a16="http://schemas.microsoft.com/office/drawing/2014/main" id="{930DE45A-D03F-B492-F489-D09C9CA2ABF6}"/>
              </a:ext>
            </a:extLst>
          </p:cNvPr>
          <p:cNvSpPr/>
          <p:nvPr/>
        </p:nvSpPr>
        <p:spPr>
          <a:xfrm>
            <a:off x="3577046" y="5047957"/>
            <a:ext cx="398564" cy="390109"/>
          </a:xfrm>
          <a:custGeom>
            <a:avLst/>
            <a:gdLst>
              <a:gd name="T0" fmla="*/ 10867 w 12571"/>
              <a:gd name="T1" fmla="*/ 11184 h 12304"/>
              <a:gd name="T2" fmla="*/ 10867 w 12571"/>
              <a:gd name="T3" fmla="*/ 12304 h 12304"/>
              <a:gd name="T4" fmla="*/ 2070 w 12571"/>
              <a:gd name="T5" fmla="*/ 12304 h 12304"/>
              <a:gd name="T6" fmla="*/ 2070 w 12571"/>
              <a:gd name="T7" fmla="*/ 11290 h 12304"/>
              <a:gd name="T8" fmla="*/ 92 w 12571"/>
              <a:gd name="T9" fmla="*/ 8833 h 12304"/>
              <a:gd name="T10" fmla="*/ 2419 w 12571"/>
              <a:gd name="T11" fmla="*/ 6704 h 12304"/>
              <a:gd name="T12" fmla="*/ 10099 w 12571"/>
              <a:gd name="T13" fmla="*/ 6704 h 12304"/>
              <a:gd name="T14" fmla="*/ 12381 w 12571"/>
              <a:gd name="T15" fmla="*/ 8619 h 12304"/>
              <a:gd name="T16" fmla="*/ 10867 w 12571"/>
              <a:gd name="T17" fmla="*/ 11184 h 12304"/>
              <a:gd name="T18" fmla="*/ 3466 w 12571"/>
              <a:gd name="T19" fmla="*/ 8386 h 12304"/>
              <a:gd name="T20" fmla="*/ 2819 w 12571"/>
              <a:gd name="T21" fmla="*/ 8816 h 12304"/>
              <a:gd name="T22" fmla="*/ 2968 w 12571"/>
              <a:gd name="T23" fmla="*/ 9579 h 12304"/>
              <a:gd name="T24" fmla="*/ 3730 w 12571"/>
              <a:gd name="T25" fmla="*/ 9734 h 12304"/>
              <a:gd name="T26" fmla="*/ 4165 w 12571"/>
              <a:gd name="T27" fmla="*/ 9090 h 12304"/>
              <a:gd name="T28" fmla="*/ 3466 w 12571"/>
              <a:gd name="T29" fmla="*/ 8390 h 12304"/>
              <a:gd name="T30" fmla="*/ 3466 w 12571"/>
              <a:gd name="T31" fmla="*/ 8386 h 12304"/>
              <a:gd name="T32" fmla="*/ 6259 w 12571"/>
              <a:gd name="T33" fmla="*/ 8386 h 12304"/>
              <a:gd name="T34" fmla="*/ 5611 w 12571"/>
              <a:gd name="T35" fmla="*/ 8816 h 12304"/>
              <a:gd name="T36" fmla="*/ 5760 w 12571"/>
              <a:gd name="T37" fmla="*/ 9579 h 12304"/>
              <a:gd name="T38" fmla="*/ 6522 w 12571"/>
              <a:gd name="T39" fmla="*/ 9734 h 12304"/>
              <a:gd name="T40" fmla="*/ 6957 w 12571"/>
              <a:gd name="T41" fmla="*/ 9090 h 12304"/>
              <a:gd name="T42" fmla="*/ 6259 w 12571"/>
              <a:gd name="T43" fmla="*/ 8386 h 12304"/>
              <a:gd name="T44" fmla="*/ 9052 w 12571"/>
              <a:gd name="T45" fmla="*/ 8386 h 12304"/>
              <a:gd name="T46" fmla="*/ 8404 w 12571"/>
              <a:gd name="T47" fmla="*/ 8816 h 12304"/>
              <a:gd name="T48" fmla="*/ 8553 w 12571"/>
              <a:gd name="T49" fmla="*/ 9579 h 12304"/>
              <a:gd name="T50" fmla="*/ 9315 w 12571"/>
              <a:gd name="T51" fmla="*/ 9734 h 12304"/>
              <a:gd name="T52" fmla="*/ 9750 w 12571"/>
              <a:gd name="T53" fmla="*/ 9090 h 12304"/>
              <a:gd name="T54" fmla="*/ 9052 w 12571"/>
              <a:gd name="T55" fmla="*/ 8390 h 12304"/>
              <a:gd name="T56" fmla="*/ 9052 w 12571"/>
              <a:gd name="T57" fmla="*/ 8386 h 12304"/>
              <a:gd name="T58" fmla="*/ 3377 w 12571"/>
              <a:gd name="T59" fmla="*/ 3934 h 12304"/>
              <a:gd name="T60" fmla="*/ 2801 w 12571"/>
              <a:gd name="T61" fmla="*/ 3207 h 12304"/>
              <a:gd name="T62" fmla="*/ 3093 w 12571"/>
              <a:gd name="T63" fmla="*/ 2997 h 12304"/>
              <a:gd name="T64" fmla="*/ 3854 w 12571"/>
              <a:gd name="T65" fmla="*/ 2563 h 12304"/>
              <a:gd name="T66" fmla="*/ 10070 w 12571"/>
              <a:gd name="T67" fmla="*/ 3316 h 12304"/>
              <a:gd name="T68" fmla="*/ 9480 w 12571"/>
              <a:gd name="T69" fmla="*/ 4033 h 12304"/>
              <a:gd name="T70" fmla="*/ 4254 w 12571"/>
              <a:gd name="T71" fmla="*/ 3403 h 12304"/>
              <a:gd name="T72" fmla="*/ 3598 w 12571"/>
              <a:gd name="T73" fmla="*/ 3777 h 12304"/>
              <a:gd name="T74" fmla="*/ 3377 w 12571"/>
              <a:gd name="T75" fmla="*/ 3934 h 12304"/>
              <a:gd name="T76" fmla="*/ 4755 w 12571"/>
              <a:gd name="T77" fmla="*/ 4446 h 12304"/>
              <a:gd name="T78" fmla="*/ 8802 w 12571"/>
              <a:gd name="T79" fmla="*/ 4938 h 12304"/>
              <a:gd name="T80" fmla="*/ 8213 w 12571"/>
              <a:gd name="T81" fmla="*/ 5655 h 12304"/>
              <a:gd name="T82" fmla="*/ 5154 w 12571"/>
              <a:gd name="T83" fmla="*/ 5287 h 12304"/>
              <a:gd name="T84" fmla="*/ 4770 w 12571"/>
              <a:gd name="T85" fmla="*/ 5507 h 12304"/>
              <a:gd name="T86" fmla="*/ 4647 w 12571"/>
              <a:gd name="T87" fmla="*/ 5595 h 12304"/>
              <a:gd name="T88" fmla="*/ 4071 w 12571"/>
              <a:gd name="T89" fmla="*/ 4868 h 12304"/>
              <a:gd name="T90" fmla="*/ 4760 w 12571"/>
              <a:gd name="T91" fmla="*/ 4446 h 12304"/>
              <a:gd name="T92" fmla="*/ 4755 w 12571"/>
              <a:gd name="T93" fmla="*/ 4446 h 12304"/>
              <a:gd name="T94" fmla="*/ 6564 w 12571"/>
              <a:gd name="T95" fmla="*/ 950 h 12304"/>
              <a:gd name="T96" fmla="*/ 3387 w 12571"/>
              <a:gd name="T97" fmla="*/ 1706 h 12304"/>
              <a:gd name="T98" fmla="*/ 2473 w 12571"/>
              <a:gd name="T99" fmla="*/ 2224 h 12304"/>
              <a:gd name="T100" fmla="*/ 2234 w 12571"/>
              <a:gd name="T101" fmla="*/ 2392 h 12304"/>
              <a:gd name="T102" fmla="*/ 2159 w 12571"/>
              <a:gd name="T103" fmla="*/ 2448 h 12304"/>
              <a:gd name="T104" fmla="*/ 1583 w 12571"/>
              <a:gd name="T105" fmla="*/ 1720 h 12304"/>
              <a:gd name="T106" fmla="*/ 1967 w 12571"/>
              <a:gd name="T107" fmla="*/ 1444 h 12304"/>
              <a:gd name="T108" fmla="*/ 2991 w 12571"/>
              <a:gd name="T109" fmla="*/ 862 h 12304"/>
              <a:gd name="T110" fmla="*/ 6578 w 12571"/>
              <a:gd name="T111" fmla="*/ 14 h 12304"/>
              <a:gd name="T112" fmla="*/ 11290 w 12571"/>
              <a:gd name="T113" fmla="*/ 1870 h 12304"/>
              <a:gd name="T114" fmla="*/ 10701 w 12571"/>
              <a:gd name="T115" fmla="*/ 2588 h 12304"/>
              <a:gd name="T116" fmla="*/ 6568 w 12571"/>
              <a:gd name="T117" fmla="*/ 950 h 12304"/>
              <a:gd name="T118" fmla="*/ 6564 w 12571"/>
              <a:gd name="T119" fmla="*/ 950 h 1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571" h="12304">
                <a:moveTo>
                  <a:pt x="10867" y="11184"/>
                </a:moveTo>
                <a:lnTo>
                  <a:pt x="10867" y="12304"/>
                </a:lnTo>
                <a:lnTo>
                  <a:pt x="2070" y="12304"/>
                </a:lnTo>
                <a:lnTo>
                  <a:pt x="2070" y="11290"/>
                </a:lnTo>
                <a:cubicBezTo>
                  <a:pt x="866" y="11121"/>
                  <a:pt x="0" y="10046"/>
                  <a:pt x="92" y="8833"/>
                </a:cubicBezTo>
                <a:cubicBezTo>
                  <a:pt x="184" y="7620"/>
                  <a:pt x="1203" y="6688"/>
                  <a:pt x="2419" y="6704"/>
                </a:cubicBezTo>
                <a:lnTo>
                  <a:pt x="10099" y="6704"/>
                </a:lnTo>
                <a:cubicBezTo>
                  <a:pt x="11225" y="6699"/>
                  <a:pt x="12190" y="7509"/>
                  <a:pt x="12381" y="8619"/>
                </a:cubicBezTo>
                <a:cubicBezTo>
                  <a:pt x="12571" y="9729"/>
                  <a:pt x="11931" y="10814"/>
                  <a:pt x="10867" y="11184"/>
                </a:cubicBezTo>
                <a:close/>
                <a:moveTo>
                  <a:pt x="3466" y="8386"/>
                </a:moveTo>
                <a:cubicBezTo>
                  <a:pt x="3183" y="8385"/>
                  <a:pt x="2928" y="8555"/>
                  <a:pt x="2819" y="8816"/>
                </a:cubicBezTo>
                <a:cubicBezTo>
                  <a:pt x="2710" y="9077"/>
                  <a:pt x="2769" y="9379"/>
                  <a:pt x="2968" y="9579"/>
                </a:cubicBezTo>
                <a:cubicBezTo>
                  <a:pt x="3167" y="9780"/>
                  <a:pt x="3468" y="9841"/>
                  <a:pt x="3730" y="9734"/>
                </a:cubicBezTo>
                <a:cubicBezTo>
                  <a:pt x="3992" y="9627"/>
                  <a:pt x="4163" y="9373"/>
                  <a:pt x="4165" y="9090"/>
                </a:cubicBezTo>
                <a:cubicBezTo>
                  <a:pt x="4165" y="8704"/>
                  <a:pt x="3852" y="8390"/>
                  <a:pt x="3466" y="8390"/>
                </a:cubicBezTo>
                <a:lnTo>
                  <a:pt x="3466" y="8386"/>
                </a:lnTo>
                <a:close/>
                <a:moveTo>
                  <a:pt x="6259" y="8386"/>
                </a:moveTo>
                <a:cubicBezTo>
                  <a:pt x="5976" y="8385"/>
                  <a:pt x="5720" y="8555"/>
                  <a:pt x="5611" y="8816"/>
                </a:cubicBezTo>
                <a:cubicBezTo>
                  <a:pt x="5502" y="9077"/>
                  <a:pt x="5561" y="9378"/>
                  <a:pt x="5760" y="9579"/>
                </a:cubicBezTo>
                <a:cubicBezTo>
                  <a:pt x="5959" y="9780"/>
                  <a:pt x="6260" y="9841"/>
                  <a:pt x="6522" y="9734"/>
                </a:cubicBezTo>
                <a:cubicBezTo>
                  <a:pt x="6784" y="9627"/>
                  <a:pt x="6956" y="9373"/>
                  <a:pt x="6957" y="9090"/>
                </a:cubicBezTo>
                <a:cubicBezTo>
                  <a:pt x="6961" y="8702"/>
                  <a:pt x="6647" y="8386"/>
                  <a:pt x="6259" y="8386"/>
                </a:cubicBezTo>
                <a:close/>
                <a:moveTo>
                  <a:pt x="9052" y="8386"/>
                </a:moveTo>
                <a:cubicBezTo>
                  <a:pt x="8769" y="8385"/>
                  <a:pt x="8513" y="8555"/>
                  <a:pt x="8404" y="8816"/>
                </a:cubicBezTo>
                <a:cubicBezTo>
                  <a:pt x="8295" y="9077"/>
                  <a:pt x="8354" y="9378"/>
                  <a:pt x="8553" y="9579"/>
                </a:cubicBezTo>
                <a:cubicBezTo>
                  <a:pt x="8752" y="9780"/>
                  <a:pt x="9053" y="9841"/>
                  <a:pt x="9315" y="9734"/>
                </a:cubicBezTo>
                <a:cubicBezTo>
                  <a:pt x="9577" y="9627"/>
                  <a:pt x="9749" y="9373"/>
                  <a:pt x="9750" y="9090"/>
                </a:cubicBezTo>
                <a:cubicBezTo>
                  <a:pt x="9750" y="8704"/>
                  <a:pt x="9438" y="8391"/>
                  <a:pt x="9052" y="8390"/>
                </a:cubicBezTo>
                <a:lnTo>
                  <a:pt x="9052" y="8386"/>
                </a:lnTo>
                <a:close/>
                <a:moveTo>
                  <a:pt x="3377" y="3934"/>
                </a:moveTo>
                <a:lnTo>
                  <a:pt x="2801" y="3207"/>
                </a:lnTo>
                <a:cubicBezTo>
                  <a:pt x="2858" y="3162"/>
                  <a:pt x="2955" y="3089"/>
                  <a:pt x="3093" y="2997"/>
                </a:cubicBezTo>
                <a:cubicBezTo>
                  <a:pt x="3337" y="2835"/>
                  <a:pt x="3591" y="2690"/>
                  <a:pt x="3854" y="2563"/>
                </a:cubicBezTo>
                <a:cubicBezTo>
                  <a:pt x="5862" y="1584"/>
                  <a:pt x="8042" y="1612"/>
                  <a:pt x="10070" y="3316"/>
                </a:cubicBezTo>
                <a:lnTo>
                  <a:pt x="9480" y="4033"/>
                </a:lnTo>
                <a:cubicBezTo>
                  <a:pt x="7766" y="2592"/>
                  <a:pt x="5966" y="2571"/>
                  <a:pt x="4254" y="3403"/>
                </a:cubicBezTo>
                <a:cubicBezTo>
                  <a:pt x="4027" y="3513"/>
                  <a:pt x="3808" y="3638"/>
                  <a:pt x="3598" y="3777"/>
                </a:cubicBezTo>
                <a:cubicBezTo>
                  <a:pt x="3522" y="3827"/>
                  <a:pt x="3449" y="3879"/>
                  <a:pt x="3377" y="3934"/>
                </a:cubicBezTo>
                <a:close/>
                <a:moveTo>
                  <a:pt x="4755" y="4446"/>
                </a:moveTo>
                <a:cubicBezTo>
                  <a:pt x="6058" y="3812"/>
                  <a:pt x="7484" y="3829"/>
                  <a:pt x="8802" y="4938"/>
                </a:cubicBezTo>
                <a:lnTo>
                  <a:pt x="8213" y="5655"/>
                </a:lnTo>
                <a:cubicBezTo>
                  <a:pt x="7208" y="4810"/>
                  <a:pt x="6161" y="4797"/>
                  <a:pt x="5154" y="5287"/>
                </a:cubicBezTo>
                <a:cubicBezTo>
                  <a:pt x="5022" y="5352"/>
                  <a:pt x="4893" y="5425"/>
                  <a:pt x="4770" y="5507"/>
                </a:cubicBezTo>
                <a:cubicBezTo>
                  <a:pt x="4706" y="5550"/>
                  <a:pt x="4664" y="5581"/>
                  <a:pt x="4647" y="5595"/>
                </a:cubicBezTo>
                <a:lnTo>
                  <a:pt x="4071" y="4868"/>
                </a:lnTo>
                <a:cubicBezTo>
                  <a:pt x="4285" y="4703"/>
                  <a:pt x="4515" y="4561"/>
                  <a:pt x="4760" y="4446"/>
                </a:cubicBezTo>
                <a:lnTo>
                  <a:pt x="4755" y="4446"/>
                </a:lnTo>
                <a:close/>
                <a:moveTo>
                  <a:pt x="6564" y="950"/>
                </a:moveTo>
                <a:cubicBezTo>
                  <a:pt x="5454" y="938"/>
                  <a:pt x="4382" y="1222"/>
                  <a:pt x="3387" y="1706"/>
                </a:cubicBezTo>
                <a:cubicBezTo>
                  <a:pt x="3072" y="1858"/>
                  <a:pt x="2766" y="2031"/>
                  <a:pt x="2473" y="2224"/>
                </a:cubicBezTo>
                <a:cubicBezTo>
                  <a:pt x="2381" y="2288"/>
                  <a:pt x="2300" y="2342"/>
                  <a:pt x="2234" y="2392"/>
                </a:cubicBezTo>
                <a:cubicBezTo>
                  <a:pt x="2194" y="2420"/>
                  <a:pt x="2170" y="2440"/>
                  <a:pt x="2159" y="2448"/>
                </a:cubicBezTo>
                <a:lnTo>
                  <a:pt x="1583" y="1720"/>
                </a:lnTo>
                <a:cubicBezTo>
                  <a:pt x="1656" y="1661"/>
                  <a:pt x="1786" y="1565"/>
                  <a:pt x="1967" y="1444"/>
                </a:cubicBezTo>
                <a:cubicBezTo>
                  <a:pt x="2295" y="1227"/>
                  <a:pt x="2637" y="1033"/>
                  <a:pt x="2991" y="862"/>
                </a:cubicBezTo>
                <a:cubicBezTo>
                  <a:pt x="4105" y="321"/>
                  <a:pt x="5314" y="0"/>
                  <a:pt x="6578" y="14"/>
                </a:cubicBezTo>
                <a:cubicBezTo>
                  <a:pt x="8212" y="33"/>
                  <a:pt x="9804" y="618"/>
                  <a:pt x="11290" y="1870"/>
                </a:cubicBezTo>
                <a:lnTo>
                  <a:pt x="10701" y="2588"/>
                </a:lnTo>
                <a:cubicBezTo>
                  <a:pt x="9378" y="1476"/>
                  <a:pt x="7992" y="966"/>
                  <a:pt x="6568" y="950"/>
                </a:cubicBezTo>
                <a:lnTo>
                  <a:pt x="6564" y="9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bar-chart_161189">
            <a:extLst>
              <a:ext uri="{FF2B5EF4-FFF2-40B4-BE49-F238E27FC236}">
                <a16:creationId xmlns:a16="http://schemas.microsoft.com/office/drawing/2014/main" id="{242FACCD-C59F-CA14-0263-B2FBCFDA4CB8}"/>
              </a:ext>
            </a:extLst>
          </p:cNvPr>
          <p:cNvSpPr/>
          <p:nvPr/>
        </p:nvSpPr>
        <p:spPr>
          <a:xfrm>
            <a:off x="7644998" y="3439311"/>
            <a:ext cx="396984" cy="398564"/>
          </a:xfrm>
          <a:custGeom>
            <a:avLst/>
            <a:gdLst>
              <a:gd name="connsiteX0" fmla="*/ 0 w 603122"/>
              <a:gd name="connsiteY0" fmla="*/ 535803 h 605522"/>
              <a:gd name="connsiteX1" fmla="*/ 603122 w 603122"/>
              <a:gd name="connsiteY1" fmla="*/ 535803 h 605522"/>
              <a:gd name="connsiteX2" fmla="*/ 603122 w 603122"/>
              <a:gd name="connsiteY2" fmla="*/ 605522 h 605522"/>
              <a:gd name="connsiteX3" fmla="*/ 0 w 603122"/>
              <a:gd name="connsiteY3" fmla="*/ 605522 h 605522"/>
              <a:gd name="connsiteX4" fmla="*/ 430801 w 603122"/>
              <a:gd name="connsiteY4" fmla="*/ 144589 h 605522"/>
              <a:gd name="connsiteX5" fmla="*/ 558807 w 603122"/>
              <a:gd name="connsiteY5" fmla="*/ 144589 h 605522"/>
              <a:gd name="connsiteX6" fmla="*/ 558807 w 603122"/>
              <a:gd name="connsiteY6" fmla="*/ 506943 h 605522"/>
              <a:gd name="connsiteX7" fmla="*/ 430801 w 603122"/>
              <a:gd name="connsiteY7" fmla="*/ 506943 h 605522"/>
              <a:gd name="connsiteX8" fmla="*/ 237735 w 603122"/>
              <a:gd name="connsiteY8" fmla="*/ 59628 h 605522"/>
              <a:gd name="connsiteX9" fmla="*/ 365811 w 603122"/>
              <a:gd name="connsiteY9" fmla="*/ 59628 h 605522"/>
              <a:gd name="connsiteX10" fmla="*/ 365811 w 603122"/>
              <a:gd name="connsiteY10" fmla="*/ 506942 h 605522"/>
              <a:gd name="connsiteX11" fmla="*/ 237735 w 603122"/>
              <a:gd name="connsiteY11" fmla="*/ 506942 h 605522"/>
              <a:gd name="connsiteX12" fmla="*/ 45303 w 603122"/>
              <a:gd name="connsiteY12" fmla="*/ 0 h 605522"/>
              <a:gd name="connsiteX13" fmla="*/ 169410 w 603122"/>
              <a:gd name="connsiteY13" fmla="*/ 0 h 605522"/>
              <a:gd name="connsiteX14" fmla="*/ 172752 w 603122"/>
              <a:gd name="connsiteY14" fmla="*/ 3337 h 605522"/>
              <a:gd name="connsiteX15" fmla="*/ 173309 w 603122"/>
              <a:gd name="connsiteY15" fmla="*/ 3337 h 605522"/>
              <a:gd name="connsiteX16" fmla="*/ 173309 w 603122"/>
              <a:gd name="connsiteY16" fmla="*/ 506519 h 605522"/>
              <a:gd name="connsiteX17" fmla="*/ 45303 w 603122"/>
              <a:gd name="connsiteY17" fmla="*/ 506519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3122" h="605522">
                <a:moveTo>
                  <a:pt x="0" y="535803"/>
                </a:moveTo>
                <a:lnTo>
                  <a:pt x="603122" y="535803"/>
                </a:lnTo>
                <a:lnTo>
                  <a:pt x="603122" y="605522"/>
                </a:lnTo>
                <a:lnTo>
                  <a:pt x="0" y="605522"/>
                </a:lnTo>
                <a:close/>
                <a:moveTo>
                  <a:pt x="430801" y="144589"/>
                </a:moveTo>
                <a:lnTo>
                  <a:pt x="558807" y="144589"/>
                </a:lnTo>
                <a:lnTo>
                  <a:pt x="558807" y="506943"/>
                </a:lnTo>
                <a:lnTo>
                  <a:pt x="430801" y="506943"/>
                </a:lnTo>
                <a:close/>
                <a:moveTo>
                  <a:pt x="237735" y="59628"/>
                </a:moveTo>
                <a:lnTo>
                  <a:pt x="365811" y="59628"/>
                </a:lnTo>
                <a:lnTo>
                  <a:pt x="365811" y="506942"/>
                </a:lnTo>
                <a:lnTo>
                  <a:pt x="237735" y="506942"/>
                </a:lnTo>
                <a:close/>
                <a:moveTo>
                  <a:pt x="45303" y="0"/>
                </a:moveTo>
                <a:lnTo>
                  <a:pt x="169410" y="0"/>
                </a:lnTo>
                <a:cubicBezTo>
                  <a:pt x="171267" y="0"/>
                  <a:pt x="172752" y="1391"/>
                  <a:pt x="172752" y="3337"/>
                </a:cubicBezTo>
                <a:lnTo>
                  <a:pt x="173309" y="3337"/>
                </a:lnTo>
                <a:lnTo>
                  <a:pt x="173309" y="506519"/>
                </a:lnTo>
                <a:lnTo>
                  <a:pt x="45303" y="5065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confont-10774-5755513">
            <a:extLst>
              <a:ext uri="{FF2B5EF4-FFF2-40B4-BE49-F238E27FC236}">
                <a16:creationId xmlns:a16="http://schemas.microsoft.com/office/drawing/2014/main" id="{C7453EEE-D316-4C69-BAA3-D5121BA7BB4D}"/>
              </a:ext>
            </a:extLst>
          </p:cNvPr>
          <p:cNvSpPr/>
          <p:nvPr/>
        </p:nvSpPr>
        <p:spPr>
          <a:xfrm>
            <a:off x="4149682" y="3439311"/>
            <a:ext cx="397657" cy="398564"/>
          </a:xfrm>
          <a:custGeom>
            <a:avLst/>
            <a:gdLst>
              <a:gd name="T0" fmla="*/ 9819 w 12773"/>
              <a:gd name="T1" fmla="*/ 1304 h 12800"/>
              <a:gd name="T2" fmla="*/ 9287 w 12773"/>
              <a:gd name="T3" fmla="*/ 0 h 12800"/>
              <a:gd name="T4" fmla="*/ 8755 w 12773"/>
              <a:gd name="T5" fmla="*/ 1304 h 12800"/>
              <a:gd name="T6" fmla="*/ 3991 w 12773"/>
              <a:gd name="T7" fmla="*/ 532 h 12800"/>
              <a:gd name="T8" fmla="*/ 2927 w 12773"/>
              <a:gd name="T9" fmla="*/ 532 h 12800"/>
              <a:gd name="T10" fmla="*/ 1437 w 12773"/>
              <a:gd name="T11" fmla="*/ 1304 h 12800"/>
              <a:gd name="T12" fmla="*/ 0 w 12773"/>
              <a:gd name="T13" fmla="*/ 11363 h 12800"/>
              <a:gd name="T14" fmla="*/ 11336 w 12773"/>
              <a:gd name="T15" fmla="*/ 12800 h 12800"/>
              <a:gd name="T16" fmla="*/ 12773 w 12773"/>
              <a:gd name="T17" fmla="*/ 2741 h 12800"/>
              <a:gd name="T18" fmla="*/ 1437 w 12773"/>
              <a:gd name="T19" fmla="*/ 2422 h 12800"/>
              <a:gd name="T20" fmla="*/ 2953 w 12773"/>
              <a:gd name="T21" fmla="*/ 2661 h 12800"/>
              <a:gd name="T22" fmla="*/ 4018 w 12773"/>
              <a:gd name="T23" fmla="*/ 2661 h 12800"/>
              <a:gd name="T24" fmla="*/ 8755 w 12773"/>
              <a:gd name="T25" fmla="*/ 2422 h 12800"/>
              <a:gd name="T26" fmla="*/ 9287 w 12773"/>
              <a:gd name="T27" fmla="*/ 3193 h 12800"/>
              <a:gd name="T28" fmla="*/ 9819 w 12773"/>
              <a:gd name="T29" fmla="*/ 2422 h 12800"/>
              <a:gd name="T30" fmla="*/ 11655 w 12773"/>
              <a:gd name="T31" fmla="*/ 2741 h 12800"/>
              <a:gd name="T32" fmla="*/ 11096 w 12773"/>
              <a:gd name="T33" fmla="*/ 4284 h 12800"/>
              <a:gd name="T34" fmla="*/ 1117 w 12773"/>
              <a:gd name="T35" fmla="*/ 4444 h 12800"/>
              <a:gd name="T36" fmla="*/ 1437 w 12773"/>
              <a:gd name="T37" fmla="*/ 2422 h 12800"/>
              <a:gd name="T38" fmla="*/ 3885 w 12773"/>
              <a:gd name="T39" fmla="*/ 9048 h 12800"/>
              <a:gd name="T40" fmla="*/ 4390 w 12773"/>
              <a:gd name="T41" fmla="*/ 9607 h 12800"/>
              <a:gd name="T42" fmla="*/ 2474 w 12773"/>
              <a:gd name="T43" fmla="*/ 10112 h 12800"/>
              <a:gd name="T44" fmla="*/ 1969 w 12773"/>
              <a:gd name="T45" fmla="*/ 9553 h 12800"/>
              <a:gd name="T46" fmla="*/ 1969 w 12773"/>
              <a:gd name="T47" fmla="*/ 7478 h 12800"/>
              <a:gd name="T48" fmla="*/ 2474 w 12773"/>
              <a:gd name="T49" fmla="*/ 6919 h 12800"/>
              <a:gd name="T50" fmla="*/ 4390 w 12773"/>
              <a:gd name="T51" fmla="*/ 7425 h 12800"/>
              <a:gd name="T52" fmla="*/ 3885 w 12773"/>
              <a:gd name="T53" fmla="*/ 7983 h 12800"/>
              <a:gd name="T54" fmla="*/ 1969 w 12773"/>
              <a:gd name="T55" fmla="*/ 7478 h 12800"/>
              <a:gd name="T56" fmla="*/ 7025 w 12773"/>
              <a:gd name="T57" fmla="*/ 9048 h 12800"/>
              <a:gd name="T58" fmla="*/ 7531 w 12773"/>
              <a:gd name="T59" fmla="*/ 9607 h 12800"/>
              <a:gd name="T60" fmla="*/ 5615 w 12773"/>
              <a:gd name="T61" fmla="*/ 10112 h 12800"/>
              <a:gd name="T62" fmla="*/ 5109 w 12773"/>
              <a:gd name="T63" fmla="*/ 9553 h 12800"/>
              <a:gd name="T64" fmla="*/ 5109 w 12773"/>
              <a:gd name="T65" fmla="*/ 7478 h 12800"/>
              <a:gd name="T66" fmla="*/ 5615 w 12773"/>
              <a:gd name="T67" fmla="*/ 6919 h 12800"/>
              <a:gd name="T68" fmla="*/ 7531 w 12773"/>
              <a:gd name="T69" fmla="*/ 7425 h 12800"/>
              <a:gd name="T70" fmla="*/ 7025 w 12773"/>
              <a:gd name="T71" fmla="*/ 7983 h 12800"/>
              <a:gd name="T72" fmla="*/ 5109 w 12773"/>
              <a:gd name="T73" fmla="*/ 7478 h 12800"/>
              <a:gd name="T74" fmla="*/ 10192 w 12773"/>
              <a:gd name="T75" fmla="*/ 9048 h 12800"/>
              <a:gd name="T76" fmla="*/ 10697 w 12773"/>
              <a:gd name="T77" fmla="*/ 9607 h 12800"/>
              <a:gd name="T78" fmla="*/ 8781 w 12773"/>
              <a:gd name="T79" fmla="*/ 10112 h 12800"/>
              <a:gd name="T80" fmla="*/ 8276 w 12773"/>
              <a:gd name="T81" fmla="*/ 9553 h 12800"/>
              <a:gd name="T82" fmla="*/ 8276 w 12773"/>
              <a:gd name="T83" fmla="*/ 7478 h 12800"/>
              <a:gd name="T84" fmla="*/ 8781 w 12773"/>
              <a:gd name="T85" fmla="*/ 6919 h 12800"/>
              <a:gd name="T86" fmla="*/ 10697 w 12773"/>
              <a:gd name="T87" fmla="*/ 7425 h 12800"/>
              <a:gd name="T88" fmla="*/ 10192 w 12773"/>
              <a:gd name="T89" fmla="*/ 7983 h 12800"/>
              <a:gd name="T90" fmla="*/ 8276 w 12773"/>
              <a:gd name="T91" fmla="*/ 7478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773" h="12800">
                <a:moveTo>
                  <a:pt x="11336" y="1304"/>
                </a:moveTo>
                <a:lnTo>
                  <a:pt x="9819" y="1304"/>
                </a:lnTo>
                <a:lnTo>
                  <a:pt x="9819" y="532"/>
                </a:lnTo>
                <a:cubicBezTo>
                  <a:pt x="9819" y="240"/>
                  <a:pt x="9580" y="0"/>
                  <a:pt x="9287" y="0"/>
                </a:cubicBezTo>
                <a:cubicBezTo>
                  <a:pt x="8994" y="0"/>
                  <a:pt x="8755" y="240"/>
                  <a:pt x="8755" y="532"/>
                </a:cubicBezTo>
                <a:lnTo>
                  <a:pt x="8755" y="1304"/>
                </a:lnTo>
                <a:lnTo>
                  <a:pt x="3991" y="1304"/>
                </a:lnTo>
                <a:lnTo>
                  <a:pt x="3991" y="532"/>
                </a:lnTo>
                <a:cubicBezTo>
                  <a:pt x="3991" y="240"/>
                  <a:pt x="3752" y="0"/>
                  <a:pt x="3459" y="0"/>
                </a:cubicBezTo>
                <a:cubicBezTo>
                  <a:pt x="3166" y="0"/>
                  <a:pt x="2927" y="240"/>
                  <a:pt x="2927" y="532"/>
                </a:cubicBezTo>
                <a:lnTo>
                  <a:pt x="2927" y="1304"/>
                </a:lnTo>
                <a:lnTo>
                  <a:pt x="1437" y="1304"/>
                </a:lnTo>
                <a:cubicBezTo>
                  <a:pt x="638" y="1304"/>
                  <a:pt x="0" y="1943"/>
                  <a:pt x="0" y="2741"/>
                </a:cubicBezTo>
                <a:lnTo>
                  <a:pt x="0" y="11363"/>
                </a:lnTo>
                <a:cubicBezTo>
                  <a:pt x="0" y="12161"/>
                  <a:pt x="638" y="12800"/>
                  <a:pt x="1437" y="12800"/>
                </a:cubicBezTo>
                <a:lnTo>
                  <a:pt x="11336" y="12800"/>
                </a:lnTo>
                <a:cubicBezTo>
                  <a:pt x="12134" y="12800"/>
                  <a:pt x="12773" y="12161"/>
                  <a:pt x="12773" y="11363"/>
                </a:cubicBezTo>
                <a:lnTo>
                  <a:pt x="12773" y="2741"/>
                </a:lnTo>
                <a:cubicBezTo>
                  <a:pt x="12773" y="1943"/>
                  <a:pt x="12134" y="1304"/>
                  <a:pt x="11336" y="1304"/>
                </a:cubicBezTo>
                <a:close/>
                <a:moveTo>
                  <a:pt x="1437" y="2422"/>
                </a:moveTo>
                <a:lnTo>
                  <a:pt x="2953" y="2422"/>
                </a:lnTo>
                <a:lnTo>
                  <a:pt x="2953" y="2661"/>
                </a:lnTo>
                <a:cubicBezTo>
                  <a:pt x="2953" y="2954"/>
                  <a:pt x="3193" y="3193"/>
                  <a:pt x="3486" y="3193"/>
                </a:cubicBezTo>
                <a:cubicBezTo>
                  <a:pt x="3778" y="3193"/>
                  <a:pt x="4018" y="2954"/>
                  <a:pt x="4018" y="2661"/>
                </a:cubicBezTo>
                <a:lnTo>
                  <a:pt x="4018" y="2422"/>
                </a:lnTo>
                <a:lnTo>
                  <a:pt x="8755" y="2422"/>
                </a:lnTo>
                <a:lnTo>
                  <a:pt x="8755" y="2661"/>
                </a:lnTo>
                <a:cubicBezTo>
                  <a:pt x="8755" y="2954"/>
                  <a:pt x="8994" y="3193"/>
                  <a:pt x="9287" y="3193"/>
                </a:cubicBezTo>
                <a:cubicBezTo>
                  <a:pt x="9580" y="3193"/>
                  <a:pt x="9819" y="2954"/>
                  <a:pt x="9819" y="2661"/>
                </a:cubicBezTo>
                <a:lnTo>
                  <a:pt x="9819" y="2422"/>
                </a:lnTo>
                <a:lnTo>
                  <a:pt x="11336" y="2422"/>
                </a:lnTo>
                <a:cubicBezTo>
                  <a:pt x="11522" y="2422"/>
                  <a:pt x="11655" y="2581"/>
                  <a:pt x="11655" y="2741"/>
                </a:cubicBezTo>
                <a:lnTo>
                  <a:pt x="11655" y="4391"/>
                </a:lnTo>
                <a:cubicBezTo>
                  <a:pt x="11496" y="4311"/>
                  <a:pt x="11309" y="4284"/>
                  <a:pt x="11096" y="4284"/>
                </a:cubicBezTo>
                <a:lnTo>
                  <a:pt x="1756" y="4284"/>
                </a:lnTo>
                <a:cubicBezTo>
                  <a:pt x="1516" y="4284"/>
                  <a:pt x="1304" y="4338"/>
                  <a:pt x="1117" y="4444"/>
                </a:cubicBezTo>
                <a:lnTo>
                  <a:pt x="1117" y="2741"/>
                </a:lnTo>
                <a:cubicBezTo>
                  <a:pt x="1117" y="2581"/>
                  <a:pt x="1250" y="2422"/>
                  <a:pt x="1437" y="2422"/>
                </a:cubicBezTo>
                <a:close/>
                <a:moveTo>
                  <a:pt x="2474" y="9048"/>
                </a:moveTo>
                <a:lnTo>
                  <a:pt x="3885" y="9048"/>
                </a:lnTo>
                <a:cubicBezTo>
                  <a:pt x="4151" y="9048"/>
                  <a:pt x="4390" y="9287"/>
                  <a:pt x="4390" y="9553"/>
                </a:cubicBezTo>
                <a:lnTo>
                  <a:pt x="4390" y="9607"/>
                </a:lnTo>
                <a:cubicBezTo>
                  <a:pt x="4390" y="9899"/>
                  <a:pt x="4151" y="10112"/>
                  <a:pt x="3885" y="10112"/>
                </a:cubicBezTo>
                <a:lnTo>
                  <a:pt x="2474" y="10112"/>
                </a:lnTo>
                <a:cubicBezTo>
                  <a:pt x="2208" y="10112"/>
                  <a:pt x="1969" y="9873"/>
                  <a:pt x="1969" y="9607"/>
                </a:cubicBezTo>
                <a:lnTo>
                  <a:pt x="1969" y="9553"/>
                </a:lnTo>
                <a:cubicBezTo>
                  <a:pt x="1969" y="9287"/>
                  <a:pt x="2182" y="9048"/>
                  <a:pt x="2474" y="9048"/>
                </a:cubicBezTo>
                <a:close/>
                <a:moveTo>
                  <a:pt x="1969" y="7478"/>
                </a:moveTo>
                <a:lnTo>
                  <a:pt x="1969" y="7425"/>
                </a:lnTo>
                <a:cubicBezTo>
                  <a:pt x="1969" y="7132"/>
                  <a:pt x="2208" y="6919"/>
                  <a:pt x="2474" y="6919"/>
                </a:cubicBezTo>
                <a:lnTo>
                  <a:pt x="3885" y="6919"/>
                </a:lnTo>
                <a:cubicBezTo>
                  <a:pt x="4151" y="6919"/>
                  <a:pt x="4390" y="7158"/>
                  <a:pt x="4390" y="7425"/>
                </a:cubicBezTo>
                <a:lnTo>
                  <a:pt x="4390" y="7478"/>
                </a:lnTo>
                <a:cubicBezTo>
                  <a:pt x="4390" y="7770"/>
                  <a:pt x="4151" y="7983"/>
                  <a:pt x="3885" y="7983"/>
                </a:cubicBezTo>
                <a:lnTo>
                  <a:pt x="2474" y="7983"/>
                </a:lnTo>
                <a:cubicBezTo>
                  <a:pt x="2182" y="7983"/>
                  <a:pt x="1969" y="7744"/>
                  <a:pt x="1969" y="7478"/>
                </a:cubicBezTo>
                <a:close/>
                <a:moveTo>
                  <a:pt x="5615" y="9048"/>
                </a:moveTo>
                <a:lnTo>
                  <a:pt x="7025" y="9048"/>
                </a:lnTo>
                <a:cubicBezTo>
                  <a:pt x="7291" y="9048"/>
                  <a:pt x="7531" y="9287"/>
                  <a:pt x="7531" y="9553"/>
                </a:cubicBezTo>
                <a:lnTo>
                  <a:pt x="7531" y="9607"/>
                </a:lnTo>
                <a:cubicBezTo>
                  <a:pt x="7531" y="9899"/>
                  <a:pt x="7291" y="10112"/>
                  <a:pt x="7025" y="10112"/>
                </a:cubicBezTo>
                <a:lnTo>
                  <a:pt x="5615" y="10112"/>
                </a:lnTo>
                <a:cubicBezTo>
                  <a:pt x="5348" y="10112"/>
                  <a:pt x="5109" y="9873"/>
                  <a:pt x="5109" y="9607"/>
                </a:cubicBezTo>
                <a:lnTo>
                  <a:pt x="5109" y="9553"/>
                </a:lnTo>
                <a:cubicBezTo>
                  <a:pt x="5109" y="9287"/>
                  <a:pt x="5348" y="9048"/>
                  <a:pt x="5615" y="9048"/>
                </a:cubicBezTo>
                <a:close/>
                <a:moveTo>
                  <a:pt x="5109" y="7478"/>
                </a:moveTo>
                <a:lnTo>
                  <a:pt x="5109" y="7425"/>
                </a:lnTo>
                <a:cubicBezTo>
                  <a:pt x="5109" y="7132"/>
                  <a:pt x="5348" y="6919"/>
                  <a:pt x="5615" y="6919"/>
                </a:cubicBezTo>
                <a:lnTo>
                  <a:pt x="7025" y="6919"/>
                </a:lnTo>
                <a:cubicBezTo>
                  <a:pt x="7291" y="6919"/>
                  <a:pt x="7531" y="7158"/>
                  <a:pt x="7531" y="7425"/>
                </a:cubicBezTo>
                <a:lnTo>
                  <a:pt x="7531" y="7478"/>
                </a:lnTo>
                <a:cubicBezTo>
                  <a:pt x="7531" y="7770"/>
                  <a:pt x="7291" y="7983"/>
                  <a:pt x="7025" y="7983"/>
                </a:cubicBezTo>
                <a:lnTo>
                  <a:pt x="5615" y="7983"/>
                </a:lnTo>
                <a:cubicBezTo>
                  <a:pt x="5348" y="7983"/>
                  <a:pt x="5109" y="7744"/>
                  <a:pt x="5109" y="7478"/>
                </a:cubicBezTo>
                <a:close/>
                <a:moveTo>
                  <a:pt x="8781" y="9048"/>
                </a:moveTo>
                <a:lnTo>
                  <a:pt x="10192" y="9048"/>
                </a:lnTo>
                <a:cubicBezTo>
                  <a:pt x="10458" y="9048"/>
                  <a:pt x="10697" y="9287"/>
                  <a:pt x="10697" y="9553"/>
                </a:cubicBezTo>
                <a:lnTo>
                  <a:pt x="10697" y="9607"/>
                </a:lnTo>
                <a:cubicBezTo>
                  <a:pt x="10697" y="9899"/>
                  <a:pt x="10458" y="10112"/>
                  <a:pt x="10192" y="10112"/>
                </a:cubicBezTo>
                <a:lnTo>
                  <a:pt x="8781" y="10112"/>
                </a:lnTo>
                <a:cubicBezTo>
                  <a:pt x="8515" y="10112"/>
                  <a:pt x="8276" y="9873"/>
                  <a:pt x="8276" y="9607"/>
                </a:cubicBezTo>
                <a:lnTo>
                  <a:pt x="8276" y="9553"/>
                </a:lnTo>
                <a:cubicBezTo>
                  <a:pt x="8276" y="9287"/>
                  <a:pt x="8515" y="9048"/>
                  <a:pt x="8781" y="9048"/>
                </a:cubicBezTo>
                <a:close/>
                <a:moveTo>
                  <a:pt x="8276" y="7478"/>
                </a:moveTo>
                <a:lnTo>
                  <a:pt x="8276" y="7425"/>
                </a:lnTo>
                <a:cubicBezTo>
                  <a:pt x="8276" y="7132"/>
                  <a:pt x="8515" y="6919"/>
                  <a:pt x="8781" y="6919"/>
                </a:cubicBezTo>
                <a:lnTo>
                  <a:pt x="10192" y="6919"/>
                </a:lnTo>
                <a:cubicBezTo>
                  <a:pt x="10458" y="6919"/>
                  <a:pt x="10697" y="7158"/>
                  <a:pt x="10697" y="7425"/>
                </a:cubicBezTo>
                <a:lnTo>
                  <a:pt x="10697" y="7478"/>
                </a:lnTo>
                <a:cubicBezTo>
                  <a:pt x="10697" y="7770"/>
                  <a:pt x="10458" y="7983"/>
                  <a:pt x="10192" y="7983"/>
                </a:cubicBezTo>
                <a:lnTo>
                  <a:pt x="8781" y="7983"/>
                </a:lnTo>
                <a:cubicBezTo>
                  <a:pt x="8515" y="7983"/>
                  <a:pt x="8276" y="7744"/>
                  <a:pt x="8276" y="74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confont-11837-5648589">
            <a:extLst>
              <a:ext uri="{FF2B5EF4-FFF2-40B4-BE49-F238E27FC236}">
                <a16:creationId xmlns:a16="http://schemas.microsoft.com/office/drawing/2014/main" id="{1A15CA8B-5E48-89EA-DA5E-7709AF90E604}"/>
              </a:ext>
            </a:extLst>
          </p:cNvPr>
          <p:cNvSpPr/>
          <p:nvPr/>
        </p:nvSpPr>
        <p:spPr>
          <a:xfrm>
            <a:off x="8216389" y="5054439"/>
            <a:ext cx="398564" cy="377144"/>
          </a:xfrm>
          <a:custGeom>
            <a:avLst/>
            <a:gdLst>
              <a:gd name="T0" fmla="*/ 9262 w 13528"/>
              <a:gd name="T1" fmla="*/ 11863 h 12800"/>
              <a:gd name="T2" fmla="*/ 9262 w 13528"/>
              <a:gd name="T3" fmla="*/ 728 h 12800"/>
              <a:gd name="T4" fmla="*/ 8429 w 13528"/>
              <a:gd name="T5" fmla="*/ 0 h 12800"/>
              <a:gd name="T6" fmla="*/ 1769 w 13528"/>
              <a:gd name="T7" fmla="*/ 0 h 12800"/>
              <a:gd name="T8" fmla="*/ 1145 w 13528"/>
              <a:gd name="T9" fmla="*/ 313 h 12800"/>
              <a:gd name="T10" fmla="*/ 937 w 13528"/>
              <a:gd name="T11" fmla="*/ 937 h 12800"/>
              <a:gd name="T12" fmla="*/ 937 w 13528"/>
              <a:gd name="T13" fmla="*/ 11967 h 12800"/>
              <a:gd name="T14" fmla="*/ 417 w 13528"/>
              <a:gd name="T15" fmla="*/ 11967 h 12800"/>
              <a:gd name="T16" fmla="*/ 104 w 13528"/>
              <a:gd name="T17" fmla="*/ 12280 h 12800"/>
              <a:gd name="T18" fmla="*/ 208 w 13528"/>
              <a:gd name="T19" fmla="*/ 12696 h 12800"/>
              <a:gd name="T20" fmla="*/ 624 w 13528"/>
              <a:gd name="T21" fmla="*/ 12800 h 12800"/>
              <a:gd name="T22" fmla="*/ 13111 w 13528"/>
              <a:gd name="T23" fmla="*/ 12800 h 12800"/>
              <a:gd name="T24" fmla="*/ 13424 w 13528"/>
              <a:gd name="T25" fmla="*/ 12487 h 12800"/>
              <a:gd name="T26" fmla="*/ 13111 w 13528"/>
              <a:gd name="T27" fmla="*/ 11967 h 12800"/>
              <a:gd name="T28" fmla="*/ 12695 w 13528"/>
              <a:gd name="T29" fmla="*/ 11967 h 12800"/>
              <a:gd name="T30" fmla="*/ 12695 w 13528"/>
              <a:gd name="T31" fmla="*/ 4996 h 12800"/>
              <a:gd name="T32" fmla="*/ 12071 w 13528"/>
              <a:gd name="T33" fmla="*/ 4372 h 12800"/>
              <a:gd name="T34" fmla="*/ 10197 w 13528"/>
              <a:gd name="T35" fmla="*/ 4372 h 12800"/>
              <a:gd name="T36" fmla="*/ 10197 w 13528"/>
              <a:gd name="T37" fmla="*/ 11759 h 12800"/>
              <a:gd name="T38" fmla="*/ 10093 w 13528"/>
              <a:gd name="T39" fmla="*/ 11863 h 12800"/>
              <a:gd name="T40" fmla="*/ 9262 w 13528"/>
              <a:gd name="T41" fmla="*/ 11863 h 12800"/>
              <a:gd name="T42" fmla="*/ 3435 w 13528"/>
              <a:gd name="T43" fmla="*/ 5203 h 12800"/>
              <a:gd name="T44" fmla="*/ 3435 w 13528"/>
              <a:gd name="T45" fmla="*/ 4370 h 12800"/>
              <a:gd name="T46" fmla="*/ 6764 w 13528"/>
              <a:gd name="T47" fmla="*/ 4370 h 12800"/>
              <a:gd name="T48" fmla="*/ 6764 w 13528"/>
              <a:gd name="T49" fmla="*/ 5203 h 12800"/>
              <a:gd name="T50" fmla="*/ 3435 w 13528"/>
              <a:gd name="T51" fmla="*/ 5203 h 12800"/>
              <a:gd name="T52" fmla="*/ 3435 w 13528"/>
              <a:gd name="T53" fmla="*/ 9678 h 12800"/>
              <a:gd name="T54" fmla="*/ 3435 w 13528"/>
              <a:gd name="T55" fmla="*/ 8845 h 12800"/>
              <a:gd name="T56" fmla="*/ 6764 w 13528"/>
              <a:gd name="T57" fmla="*/ 8845 h 12800"/>
              <a:gd name="T58" fmla="*/ 6764 w 13528"/>
              <a:gd name="T59" fmla="*/ 9678 h 12800"/>
              <a:gd name="T60" fmla="*/ 3435 w 13528"/>
              <a:gd name="T61" fmla="*/ 9678 h 12800"/>
              <a:gd name="T62" fmla="*/ 3435 w 13528"/>
              <a:gd name="T63" fmla="*/ 2185 h 12800"/>
              <a:gd name="T64" fmla="*/ 6764 w 13528"/>
              <a:gd name="T65" fmla="*/ 2185 h 12800"/>
              <a:gd name="T66" fmla="*/ 6764 w 13528"/>
              <a:gd name="T67" fmla="*/ 3018 h 12800"/>
              <a:gd name="T68" fmla="*/ 3642 w 13528"/>
              <a:gd name="T69" fmla="*/ 3018 h 12800"/>
              <a:gd name="T70" fmla="*/ 3539 w 13528"/>
              <a:gd name="T71" fmla="*/ 2914 h 12800"/>
              <a:gd name="T72" fmla="*/ 3435 w 13528"/>
              <a:gd name="T73" fmla="*/ 2185 h 12800"/>
              <a:gd name="T74" fmla="*/ 3435 w 13528"/>
              <a:gd name="T75" fmla="*/ 6660 h 12800"/>
              <a:gd name="T76" fmla="*/ 6764 w 13528"/>
              <a:gd name="T77" fmla="*/ 6660 h 12800"/>
              <a:gd name="T78" fmla="*/ 6764 w 13528"/>
              <a:gd name="T79" fmla="*/ 7493 h 12800"/>
              <a:gd name="T80" fmla="*/ 3435 w 13528"/>
              <a:gd name="T81" fmla="*/ 7493 h 12800"/>
              <a:gd name="T82" fmla="*/ 3435 w 13528"/>
              <a:gd name="T83" fmla="*/ 6660 h 12800"/>
              <a:gd name="T84" fmla="*/ 3435 w 13528"/>
              <a:gd name="T85" fmla="*/ 666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528" h="12800">
                <a:moveTo>
                  <a:pt x="9262" y="11863"/>
                </a:moveTo>
                <a:lnTo>
                  <a:pt x="9262" y="728"/>
                </a:lnTo>
                <a:cubicBezTo>
                  <a:pt x="9262" y="311"/>
                  <a:pt x="8845" y="0"/>
                  <a:pt x="8429" y="0"/>
                </a:cubicBezTo>
                <a:lnTo>
                  <a:pt x="1769" y="0"/>
                </a:lnTo>
                <a:cubicBezTo>
                  <a:pt x="1456" y="0"/>
                  <a:pt x="1248" y="104"/>
                  <a:pt x="1145" y="313"/>
                </a:cubicBezTo>
                <a:cubicBezTo>
                  <a:pt x="937" y="520"/>
                  <a:pt x="937" y="730"/>
                  <a:pt x="937" y="937"/>
                </a:cubicBezTo>
                <a:lnTo>
                  <a:pt x="937" y="11967"/>
                </a:lnTo>
                <a:lnTo>
                  <a:pt x="417" y="11967"/>
                </a:lnTo>
                <a:cubicBezTo>
                  <a:pt x="210" y="11967"/>
                  <a:pt x="104" y="12070"/>
                  <a:pt x="104" y="12280"/>
                </a:cubicBezTo>
                <a:cubicBezTo>
                  <a:pt x="0" y="12487"/>
                  <a:pt x="104" y="12593"/>
                  <a:pt x="208" y="12696"/>
                </a:cubicBezTo>
                <a:cubicBezTo>
                  <a:pt x="311" y="12800"/>
                  <a:pt x="415" y="12800"/>
                  <a:pt x="624" y="12800"/>
                </a:cubicBezTo>
                <a:lnTo>
                  <a:pt x="13111" y="12800"/>
                </a:lnTo>
                <a:cubicBezTo>
                  <a:pt x="13319" y="12800"/>
                  <a:pt x="13424" y="12696"/>
                  <a:pt x="13424" y="12487"/>
                </a:cubicBezTo>
                <a:cubicBezTo>
                  <a:pt x="13528" y="12280"/>
                  <a:pt x="13321" y="11967"/>
                  <a:pt x="13111" y="11967"/>
                </a:cubicBezTo>
                <a:lnTo>
                  <a:pt x="12695" y="11967"/>
                </a:lnTo>
                <a:lnTo>
                  <a:pt x="12695" y="4996"/>
                </a:lnTo>
                <a:cubicBezTo>
                  <a:pt x="12695" y="4579"/>
                  <a:pt x="12487" y="4372"/>
                  <a:pt x="12071" y="4372"/>
                </a:cubicBezTo>
                <a:lnTo>
                  <a:pt x="10197" y="4372"/>
                </a:lnTo>
                <a:lnTo>
                  <a:pt x="10197" y="11759"/>
                </a:lnTo>
                <a:lnTo>
                  <a:pt x="10093" y="11863"/>
                </a:lnTo>
                <a:lnTo>
                  <a:pt x="9262" y="11863"/>
                </a:lnTo>
                <a:close/>
                <a:moveTo>
                  <a:pt x="3435" y="5203"/>
                </a:moveTo>
                <a:lnTo>
                  <a:pt x="3435" y="4370"/>
                </a:lnTo>
                <a:lnTo>
                  <a:pt x="6764" y="4370"/>
                </a:lnTo>
                <a:lnTo>
                  <a:pt x="6764" y="5203"/>
                </a:lnTo>
                <a:lnTo>
                  <a:pt x="3435" y="5203"/>
                </a:lnTo>
                <a:close/>
                <a:moveTo>
                  <a:pt x="3435" y="9678"/>
                </a:moveTo>
                <a:lnTo>
                  <a:pt x="3435" y="8845"/>
                </a:lnTo>
                <a:lnTo>
                  <a:pt x="6764" y="8845"/>
                </a:lnTo>
                <a:lnTo>
                  <a:pt x="6764" y="9678"/>
                </a:lnTo>
                <a:lnTo>
                  <a:pt x="3435" y="9678"/>
                </a:lnTo>
                <a:close/>
                <a:moveTo>
                  <a:pt x="3435" y="2185"/>
                </a:moveTo>
                <a:lnTo>
                  <a:pt x="6764" y="2185"/>
                </a:lnTo>
                <a:lnTo>
                  <a:pt x="6764" y="3018"/>
                </a:lnTo>
                <a:lnTo>
                  <a:pt x="3642" y="3018"/>
                </a:lnTo>
                <a:cubicBezTo>
                  <a:pt x="3539" y="3018"/>
                  <a:pt x="3539" y="3018"/>
                  <a:pt x="3539" y="2914"/>
                </a:cubicBezTo>
                <a:cubicBezTo>
                  <a:pt x="3435" y="2601"/>
                  <a:pt x="3435" y="2394"/>
                  <a:pt x="3435" y="2185"/>
                </a:cubicBezTo>
                <a:close/>
                <a:moveTo>
                  <a:pt x="3435" y="6660"/>
                </a:moveTo>
                <a:lnTo>
                  <a:pt x="6764" y="6660"/>
                </a:lnTo>
                <a:lnTo>
                  <a:pt x="6764" y="7493"/>
                </a:lnTo>
                <a:lnTo>
                  <a:pt x="3435" y="7493"/>
                </a:lnTo>
                <a:lnTo>
                  <a:pt x="3435" y="6660"/>
                </a:lnTo>
                <a:close/>
                <a:moveTo>
                  <a:pt x="3435" y="6660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confont-11837-5648619">
            <a:extLst>
              <a:ext uri="{FF2B5EF4-FFF2-40B4-BE49-F238E27FC236}">
                <a16:creationId xmlns:a16="http://schemas.microsoft.com/office/drawing/2014/main" id="{C158C12A-80DB-5336-3C24-0D21E1EBAD2C}"/>
              </a:ext>
            </a:extLst>
          </p:cNvPr>
          <p:cNvSpPr/>
          <p:nvPr/>
        </p:nvSpPr>
        <p:spPr>
          <a:xfrm>
            <a:off x="5929958" y="2601006"/>
            <a:ext cx="332083" cy="398565"/>
          </a:xfrm>
          <a:custGeom>
            <a:avLst/>
            <a:gdLst>
              <a:gd name="T0" fmla="*/ 9600 w 10667"/>
              <a:gd name="T1" fmla="*/ 12800 h 12800"/>
              <a:gd name="T2" fmla="*/ 1067 w 10667"/>
              <a:gd name="T3" fmla="*/ 12800 h 12800"/>
              <a:gd name="T4" fmla="*/ 312 w 10667"/>
              <a:gd name="T5" fmla="*/ 12488 h 12800"/>
              <a:gd name="T6" fmla="*/ 0 w 10667"/>
              <a:gd name="T7" fmla="*/ 11733 h 12800"/>
              <a:gd name="T8" fmla="*/ 0 w 10667"/>
              <a:gd name="T9" fmla="*/ 1067 h 12800"/>
              <a:gd name="T10" fmla="*/ 1067 w 10667"/>
              <a:gd name="T11" fmla="*/ 0 h 12800"/>
              <a:gd name="T12" fmla="*/ 9600 w 10667"/>
              <a:gd name="T13" fmla="*/ 0 h 12800"/>
              <a:gd name="T14" fmla="*/ 10354 w 10667"/>
              <a:gd name="T15" fmla="*/ 313 h 12800"/>
              <a:gd name="T16" fmla="*/ 10667 w 10667"/>
              <a:gd name="T17" fmla="*/ 1067 h 12800"/>
              <a:gd name="T18" fmla="*/ 10667 w 10667"/>
              <a:gd name="T19" fmla="*/ 11734 h 12800"/>
              <a:gd name="T20" fmla="*/ 9600 w 10667"/>
              <a:gd name="T21" fmla="*/ 12800 h 12800"/>
              <a:gd name="T22" fmla="*/ 1333 w 10667"/>
              <a:gd name="T23" fmla="*/ 9600 h 12800"/>
              <a:gd name="T24" fmla="*/ 1865 w 10667"/>
              <a:gd name="T25" fmla="*/ 10133 h 12800"/>
              <a:gd name="T26" fmla="*/ 5598 w 10667"/>
              <a:gd name="T27" fmla="*/ 10133 h 12800"/>
              <a:gd name="T28" fmla="*/ 6131 w 10667"/>
              <a:gd name="T29" fmla="*/ 9600 h 12800"/>
              <a:gd name="T30" fmla="*/ 6131 w 10667"/>
              <a:gd name="T31" fmla="*/ 9067 h 12800"/>
              <a:gd name="T32" fmla="*/ 5598 w 10667"/>
              <a:gd name="T33" fmla="*/ 8534 h 12800"/>
              <a:gd name="T34" fmla="*/ 1867 w 10667"/>
              <a:gd name="T35" fmla="*/ 8534 h 12800"/>
              <a:gd name="T36" fmla="*/ 1334 w 10667"/>
              <a:gd name="T37" fmla="*/ 9067 h 12800"/>
              <a:gd name="T38" fmla="*/ 1334 w 10667"/>
              <a:gd name="T39" fmla="*/ 9600 h 12800"/>
              <a:gd name="T40" fmla="*/ 1333 w 10667"/>
              <a:gd name="T41" fmla="*/ 9600 h 12800"/>
              <a:gd name="T42" fmla="*/ 1333 w 10667"/>
              <a:gd name="T43" fmla="*/ 6667 h 12800"/>
              <a:gd name="T44" fmla="*/ 1865 w 10667"/>
              <a:gd name="T45" fmla="*/ 7200 h 12800"/>
              <a:gd name="T46" fmla="*/ 5598 w 10667"/>
              <a:gd name="T47" fmla="*/ 7200 h 12800"/>
              <a:gd name="T48" fmla="*/ 6131 w 10667"/>
              <a:gd name="T49" fmla="*/ 6667 h 12800"/>
              <a:gd name="T50" fmla="*/ 6131 w 10667"/>
              <a:gd name="T51" fmla="*/ 6134 h 12800"/>
              <a:gd name="T52" fmla="*/ 5598 w 10667"/>
              <a:gd name="T53" fmla="*/ 5602 h 12800"/>
              <a:gd name="T54" fmla="*/ 1867 w 10667"/>
              <a:gd name="T55" fmla="*/ 5602 h 12800"/>
              <a:gd name="T56" fmla="*/ 1334 w 10667"/>
              <a:gd name="T57" fmla="*/ 6134 h 12800"/>
              <a:gd name="T58" fmla="*/ 1334 w 10667"/>
              <a:gd name="T59" fmla="*/ 6667 h 12800"/>
              <a:gd name="T60" fmla="*/ 1333 w 10667"/>
              <a:gd name="T61" fmla="*/ 6667 h 12800"/>
              <a:gd name="T62" fmla="*/ 7733 w 10667"/>
              <a:gd name="T63" fmla="*/ 3200 h 12800"/>
              <a:gd name="T64" fmla="*/ 7200 w 10667"/>
              <a:gd name="T65" fmla="*/ 2667 h 12800"/>
              <a:gd name="T66" fmla="*/ 1867 w 10667"/>
              <a:gd name="T67" fmla="*/ 2667 h 12800"/>
              <a:gd name="T68" fmla="*/ 1333 w 10667"/>
              <a:gd name="T69" fmla="*/ 3200 h 12800"/>
              <a:gd name="T70" fmla="*/ 1333 w 10667"/>
              <a:gd name="T71" fmla="*/ 3733 h 12800"/>
              <a:gd name="T72" fmla="*/ 1865 w 10667"/>
              <a:gd name="T73" fmla="*/ 4266 h 12800"/>
              <a:gd name="T74" fmla="*/ 7198 w 10667"/>
              <a:gd name="T75" fmla="*/ 4266 h 12800"/>
              <a:gd name="T76" fmla="*/ 7731 w 10667"/>
              <a:gd name="T77" fmla="*/ 3733 h 12800"/>
              <a:gd name="T78" fmla="*/ 7731 w 10667"/>
              <a:gd name="T79" fmla="*/ 3200 h 12800"/>
              <a:gd name="T80" fmla="*/ 7733 w 10667"/>
              <a:gd name="T81" fmla="*/ 3200 h 12800"/>
              <a:gd name="T82" fmla="*/ 10133 w 10667"/>
              <a:gd name="T83" fmla="*/ 3200 h 12800"/>
              <a:gd name="T84" fmla="*/ 9600 w 10667"/>
              <a:gd name="T85" fmla="*/ 2667 h 12800"/>
              <a:gd name="T86" fmla="*/ 9067 w 10667"/>
              <a:gd name="T87" fmla="*/ 2667 h 12800"/>
              <a:gd name="T88" fmla="*/ 8534 w 10667"/>
              <a:gd name="T89" fmla="*/ 3200 h 12800"/>
              <a:gd name="T90" fmla="*/ 8534 w 10667"/>
              <a:gd name="T91" fmla="*/ 3733 h 12800"/>
              <a:gd name="T92" fmla="*/ 10134 w 10667"/>
              <a:gd name="T93" fmla="*/ 3733 h 12800"/>
              <a:gd name="T94" fmla="*/ 10134 w 10667"/>
              <a:gd name="T95" fmla="*/ 3200 h 12800"/>
              <a:gd name="T96" fmla="*/ 10133 w 10667"/>
              <a:gd name="T97" fmla="*/ 3200 h 12800"/>
              <a:gd name="T98" fmla="*/ 10133 w 10667"/>
              <a:gd name="T99" fmla="*/ 4000 h 12800"/>
              <a:gd name="T100" fmla="*/ 8533 w 10667"/>
              <a:gd name="T101" fmla="*/ 4000 h 12800"/>
              <a:gd name="T102" fmla="*/ 8533 w 10667"/>
              <a:gd name="T103" fmla="*/ 8797 h 12800"/>
              <a:gd name="T104" fmla="*/ 8529 w 10667"/>
              <a:gd name="T105" fmla="*/ 8797 h 12800"/>
              <a:gd name="T106" fmla="*/ 9331 w 10667"/>
              <a:gd name="T107" fmla="*/ 10400 h 12800"/>
              <a:gd name="T108" fmla="*/ 10131 w 10667"/>
              <a:gd name="T109" fmla="*/ 8800 h 12800"/>
              <a:gd name="T110" fmla="*/ 10133 w 10667"/>
              <a:gd name="T111" fmla="*/ 8800 h 12800"/>
              <a:gd name="T112" fmla="*/ 10133 w 10667"/>
              <a:gd name="T113" fmla="*/ 4000 h 12800"/>
              <a:gd name="T114" fmla="*/ 10133 w 10667"/>
              <a:gd name="T115" fmla="*/ 400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667" h="12800">
                <a:moveTo>
                  <a:pt x="9600" y="12800"/>
                </a:moveTo>
                <a:lnTo>
                  <a:pt x="1067" y="12800"/>
                </a:lnTo>
                <a:cubicBezTo>
                  <a:pt x="784" y="12800"/>
                  <a:pt x="512" y="12688"/>
                  <a:pt x="312" y="12488"/>
                </a:cubicBezTo>
                <a:cubicBezTo>
                  <a:pt x="112" y="12288"/>
                  <a:pt x="0" y="12016"/>
                  <a:pt x="0" y="11733"/>
                </a:cubicBezTo>
                <a:lnTo>
                  <a:pt x="0" y="1067"/>
                </a:lnTo>
                <a:cubicBezTo>
                  <a:pt x="0" y="478"/>
                  <a:pt x="478" y="0"/>
                  <a:pt x="1067" y="0"/>
                </a:cubicBezTo>
                <a:lnTo>
                  <a:pt x="9600" y="0"/>
                </a:lnTo>
                <a:cubicBezTo>
                  <a:pt x="9883" y="0"/>
                  <a:pt x="10154" y="113"/>
                  <a:pt x="10354" y="313"/>
                </a:cubicBezTo>
                <a:cubicBezTo>
                  <a:pt x="10554" y="513"/>
                  <a:pt x="10667" y="784"/>
                  <a:pt x="10667" y="1067"/>
                </a:cubicBezTo>
                <a:lnTo>
                  <a:pt x="10667" y="11734"/>
                </a:lnTo>
                <a:cubicBezTo>
                  <a:pt x="10667" y="12322"/>
                  <a:pt x="10189" y="12800"/>
                  <a:pt x="9600" y="12800"/>
                </a:cubicBezTo>
                <a:close/>
                <a:moveTo>
                  <a:pt x="1333" y="9600"/>
                </a:moveTo>
                <a:cubicBezTo>
                  <a:pt x="1333" y="9895"/>
                  <a:pt x="1572" y="10133"/>
                  <a:pt x="1865" y="10133"/>
                </a:cubicBezTo>
                <a:lnTo>
                  <a:pt x="5598" y="10133"/>
                </a:lnTo>
                <a:cubicBezTo>
                  <a:pt x="5893" y="10133"/>
                  <a:pt x="6131" y="9894"/>
                  <a:pt x="6131" y="9600"/>
                </a:cubicBezTo>
                <a:lnTo>
                  <a:pt x="6131" y="9067"/>
                </a:lnTo>
                <a:cubicBezTo>
                  <a:pt x="6131" y="8772"/>
                  <a:pt x="5892" y="8534"/>
                  <a:pt x="5598" y="8534"/>
                </a:cubicBezTo>
                <a:lnTo>
                  <a:pt x="1867" y="8534"/>
                </a:lnTo>
                <a:cubicBezTo>
                  <a:pt x="1573" y="8534"/>
                  <a:pt x="1334" y="8773"/>
                  <a:pt x="1334" y="9067"/>
                </a:cubicBezTo>
                <a:lnTo>
                  <a:pt x="1334" y="9600"/>
                </a:lnTo>
                <a:lnTo>
                  <a:pt x="1333" y="9600"/>
                </a:lnTo>
                <a:close/>
                <a:moveTo>
                  <a:pt x="1333" y="6667"/>
                </a:moveTo>
                <a:cubicBezTo>
                  <a:pt x="1333" y="6963"/>
                  <a:pt x="1572" y="7200"/>
                  <a:pt x="1865" y="7200"/>
                </a:cubicBezTo>
                <a:lnTo>
                  <a:pt x="5598" y="7200"/>
                </a:lnTo>
                <a:cubicBezTo>
                  <a:pt x="5893" y="7200"/>
                  <a:pt x="6131" y="6961"/>
                  <a:pt x="6131" y="6667"/>
                </a:cubicBezTo>
                <a:lnTo>
                  <a:pt x="6131" y="6134"/>
                </a:lnTo>
                <a:cubicBezTo>
                  <a:pt x="6131" y="5839"/>
                  <a:pt x="5892" y="5602"/>
                  <a:pt x="5598" y="5602"/>
                </a:cubicBezTo>
                <a:lnTo>
                  <a:pt x="1867" y="5602"/>
                </a:lnTo>
                <a:cubicBezTo>
                  <a:pt x="1573" y="5602"/>
                  <a:pt x="1334" y="5841"/>
                  <a:pt x="1334" y="6134"/>
                </a:cubicBezTo>
                <a:lnTo>
                  <a:pt x="1334" y="6667"/>
                </a:lnTo>
                <a:lnTo>
                  <a:pt x="1333" y="6667"/>
                </a:lnTo>
                <a:close/>
                <a:moveTo>
                  <a:pt x="7733" y="3200"/>
                </a:moveTo>
                <a:cubicBezTo>
                  <a:pt x="7733" y="2905"/>
                  <a:pt x="7493" y="2667"/>
                  <a:pt x="7200" y="2667"/>
                </a:cubicBezTo>
                <a:lnTo>
                  <a:pt x="1867" y="2667"/>
                </a:lnTo>
                <a:cubicBezTo>
                  <a:pt x="1572" y="2667"/>
                  <a:pt x="1333" y="2905"/>
                  <a:pt x="1333" y="3200"/>
                </a:cubicBezTo>
                <a:lnTo>
                  <a:pt x="1333" y="3733"/>
                </a:lnTo>
                <a:cubicBezTo>
                  <a:pt x="1333" y="4028"/>
                  <a:pt x="1572" y="4266"/>
                  <a:pt x="1865" y="4266"/>
                </a:cubicBezTo>
                <a:lnTo>
                  <a:pt x="7198" y="4266"/>
                </a:lnTo>
                <a:cubicBezTo>
                  <a:pt x="7493" y="4266"/>
                  <a:pt x="7731" y="4027"/>
                  <a:pt x="7731" y="3733"/>
                </a:cubicBezTo>
                <a:lnTo>
                  <a:pt x="7731" y="3200"/>
                </a:lnTo>
                <a:lnTo>
                  <a:pt x="7733" y="3200"/>
                </a:lnTo>
                <a:close/>
                <a:moveTo>
                  <a:pt x="10133" y="3200"/>
                </a:moveTo>
                <a:cubicBezTo>
                  <a:pt x="10133" y="2905"/>
                  <a:pt x="9893" y="2667"/>
                  <a:pt x="9600" y="2667"/>
                </a:cubicBezTo>
                <a:lnTo>
                  <a:pt x="9067" y="2667"/>
                </a:lnTo>
                <a:cubicBezTo>
                  <a:pt x="8772" y="2667"/>
                  <a:pt x="8534" y="2906"/>
                  <a:pt x="8534" y="3200"/>
                </a:cubicBezTo>
                <a:lnTo>
                  <a:pt x="8534" y="3733"/>
                </a:lnTo>
                <a:lnTo>
                  <a:pt x="10134" y="3733"/>
                </a:lnTo>
                <a:lnTo>
                  <a:pt x="10134" y="3200"/>
                </a:lnTo>
                <a:lnTo>
                  <a:pt x="10133" y="3200"/>
                </a:lnTo>
                <a:close/>
                <a:moveTo>
                  <a:pt x="10133" y="4000"/>
                </a:moveTo>
                <a:lnTo>
                  <a:pt x="8533" y="4000"/>
                </a:lnTo>
                <a:lnTo>
                  <a:pt x="8533" y="8797"/>
                </a:lnTo>
                <a:lnTo>
                  <a:pt x="8529" y="8797"/>
                </a:lnTo>
                <a:lnTo>
                  <a:pt x="9331" y="10400"/>
                </a:lnTo>
                <a:lnTo>
                  <a:pt x="10131" y="8800"/>
                </a:lnTo>
                <a:lnTo>
                  <a:pt x="10133" y="8800"/>
                </a:lnTo>
                <a:lnTo>
                  <a:pt x="10133" y="4000"/>
                </a:lnTo>
                <a:close/>
                <a:moveTo>
                  <a:pt x="10133" y="4000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B5EB6820-32D2-496C-40F1-31FE44C46B55}"/>
              </a:ext>
            </a:extLst>
          </p:cNvPr>
          <p:cNvGrpSpPr/>
          <p:nvPr/>
        </p:nvGrpSpPr>
        <p:grpSpPr>
          <a:xfrm>
            <a:off x="9238517" y="4800069"/>
            <a:ext cx="2261076" cy="1289212"/>
            <a:chOff x="9033118" y="4780819"/>
            <a:chExt cx="2261076" cy="1289212"/>
          </a:xfrm>
        </p:grpSpPr>
        <p:sp>
          <p:nvSpPr>
            <p:cNvPr id="94" name="标题 1">
              <a:extLst>
                <a:ext uri="{FF2B5EF4-FFF2-40B4-BE49-F238E27FC236}">
                  <a16:creationId xmlns:a16="http://schemas.microsoft.com/office/drawing/2014/main" id="{6CA21F65-B51F-BA49-F178-D95FF6847C87}"/>
                </a:ext>
              </a:extLst>
            </p:cNvPr>
            <p:cNvSpPr txBox="1"/>
            <p:nvPr/>
          </p:nvSpPr>
          <p:spPr>
            <a:xfrm>
              <a:off x="9033118" y="5253461"/>
              <a:ext cx="2261076" cy="8165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1400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L"/>
                </a:rPr>
                <a:t>单击此处输入你的正文，文字是您思想的提炼请尽量言简意赅的阐述观点</a:t>
              </a:r>
            </a:p>
          </p:txBody>
        </p: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0233E929-74CE-A481-B23F-CF5266FA2380}"/>
                </a:ext>
              </a:extLst>
            </p:cNvPr>
            <p:cNvGrpSpPr/>
            <p:nvPr/>
          </p:nvGrpSpPr>
          <p:grpSpPr>
            <a:xfrm>
              <a:off x="9037351" y="4780819"/>
              <a:ext cx="1876298" cy="432181"/>
              <a:chOff x="9302693" y="4780819"/>
              <a:chExt cx="1876298" cy="432181"/>
            </a:xfrm>
          </p:grpSpPr>
          <p:sp>
            <p:nvSpPr>
              <p:cNvPr id="95" name="标题 1">
                <a:extLst>
                  <a:ext uri="{FF2B5EF4-FFF2-40B4-BE49-F238E27FC236}">
                    <a16:creationId xmlns:a16="http://schemas.microsoft.com/office/drawing/2014/main" id="{4C7F118D-A50D-9DEF-CCD2-515B84818FC1}"/>
                  </a:ext>
                </a:extLst>
              </p:cNvPr>
              <p:cNvSpPr txBox="1"/>
              <p:nvPr/>
            </p:nvSpPr>
            <p:spPr>
              <a:xfrm>
                <a:off x="9302693" y="4780819"/>
                <a:ext cx="1876298" cy="432181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noFill/>
                <a:prstDash val="solid"/>
                <a:miter/>
              </a:ln>
              <a:effectLst/>
            </p:spPr>
            <p:txBody>
              <a:bodyPr vert="horz" wrap="square" lIns="0" tIns="0" rIns="0" bIns="0" rtlCol="0" anchor="ctr"/>
              <a:lstStyle/>
              <a:p>
                <a:pPr algn="ctr"/>
                <a:endParaRPr kumimoji="1" lang="zh-CN" altLang="en-US" sz="1494">
                  <a:latin typeface="+mj-ea"/>
                  <a:ea typeface="+mj-ea"/>
                </a:endParaRPr>
              </a:p>
            </p:txBody>
          </p:sp>
          <p:sp>
            <p:nvSpPr>
              <p:cNvPr id="96" name="标题 1">
                <a:extLst>
                  <a:ext uri="{FF2B5EF4-FFF2-40B4-BE49-F238E27FC236}">
                    <a16:creationId xmlns:a16="http://schemas.microsoft.com/office/drawing/2014/main" id="{A0DC151F-60F1-791F-36EA-DC88DF7A3839}"/>
                  </a:ext>
                </a:extLst>
              </p:cNvPr>
              <p:cNvSpPr txBox="1"/>
              <p:nvPr/>
            </p:nvSpPr>
            <p:spPr>
              <a:xfrm>
                <a:off x="9450267" y="4843636"/>
                <a:ext cx="1581150" cy="30654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ctr"/>
                <a:r>
                  <a:rPr kumimoji="1" lang="zh-CN" altLang="en-US" sz="2000" dirty="0">
                    <a:ln w="12700">
                      <a:noFill/>
                    </a:ln>
                    <a:solidFill>
                      <a:srgbClr val="FFFFFF">
                        <a:alpha val="100000"/>
                      </a:srgbClr>
                    </a:solidFill>
                    <a:latin typeface="+mj-ea"/>
                    <a:ea typeface="+mj-ea"/>
                    <a:cs typeface="OPPOSans H"/>
                  </a:rPr>
                  <a:t>请添加小标题</a:t>
                </a:r>
              </a:p>
            </p:txBody>
          </p:sp>
        </p:grp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B0B6BB31-0048-21D9-FB9E-5168CA22C0D1}"/>
              </a:ext>
            </a:extLst>
          </p:cNvPr>
          <p:cNvGrpSpPr/>
          <p:nvPr/>
        </p:nvGrpSpPr>
        <p:grpSpPr>
          <a:xfrm>
            <a:off x="692407" y="4800069"/>
            <a:ext cx="2261076" cy="1289212"/>
            <a:chOff x="910508" y="4865015"/>
            <a:chExt cx="2261076" cy="1289212"/>
          </a:xfrm>
        </p:grpSpPr>
        <p:sp>
          <p:nvSpPr>
            <p:cNvPr id="101" name="标题 1">
              <a:extLst>
                <a:ext uri="{FF2B5EF4-FFF2-40B4-BE49-F238E27FC236}">
                  <a16:creationId xmlns:a16="http://schemas.microsoft.com/office/drawing/2014/main" id="{AF7BAD6F-9050-9C0F-9712-1F10D130174D}"/>
                </a:ext>
              </a:extLst>
            </p:cNvPr>
            <p:cNvSpPr txBox="1"/>
            <p:nvPr/>
          </p:nvSpPr>
          <p:spPr>
            <a:xfrm>
              <a:off x="910508" y="5337657"/>
              <a:ext cx="2261076" cy="8165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rtlCol="0" anchor="t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kumimoji="1" lang="zh-CN" altLang="en-US" sz="1400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L"/>
                </a:rPr>
                <a:t>单击此处输入你的正文，文字是您思想的提炼请尽量言简意赅的阐述观点</a:t>
              </a:r>
            </a:p>
          </p:txBody>
        </p: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1E0E395B-568D-CA59-5147-16FA2AA927A3}"/>
                </a:ext>
              </a:extLst>
            </p:cNvPr>
            <p:cNvGrpSpPr/>
            <p:nvPr/>
          </p:nvGrpSpPr>
          <p:grpSpPr>
            <a:xfrm>
              <a:off x="1292111" y="4865015"/>
              <a:ext cx="1876298" cy="432181"/>
              <a:chOff x="9302693" y="4780819"/>
              <a:chExt cx="1876298" cy="432181"/>
            </a:xfrm>
          </p:grpSpPr>
          <p:sp>
            <p:nvSpPr>
              <p:cNvPr id="103" name="标题 1">
                <a:extLst>
                  <a:ext uri="{FF2B5EF4-FFF2-40B4-BE49-F238E27FC236}">
                    <a16:creationId xmlns:a16="http://schemas.microsoft.com/office/drawing/2014/main" id="{1282EC98-5832-6B11-F8B6-4907BBA2FDF3}"/>
                  </a:ext>
                </a:extLst>
              </p:cNvPr>
              <p:cNvSpPr txBox="1"/>
              <p:nvPr/>
            </p:nvSpPr>
            <p:spPr>
              <a:xfrm>
                <a:off x="9302693" y="4780819"/>
                <a:ext cx="1876298" cy="432181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noFill/>
                <a:prstDash val="solid"/>
                <a:miter/>
              </a:ln>
              <a:effectLst/>
            </p:spPr>
            <p:txBody>
              <a:bodyPr vert="horz" wrap="square" lIns="0" tIns="0" rIns="0" bIns="0" rtlCol="0" anchor="ctr"/>
              <a:lstStyle/>
              <a:p>
                <a:pPr algn="ctr"/>
                <a:endParaRPr kumimoji="1" lang="zh-CN" altLang="en-US" sz="1494">
                  <a:latin typeface="+mj-ea"/>
                  <a:ea typeface="+mj-ea"/>
                </a:endParaRPr>
              </a:p>
            </p:txBody>
          </p:sp>
          <p:sp>
            <p:nvSpPr>
              <p:cNvPr id="104" name="标题 1">
                <a:extLst>
                  <a:ext uri="{FF2B5EF4-FFF2-40B4-BE49-F238E27FC236}">
                    <a16:creationId xmlns:a16="http://schemas.microsoft.com/office/drawing/2014/main" id="{F5ACA56C-537E-80E8-BF47-8412CFF347C8}"/>
                  </a:ext>
                </a:extLst>
              </p:cNvPr>
              <p:cNvSpPr txBox="1"/>
              <p:nvPr/>
            </p:nvSpPr>
            <p:spPr>
              <a:xfrm>
                <a:off x="9450267" y="4843636"/>
                <a:ext cx="1581150" cy="30654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ctr"/>
                <a:r>
                  <a:rPr kumimoji="1" lang="zh-CN" altLang="en-US" sz="2000" dirty="0">
                    <a:ln w="12700">
                      <a:noFill/>
                    </a:ln>
                    <a:solidFill>
                      <a:srgbClr val="FFFFFF">
                        <a:alpha val="100000"/>
                      </a:srgbClr>
                    </a:solidFill>
                    <a:latin typeface="+mj-ea"/>
                    <a:ea typeface="+mj-ea"/>
                    <a:cs typeface="OPPOSans H"/>
                  </a:rPr>
                  <a:t>请添加小标题</a:t>
                </a:r>
              </a:p>
            </p:txBody>
          </p:sp>
        </p:grp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1AD6622B-6D11-3A0A-BA9F-EE0926BDB7FD}"/>
              </a:ext>
            </a:extLst>
          </p:cNvPr>
          <p:cNvGrpSpPr/>
          <p:nvPr/>
        </p:nvGrpSpPr>
        <p:grpSpPr>
          <a:xfrm>
            <a:off x="8559939" y="2742181"/>
            <a:ext cx="2261076" cy="1289212"/>
            <a:chOff x="9033118" y="4780819"/>
            <a:chExt cx="2261076" cy="1289212"/>
          </a:xfrm>
        </p:grpSpPr>
        <p:sp>
          <p:nvSpPr>
            <p:cNvPr id="116" name="标题 1">
              <a:extLst>
                <a:ext uri="{FF2B5EF4-FFF2-40B4-BE49-F238E27FC236}">
                  <a16:creationId xmlns:a16="http://schemas.microsoft.com/office/drawing/2014/main" id="{87A0E407-E76C-7FA2-1BB3-9C3336150E4A}"/>
                </a:ext>
              </a:extLst>
            </p:cNvPr>
            <p:cNvSpPr txBox="1"/>
            <p:nvPr/>
          </p:nvSpPr>
          <p:spPr>
            <a:xfrm>
              <a:off x="9033118" y="5253461"/>
              <a:ext cx="2261076" cy="8165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1400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L"/>
                </a:rPr>
                <a:t>单击此处输入你的正文，文字是您思想的提炼请尽量言简意赅的阐述观点</a:t>
              </a:r>
            </a:p>
          </p:txBody>
        </p:sp>
        <p:grpSp>
          <p:nvGrpSpPr>
            <p:cNvPr id="117" name="组合 116">
              <a:extLst>
                <a:ext uri="{FF2B5EF4-FFF2-40B4-BE49-F238E27FC236}">
                  <a16:creationId xmlns:a16="http://schemas.microsoft.com/office/drawing/2014/main" id="{1F9938F9-7DDF-382C-43DA-CFDCC08A7278}"/>
                </a:ext>
              </a:extLst>
            </p:cNvPr>
            <p:cNvGrpSpPr/>
            <p:nvPr/>
          </p:nvGrpSpPr>
          <p:grpSpPr>
            <a:xfrm>
              <a:off x="9037351" y="4780819"/>
              <a:ext cx="1876298" cy="432181"/>
              <a:chOff x="9302693" y="4780819"/>
              <a:chExt cx="1876298" cy="432181"/>
            </a:xfrm>
          </p:grpSpPr>
          <p:sp>
            <p:nvSpPr>
              <p:cNvPr id="118" name="标题 1">
                <a:extLst>
                  <a:ext uri="{FF2B5EF4-FFF2-40B4-BE49-F238E27FC236}">
                    <a16:creationId xmlns:a16="http://schemas.microsoft.com/office/drawing/2014/main" id="{A7F65992-7961-6D12-750E-0183D95B023E}"/>
                  </a:ext>
                </a:extLst>
              </p:cNvPr>
              <p:cNvSpPr txBox="1"/>
              <p:nvPr/>
            </p:nvSpPr>
            <p:spPr>
              <a:xfrm>
                <a:off x="9302693" y="4780819"/>
                <a:ext cx="1876298" cy="432181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noFill/>
                <a:prstDash val="solid"/>
                <a:miter/>
              </a:ln>
              <a:effectLst/>
            </p:spPr>
            <p:txBody>
              <a:bodyPr vert="horz" wrap="square" lIns="0" tIns="0" rIns="0" bIns="0" rtlCol="0" anchor="ctr"/>
              <a:lstStyle/>
              <a:p>
                <a:pPr algn="ctr"/>
                <a:endParaRPr kumimoji="1" lang="zh-CN" altLang="en-US" sz="1494">
                  <a:latin typeface="+mj-ea"/>
                  <a:ea typeface="+mj-ea"/>
                </a:endParaRPr>
              </a:p>
            </p:txBody>
          </p:sp>
          <p:sp>
            <p:nvSpPr>
              <p:cNvPr id="119" name="标题 1">
                <a:extLst>
                  <a:ext uri="{FF2B5EF4-FFF2-40B4-BE49-F238E27FC236}">
                    <a16:creationId xmlns:a16="http://schemas.microsoft.com/office/drawing/2014/main" id="{489F181D-F15F-1F36-4430-86B04B9506B7}"/>
                  </a:ext>
                </a:extLst>
              </p:cNvPr>
              <p:cNvSpPr txBox="1"/>
              <p:nvPr/>
            </p:nvSpPr>
            <p:spPr>
              <a:xfrm>
                <a:off x="9450267" y="4843636"/>
                <a:ext cx="1581150" cy="30654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ctr"/>
                <a:r>
                  <a:rPr kumimoji="1" lang="zh-CN" altLang="en-US" sz="2000" dirty="0">
                    <a:ln w="12700">
                      <a:noFill/>
                    </a:ln>
                    <a:solidFill>
                      <a:srgbClr val="FFFFFF">
                        <a:alpha val="100000"/>
                      </a:srgbClr>
                    </a:solidFill>
                    <a:latin typeface="+mj-ea"/>
                    <a:ea typeface="+mj-ea"/>
                    <a:cs typeface="OPPOSans H"/>
                  </a:rPr>
                  <a:t>请添加小标题</a:t>
                </a:r>
              </a:p>
            </p:txBody>
          </p:sp>
        </p:grp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CC4A7CA5-5A4D-842E-BC0E-7A5CB56FE197}"/>
              </a:ext>
            </a:extLst>
          </p:cNvPr>
          <p:cNvGrpSpPr/>
          <p:nvPr/>
        </p:nvGrpSpPr>
        <p:grpSpPr>
          <a:xfrm>
            <a:off x="1370986" y="2742181"/>
            <a:ext cx="2261076" cy="1289212"/>
            <a:chOff x="910508" y="4865015"/>
            <a:chExt cx="2261076" cy="1289212"/>
          </a:xfrm>
        </p:grpSpPr>
        <p:sp>
          <p:nvSpPr>
            <p:cNvPr id="112" name="标题 1">
              <a:extLst>
                <a:ext uri="{FF2B5EF4-FFF2-40B4-BE49-F238E27FC236}">
                  <a16:creationId xmlns:a16="http://schemas.microsoft.com/office/drawing/2014/main" id="{E04DF7FC-10F2-B23F-BF7C-58C72C8CC558}"/>
                </a:ext>
              </a:extLst>
            </p:cNvPr>
            <p:cNvSpPr txBox="1"/>
            <p:nvPr/>
          </p:nvSpPr>
          <p:spPr>
            <a:xfrm>
              <a:off x="910508" y="5337657"/>
              <a:ext cx="2261076" cy="8165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rtlCol="0" anchor="t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kumimoji="1" lang="zh-CN" altLang="en-US" sz="1400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L"/>
                </a:rPr>
                <a:t>单击此处输入你的正文，文字是您思想的提炼请尽量言简意赅的阐述观点</a:t>
              </a:r>
            </a:p>
          </p:txBody>
        </p:sp>
        <p:grpSp>
          <p:nvGrpSpPr>
            <p:cNvPr id="113" name="组合 112">
              <a:extLst>
                <a:ext uri="{FF2B5EF4-FFF2-40B4-BE49-F238E27FC236}">
                  <a16:creationId xmlns:a16="http://schemas.microsoft.com/office/drawing/2014/main" id="{71148414-0A59-E99E-D793-285B03FD8676}"/>
                </a:ext>
              </a:extLst>
            </p:cNvPr>
            <p:cNvGrpSpPr/>
            <p:nvPr/>
          </p:nvGrpSpPr>
          <p:grpSpPr>
            <a:xfrm>
              <a:off x="1292111" y="4865015"/>
              <a:ext cx="1876298" cy="432181"/>
              <a:chOff x="9302693" y="4780819"/>
              <a:chExt cx="1876298" cy="432181"/>
            </a:xfrm>
          </p:grpSpPr>
          <p:sp>
            <p:nvSpPr>
              <p:cNvPr id="114" name="标题 1">
                <a:extLst>
                  <a:ext uri="{FF2B5EF4-FFF2-40B4-BE49-F238E27FC236}">
                    <a16:creationId xmlns:a16="http://schemas.microsoft.com/office/drawing/2014/main" id="{C01501F8-D842-1D64-5D52-9A1694A384B6}"/>
                  </a:ext>
                </a:extLst>
              </p:cNvPr>
              <p:cNvSpPr txBox="1"/>
              <p:nvPr/>
            </p:nvSpPr>
            <p:spPr>
              <a:xfrm>
                <a:off x="9302693" y="4780819"/>
                <a:ext cx="1876298" cy="432181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noFill/>
                <a:prstDash val="solid"/>
                <a:miter/>
              </a:ln>
              <a:effectLst/>
            </p:spPr>
            <p:txBody>
              <a:bodyPr vert="horz" wrap="square" lIns="0" tIns="0" rIns="0" bIns="0" rtlCol="0" anchor="ctr"/>
              <a:lstStyle/>
              <a:p>
                <a:pPr algn="ctr"/>
                <a:endParaRPr kumimoji="1" lang="zh-CN" altLang="en-US" sz="1494">
                  <a:latin typeface="+mj-ea"/>
                  <a:ea typeface="+mj-ea"/>
                </a:endParaRPr>
              </a:p>
            </p:txBody>
          </p:sp>
          <p:sp>
            <p:nvSpPr>
              <p:cNvPr id="115" name="标题 1">
                <a:extLst>
                  <a:ext uri="{FF2B5EF4-FFF2-40B4-BE49-F238E27FC236}">
                    <a16:creationId xmlns:a16="http://schemas.microsoft.com/office/drawing/2014/main" id="{3EBA18C9-7790-D775-022B-580FE4F39450}"/>
                  </a:ext>
                </a:extLst>
              </p:cNvPr>
              <p:cNvSpPr txBox="1"/>
              <p:nvPr/>
            </p:nvSpPr>
            <p:spPr>
              <a:xfrm>
                <a:off x="9450267" y="4843636"/>
                <a:ext cx="1581150" cy="30654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ctr"/>
                <a:r>
                  <a:rPr kumimoji="1" lang="zh-CN" altLang="en-US" sz="2000" dirty="0">
                    <a:ln w="12700">
                      <a:noFill/>
                    </a:ln>
                    <a:solidFill>
                      <a:srgbClr val="FFFFFF">
                        <a:alpha val="100000"/>
                      </a:srgbClr>
                    </a:solidFill>
                    <a:latin typeface="+mj-ea"/>
                    <a:ea typeface="+mj-ea"/>
                    <a:cs typeface="OPPOSans H"/>
                  </a:rPr>
                  <a:t>请添加小标题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242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D53097ED-DD8F-9971-A92D-62D2BD24F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24038140-2358-B897-CC3C-B729DA24981E}"/>
              </a:ext>
            </a:extLst>
          </p:cNvPr>
          <p:cNvSpPr txBox="1"/>
          <p:nvPr/>
        </p:nvSpPr>
        <p:spPr>
          <a:xfrm>
            <a:off x="4347554" y="3945398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noProof="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01</a:t>
            </a:r>
            <a:endParaRPr kumimoji="1" lang="zh-CN" altLang="en-US" sz="2400" b="0" i="0" u="none" strike="noStrike" kern="1200" cap="none" spc="0" normalizeH="0" noProof="0" dirty="0">
              <a:solidFill>
                <a:schemeClr val="bg1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85206DE-D5DF-1016-26C4-B5DA193513AB}"/>
              </a:ext>
            </a:extLst>
          </p:cNvPr>
          <p:cNvSpPr txBox="1"/>
          <p:nvPr/>
        </p:nvSpPr>
        <p:spPr>
          <a:xfrm>
            <a:off x="5243523" y="3945880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43" name="文本占位符 9">
            <a:extLst>
              <a:ext uri="{FF2B5EF4-FFF2-40B4-BE49-F238E27FC236}">
                <a16:creationId xmlns:a16="http://schemas.microsoft.com/office/drawing/2014/main" id="{AA0CFFE2-BBB9-9E45-37C6-32AE6B43F2CB}"/>
              </a:ext>
            </a:extLst>
          </p:cNvPr>
          <p:cNvSpPr txBox="1">
            <a:spLocks/>
          </p:cNvSpPr>
          <p:nvPr/>
        </p:nvSpPr>
        <p:spPr>
          <a:xfrm>
            <a:off x="5264365" y="4407545"/>
            <a:ext cx="2254175" cy="199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ea typeface="汉仪旗黑KW 55S" panose="00020600040101010101" pitchFamily="18" charset="-122"/>
                <a:cs typeface="+mn-ea"/>
                <a:sym typeface="汉仪旗黑KW 55S" panose="00020600040101010101" pitchFamily="18" charset="-122"/>
              </a:rPr>
              <a:t>Completion of work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DD45B77-71AD-7E32-84C3-BADD22B95FBB}"/>
              </a:ext>
            </a:extLst>
          </p:cNvPr>
          <p:cNvSpPr txBox="1"/>
          <p:nvPr/>
        </p:nvSpPr>
        <p:spPr>
          <a:xfrm>
            <a:off x="4347554" y="5148807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noProof="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02</a:t>
            </a:r>
            <a:endParaRPr kumimoji="1" lang="zh-CN" altLang="en-US" sz="2400" b="0" i="0" u="none" strike="noStrike" kern="1200" cap="none" spc="0" normalizeH="0" noProof="0" dirty="0">
              <a:solidFill>
                <a:schemeClr val="bg1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423AC2D-7447-4594-F0B5-79DB88E16512}"/>
              </a:ext>
            </a:extLst>
          </p:cNvPr>
          <p:cNvSpPr txBox="1"/>
          <p:nvPr/>
        </p:nvSpPr>
        <p:spPr>
          <a:xfrm>
            <a:off x="5243523" y="5149289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49" name="文本占位符 9">
            <a:extLst>
              <a:ext uri="{FF2B5EF4-FFF2-40B4-BE49-F238E27FC236}">
                <a16:creationId xmlns:a16="http://schemas.microsoft.com/office/drawing/2014/main" id="{3573DD81-F6B2-A261-B265-8601E045F084}"/>
              </a:ext>
            </a:extLst>
          </p:cNvPr>
          <p:cNvSpPr txBox="1">
            <a:spLocks/>
          </p:cNvSpPr>
          <p:nvPr/>
        </p:nvSpPr>
        <p:spPr>
          <a:xfrm>
            <a:off x="5263248" y="5610269"/>
            <a:ext cx="2255291" cy="199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ea typeface="汉仪旗黑KW 55S" panose="00020600040101010101" pitchFamily="18" charset="-122"/>
                <a:cs typeface="+mn-ea"/>
                <a:sym typeface="汉仪旗黑KW 55S" panose="00020600040101010101" pitchFamily="18" charset="-122"/>
              </a:rPr>
              <a:t>Work results show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0B04BDA8-F8E6-F148-A10E-3E75EF469BE6}"/>
              </a:ext>
            </a:extLst>
          </p:cNvPr>
          <p:cNvSpPr txBox="1"/>
          <p:nvPr/>
        </p:nvSpPr>
        <p:spPr>
          <a:xfrm>
            <a:off x="8932462" y="3945880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53" name="文本占位符 9">
            <a:extLst>
              <a:ext uri="{FF2B5EF4-FFF2-40B4-BE49-F238E27FC236}">
                <a16:creationId xmlns:a16="http://schemas.microsoft.com/office/drawing/2014/main" id="{EF684D03-267B-81CB-66B1-7D83CFCC3518}"/>
              </a:ext>
            </a:extLst>
          </p:cNvPr>
          <p:cNvSpPr txBox="1">
            <a:spLocks/>
          </p:cNvSpPr>
          <p:nvPr/>
        </p:nvSpPr>
        <p:spPr>
          <a:xfrm>
            <a:off x="8945970" y="4407545"/>
            <a:ext cx="2254175" cy="199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ea typeface="汉仪旗黑KW 55S" panose="00020600040101010101" pitchFamily="18" charset="-122"/>
                <a:cs typeface="+mn-ea"/>
                <a:sym typeface="汉仪旗黑KW 55S" panose="00020600040101010101" pitchFamily="18" charset="-122"/>
              </a:rPr>
              <a:t>Deficiencies in the work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67E09FE4-E755-8CD4-86B7-F3471D327894}"/>
              </a:ext>
            </a:extLst>
          </p:cNvPr>
          <p:cNvSpPr txBox="1"/>
          <p:nvPr/>
        </p:nvSpPr>
        <p:spPr>
          <a:xfrm>
            <a:off x="8036493" y="5148807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noProof="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04</a:t>
            </a:r>
            <a:endParaRPr kumimoji="1" lang="zh-CN" altLang="en-US" sz="2400" b="0" i="0" u="none" strike="noStrike" kern="1200" cap="none" spc="0" normalizeH="0" noProof="0" dirty="0">
              <a:solidFill>
                <a:schemeClr val="bg1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CA2F94D3-A269-A408-107D-B9F9EA572FF1}"/>
              </a:ext>
            </a:extLst>
          </p:cNvPr>
          <p:cNvSpPr txBox="1"/>
          <p:nvPr/>
        </p:nvSpPr>
        <p:spPr>
          <a:xfrm>
            <a:off x="8932462" y="5149289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57" name="文本占位符 9">
            <a:extLst>
              <a:ext uri="{FF2B5EF4-FFF2-40B4-BE49-F238E27FC236}">
                <a16:creationId xmlns:a16="http://schemas.microsoft.com/office/drawing/2014/main" id="{EF80716B-E9E1-5FD9-89C7-338D7351BC5C}"/>
              </a:ext>
            </a:extLst>
          </p:cNvPr>
          <p:cNvSpPr txBox="1">
            <a:spLocks/>
          </p:cNvSpPr>
          <p:nvPr/>
        </p:nvSpPr>
        <p:spPr>
          <a:xfrm>
            <a:off x="8945844" y="5610269"/>
            <a:ext cx="2254301" cy="199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ea typeface="汉仪旗黑KW 55S" panose="00020600040101010101" pitchFamily="18" charset="-122"/>
                <a:cs typeface="+mn-ea"/>
                <a:sym typeface="汉仪旗黑KW 55S" panose="00020600040101010101" pitchFamily="18" charset="-122"/>
              </a:rPr>
              <a:t>Work Plan for next year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51504F4-CACE-6916-2BE6-4F30B82197D4}"/>
              </a:ext>
            </a:extLst>
          </p:cNvPr>
          <p:cNvSpPr txBox="1"/>
          <p:nvPr/>
        </p:nvSpPr>
        <p:spPr>
          <a:xfrm>
            <a:off x="756036" y="5170649"/>
            <a:ext cx="2596764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en-US" altLang="zh-CN" sz="3600" dirty="0">
                <a:solidFill>
                  <a:schemeClr val="accent1">
                    <a:alpha val="50000"/>
                  </a:schemeClr>
                </a:solidFill>
              </a:rPr>
              <a:t>CONTENTS</a:t>
            </a:r>
            <a:endParaRPr lang="zh-CN" altLang="en-US" sz="3600" dirty="0">
              <a:solidFill>
                <a:schemeClr val="accent1">
                  <a:alpha val="5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95AB2CE-A434-E033-6961-8C5345077C07}"/>
              </a:ext>
            </a:extLst>
          </p:cNvPr>
          <p:cNvSpPr txBox="1"/>
          <p:nvPr/>
        </p:nvSpPr>
        <p:spPr>
          <a:xfrm>
            <a:off x="767510" y="3836786"/>
            <a:ext cx="2462213" cy="147732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9600" dirty="0">
                <a:solidFill>
                  <a:schemeClr val="accent1"/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19" name="文本占位符 9">
            <a:extLst>
              <a:ext uri="{FF2B5EF4-FFF2-40B4-BE49-F238E27FC236}">
                <a16:creationId xmlns:a16="http://schemas.microsoft.com/office/drawing/2014/main" id="{BBF4FEAE-DAEB-6704-73EB-662C9C5EA9C9}"/>
              </a:ext>
            </a:extLst>
          </p:cNvPr>
          <p:cNvSpPr txBox="1">
            <a:spLocks/>
          </p:cNvSpPr>
          <p:nvPr/>
        </p:nvSpPr>
        <p:spPr>
          <a:xfrm>
            <a:off x="8162393" y="6541274"/>
            <a:ext cx="705193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alpha val="39000"/>
                  </a:schemeClr>
                </a:solidFill>
                <a:effectLst/>
                <a:uLnTx/>
                <a:uFillTx/>
                <a:cs typeface="+mn-cs"/>
              </a:rPr>
              <a:t>BUSINESS</a:t>
            </a:r>
            <a:endParaRPr lang="en-US" altLang="zh-CN" sz="1400" dirty="0">
              <a:solidFill>
                <a:schemeClr val="accent1">
                  <a:alpha val="39000"/>
                </a:schemeClr>
              </a:solidFill>
              <a:ea typeface="汉仪旗黑KW 55S" panose="00020600040101010101" pitchFamily="18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4AA5CAE-2A32-F348-D73C-7BB22DAC61B5}"/>
              </a:ext>
            </a:extLst>
          </p:cNvPr>
          <p:cNvSpPr txBox="1"/>
          <p:nvPr/>
        </p:nvSpPr>
        <p:spPr>
          <a:xfrm>
            <a:off x="8036493" y="3945398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noProof="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03</a:t>
            </a:r>
            <a:endParaRPr kumimoji="1" lang="zh-CN" altLang="en-US" sz="2400" b="0" i="0" u="none" strike="noStrike" kern="1200" cap="none" spc="0" normalizeH="0" noProof="0" dirty="0">
              <a:solidFill>
                <a:schemeClr val="bg1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5550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04EDD2-B264-B7DA-AD8F-4487F7A94F29}"/>
              </a:ext>
            </a:extLst>
          </p:cNvPr>
          <p:cNvSpPr txBox="1"/>
          <p:nvPr/>
        </p:nvSpPr>
        <p:spPr>
          <a:xfrm>
            <a:off x="1022926" y="2119070"/>
            <a:ext cx="10147300" cy="2667000"/>
          </a:xfrm>
          <a:custGeom>
            <a:avLst/>
            <a:gdLst>
              <a:gd name="connsiteX0" fmla="*/ 0 w 10144996"/>
              <a:gd name="connsiteY0" fmla="*/ 0 h 2670524"/>
              <a:gd name="connsiteX1" fmla="*/ 1009311 w 10144996"/>
              <a:gd name="connsiteY1" fmla="*/ 0 h 2670524"/>
              <a:gd name="connsiteX2" fmla="*/ 4267200 w 10144996"/>
              <a:gd name="connsiteY2" fmla="*/ 0 h 2670524"/>
              <a:gd name="connsiteX3" fmla="*/ 4868485 w 10144996"/>
              <a:gd name="connsiteY3" fmla="*/ 0 h 2670524"/>
              <a:gd name="connsiteX4" fmla="*/ 5276511 w 10144996"/>
              <a:gd name="connsiteY4" fmla="*/ 0 h 2670524"/>
              <a:gd name="connsiteX5" fmla="*/ 5877796 w 10144996"/>
              <a:gd name="connsiteY5" fmla="*/ 0 h 2670524"/>
              <a:gd name="connsiteX6" fmla="*/ 9135685 w 10144996"/>
              <a:gd name="connsiteY6" fmla="*/ 0 h 2670524"/>
              <a:gd name="connsiteX7" fmla="*/ 10144996 w 10144996"/>
              <a:gd name="connsiteY7" fmla="*/ 0 h 2670524"/>
              <a:gd name="connsiteX8" fmla="*/ 10144996 w 10144996"/>
              <a:gd name="connsiteY8" fmla="*/ 413091 h 2670524"/>
              <a:gd name="connsiteX9" fmla="*/ 10144996 w 10144996"/>
              <a:gd name="connsiteY9" fmla="*/ 431061 h 2670524"/>
              <a:gd name="connsiteX10" fmla="*/ 10144996 w 10144996"/>
              <a:gd name="connsiteY10" fmla="*/ 844152 h 2670524"/>
              <a:gd name="connsiteX11" fmla="*/ 10144996 w 10144996"/>
              <a:gd name="connsiteY11" fmla="*/ 1719482 h 2670524"/>
              <a:gd name="connsiteX12" fmla="*/ 10144996 w 10144996"/>
              <a:gd name="connsiteY12" fmla="*/ 2132573 h 2670524"/>
              <a:gd name="connsiteX13" fmla="*/ 10144996 w 10144996"/>
              <a:gd name="connsiteY13" fmla="*/ 2150543 h 2670524"/>
              <a:gd name="connsiteX14" fmla="*/ 10144996 w 10144996"/>
              <a:gd name="connsiteY14" fmla="*/ 2563634 h 2670524"/>
              <a:gd name="connsiteX15" fmla="*/ 10038106 w 10144996"/>
              <a:gd name="connsiteY15" fmla="*/ 2670524 h 2670524"/>
              <a:gd name="connsiteX16" fmla="*/ 9028795 w 10144996"/>
              <a:gd name="connsiteY16" fmla="*/ 2670524 h 2670524"/>
              <a:gd name="connsiteX17" fmla="*/ 5770906 w 10144996"/>
              <a:gd name="connsiteY17" fmla="*/ 2670524 h 2670524"/>
              <a:gd name="connsiteX18" fmla="*/ 5383401 w 10144996"/>
              <a:gd name="connsiteY18" fmla="*/ 2670524 h 2670524"/>
              <a:gd name="connsiteX19" fmla="*/ 4761595 w 10144996"/>
              <a:gd name="connsiteY19" fmla="*/ 2670524 h 2670524"/>
              <a:gd name="connsiteX20" fmla="*/ 4374090 w 10144996"/>
              <a:gd name="connsiteY20" fmla="*/ 2670524 h 2670524"/>
              <a:gd name="connsiteX21" fmla="*/ 1116201 w 10144996"/>
              <a:gd name="connsiteY21" fmla="*/ 2670524 h 2670524"/>
              <a:gd name="connsiteX22" fmla="*/ 106890 w 10144996"/>
              <a:gd name="connsiteY22" fmla="*/ 2670524 h 2670524"/>
              <a:gd name="connsiteX23" fmla="*/ 0 w 10144996"/>
              <a:gd name="connsiteY23" fmla="*/ 2563634 h 2670524"/>
              <a:gd name="connsiteX24" fmla="*/ 0 w 10144996"/>
              <a:gd name="connsiteY24" fmla="*/ 2150543 h 2670524"/>
              <a:gd name="connsiteX25" fmla="*/ 0 w 10144996"/>
              <a:gd name="connsiteY25" fmla="*/ 2132573 h 2670524"/>
              <a:gd name="connsiteX26" fmla="*/ 0 w 10144996"/>
              <a:gd name="connsiteY26" fmla="*/ 1719482 h 2670524"/>
              <a:gd name="connsiteX27" fmla="*/ 0 w 10144996"/>
              <a:gd name="connsiteY27" fmla="*/ 844152 h 2670524"/>
              <a:gd name="connsiteX28" fmla="*/ 0 w 10144996"/>
              <a:gd name="connsiteY28" fmla="*/ 537951 h 2670524"/>
              <a:gd name="connsiteX29" fmla="*/ 0 w 10144996"/>
              <a:gd name="connsiteY29" fmla="*/ 431061 h 2670524"/>
              <a:gd name="connsiteX30" fmla="*/ 0 w 10144996"/>
              <a:gd name="connsiteY30" fmla="*/ 413091 h 2670524"/>
              <a:gd name="connsiteX31" fmla="*/ 0 w 10144996"/>
              <a:gd name="connsiteY31" fmla="*/ 124860 h 2670524"/>
            </a:gdLst>
            <a:ahLst/>
            <a:cxnLst/>
            <a:rect l="0" t="0" r="0" b="0"/>
            <a:pathLst>
              <a:path w="10144996" h="2670524">
                <a:moveTo>
                  <a:pt x="0" y="0"/>
                </a:moveTo>
                <a:lnTo>
                  <a:pt x="1009311" y="0"/>
                </a:lnTo>
                <a:lnTo>
                  <a:pt x="4267200" y="0"/>
                </a:lnTo>
                <a:lnTo>
                  <a:pt x="4868485" y="0"/>
                </a:lnTo>
                <a:lnTo>
                  <a:pt x="5276511" y="0"/>
                </a:lnTo>
                <a:lnTo>
                  <a:pt x="5877796" y="0"/>
                </a:lnTo>
                <a:lnTo>
                  <a:pt x="9135685" y="0"/>
                </a:lnTo>
                <a:lnTo>
                  <a:pt x="10144996" y="0"/>
                </a:lnTo>
                <a:lnTo>
                  <a:pt x="10144996" y="413091"/>
                </a:lnTo>
                <a:lnTo>
                  <a:pt x="10144996" y="431061"/>
                </a:lnTo>
                <a:lnTo>
                  <a:pt x="10144996" y="844152"/>
                </a:lnTo>
                <a:lnTo>
                  <a:pt x="10144996" y="1719482"/>
                </a:lnTo>
                <a:lnTo>
                  <a:pt x="10144996" y="2132573"/>
                </a:lnTo>
                <a:lnTo>
                  <a:pt x="10144996" y="2150543"/>
                </a:lnTo>
                <a:lnTo>
                  <a:pt x="10144996" y="2563634"/>
                </a:lnTo>
                <a:cubicBezTo>
                  <a:pt x="10144996" y="2622668"/>
                  <a:pt x="10097140" y="2670524"/>
                  <a:pt x="10038106" y="2670524"/>
                </a:cubicBezTo>
                <a:lnTo>
                  <a:pt x="9028795" y="2670524"/>
                </a:lnTo>
                <a:lnTo>
                  <a:pt x="5770906" y="2670524"/>
                </a:lnTo>
                <a:lnTo>
                  <a:pt x="5383401" y="2670524"/>
                </a:lnTo>
                <a:lnTo>
                  <a:pt x="4761595" y="2670524"/>
                </a:lnTo>
                <a:lnTo>
                  <a:pt x="4374090" y="2670524"/>
                </a:lnTo>
                <a:lnTo>
                  <a:pt x="1116201" y="2670524"/>
                </a:lnTo>
                <a:lnTo>
                  <a:pt x="106890" y="2670524"/>
                </a:lnTo>
                <a:cubicBezTo>
                  <a:pt x="47856" y="2670524"/>
                  <a:pt x="0" y="2622668"/>
                  <a:pt x="0" y="2563634"/>
                </a:cubicBezTo>
                <a:lnTo>
                  <a:pt x="0" y="2150543"/>
                </a:lnTo>
                <a:lnTo>
                  <a:pt x="0" y="2132573"/>
                </a:lnTo>
                <a:lnTo>
                  <a:pt x="0" y="1719482"/>
                </a:lnTo>
                <a:lnTo>
                  <a:pt x="0" y="844152"/>
                </a:lnTo>
                <a:lnTo>
                  <a:pt x="0" y="537951"/>
                </a:lnTo>
                <a:lnTo>
                  <a:pt x="0" y="431061"/>
                </a:lnTo>
                <a:lnTo>
                  <a:pt x="0" y="413091"/>
                </a:lnTo>
                <a:lnTo>
                  <a:pt x="0" y="12486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9050" cap="flat">
            <a:solidFill>
              <a:srgbClr val="FFFFFF">
                <a:alpha val="100000"/>
              </a:srgbClr>
            </a:solidFill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7B8E126-6AD9-5609-7234-262C8A3CA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3769" y="2512972"/>
            <a:ext cx="2844800" cy="1854200"/>
          </a:xfrm>
          <a:custGeom>
            <a:avLst/>
            <a:gdLst>
              <a:gd name="connsiteX0" fmla="*/ 0 w 2844800"/>
              <a:gd name="connsiteY0" fmla="*/ 0 h 1854200"/>
              <a:gd name="connsiteX1" fmla="*/ 2844800 w 2844800"/>
              <a:gd name="connsiteY1" fmla="*/ 0 h 1854200"/>
              <a:gd name="connsiteX2" fmla="*/ 2844800 w 2844800"/>
              <a:gd name="connsiteY2" fmla="*/ 1854200 h 1854200"/>
              <a:gd name="connsiteX3" fmla="*/ 0 w 2844800"/>
              <a:gd name="connsiteY3" fmla="*/ 185420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4800" h="1854200">
                <a:moveTo>
                  <a:pt x="0" y="0"/>
                </a:moveTo>
                <a:lnTo>
                  <a:pt x="2844800" y="0"/>
                </a:lnTo>
                <a:lnTo>
                  <a:pt x="2844800" y="1854200"/>
                </a:lnTo>
                <a:lnTo>
                  <a:pt x="0" y="1854200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9FAD912-9F46-C116-BC70-922CF2DC7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7019" y="2512972"/>
            <a:ext cx="2844800" cy="1854200"/>
          </a:xfrm>
          <a:custGeom>
            <a:avLst/>
            <a:gdLst>
              <a:gd name="connsiteX0" fmla="*/ 0 w 2844800"/>
              <a:gd name="connsiteY0" fmla="*/ 0 h 1854200"/>
              <a:gd name="connsiteX1" fmla="*/ 2844800 w 2844800"/>
              <a:gd name="connsiteY1" fmla="*/ 0 h 1854200"/>
              <a:gd name="connsiteX2" fmla="*/ 2844800 w 2844800"/>
              <a:gd name="connsiteY2" fmla="*/ 1854200 h 1854200"/>
              <a:gd name="connsiteX3" fmla="*/ 0 w 2844800"/>
              <a:gd name="connsiteY3" fmla="*/ 185420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4800" h="1854200">
                <a:moveTo>
                  <a:pt x="0" y="0"/>
                </a:moveTo>
                <a:lnTo>
                  <a:pt x="2844800" y="0"/>
                </a:lnTo>
                <a:lnTo>
                  <a:pt x="2844800" y="1854200"/>
                </a:lnTo>
                <a:lnTo>
                  <a:pt x="0" y="185420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3C6C62D-9791-58F7-BA78-EC719ED15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0519" y="2512972"/>
            <a:ext cx="2844800" cy="1854200"/>
          </a:xfrm>
          <a:custGeom>
            <a:avLst/>
            <a:gdLst>
              <a:gd name="connsiteX0" fmla="*/ 0 w 2844800"/>
              <a:gd name="connsiteY0" fmla="*/ 0 h 1854200"/>
              <a:gd name="connsiteX1" fmla="*/ 2844800 w 2844800"/>
              <a:gd name="connsiteY1" fmla="*/ 0 h 1854200"/>
              <a:gd name="connsiteX2" fmla="*/ 2844800 w 2844800"/>
              <a:gd name="connsiteY2" fmla="*/ 1854200 h 1854200"/>
              <a:gd name="connsiteX3" fmla="*/ 0 w 2844800"/>
              <a:gd name="connsiteY3" fmla="*/ 185420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4800" h="1854200">
                <a:moveTo>
                  <a:pt x="0" y="0"/>
                </a:moveTo>
                <a:lnTo>
                  <a:pt x="2844800" y="0"/>
                </a:lnTo>
                <a:lnTo>
                  <a:pt x="2844800" y="1854200"/>
                </a:lnTo>
                <a:lnTo>
                  <a:pt x="0" y="1854200"/>
                </a:lnTo>
                <a:close/>
              </a:path>
            </a:pathLst>
          </a:custGeom>
        </p:spPr>
      </p:pic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明年工作计划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75007ED-71BC-35F9-914C-FA273F6C7432}"/>
              </a:ext>
            </a:extLst>
          </p:cNvPr>
          <p:cNvSpPr txBox="1"/>
          <p:nvPr/>
        </p:nvSpPr>
        <p:spPr>
          <a:xfrm>
            <a:off x="1021774" y="5029441"/>
            <a:ext cx="10147300" cy="6131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CN" altLang="en-US" sz="16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阿里巴巴普惠体 2.0 35 Thin"/>
              </a:rPr>
              <a:t>单击此处输入你的正文，文字是您思想的提炼，为了最终演示发布的良好效果，请尽量言简意赅的阐述观点。单击此处输入你的正文，文字是您思想的提炼请尽量言简意赅的阐述观点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1E528F46-30E7-22D0-9AED-B63BD5DC670E}"/>
              </a:ext>
            </a:extLst>
          </p:cNvPr>
          <p:cNvSpPr txBox="1"/>
          <p:nvPr/>
        </p:nvSpPr>
        <p:spPr>
          <a:xfrm>
            <a:off x="1022926" y="1705980"/>
            <a:ext cx="10147300" cy="419100"/>
          </a:xfrm>
          <a:custGeom>
            <a:avLst/>
            <a:gdLst>
              <a:gd name="connsiteX0" fmla="*/ 106891 w 10144996"/>
              <a:gd name="connsiteY0" fmla="*/ 0 h 413091"/>
              <a:gd name="connsiteX1" fmla="*/ 1116202 w 10144996"/>
              <a:gd name="connsiteY1" fmla="*/ 0 h 413091"/>
              <a:gd name="connsiteX2" fmla="*/ 4374091 w 10144996"/>
              <a:gd name="connsiteY2" fmla="*/ 0 h 413091"/>
              <a:gd name="connsiteX3" fmla="*/ 4761595 w 10144996"/>
              <a:gd name="connsiteY3" fmla="*/ 0 h 413091"/>
              <a:gd name="connsiteX4" fmla="*/ 5383402 w 10144996"/>
              <a:gd name="connsiteY4" fmla="*/ 0 h 413091"/>
              <a:gd name="connsiteX5" fmla="*/ 5770906 w 10144996"/>
              <a:gd name="connsiteY5" fmla="*/ 0 h 413091"/>
              <a:gd name="connsiteX6" fmla="*/ 9028795 w 10144996"/>
              <a:gd name="connsiteY6" fmla="*/ 0 h 413091"/>
              <a:gd name="connsiteX7" fmla="*/ 10038106 w 10144996"/>
              <a:gd name="connsiteY7" fmla="*/ 0 h 413091"/>
              <a:gd name="connsiteX8" fmla="*/ 10144996 w 10144996"/>
              <a:gd name="connsiteY8" fmla="*/ 106890 h 413091"/>
              <a:gd name="connsiteX9" fmla="*/ 10144996 w 10144996"/>
              <a:gd name="connsiteY9" fmla="*/ 413091 h 413091"/>
              <a:gd name="connsiteX10" fmla="*/ 9135685 w 10144996"/>
              <a:gd name="connsiteY10" fmla="*/ 413091 h 413091"/>
              <a:gd name="connsiteX11" fmla="*/ 5877796 w 10144996"/>
              <a:gd name="connsiteY11" fmla="*/ 413091 h 413091"/>
              <a:gd name="connsiteX12" fmla="*/ 5276511 w 10144996"/>
              <a:gd name="connsiteY12" fmla="*/ 413091 h 413091"/>
              <a:gd name="connsiteX13" fmla="*/ 4868485 w 10144996"/>
              <a:gd name="connsiteY13" fmla="*/ 413091 h 413091"/>
              <a:gd name="connsiteX14" fmla="*/ 4267200 w 10144996"/>
              <a:gd name="connsiteY14" fmla="*/ 413091 h 413091"/>
              <a:gd name="connsiteX15" fmla="*/ 1009311 w 10144996"/>
              <a:gd name="connsiteY15" fmla="*/ 413091 h 413091"/>
              <a:gd name="connsiteX16" fmla="*/ 0 w 10144996"/>
              <a:gd name="connsiteY16" fmla="*/ 413091 h 413091"/>
              <a:gd name="connsiteX17" fmla="*/ 0 w 10144996"/>
              <a:gd name="connsiteY17" fmla="*/ 106890 h 413091"/>
              <a:gd name="connsiteX18" fmla="*/ 106891 w 10144996"/>
              <a:gd name="connsiteY18" fmla="*/ 0 h 413091"/>
            </a:gdLst>
            <a:ahLst/>
            <a:cxnLst/>
            <a:rect l="0" t="0" r="0" b="0"/>
            <a:pathLst>
              <a:path w="10144996" h="413091">
                <a:moveTo>
                  <a:pt x="106891" y="0"/>
                </a:moveTo>
                <a:lnTo>
                  <a:pt x="1116202" y="0"/>
                </a:lnTo>
                <a:lnTo>
                  <a:pt x="4374091" y="0"/>
                </a:lnTo>
                <a:lnTo>
                  <a:pt x="4761595" y="0"/>
                </a:lnTo>
                <a:lnTo>
                  <a:pt x="5383402" y="0"/>
                </a:lnTo>
                <a:lnTo>
                  <a:pt x="5770906" y="0"/>
                </a:lnTo>
                <a:lnTo>
                  <a:pt x="9028795" y="0"/>
                </a:lnTo>
                <a:lnTo>
                  <a:pt x="10038106" y="0"/>
                </a:lnTo>
                <a:cubicBezTo>
                  <a:pt x="10097140" y="0"/>
                  <a:pt x="10144996" y="47856"/>
                  <a:pt x="10144996" y="106890"/>
                </a:cubicBezTo>
                <a:lnTo>
                  <a:pt x="10144996" y="413091"/>
                </a:lnTo>
                <a:lnTo>
                  <a:pt x="9135685" y="413091"/>
                </a:lnTo>
                <a:lnTo>
                  <a:pt x="5877796" y="413091"/>
                </a:lnTo>
                <a:lnTo>
                  <a:pt x="5276511" y="413091"/>
                </a:lnTo>
                <a:lnTo>
                  <a:pt x="4868485" y="413091"/>
                </a:lnTo>
                <a:lnTo>
                  <a:pt x="4267200" y="413091"/>
                </a:lnTo>
                <a:lnTo>
                  <a:pt x="1009311" y="413091"/>
                </a:lnTo>
                <a:lnTo>
                  <a:pt x="0" y="413091"/>
                </a:lnTo>
                <a:lnTo>
                  <a:pt x="0" y="106890"/>
                </a:lnTo>
                <a:cubicBezTo>
                  <a:pt x="0" y="47856"/>
                  <a:pt x="47857" y="0"/>
                  <a:pt x="106891" y="0"/>
                </a:cubicBez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9050" cap="sq">
            <a:gradFill>
              <a:gsLst>
                <a:gs pos="0">
                  <a:srgbClr val="FFFFFF">
                    <a:alpha val="100000"/>
                  </a:srgbClr>
                </a:gs>
                <a:gs pos="98000">
                  <a:srgbClr val="FFFFFF">
                    <a:alpha val="0"/>
                  </a:srgbClr>
                </a:gs>
              </a:gsLst>
              <a:lin ang="2700000" scaled="0"/>
            </a:gradFill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F081010-4CB2-9ED7-9DB6-C5E36D0A2254}"/>
              </a:ext>
            </a:extLst>
          </p:cNvPr>
          <p:cNvSpPr txBox="1"/>
          <p:nvPr/>
        </p:nvSpPr>
        <p:spPr>
          <a:xfrm>
            <a:off x="1758852" y="1889161"/>
            <a:ext cx="63500" cy="63500"/>
          </a:xfrm>
          <a:prstGeom prst="ellipse">
            <a:avLst/>
          </a:prstGeom>
          <a:solidFill>
            <a:srgbClr val="FFFFFF">
              <a:alpha val="100000"/>
            </a:srgbClr>
          </a:solidFill>
          <a:ln w="12700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08703B1-BE52-B4D5-6723-01F2718A45D0}"/>
              </a:ext>
            </a:extLst>
          </p:cNvPr>
          <p:cNvSpPr txBox="1"/>
          <p:nvPr/>
        </p:nvSpPr>
        <p:spPr>
          <a:xfrm>
            <a:off x="1625004" y="1889161"/>
            <a:ext cx="63500" cy="63500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425556D5-62CB-9E29-74B9-81B6EA7B4190}"/>
              </a:ext>
            </a:extLst>
          </p:cNvPr>
          <p:cNvSpPr txBox="1"/>
          <p:nvPr/>
        </p:nvSpPr>
        <p:spPr>
          <a:xfrm>
            <a:off x="1491156" y="1889161"/>
            <a:ext cx="63500" cy="63500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EDAF6BF-DDAC-765B-A160-E0204EC0DF98}"/>
              </a:ext>
            </a:extLst>
          </p:cNvPr>
          <p:cNvSpPr txBox="1"/>
          <p:nvPr/>
        </p:nvSpPr>
        <p:spPr>
          <a:xfrm>
            <a:off x="1357308" y="1889161"/>
            <a:ext cx="63500" cy="63500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658774E4-D198-C35A-140D-5E1585BCC5F6}"/>
              </a:ext>
            </a:extLst>
          </p:cNvPr>
          <p:cNvSpPr txBox="1"/>
          <p:nvPr/>
        </p:nvSpPr>
        <p:spPr>
          <a:xfrm>
            <a:off x="1223459" y="1889161"/>
            <a:ext cx="63500" cy="63500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cxnSp>
        <p:nvCxnSpPr>
          <p:cNvPr id="11" name="标题 1">
            <a:extLst>
              <a:ext uri="{FF2B5EF4-FFF2-40B4-BE49-F238E27FC236}">
                <a16:creationId xmlns:a16="http://schemas.microsoft.com/office/drawing/2014/main" id="{EA7655F4-07EC-1931-EF8C-62B494465681}"/>
              </a:ext>
            </a:extLst>
          </p:cNvPr>
          <p:cNvCxnSpPr/>
          <p:nvPr/>
        </p:nvCxnSpPr>
        <p:spPr>
          <a:xfrm>
            <a:off x="1929435" y="1918436"/>
            <a:ext cx="121592" cy="0"/>
          </a:xfrm>
          <a:prstGeom prst="line">
            <a:avLst/>
          </a:prstGeom>
          <a:noFill/>
          <a:ln w="12700" cap="flat">
            <a:solidFill>
              <a:srgbClr val="FFFFFF">
                <a:alpha val="100000"/>
              </a:srgbClr>
            </a:solidFill>
            <a:prstDash val="solid"/>
            <a:miter/>
          </a:ln>
        </p:spPr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68250859-D4CB-2167-0E35-AD219619DF7F}"/>
              </a:ext>
            </a:extLst>
          </p:cNvPr>
          <p:cNvSpPr txBox="1"/>
          <p:nvPr/>
        </p:nvSpPr>
        <p:spPr>
          <a:xfrm rot="18900000">
            <a:off x="1958053" y="1875952"/>
            <a:ext cx="88900" cy="88900"/>
          </a:xfrm>
          <a:custGeom>
            <a:avLst/>
            <a:gdLst>
              <a:gd name="connsiteX0" fmla="*/ 252248 w 252248"/>
              <a:gd name="connsiteY0" fmla="*/ 0 h 252248"/>
              <a:gd name="connsiteX1" fmla="*/ 252248 w 252248"/>
              <a:gd name="connsiteY1" fmla="*/ 252248 h 252248"/>
              <a:gd name="connsiteX2" fmla="*/ 0 w 252248"/>
              <a:gd name="connsiteY2" fmla="*/ 252248 h 252248"/>
              <a:gd name="connsiteX3" fmla="*/ 91440 w 252248"/>
              <a:gd name="connsiteY3" fmla="*/ 91440 h 252248"/>
              <a:gd name="connsiteX4" fmla="*/ 91440 w 252248"/>
              <a:gd name="connsiteY4" fmla="*/ 91440 h 252248"/>
            </a:gdLst>
            <a:ahLst/>
            <a:cxnLst/>
            <a:rect l="0" t="0" r="0" b="0"/>
            <a:pathLst>
              <a:path w="252248" h="252248">
                <a:moveTo>
                  <a:pt x="252248" y="0"/>
                </a:moveTo>
                <a:lnTo>
                  <a:pt x="252248" y="252248"/>
                </a:lnTo>
                <a:lnTo>
                  <a:pt x="0" y="252248"/>
                </a:lnTo>
              </a:path>
            </a:pathLst>
          </a:custGeom>
          <a:noFill/>
          <a:ln w="12700" cap="flat">
            <a:solidFill>
              <a:srgbClr val="FFFFFF">
                <a:alpha val="100000"/>
              </a:srgbClr>
            </a:solidFill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43010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明年工作计划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FC1354F-A8E0-B02F-3023-5A8E9D6C965A}"/>
              </a:ext>
            </a:extLst>
          </p:cNvPr>
          <p:cNvSpPr txBox="1"/>
          <p:nvPr/>
        </p:nvSpPr>
        <p:spPr>
          <a:xfrm>
            <a:off x="572022" y="2698555"/>
            <a:ext cx="11036300" cy="4165600"/>
          </a:xfrm>
          <a:custGeom>
            <a:avLst/>
            <a:gdLst>
              <a:gd name="connsiteX0" fmla="*/ 1868 w 12191721"/>
              <a:gd name="connsiteY0" fmla="*/ 4624487 h 4625582"/>
              <a:gd name="connsiteX1" fmla="*/ 7331891 w 12191721"/>
              <a:gd name="connsiteY1" fmla="*/ 3653511 h 4625582"/>
              <a:gd name="connsiteX2" fmla="*/ 11991782 w 12191721"/>
              <a:gd name="connsiteY2" fmla="*/ 587836 h 4625582"/>
              <a:gd name="connsiteX3" fmla="*/ 12165754 w 12191721"/>
              <a:gd name="connsiteY3" fmla="*/ 693611 h 4625582"/>
              <a:gd name="connsiteX4" fmla="*/ 12193590 w 12191721"/>
              <a:gd name="connsiteY4" fmla="*/ -1096 h 4625582"/>
              <a:gd name="connsiteX5" fmla="*/ 6246302 w 12191721"/>
              <a:gd name="connsiteY5" fmla="*/ 3421501 h 4625582"/>
              <a:gd name="connsiteX6" fmla="*/ 1868 w 12191721"/>
              <a:gd name="connsiteY6" fmla="*/ 3987538 h 4625582"/>
            </a:gdLst>
            <a:ahLst/>
            <a:cxnLst/>
            <a:rect l="0" t="0" r="0" b="0"/>
            <a:pathLst>
              <a:path w="12191721" h="4625582">
                <a:moveTo>
                  <a:pt x="1868" y="4624487"/>
                </a:moveTo>
                <a:cubicBezTo>
                  <a:pt x="1868" y="4624487"/>
                  <a:pt x="3992243" y="4497905"/>
                  <a:pt x="7331891" y="3653511"/>
                </a:cubicBezTo>
                <a:cubicBezTo>
                  <a:pt x="10757411" y="2787336"/>
                  <a:pt x="11991782" y="587836"/>
                  <a:pt x="11991782" y="587836"/>
                </a:cubicBezTo>
                <a:lnTo>
                  <a:pt x="12165754" y="693611"/>
                </a:lnTo>
                <a:lnTo>
                  <a:pt x="12193590" y="-1096"/>
                </a:lnTo>
                <a:cubicBezTo>
                  <a:pt x="12193590" y="-1096"/>
                  <a:pt x="10655394" y="2843007"/>
                  <a:pt x="6246302" y="3421501"/>
                </a:cubicBezTo>
                <a:cubicBezTo>
                  <a:pt x="2036164" y="3973899"/>
                  <a:pt x="1868" y="3987538"/>
                  <a:pt x="1868" y="3987538"/>
                </a:cubicBezTo>
                <a:close/>
              </a:path>
            </a:pathLst>
          </a:custGeom>
          <a:gradFill>
            <a:gsLst>
              <a:gs pos="6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8900000" scaled="1"/>
          </a:gradFill>
          <a:ln w="6959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/>
            <a:endParaRPr kumimoji="1" lang="zh-CN" altLang="en-US">
              <a:latin typeface="+mj-ea"/>
              <a:ea typeface="+mj-ea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BBE4458E-4039-076E-B4DD-F8495B43D88A}"/>
              </a:ext>
            </a:extLst>
          </p:cNvPr>
          <p:cNvSpPr txBox="1"/>
          <p:nvPr/>
        </p:nvSpPr>
        <p:spPr>
          <a:xfrm>
            <a:off x="1853371" y="6147445"/>
            <a:ext cx="152400" cy="152400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j-ea"/>
              <a:ea typeface="+mj-ea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B6175EB1-8E4E-EED9-A9BA-41A1C7B66291}"/>
              </a:ext>
            </a:extLst>
          </p:cNvPr>
          <p:cNvSpPr txBox="1"/>
          <p:nvPr/>
        </p:nvSpPr>
        <p:spPr>
          <a:xfrm>
            <a:off x="2088997" y="4092707"/>
            <a:ext cx="2463800" cy="10966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7DA0897-34F9-872C-6570-ED00F755E8CD}"/>
              </a:ext>
            </a:extLst>
          </p:cNvPr>
          <p:cNvSpPr txBox="1"/>
          <p:nvPr/>
        </p:nvSpPr>
        <p:spPr>
          <a:xfrm>
            <a:off x="4971108" y="5823407"/>
            <a:ext cx="152400" cy="152400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j-ea"/>
              <a:ea typeface="+mj-ea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BA4BC6EB-FCF2-34FF-25A4-D510261F0703}"/>
              </a:ext>
            </a:extLst>
          </p:cNvPr>
          <p:cNvSpPr txBox="1"/>
          <p:nvPr/>
        </p:nvSpPr>
        <p:spPr>
          <a:xfrm>
            <a:off x="5206734" y="3768669"/>
            <a:ext cx="2463800" cy="10966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cxnSp>
        <p:nvCxnSpPr>
          <p:cNvPr id="7" name="标题 1">
            <a:extLst>
              <a:ext uri="{FF2B5EF4-FFF2-40B4-BE49-F238E27FC236}">
                <a16:creationId xmlns:a16="http://schemas.microsoft.com/office/drawing/2014/main" id="{01F0CED3-B22E-0CCA-10D6-7FA5087F822A}"/>
              </a:ext>
            </a:extLst>
          </p:cNvPr>
          <p:cNvCxnSpPr>
            <a:cxnSpLocks/>
          </p:cNvCxnSpPr>
          <p:nvPr/>
        </p:nvCxnSpPr>
        <p:spPr>
          <a:xfrm>
            <a:off x="1929571" y="3775713"/>
            <a:ext cx="0" cy="2371732"/>
          </a:xfrm>
          <a:prstGeom prst="line">
            <a:avLst/>
          </a:prstGeom>
          <a:noFill/>
          <a:ln w="25400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</a:gradFill>
            <a:prstDash val="solid"/>
            <a:round/>
          </a:ln>
        </p:spPr>
      </p:cxnSp>
      <p:cxnSp>
        <p:nvCxnSpPr>
          <p:cNvPr id="9" name="标题 1">
            <a:extLst>
              <a:ext uri="{FF2B5EF4-FFF2-40B4-BE49-F238E27FC236}">
                <a16:creationId xmlns:a16="http://schemas.microsoft.com/office/drawing/2014/main" id="{9C78F3E1-7994-DCD1-C67C-AE341D9286F7}"/>
              </a:ext>
            </a:extLst>
          </p:cNvPr>
          <p:cNvCxnSpPr>
            <a:cxnSpLocks/>
          </p:cNvCxnSpPr>
          <p:nvPr/>
        </p:nvCxnSpPr>
        <p:spPr>
          <a:xfrm>
            <a:off x="5047308" y="3474647"/>
            <a:ext cx="0" cy="2371732"/>
          </a:xfrm>
          <a:prstGeom prst="line">
            <a:avLst/>
          </a:prstGeom>
          <a:noFill/>
          <a:ln w="25400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</a:gradFill>
            <a:prstDash val="solid"/>
            <a:round/>
          </a:ln>
        </p:spPr>
      </p:cxnSp>
      <p:cxnSp>
        <p:nvCxnSpPr>
          <p:cNvPr id="10" name="标题 1">
            <a:extLst>
              <a:ext uri="{FF2B5EF4-FFF2-40B4-BE49-F238E27FC236}">
                <a16:creationId xmlns:a16="http://schemas.microsoft.com/office/drawing/2014/main" id="{973AA68B-1BC0-7910-2B05-6F59B2D003D0}"/>
              </a:ext>
            </a:extLst>
          </p:cNvPr>
          <p:cNvCxnSpPr>
            <a:cxnSpLocks/>
          </p:cNvCxnSpPr>
          <p:nvPr/>
        </p:nvCxnSpPr>
        <p:spPr>
          <a:xfrm>
            <a:off x="8070225" y="2949604"/>
            <a:ext cx="0" cy="2371732"/>
          </a:xfrm>
          <a:prstGeom prst="line">
            <a:avLst/>
          </a:prstGeom>
          <a:noFill/>
          <a:ln w="25400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</a:gradFill>
            <a:prstDash val="solid"/>
            <a:round/>
          </a:ln>
        </p:spPr>
      </p:cxnSp>
      <p:sp>
        <p:nvSpPr>
          <p:cNvPr id="11" name="标题 1">
            <a:extLst>
              <a:ext uri="{FF2B5EF4-FFF2-40B4-BE49-F238E27FC236}">
                <a16:creationId xmlns:a16="http://schemas.microsoft.com/office/drawing/2014/main" id="{0D567270-A470-B597-A292-1F77A744B5AD}"/>
              </a:ext>
            </a:extLst>
          </p:cNvPr>
          <p:cNvSpPr txBox="1"/>
          <p:nvPr/>
        </p:nvSpPr>
        <p:spPr>
          <a:xfrm>
            <a:off x="7994025" y="5258302"/>
            <a:ext cx="152400" cy="152400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j-ea"/>
              <a:ea typeface="+mj-ea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37A0FAE-F11B-262B-466C-C613986E43C6}"/>
              </a:ext>
            </a:extLst>
          </p:cNvPr>
          <p:cNvSpPr txBox="1"/>
          <p:nvPr/>
        </p:nvSpPr>
        <p:spPr>
          <a:xfrm>
            <a:off x="8229651" y="3003539"/>
            <a:ext cx="2463800" cy="10966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EB43F99-5FC5-E9A5-B813-DF4B7A2D593F}"/>
              </a:ext>
            </a:extLst>
          </p:cNvPr>
          <p:cNvSpPr txBox="1"/>
          <p:nvPr/>
        </p:nvSpPr>
        <p:spPr>
          <a:xfrm>
            <a:off x="1096370" y="2300532"/>
            <a:ext cx="1666402" cy="1667438"/>
          </a:xfrm>
          <a:custGeom>
            <a:avLst/>
            <a:gdLst>
              <a:gd name="T0" fmla="*/ 423 w 674"/>
              <a:gd name="T1" fmla="*/ 48 h 674"/>
              <a:gd name="T2" fmla="*/ 626 w 674"/>
              <a:gd name="T3" fmla="*/ 250 h 674"/>
              <a:gd name="T4" fmla="*/ 626 w 674"/>
              <a:gd name="T5" fmla="*/ 424 h 674"/>
              <a:gd name="T6" fmla="*/ 423 w 674"/>
              <a:gd name="T7" fmla="*/ 626 h 674"/>
              <a:gd name="T8" fmla="*/ 250 w 674"/>
              <a:gd name="T9" fmla="*/ 626 h 674"/>
              <a:gd name="T10" fmla="*/ 48 w 674"/>
              <a:gd name="T11" fmla="*/ 424 h 674"/>
              <a:gd name="T12" fmla="*/ 48 w 674"/>
              <a:gd name="T13" fmla="*/ 250 h 674"/>
              <a:gd name="T14" fmla="*/ 250 w 674"/>
              <a:gd name="T15" fmla="*/ 48 h 674"/>
              <a:gd name="T16" fmla="*/ 423 w 674"/>
              <a:gd name="T17" fmla="*/ 48 h 674"/>
            </a:gdLst>
            <a:ahLst/>
            <a:cxnLst/>
            <a:rect l="0" t="0" r="0" b="0"/>
            <a:pathLst>
              <a:path w="674" h="674">
                <a:moveTo>
                  <a:pt x="423" y="48"/>
                </a:moveTo>
                <a:cubicBezTo>
                  <a:pt x="626" y="250"/>
                  <a:pt x="626" y="250"/>
                  <a:pt x="626" y="250"/>
                </a:cubicBezTo>
                <a:cubicBezTo>
                  <a:pt x="674" y="298"/>
                  <a:pt x="674" y="376"/>
                  <a:pt x="626" y="424"/>
                </a:cubicBezTo>
                <a:cubicBezTo>
                  <a:pt x="423" y="626"/>
                  <a:pt x="423" y="626"/>
                  <a:pt x="423" y="626"/>
                </a:cubicBezTo>
                <a:cubicBezTo>
                  <a:pt x="375" y="674"/>
                  <a:pt x="298" y="674"/>
                  <a:pt x="250" y="626"/>
                </a:cubicBezTo>
                <a:cubicBezTo>
                  <a:pt x="48" y="424"/>
                  <a:pt x="48" y="424"/>
                  <a:pt x="48" y="424"/>
                </a:cubicBezTo>
                <a:cubicBezTo>
                  <a:pt x="0" y="376"/>
                  <a:pt x="0" y="298"/>
                  <a:pt x="48" y="250"/>
                </a:cubicBezTo>
                <a:cubicBezTo>
                  <a:pt x="250" y="48"/>
                  <a:pt x="250" y="48"/>
                  <a:pt x="250" y="48"/>
                </a:cubicBezTo>
                <a:cubicBezTo>
                  <a:pt x="298" y="0"/>
                  <a:pt x="375" y="0"/>
                  <a:pt x="423" y="48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32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20XX</a:t>
            </a:r>
            <a:endParaRPr kumimoji="1" lang="zh-CN" altLang="en-US" dirty="0">
              <a:latin typeface="+mj-ea"/>
              <a:ea typeface="+mj-ea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C6AEAF77-1916-8B98-8ABC-384B9C60D119}"/>
              </a:ext>
            </a:extLst>
          </p:cNvPr>
          <p:cNvSpPr txBox="1"/>
          <p:nvPr/>
        </p:nvSpPr>
        <p:spPr>
          <a:xfrm>
            <a:off x="4214107" y="1976494"/>
            <a:ext cx="1666402" cy="1667438"/>
          </a:xfrm>
          <a:custGeom>
            <a:avLst/>
            <a:gdLst>
              <a:gd name="T0" fmla="*/ 423 w 674"/>
              <a:gd name="T1" fmla="*/ 48 h 674"/>
              <a:gd name="T2" fmla="*/ 626 w 674"/>
              <a:gd name="T3" fmla="*/ 250 h 674"/>
              <a:gd name="T4" fmla="*/ 626 w 674"/>
              <a:gd name="T5" fmla="*/ 424 h 674"/>
              <a:gd name="T6" fmla="*/ 423 w 674"/>
              <a:gd name="T7" fmla="*/ 626 h 674"/>
              <a:gd name="T8" fmla="*/ 250 w 674"/>
              <a:gd name="T9" fmla="*/ 626 h 674"/>
              <a:gd name="T10" fmla="*/ 48 w 674"/>
              <a:gd name="T11" fmla="*/ 424 h 674"/>
              <a:gd name="T12" fmla="*/ 48 w 674"/>
              <a:gd name="T13" fmla="*/ 250 h 674"/>
              <a:gd name="T14" fmla="*/ 250 w 674"/>
              <a:gd name="T15" fmla="*/ 48 h 674"/>
              <a:gd name="T16" fmla="*/ 423 w 674"/>
              <a:gd name="T17" fmla="*/ 48 h 674"/>
            </a:gdLst>
            <a:ahLst/>
            <a:cxnLst/>
            <a:rect l="0" t="0" r="0" b="0"/>
            <a:pathLst>
              <a:path w="674" h="674">
                <a:moveTo>
                  <a:pt x="423" y="48"/>
                </a:moveTo>
                <a:cubicBezTo>
                  <a:pt x="626" y="250"/>
                  <a:pt x="626" y="250"/>
                  <a:pt x="626" y="250"/>
                </a:cubicBezTo>
                <a:cubicBezTo>
                  <a:pt x="674" y="298"/>
                  <a:pt x="674" y="376"/>
                  <a:pt x="626" y="424"/>
                </a:cubicBezTo>
                <a:cubicBezTo>
                  <a:pt x="423" y="626"/>
                  <a:pt x="423" y="626"/>
                  <a:pt x="423" y="626"/>
                </a:cubicBezTo>
                <a:cubicBezTo>
                  <a:pt x="375" y="674"/>
                  <a:pt x="298" y="674"/>
                  <a:pt x="250" y="626"/>
                </a:cubicBezTo>
                <a:cubicBezTo>
                  <a:pt x="48" y="424"/>
                  <a:pt x="48" y="424"/>
                  <a:pt x="48" y="424"/>
                </a:cubicBezTo>
                <a:cubicBezTo>
                  <a:pt x="0" y="376"/>
                  <a:pt x="0" y="298"/>
                  <a:pt x="48" y="250"/>
                </a:cubicBezTo>
                <a:cubicBezTo>
                  <a:pt x="250" y="48"/>
                  <a:pt x="250" y="48"/>
                  <a:pt x="250" y="48"/>
                </a:cubicBezTo>
                <a:cubicBezTo>
                  <a:pt x="298" y="0"/>
                  <a:pt x="375" y="0"/>
                  <a:pt x="423" y="48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32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20XX</a:t>
            </a:r>
            <a:endParaRPr kumimoji="1" lang="zh-CN" altLang="en-US" dirty="0">
              <a:latin typeface="+mj-ea"/>
              <a:ea typeface="+mj-ea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F119941F-6D35-ED78-965F-4DBDC0AEB082}"/>
              </a:ext>
            </a:extLst>
          </p:cNvPr>
          <p:cNvSpPr txBox="1"/>
          <p:nvPr/>
        </p:nvSpPr>
        <p:spPr>
          <a:xfrm>
            <a:off x="7237024" y="1411389"/>
            <a:ext cx="1666402" cy="1667438"/>
          </a:xfrm>
          <a:custGeom>
            <a:avLst/>
            <a:gdLst>
              <a:gd name="T0" fmla="*/ 423 w 674"/>
              <a:gd name="T1" fmla="*/ 48 h 674"/>
              <a:gd name="T2" fmla="*/ 626 w 674"/>
              <a:gd name="T3" fmla="*/ 250 h 674"/>
              <a:gd name="T4" fmla="*/ 626 w 674"/>
              <a:gd name="T5" fmla="*/ 424 h 674"/>
              <a:gd name="T6" fmla="*/ 423 w 674"/>
              <a:gd name="T7" fmla="*/ 626 h 674"/>
              <a:gd name="T8" fmla="*/ 250 w 674"/>
              <a:gd name="T9" fmla="*/ 626 h 674"/>
              <a:gd name="T10" fmla="*/ 48 w 674"/>
              <a:gd name="T11" fmla="*/ 424 h 674"/>
              <a:gd name="T12" fmla="*/ 48 w 674"/>
              <a:gd name="T13" fmla="*/ 250 h 674"/>
              <a:gd name="T14" fmla="*/ 250 w 674"/>
              <a:gd name="T15" fmla="*/ 48 h 674"/>
              <a:gd name="T16" fmla="*/ 423 w 674"/>
              <a:gd name="T17" fmla="*/ 48 h 674"/>
            </a:gdLst>
            <a:ahLst/>
            <a:cxnLst/>
            <a:rect l="0" t="0" r="0" b="0"/>
            <a:pathLst>
              <a:path w="674" h="674">
                <a:moveTo>
                  <a:pt x="423" y="48"/>
                </a:moveTo>
                <a:cubicBezTo>
                  <a:pt x="626" y="250"/>
                  <a:pt x="626" y="250"/>
                  <a:pt x="626" y="250"/>
                </a:cubicBezTo>
                <a:cubicBezTo>
                  <a:pt x="674" y="298"/>
                  <a:pt x="674" y="376"/>
                  <a:pt x="626" y="424"/>
                </a:cubicBezTo>
                <a:cubicBezTo>
                  <a:pt x="423" y="626"/>
                  <a:pt x="423" y="626"/>
                  <a:pt x="423" y="626"/>
                </a:cubicBezTo>
                <a:cubicBezTo>
                  <a:pt x="375" y="674"/>
                  <a:pt x="298" y="674"/>
                  <a:pt x="250" y="626"/>
                </a:cubicBezTo>
                <a:cubicBezTo>
                  <a:pt x="48" y="424"/>
                  <a:pt x="48" y="424"/>
                  <a:pt x="48" y="424"/>
                </a:cubicBezTo>
                <a:cubicBezTo>
                  <a:pt x="0" y="376"/>
                  <a:pt x="0" y="298"/>
                  <a:pt x="48" y="250"/>
                </a:cubicBezTo>
                <a:cubicBezTo>
                  <a:pt x="250" y="48"/>
                  <a:pt x="250" y="48"/>
                  <a:pt x="250" y="48"/>
                </a:cubicBezTo>
                <a:cubicBezTo>
                  <a:pt x="298" y="0"/>
                  <a:pt x="375" y="0"/>
                  <a:pt x="423" y="48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20XX</a:t>
            </a:r>
            <a:endParaRPr kumimoji="1" lang="zh-CN" altLang="en-US">
              <a:latin typeface="+mj-ea"/>
              <a:ea typeface="+mj-ea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7B80EEC2-FD84-61FA-7A0C-F29B86D38320}"/>
              </a:ext>
            </a:extLst>
          </p:cNvPr>
          <p:cNvSpPr txBox="1"/>
          <p:nvPr/>
        </p:nvSpPr>
        <p:spPr>
          <a:xfrm>
            <a:off x="1182397" y="2865372"/>
            <a:ext cx="1494348" cy="5377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zh-CN" altLang="en-US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请添加</a:t>
            </a:r>
            <a:endParaRPr kumimoji="1" lang="en-US" altLang="zh-CN" sz="2000" dirty="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+mj-ea"/>
              <a:ea typeface="+mj-ea"/>
              <a:cs typeface="OPPOSans H"/>
            </a:endParaRPr>
          </a:p>
          <a:p>
            <a:pPr algn="ctr"/>
            <a:r>
              <a:rPr kumimoji="1" lang="zh-CN" altLang="en-US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小标题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DDB54C3E-4678-0706-721E-A4F00E7D1FBA}"/>
              </a:ext>
            </a:extLst>
          </p:cNvPr>
          <p:cNvSpPr txBox="1"/>
          <p:nvPr/>
        </p:nvSpPr>
        <p:spPr>
          <a:xfrm>
            <a:off x="4300134" y="2541334"/>
            <a:ext cx="1494348" cy="5377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zh-CN" altLang="en-US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请添加</a:t>
            </a:r>
            <a:endParaRPr kumimoji="1" lang="en-US" altLang="zh-CN" sz="2000" dirty="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+mj-ea"/>
              <a:ea typeface="+mj-ea"/>
              <a:cs typeface="OPPOSans H"/>
            </a:endParaRPr>
          </a:p>
          <a:p>
            <a:pPr algn="ctr"/>
            <a:r>
              <a:rPr kumimoji="1" lang="zh-CN" altLang="en-US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小标题</a:t>
            </a: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A8EE79E8-5D77-2B33-CCB9-C9704AA1E623}"/>
              </a:ext>
            </a:extLst>
          </p:cNvPr>
          <p:cNvSpPr txBox="1"/>
          <p:nvPr/>
        </p:nvSpPr>
        <p:spPr>
          <a:xfrm>
            <a:off x="7323051" y="1976229"/>
            <a:ext cx="1494348" cy="5377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zh-CN" altLang="en-US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请添加</a:t>
            </a:r>
            <a:endParaRPr kumimoji="1" lang="en-US" altLang="zh-CN" sz="2000" dirty="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+mj-ea"/>
              <a:ea typeface="+mj-ea"/>
              <a:cs typeface="OPPOSans H"/>
            </a:endParaRPr>
          </a:p>
          <a:p>
            <a:pPr algn="ctr"/>
            <a:r>
              <a:rPr kumimoji="1" lang="zh-CN" altLang="en-US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小标题</a:t>
            </a:r>
          </a:p>
        </p:txBody>
      </p:sp>
    </p:spTree>
    <p:extLst>
      <p:ext uri="{BB962C8B-B14F-4D97-AF65-F5344CB8AC3E}">
        <p14:creationId xmlns:p14="http://schemas.microsoft.com/office/powerpoint/2010/main" val="817436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明年工作计划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6033B6F-86B7-15DC-E186-D35FE3E3BB6F}"/>
              </a:ext>
            </a:extLst>
          </p:cNvPr>
          <p:cNvGrpSpPr/>
          <p:nvPr/>
        </p:nvGrpSpPr>
        <p:grpSpPr>
          <a:xfrm>
            <a:off x="3787343" y="1642854"/>
            <a:ext cx="4617314" cy="3788888"/>
            <a:chOff x="3789008" y="2337725"/>
            <a:chExt cx="4617314" cy="3788888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F5F8BA11-EF89-967F-7D93-5351A0B363E6}"/>
                </a:ext>
              </a:extLst>
            </p:cNvPr>
            <p:cNvGrpSpPr/>
            <p:nvPr/>
          </p:nvGrpSpPr>
          <p:grpSpPr>
            <a:xfrm>
              <a:off x="3789008" y="2337725"/>
              <a:ext cx="4617314" cy="3788888"/>
              <a:chOff x="3789008" y="2337725"/>
              <a:chExt cx="4617314" cy="3788888"/>
            </a:xfrm>
          </p:grpSpPr>
          <p:sp>
            <p:nvSpPr>
              <p:cNvPr id="3" name="标题 1">
                <a:extLst>
                  <a:ext uri="{FF2B5EF4-FFF2-40B4-BE49-F238E27FC236}">
                    <a16:creationId xmlns:a16="http://schemas.microsoft.com/office/drawing/2014/main" id="{99A3CA84-F46A-0220-1245-9E2A5A60993A}"/>
                  </a:ext>
                </a:extLst>
              </p:cNvPr>
              <p:cNvSpPr txBox="1"/>
              <p:nvPr/>
            </p:nvSpPr>
            <p:spPr>
              <a:xfrm>
                <a:off x="4800559" y="2337725"/>
                <a:ext cx="2590648" cy="1844650"/>
              </a:xfrm>
              <a:custGeom>
                <a:avLst/>
                <a:gdLst>
                  <a:gd name="connsiteX0" fmla="*/ 3260979 w 3260978"/>
                  <a:gd name="connsiteY0" fmla="*/ 2315618 h 2315617"/>
                  <a:gd name="connsiteX1" fmla="*/ 1904905 w 3260978"/>
                  <a:gd name="connsiteY1" fmla="*/ 151919 h 2315617"/>
                  <a:gd name="connsiteX2" fmla="*/ 1458516 w 3260978"/>
                  <a:gd name="connsiteY2" fmla="*/ 49478 h 2315617"/>
                  <a:gd name="connsiteX3" fmla="*/ 1356074 w 3260978"/>
                  <a:gd name="connsiteY3" fmla="*/ 151919 h 2315617"/>
                  <a:gd name="connsiteX4" fmla="*/ 0 w 3260978"/>
                  <a:gd name="connsiteY4" fmla="*/ 2315618 h 2315617"/>
                </a:gdLst>
                <a:ahLst/>
                <a:cxnLst/>
                <a:rect l="0" t="0" r="0" b="0"/>
                <a:pathLst>
                  <a:path w="3260978" h="2315617">
                    <a:moveTo>
                      <a:pt x="3260979" y="2315618"/>
                    </a:moveTo>
                    <a:lnTo>
                      <a:pt x="1904905" y="151919"/>
                    </a:lnTo>
                    <a:cubicBezTo>
                      <a:pt x="1809922" y="364"/>
                      <a:pt x="1610068" y="-45501"/>
                      <a:pt x="1458516" y="49478"/>
                    </a:cubicBezTo>
                    <a:cubicBezTo>
                      <a:pt x="1417072" y="75451"/>
                      <a:pt x="1382049" y="110474"/>
                      <a:pt x="1356074" y="151919"/>
                    </a:cubicBezTo>
                    <a:lnTo>
                      <a:pt x="0" y="2315618"/>
                    </a:lnTo>
                    <a:close/>
                  </a:path>
                </a:pathLst>
              </a:custGeom>
              <a:gradFill>
                <a:gsLst>
                  <a:gs pos="8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  <a:effectLst/>
            </p:spPr>
            <p:txBody>
              <a:bodyPr vert="horz" wrap="square" lIns="0" tIns="0" rIns="0" bIns="0" rtlCol="0" anchor="ctr"/>
              <a:lstStyle/>
              <a:p>
                <a:pPr algn="l"/>
                <a:endParaRPr kumimoji="1" lang="zh-CN" altLang="en-US" sz="1922">
                  <a:latin typeface="+mj-ea"/>
                  <a:ea typeface="+mj-ea"/>
                </a:endParaRPr>
              </a:p>
            </p:txBody>
          </p:sp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320208AA-806A-AE4E-B3D2-7174D4AB103D}"/>
                  </a:ext>
                </a:extLst>
              </p:cNvPr>
              <p:cNvSpPr txBox="1"/>
              <p:nvPr/>
            </p:nvSpPr>
            <p:spPr>
              <a:xfrm>
                <a:off x="3789008" y="4404036"/>
                <a:ext cx="2197303" cy="1722577"/>
              </a:xfrm>
              <a:custGeom>
                <a:avLst/>
                <a:gdLst>
                  <a:gd name="connsiteX0" fmla="*/ 2761102 w 2761101"/>
                  <a:gd name="connsiteY0" fmla="*/ 0 h 2162746"/>
                  <a:gd name="connsiteX1" fmla="*/ 1094894 w 2761101"/>
                  <a:gd name="connsiteY1" fmla="*/ 0 h 2162746"/>
                  <a:gd name="connsiteX2" fmla="*/ 50001 w 2761101"/>
                  <a:gd name="connsiteY2" fmla="*/ 1666875 h 2162746"/>
                  <a:gd name="connsiteX3" fmla="*/ 324321 w 2761101"/>
                  <a:gd name="connsiteY3" fmla="*/ 2162747 h 2162746"/>
                  <a:gd name="connsiteX4" fmla="*/ 2761102 w 2761101"/>
                  <a:gd name="connsiteY4" fmla="*/ 2162747 h 2162746"/>
                </a:gdLst>
                <a:ahLst/>
                <a:cxnLst/>
                <a:rect l="0" t="0" r="0" b="0"/>
                <a:pathLst>
                  <a:path w="2761101" h="2162746">
                    <a:moveTo>
                      <a:pt x="2761102" y="0"/>
                    </a:moveTo>
                    <a:lnTo>
                      <a:pt x="1094894" y="0"/>
                    </a:lnTo>
                    <a:lnTo>
                      <a:pt x="50001" y="1666875"/>
                    </a:lnTo>
                    <a:cubicBezTo>
                      <a:pt x="-85254" y="1882616"/>
                      <a:pt x="69813" y="2162747"/>
                      <a:pt x="324321" y="2162747"/>
                    </a:cubicBezTo>
                    <a:lnTo>
                      <a:pt x="2761102" y="2162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80000">
                    <a:schemeClr val="accent1"/>
                  </a:gs>
                </a:gsLst>
                <a:lin ang="16200000" scaled="1"/>
              </a:gradFill>
              <a:ln w="9525" cap="flat">
                <a:noFill/>
                <a:prstDash val="solid"/>
                <a:miter/>
              </a:ln>
              <a:effectLst/>
            </p:spPr>
            <p:txBody>
              <a:bodyPr vert="horz" wrap="square" lIns="0" tIns="0" rIns="0" bIns="0" rtlCol="0" anchor="ctr"/>
              <a:lstStyle/>
              <a:p>
                <a:pPr algn="l"/>
                <a:endParaRPr kumimoji="1" lang="zh-CN" altLang="en-US" sz="1922">
                  <a:latin typeface="+mj-ea"/>
                  <a:ea typeface="+mj-ea"/>
                </a:endParaRPr>
              </a:p>
            </p:txBody>
          </p:sp>
          <p:sp>
            <p:nvSpPr>
              <p:cNvPr id="5" name="标题 1">
                <a:extLst>
                  <a:ext uri="{FF2B5EF4-FFF2-40B4-BE49-F238E27FC236}">
                    <a16:creationId xmlns:a16="http://schemas.microsoft.com/office/drawing/2014/main" id="{ECF2C95D-F9DA-DAF4-E195-A3670357D84F}"/>
                  </a:ext>
                </a:extLst>
              </p:cNvPr>
              <p:cNvSpPr txBox="1"/>
              <p:nvPr/>
            </p:nvSpPr>
            <p:spPr>
              <a:xfrm>
                <a:off x="6209019" y="4404036"/>
                <a:ext cx="2197303" cy="1722577"/>
              </a:xfrm>
              <a:custGeom>
                <a:avLst/>
                <a:gdLst>
                  <a:gd name="connsiteX0" fmla="*/ 1666875 w 2761808"/>
                  <a:gd name="connsiteY0" fmla="*/ 0 h 2163032"/>
                  <a:gd name="connsiteX1" fmla="*/ 0 w 2761808"/>
                  <a:gd name="connsiteY1" fmla="*/ 0 h 2163032"/>
                  <a:gd name="connsiteX2" fmla="*/ 0 w 2761808"/>
                  <a:gd name="connsiteY2" fmla="*/ 2163032 h 2163032"/>
                  <a:gd name="connsiteX3" fmla="*/ 2437448 w 2761808"/>
                  <a:gd name="connsiteY3" fmla="*/ 2163032 h 2163032"/>
                  <a:gd name="connsiteX4" fmla="*/ 2711863 w 2761808"/>
                  <a:gd name="connsiteY4" fmla="*/ 1667161 h 2163032"/>
                </a:gdLst>
                <a:ahLst/>
                <a:cxnLst/>
                <a:rect l="0" t="0" r="0" b="0"/>
                <a:pathLst>
                  <a:path w="2761808" h="2163032">
                    <a:moveTo>
                      <a:pt x="1666875" y="0"/>
                    </a:moveTo>
                    <a:lnTo>
                      <a:pt x="0" y="0"/>
                    </a:lnTo>
                    <a:lnTo>
                      <a:pt x="0" y="2163032"/>
                    </a:lnTo>
                    <a:lnTo>
                      <a:pt x="2437448" y="2163032"/>
                    </a:lnTo>
                    <a:cubicBezTo>
                      <a:pt x="2691956" y="2163032"/>
                      <a:pt x="2847023" y="1882902"/>
                      <a:pt x="2711863" y="166716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80000">
                    <a:schemeClr val="accent1"/>
                  </a:gs>
                </a:gsLst>
                <a:lin ang="16200000" scaled="1"/>
              </a:gradFill>
              <a:ln w="9525" cap="flat">
                <a:noFill/>
                <a:prstDash val="solid"/>
                <a:miter/>
              </a:ln>
              <a:effectLst/>
            </p:spPr>
            <p:txBody>
              <a:bodyPr vert="horz" wrap="square" lIns="0" tIns="0" rIns="0" bIns="0" rtlCol="0" anchor="ctr"/>
              <a:lstStyle/>
              <a:p>
                <a:pPr algn="l"/>
                <a:endParaRPr kumimoji="1" lang="zh-CN" altLang="en-US" sz="1922">
                  <a:latin typeface="+mj-ea"/>
                  <a:ea typeface="+mj-ea"/>
                </a:endParaRPr>
              </a:p>
            </p:txBody>
          </p:sp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B343FF6F-42FD-ED07-309D-8A6584D28894}"/>
                  </a:ext>
                </a:extLst>
              </p:cNvPr>
              <p:cNvSpPr txBox="1"/>
              <p:nvPr/>
            </p:nvSpPr>
            <p:spPr>
              <a:xfrm>
                <a:off x="4800557" y="2340122"/>
                <a:ext cx="1302106" cy="1844650"/>
              </a:xfrm>
              <a:custGeom>
                <a:avLst/>
                <a:gdLst>
                  <a:gd name="connsiteX0" fmla="*/ 1637633 w 1637633"/>
                  <a:gd name="connsiteY0" fmla="*/ 2315362 h 2315361"/>
                  <a:gd name="connsiteX1" fmla="*/ 0 w 1637633"/>
                  <a:gd name="connsiteY1" fmla="*/ 2315362 h 2315361"/>
                  <a:gd name="connsiteX2" fmla="*/ 1356074 w 1637633"/>
                  <a:gd name="connsiteY2" fmla="*/ 151758 h 2315361"/>
                  <a:gd name="connsiteX3" fmla="*/ 1637633 w 1637633"/>
                  <a:gd name="connsiteY3" fmla="*/ 120 h 2315361"/>
                </a:gdLst>
                <a:ahLst/>
                <a:cxnLst/>
                <a:rect l="0" t="0" r="0" b="0"/>
                <a:pathLst>
                  <a:path w="1637633" h="2315361">
                    <a:moveTo>
                      <a:pt x="1637633" y="2315362"/>
                    </a:moveTo>
                    <a:lnTo>
                      <a:pt x="0" y="2315362"/>
                    </a:lnTo>
                    <a:lnTo>
                      <a:pt x="1356074" y="151758"/>
                    </a:lnTo>
                    <a:cubicBezTo>
                      <a:pt x="1416291" y="54745"/>
                      <a:pt x="1523495" y="-2992"/>
                      <a:pt x="1637633" y="120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  <a:effectLst/>
            </p:spPr>
            <p:txBody>
              <a:bodyPr vert="horz" wrap="square" lIns="0" tIns="0" rIns="0" bIns="0" rtlCol="0" anchor="ctr"/>
              <a:lstStyle/>
              <a:p>
                <a:pPr algn="l"/>
                <a:endParaRPr kumimoji="1" lang="zh-CN" altLang="en-US" sz="1922">
                  <a:latin typeface="+mj-ea"/>
                  <a:ea typeface="+mj-ea"/>
                </a:endParaRPr>
              </a:p>
            </p:txBody>
          </p:sp>
          <p:sp>
            <p:nvSpPr>
              <p:cNvPr id="7" name="标题 1">
                <a:extLst>
                  <a:ext uri="{FF2B5EF4-FFF2-40B4-BE49-F238E27FC236}">
                    <a16:creationId xmlns:a16="http://schemas.microsoft.com/office/drawing/2014/main" id="{8EBF699D-2F94-D2E1-370B-97EC40D00592}"/>
                  </a:ext>
                </a:extLst>
              </p:cNvPr>
              <p:cNvSpPr txBox="1"/>
              <p:nvPr/>
            </p:nvSpPr>
            <p:spPr>
              <a:xfrm>
                <a:off x="6209019" y="4404260"/>
                <a:ext cx="2197303" cy="1627632"/>
              </a:xfrm>
              <a:custGeom>
                <a:avLst/>
                <a:gdLst>
                  <a:gd name="connsiteX0" fmla="*/ 2679573 w 2761627"/>
                  <a:gd name="connsiteY0" fmla="*/ 2053971 h 2053970"/>
                  <a:gd name="connsiteX1" fmla="*/ 2711863 w 2761627"/>
                  <a:gd name="connsiteY1" fmla="*/ 1666875 h 2053970"/>
                  <a:gd name="connsiteX2" fmla="*/ 1666875 w 2761627"/>
                  <a:gd name="connsiteY2" fmla="*/ 0 h 2053970"/>
                  <a:gd name="connsiteX3" fmla="*/ 0 w 2761627"/>
                  <a:gd name="connsiteY3" fmla="*/ 0 h 2053970"/>
                  <a:gd name="connsiteX4" fmla="*/ 0 w 2761627"/>
                  <a:gd name="connsiteY4" fmla="*/ 3334 h 2053970"/>
                </a:gdLst>
                <a:ahLst/>
                <a:cxnLst/>
                <a:rect l="0" t="0" r="0" b="0"/>
                <a:pathLst>
                  <a:path w="2761627" h="2053970">
                    <a:moveTo>
                      <a:pt x="2679573" y="2053971"/>
                    </a:moveTo>
                    <a:cubicBezTo>
                      <a:pt x="2775518" y="1946605"/>
                      <a:pt x="2788691" y="1788652"/>
                      <a:pt x="2711863" y="1666875"/>
                    </a:cubicBezTo>
                    <a:lnTo>
                      <a:pt x="1666875" y="0"/>
                    </a:lnTo>
                    <a:lnTo>
                      <a:pt x="0" y="0"/>
                    </a:lnTo>
                    <a:lnTo>
                      <a:pt x="0" y="3334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  <a:effectLst/>
            </p:spPr>
            <p:txBody>
              <a:bodyPr vert="horz" wrap="square" lIns="0" tIns="0" rIns="0" bIns="0" rtlCol="0" anchor="ctr"/>
              <a:lstStyle/>
              <a:p>
                <a:pPr algn="l"/>
                <a:endParaRPr kumimoji="1" lang="zh-CN" altLang="en-US" sz="1922">
                  <a:latin typeface="+mj-ea"/>
                  <a:ea typeface="+mj-ea"/>
                </a:endParaRPr>
              </a:p>
            </p:txBody>
          </p:sp>
          <p:sp>
            <p:nvSpPr>
              <p:cNvPr id="9" name="标题 1">
                <a:extLst>
                  <a:ext uri="{FF2B5EF4-FFF2-40B4-BE49-F238E27FC236}">
                    <a16:creationId xmlns:a16="http://schemas.microsoft.com/office/drawing/2014/main" id="{8DD1D31E-332B-F680-375A-22A1F3F3C229}"/>
                  </a:ext>
                </a:extLst>
              </p:cNvPr>
              <p:cNvSpPr txBox="1"/>
              <p:nvPr/>
            </p:nvSpPr>
            <p:spPr>
              <a:xfrm>
                <a:off x="3789126" y="4404033"/>
                <a:ext cx="2197303" cy="1627632"/>
              </a:xfrm>
              <a:custGeom>
                <a:avLst/>
                <a:gdLst>
                  <a:gd name="connsiteX0" fmla="*/ 2758189 w 2758188"/>
                  <a:gd name="connsiteY0" fmla="*/ 0 h 2050732"/>
                  <a:gd name="connsiteX1" fmla="*/ 1094742 w 2758188"/>
                  <a:gd name="connsiteY1" fmla="*/ 0 h 2050732"/>
                  <a:gd name="connsiteX2" fmla="*/ 49850 w 2758188"/>
                  <a:gd name="connsiteY2" fmla="*/ 1666875 h 2050732"/>
                  <a:gd name="connsiteX3" fmla="*/ 79187 w 2758188"/>
                  <a:gd name="connsiteY3" fmla="*/ 2050732 h 2050732"/>
                </a:gdLst>
                <a:ahLst/>
                <a:cxnLst/>
                <a:rect l="0" t="0" r="0" b="0"/>
                <a:pathLst>
                  <a:path w="2758188" h="2050732">
                    <a:moveTo>
                      <a:pt x="2758189" y="0"/>
                    </a:moveTo>
                    <a:lnTo>
                      <a:pt x="1094742" y="0"/>
                    </a:lnTo>
                    <a:lnTo>
                      <a:pt x="49850" y="1666875"/>
                    </a:lnTo>
                    <a:cubicBezTo>
                      <a:pt x="-26215" y="1787262"/>
                      <a:pt x="-14290" y="1943300"/>
                      <a:pt x="79187" y="20507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  <a:effectLst/>
            </p:spPr>
            <p:txBody>
              <a:bodyPr vert="horz" wrap="square" lIns="0" tIns="0" rIns="0" bIns="0" rtlCol="0" anchor="ctr"/>
              <a:lstStyle/>
              <a:p>
                <a:pPr algn="l"/>
                <a:endParaRPr kumimoji="1" lang="zh-CN" altLang="en-US" sz="1922">
                  <a:latin typeface="+mj-ea"/>
                  <a:ea typeface="+mj-ea"/>
                </a:endParaRPr>
              </a:p>
            </p:txBody>
          </p:sp>
        </p:grpSp>
        <p:sp>
          <p:nvSpPr>
            <p:cNvPr id="10" name="标题 1">
              <a:extLst>
                <a:ext uri="{FF2B5EF4-FFF2-40B4-BE49-F238E27FC236}">
                  <a16:creationId xmlns:a16="http://schemas.microsoft.com/office/drawing/2014/main" id="{D504AE39-E08D-1E9B-0291-7200F1C1F25A}"/>
                </a:ext>
              </a:extLst>
            </p:cNvPr>
            <p:cNvSpPr txBox="1"/>
            <p:nvPr/>
          </p:nvSpPr>
          <p:spPr>
            <a:xfrm>
              <a:off x="5326928" y="3586224"/>
              <a:ext cx="1532687" cy="1532687"/>
            </a:xfrm>
            <a:prstGeom prst="ellipse">
              <a:avLst/>
            </a:prstGeom>
            <a:solidFill>
              <a:schemeClr val="bg1"/>
            </a:solidFill>
            <a:ln w="12700" cap="sq">
              <a:noFill/>
              <a:prstDash val="solid"/>
              <a:miter/>
            </a:ln>
            <a:effectLst/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 sz="1922">
                <a:latin typeface="+mj-ea"/>
                <a:ea typeface="+mj-ea"/>
              </a:endParaRPr>
            </a:p>
          </p:txBody>
        </p:sp>
        <p:sp>
          <p:nvSpPr>
            <p:cNvPr id="18" name="iconfont-1045-808576">
              <a:extLst>
                <a:ext uri="{FF2B5EF4-FFF2-40B4-BE49-F238E27FC236}">
                  <a16:creationId xmlns:a16="http://schemas.microsoft.com/office/drawing/2014/main" id="{0946E4C1-D9EC-E863-4B23-FEF51D98EEF6}"/>
                </a:ext>
              </a:extLst>
            </p:cNvPr>
            <p:cNvSpPr/>
            <p:nvPr/>
          </p:nvSpPr>
          <p:spPr>
            <a:xfrm>
              <a:off x="5739527" y="3956305"/>
              <a:ext cx="707488" cy="792523"/>
            </a:xfrm>
            <a:custGeom>
              <a:avLst/>
              <a:gdLst>
                <a:gd name="T0" fmla="*/ 0 w 8180"/>
                <a:gd name="T1" fmla="*/ 0 h 9162"/>
                <a:gd name="T2" fmla="*/ 327 w 8180"/>
                <a:gd name="T3" fmla="*/ 0 h 9162"/>
                <a:gd name="T4" fmla="*/ 327 w 8180"/>
                <a:gd name="T5" fmla="*/ 8835 h 9162"/>
                <a:gd name="T6" fmla="*/ 8180 w 8180"/>
                <a:gd name="T7" fmla="*/ 8835 h 9162"/>
                <a:gd name="T8" fmla="*/ 8180 w 8180"/>
                <a:gd name="T9" fmla="*/ 9162 h 9162"/>
                <a:gd name="T10" fmla="*/ 0 w 8180"/>
                <a:gd name="T11" fmla="*/ 9162 h 9162"/>
                <a:gd name="T12" fmla="*/ 0 w 8180"/>
                <a:gd name="T13" fmla="*/ 0 h 9162"/>
                <a:gd name="T14" fmla="*/ 0 w 8180"/>
                <a:gd name="T15" fmla="*/ 0 h 9162"/>
                <a:gd name="T16" fmla="*/ 2945 w 8180"/>
                <a:gd name="T17" fmla="*/ 3927 h 9162"/>
                <a:gd name="T18" fmla="*/ 2945 w 8180"/>
                <a:gd name="T19" fmla="*/ 8181 h 9162"/>
                <a:gd name="T20" fmla="*/ 981 w 8180"/>
                <a:gd name="T21" fmla="*/ 8181 h 9162"/>
                <a:gd name="T22" fmla="*/ 981 w 8180"/>
                <a:gd name="T23" fmla="*/ 5890 h 9162"/>
                <a:gd name="T24" fmla="*/ 2945 w 8180"/>
                <a:gd name="T25" fmla="*/ 3927 h 9162"/>
                <a:gd name="T26" fmla="*/ 2945 w 8180"/>
                <a:gd name="T27" fmla="*/ 3927 h 9162"/>
                <a:gd name="T28" fmla="*/ 5563 w 8180"/>
                <a:gd name="T29" fmla="*/ 4254 h 9162"/>
                <a:gd name="T30" fmla="*/ 5563 w 8180"/>
                <a:gd name="T31" fmla="*/ 8181 h 9162"/>
                <a:gd name="T32" fmla="*/ 3599 w 8180"/>
                <a:gd name="T33" fmla="*/ 8181 h 9162"/>
                <a:gd name="T34" fmla="*/ 3599 w 8180"/>
                <a:gd name="T35" fmla="*/ 3927 h 9162"/>
                <a:gd name="T36" fmla="*/ 4581 w 8180"/>
                <a:gd name="T37" fmla="*/ 5235 h 9162"/>
                <a:gd name="T38" fmla="*/ 5563 w 8180"/>
                <a:gd name="T39" fmla="*/ 4254 h 9162"/>
                <a:gd name="T40" fmla="*/ 5563 w 8180"/>
                <a:gd name="T41" fmla="*/ 4254 h 9162"/>
                <a:gd name="T42" fmla="*/ 8180 w 8180"/>
                <a:gd name="T43" fmla="*/ 2290 h 9162"/>
                <a:gd name="T44" fmla="*/ 8180 w 8180"/>
                <a:gd name="T45" fmla="*/ 8181 h 9162"/>
                <a:gd name="T46" fmla="*/ 6217 w 8180"/>
                <a:gd name="T47" fmla="*/ 8181 h 9162"/>
                <a:gd name="T48" fmla="*/ 6217 w 8180"/>
                <a:gd name="T49" fmla="*/ 3927 h 9162"/>
                <a:gd name="T50" fmla="*/ 8180 w 8180"/>
                <a:gd name="T51" fmla="*/ 2290 h 9162"/>
                <a:gd name="T52" fmla="*/ 8180 w 8180"/>
                <a:gd name="T53" fmla="*/ 2290 h 9162"/>
                <a:gd name="T54" fmla="*/ 1309 w 8180"/>
                <a:gd name="T55" fmla="*/ 4581 h 9162"/>
                <a:gd name="T56" fmla="*/ 981 w 8180"/>
                <a:gd name="T57" fmla="*/ 4254 h 9162"/>
                <a:gd name="T58" fmla="*/ 3272 w 8180"/>
                <a:gd name="T59" fmla="*/ 1963 h 9162"/>
                <a:gd name="T60" fmla="*/ 4581 w 8180"/>
                <a:gd name="T61" fmla="*/ 3272 h 9162"/>
                <a:gd name="T62" fmla="*/ 7199 w 8180"/>
                <a:gd name="T63" fmla="*/ 981 h 9162"/>
                <a:gd name="T64" fmla="*/ 6544 w 8180"/>
                <a:gd name="T65" fmla="*/ 327 h 9162"/>
                <a:gd name="T66" fmla="*/ 8180 w 8180"/>
                <a:gd name="T67" fmla="*/ 327 h 9162"/>
                <a:gd name="T68" fmla="*/ 8180 w 8180"/>
                <a:gd name="T69" fmla="*/ 1963 h 9162"/>
                <a:gd name="T70" fmla="*/ 7526 w 8180"/>
                <a:gd name="T71" fmla="*/ 1309 h 9162"/>
                <a:gd name="T72" fmla="*/ 4581 w 8180"/>
                <a:gd name="T73" fmla="*/ 3927 h 9162"/>
                <a:gd name="T74" fmla="*/ 3272 w 8180"/>
                <a:gd name="T75" fmla="*/ 2618 h 9162"/>
                <a:gd name="T76" fmla="*/ 1309 w 8180"/>
                <a:gd name="T77" fmla="*/ 4581 h 9162"/>
                <a:gd name="T78" fmla="*/ 1309 w 8180"/>
                <a:gd name="T79" fmla="*/ 4581 h 9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180" h="9162">
                  <a:moveTo>
                    <a:pt x="0" y="0"/>
                  </a:moveTo>
                  <a:lnTo>
                    <a:pt x="327" y="0"/>
                  </a:lnTo>
                  <a:lnTo>
                    <a:pt x="327" y="8835"/>
                  </a:lnTo>
                  <a:lnTo>
                    <a:pt x="8180" y="8835"/>
                  </a:lnTo>
                  <a:lnTo>
                    <a:pt x="8180" y="9162"/>
                  </a:lnTo>
                  <a:lnTo>
                    <a:pt x="0" y="9162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  <a:moveTo>
                    <a:pt x="2945" y="3927"/>
                  </a:moveTo>
                  <a:lnTo>
                    <a:pt x="2945" y="8181"/>
                  </a:lnTo>
                  <a:lnTo>
                    <a:pt x="981" y="8181"/>
                  </a:lnTo>
                  <a:lnTo>
                    <a:pt x="981" y="5890"/>
                  </a:lnTo>
                  <a:lnTo>
                    <a:pt x="2945" y="3927"/>
                  </a:lnTo>
                  <a:close/>
                  <a:moveTo>
                    <a:pt x="2945" y="3927"/>
                  </a:moveTo>
                  <a:close/>
                  <a:moveTo>
                    <a:pt x="5563" y="4254"/>
                  </a:moveTo>
                  <a:lnTo>
                    <a:pt x="5563" y="8181"/>
                  </a:lnTo>
                  <a:lnTo>
                    <a:pt x="3599" y="8181"/>
                  </a:lnTo>
                  <a:lnTo>
                    <a:pt x="3599" y="3927"/>
                  </a:lnTo>
                  <a:lnTo>
                    <a:pt x="4581" y="5235"/>
                  </a:lnTo>
                  <a:lnTo>
                    <a:pt x="5563" y="4254"/>
                  </a:lnTo>
                  <a:close/>
                  <a:moveTo>
                    <a:pt x="5563" y="4254"/>
                  </a:moveTo>
                  <a:close/>
                  <a:moveTo>
                    <a:pt x="8180" y="2290"/>
                  </a:moveTo>
                  <a:lnTo>
                    <a:pt x="8180" y="8181"/>
                  </a:lnTo>
                  <a:lnTo>
                    <a:pt x="6217" y="8181"/>
                  </a:lnTo>
                  <a:lnTo>
                    <a:pt x="6217" y="3927"/>
                  </a:lnTo>
                  <a:lnTo>
                    <a:pt x="8180" y="2290"/>
                  </a:lnTo>
                  <a:close/>
                  <a:moveTo>
                    <a:pt x="8180" y="2290"/>
                  </a:moveTo>
                  <a:close/>
                  <a:moveTo>
                    <a:pt x="1309" y="4581"/>
                  </a:moveTo>
                  <a:lnTo>
                    <a:pt x="981" y="4254"/>
                  </a:lnTo>
                  <a:lnTo>
                    <a:pt x="3272" y="1963"/>
                  </a:lnTo>
                  <a:lnTo>
                    <a:pt x="4581" y="3272"/>
                  </a:lnTo>
                  <a:lnTo>
                    <a:pt x="7199" y="981"/>
                  </a:lnTo>
                  <a:lnTo>
                    <a:pt x="6544" y="327"/>
                  </a:lnTo>
                  <a:lnTo>
                    <a:pt x="8180" y="327"/>
                  </a:lnTo>
                  <a:lnTo>
                    <a:pt x="8180" y="1963"/>
                  </a:lnTo>
                  <a:lnTo>
                    <a:pt x="7526" y="1309"/>
                  </a:lnTo>
                  <a:lnTo>
                    <a:pt x="4581" y="3927"/>
                  </a:lnTo>
                  <a:lnTo>
                    <a:pt x="3272" y="2618"/>
                  </a:lnTo>
                  <a:lnTo>
                    <a:pt x="1309" y="4581"/>
                  </a:lnTo>
                  <a:close/>
                  <a:moveTo>
                    <a:pt x="1309" y="458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7658" tIns="48829" rIns="97658" bIns="48829" rtlCol="0" anchor="ctr"/>
            <a:lstStyle/>
            <a:p>
              <a:pPr algn="ctr"/>
              <a:endParaRPr lang="en-US" sz="1922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E25DA796-A3C9-50E3-0F26-83459D4CFBA9}"/>
              </a:ext>
            </a:extLst>
          </p:cNvPr>
          <p:cNvGrpSpPr/>
          <p:nvPr/>
        </p:nvGrpSpPr>
        <p:grpSpPr>
          <a:xfrm>
            <a:off x="557856" y="4215698"/>
            <a:ext cx="11076288" cy="1248570"/>
            <a:chOff x="845954" y="4403588"/>
            <a:chExt cx="11076288" cy="1248570"/>
          </a:xfrm>
        </p:grpSpPr>
        <p:sp>
          <p:nvSpPr>
            <p:cNvPr id="19" name="标题 1">
              <a:extLst>
                <a:ext uri="{FF2B5EF4-FFF2-40B4-BE49-F238E27FC236}">
                  <a16:creationId xmlns:a16="http://schemas.microsoft.com/office/drawing/2014/main" id="{D8CD3E17-21AF-ABDB-43A7-0FE4C49BFA07}"/>
                </a:ext>
              </a:extLst>
            </p:cNvPr>
            <p:cNvSpPr txBox="1"/>
            <p:nvPr/>
          </p:nvSpPr>
          <p:spPr>
            <a:xfrm>
              <a:off x="845954" y="4773160"/>
              <a:ext cx="2882900" cy="81657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kumimoji="1" lang="zh-CN" altLang="en-US" sz="1400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L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20" name="标题 1">
              <a:extLst>
                <a:ext uri="{FF2B5EF4-FFF2-40B4-BE49-F238E27FC236}">
                  <a16:creationId xmlns:a16="http://schemas.microsoft.com/office/drawing/2014/main" id="{128B80B3-5BEE-58DF-FBEF-0EBC696407BF}"/>
                </a:ext>
              </a:extLst>
            </p:cNvPr>
            <p:cNvSpPr txBox="1"/>
            <p:nvPr/>
          </p:nvSpPr>
          <p:spPr>
            <a:xfrm>
              <a:off x="856464" y="4403588"/>
              <a:ext cx="28800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lstStyle/>
            <a:p>
              <a:pPr algn="r"/>
              <a:r>
                <a:rPr kumimoji="1" lang="zh-CN" altLang="en-US" sz="2400" dirty="0">
                  <a:ln w="12700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cs typeface="OPPOSans H"/>
                </a:rPr>
                <a:t>请添加小标题</a:t>
              </a:r>
            </a:p>
          </p:txBody>
        </p:sp>
        <p:sp>
          <p:nvSpPr>
            <p:cNvPr id="21" name="标题 1">
              <a:extLst>
                <a:ext uri="{FF2B5EF4-FFF2-40B4-BE49-F238E27FC236}">
                  <a16:creationId xmlns:a16="http://schemas.microsoft.com/office/drawing/2014/main" id="{C68677FD-A33E-6B1E-FD31-5C7645EDB34E}"/>
                </a:ext>
              </a:extLst>
            </p:cNvPr>
            <p:cNvSpPr txBox="1"/>
            <p:nvPr/>
          </p:nvSpPr>
          <p:spPr>
            <a:xfrm>
              <a:off x="9039342" y="4835588"/>
              <a:ext cx="2882900" cy="81657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kumimoji="1" lang="zh-CN" altLang="en-US" sz="1400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L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22" name="标题 1">
              <a:extLst>
                <a:ext uri="{FF2B5EF4-FFF2-40B4-BE49-F238E27FC236}">
                  <a16:creationId xmlns:a16="http://schemas.microsoft.com/office/drawing/2014/main" id="{107ED4A4-444A-96A7-BF3F-FEF62F269D3F}"/>
                </a:ext>
              </a:extLst>
            </p:cNvPr>
            <p:cNvSpPr txBox="1"/>
            <p:nvPr/>
          </p:nvSpPr>
          <p:spPr>
            <a:xfrm>
              <a:off x="9028832" y="4466016"/>
              <a:ext cx="28800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lstStyle/>
            <a:p>
              <a:pPr algn="l"/>
              <a:r>
                <a:rPr kumimoji="1" lang="zh-CN" altLang="en-US" sz="2400" dirty="0">
                  <a:ln w="12700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cs typeface="OPPOSans H"/>
                </a:rPr>
                <a:t>请添加小标题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68FDABE0-676A-7823-9A8D-3E821104950C}"/>
              </a:ext>
            </a:extLst>
          </p:cNvPr>
          <p:cNvGrpSpPr/>
          <p:nvPr/>
        </p:nvGrpSpPr>
        <p:grpSpPr>
          <a:xfrm>
            <a:off x="1408409" y="2329140"/>
            <a:ext cx="9375182" cy="1186142"/>
            <a:chOff x="1696507" y="2830180"/>
            <a:chExt cx="9375182" cy="1186142"/>
          </a:xfrm>
        </p:grpSpPr>
        <p:sp>
          <p:nvSpPr>
            <p:cNvPr id="34" name="标题 1">
              <a:extLst>
                <a:ext uri="{FF2B5EF4-FFF2-40B4-BE49-F238E27FC236}">
                  <a16:creationId xmlns:a16="http://schemas.microsoft.com/office/drawing/2014/main" id="{10BF5D46-4FC1-DDC7-D96C-C35B4FCF0F55}"/>
                </a:ext>
              </a:extLst>
            </p:cNvPr>
            <p:cNvSpPr txBox="1"/>
            <p:nvPr/>
          </p:nvSpPr>
          <p:spPr>
            <a:xfrm>
              <a:off x="8188789" y="3199752"/>
              <a:ext cx="2882900" cy="81657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kumimoji="1" lang="zh-CN" altLang="en-US" sz="1400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L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35" name="标题 1">
              <a:extLst>
                <a:ext uri="{FF2B5EF4-FFF2-40B4-BE49-F238E27FC236}">
                  <a16:creationId xmlns:a16="http://schemas.microsoft.com/office/drawing/2014/main" id="{B217011D-21AC-2871-93D9-94104515251F}"/>
                </a:ext>
              </a:extLst>
            </p:cNvPr>
            <p:cNvSpPr txBox="1"/>
            <p:nvPr/>
          </p:nvSpPr>
          <p:spPr>
            <a:xfrm>
              <a:off x="8178279" y="2830180"/>
              <a:ext cx="28800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lstStyle/>
            <a:p>
              <a:pPr algn="l"/>
              <a:r>
                <a:rPr kumimoji="1" lang="zh-CN" altLang="en-US" sz="2400" dirty="0">
                  <a:ln w="12700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cs typeface="OPPOSans H"/>
                </a:rPr>
                <a:t>请添加小标题</a:t>
              </a:r>
            </a:p>
          </p:txBody>
        </p:sp>
        <p:sp>
          <p:nvSpPr>
            <p:cNvPr id="38" name="标题 1">
              <a:extLst>
                <a:ext uri="{FF2B5EF4-FFF2-40B4-BE49-F238E27FC236}">
                  <a16:creationId xmlns:a16="http://schemas.microsoft.com/office/drawing/2014/main" id="{9D55C37C-0103-81FE-B5C6-65C56607F56B}"/>
                </a:ext>
              </a:extLst>
            </p:cNvPr>
            <p:cNvSpPr txBox="1"/>
            <p:nvPr/>
          </p:nvSpPr>
          <p:spPr>
            <a:xfrm>
              <a:off x="1696507" y="3199752"/>
              <a:ext cx="2882900" cy="81657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kumimoji="1" lang="zh-CN" altLang="en-US" sz="1400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L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39" name="标题 1">
              <a:extLst>
                <a:ext uri="{FF2B5EF4-FFF2-40B4-BE49-F238E27FC236}">
                  <a16:creationId xmlns:a16="http://schemas.microsoft.com/office/drawing/2014/main" id="{B9E4F0C5-7399-171B-C167-5AA17C18D802}"/>
                </a:ext>
              </a:extLst>
            </p:cNvPr>
            <p:cNvSpPr txBox="1"/>
            <p:nvPr/>
          </p:nvSpPr>
          <p:spPr>
            <a:xfrm>
              <a:off x="1707017" y="2830180"/>
              <a:ext cx="28800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lstStyle/>
            <a:p>
              <a:pPr algn="r"/>
              <a:r>
                <a:rPr kumimoji="1" lang="zh-CN" altLang="en-US" sz="2400" dirty="0">
                  <a:ln w="12700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cs typeface="OPPOSans H"/>
                </a:rPr>
                <a:t>请添加小标题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0596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C4F85965-1125-3189-5F60-DBC509C61D30}"/>
              </a:ext>
            </a:extLst>
          </p:cNvPr>
          <p:cNvSpPr/>
          <p:nvPr/>
        </p:nvSpPr>
        <p:spPr>
          <a:xfrm flipH="1">
            <a:off x="609600" y="4169456"/>
            <a:ext cx="1581150" cy="419339"/>
          </a:xfrm>
          <a:prstGeom prst="rect">
            <a:avLst/>
          </a:prstGeom>
          <a:noFill/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marL="0" marR="0" lvl="0" indent="0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汇报人：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7CCF2D4-FB92-C064-0B1C-0D8CE5C61522}"/>
              </a:ext>
            </a:extLst>
          </p:cNvPr>
          <p:cNvSpPr/>
          <p:nvPr/>
        </p:nvSpPr>
        <p:spPr>
          <a:xfrm flipH="1">
            <a:off x="2935775" y="4240626"/>
            <a:ext cx="2199320" cy="276999"/>
          </a:xfrm>
          <a:prstGeom prst="rect">
            <a:avLst/>
          </a:prstGeom>
          <a:noFill/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汇报时间：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年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月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1D9C96-664F-1BAA-1272-B46829F06ED0}"/>
              </a:ext>
            </a:extLst>
          </p:cNvPr>
          <p:cNvSpPr txBox="1"/>
          <p:nvPr/>
        </p:nvSpPr>
        <p:spPr>
          <a:xfrm>
            <a:off x="609599" y="3549808"/>
            <a:ext cx="4525495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  <a:effectLst/>
                <a:uLnTx/>
                <a:uFillTx/>
                <a:cs typeface="+mn-cs"/>
              </a:rPr>
              <a:t>BUSINESS STYLE YEAR-END REVIEW</a:t>
            </a:r>
          </a:p>
        </p:txBody>
      </p:sp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F5B3442B-C920-CCDE-6550-C2530416E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7" name="gaoding-14">
            <a:extLst>
              <a:ext uri="{FF2B5EF4-FFF2-40B4-BE49-F238E27FC236}">
                <a16:creationId xmlns:a16="http://schemas.microsoft.com/office/drawing/2014/main" id="{7823F49A-2608-98FF-5E7E-5DD8B1E8EB42}"/>
              </a:ext>
            </a:extLst>
          </p:cNvPr>
          <p:cNvSpPr txBox="1"/>
          <p:nvPr/>
        </p:nvSpPr>
        <p:spPr>
          <a:xfrm>
            <a:off x="6209880" y="5543130"/>
            <a:ext cx="5030906" cy="613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20D0E9E-82F7-7EE7-CCC7-2061DB938A8D}"/>
              </a:ext>
            </a:extLst>
          </p:cNvPr>
          <p:cNvSpPr txBox="1"/>
          <p:nvPr/>
        </p:nvSpPr>
        <p:spPr>
          <a:xfrm>
            <a:off x="579421" y="5884902"/>
            <a:ext cx="4457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effectLst/>
                <a:uLnTx/>
                <a:uFillTx/>
                <a:latin typeface="+mj-lt"/>
                <a:cs typeface="+mn-cs"/>
              </a:rPr>
              <a:t>BUSINESS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B6CC460-B6F6-AC18-90FD-40B9B408F228}"/>
              </a:ext>
            </a:extLst>
          </p:cNvPr>
          <p:cNvSpPr txBox="1"/>
          <p:nvPr/>
        </p:nvSpPr>
        <p:spPr>
          <a:xfrm>
            <a:off x="579421" y="5674320"/>
            <a:ext cx="4457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gradFill>
                    <a:gsLst>
                      <a:gs pos="0">
                        <a:schemeClr val="accent1">
                          <a:lumMod val="20000"/>
                          <a:lumOff val="80000"/>
                        </a:schemeClr>
                      </a:gs>
                      <a:gs pos="58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lt"/>
                <a:cs typeface="+mn-cs"/>
              </a:rPr>
              <a:t>BUSINESS</a:t>
            </a:r>
          </a:p>
        </p:txBody>
      </p:sp>
      <p:sp>
        <p:nvSpPr>
          <p:cNvPr id="3" name="TextBox 12+">
            <a:extLst>
              <a:ext uri="{FF2B5EF4-FFF2-40B4-BE49-F238E27FC236}">
                <a16:creationId xmlns:a16="http://schemas.microsoft.com/office/drawing/2014/main" id="{5FA093E5-4032-93C6-9A6F-1DDA95D02867}"/>
              </a:ext>
            </a:extLst>
          </p:cNvPr>
          <p:cNvSpPr txBox="1"/>
          <p:nvPr/>
        </p:nvSpPr>
        <p:spPr>
          <a:xfrm>
            <a:off x="607896" y="1646397"/>
            <a:ext cx="3693319" cy="110799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7200" kern="22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感谢聆听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4" name="TextBox 12+">
            <a:extLst>
              <a:ext uri="{FF2B5EF4-FFF2-40B4-BE49-F238E27FC236}">
                <a16:creationId xmlns:a16="http://schemas.microsoft.com/office/drawing/2014/main" id="{330989B1-1C3D-2EEC-9F64-4C27DF33D00A}"/>
              </a:ext>
            </a:extLst>
          </p:cNvPr>
          <p:cNvSpPr txBox="1"/>
          <p:nvPr/>
        </p:nvSpPr>
        <p:spPr>
          <a:xfrm>
            <a:off x="607896" y="2744868"/>
            <a:ext cx="4329711" cy="67710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年终总结</a:t>
            </a: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PPT</a:t>
            </a:r>
            <a:r>
              <a:rPr kumimoji="1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2886927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101031E2-BA0F-65FB-E071-D3E870E251BA}"/>
              </a:ext>
            </a:extLst>
          </p:cNvPr>
          <p:cNvSpPr txBox="1"/>
          <p:nvPr/>
        </p:nvSpPr>
        <p:spPr>
          <a:xfrm>
            <a:off x="5269921" y="2043038"/>
            <a:ext cx="564249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11500" b="0" i="0" u="none" strike="noStrike" cap="none" spc="0" normalizeH="0">
                <a:ln>
                  <a:gradFill>
                    <a:gsLst>
                      <a:gs pos="0">
                        <a:schemeClr val="accent2"/>
                      </a:gs>
                      <a:gs pos="61000">
                        <a:schemeClr val="accent2">
                          <a:alpha val="0"/>
                        </a:schemeClr>
                      </a:gs>
                      <a:gs pos="60000">
                        <a:schemeClr val="accent2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</a:defRPr>
            </a:lvl1pPr>
          </a:lstStyle>
          <a:p>
            <a:r>
              <a:rPr lang="en-US" altLang="zh-CN" sz="6000" dirty="0">
                <a:ln>
                  <a:gradFill>
                    <a:gsLst>
                      <a:gs pos="0">
                        <a:schemeClr val="accent2">
                          <a:alpha val="50000"/>
                        </a:schemeClr>
                      </a:gs>
                      <a:gs pos="61000">
                        <a:schemeClr val="accent2">
                          <a:alpha val="0"/>
                        </a:schemeClr>
                      </a:gs>
                      <a:gs pos="60000">
                        <a:schemeClr val="accent2">
                          <a:alpha val="50000"/>
                        </a:schemeClr>
                      </a:gs>
                    </a:gsLst>
                    <a:lin ang="5400000" scaled="1"/>
                  </a:gradFill>
                </a:ln>
                <a:sym typeface="汉仪旗黑KW 55S" panose="00020600040101010101" pitchFamily="18" charset="-122"/>
              </a:rPr>
              <a:t>PART ONE</a:t>
            </a:r>
            <a:endParaRPr lang="zh-CN" altLang="en-US" sz="6000" dirty="0">
              <a:ln>
                <a:gradFill>
                  <a:gsLst>
                    <a:gs pos="0">
                      <a:schemeClr val="accent2">
                        <a:alpha val="50000"/>
                      </a:schemeClr>
                    </a:gs>
                    <a:gs pos="61000">
                      <a:schemeClr val="accent2">
                        <a:alpha val="0"/>
                      </a:schemeClr>
                    </a:gs>
                    <a:gs pos="60000">
                      <a:schemeClr val="accent2">
                        <a:alpha val="50000"/>
                      </a:schemeClr>
                    </a:gs>
                  </a:gsLst>
                  <a:lin ang="5400000" scaled="1"/>
                </a:gradFill>
              </a:ln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269921" y="2597736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7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316911" y="3713183"/>
            <a:ext cx="1583767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accent1"/>
                </a:solidFill>
                <a:ea typeface="汉仪旗黑KW 55S" panose="00020600040101010101" pitchFamily="18" charset="-122"/>
                <a:cs typeface="+mn-ea"/>
                <a:sym typeface="汉仪旗黑KW 55S" panose="00020600040101010101" pitchFamily="18" charset="-122"/>
              </a:rPr>
              <a:t>Completion of work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5321991" y="4318180"/>
            <a:ext cx="5471112" cy="613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F06F5D1-BA1D-9696-8A7B-8DEB83B1824E}"/>
              </a:ext>
            </a:extLst>
          </p:cNvPr>
          <p:cNvSpPr txBox="1"/>
          <p:nvPr/>
        </p:nvSpPr>
        <p:spPr>
          <a:xfrm>
            <a:off x="7112795" y="6514584"/>
            <a:ext cx="4457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solidFill>
                    <a:schemeClr val="accent1">
                      <a:lumMod val="40000"/>
                      <a:lumOff val="60000"/>
                      <a:alpha val="50000"/>
                    </a:schemeClr>
                  </a:solidFill>
                </a:ln>
                <a:noFill/>
                <a:effectLst/>
                <a:uLnTx/>
                <a:uFillTx/>
                <a:latin typeface="+mj-lt"/>
                <a:cs typeface="+mn-cs"/>
              </a:rPr>
              <a:t>BUSINESS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BDF6B5F-58A9-04D5-52C7-D67F2BCEA01E}"/>
              </a:ext>
            </a:extLst>
          </p:cNvPr>
          <p:cNvSpPr txBox="1"/>
          <p:nvPr/>
        </p:nvSpPr>
        <p:spPr>
          <a:xfrm>
            <a:off x="7112795" y="6304002"/>
            <a:ext cx="4457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gradFill>
                    <a:gsLst>
                      <a:gs pos="0">
                        <a:schemeClr val="accent1">
                          <a:lumMod val="20000"/>
                          <a:lumOff val="80000"/>
                        </a:schemeClr>
                      </a:gs>
                      <a:gs pos="58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lt"/>
                <a:cs typeface="+mn-cs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347266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3E1B6EA-59A7-0AF2-0153-16B69A530668}"/>
              </a:ext>
            </a:extLst>
          </p:cNvPr>
          <p:cNvSpPr/>
          <p:nvPr/>
        </p:nvSpPr>
        <p:spPr>
          <a:xfrm>
            <a:off x="10389783" y="5200865"/>
            <a:ext cx="1122645" cy="88601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0" cap="flat" cmpd="sng" algn="ctr">
            <a:noFill/>
            <a:prstDash val="solid"/>
            <a:miter lim="800000"/>
          </a:ln>
          <a:effectLst>
            <a:outerShdw blurRad="101600" dist="88900" algn="l" rotWithShape="0">
              <a:schemeClr val="accent3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汉仪旗黑KW 55S" panose="00020600040101010101" pitchFamily="18" charset="-122"/>
              <a:ea typeface="汉仪旗黑KW 55S" panose="00020600040101010101" pitchFamily="18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4A17CD-E3A0-FE3C-4604-CCBA3A45C4C4}"/>
              </a:ext>
            </a:extLst>
          </p:cNvPr>
          <p:cNvSpPr/>
          <p:nvPr/>
        </p:nvSpPr>
        <p:spPr>
          <a:xfrm>
            <a:off x="774423" y="1371234"/>
            <a:ext cx="10660486" cy="461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65100" sx="102000" sy="102000" algn="ctr" rotWithShape="0">
              <a:schemeClr val="accent1">
                <a:lumMod val="50000"/>
                <a:alpha val="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汉仪旗黑KW 55S" panose="00020600040101010101" pitchFamily="18" charset="-122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23B75DC-F883-C764-4019-581E65003C93}"/>
              </a:ext>
            </a:extLst>
          </p:cNvPr>
          <p:cNvSpPr/>
          <p:nvPr/>
        </p:nvSpPr>
        <p:spPr>
          <a:xfrm>
            <a:off x="5094405" y="1596100"/>
            <a:ext cx="774700" cy="7747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393700" dist="76200" dir="5400000" algn="t" rotWithShape="0">
              <a:schemeClr val="accent1">
                <a:lumMod val="50000"/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汉仪旗黑KW 55S" panose="00020600040101010101" pitchFamily="18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C7EB438E-C4B5-F649-9A1C-9BFAACB8E512}"/>
              </a:ext>
            </a:extLst>
          </p:cNvPr>
          <p:cNvSpPr/>
          <p:nvPr/>
        </p:nvSpPr>
        <p:spPr>
          <a:xfrm>
            <a:off x="5189655" y="1691350"/>
            <a:ext cx="591080" cy="591080"/>
          </a:xfrm>
          <a:prstGeom prst="ellipse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7" name="文本框 12">
            <a:extLst>
              <a:ext uri="{FF2B5EF4-FFF2-40B4-BE49-F238E27FC236}">
                <a16:creationId xmlns:a16="http://schemas.microsoft.com/office/drawing/2014/main" id="{E8CB3F24-7DBB-CE85-FEC7-2406D6CEF58B}"/>
              </a:ext>
            </a:extLst>
          </p:cNvPr>
          <p:cNvSpPr txBox="1"/>
          <p:nvPr/>
        </p:nvSpPr>
        <p:spPr>
          <a:xfrm>
            <a:off x="6194678" y="1648535"/>
            <a:ext cx="2307167" cy="369332"/>
          </a:xfrm>
          <a:prstGeom prst="rect">
            <a:avLst/>
          </a:prstGeom>
          <a:noFill/>
          <a:effectLst>
            <a:outerShdw blurRad="139700" dist="76200" dir="5400000" algn="t" rotWithShape="0">
              <a:srgbClr val="EBB3B4">
                <a:alpha val="20000"/>
              </a:srgbClr>
            </a:outerShdw>
          </a:effectLst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0">
                      <a:srgbClr val="C83438"/>
                    </a:gs>
                    <a:gs pos="55000">
                      <a:srgbClr val="8C1C1C"/>
                    </a:gs>
                  </a:gsLst>
                  <a:lin ang="2700000" scaled="1"/>
                </a:gradFill>
                <a:effectLst/>
                <a:latin typeface="汉仪旗黑 85S" panose="00020600040101010101" pitchFamily="18" charset="-122"/>
                <a:ea typeface="汉仪旗黑 85S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8" name="文本框 14">
            <a:extLst>
              <a:ext uri="{FF2B5EF4-FFF2-40B4-BE49-F238E27FC236}">
                <a16:creationId xmlns:a16="http://schemas.microsoft.com/office/drawing/2014/main" id="{B79342CA-74D5-F081-9854-FDE3379CA398}"/>
              </a:ext>
            </a:extLst>
          </p:cNvPr>
          <p:cNvSpPr txBox="1"/>
          <p:nvPr/>
        </p:nvSpPr>
        <p:spPr>
          <a:xfrm>
            <a:off x="6211609" y="2076397"/>
            <a:ext cx="5078335" cy="5915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汉仪旗黑KW 55S" panose="00020600040101010101" pitchFamily="18" charset="-122"/>
                <a:ea typeface="汉仪旗黑KW 55S" panose="00020600040101010101" pitchFamily="18" charset="-122"/>
              </a:defRPr>
            </a:lvl1pPr>
          </a:lstStyle>
          <a:p>
            <a:r>
              <a:rPr lang="zh-CN" altLang="en-US" sz="1600" dirty="0">
                <a:latin typeface="+mn-ea"/>
                <a:ea typeface="+mn-ea"/>
              </a:rPr>
              <a:t>单击此处输入你的正文，文字是您思想的提炼请尽量言简意赅的阐述观点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3935B5B-F2AF-7C8A-33C2-F5EF34E91949}"/>
              </a:ext>
            </a:extLst>
          </p:cNvPr>
          <p:cNvSpPr/>
          <p:nvPr/>
        </p:nvSpPr>
        <p:spPr>
          <a:xfrm>
            <a:off x="5094405" y="3134108"/>
            <a:ext cx="774700" cy="7747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393700" dist="76200" dir="5400000" algn="t" rotWithShape="0">
              <a:schemeClr val="accent1">
                <a:lumMod val="50000"/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汉仪旗黑KW 55S" panose="00020600040101010101" pitchFamily="18" charset="-122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F94369B9-71B0-BBE8-829A-02A43B825991}"/>
              </a:ext>
            </a:extLst>
          </p:cNvPr>
          <p:cNvSpPr/>
          <p:nvPr/>
        </p:nvSpPr>
        <p:spPr>
          <a:xfrm>
            <a:off x="5189655" y="3229358"/>
            <a:ext cx="591080" cy="591080"/>
          </a:xfrm>
          <a:prstGeom prst="ellipse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0" name="文本框 25">
            <a:extLst>
              <a:ext uri="{FF2B5EF4-FFF2-40B4-BE49-F238E27FC236}">
                <a16:creationId xmlns:a16="http://schemas.microsoft.com/office/drawing/2014/main" id="{C4F3C8D4-E6F1-9321-B408-B989052D21B8}"/>
              </a:ext>
            </a:extLst>
          </p:cNvPr>
          <p:cNvSpPr txBox="1"/>
          <p:nvPr/>
        </p:nvSpPr>
        <p:spPr>
          <a:xfrm>
            <a:off x="6194678" y="3186543"/>
            <a:ext cx="2307167" cy="369332"/>
          </a:xfrm>
          <a:prstGeom prst="rect">
            <a:avLst/>
          </a:prstGeom>
          <a:noFill/>
          <a:effectLst>
            <a:outerShdw blurRad="139700" dist="76200" dir="5400000" algn="t" rotWithShape="0">
              <a:srgbClr val="EBB3B4">
                <a:alpha val="20000"/>
              </a:srgbClr>
            </a:outerShdw>
          </a:effectLst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0">
                      <a:srgbClr val="C83438"/>
                    </a:gs>
                    <a:gs pos="55000">
                      <a:srgbClr val="8C1C1C"/>
                    </a:gs>
                  </a:gsLst>
                  <a:lin ang="2700000" scaled="1"/>
                </a:gradFill>
                <a:effectLst/>
                <a:latin typeface="汉仪旗黑 85S" panose="00020600040101010101" pitchFamily="18" charset="-122"/>
                <a:ea typeface="汉仪旗黑 85S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2" name="文本框 26">
            <a:extLst>
              <a:ext uri="{FF2B5EF4-FFF2-40B4-BE49-F238E27FC236}">
                <a16:creationId xmlns:a16="http://schemas.microsoft.com/office/drawing/2014/main" id="{F816A3B8-9268-06B4-B2BB-2781F77433B4}"/>
              </a:ext>
            </a:extLst>
          </p:cNvPr>
          <p:cNvSpPr txBox="1"/>
          <p:nvPr/>
        </p:nvSpPr>
        <p:spPr>
          <a:xfrm>
            <a:off x="6211609" y="3614405"/>
            <a:ext cx="5078335" cy="5915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汉仪旗黑KW 55S" panose="00020600040101010101" pitchFamily="18" charset="-122"/>
                <a:ea typeface="汉仪旗黑KW 55S" panose="00020600040101010101" pitchFamily="18" charset="-122"/>
              </a:defRPr>
            </a:lvl1pPr>
          </a:lstStyle>
          <a:p>
            <a:r>
              <a:rPr lang="zh-CN" altLang="en-US" sz="1600" dirty="0">
                <a:latin typeface="+mn-ea"/>
                <a:ea typeface="+mn-ea"/>
              </a:rPr>
              <a:t>单击此处输入你的正文，文字是您思想的提炼请尽量言简意赅的阐述观点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56888AE-B4DD-E865-2EA0-0EEE79E24107}"/>
              </a:ext>
            </a:extLst>
          </p:cNvPr>
          <p:cNvSpPr/>
          <p:nvPr/>
        </p:nvSpPr>
        <p:spPr>
          <a:xfrm>
            <a:off x="5094405" y="4672116"/>
            <a:ext cx="774700" cy="7747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393700" dist="76200" dir="5400000" algn="t" rotWithShape="0">
              <a:schemeClr val="accent1">
                <a:lumMod val="50000"/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汉仪旗黑KW 55S" panose="00020600040101010101" pitchFamily="18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FBF3305-0D5D-4A96-3C54-DE580156989A}"/>
              </a:ext>
            </a:extLst>
          </p:cNvPr>
          <p:cNvSpPr/>
          <p:nvPr/>
        </p:nvSpPr>
        <p:spPr>
          <a:xfrm>
            <a:off x="5189655" y="4767366"/>
            <a:ext cx="591080" cy="591080"/>
          </a:xfrm>
          <a:prstGeom prst="ellipse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5" name="文本框 33">
            <a:extLst>
              <a:ext uri="{FF2B5EF4-FFF2-40B4-BE49-F238E27FC236}">
                <a16:creationId xmlns:a16="http://schemas.microsoft.com/office/drawing/2014/main" id="{7CC36FF1-43B8-07AD-73ED-5DA05FE0EBB5}"/>
              </a:ext>
            </a:extLst>
          </p:cNvPr>
          <p:cNvSpPr txBox="1"/>
          <p:nvPr/>
        </p:nvSpPr>
        <p:spPr>
          <a:xfrm>
            <a:off x="6194678" y="4724551"/>
            <a:ext cx="2307167" cy="369332"/>
          </a:xfrm>
          <a:prstGeom prst="rect">
            <a:avLst/>
          </a:prstGeom>
          <a:noFill/>
          <a:effectLst>
            <a:outerShdw blurRad="139700" dist="76200" dir="5400000" algn="t" rotWithShape="0">
              <a:srgbClr val="EBB3B4">
                <a:alpha val="20000"/>
              </a:srgbClr>
            </a:outerShdw>
          </a:effectLst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0">
                      <a:srgbClr val="C83438"/>
                    </a:gs>
                    <a:gs pos="55000">
                      <a:srgbClr val="8C1C1C"/>
                    </a:gs>
                  </a:gsLst>
                  <a:lin ang="2700000" scaled="1"/>
                </a:gradFill>
                <a:effectLst/>
                <a:latin typeface="汉仪旗黑 85S" panose="00020600040101010101" pitchFamily="18" charset="-122"/>
                <a:ea typeface="汉仪旗黑 85S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6" name="文本框 34">
            <a:extLst>
              <a:ext uri="{FF2B5EF4-FFF2-40B4-BE49-F238E27FC236}">
                <a16:creationId xmlns:a16="http://schemas.microsoft.com/office/drawing/2014/main" id="{5A2B4C11-C36B-9A11-C246-3F0BE5406367}"/>
              </a:ext>
            </a:extLst>
          </p:cNvPr>
          <p:cNvSpPr txBox="1"/>
          <p:nvPr/>
        </p:nvSpPr>
        <p:spPr>
          <a:xfrm>
            <a:off x="6211609" y="5152413"/>
            <a:ext cx="5078335" cy="5915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汉仪旗黑KW 55S" panose="00020600040101010101" pitchFamily="18" charset="-122"/>
                <a:ea typeface="汉仪旗黑KW 55S" panose="00020600040101010101" pitchFamily="18" charset="-122"/>
              </a:defRPr>
            </a:lvl1pPr>
          </a:lstStyle>
          <a:p>
            <a:r>
              <a:rPr lang="zh-CN" altLang="en-US" sz="1600" dirty="0">
                <a:latin typeface="+mn-ea"/>
                <a:ea typeface="+mn-ea"/>
              </a:rPr>
              <a:t>单击此处输入你的正文，文字是您思想的提炼请尽量言简意赅的阐述观点</a:t>
            </a:r>
          </a:p>
        </p:txBody>
      </p:sp>
      <p:pic>
        <p:nvPicPr>
          <p:cNvPr id="46" name="图片 45" descr="蓝色的高楼&#10;&#10;描述已自动生成">
            <a:extLst>
              <a:ext uri="{FF2B5EF4-FFF2-40B4-BE49-F238E27FC236}">
                <a16:creationId xmlns:a16="http://schemas.microsoft.com/office/drawing/2014/main" id="{69C5F11D-75C5-4E1D-1DE6-18BAFB1201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22564" r="67697" b="13083"/>
          <a:stretch/>
        </p:blipFill>
        <p:spPr>
          <a:xfrm>
            <a:off x="913069" y="1473841"/>
            <a:ext cx="3303464" cy="4413386"/>
          </a:xfrm>
          <a:custGeom>
            <a:avLst/>
            <a:gdLst>
              <a:gd name="connsiteX0" fmla="*/ 53021 w 3303464"/>
              <a:gd name="connsiteY0" fmla="*/ 0 h 4413386"/>
              <a:gd name="connsiteX1" fmla="*/ 3250443 w 3303464"/>
              <a:gd name="connsiteY1" fmla="*/ 0 h 4413386"/>
              <a:gd name="connsiteX2" fmla="*/ 3303464 w 3303464"/>
              <a:gd name="connsiteY2" fmla="*/ 53021 h 4413386"/>
              <a:gd name="connsiteX3" fmla="*/ 3303464 w 3303464"/>
              <a:gd name="connsiteY3" fmla="*/ 4360365 h 4413386"/>
              <a:gd name="connsiteX4" fmla="*/ 3250443 w 3303464"/>
              <a:gd name="connsiteY4" fmla="*/ 4413386 h 4413386"/>
              <a:gd name="connsiteX5" fmla="*/ 53021 w 3303464"/>
              <a:gd name="connsiteY5" fmla="*/ 4413386 h 4413386"/>
              <a:gd name="connsiteX6" fmla="*/ 0 w 3303464"/>
              <a:gd name="connsiteY6" fmla="*/ 4360365 h 4413386"/>
              <a:gd name="connsiteX7" fmla="*/ 0 w 3303464"/>
              <a:gd name="connsiteY7" fmla="*/ 53021 h 4413386"/>
              <a:gd name="connsiteX8" fmla="*/ 53021 w 3303464"/>
              <a:gd name="connsiteY8" fmla="*/ 0 h 441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3464" h="4413386">
                <a:moveTo>
                  <a:pt x="53021" y="0"/>
                </a:moveTo>
                <a:lnTo>
                  <a:pt x="3250443" y="0"/>
                </a:lnTo>
                <a:cubicBezTo>
                  <a:pt x="3279726" y="0"/>
                  <a:pt x="3303464" y="23738"/>
                  <a:pt x="3303464" y="53021"/>
                </a:cubicBezTo>
                <a:lnTo>
                  <a:pt x="3303464" y="4360365"/>
                </a:lnTo>
                <a:cubicBezTo>
                  <a:pt x="3303464" y="4389648"/>
                  <a:pt x="3279726" y="4413386"/>
                  <a:pt x="3250443" y="4413386"/>
                </a:cubicBezTo>
                <a:lnTo>
                  <a:pt x="53021" y="4413386"/>
                </a:lnTo>
                <a:cubicBezTo>
                  <a:pt x="23738" y="4413386"/>
                  <a:pt x="0" y="4389648"/>
                  <a:pt x="0" y="4360365"/>
                </a:cubicBezTo>
                <a:lnTo>
                  <a:pt x="0" y="53021"/>
                </a:lnTo>
                <a:cubicBezTo>
                  <a:pt x="0" y="23738"/>
                  <a:pt x="23738" y="0"/>
                  <a:pt x="53021" y="0"/>
                </a:cubicBezTo>
                <a:close/>
              </a:path>
            </a:pathLst>
          </a:custGeom>
        </p:spPr>
      </p:pic>
      <p:sp>
        <p:nvSpPr>
          <p:cNvPr id="56" name="iconfont-11255-5323814">
            <a:extLst>
              <a:ext uri="{FF2B5EF4-FFF2-40B4-BE49-F238E27FC236}">
                <a16:creationId xmlns:a16="http://schemas.microsoft.com/office/drawing/2014/main" id="{5540FBF8-F2D6-5C64-8BF5-BD7BA6D3292F}"/>
              </a:ext>
            </a:extLst>
          </p:cNvPr>
          <p:cNvSpPr/>
          <p:nvPr/>
        </p:nvSpPr>
        <p:spPr>
          <a:xfrm>
            <a:off x="5300663" y="1828682"/>
            <a:ext cx="343794" cy="349972"/>
          </a:xfrm>
          <a:custGeom>
            <a:avLst/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confont-11255-5323810">
            <a:extLst>
              <a:ext uri="{FF2B5EF4-FFF2-40B4-BE49-F238E27FC236}">
                <a16:creationId xmlns:a16="http://schemas.microsoft.com/office/drawing/2014/main" id="{BD211610-3142-79BF-6E6B-0EC69A07CB12}"/>
              </a:ext>
            </a:extLst>
          </p:cNvPr>
          <p:cNvSpPr/>
          <p:nvPr/>
        </p:nvSpPr>
        <p:spPr>
          <a:xfrm>
            <a:off x="5318629" y="3329155"/>
            <a:ext cx="349902" cy="349972"/>
          </a:xfrm>
          <a:custGeom>
            <a:avLst/>
            <a:gdLst>
              <a:gd name="T0" fmla="*/ 1558 w 10361"/>
              <a:gd name="T1" fmla="*/ 4044 h 10361"/>
              <a:gd name="T2" fmla="*/ 334 w 10361"/>
              <a:gd name="T3" fmla="*/ 4044 h 10361"/>
              <a:gd name="T4" fmla="*/ 0 w 10361"/>
              <a:gd name="T5" fmla="*/ 4378 h 10361"/>
              <a:gd name="T6" fmla="*/ 0 w 10361"/>
              <a:gd name="T7" fmla="*/ 9860 h 10361"/>
              <a:gd name="T8" fmla="*/ 334 w 10361"/>
              <a:gd name="T9" fmla="*/ 10194 h 10361"/>
              <a:gd name="T10" fmla="*/ 1558 w 10361"/>
              <a:gd name="T11" fmla="*/ 10194 h 10361"/>
              <a:gd name="T12" fmla="*/ 1891 w 10361"/>
              <a:gd name="T13" fmla="*/ 9860 h 10361"/>
              <a:gd name="T14" fmla="*/ 1891 w 10361"/>
              <a:gd name="T15" fmla="*/ 4379 h 10361"/>
              <a:gd name="T16" fmla="*/ 1558 w 10361"/>
              <a:gd name="T17" fmla="*/ 4044 h 10361"/>
              <a:gd name="T18" fmla="*/ 9463 w 10361"/>
              <a:gd name="T19" fmla="*/ 3726 h 10361"/>
              <a:gd name="T20" fmla="*/ 6481 w 10361"/>
              <a:gd name="T21" fmla="*/ 3726 h 10361"/>
              <a:gd name="T22" fmla="*/ 6791 w 10361"/>
              <a:gd name="T23" fmla="*/ 1163 h 10361"/>
              <a:gd name="T24" fmla="*/ 6791 w 10361"/>
              <a:gd name="T25" fmla="*/ 1018 h 10361"/>
              <a:gd name="T26" fmla="*/ 6602 w 10361"/>
              <a:gd name="T27" fmla="*/ 485 h 10361"/>
              <a:gd name="T28" fmla="*/ 6081 w 10361"/>
              <a:gd name="T29" fmla="*/ 0 h 10361"/>
              <a:gd name="T30" fmla="*/ 2960 w 10361"/>
              <a:gd name="T31" fmla="*/ 3531 h 10361"/>
              <a:gd name="T32" fmla="*/ 2676 w 10361"/>
              <a:gd name="T33" fmla="*/ 4210 h 10361"/>
              <a:gd name="T34" fmla="*/ 2676 w 10361"/>
              <a:gd name="T35" fmla="*/ 9393 h 10361"/>
              <a:gd name="T36" fmla="*/ 3622 w 10361"/>
              <a:gd name="T37" fmla="*/ 10361 h 10361"/>
              <a:gd name="T38" fmla="*/ 8043 w 10361"/>
              <a:gd name="T39" fmla="*/ 10361 h 10361"/>
              <a:gd name="T40" fmla="*/ 8894 w 10361"/>
              <a:gd name="T41" fmla="*/ 9779 h 10361"/>
              <a:gd name="T42" fmla="*/ 10314 w 10361"/>
              <a:gd name="T43" fmla="*/ 6004 h 10361"/>
              <a:gd name="T44" fmla="*/ 10361 w 10361"/>
              <a:gd name="T45" fmla="*/ 5664 h 10361"/>
              <a:gd name="T46" fmla="*/ 10361 w 10361"/>
              <a:gd name="T47" fmla="*/ 4694 h 10361"/>
              <a:gd name="T48" fmla="*/ 9463 w 10361"/>
              <a:gd name="T49" fmla="*/ 3726 h 10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361" h="10361">
                <a:moveTo>
                  <a:pt x="1558" y="4044"/>
                </a:moveTo>
                <a:lnTo>
                  <a:pt x="334" y="4044"/>
                </a:lnTo>
                <a:cubicBezTo>
                  <a:pt x="149" y="4044"/>
                  <a:pt x="0" y="4194"/>
                  <a:pt x="0" y="4378"/>
                </a:cubicBezTo>
                <a:lnTo>
                  <a:pt x="0" y="9860"/>
                </a:lnTo>
                <a:cubicBezTo>
                  <a:pt x="0" y="10045"/>
                  <a:pt x="150" y="10194"/>
                  <a:pt x="334" y="10194"/>
                </a:cubicBezTo>
                <a:lnTo>
                  <a:pt x="1558" y="10194"/>
                </a:lnTo>
                <a:cubicBezTo>
                  <a:pt x="1743" y="10194"/>
                  <a:pt x="1891" y="10044"/>
                  <a:pt x="1891" y="9860"/>
                </a:cubicBezTo>
                <a:lnTo>
                  <a:pt x="1891" y="4379"/>
                </a:lnTo>
                <a:cubicBezTo>
                  <a:pt x="1891" y="4194"/>
                  <a:pt x="1742" y="4044"/>
                  <a:pt x="1558" y="4044"/>
                </a:cubicBezTo>
                <a:close/>
                <a:moveTo>
                  <a:pt x="9463" y="3726"/>
                </a:moveTo>
                <a:lnTo>
                  <a:pt x="6481" y="3726"/>
                </a:lnTo>
                <a:lnTo>
                  <a:pt x="6791" y="1163"/>
                </a:lnTo>
                <a:lnTo>
                  <a:pt x="6791" y="1018"/>
                </a:lnTo>
                <a:cubicBezTo>
                  <a:pt x="6791" y="824"/>
                  <a:pt x="6698" y="630"/>
                  <a:pt x="6602" y="485"/>
                </a:cubicBezTo>
                <a:lnTo>
                  <a:pt x="6081" y="0"/>
                </a:lnTo>
                <a:lnTo>
                  <a:pt x="2960" y="3531"/>
                </a:lnTo>
                <a:cubicBezTo>
                  <a:pt x="2771" y="3676"/>
                  <a:pt x="2676" y="3919"/>
                  <a:pt x="2676" y="4210"/>
                </a:cubicBezTo>
                <a:lnTo>
                  <a:pt x="2676" y="9393"/>
                </a:lnTo>
                <a:cubicBezTo>
                  <a:pt x="2676" y="9925"/>
                  <a:pt x="3102" y="10361"/>
                  <a:pt x="3622" y="10361"/>
                </a:cubicBezTo>
                <a:lnTo>
                  <a:pt x="8043" y="10361"/>
                </a:lnTo>
                <a:cubicBezTo>
                  <a:pt x="8421" y="10361"/>
                  <a:pt x="8753" y="10119"/>
                  <a:pt x="8894" y="9779"/>
                </a:cubicBezTo>
                <a:lnTo>
                  <a:pt x="10314" y="6004"/>
                </a:lnTo>
                <a:cubicBezTo>
                  <a:pt x="10361" y="5907"/>
                  <a:pt x="10361" y="5761"/>
                  <a:pt x="10361" y="5664"/>
                </a:cubicBezTo>
                <a:lnTo>
                  <a:pt x="10361" y="4694"/>
                </a:lnTo>
                <a:cubicBezTo>
                  <a:pt x="10361" y="4162"/>
                  <a:pt x="9983" y="3726"/>
                  <a:pt x="9463" y="37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confont-1039-798126">
            <a:extLst>
              <a:ext uri="{FF2B5EF4-FFF2-40B4-BE49-F238E27FC236}">
                <a16:creationId xmlns:a16="http://schemas.microsoft.com/office/drawing/2014/main" id="{22DBA625-AC59-9429-6E5F-5A570CF831AE}"/>
              </a:ext>
            </a:extLst>
          </p:cNvPr>
          <p:cNvSpPr/>
          <p:nvPr/>
        </p:nvSpPr>
        <p:spPr>
          <a:xfrm>
            <a:off x="5308084" y="4894188"/>
            <a:ext cx="349972" cy="349972"/>
          </a:xfrm>
          <a:custGeom>
            <a:avLst/>
            <a:gdLst>
              <a:gd name="T0" fmla="*/ 4785 w 9570"/>
              <a:gd name="T1" fmla="*/ 0 h 9570"/>
              <a:gd name="T2" fmla="*/ 0 w 9570"/>
              <a:gd name="T3" fmla="*/ 4785 h 9570"/>
              <a:gd name="T4" fmla="*/ 4785 w 9570"/>
              <a:gd name="T5" fmla="*/ 9570 h 9570"/>
              <a:gd name="T6" fmla="*/ 9570 w 9570"/>
              <a:gd name="T7" fmla="*/ 4785 h 9570"/>
              <a:gd name="T8" fmla="*/ 4785 w 9570"/>
              <a:gd name="T9" fmla="*/ 0 h 9570"/>
              <a:gd name="T10" fmla="*/ 6688 w 9570"/>
              <a:gd name="T11" fmla="*/ 2882 h 9570"/>
              <a:gd name="T12" fmla="*/ 5184 w 9570"/>
              <a:gd name="T13" fmla="*/ 4386 h 9570"/>
              <a:gd name="T14" fmla="*/ 6380 w 9570"/>
              <a:gd name="T15" fmla="*/ 4386 h 9570"/>
              <a:gd name="T16" fmla="*/ 6580 w 9570"/>
              <a:gd name="T17" fmla="*/ 4586 h 9570"/>
              <a:gd name="T18" fmla="*/ 6580 w 9570"/>
              <a:gd name="T19" fmla="*/ 4785 h 9570"/>
              <a:gd name="T20" fmla="*/ 6380 w 9570"/>
              <a:gd name="T21" fmla="*/ 4984 h 9570"/>
              <a:gd name="T22" fmla="*/ 5084 w 9570"/>
              <a:gd name="T23" fmla="*/ 4984 h 9570"/>
              <a:gd name="T24" fmla="*/ 5084 w 9570"/>
              <a:gd name="T25" fmla="*/ 5582 h 9570"/>
              <a:gd name="T26" fmla="*/ 6380 w 9570"/>
              <a:gd name="T27" fmla="*/ 5582 h 9570"/>
              <a:gd name="T28" fmla="*/ 6580 w 9570"/>
              <a:gd name="T29" fmla="*/ 5782 h 9570"/>
              <a:gd name="T30" fmla="*/ 6580 w 9570"/>
              <a:gd name="T31" fmla="*/ 5981 h 9570"/>
              <a:gd name="T32" fmla="*/ 6380 w 9570"/>
              <a:gd name="T33" fmla="*/ 6181 h 9570"/>
              <a:gd name="T34" fmla="*/ 5084 w 9570"/>
              <a:gd name="T35" fmla="*/ 6181 h 9570"/>
              <a:gd name="T36" fmla="*/ 5084 w 9570"/>
              <a:gd name="T37" fmla="*/ 7277 h 9570"/>
              <a:gd name="T38" fmla="*/ 4885 w 9570"/>
              <a:gd name="T39" fmla="*/ 7477 h 9570"/>
              <a:gd name="T40" fmla="*/ 4685 w 9570"/>
              <a:gd name="T41" fmla="*/ 7477 h 9570"/>
              <a:gd name="T42" fmla="*/ 4486 w 9570"/>
              <a:gd name="T43" fmla="*/ 7277 h 9570"/>
              <a:gd name="T44" fmla="*/ 4486 w 9570"/>
              <a:gd name="T45" fmla="*/ 6181 h 9570"/>
              <a:gd name="T46" fmla="*/ 3190 w 9570"/>
              <a:gd name="T47" fmla="*/ 6181 h 9570"/>
              <a:gd name="T48" fmla="*/ 2990 w 9570"/>
              <a:gd name="T49" fmla="*/ 5981 h 9570"/>
              <a:gd name="T50" fmla="*/ 2990 w 9570"/>
              <a:gd name="T51" fmla="*/ 5782 h 9570"/>
              <a:gd name="T52" fmla="*/ 3190 w 9570"/>
              <a:gd name="T53" fmla="*/ 5582 h 9570"/>
              <a:gd name="T54" fmla="*/ 4486 w 9570"/>
              <a:gd name="T55" fmla="*/ 5582 h 9570"/>
              <a:gd name="T56" fmla="*/ 4486 w 9570"/>
              <a:gd name="T57" fmla="*/ 4984 h 9570"/>
              <a:gd name="T58" fmla="*/ 3190 w 9570"/>
              <a:gd name="T59" fmla="*/ 4984 h 9570"/>
              <a:gd name="T60" fmla="*/ 2990 w 9570"/>
              <a:gd name="T61" fmla="*/ 4785 h 9570"/>
              <a:gd name="T62" fmla="*/ 2990 w 9570"/>
              <a:gd name="T63" fmla="*/ 4586 h 9570"/>
              <a:gd name="T64" fmla="*/ 3190 w 9570"/>
              <a:gd name="T65" fmla="*/ 4386 h 9570"/>
              <a:gd name="T66" fmla="*/ 4386 w 9570"/>
              <a:gd name="T67" fmla="*/ 4386 h 9570"/>
              <a:gd name="T68" fmla="*/ 2882 w 9570"/>
              <a:gd name="T69" fmla="*/ 2882 h 9570"/>
              <a:gd name="T70" fmla="*/ 2882 w 9570"/>
              <a:gd name="T71" fmla="*/ 2459 h 9570"/>
              <a:gd name="T72" fmla="*/ 3305 w 9570"/>
              <a:gd name="T73" fmla="*/ 2459 h 9570"/>
              <a:gd name="T74" fmla="*/ 4785 w 9570"/>
              <a:gd name="T75" fmla="*/ 3939 h 9570"/>
              <a:gd name="T76" fmla="*/ 6265 w 9570"/>
              <a:gd name="T77" fmla="*/ 2459 h 9570"/>
              <a:gd name="T78" fmla="*/ 6688 w 9570"/>
              <a:gd name="T79" fmla="*/ 2459 h 9570"/>
              <a:gd name="T80" fmla="*/ 6688 w 9570"/>
              <a:gd name="T81" fmla="*/ 2882 h 9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570" h="9570">
                <a:moveTo>
                  <a:pt x="4785" y="0"/>
                </a:moveTo>
                <a:cubicBezTo>
                  <a:pt x="2142" y="0"/>
                  <a:pt x="0" y="2142"/>
                  <a:pt x="0" y="4785"/>
                </a:cubicBezTo>
                <a:cubicBezTo>
                  <a:pt x="0" y="7428"/>
                  <a:pt x="2142" y="9570"/>
                  <a:pt x="4785" y="9570"/>
                </a:cubicBezTo>
                <a:cubicBezTo>
                  <a:pt x="7428" y="9570"/>
                  <a:pt x="9570" y="7428"/>
                  <a:pt x="9570" y="4785"/>
                </a:cubicBezTo>
                <a:cubicBezTo>
                  <a:pt x="9570" y="2142"/>
                  <a:pt x="7428" y="0"/>
                  <a:pt x="4785" y="0"/>
                </a:cubicBezTo>
                <a:close/>
                <a:moveTo>
                  <a:pt x="6688" y="2882"/>
                </a:moveTo>
                <a:lnTo>
                  <a:pt x="5184" y="4386"/>
                </a:lnTo>
                <a:lnTo>
                  <a:pt x="6380" y="4386"/>
                </a:lnTo>
                <a:cubicBezTo>
                  <a:pt x="6490" y="4386"/>
                  <a:pt x="6580" y="4475"/>
                  <a:pt x="6580" y="4586"/>
                </a:cubicBezTo>
                <a:lnTo>
                  <a:pt x="6580" y="4785"/>
                </a:lnTo>
                <a:cubicBezTo>
                  <a:pt x="6580" y="4895"/>
                  <a:pt x="6490" y="4984"/>
                  <a:pt x="6380" y="4984"/>
                </a:cubicBezTo>
                <a:lnTo>
                  <a:pt x="5084" y="4984"/>
                </a:lnTo>
                <a:lnTo>
                  <a:pt x="5084" y="5582"/>
                </a:lnTo>
                <a:lnTo>
                  <a:pt x="6380" y="5582"/>
                </a:lnTo>
                <a:cubicBezTo>
                  <a:pt x="6490" y="5582"/>
                  <a:pt x="6580" y="5672"/>
                  <a:pt x="6580" y="5782"/>
                </a:cubicBezTo>
                <a:lnTo>
                  <a:pt x="6580" y="5981"/>
                </a:lnTo>
                <a:cubicBezTo>
                  <a:pt x="6580" y="6091"/>
                  <a:pt x="6490" y="6181"/>
                  <a:pt x="6380" y="6181"/>
                </a:cubicBezTo>
                <a:lnTo>
                  <a:pt x="5084" y="6181"/>
                </a:lnTo>
                <a:lnTo>
                  <a:pt x="5084" y="7277"/>
                </a:lnTo>
                <a:cubicBezTo>
                  <a:pt x="5084" y="7387"/>
                  <a:pt x="4995" y="7477"/>
                  <a:pt x="4885" y="7477"/>
                </a:cubicBezTo>
                <a:lnTo>
                  <a:pt x="4685" y="7477"/>
                </a:lnTo>
                <a:cubicBezTo>
                  <a:pt x="4575" y="7477"/>
                  <a:pt x="4486" y="7387"/>
                  <a:pt x="4486" y="7277"/>
                </a:cubicBezTo>
                <a:lnTo>
                  <a:pt x="4486" y="6181"/>
                </a:lnTo>
                <a:lnTo>
                  <a:pt x="3190" y="6181"/>
                </a:lnTo>
                <a:cubicBezTo>
                  <a:pt x="3080" y="6181"/>
                  <a:pt x="2990" y="6091"/>
                  <a:pt x="2990" y="5981"/>
                </a:cubicBezTo>
                <a:lnTo>
                  <a:pt x="2990" y="5782"/>
                </a:lnTo>
                <a:cubicBezTo>
                  <a:pt x="2990" y="5672"/>
                  <a:pt x="3080" y="5582"/>
                  <a:pt x="3190" y="5582"/>
                </a:cubicBezTo>
                <a:lnTo>
                  <a:pt x="4486" y="5582"/>
                </a:lnTo>
                <a:lnTo>
                  <a:pt x="4486" y="4984"/>
                </a:lnTo>
                <a:lnTo>
                  <a:pt x="3190" y="4984"/>
                </a:lnTo>
                <a:cubicBezTo>
                  <a:pt x="3080" y="4984"/>
                  <a:pt x="2990" y="4895"/>
                  <a:pt x="2990" y="4785"/>
                </a:cubicBezTo>
                <a:lnTo>
                  <a:pt x="2990" y="4586"/>
                </a:lnTo>
                <a:cubicBezTo>
                  <a:pt x="2990" y="4475"/>
                  <a:pt x="3080" y="4386"/>
                  <a:pt x="3190" y="4386"/>
                </a:cubicBezTo>
                <a:lnTo>
                  <a:pt x="4386" y="4386"/>
                </a:lnTo>
                <a:lnTo>
                  <a:pt x="2882" y="2882"/>
                </a:lnTo>
                <a:cubicBezTo>
                  <a:pt x="2765" y="2765"/>
                  <a:pt x="2765" y="2575"/>
                  <a:pt x="2882" y="2459"/>
                </a:cubicBezTo>
                <a:cubicBezTo>
                  <a:pt x="2998" y="2342"/>
                  <a:pt x="3188" y="2342"/>
                  <a:pt x="3305" y="2459"/>
                </a:cubicBezTo>
                <a:lnTo>
                  <a:pt x="4785" y="3939"/>
                </a:lnTo>
                <a:lnTo>
                  <a:pt x="6265" y="2459"/>
                </a:lnTo>
                <a:cubicBezTo>
                  <a:pt x="6382" y="2342"/>
                  <a:pt x="6572" y="2342"/>
                  <a:pt x="6688" y="2459"/>
                </a:cubicBezTo>
                <a:cubicBezTo>
                  <a:pt x="6805" y="2575"/>
                  <a:pt x="6805" y="2765"/>
                  <a:pt x="6688" y="28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工作完成情况</a:t>
            </a:r>
          </a:p>
        </p:txBody>
      </p:sp>
    </p:spTree>
    <p:extLst>
      <p:ext uri="{BB962C8B-B14F-4D97-AF65-F5344CB8AC3E}">
        <p14:creationId xmlns:p14="http://schemas.microsoft.com/office/powerpoint/2010/main" val="216492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工作完成情况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9D9D775-E04C-9173-844A-C7A2C2BA6036}"/>
              </a:ext>
            </a:extLst>
          </p:cNvPr>
          <p:cNvSpPr txBox="1"/>
          <p:nvPr/>
        </p:nvSpPr>
        <p:spPr>
          <a:xfrm>
            <a:off x="4743450" y="1598417"/>
            <a:ext cx="2705100" cy="2705100"/>
          </a:xfrm>
          <a:prstGeom prst="ellipse">
            <a:avLst/>
          </a:prstGeom>
          <a:solidFill>
            <a:srgbClr val="FFFFFF">
              <a:alpha val="100000"/>
            </a:srgbClr>
          </a:solidFill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/>
            <a:endParaRPr kumimoji="1" lang="zh-CN" altLang="en-US">
              <a:latin typeface="+mn-ea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919B20FD-46BC-0D59-A45A-187D2709064E}"/>
              </a:ext>
            </a:extLst>
          </p:cNvPr>
          <p:cNvSpPr txBox="1"/>
          <p:nvPr/>
        </p:nvSpPr>
        <p:spPr>
          <a:xfrm>
            <a:off x="4514850" y="1366089"/>
            <a:ext cx="3162300" cy="3162300"/>
          </a:xfrm>
          <a:prstGeom prst="arc">
            <a:avLst>
              <a:gd name="adj1" fmla="val 16200000"/>
              <a:gd name="adj2" fmla="val 3080577"/>
            </a:avLst>
          </a:prstGeom>
          <a:noFill/>
          <a:ln w="19050" cap="sq">
            <a:solidFill>
              <a:schemeClr val="accent1"/>
            </a:solidFill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C25B5B20-6668-7E6C-6858-4D7F9C8B33DD}"/>
              </a:ext>
            </a:extLst>
          </p:cNvPr>
          <p:cNvSpPr txBox="1"/>
          <p:nvPr/>
        </p:nvSpPr>
        <p:spPr>
          <a:xfrm flipH="1">
            <a:off x="4514850" y="1365989"/>
            <a:ext cx="3162300" cy="3162300"/>
          </a:xfrm>
          <a:prstGeom prst="arc">
            <a:avLst>
              <a:gd name="adj1" fmla="val 20171054"/>
              <a:gd name="adj2" fmla="val 3080577"/>
            </a:avLst>
          </a:prstGeom>
          <a:noFill/>
          <a:ln w="19050" cap="sq">
            <a:solidFill>
              <a:schemeClr val="accent1"/>
            </a:solidFill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A88ACF26-221E-D4CA-5D24-77E61AFF615C}"/>
              </a:ext>
            </a:extLst>
          </p:cNvPr>
          <p:cNvSpPr txBox="1"/>
          <p:nvPr/>
        </p:nvSpPr>
        <p:spPr>
          <a:xfrm>
            <a:off x="4268843" y="3014208"/>
            <a:ext cx="431800" cy="431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7D2FEAD6-CF40-A261-B040-644E6A0598B1}"/>
              </a:ext>
            </a:extLst>
          </p:cNvPr>
          <p:cNvSpPr txBox="1"/>
          <p:nvPr/>
        </p:nvSpPr>
        <p:spPr>
          <a:xfrm>
            <a:off x="7396839" y="1365889"/>
            <a:ext cx="647700" cy="6477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9441C0A9-4732-D276-8A18-E049C09A7E64}"/>
              </a:ext>
            </a:extLst>
          </p:cNvPr>
          <p:cNvSpPr/>
          <p:nvPr/>
        </p:nvSpPr>
        <p:spPr>
          <a:xfrm>
            <a:off x="5058479" y="1909718"/>
            <a:ext cx="2075042" cy="20750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iconfont-1187-868581">
            <a:extLst>
              <a:ext uri="{FF2B5EF4-FFF2-40B4-BE49-F238E27FC236}">
                <a16:creationId xmlns:a16="http://schemas.microsoft.com/office/drawing/2014/main" id="{3B19069D-5E9E-6D70-6F9E-330C61817CAA}"/>
              </a:ext>
            </a:extLst>
          </p:cNvPr>
          <p:cNvSpPr/>
          <p:nvPr/>
        </p:nvSpPr>
        <p:spPr>
          <a:xfrm>
            <a:off x="5315496" y="2167380"/>
            <a:ext cx="1561008" cy="1559718"/>
          </a:xfrm>
          <a:custGeom>
            <a:avLst/>
            <a:gdLst>
              <a:gd name="T0" fmla="*/ 11212 w 12607"/>
              <a:gd name="T1" fmla="*/ 4855 h 12594"/>
              <a:gd name="T2" fmla="*/ 11019 w 12607"/>
              <a:gd name="T3" fmla="*/ 4855 h 12594"/>
              <a:gd name="T4" fmla="*/ 10644 w 12607"/>
              <a:gd name="T5" fmla="*/ 3981 h 12594"/>
              <a:gd name="T6" fmla="*/ 10796 w 12607"/>
              <a:gd name="T7" fmla="*/ 3830 h 12594"/>
              <a:gd name="T8" fmla="*/ 10796 w 12607"/>
              <a:gd name="T9" fmla="*/ 1864 h 12594"/>
              <a:gd name="T10" fmla="*/ 10755 w 12607"/>
              <a:gd name="T11" fmla="*/ 1823 h 12594"/>
              <a:gd name="T12" fmla="*/ 8781 w 12607"/>
              <a:gd name="T13" fmla="*/ 1823 h 12594"/>
              <a:gd name="T14" fmla="*/ 8611 w 12607"/>
              <a:gd name="T15" fmla="*/ 1992 h 12594"/>
              <a:gd name="T16" fmla="*/ 7729 w 12607"/>
              <a:gd name="T17" fmla="*/ 1634 h 12594"/>
              <a:gd name="T18" fmla="*/ 7729 w 12607"/>
              <a:gd name="T19" fmla="*/ 1390 h 12594"/>
              <a:gd name="T20" fmla="*/ 6333 w 12607"/>
              <a:gd name="T21" fmla="*/ 0 h 12594"/>
              <a:gd name="T22" fmla="*/ 6274 w 12607"/>
              <a:gd name="T23" fmla="*/ 0 h 12594"/>
              <a:gd name="T24" fmla="*/ 4878 w 12607"/>
              <a:gd name="T25" fmla="*/ 1390 h 12594"/>
              <a:gd name="T26" fmla="*/ 4878 w 12607"/>
              <a:gd name="T27" fmla="*/ 1652 h 12594"/>
              <a:gd name="T28" fmla="*/ 4033 w 12607"/>
              <a:gd name="T29" fmla="*/ 2003 h 12594"/>
              <a:gd name="T30" fmla="*/ 3852 w 12607"/>
              <a:gd name="T31" fmla="*/ 1823 h 12594"/>
              <a:gd name="T32" fmla="*/ 1878 w 12607"/>
              <a:gd name="T33" fmla="*/ 1823 h 12594"/>
              <a:gd name="T34" fmla="*/ 1837 w 12607"/>
              <a:gd name="T35" fmla="*/ 1864 h 12594"/>
              <a:gd name="T36" fmla="*/ 1837 w 12607"/>
              <a:gd name="T37" fmla="*/ 3830 h 12594"/>
              <a:gd name="T38" fmla="*/ 2012 w 12607"/>
              <a:gd name="T39" fmla="*/ 4004 h 12594"/>
              <a:gd name="T40" fmla="*/ 1650 w 12607"/>
              <a:gd name="T41" fmla="*/ 4855 h 12594"/>
              <a:gd name="T42" fmla="*/ 1396 w 12607"/>
              <a:gd name="T43" fmla="*/ 4855 h 12594"/>
              <a:gd name="T44" fmla="*/ 0 w 12607"/>
              <a:gd name="T45" fmla="*/ 6245 h 12594"/>
              <a:gd name="T46" fmla="*/ 0 w 12607"/>
              <a:gd name="T47" fmla="*/ 6304 h 12594"/>
              <a:gd name="T48" fmla="*/ 1396 w 12607"/>
              <a:gd name="T49" fmla="*/ 7694 h 12594"/>
              <a:gd name="T50" fmla="*/ 1618 w 12607"/>
              <a:gd name="T51" fmla="*/ 7694 h 12594"/>
              <a:gd name="T52" fmla="*/ 1983 w 12607"/>
              <a:gd name="T53" fmla="*/ 8593 h 12594"/>
              <a:gd name="T54" fmla="*/ 1814 w 12607"/>
              <a:gd name="T55" fmla="*/ 8761 h 12594"/>
              <a:gd name="T56" fmla="*/ 1814 w 12607"/>
              <a:gd name="T57" fmla="*/ 10728 h 12594"/>
              <a:gd name="T58" fmla="*/ 1855 w 12607"/>
              <a:gd name="T59" fmla="*/ 10769 h 12594"/>
              <a:gd name="T60" fmla="*/ 3829 w 12607"/>
              <a:gd name="T61" fmla="*/ 10769 h 12594"/>
              <a:gd name="T62" fmla="*/ 3981 w 12607"/>
              <a:gd name="T63" fmla="*/ 10618 h 12594"/>
              <a:gd name="T64" fmla="*/ 4878 w 12607"/>
              <a:gd name="T65" fmla="*/ 10999 h 12594"/>
              <a:gd name="T66" fmla="*/ 4878 w 12607"/>
              <a:gd name="T67" fmla="*/ 11204 h 12594"/>
              <a:gd name="T68" fmla="*/ 6274 w 12607"/>
              <a:gd name="T69" fmla="*/ 12594 h 12594"/>
              <a:gd name="T70" fmla="*/ 6333 w 12607"/>
              <a:gd name="T71" fmla="*/ 12594 h 12594"/>
              <a:gd name="T72" fmla="*/ 7729 w 12607"/>
              <a:gd name="T73" fmla="*/ 11204 h 12594"/>
              <a:gd name="T74" fmla="*/ 7729 w 12607"/>
              <a:gd name="T75" fmla="*/ 11016 h 12594"/>
              <a:gd name="T76" fmla="*/ 8664 w 12607"/>
              <a:gd name="T77" fmla="*/ 10630 h 12594"/>
              <a:gd name="T78" fmla="*/ 8803 w 12607"/>
              <a:gd name="T79" fmla="*/ 10769 h 12594"/>
              <a:gd name="T80" fmla="*/ 10777 w 12607"/>
              <a:gd name="T81" fmla="*/ 10769 h 12594"/>
              <a:gd name="T82" fmla="*/ 10819 w 12607"/>
              <a:gd name="T83" fmla="*/ 10728 h 12594"/>
              <a:gd name="T84" fmla="*/ 10819 w 12607"/>
              <a:gd name="T85" fmla="*/ 8761 h 12594"/>
              <a:gd name="T86" fmla="*/ 10673 w 12607"/>
              <a:gd name="T87" fmla="*/ 8616 h 12594"/>
              <a:gd name="T88" fmla="*/ 11051 w 12607"/>
              <a:gd name="T89" fmla="*/ 7694 h 12594"/>
              <a:gd name="T90" fmla="*/ 11211 w 12607"/>
              <a:gd name="T91" fmla="*/ 7694 h 12594"/>
              <a:gd name="T92" fmla="*/ 12607 w 12607"/>
              <a:gd name="T93" fmla="*/ 6304 h 12594"/>
              <a:gd name="T94" fmla="*/ 12607 w 12607"/>
              <a:gd name="T95" fmla="*/ 6245 h 12594"/>
              <a:gd name="T96" fmla="*/ 11212 w 12607"/>
              <a:gd name="T97" fmla="*/ 4855 h 12594"/>
              <a:gd name="T98" fmla="*/ 6337 w 12607"/>
              <a:gd name="T99" fmla="*/ 8498 h 12594"/>
              <a:gd name="T100" fmla="*/ 4152 w 12607"/>
              <a:gd name="T101" fmla="*/ 6323 h 12594"/>
              <a:gd name="T102" fmla="*/ 6337 w 12607"/>
              <a:gd name="T103" fmla="*/ 4146 h 12594"/>
              <a:gd name="T104" fmla="*/ 8521 w 12607"/>
              <a:gd name="T105" fmla="*/ 6323 h 12594"/>
              <a:gd name="T106" fmla="*/ 6337 w 12607"/>
              <a:gd name="T107" fmla="*/ 8498 h 12594"/>
              <a:gd name="T108" fmla="*/ 6337 w 12607"/>
              <a:gd name="T109" fmla="*/ 8498 h 12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607" h="12594">
                <a:moveTo>
                  <a:pt x="11212" y="4855"/>
                </a:moveTo>
                <a:lnTo>
                  <a:pt x="11019" y="4855"/>
                </a:lnTo>
                <a:cubicBezTo>
                  <a:pt x="10923" y="4550"/>
                  <a:pt x="10796" y="4258"/>
                  <a:pt x="10644" y="3981"/>
                </a:cubicBezTo>
                <a:lnTo>
                  <a:pt x="10796" y="3830"/>
                </a:lnTo>
                <a:cubicBezTo>
                  <a:pt x="11341" y="3287"/>
                  <a:pt x="11341" y="2407"/>
                  <a:pt x="10796" y="1864"/>
                </a:cubicBezTo>
                <a:lnTo>
                  <a:pt x="10755" y="1823"/>
                </a:lnTo>
                <a:cubicBezTo>
                  <a:pt x="10209" y="1279"/>
                  <a:pt x="9326" y="1279"/>
                  <a:pt x="8781" y="1823"/>
                </a:cubicBezTo>
                <a:lnTo>
                  <a:pt x="8611" y="1992"/>
                </a:lnTo>
                <a:cubicBezTo>
                  <a:pt x="8332" y="1846"/>
                  <a:pt x="8037" y="1725"/>
                  <a:pt x="7729" y="1634"/>
                </a:cubicBezTo>
                <a:lnTo>
                  <a:pt x="7729" y="1390"/>
                </a:lnTo>
                <a:cubicBezTo>
                  <a:pt x="7729" y="622"/>
                  <a:pt x="7104" y="0"/>
                  <a:pt x="6333" y="0"/>
                </a:cubicBezTo>
                <a:lnTo>
                  <a:pt x="6274" y="0"/>
                </a:lnTo>
                <a:cubicBezTo>
                  <a:pt x="5503" y="0"/>
                  <a:pt x="4878" y="622"/>
                  <a:pt x="4878" y="1390"/>
                </a:cubicBezTo>
                <a:lnTo>
                  <a:pt x="4878" y="1652"/>
                </a:lnTo>
                <a:cubicBezTo>
                  <a:pt x="4584" y="1742"/>
                  <a:pt x="4301" y="1861"/>
                  <a:pt x="4033" y="2003"/>
                </a:cubicBezTo>
                <a:lnTo>
                  <a:pt x="3852" y="1823"/>
                </a:lnTo>
                <a:cubicBezTo>
                  <a:pt x="3307" y="1280"/>
                  <a:pt x="2423" y="1280"/>
                  <a:pt x="1878" y="1823"/>
                </a:cubicBezTo>
                <a:lnTo>
                  <a:pt x="1837" y="1864"/>
                </a:lnTo>
                <a:cubicBezTo>
                  <a:pt x="1292" y="2407"/>
                  <a:pt x="1292" y="3287"/>
                  <a:pt x="1837" y="3830"/>
                </a:cubicBezTo>
                <a:lnTo>
                  <a:pt x="2012" y="4004"/>
                </a:lnTo>
                <a:cubicBezTo>
                  <a:pt x="1865" y="4274"/>
                  <a:pt x="1743" y="4558"/>
                  <a:pt x="1650" y="4855"/>
                </a:cubicBezTo>
                <a:lnTo>
                  <a:pt x="1396" y="4855"/>
                </a:lnTo>
                <a:cubicBezTo>
                  <a:pt x="625" y="4855"/>
                  <a:pt x="0" y="5478"/>
                  <a:pt x="0" y="6245"/>
                </a:cubicBezTo>
                <a:lnTo>
                  <a:pt x="0" y="6304"/>
                </a:lnTo>
                <a:cubicBezTo>
                  <a:pt x="0" y="7072"/>
                  <a:pt x="625" y="7694"/>
                  <a:pt x="1396" y="7694"/>
                </a:cubicBezTo>
                <a:lnTo>
                  <a:pt x="1618" y="7694"/>
                </a:lnTo>
                <a:cubicBezTo>
                  <a:pt x="1710" y="8008"/>
                  <a:pt x="1833" y="8308"/>
                  <a:pt x="1983" y="8593"/>
                </a:cubicBezTo>
                <a:lnTo>
                  <a:pt x="1814" y="8761"/>
                </a:lnTo>
                <a:cubicBezTo>
                  <a:pt x="1269" y="9304"/>
                  <a:pt x="1269" y="10185"/>
                  <a:pt x="1814" y="10728"/>
                </a:cubicBezTo>
                <a:lnTo>
                  <a:pt x="1855" y="10769"/>
                </a:lnTo>
                <a:cubicBezTo>
                  <a:pt x="2400" y="11312"/>
                  <a:pt x="3284" y="11312"/>
                  <a:pt x="3829" y="10769"/>
                </a:cubicBezTo>
                <a:lnTo>
                  <a:pt x="3981" y="10618"/>
                </a:lnTo>
                <a:cubicBezTo>
                  <a:pt x="4264" y="10773"/>
                  <a:pt x="4564" y="10902"/>
                  <a:pt x="4878" y="10999"/>
                </a:cubicBezTo>
                <a:lnTo>
                  <a:pt x="4878" y="11204"/>
                </a:lnTo>
                <a:cubicBezTo>
                  <a:pt x="4878" y="11972"/>
                  <a:pt x="5503" y="12594"/>
                  <a:pt x="6274" y="12594"/>
                </a:cubicBezTo>
                <a:lnTo>
                  <a:pt x="6333" y="12594"/>
                </a:lnTo>
                <a:cubicBezTo>
                  <a:pt x="7104" y="12594"/>
                  <a:pt x="7729" y="11972"/>
                  <a:pt x="7729" y="11204"/>
                </a:cubicBezTo>
                <a:lnTo>
                  <a:pt x="7729" y="11016"/>
                </a:lnTo>
                <a:cubicBezTo>
                  <a:pt x="8056" y="10920"/>
                  <a:pt x="8368" y="10788"/>
                  <a:pt x="8664" y="10630"/>
                </a:cubicBezTo>
                <a:lnTo>
                  <a:pt x="8803" y="10769"/>
                </a:lnTo>
                <a:cubicBezTo>
                  <a:pt x="9348" y="11312"/>
                  <a:pt x="10233" y="11312"/>
                  <a:pt x="10777" y="10769"/>
                </a:cubicBezTo>
                <a:lnTo>
                  <a:pt x="10819" y="10728"/>
                </a:lnTo>
                <a:cubicBezTo>
                  <a:pt x="11364" y="10185"/>
                  <a:pt x="11364" y="9304"/>
                  <a:pt x="10819" y="8761"/>
                </a:cubicBezTo>
                <a:lnTo>
                  <a:pt x="10673" y="8616"/>
                </a:lnTo>
                <a:cubicBezTo>
                  <a:pt x="10828" y="8324"/>
                  <a:pt x="10956" y="8017"/>
                  <a:pt x="11051" y="7694"/>
                </a:cubicBezTo>
                <a:lnTo>
                  <a:pt x="11211" y="7694"/>
                </a:lnTo>
                <a:cubicBezTo>
                  <a:pt x="11982" y="7694"/>
                  <a:pt x="12607" y="7071"/>
                  <a:pt x="12607" y="6304"/>
                </a:cubicBezTo>
                <a:lnTo>
                  <a:pt x="12607" y="6245"/>
                </a:lnTo>
                <a:cubicBezTo>
                  <a:pt x="12607" y="5477"/>
                  <a:pt x="11982" y="4855"/>
                  <a:pt x="11212" y="4855"/>
                </a:cubicBezTo>
                <a:close/>
                <a:moveTo>
                  <a:pt x="6337" y="8498"/>
                </a:moveTo>
                <a:cubicBezTo>
                  <a:pt x="5130" y="8498"/>
                  <a:pt x="4152" y="7524"/>
                  <a:pt x="4152" y="6323"/>
                </a:cubicBezTo>
                <a:cubicBezTo>
                  <a:pt x="4152" y="5120"/>
                  <a:pt x="5130" y="4146"/>
                  <a:pt x="6337" y="4146"/>
                </a:cubicBezTo>
                <a:cubicBezTo>
                  <a:pt x="7544" y="4146"/>
                  <a:pt x="8521" y="5120"/>
                  <a:pt x="8521" y="6323"/>
                </a:cubicBezTo>
                <a:cubicBezTo>
                  <a:pt x="8521" y="7524"/>
                  <a:pt x="7544" y="8498"/>
                  <a:pt x="6337" y="8498"/>
                </a:cubicBezTo>
                <a:close/>
                <a:moveTo>
                  <a:pt x="6337" y="8498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442C4F3A-9B01-DC20-A459-5175E27BF911}"/>
              </a:ext>
            </a:extLst>
          </p:cNvPr>
          <p:cNvGrpSpPr/>
          <p:nvPr/>
        </p:nvGrpSpPr>
        <p:grpSpPr>
          <a:xfrm>
            <a:off x="1007697" y="1521739"/>
            <a:ext cx="2373336" cy="2022144"/>
            <a:chOff x="1007697" y="1521739"/>
            <a:chExt cx="2373336" cy="2022144"/>
          </a:xfrm>
        </p:grpSpPr>
        <p:sp>
          <p:nvSpPr>
            <p:cNvPr id="11" name="标题 1">
              <a:extLst>
                <a:ext uri="{FF2B5EF4-FFF2-40B4-BE49-F238E27FC236}">
                  <a16:creationId xmlns:a16="http://schemas.microsoft.com/office/drawing/2014/main" id="{7741AFF2-CB6A-6C52-40E0-2812E55F46FF}"/>
                </a:ext>
              </a:extLst>
            </p:cNvPr>
            <p:cNvSpPr txBox="1"/>
            <p:nvPr/>
          </p:nvSpPr>
          <p:spPr>
            <a:xfrm>
              <a:off x="1762565" y="1521739"/>
              <a:ext cx="863600" cy="863600"/>
            </a:xfrm>
            <a:prstGeom prst="ellipse">
              <a:avLst/>
            </a:prstGeom>
            <a:solidFill>
              <a:schemeClr val="accent1"/>
            </a:solidFill>
            <a:ln w="3175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n-ea"/>
              </a:endParaRPr>
            </a:p>
          </p:txBody>
        </p:sp>
        <p:sp>
          <p:nvSpPr>
            <p:cNvPr id="13" name="标题 1">
              <a:extLst>
                <a:ext uri="{FF2B5EF4-FFF2-40B4-BE49-F238E27FC236}">
                  <a16:creationId xmlns:a16="http://schemas.microsoft.com/office/drawing/2014/main" id="{C92B7492-754D-5A97-4B1A-A4D90C63ED42}"/>
                </a:ext>
              </a:extLst>
            </p:cNvPr>
            <p:cNvSpPr txBox="1"/>
            <p:nvPr/>
          </p:nvSpPr>
          <p:spPr>
            <a:xfrm>
              <a:off x="1203765" y="2440325"/>
              <a:ext cx="19812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ctr"/>
              <a:r>
                <a:rPr kumimoji="1" lang="zh-CN" altLang="en-US" sz="2000" dirty="0">
                  <a:ln w="12700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cs typeface="OPPOSans B"/>
                </a:rPr>
                <a:t>请添加小标题</a:t>
              </a:r>
            </a:p>
          </p:txBody>
        </p:sp>
        <p:sp>
          <p:nvSpPr>
            <p:cNvPr id="14" name="标题 1">
              <a:extLst>
                <a:ext uri="{FF2B5EF4-FFF2-40B4-BE49-F238E27FC236}">
                  <a16:creationId xmlns:a16="http://schemas.microsoft.com/office/drawing/2014/main" id="{C6298225-4B19-F728-206B-988A6E82A0CA}"/>
                </a:ext>
              </a:extLst>
            </p:cNvPr>
            <p:cNvSpPr txBox="1"/>
            <p:nvPr/>
          </p:nvSpPr>
          <p:spPr>
            <a:xfrm>
              <a:off x="1007697" y="2727313"/>
              <a:ext cx="2373336" cy="81657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kumimoji="1" lang="zh-CN" altLang="en-US" sz="1400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L"/>
                </a:rPr>
                <a:t>单击此处输入你的正文，文字是您思想的提炼请尽量言简意赅的阐述观点</a:t>
              </a:r>
            </a:p>
          </p:txBody>
        </p:sp>
        <p:sp>
          <p:nvSpPr>
            <p:cNvPr id="26" name="play-button_24994">
              <a:extLst>
                <a:ext uri="{FF2B5EF4-FFF2-40B4-BE49-F238E27FC236}">
                  <a16:creationId xmlns:a16="http://schemas.microsoft.com/office/drawing/2014/main" id="{5B21389B-8398-5F67-DFBA-16DF00A80AAC}"/>
                </a:ext>
              </a:extLst>
            </p:cNvPr>
            <p:cNvSpPr/>
            <p:nvPr/>
          </p:nvSpPr>
          <p:spPr>
            <a:xfrm>
              <a:off x="1981019" y="1740190"/>
              <a:ext cx="426692" cy="426698"/>
            </a:xfrm>
            <a:custGeom>
              <a:avLst/>
              <a:gdLst>
                <a:gd name="connsiteX0" fmla="*/ 325000 h 606722"/>
                <a:gd name="connsiteY0" fmla="*/ 325000 h 606722"/>
                <a:gd name="connsiteX1" fmla="*/ 325000 h 606722"/>
                <a:gd name="connsiteY1" fmla="*/ 325000 h 606722"/>
                <a:gd name="connsiteX2" fmla="*/ 325000 h 606722"/>
                <a:gd name="connsiteY2" fmla="*/ 325000 h 606722"/>
                <a:gd name="connsiteX3" fmla="*/ 325000 h 606722"/>
                <a:gd name="connsiteY3" fmla="*/ 325000 h 606722"/>
                <a:gd name="connsiteX4" fmla="*/ 325000 h 606722"/>
                <a:gd name="connsiteY4" fmla="*/ 325000 h 606722"/>
                <a:gd name="connsiteX5" fmla="*/ 325000 h 606722"/>
                <a:gd name="connsiteY5" fmla="*/ 325000 h 606722"/>
                <a:gd name="connsiteX6" fmla="*/ 325000 h 606722"/>
                <a:gd name="connsiteY6" fmla="*/ 325000 h 606722"/>
                <a:gd name="connsiteX7" fmla="*/ 325000 h 606722"/>
                <a:gd name="connsiteY7" fmla="*/ 325000 h 606722"/>
                <a:gd name="connsiteX8" fmla="*/ 325000 h 606722"/>
                <a:gd name="connsiteY8" fmla="*/ 325000 h 606722"/>
                <a:gd name="connsiteX9" fmla="*/ 325000 h 606722"/>
                <a:gd name="connsiteY9" fmla="*/ 325000 h 606722"/>
                <a:gd name="connsiteX10" fmla="*/ 325000 h 606722"/>
                <a:gd name="connsiteY10" fmla="*/ 325000 h 606722"/>
                <a:gd name="connsiteX11" fmla="*/ 325000 h 606722"/>
                <a:gd name="connsiteY11" fmla="*/ 325000 h 606722"/>
                <a:gd name="connsiteX12" fmla="*/ 325000 h 606722"/>
                <a:gd name="connsiteY12" fmla="*/ 325000 h 606722"/>
                <a:gd name="connsiteX13" fmla="*/ 325000 h 606722"/>
                <a:gd name="connsiteY13" fmla="*/ 325000 h 606722"/>
                <a:gd name="connsiteX14" fmla="*/ 325000 h 606722"/>
                <a:gd name="connsiteY14" fmla="*/ 325000 h 606722"/>
                <a:gd name="connsiteX15" fmla="*/ 325000 h 606722"/>
                <a:gd name="connsiteY15" fmla="*/ 325000 h 606722"/>
                <a:gd name="connsiteX16" fmla="*/ 325000 h 606722"/>
                <a:gd name="connsiteY16" fmla="*/ 325000 h 606722"/>
                <a:gd name="connsiteX17" fmla="*/ 325000 h 606722"/>
                <a:gd name="connsiteY17" fmla="*/ 325000 h 606722"/>
                <a:gd name="connsiteX18" fmla="*/ 325000 h 606722"/>
                <a:gd name="connsiteY18" fmla="*/ 325000 h 606722"/>
                <a:gd name="connsiteX19" fmla="*/ 325000 h 606722"/>
                <a:gd name="connsiteY19" fmla="*/ 325000 h 606722"/>
                <a:gd name="connsiteX20" fmla="*/ 325000 h 606722"/>
                <a:gd name="connsiteY20" fmla="*/ 325000 h 606722"/>
                <a:gd name="connsiteX21" fmla="*/ 325000 h 606722"/>
                <a:gd name="connsiteY21" fmla="*/ 325000 h 606722"/>
                <a:gd name="connsiteX22" fmla="*/ 325000 h 606722"/>
                <a:gd name="connsiteY22" fmla="*/ 325000 h 606722"/>
                <a:gd name="connsiteX23" fmla="*/ 325000 h 606722"/>
                <a:gd name="connsiteY23" fmla="*/ 325000 h 606722"/>
                <a:gd name="connsiteX24" fmla="*/ 325000 h 606722"/>
                <a:gd name="connsiteY24" fmla="*/ 325000 h 606722"/>
                <a:gd name="connsiteX25" fmla="*/ 325000 h 606722"/>
                <a:gd name="connsiteY25" fmla="*/ 325000 h 606722"/>
                <a:gd name="connsiteX26" fmla="*/ 325000 h 606722"/>
                <a:gd name="connsiteY26" fmla="*/ 325000 h 606722"/>
                <a:gd name="connsiteX27" fmla="*/ 325000 h 606722"/>
                <a:gd name="connsiteY27" fmla="*/ 325000 h 606722"/>
                <a:gd name="connsiteX28" fmla="*/ 325000 h 606722"/>
                <a:gd name="connsiteY28" fmla="*/ 325000 h 606722"/>
                <a:gd name="connsiteX29" fmla="*/ 325000 h 606722"/>
                <a:gd name="connsiteY29" fmla="*/ 325000 h 606722"/>
                <a:gd name="connsiteX30" fmla="*/ 325000 h 606722"/>
                <a:gd name="connsiteY30" fmla="*/ 325000 h 606722"/>
                <a:gd name="connsiteX31" fmla="*/ 325000 h 606722"/>
                <a:gd name="connsiteY31" fmla="*/ 32500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88174" h="588183">
                  <a:moveTo>
                    <a:pt x="90334" y="464271"/>
                  </a:moveTo>
                  <a:cubicBezTo>
                    <a:pt x="99276" y="464271"/>
                    <a:pt x="107223" y="469218"/>
                    <a:pt x="112191" y="476143"/>
                  </a:cubicBezTo>
                  <a:lnTo>
                    <a:pt x="514548" y="476143"/>
                  </a:lnTo>
                  <a:cubicBezTo>
                    <a:pt x="522496" y="476143"/>
                    <a:pt x="528457" y="482079"/>
                    <a:pt x="528457" y="489993"/>
                  </a:cubicBezTo>
                  <a:cubicBezTo>
                    <a:pt x="528457" y="497908"/>
                    <a:pt x="522496" y="503844"/>
                    <a:pt x="514548" y="503844"/>
                  </a:cubicBezTo>
                  <a:lnTo>
                    <a:pt x="112191" y="503844"/>
                  </a:lnTo>
                  <a:cubicBezTo>
                    <a:pt x="107223" y="510769"/>
                    <a:pt x="99276" y="515715"/>
                    <a:pt x="90334" y="515715"/>
                  </a:cubicBezTo>
                  <a:cubicBezTo>
                    <a:pt x="75432" y="515715"/>
                    <a:pt x="64504" y="504833"/>
                    <a:pt x="64504" y="489993"/>
                  </a:cubicBezTo>
                  <a:cubicBezTo>
                    <a:pt x="64504" y="476143"/>
                    <a:pt x="75432" y="464271"/>
                    <a:pt x="90334" y="464271"/>
                  </a:cubicBezTo>
                  <a:close/>
                  <a:moveTo>
                    <a:pt x="83453" y="438409"/>
                  </a:moveTo>
                  <a:cubicBezTo>
                    <a:pt x="57622" y="438409"/>
                    <a:pt x="35766" y="460231"/>
                    <a:pt x="35766" y="487012"/>
                  </a:cubicBezTo>
                  <a:cubicBezTo>
                    <a:pt x="35766" y="513792"/>
                    <a:pt x="57622" y="534622"/>
                    <a:pt x="83453" y="534622"/>
                  </a:cubicBezTo>
                  <a:lnTo>
                    <a:pt x="504692" y="534622"/>
                  </a:lnTo>
                  <a:cubicBezTo>
                    <a:pt x="531517" y="534622"/>
                    <a:pt x="553373" y="513792"/>
                    <a:pt x="553373" y="487012"/>
                  </a:cubicBezTo>
                  <a:cubicBezTo>
                    <a:pt x="553373" y="460231"/>
                    <a:pt x="531517" y="438409"/>
                    <a:pt x="504692" y="438409"/>
                  </a:cubicBezTo>
                  <a:close/>
                  <a:moveTo>
                    <a:pt x="225429" y="160885"/>
                  </a:moveTo>
                  <a:cubicBezTo>
                    <a:pt x="206149" y="160374"/>
                    <a:pt x="192737" y="175066"/>
                    <a:pt x="192737" y="200359"/>
                  </a:cubicBezTo>
                  <a:lnTo>
                    <a:pt x="192737" y="314425"/>
                  </a:lnTo>
                  <a:cubicBezTo>
                    <a:pt x="192737" y="348149"/>
                    <a:pt x="216581" y="363027"/>
                    <a:pt x="246385" y="348149"/>
                  </a:cubicBezTo>
                  <a:lnTo>
                    <a:pt x="373552" y="284668"/>
                  </a:lnTo>
                  <a:cubicBezTo>
                    <a:pt x="403357" y="269790"/>
                    <a:pt x="403357" y="244993"/>
                    <a:pt x="373552" y="231107"/>
                  </a:cubicBezTo>
                  <a:lnTo>
                    <a:pt x="246385" y="166635"/>
                  </a:lnTo>
                  <a:cubicBezTo>
                    <a:pt x="238934" y="162916"/>
                    <a:pt x="231856" y="161056"/>
                    <a:pt x="225429" y="160885"/>
                  </a:cubicBezTo>
                  <a:close/>
                  <a:moveTo>
                    <a:pt x="55635" y="0"/>
                  </a:moveTo>
                  <a:lnTo>
                    <a:pt x="533504" y="0"/>
                  </a:lnTo>
                  <a:cubicBezTo>
                    <a:pt x="564302" y="0"/>
                    <a:pt x="589139" y="24797"/>
                    <a:pt x="588146" y="55545"/>
                  </a:cubicBezTo>
                  <a:lnTo>
                    <a:pt x="588146" y="532638"/>
                  </a:lnTo>
                  <a:cubicBezTo>
                    <a:pt x="588146" y="563386"/>
                    <a:pt x="564302" y="588183"/>
                    <a:pt x="533504" y="588183"/>
                  </a:cubicBezTo>
                  <a:lnTo>
                    <a:pt x="55635" y="588183"/>
                  </a:lnTo>
                  <a:cubicBezTo>
                    <a:pt x="24837" y="588183"/>
                    <a:pt x="0" y="563386"/>
                    <a:pt x="0" y="532638"/>
                  </a:cubicBezTo>
                  <a:lnTo>
                    <a:pt x="0" y="55545"/>
                  </a:lnTo>
                  <a:cubicBezTo>
                    <a:pt x="0" y="24797"/>
                    <a:pt x="24837" y="0"/>
                    <a:pt x="556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086FB430-450E-5404-FAA3-B046657818A6}"/>
              </a:ext>
            </a:extLst>
          </p:cNvPr>
          <p:cNvGrpSpPr/>
          <p:nvPr/>
        </p:nvGrpSpPr>
        <p:grpSpPr>
          <a:xfrm>
            <a:off x="8810967" y="1521739"/>
            <a:ext cx="2373336" cy="2022144"/>
            <a:chOff x="8810967" y="1521739"/>
            <a:chExt cx="2373336" cy="2022144"/>
          </a:xfrm>
        </p:grpSpPr>
        <p:sp>
          <p:nvSpPr>
            <p:cNvPr id="35" name="标题 1">
              <a:extLst>
                <a:ext uri="{FF2B5EF4-FFF2-40B4-BE49-F238E27FC236}">
                  <a16:creationId xmlns:a16="http://schemas.microsoft.com/office/drawing/2014/main" id="{D32DBA72-C503-3AF3-62E6-2A341E7B3773}"/>
                </a:ext>
              </a:extLst>
            </p:cNvPr>
            <p:cNvSpPr txBox="1"/>
            <p:nvPr/>
          </p:nvSpPr>
          <p:spPr>
            <a:xfrm>
              <a:off x="9565835" y="1521739"/>
              <a:ext cx="863600" cy="863600"/>
            </a:xfrm>
            <a:prstGeom prst="ellipse">
              <a:avLst/>
            </a:prstGeom>
            <a:solidFill>
              <a:schemeClr val="accent1"/>
            </a:solidFill>
            <a:ln w="3175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n-ea"/>
              </a:endParaRPr>
            </a:p>
          </p:txBody>
        </p:sp>
        <p:sp>
          <p:nvSpPr>
            <p:cNvPr id="36" name="标题 1">
              <a:extLst>
                <a:ext uri="{FF2B5EF4-FFF2-40B4-BE49-F238E27FC236}">
                  <a16:creationId xmlns:a16="http://schemas.microsoft.com/office/drawing/2014/main" id="{72A18FF0-19CC-9865-1E80-37330B0A5430}"/>
                </a:ext>
              </a:extLst>
            </p:cNvPr>
            <p:cNvSpPr txBox="1"/>
            <p:nvPr/>
          </p:nvSpPr>
          <p:spPr>
            <a:xfrm>
              <a:off x="9007035" y="2440325"/>
              <a:ext cx="19812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ctr"/>
              <a:r>
                <a:rPr kumimoji="1" lang="zh-CN" altLang="en-US" sz="2000" dirty="0">
                  <a:ln w="12700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cs typeface="OPPOSans B"/>
                </a:rPr>
                <a:t>请添加小标题</a:t>
              </a:r>
            </a:p>
          </p:txBody>
        </p:sp>
        <p:sp>
          <p:nvSpPr>
            <p:cNvPr id="37" name="标题 1">
              <a:extLst>
                <a:ext uri="{FF2B5EF4-FFF2-40B4-BE49-F238E27FC236}">
                  <a16:creationId xmlns:a16="http://schemas.microsoft.com/office/drawing/2014/main" id="{4320565D-EBEE-9D48-3D34-24AE55EB1CF0}"/>
                </a:ext>
              </a:extLst>
            </p:cNvPr>
            <p:cNvSpPr txBox="1"/>
            <p:nvPr/>
          </p:nvSpPr>
          <p:spPr>
            <a:xfrm>
              <a:off x="8810967" y="2727313"/>
              <a:ext cx="2373336" cy="81657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kumimoji="1" lang="zh-CN" altLang="en-US" sz="1400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L"/>
                </a:rPr>
                <a:t>单击此处输入你的正文，文字是您思想的提炼请尽量言简意赅的阐述观点</a:t>
              </a:r>
            </a:p>
          </p:txBody>
        </p:sp>
        <p:sp>
          <p:nvSpPr>
            <p:cNvPr id="25" name="iconfont-11255-5323810">
              <a:extLst>
                <a:ext uri="{FF2B5EF4-FFF2-40B4-BE49-F238E27FC236}">
                  <a16:creationId xmlns:a16="http://schemas.microsoft.com/office/drawing/2014/main" id="{1DD03E10-54E4-57AB-ACFC-7B4DACD3307D}"/>
                </a:ext>
              </a:extLst>
            </p:cNvPr>
            <p:cNvSpPr/>
            <p:nvPr/>
          </p:nvSpPr>
          <p:spPr>
            <a:xfrm>
              <a:off x="9794839" y="1729680"/>
              <a:ext cx="426612" cy="426698"/>
            </a:xfrm>
            <a:custGeom>
              <a:avLst/>
              <a:gdLst>
                <a:gd name="T0" fmla="*/ 1558 w 10361"/>
                <a:gd name="T1" fmla="*/ 4044 h 10361"/>
                <a:gd name="T2" fmla="*/ 334 w 10361"/>
                <a:gd name="T3" fmla="*/ 4044 h 10361"/>
                <a:gd name="T4" fmla="*/ 0 w 10361"/>
                <a:gd name="T5" fmla="*/ 4378 h 10361"/>
                <a:gd name="T6" fmla="*/ 0 w 10361"/>
                <a:gd name="T7" fmla="*/ 9860 h 10361"/>
                <a:gd name="T8" fmla="*/ 334 w 10361"/>
                <a:gd name="T9" fmla="*/ 10194 h 10361"/>
                <a:gd name="T10" fmla="*/ 1558 w 10361"/>
                <a:gd name="T11" fmla="*/ 10194 h 10361"/>
                <a:gd name="T12" fmla="*/ 1891 w 10361"/>
                <a:gd name="T13" fmla="*/ 9860 h 10361"/>
                <a:gd name="T14" fmla="*/ 1891 w 10361"/>
                <a:gd name="T15" fmla="*/ 4379 h 10361"/>
                <a:gd name="T16" fmla="*/ 1558 w 10361"/>
                <a:gd name="T17" fmla="*/ 4044 h 10361"/>
                <a:gd name="T18" fmla="*/ 9463 w 10361"/>
                <a:gd name="T19" fmla="*/ 3726 h 10361"/>
                <a:gd name="T20" fmla="*/ 6481 w 10361"/>
                <a:gd name="T21" fmla="*/ 3726 h 10361"/>
                <a:gd name="T22" fmla="*/ 6791 w 10361"/>
                <a:gd name="T23" fmla="*/ 1163 h 10361"/>
                <a:gd name="T24" fmla="*/ 6791 w 10361"/>
                <a:gd name="T25" fmla="*/ 1018 h 10361"/>
                <a:gd name="T26" fmla="*/ 6602 w 10361"/>
                <a:gd name="T27" fmla="*/ 485 h 10361"/>
                <a:gd name="T28" fmla="*/ 6081 w 10361"/>
                <a:gd name="T29" fmla="*/ 0 h 10361"/>
                <a:gd name="T30" fmla="*/ 2960 w 10361"/>
                <a:gd name="T31" fmla="*/ 3531 h 10361"/>
                <a:gd name="T32" fmla="*/ 2676 w 10361"/>
                <a:gd name="T33" fmla="*/ 4210 h 10361"/>
                <a:gd name="T34" fmla="*/ 2676 w 10361"/>
                <a:gd name="T35" fmla="*/ 9393 h 10361"/>
                <a:gd name="T36" fmla="*/ 3622 w 10361"/>
                <a:gd name="T37" fmla="*/ 10361 h 10361"/>
                <a:gd name="T38" fmla="*/ 8043 w 10361"/>
                <a:gd name="T39" fmla="*/ 10361 h 10361"/>
                <a:gd name="T40" fmla="*/ 8894 w 10361"/>
                <a:gd name="T41" fmla="*/ 9779 h 10361"/>
                <a:gd name="T42" fmla="*/ 10314 w 10361"/>
                <a:gd name="T43" fmla="*/ 6004 h 10361"/>
                <a:gd name="T44" fmla="*/ 10361 w 10361"/>
                <a:gd name="T45" fmla="*/ 5664 h 10361"/>
                <a:gd name="T46" fmla="*/ 10361 w 10361"/>
                <a:gd name="T47" fmla="*/ 4694 h 10361"/>
                <a:gd name="T48" fmla="*/ 9463 w 10361"/>
                <a:gd name="T49" fmla="*/ 3726 h 10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361" h="10361">
                  <a:moveTo>
                    <a:pt x="1558" y="4044"/>
                  </a:moveTo>
                  <a:lnTo>
                    <a:pt x="334" y="4044"/>
                  </a:lnTo>
                  <a:cubicBezTo>
                    <a:pt x="149" y="4044"/>
                    <a:pt x="0" y="4194"/>
                    <a:pt x="0" y="4378"/>
                  </a:cubicBezTo>
                  <a:lnTo>
                    <a:pt x="0" y="9860"/>
                  </a:lnTo>
                  <a:cubicBezTo>
                    <a:pt x="0" y="10045"/>
                    <a:pt x="150" y="10194"/>
                    <a:pt x="334" y="10194"/>
                  </a:cubicBezTo>
                  <a:lnTo>
                    <a:pt x="1558" y="10194"/>
                  </a:lnTo>
                  <a:cubicBezTo>
                    <a:pt x="1743" y="10194"/>
                    <a:pt x="1891" y="10044"/>
                    <a:pt x="1891" y="9860"/>
                  </a:cubicBezTo>
                  <a:lnTo>
                    <a:pt x="1891" y="4379"/>
                  </a:lnTo>
                  <a:cubicBezTo>
                    <a:pt x="1891" y="4194"/>
                    <a:pt x="1742" y="4044"/>
                    <a:pt x="1558" y="4044"/>
                  </a:cubicBezTo>
                  <a:close/>
                  <a:moveTo>
                    <a:pt x="9463" y="3726"/>
                  </a:moveTo>
                  <a:lnTo>
                    <a:pt x="6481" y="3726"/>
                  </a:lnTo>
                  <a:lnTo>
                    <a:pt x="6791" y="1163"/>
                  </a:lnTo>
                  <a:lnTo>
                    <a:pt x="6791" y="1018"/>
                  </a:lnTo>
                  <a:cubicBezTo>
                    <a:pt x="6791" y="824"/>
                    <a:pt x="6698" y="630"/>
                    <a:pt x="6602" y="485"/>
                  </a:cubicBezTo>
                  <a:lnTo>
                    <a:pt x="6081" y="0"/>
                  </a:lnTo>
                  <a:lnTo>
                    <a:pt x="2960" y="3531"/>
                  </a:lnTo>
                  <a:cubicBezTo>
                    <a:pt x="2771" y="3676"/>
                    <a:pt x="2676" y="3919"/>
                    <a:pt x="2676" y="4210"/>
                  </a:cubicBezTo>
                  <a:lnTo>
                    <a:pt x="2676" y="9393"/>
                  </a:lnTo>
                  <a:cubicBezTo>
                    <a:pt x="2676" y="9925"/>
                    <a:pt x="3102" y="10361"/>
                    <a:pt x="3622" y="10361"/>
                  </a:cubicBezTo>
                  <a:lnTo>
                    <a:pt x="8043" y="10361"/>
                  </a:lnTo>
                  <a:cubicBezTo>
                    <a:pt x="8421" y="10361"/>
                    <a:pt x="8753" y="10119"/>
                    <a:pt x="8894" y="9779"/>
                  </a:cubicBezTo>
                  <a:lnTo>
                    <a:pt x="10314" y="6004"/>
                  </a:lnTo>
                  <a:cubicBezTo>
                    <a:pt x="10361" y="5907"/>
                    <a:pt x="10361" y="5761"/>
                    <a:pt x="10361" y="5664"/>
                  </a:cubicBezTo>
                  <a:lnTo>
                    <a:pt x="10361" y="4694"/>
                  </a:lnTo>
                  <a:cubicBezTo>
                    <a:pt x="10361" y="4162"/>
                    <a:pt x="9983" y="3726"/>
                    <a:pt x="9463" y="37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9F1E3069-E1CB-6F95-7D50-CE97A213DF40}"/>
              </a:ext>
            </a:extLst>
          </p:cNvPr>
          <p:cNvGrpSpPr/>
          <p:nvPr/>
        </p:nvGrpSpPr>
        <p:grpSpPr>
          <a:xfrm>
            <a:off x="2924938" y="4159257"/>
            <a:ext cx="2373336" cy="2022144"/>
            <a:chOff x="2924938" y="4159257"/>
            <a:chExt cx="2373336" cy="2022144"/>
          </a:xfrm>
        </p:grpSpPr>
        <p:sp>
          <p:nvSpPr>
            <p:cNvPr id="39" name="标题 1">
              <a:extLst>
                <a:ext uri="{FF2B5EF4-FFF2-40B4-BE49-F238E27FC236}">
                  <a16:creationId xmlns:a16="http://schemas.microsoft.com/office/drawing/2014/main" id="{D3769E64-EDBD-4BA5-5F33-92B5FA3286F3}"/>
                </a:ext>
              </a:extLst>
            </p:cNvPr>
            <p:cNvSpPr txBox="1"/>
            <p:nvPr/>
          </p:nvSpPr>
          <p:spPr>
            <a:xfrm>
              <a:off x="3679806" y="4159257"/>
              <a:ext cx="863600" cy="863600"/>
            </a:xfrm>
            <a:prstGeom prst="ellipse">
              <a:avLst/>
            </a:prstGeom>
            <a:solidFill>
              <a:schemeClr val="accent1"/>
            </a:solidFill>
            <a:ln w="3175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n-ea"/>
              </a:endParaRPr>
            </a:p>
          </p:txBody>
        </p:sp>
        <p:sp>
          <p:nvSpPr>
            <p:cNvPr id="40" name="标题 1">
              <a:extLst>
                <a:ext uri="{FF2B5EF4-FFF2-40B4-BE49-F238E27FC236}">
                  <a16:creationId xmlns:a16="http://schemas.microsoft.com/office/drawing/2014/main" id="{17A7908D-691A-A579-4CCA-97AAA3D27F6E}"/>
                </a:ext>
              </a:extLst>
            </p:cNvPr>
            <p:cNvSpPr txBox="1"/>
            <p:nvPr/>
          </p:nvSpPr>
          <p:spPr>
            <a:xfrm>
              <a:off x="3121006" y="5077843"/>
              <a:ext cx="19812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ctr"/>
              <a:r>
                <a:rPr kumimoji="1" lang="zh-CN" altLang="en-US" sz="2000" dirty="0">
                  <a:ln w="12700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cs typeface="OPPOSans B"/>
                </a:rPr>
                <a:t>请添加小标题</a:t>
              </a:r>
            </a:p>
          </p:txBody>
        </p:sp>
        <p:sp>
          <p:nvSpPr>
            <p:cNvPr id="42" name="标题 1">
              <a:extLst>
                <a:ext uri="{FF2B5EF4-FFF2-40B4-BE49-F238E27FC236}">
                  <a16:creationId xmlns:a16="http://schemas.microsoft.com/office/drawing/2014/main" id="{8FC01034-8C5A-3C30-B7D9-BBAD89A89EE6}"/>
                </a:ext>
              </a:extLst>
            </p:cNvPr>
            <p:cNvSpPr txBox="1"/>
            <p:nvPr/>
          </p:nvSpPr>
          <p:spPr>
            <a:xfrm>
              <a:off x="2924938" y="5364831"/>
              <a:ext cx="2373336" cy="81657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kumimoji="1" lang="zh-CN" altLang="en-US" sz="1400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L"/>
                </a:rPr>
                <a:t>单击此处输入你的正文，文字是您思想的提炼请尽量言简意赅的阐述观点</a:t>
              </a:r>
            </a:p>
          </p:txBody>
        </p:sp>
        <p:sp>
          <p:nvSpPr>
            <p:cNvPr id="27" name="iconfont-1045-808576">
              <a:extLst>
                <a:ext uri="{FF2B5EF4-FFF2-40B4-BE49-F238E27FC236}">
                  <a16:creationId xmlns:a16="http://schemas.microsoft.com/office/drawing/2014/main" id="{C402886A-FA33-9689-E4E7-8B0480D07F0B}"/>
                </a:ext>
              </a:extLst>
            </p:cNvPr>
            <p:cNvSpPr/>
            <p:nvPr/>
          </p:nvSpPr>
          <p:spPr>
            <a:xfrm>
              <a:off x="3921149" y="4377708"/>
              <a:ext cx="380914" cy="426698"/>
            </a:xfrm>
            <a:custGeom>
              <a:avLst/>
              <a:gdLst>
                <a:gd name="T0" fmla="*/ 0 w 8180"/>
                <a:gd name="T1" fmla="*/ 0 h 9162"/>
                <a:gd name="T2" fmla="*/ 327 w 8180"/>
                <a:gd name="T3" fmla="*/ 0 h 9162"/>
                <a:gd name="T4" fmla="*/ 327 w 8180"/>
                <a:gd name="T5" fmla="*/ 8835 h 9162"/>
                <a:gd name="T6" fmla="*/ 8180 w 8180"/>
                <a:gd name="T7" fmla="*/ 8835 h 9162"/>
                <a:gd name="T8" fmla="*/ 8180 w 8180"/>
                <a:gd name="T9" fmla="*/ 9162 h 9162"/>
                <a:gd name="T10" fmla="*/ 0 w 8180"/>
                <a:gd name="T11" fmla="*/ 9162 h 9162"/>
                <a:gd name="T12" fmla="*/ 0 w 8180"/>
                <a:gd name="T13" fmla="*/ 0 h 9162"/>
                <a:gd name="T14" fmla="*/ 0 w 8180"/>
                <a:gd name="T15" fmla="*/ 0 h 9162"/>
                <a:gd name="T16" fmla="*/ 2945 w 8180"/>
                <a:gd name="T17" fmla="*/ 3927 h 9162"/>
                <a:gd name="T18" fmla="*/ 2945 w 8180"/>
                <a:gd name="T19" fmla="*/ 8181 h 9162"/>
                <a:gd name="T20" fmla="*/ 981 w 8180"/>
                <a:gd name="T21" fmla="*/ 8181 h 9162"/>
                <a:gd name="T22" fmla="*/ 981 w 8180"/>
                <a:gd name="T23" fmla="*/ 5890 h 9162"/>
                <a:gd name="T24" fmla="*/ 2945 w 8180"/>
                <a:gd name="T25" fmla="*/ 3927 h 9162"/>
                <a:gd name="T26" fmla="*/ 2945 w 8180"/>
                <a:gd name="T27" fmla="*/ 3927 h 9162"/>
                <a:gd name="T28" fmla="*/ 5563 w 8180"/>
                <a:gd name="T29" fmla="*/ 4254 h 9162"/>
                <a:gd name="T30" fmla="*/ 5563 w 8180"/>
                <a:gd name="T31" fmla="*/ 8181 h 9162"/>
                <a:gd name="T32" fmla="*/ 3599 w 8180"/>
                <a:gd name="T33" fmla="*/ 8181 h 9162"/>
                <a:gd name="T34" fmla="*/ 3599 w 8180"/>
                <a:gd name="T35" fmla="*/ 3927 h 9162"/>
                <a:gd name="T36" fmla="*/ 4581 w 8180"/>
                <a:gd name="T37" fmla="*/ 5235 h 9162"/>
                <a:gd name="T38" fmla="*/ 5563 w 8180"/>
                <a:gd name="T39" fmla="*/ 4254 h 9162"/>
                <a:gd name="T40" fmla="*/ 5563 w 8180"/>
                <a:gd name="T41" fmla="*/ 4254 h 9162"/>
                <a:gd name="T42" fmla="*/ 8180 w 8180"/>
                <a:gd name="T43" fmla="*/ 2290 h 9162"/>
                <a:gd name="T44" fmla="*/ 8180 w 8180"/>
                <a:gd name="T45" fmla="*/ 8181 h 9162"/>
                <a:gd name="T46" fmla="*/ 6217 w 8180"/>
                <a:gd name="T47" fmla="*/ 8181 h 9162"/>
                <a:gd name="T48" fmla="*/ 6217 w 8180"/>
                <a:gd name="T49" fmla="*/ 3927 h 9162"/>
                <a:gd name="T50" fmla="*/ 8180 w 8180"/>
                <a:gd name="T51" fmla="*/ 2290 h 9162"/>
                <a:gd name="T52" fmla="*/ 8180 w 8180"/>
                <a:gd name="T53" fmla="*/ 2290 h 9162"/>
                <a:gd name="T54" fmla="*/ 1309 w 8180"/>
                <a:gd name="T55" fmla="*/ 4581 h 9162"/>
                <a:gd name="T56" fmla="*/ 981 w 8180"/>
                <a:gd name="T57" fmla="*/ 4254 h 9162"/>
                <a:gd name="T58" fmla="*/ 3272 w 8180"/>
                <a:gd name="T59" fmla="*/ 1963 h 9162"/>
                <a:gd name="T60" fmla="*/ 4581 w 8180"/>
                <a:gd name="T61" fmla="*/ 3272 h 9162"/>
                <a:gd name="T62" fmla="*/ 7199 w 8180"/>
                <a:gd name="T63" fmla="*/ 981 h 9162"/>
                <a:gd name="T64" fmla="*/ 6544 w 8180"/>
                <a:gd name="T65" fmla="*/ 327 h 9162"/>
                <a:gd name="T66" fmla="*/ 8180 w 8180"/>
                <a:gd name="T67" fmla="*/ 327 h 9162"/>
                <a:gd name="T68" fmla="*/ 8180 w 8180"/>
                <a:gd name="T69" fmla="*/ 1963 h 9162"/>
                <a:gd name="T70" fmla="*/ 7526 w 8180"/>
                <a:gd name="T71" fmla="*/ 1309 h 9162"/>
                <a:gd name="T72" fmla="*/ 4581 w 8180"/>
                <a:gd name="T73" fmla="*/ 3927 h 9162"/>
                <a:gd name="T74" fmla="*/ 3272 w 8180"/>
                <a:gd name="T75" fmla="*/ 2618 h 9162"/>
                <a:gd name="T76" fmla="*/ 1309 w 8180"/>
                <a:gd name="T77" fmla="*/ 4581 h 9162"/>
                <a:gd name="T78" fmla="*/ 1309 w 8180"/>
                <a:gd name="T79" fmla="*/ 4581 h 9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180" h="9162">
                  <a:moveTo>
                    <a:pt x="0" y="0"/>
                  </a:moveTo>
                  <a:lnTo>
                    <a:pt x="327" y="0"/>
                  </a:lnTo>
                  <a:lnTo>
                    <a:pt x="327" y="8835"/>
                  </a:lnTo>
                  <a:lnTo>
                    <a:pt x="8180" y="8835"/>
                  </a:lnTo>
                  <a:lnTo>
                    <a:pt x="8180" y="9162"/>
                  </a:lnTo>
                  <a:lnTo>
                    <a:pt x="0" y="9162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  <a:moveTo>
                    <a:pt x="2945" y="3927"/>
                  </a:moveTo>
                  <a:lnTo>
                    <a:pt x="2945" y="8181"/>
                  </a:lnTo>
                  <a:lnTo>
                    <a:pt x="981" y="8181"/>
                  </a:lnTo>
                  <a:lnTo>
                    <a:pt x="981" y="5890"/>
                  </a:lnTo>
                  <a:lnTo>
                    <a:pt x="2945" y="3927"/>
                  </a:lnTo>
                  <a:close/>
                  <a:moveTo>
                    <a:pt x="2945" y="3927"/>
                  </a:moveTo>
                  <a:close/>
                  <a:moveTo>
                    <a:pt x="5563" y="4254"/>
                  </a:moveTo>
                  <a:lnTo>
                    <a:pt x="5563" y="8181"/>
                  </a:lnTo>
                  <a:lnTo>
                    <a:pt x="3599" y="8181"/>
                  </a:lnTo>
                  <a:lnTo>
                    <a:pt x="3599" y="3927"/>
                  </a:lnTo>
                  <a:lnTo>
                    <a:pt x="4581" y="5235"/>
                  </a:lnTo>
                  <a:lnTo>
                    <a:pt x="5563" y="4254"/>
                  </a:lnTo>
                  <a:close/>
                  <a:moveTo>
                    <a:pt x="5563" y="4254"/>
                  </a:moveTo>
                  <a:close/>
                  <a:moveTo>
                    <a:pt x="8180" y="2290"/>
                  </a:moveTo>
                  <a:lnTo>
                    <a:pt x="8180" y="8181"/>
                  </a:lnTo>
                  <a:lnTo>
                    <a:pt x="6217" y="8181"/>
                  </a:lnTo>
                  <a:lnTo>
                    <a:pt x="6217" y="3927"/>
                  </a:lnTo>
                  <a:lnTo>
                    <a:pt x="8180" y="2290"/>
                  </a:lnTo>
                  <a:close/>
                  <a:moveTo>
                    <a:pt x="8180" y="2290"/>
                  </a:moveTo>
                  <a:close/>
                  <a:moveTo>
                    <a:pt x="1309" y="4581"/>
                  </a:moveTo>
                  <a:lnTo>
                    <a:pt x="981" y="4254"/>
                  </a:lnTo>
                  <a:lnTo>
                    <a:pt x="3272" y="1963"/>
                  </a:lnTo>
                  <a:lnTo>
                    <a:pt x="4581" y="3272"/>
                  </a:lnTo>
                  <a:lnTo>
                    <a:pt x="7199" y="981"/>
                  </a:lnTo>
                  <a:lnTo>
                    <a:pt x="6544" y="327"/>
                  </a:lnTo>
                  <a:lnTo>
                    <a:pt x="8180" y="327"/>
                  </a:lnTo>
                  <a:lnTo>
                    <a:pt x="8180" y="1963"/>
                  </a:lnTo>
                  <a:lnTo>
                    <a:pt x="7526" y="1309"/>
                  </a:lnTo>
                  <a:lnTo>
                    <a:pt x="4581" y="3927"/>
                  </a:lnTo>
                  <a:lnTo>
                    <a:pt x="3272" y="2618"/>
                  </a:lnTo>
                  <a:lnTo>
                    <a:pt x="1309" y="4581"/>
                  </a:lnTo>
                  <a:close/>
                  <a:moveTo>
                    <a:pt x="1309" y="4581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C0FBFF0E-F0F4-155E-47CC-9DEA7B05A02A}"/>
              </a:ext>
            </a:extLst>
          </p:cNvPr>
          <p:cNvGrpSpPr/>
          <p:nvPr/>
        </p:nvGrpSpPr>
        <p:grpSpPr>
          <a:xfrm>
            <a:off x="6893727" y="4159257"/>
            <a:ext cx="2373336" cy="2022144"/>
            <a:chOff x="6893727" y="4159257"/>
            <a:chExt cx="2373336" cy="2022144"/>
          </a:xfrm>
        </p:grpSpPr>
        <p:sp>
          <p:nvSpPr>
            <p:cNvPr id="44" name="标题 1">
              <a:extLst>
                <a:ext uri="{FF2B5EF4-FFF2-40B4-BE49-F238E27FC236}">
                  <a16:creationId xmlns:a16="http://schemas.microsoft.com/office/drawing/2014/main" id="{093812B5-C75B-C4A5-8ADB-8FE9BC639ADE}"/>
                </a:ext>
              </a:extLst>
            </p:cNvPr>
            <p:cNvSpPr txBox="1"/>
            <p:nvPr/>
          </p:nvSpPr>
          <p:spPr>
            <a:xfrm>
              <a:off x="7648595" y="4159257"/>
              <a:ext cx="863600" cy="863600"/>
            </a:xfrm>
            <a:prstGeom prst="ellipse">
              <a:avLst/>
            </a:prstGeom>
            <a:solidFill>
              <a:schemeClr val="accent1"/>
            </a:solidFill>
            <a:ln w="3175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n-ea"/>
              </a:endParaRPr>
            </a:p>
          </p:txBody>
        </p:sp>
        <p:sp>
          <p:nvSpPr>
            <p:cNvPr id="45" name="标题 1">
              <a:extLst>
                <a:ext uri="{FF2B5EF4-FFF2-40B4-BE49-F238E27FC236}">
                  <a16:creationId xmlns:a16="http://schemas.microsoft.com/office/drawing/2014/main" id="{7EA1E9DA-664E-5194-F1CF-28308B4E0799}"/>
                </a:ext>
              </a:extLst>
            </p:cNvPr>
            <p:cNvSpPr txBox="1"/>
            <p:nvPr/>
          </p:nvSpPr>
          <p:spPr>
            <a:xfrm>
              <a:off x="7089795" y="5077843"/>
              <a:ext cx="19812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ctr"/>
              <a:r>
                <a:rPr kumimoji="1" lang="zh-CN" altLang="en-US" sz="2000" dirty="0">
                  <a:ln w="12700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cs typeface="OPPOSans B"/>
                </a:rPr>
                <a:t>请添加小标题</a:t>
              </a:r>
            </a:p>
          </p:txBody>
        </p:sp>
        <p:sp>
          <p:nvSpPr>
            <p:cNvPr id="46" name="标题 1">
              <a:extLst>
                <a:ext uri="{FF2B5EF4-FFF2-40B4-BE49-F238E27FC236}">
                  <a16:creationId xmlns:a16="http://schemas.microsoft.com/office/drawing/2014/main" id="{957A2938-12DF-780E-4250-76DDB2F208E9}"/>
                </a:ext>
              </a:extLst>
            </p:cNvPr>
            <p:cNvSpPr txBox="1"/>
            <p:nvPr/>
          </p:nvSpPr>
          <p:spPr>
            <a:xfrm>
              <a:off x="6893727" y="5364831"/>
              <a:ext cx="2373336" cy="81657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kumimoji="1" lang="zh-CN" altLang="en-US" sz="1400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L"/>
                </a:rPr>
                <a:t>单击此处输入你的正文，文字是您思想的提炼请尽量言简意赅的阐述观点</a:t>
              </a:r>
            </a:p>
          </p:txBody>
        </p:sp>
        <p:sp>
          <p:nvSpPr>
            <p:cNvPr id="29" name="iconfont-11843-5650931">
              <a:extLst>
                <a:ext uri="{FF2B5EF4-FFF2-40B4-BE49-F238E27FC236}">
                  <a16:creationId xmlns:a16="http://schemas.microsoft.com/office/drawing/2014/main" id="{3ECC8A35-F1A7-D482-69FF-D7FF3FCF97ED}"/>
                </a:ext>
              </a:extLst>
            </p:cNvPr>
            <p:cNvSpPr/>
            <p:nvPr/>
          </p:nvSpPr>
          <p:spPr>
            <a:xfrm>
              <a:off x="7849502" y="4340527"/>
              <a:ext cx="461786" cy="501060"/>
            </a:xfrm>
            <a:custGeom>
              <a:avLst/>
              <a:gdLst>
                <a:gd name="T0" fmla="*/ 9070 w 9625"/>
                <a:gd name="T1" fmla="*/ 4593 h 10445"/>
                <a:gd name="T2" fmla="*/ 9221 w 9625"/>
                <a:gd name="T3" fmla="*/ 4688 h 10445"/>
                <a:gd name="T4" fmla="*/ 9430 w 9625"/>
                <a:gd name="T5" fmla="*/ 5603 h 10445"/>
                <a:gd name="T6" fmla="*/ 9221 w 9625"/>
                <a:gd name="T7" fmla="*/ 5812 h 10445"/>
                <a:gd name="T8" fmla="*/ 5167 w 9625"/>
                <a:gd name="T9" fmla="*/ 8358 h 10445"/>
                <a:gd name="T10" fmla="*/ 4462 w 9625"/>
                <a:gd name="T11" fmla="*/ 8358 h 10445"/>
                <a:gd name="T12" fmla="*/ 403 w 9625"/>
                <a:gd name="T13" fmla="*/ 5807 h 10445"/>
                <a:gd name="T14" fmla="*/ 195 w 9625"/>
                <a:gd name="T15" fmla="*/ 4892 h 10445"/>
                <a:gd name="T16" fmla="*/ 403 w 9625"/>
                <a:gd name="T17" fmla="*/ 4683 h 10445"/>
                <a:gd name="T18" fmla="*/ 555 w 9625"/>
                <a:gd name="T19" fmla="*/ 4588 h 10445"/>
                <a:gd name="T20" fmla="*/ 4461 w 9625"/>
                <a:gd name="T21" fmla="*/ 7045 h 10445"/>
                <a:gd name="T22" fmla="*/ 5166 w 9625"/>
                <a:gd name="T23" fmla="*/ 7045 h 10445"/>
                <a:gd name="T24" fmla="*/ 9068 w 9625"/>
                <a:gd name="T25" fmla="*/ 4595 h 10445"/>
                <a:gd name="T26" fmla="*/ 9070 w 9625"/>
                <a:gd name="T27" fmla="*/ 4593 h 10445"/>
                <a:gd name="T28" fmla="*/ 9070 w 9625"/>
                <a:gd name="T29" fmla="*/ 6545 h 10445"/>
                <a:gd name="T30" fmla="*/ 9221 w 9625"/>
                <a:gd name="T31" fmla="*/ 6640 h 10445"/>
                <a:gd name="T32" fmla="*/ 9430 w 9625"/>
                <a:gd name="T33" fmla="*/ 7555 h 10445"/>
                <a:gd name="T34" fmla="*/ 9221 w 9625"/>
                <a:gd name="T35" fmla="*/ 7763 h 10445"/>
                <a:gd name="T36" fmla="*/ 5167 w 9625"/>
                <a:gd name="T37" fmla="*/ 10310 h 10445"/>
                <a:gd name="T38" fmla="*/ 4462 w 9625"/>
                <a:gd name="T39" fmla="*/ 10310 h 10445"/>
                <a:gd name="T40" fmla="*/ 403 w 9625"/>
                <a:gd name="T41" fmla="*/ 7758 h 10445"/>
                <a:gd name="T42" fmla="*/ 195 w 9625"/>
                <a:gd name="T43" fmla="*/ 6843 h 10445"/>
                <a:gd name="T44" fmla="*/ 403 w 9625"/>
                <a:gd name="T45" fmla="*/ 6634 h 10445"/>
                <a:gd name="T46" fmla="*/ 555 w 9625"/>
                <a:gd name="T47" fmla="*/ 6539 h 10445"/>
                <a:gd name="T48" fmla="*/ 4461 w 9625"/>
                <a:gd name="T49" fmla="*/ 8995 h 10445"/>
                <a:gd name="T50" fmla="*/ 5166 w 9625"/>
                <a:gd name="T51" fmla="*/ 8995 h 10445"/>
                <a:gd name="T52" fmla="*/ 9068 w 9625"/>
                <a:gd name="T53" fmla="*/ 6545 h 10445"/>
                <a:gd name="T54" fmla="*/ 9070 w 9625"/>
                <a:gd name="T55" fmla="*/ 6545 h 10445"/>
                <a:gd name="T56" fmla="*/ 5162 w 9625"/>
                <a:gd name="T57" fmla="*/ 137 h 10445"/>
                <a:gd name="T58" fmla="*/ 9220 w 9625"/>
                <a:gd name="T59" fmla="*/ 2688 h 10445"/>
                <a:gd name="T60" fmla="*/ 9428 w 9625"/>
                <a:gd name="T61" fmla="*/ 3603 h 10445"/>
                <a:gd name="T62" fmla="*/ 9220 w 9625"/>
                <a:gd name="T63" fmla="*/ 3812 h 10445"/>
                <a:gd name="T64" fmla="*/ 5167 w 9625"/>
                <a:gd name="T65" fmla="*/ 6357 h 10445"/>
                <a:gd name="T66" fmla="*/ 4462 w 9625"/>
                <a:gd name="T67" fmla="*/ 6357 h 10445"/>
                <a:gd name="T68" fmla="*/ 403 w 9625"/>
                <a:gd name="T69" fmla="*/ 3805 h 10445"/>
                <a:gd name="T70" fmla="*/ 195 w 9625"/>
                <a:gd name="T71" fmla="*/ 2890 h 10445"/>
                <a:gd name="T72" fmla="*/ 403 w 9625"/>
                <a:gd name="T73" fmla="*/ 2681 h 10445"/>
                <a:gd name="T74" fmla="*/ 4458 w 9625"/>
                <a:gd name="T75" fmla="*/ 135 h 10445"/>
                <a:gd name="T76" fmla="*/ 5163 w 9625"/>
                <a:gd name="T77" fmla="*/ 135 h 10445"/>
                <a:gd name="T78" fmla="*/ 5162 w 9625"/>
                <a:gd name="T79" fmla="*/ 137 h 10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25" h="10445">
                  <a:moveTo>
                    <a:pt x="9070" y="4593"/>
                  </a:moveTo>
                  <a:lnTo>
                    <a:pt x="9221" y="4688"/>
                  </a:lnTo>
                  <a:cubicBezTo>
                    <a:pt x="9531" y="4883"/>
                    <a:pt x="9625" y="5292"/>
                    <a:pt x="9430" y="5603"/>
                  </a:cubicBezTo>
                  <a:cubicBezTo>
                    <a:pt x="9377" y="5687"/>
                    <a:pt x="9306" y="5758"/>
                    <a:pt x="9221" y="5812"/>
                  </a:cubicBezTo>
                  <a:lnTo>
                    <a:pt x="5167" y="8358"/>
                  </a:lnTo>
                  <a:cubicBezTo>
                    <a:pt x="4951" y="8493"/>
                    <a:pt x="4677" y="8493"/>
                    <a:pt x="4462" y="8358"/>
                  </a:cubicBezTo>
                  <a:lnTo>
                    <a:pt x="403" y="5807"/>
                  </a:lnTo>
                  <a:cubicBezTo>
                    <a:pt x="93" y="5612"/>
                    <a:pt x="0" y="5203"/>
                    <a:pt x="195" y="4892"/>
                  </a:cubicBezTo>
                  <a:cubicBezTo>
                    <a:pt x="247" y="4808"/>
                    <a:pt x="318" y="4737"/>
                    <a:pt x="403" y="4683"/>
                  </a:cubicBezTo>
                  <a:lnTo>
                    <a:pt x="555" y="4588"/>
                  </a:lnTo>
                  <a:lnTo>
                    <a:pt x="4461" y="7045"/>
                  </a:lnTo>
                  <a:cubicBezTo>
                    <a:pt x="4677" y="7180"/>
                    <a:pt x="4951" y="7180"/>
                    <a:pt x="5166" y="7045"/>
                  </a:cubicBezTo>
                  <a:lnTo>
                    <a:pt x="9068" y="4595"/>
                  </a:lnTo>
                  <a:lnTo>
                    <a:pt x="9070" y="4593"/>
                  </a:lnTo>
                  <a:close/>
                  <a:moveTo>
                    <a:pt x="9070" y="6545"/>
                  </a:moveTo>
                  <a:lnTo>
                    <a:pt x="9221" y="6640"/>
                  </a:lnTo>
                  <a:cubicBezTo>
                    <a:pt x="9531" y="6835"/>
                    <a:pt x="9625" y="7243"/>
                    <a:pt x="9430" y="7555"/>
                  </a:cubicBezTo>
                  <a:cubicBezTo>
                    <a:pt x="9377" y="7638"/>
                    <a:pt x="9306" y="7710"/>
                    <a:pt x="9221" y="7763"/>
                  </a:cubicBezTo>
                  <a:lnTo>
                    <a:pt x="5167" y="10310"/>
                  </a:lnTo>
                  <a:cubicBezTo>
                    <a:pt x="4951" y="10445"/>
                    <a:pt x="4677" y="10445"/>
                    <a:pt x="4462" y="10310"/>
                  </a:cubicBezTo>
                  <a:lnTo>
                    <a:pt x="403" y="7758"/>
                  </a:lnTo>
                  <a:cubicBezTo>
                    <a:pt x="93" y="7563"/>
                    <a:pt x="0" y="7155"/>
                    <a:pt x="195" y="6843"/>
                  </a:cubicBezTo>
                  <a:cubicBezTo>
                    <a:pt x="247" y="6759"/>
                    <a:pt x="318" y="6688"/>
                    <a:pt x="403" y="6634"/>
                  </a:cubicBezTo>
                  <a:lnTo>
                    <a:pt x="555" y="6539"/>
                  </a:lnTo>
                  <a:lnTo>
                    <a:pt x="4461" y="8995"/>
                  </a:lnTo>
                  <a:cubicBezTo>
                    <a:pt x="4677" y="9130"/>
                    <a:pt x="4951" y="9130"/>
                    <a:pt x="5166" y="8995"/>
                  </a:cubicBezTo>
                  <a:lnTo>
                    <a:pt x="9068" y="6545"/>
                  </a:lnTo>
                  <a:lnTo>
                    <a:pt x="9070" y="6545"/>
                  </a:lnTo>
                  <a:close/>
                  <a:moveTo>
                    <a:pt x="5162" y="137"/>
                  </a:moveTo>
                  <a:lnTo>
                    <a:pt x="9220" y="2688"/>
                  </a:lnTo>
                  <a:cubicBezTo>
                    <a:pt x="9530" y="2883"/>
                    <a:pt x="9623" y="3292"/>
                    <a:pt x="9428" y="3603"/>
                  </a:cubicBezTo>
                  <a:cubicBezTo>
                    <a:pt x="9376" y="3687"/>
                    <a:pt x="9305" y="3758"/>
                    <a:pt x="9220" y="3812"/>
                  </a:cubicBezTo>
                  <a:lnTo>
                    <a:pt x="5167" y="6357"/>
                  </a:lnTo>
                  <a:cubicBezTo>
                    <a:pt x="4951" y="6492"/>
                    <a:pt x="4677" y="6492"/>
                    <a:pt x="4462" y="6357"/>
                  </a:cubicBezTo>
                  <a:lnTo>
                    <a:pt x="403" y="3805"/>
                  </a:lnTo>
                  <a:cubicBezTo>
                    <a:pt x="93" y="3610"/>
                    <a:pt x="0" y="3201"/>
                    <a:pt x="195" y="2890"/>
                  </a:cubicBezTo>
                  <a:cubicBezTo>
                    <a:pt x="247" y="2806"/>
                    <a:pt x="318" y="2735"/>
                    <a:pt x="403" y="2681"/>
                  </a:cubicBezTo>
                  <a:lnTo>
                    <a:pt x="4458" y="135"/>
                  </a:lnTo>
                  <a:cubicBezTo>
                    <a:pt x="4675" y="0"/>
                    <a:pt x="4948" y="0"/>
                    <a:pt x="5163" y="135"/>
                  </a:cubicBezTo>
                  <a:lnTo>
                    <a:pt x="5162" y="1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628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工作完成情况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C2C214F-F37B-91F5-B8AF-BFF9E57BB396}"/>
              </a:ext>
            </a:extLst>
          </p:cNvPr>
          <p:cNvSpPr txBox="1"/>
          <p:nvPr/>
        </p:nvSpPr>
        <p:spPr>
          <a:xfrm>
            <a:off x="2978979" y="4161053"/>
            <a:ext cx="254000" cy="2540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/>
            <a:endParaRPr kumimoji="1"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BE581ED7-44EA-CBA3-CA54-8959C8874FA2}"/>
              </a:ext>
            </a:extLst>
          </p:cNvPr>
          <p:cNvSpPr txBox="1"/>
          <p:nvPr/>
        </p:nvSpPr>
        <p:spPr>
          <a:xfrm>
            <a:off x="761027" y="3353243"/>
            <a:ext cx="2149762" cy="12024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单击此处输入你的正文，文字是您思想的提炼请尽量言简意赅的阐述观点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3399FF38-E077-CCF2-ED28-B1964B2D833E}"/>
              </a:ext>
            </a:extLst>
          </p:cNvPr>
          <p:cNvSpPr txBox="1"/>
          <p:nvPr/>
        </p:nvSpPr>
        <p:spPr>
          <a:xfrm>
            <a:off x="763799" y="4454242"/>
            <a:ext cx="3050300" cy="891564"/>
          </a:xfrm>
          <a:prstGeom prst="rect">
            <a:avLst/>
          </a:pr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/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9CD91AF-13CF-3E24-6D92-44262718E1AF}"/>
              </a:ext>
            </a:extLst>
          </p:cNvPr>
          <p:cNvSpPr txBox="1"/>
          <p:nvPr/>
        </p:nvSpPr>
        <p:spPr>
          <a:xfrm>
            <a:off x="3272168" y="4794198"/>
            <a:ext cx="541931" cy="551608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/>
            <a:rect l="0" t="0" r="0" b="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/>
            <a:endParaRPr kumimoji="1"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D358F4BB-F39B-2826-9C48-42A50D118C5B}"/>
              </a:ext>
            </a:extLst>
          </p:cNvPr>
          <p:cNvSpPr txBox="1"/>
          <p:nvPr/>
        </p:nvSpPr>
        <p:spPr>
          <a:xfrm>
            <a:off x="1173588" y="4746136"/>
            <a:ext cx="178064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kumimoji="1" lang="zh-CN" altLang="en-US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3CDBC22-B4BB-276B-A7E2-54AFCA1417A1}"/>
              </a:ext>
            </a:extLst>
          </p:cNvPr>
          <p:cNvSpPr txBox="1"/>
          <p:nvPr/>
        </p:nvSpPr>
        <p:spPr>
          <a:xfrm>
            <a:off x="3269851" y="2801635"/>
            <a:ext cx="2149762" cy="12024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单击此处输入你的正文，文字是您思想的提炼请尽量言简意赅的阐述观点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0D4400DC-8CE4-BED7-E81C-93BEB57AE452}"/>
              </a:ext>
            </a:extLst>
          </p:cNvPr>
          <p:cNvSpPr txBox="1"/>
          <p:nvPr/>
        </p:nvSpPr>
        <p:spPr>
          <a:xfrm>
            <a:off x="3272168" y="3902634"/>
            <a:ext cx="3050300" cy="89156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88249180-EA05-2FD4-5E8D-069DB6F3647A}"/>
              </a:ext>
            </a:extLst>
          </p:cNvPr>
          <p:cNvSpPr txBox="1"/>
          <p:nvPr/>
        </p:nvSpPr>
        <p:spPr>
          <a:xfrm>
            <a:off x="5780537" y="4242590"/>
            <a:ext cx="541931" cy="551608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/>
            <a:rect l="0" t="0" r="0" b="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/>
            <a:endParaRPr kumimoji="1"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97F6562E-E8FD-8395-FC86-4329416638AC}"/>
              </a:ext>
            </a:extLst>
          </p:cNvPr>
          <p:cNvSpPr txBox="1"/>
          <p:nvPr/>
        </p:nvSpPr>
        <p:spPr>
          <a:xfrm>
            <a:off x="3685921" y="4194528"/>
            <a:ext cx="178064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kumimoji="1" lang="zh-CN" altLang="en-US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431B9EE4-2E72-6514-8009-1EBC907B2BB4}"/>
              </a:ext>
            </a:extLst>
          </p:cNvPr>
          <p:cNvSpPr txBox="1"/>
          <p:nvPr/>
        </p:nvSpPr>
        <p:spPr>
          <a:xfrm>
            <a:off x="5778675" y="2250027"/>
            <a:ext cx="2149762" cy="12024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单击此处输入你的正文，文字是您思想的提炼请尽量言简意赅的阐述观点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CF5CFFE3-8344-A23A-25B1-A69C65F48C9E}"/>
              </a:ext>
            </a:extLst>
          </p:cNvPr>
          <p:cNvSpPr txBox="1"/>
          <p:nvPr/>
        </p:nvSpPr>
        <p:spPr>
          <a:xfrm>
            <a:off x="5780537" y="3351026"/>
            <a:ext cx="3050300" cy="891564"/>
          </a:xfrm>
          <a:prstGeom prst="rect">
            <a:avLst/>
          </a:pr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/>
            <a:endParaRPr kumimoji="1" lang="zh-CN" altLang="en-US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5D21748B-7E7D-C834-E516-278B1445424E}"/>
              </a:ext>
            </a:extLst>
          </p:cNvPr>
          <p:cNvSpPr txBox="1"/>
          <p:nvPr/>
        </p:nvSpPr>
        <p:spPr>
          <a:xfrm>
            <a:off x="8288906" y="3690982"/>
            <a:ext cx="541931" cy="551608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/>
            <a:rect l="0" t="0" r="0" b="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/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B54E944E-149D-85B4-BF11-7AF6898DBE1A}"/>
              </a:ext>
            </a:extLst>
          </p:cNvPr>
          <p:cNvSpPr txBox="1"/>
          <p:nvPr/>
        </p:nvSpPr>
        <p:spPr>
          <a:xfrm>
            <a:off x="6198254" y="3642920"/>
            <a:ext cx="178064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kumimoji="1" lang="zh-CN" altLang="en-US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D19F416C-43DA-2EC1-1EA7-F01B847BBEAD}"/>
              </a:ext>
            </a:extLst>
          </p:cNvPr>
          <p:cNvSpPr txBox="1"/>
          <p:nvPr/>
        </p:nvSpPr>
        <p:spPr>
          <a:xfrm>
            <a:off x="8287498" y="1698419"/>
            <a:ext cx="2149762" cy="12024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L"/>
              </a:rPr>
              <a:t>单击此处输入你的正文，文字是您思想的提炼请尽量言简意赅的阐述观点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112574AD-B30D-DBF6-13B0-ADE934FF54A3}"/>
              </a:ext>
            </a:extLst>
          </p:cNvPr>
          <p:cNvSpPr txBox="1"/>
          <p:nvPr/>
        </p:nvSpPr>
        <p:spPr>
          <a:xfrm>
            <a:off x="5487348" y="3609445"/>
            <a:ext cx="254000" cy="254000"/>
          </a:xfrm>
          <a:prstGeom prst="triangle">
            <a:avLst>
              <a:gd name="adj" fmla="val 100000"/>
            </a:avLst>
          </a:prstGeom>
          <a:solidFill>
            <a:schemeClr val="accent1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/>
            <a:endParaRPr kumimoji="1" lang="zh-CN" altLang="en-US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07437896-2F3A-9C4F-E0F0-FD758C4C6ED2}"/>
              </a:ext>
            </a:extLst>
          </p:cNvPr>
          <p:cNvSpPr txBox="1"/>
          <p:nvPr/>
        </p:nvSpPr>
        <p:spPr>
          <a:xfrm>
            <a:off x="7995716" y="3057837"/>
            <a:ext cx="254000" cy="2540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/>
            <a:endParaRPr kumimoji="1"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B5133291-CD7E-FB39-6607-1BD48750E1BB}"/>
              </a:ext>
            </a:extLst>
          </p:cNvPr>
          <p:cNvSpPr/>
          <p:nvPr/>
        </p:nvSpPr>
        <p:spPr>
          <a:xfrm rot="5400000">
            <a:off x="9203812" y="1607249"/>
            <a:ext cx="1446594" cy="3276405"/>
          </a:xfrm>
          <a:custGeom>
            <a:avLst/>
            <a:gdLst>
              <a:gd name="connsiteX0" fmla="*/ 0 w 1446594"/>
              <a:gd name="connsiteY0" fmla="*/ 768036 h 3276405"/>
              <a:gd name="connsiteX1" fmla="*/ 723297 w 1446594"/>
              <a:gd name="connsiteY1" fmla="*/ 0 h 3276405"/>
              <a:gd name="connsiteX2" fmla="*/ 1446594 w 1446594"/>
              <a:gd name="connsiteY2" fmla="*/ 768036 h 3276405"/>
              <a:gd name="connsiteX3" fmla="*/ 1169078 w 1446594"/>
              <a:gd name="connsiteY3" fmla="*/ 768036 h 3276405"/>
              <a:gd name="connsiteX4" fmla="*/ 1169078 w 1446594"/>
              <a:gd name="connsiteY4" fmla="*/ 3276405 h 3276405"/>
              <a:gd name="connsiteX5" fmla="*/ 277514 w 1446594"/>
              <a:gd name="connsiteY5" fmla="*/ 3276405 h 3276405"/>
              <a:gd name="connsiteX6" fmla="*/ 277514 w 1446594"/>
              <a:gd name="connsiteY6" fmla="*/ 768036 h 327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6594" h="3276405">
                <a:moveTo>
                  <a:pt x="0" y="768036"/>
                </a:moveTo>
                <a:lnTo>
                  <a:pt x="723297" y="0"/>
                </a:lnTo>
                <a:lnTo>
                  <a:pt x="1446594" y="768036"/>
                </a:lnTo>
                <a:lnTo>
                  <a:pt x="1169078" y="768036"/>
                </a:lnTo>
                <a:lnTo>
                  <a:pt x="1169078" y="3276405"/>
                </a:lnTo>
                <a:lnTo>
                  <a:pt x="277514" y="3276405"/>
                </a:lnTo>
                <a:lnTo>
                  <a:pt x="277514" y="76803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39A74CA3-9FE4-AA96-3161-A16C83C44A74}"/>
              </a:ext>
            </a:extLst>
          </p:cNvPr>
          <p:cNvSpPr txBox="1"/>
          <p:nvPr/>
        </p:nvSpPr>
        <p:spPr>
          <a:xfrm>
            <a:off x="8710586" y="3091312"/>
            <a:ext cx="178064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kumimoji="1" lang="zh-CN" altLang="en-US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+mj-ea"/>
                <a:ea typeface="+mj-ea"/>
                <a:cs typeface="OPPOSans H"/>
              </a:rPr>
              <a:t>请添加小标题</a:t>
            </a:r>
          </a:p>
        </p:txBody>
      </p:sp>
    </p:spTree>
    <p:extLst>
      <p:ext uri="{BB962C8B-B14F-4D97-AF65-F5344CB8AC3E}">
        <p14:creationId xmlns:p14="http://schemas.microsoft.com/office/powerpoint/2010/main" val="2942947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工作完成情况</a:t>
            </a:r>
          </a:p>
        </p:txBody>
      </p:sp>
      <p:sp>
        <p:nvSpPr>
          <p:cNvPr id="61" name="标题 1">
            <a:extLst>
              <a:ext uri="{FF2B5EF4-FFF2-40B4-BE49-F238E27FC236}">
                <a16:creationId xmlns:a16="http://schemas.microsoft.com/office/drawing/2014/main" id="{237F6F0C-47C1-C73F-860D-7C92762FEC62}"/>
              </a:ext>
            </a:extLst>
          </p:cNvPr>
          <p:cNvSpPr txBox="1"/>
          <p:nvPr/>
        </p:nvSpPr>
        <p:spPr>
          <a:xfrm>
            <a:off x="784964" y="4589492"/>
            <a:ext cx="10622072" cy="117247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+mn-ea"/>
                <a:cs typeface="OPPOSans L"/>
              </a:rPr>
              <a:t>单击此处输入你的正文，文字是您思想的提炼，为了最终演示发布的良好效果，请尽量言简意赅的阐述观点。单击此处输入你的正文，文字是您思想的提炼，为了最终演示发布的良好效果，请尽量言简意赅的阐述观点。单击此处输入你的正文，文字是您思想的提炼，为了最终演示发布的良好效果，请尽量言简意赅的阐述观点</a:t>
            </a:r>
          </a:p>
        </p:txBody>
      </p:sp>
      <p:cxnSp>
        <p:nvCxnSpPr>
          <p:cNvPr id="62" name="标题 1">
            <a:extLst>
              <a:ext uri="{FF2B5EF4-FFF2-40B4-BE49-F238E27FC236}">
                <a16:creationId xmlns:a16="http://schemas.microsoft.com/office/drawing/2014/main" id="{04C5ABEA-A7D1-7B0D-8D44-84FAEFA25FE4}"/>
              </a:ext>
            </a:extLst>
          </p:cNvPr>
          <p:cNvCxnSpPr>
            <a:cxnSpLocks/>
          </p:cNvCxnSpPr>
          <p:nvPr/>
        </p:nvCxnSpPr>
        <p:spPr>
          <a:xfrm>
            <a:off x="5665163" y="4369701"/>
            <a:ext cx="861674" cy="0"/>
          </a:xfrm>
          <a:prstGeom prst="line">
            <a:avLst/>
          </a:prstGeom>
          <a:noFill/>
          <a:ln w="6350" cap="sq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</p:cxnSp>
      <p:cxnSp>
        <p:nvCxnSpPr>
          <p:cNvPr id="43" name="标题 1">
            <a:extLst>
              <a:ext uri="{FF2B5EF4-FFF2-40B4-BE49-F238E27FC236}">
                <a16:creationId xmlns:a16="http://schemas.microsoft.com/office/drawing/2014/main" id="{1204F536-6F88-A09D-BCBF-D54AEDB96E2F}"/>
              </a:ext>
            </a:extLst>
          </p:cNvPr>
          <p:cNvCxnSpPr>
            <a:cxnSpLocks/>
          </p:cNvCxnSpPr>
          <p:nvPr/>
        </p:nvCxnSpPr>
        <p:spPr>
          <a:xfrm>
            <a:off x="2730032" y="2863473"/>
            <a:ext cx="776506" cy="0"/>
          </a:xfrm>
          <a:prstGeom prst="straightConnector1">
            <a:avLst/>
          </a:prstGeom>
          <a:noFill/>
          <a:ln w="9525" cap="sq">
            <a:solidFill>
              <a:schemeClr val="accent1">
                <a:lumMod val="40000"/>
                <a:lumOff val="60000"/>
              </a:schemeClr>
            </a:solidFill>
            <a:prstDash val="solid"/>
            <a:miter/>
            <a:headEnd type="stealth" w="med" len="med"/>
            <a:tailEnd type="stealth" w="med" len="med"/>
          </a:ln>
        </p:spPr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6022A464-648A-EC9E-C625-8DC2904A47E9}"/>
              </a:ext>
            </a:extLst>
          </p:cNvPr>
          <p:cNvSpPr txBox="1"/>
          <p:nvPr/>
        </p:nvSpPr>
        <p:spPr>
          <a:xfrm>
            <a:off x="797490" y="1753645"/>
            <a:ext cx="1676400" cy="2219657"/>
          </a:xfrm>
          <a:prstGeom prst="roundRect">
            <a:avLst>
              <a:gd name="adj" fmla="val 4708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id="{1FD92101-EAA1-14FA-782B-F1C9DD3F6724}"/>
              </a:ext>
            </a:extLst>
          </p:cNvPr>
          <p:cNvSpPr txBox="1"/>
          <p:nvPr/>
        </p:nvSpPr>
        <p:spPr>
          <a:xfrm>
            <a:off x="797490" y="3854478"/>
            <a:ext cx="1676400" cy="114300"/>
          </a:xfrm>
          <a:custGeom>
            <a:avLst/>
            <a:gdLst>
              <a:gd name="connsiteX0" fmla="*/ 0 w 831851"/>
              <a:gd name="connsiteY0" fmla="*/ 0 h 58214"/>
              <a:gd name="connsiteX1" fmla="*/ 39164 w 831851"/>
              <a:gd name="connsiteY1" fmla="*/ 39164 h 58214"/>
              <a:gd name="connsiteX2" fmla="*/ 792687 w 831851"/>
              <a:gd name="connsiteY2" fmla="*/ 39164 h 58214"/>
              <a:gd name="connsiteX3" fmla="*/ 831851 w 831851"/>
              <a:gd name="connsiteY3" fmla="*/ 0 h 58214"/>
              <a:gd name="connsiteX4" fmla="*/ 831851 w 831851"/>
              <a:gd name="connsiteY4" fmla="*/ 19050 h 58214"/>
              <a:gd name="connsiteX5" fmla="*/ 792687 w 831851"/>
              <a:gd name="connsiteY5" fmla="*/ 58214 h 58214"/>
              <a:gd name="connsiteX6" fmla="*/ 39164 w 831851"/>
              <a:gd name="connsiteY6" fmla="*/ 58214 h 58214"/>
              <a:gd name="connsiteX7" fmla="*/ 0 w 831851"/>
              <a:gd name="connsiteY7" fmla="*/ 19050 h 58214"/>
            </a:gdLst>
            <a:ahLst/>
            <a:cxnLst/>
            <a:rect l="0" t="0" r="0" b="0"/>
            <a:pathLst>
              <a:path w="831851" h="58214">
                <a:moveTo>
                  <a:pt x="0" y="0"/>
                </a:moveTo>
                <a:cubicBezTo>
                  <a:pt x="0" y="21630"/>
                  <a:pt x="17534" y="39164"/>
                  <a:pt x="39164" y="39164"/>
                </a:cubicBezTo>
                <a:lnTo>
                  <a:pt x="792687" y="39164"/>
                </a:lnTo>
                <a:cubicBezTo>
                  <a:pt x="814317" y="39164"/>
                  <a:pt x="831851" y="21630"/>
                  <a:pt x="831851" y="0"/>
                </a:cubicBezTo>
                <a:lnTo>
                  <a:pt x="831851" y="19050"/>
                </a:lnTo>
                <a:cubicBezTo>
                  <a:pt x="831851" y="40680"/>
                  <a:pt x="814317" y="58214"/>
                  <a:pt x="792687" y="58214"/>
                </a:cubicBezTo>
                <a:lnTo>
                  <a:pt x="39164" y="58214"/>
                </a:lnTo>
                <a:cubicBezTo>
                  <a:pt x="17534" y="58214"/>
                  <a:pt x="0" y="40680"/>
                  <a:pt x="0" y="1905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j-ea"/>
              <a:ea typeface="+mj-ea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0DC0F2A-90FE-6ED2-66CA-A14FCD862E01}"/>
              </a:ext>
            </a:extLst>
          </p:cNvPr>
          <p:cNvGrpSpPr/>
          <p:nvPr/>
        </p:nvGrpSpPr>
        <p:grpSpPr>
          <a:xfrm>
            <a:off x="1045140" y="2049673"/>
            <a:ext cx="1181100" cy="1627600"/>
            <a:chOff x="1359731" y="2752454"/>
            <a:chExt cx="1181100" cy="1627600"/>
          </a:xfrm>
        </p:grpSpPr>
        <p:sp>
          <p:nvSpPr>
            <p:cNvPr id="42" name="标题 1">
              <a:extLst>
                <a:ext uri="{FF2B5EF4-FFF2-40B4-BE49-F238E27FC236}">
                  <a16:creationId xmlns:a16="http://schemas.microsoft.com/office/drawing/2014/main" id="{F67D81CF-8EA9-D45F-1EE5-F3B5132CAC72}"/>
                </a:ext>
              </a:extLst>
            </p:cNvPr>
            <p:cNvSpPr txBox="1"/>
            <p:nvPr/>
          </p:nvSpPr>
          <p:spPr>
            <a:xfrm>
              <a:off x="1359731" y="3764501"/>
              <a:ext cx="1181100" cy="61555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algn="ctr"/>
              <a:r>
                <a:rPr kumimoji="1" lang="zh-CN" altLang="en-US" sz="2000" dirty="0">
                  <a:ln w="12700">
                    <a:noFill/>
                  </a:ln>
                  <a:solidFill>
                    <a:schemeClr val="bg1"/>
                  </a:solidFill>
                  <a:latin typeface="+mj-ea"/>
                  <a:ea typeface="+mj-ea"/>
                  <a:cs typeface="OPPOSans H"/>
                </a:rPr>
                <a:t>请添加小标题</a:t>
              </a:r>
            </a:p>
          </p:txBody>
        </p:sp>
        <p:sp>
          <p:nvSpPr>
            <p:cNvPr id="49" name="标题 1">
              <a:extLst>
                <a:ext uri="{FF2B5EF4-FFF2-40B4-BE49-F238E27FC236}">
                  <a16:creationId xmlns:a16="http://schemas.microsoft.com/office/drawing/2014/main" id="{E427532C-4FCC-C19A-9F4E-9B5A209C1F76}"/>
                </a:ext>
              </a:extLst>
            </p:cNvPr>
            <p:cNvSpPr txBox="1"/>
            <p:nvPr/>
          </p:nvSpPr>
          <p:spPr>
            <a:xfrm>
              <a:off x="1527612" y="2752454"/>
              <a:ext cx="838200" cy="838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50" name="标题 1">
              <a:extLst>
                <a:ext uri="{FF2B5EF4-FFF2-40B4-BE49-F238E27FC236}">
                  <a16:creationId xmlns:a16="http://schemas.microsoft.com/office/drawing/2014/main" id="{29C8770A-8407-C5FB-4DA5-0D445004EF92}"/>
                </a:ext>
              </a:extLst>
            </p:cNvPr>
            <p:cNvSpPr txBox="1"/>
            <p:nvPr/>
          </p:nvSpPr>
          <p:spPr>
            <a:xfrm>
              <a:off x="1597462" y="2822304"/>
              <a:ext cx="698500" cy="698500"/>
            </a:xfrm>
            <a:prstGeom prst="ellipse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51" name="标题 1">
              <a:extLst>
                <a:ext uri="{FF2B5EF4-FFF2-40B4-BE49-F238E27FC236}">
                  <a16:creationId xmlns:a16="http://schemas.microsoft.com/office/drawing/2014/main" id="{FAAD8895-0FEE-B306-311A-D4DC39591DAE}"/>
                </a:ext>
              </a:extLst>
            </p:cNvPr>
            <p:cNvSpPr txBox="1"/>
            <p:nvPr/>
          </p:nvSpPr>
          <p:spPr>
            <a:xfrm>
              <a:off x="1705412" y="2986888"/>
              <a:ext cx="4826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ctr"/>
              <a:r>
                <a:rPr kumimoji="1" lang="en-US" altLang="zh-CN" sz="2400" dirty="0">
                  <a:ln w="12700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cs typeface="OPPOSans H"/>
                </a:rPr>
                <a:t>01</a:t>
              </a:r>
              <a:endParaRPr kumimoji="1"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" name="标题 1">
            <a:extLst>
              <a:ext uri="{FF2B5EF4-FFF2-40B4-BE49-F238E27FC236}">
                <a16:creationId xmlns:a16="http://schemas.microsoft.com/office/drawing/2014/main" id="{DC2FA783-97F6-2FBE-F900-B8A302221B98}"/>
              </a:ext>
            </a:extLst>
          </p:cNvPr>
          <p:cNvSpPr txBox="1"/>
          <p:nvPr/>
        </p:nvSpPr>
        <p:spPr>
          <a:xfrm>
            <a:off x="3762680" y="1753645"/>
            <a:ext cx="1676400" cy="2219657"/>
          </a:xfrm>
          <a:prstGeom prst="roundRect">
            <a:avLst>
              <a:gd name="adj" fmla="val 4708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76830C6-0DAA-AF2F-8EA3-4DEF1D1F6224}"/>
              </a:ext>
            </a:extLst>
          </p:cNvPr>
          <p:cNvSpPr txBox="1"/>
          <p:nvPr/>
        </p:nvSpPr>
        <p:spPr>
          <a:xfrm>
            <a:off x="3762680" y="3854478"/>
            <a:ext cx="1676400" cy="114300"/>
          </a:xfrm>
          <a:custGeom>
            <a:avLst/>
            <a:gdLst>
              <a:gd name="connsiteX0" fmla="*/ 0 w 831851"/>
              <a:gd name="connsiteY0" fmla="*/ 0 h 58214"/>
              <a:gd name="connsiteX1" fmla="*/ 39164 w 831851"/>
              <a:gd name="connsiteY1" fmla="*/ 39164 h 58214"/>
              <a:gd name="connsiteX2" fmla="*/ 792687 w 831851"/>
              <a:gd name="connsiteY2" fmla="*/ 39164 h 58214"/>
              <a:gd name="connsiteX3" fmla="*/ 831851 w 831851"/>
              <a:gd name="connsiteY3" fmla="*/ 0 h 58214"/>
              <a:gd name="connsiteX4" fmla="*/ 831851 w 831851"/>
              <a:gd name="connsiteY4" fmla="*/ 19050 h 58214"/>
              <a:gd name="connsiteX5" fmla="*/ 792687 w 831851"/>
              <a:gd name="connsiteY5" fmla="*/ 58214 h 58214"/>
              <a:gd name="connsiteX6" fmla="*/ 39164 w 831851"/>
              <a:gd name="connsiteY6" fmla="*/ 58214 h 58214"/>
              <a:gd name="connsiteX7" fmla="*/ 0 w 831851"/>
              <a:gd name="connsiteY7" fmla="*/ 19050 h 58214"/>
            </a:gdLst>
            <a:ahLst/>
            <a:cxnLst/>
            <a:rect l="0" t="0" r="0" b="0"/>
            <a:pathLst>
              <a:path w="831851" h="58214">
                <a:moveTo>
                  <a:pt x="0" y="0"/>
                </a:moveTo>
                <a:cubicBezTo>
                  <a:pt x="0" y="21630"/>
                  <a:pt x="17534" y="39164"/>
                  <a:pt x="39164" y="39164"/>
                </a:cubicBezTo>
                <a:lnTo>
                  <a:pt x="792687" y="39164"/>
                </a:lnTo>
                <a:cubicBezTo>
                  <a:pt x="814317" y="39164"/>
                  <a:pt x="831851" y="21630"/>
                  <a:pt x="831851" y="0"/>
                </a:cubicBezTo>
                <a:lnTo>
                  <a:pt x="831851" y="19050"/>
                </a:lnTo>
                <a:cubicBezTo>
                  <a:pt x="831851" y="40680"/>
                  <a:pt x="814317" y="58214"/>
                  <a:pt x="792687" y="58214"/>
                </a:cubicBezTo>
                <a:lnTo>
                  <a:pt x="39164" y="58214"/>
                </a:lnTo>
                <a:cubicBezTo>
                  <a:pt x="17534" y="58214"/>
                  <a:pt x="0" y="40680"/>
                  <a:pt x="0" y="1905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j-ea"/>
              <a:ea typeface="+mj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4F25A2D-F2AD-FFC8-9D7D-8048E7BA0DA2}"/>
              </a:ext>
            </a:extLst>
          </p:cNvPr>
          <p:cNvGrpSpPr/>
          <p:nvPr/>
        </p:nvGrpSpPr>
        <p:grpSpPr>
          <a:xfrm>
            <a:off x="4010330" y="2049673"/>
            <a:ext cx="1181100" cy="1627600"/>
            <a:chOff x="1359731" y="2752454"/>
            <a:chExt cx="1181100" cy="1627600"/>
          </a:xfrm>
        </p:grpSpPr>
        <p:sp>
          <p:nvSpPr>
            <p:cNvPr id="9" name="标题 1">
              <a:extLst>
                <a:ext uri="{FF2B5EF4-FFF2-40B4-BE49-F238E27FC236}">
                  <a16:creationId xmlns:a16="http://schemas.microsoft.com/office/drawing/2014/main" id="{A2F29761-26F2-BDF7-8FC1-32778239E9C1}"/>
                </a:ext>
              </a:extLst>
            </p:cNvPr>
            <p:cNvSpPr txBox="1"/>
            <p:nvPr/>
          </p:nvSpPr>
          <p:spPr>
            <a:xfrm>
              <a:off x="1359731" y="3764501"/>
              <a:ext cx="1181100" cy="61555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algn="ctr"/>
              <a:r>
                <a:rPr kumimoji="1" lang="zh-CN" altLang="en-US" sz="2000" dirty="0">
                  <a:ln w="12700">
                    <a:noFill/>
                  </a:ln>
                  <a:solidFill>
                    <a:schemeClr val="bg1"/>
                  </a:solidFill>
                  <a:latin typeface="+mj-ea"/>
                  <a:ea typeface="+mj-ea"/>
                  <a:cs typeface="OPPOSans H"/>
                </a:rPr>
                <a:t>请添加小标题</a:t>
              </a:r>
            </a:p>
          </p:txBody>
        </p:sp>
        <p:sp>
          <p:nvSpPr>
            <p:cNvPr id="10" name="标题 1">
              <a:extLst>
                <a:ext uri="{FF2B5EF4-FFF2-40B4-BE49-F238E27FC236}">
                  <a16:creationId xmlns:a16="http://schemas.microsoft.com/office/drawing/2014/main" id="{B25CD2EC-BBA9-10D6-DBD8-4765BB7E2107}"/>
                </a:ext>
              </a:extLst>
            </p:cNvPr>
            <p:cNvSpPr txBox="1"/>
            <p:nvPr/>
          </p:nvSpPr>
          <p:spPr>
            <a:xfrm>
              <a:off x="1527612" y="2752454"/>
              <a:ext cx="838200" cy="838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11" name="标题 1">
              <a:extLst>
                <a:ext uri="{FF2B5EF4-FFF2-40B4-BE49-F238E27FC236}">
                  <a16:creationId xmlns:a16="http://schemas.microsoft.com/office/drawing/2014/main" id="{CCC7FE70-A77B-ABBA-4D3A-1D645F349B4C}"/>
                </a:ext>
              </a:extLst>
            </p:cNvPr>
            <p:cNvSpPr txBox="1"/>
            <p:nvPr/>
          </p:nvSpPr>
          <p:spPr>
            <a:xfrm>
              <a:off x="1597462" y="2822304"/>
              <a:ext cx="698500" cy="698500"/>
            </a:xfrm>
            <a:prstGeom prst="ellipse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12" name="标题 1">
              <a:extLst>
                <a:ext uri="{FF2B5EF4-FFF2-40B4-BE49-F238E27FC236}">
                  <a16:creationId xmlns:a16="http://schemas.microsoft.com/office/drawing/2014/main" id="{E45C8A57-45BC-8093-D57A-4636D409BF6B}"/>
                </a:ext>
              </a:extLst>
            </p:cNvPr>
            <p:cNvSpPr txBox="1"/>
            <p:nvPr/>
          </p:nvSpPr>
          <p:spPr>
            <a:xfrm>
              <a:off x="1705412" y="2986888"/>
              <a:ext cx="4826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ctr"/>
              <a:r>
                <a:rPr kumimoji="1" lang="en-US" altLang="zh-CN" sz="2400" dirty="0">
                  <a:ln w="12700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cs typeface="OPPOSans H"/>
                </a:rPr>
                <a:t>02</a:t>
              </a:r>
              <a:endParaRPr kumimoji="1"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25FAC056-5C13-FF55-0123-CA73A58BCAA2}"/>
              </a:ext>
            </a:extLst>
          </p:cNvPr>
          <p:cNvSpPr txBox="1"/>
          <p:nvPr/>
        </p:nvSpPr>
        <p:spPr>
          <a:xfrm>
            <a:off x="6727870" y="1753645"/>
            <a:ext cx="1676400" cy="2219657"/>
          </a:xfrm>
          <a:prstGeom prst="roundRect">
            <a:avLst>
              <a:gd name="adj" fmla="val 4708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8A3342D9-A683-6F2D-B64D-19F6859703DB}"/>
              </a:ext>
            </a:extLst>
          </p:cNvPr>
          <p:cNvSpPr txBox="1"/>
          <p:nvPr/>
        </p:nvSpPr>
        <p:spPr>
          <a:xfrm>
            <a:off x="6727870" y="3854478"/>
            <a:ext cx="1676400" cy="114300"/>
          </a:xfrm>
          <a:custGeom>
            <a:avLst/>
            <a:gdLst>
              <a:gd name="connsiteX0" fmla="*/ 0 w 831851"/>
              <a:gd name="connsiteY0" fmla="*/ 0 h 58214"/>
              <a:gd name="connsiteX1" fmla="*/ 39164 w 831851"/>
              <a:gd name="connsiteY1" fmla="*/ 39164 h 58214"/>
              <a:gd name="connsiteX2" fmla="*/ 792687 w 831851"/>
              <a:gd name="connsiteY2" fmla="*/ 39164 h 58214"/>
              <a:gd name="connsiteX3" fmla="*/ 831851 w 831851"/>
              <a:gd name="connsiteY3" fmla="*/ 0 h 58214"/>
              <a:gd name="connsiteX4" fmla="*/ 831851 w 831851"/>
              <a:gd name="connsiteY4" fmla="*/ 19050 h 58214"/>
              <a:gd name="connsiteX5" fmla="*/ 792687 w 831851"/>
              <a:gd name="connsiteY5" fmla="*/ 58214 h 58214"/>
              <a:gd name="connsiteX6" fmla="*/ 39164 w 831851"/>
              <a:gd name="connsiteY6" fmla="*/ 58214 h 58214"/>
              <a:gd name="connsiteX7" fmla="*/ 0 w 831851"/>
              <a:gd name="connsiteY7" fmla="*/ 19050 h 58214"/>
            </a:gdLst>
            <a:ahLst/>
            <a:cxnLst/>
            <a:rect l="0" t="0" r="0" b="0"/>
            <a:pathLst>
              <a:path w="831851" h="58214">
                <a:moveTo>
                  <a:pt x="0" y="0"/>
                </a:moveTo>
                <a:cubicBezTo>
                  <a:pt x="0" y="21630"/>
                  <a:pt x="17534" y="39164"/>
                  <a:pt x="39164" y="39164"/>
                </a:cubicBezTo>
                <a:lnTo>
                  <a:pt x="792687" y="39164"/>
                </a:lnTo>
                <a:cubicBezTo>
                  <a:pt x="814317" y="39164"/>
                  <a:pt x="831851" y="21630"/>
                  <a:pt x="831851" y="0"/>
                </a:cubicBezTo>
                <a:lnTo>
                  <a:pt x="831851" y="19050"/>
                </a:lnTo>
                <a:cubicBezTo>
                  <a:pt x="831851" y="40680"/>
                  <a:pt x="814317" y="58214"/>
                  <a:pt x="792687" y="58214"/>
                </a:cubicBezTo>
                <a:lnTo>
                  <a:pt x="39164" y="58214"/>
                </a:lnTo>
                <a:cubicBezTo>
                  <a:pt x="17534" y="58214"/>
                  <a:pt x="0" y="40680"/>
                  <a:pt x="0" y="1905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j-ea"/>
              <a:ea typeface="+mj-ea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978902C-CDB1-A7E8-4B23-20B523DBAFD1}"/>
              </a:ext>
            </a:extLst>
          </p:cNvPr>
          <p:cNvGrpSpPr/>
          <p:nvPr/>
        </p:nvGrpSpPr>
        <p:grpSpPr>
          <a:xfrm>
            <a:off x="6975520" y="2049673"/>
            <a:ext cx="1181100" cy="1627600"/>
            <a:chOff x="1359731" y="2752454"/>
            <a:chExt cx="1181100" cy="1627600"/>
          </a:xfrm>
        </p:grpSpPr>
        <p:sp>
          <p:nvSpPr>
            <p:cNvPr id="17" name="标题 1">
              <a:extLst>
                <a:ext uri="{FF2B5EF4-FFF2-40B4-BE49-F238E27FC236}">
                  <a16:creationId xmlns:a16="http://schemas.microsoft.com/office/drawing/2014/main" id="{E886E325-45FA-D8E0-6C6E-8C4EE2F141D7}"/>
                </a:ext>
              </a:extLst>
            </p:cNvPr>
            <p:cNvSpPr txBox="1"/>
            <p:nvPr/>
          </p:nvSpPr>
          <p:spPr>
            <a:xfrm>
              <a:off x="1359731" y="3764501"/>
              <a:ext cx="1181100" cy="61555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algn="ctr"/>
              <a:r>
                <a:rPr kumimoji="1" lang="zh-CN" altLang="en-US" sz="2000" dirty="0">
                  <a:ln w="12700">
                    <a:noFill/>
                  </a:ln>
                  <a:solidFill>
                    <a:schemeClr val="bg1"/>
                  </a:solidFill>
                  <a:latin typeface="+mj-ea"/>
                  <a:ea typeface="+mj-ea"/>
                  <a:cs typeface="OPPOSans H"/>
                </a:rPr>
                <a:t>请添加小标题</a:t>
              </a:r>
            </a:p>
          </p:txBody>
        </p:sp>
        <p:sp>
          <p:nvSpPr>
            <p:cNvPr id="18" name="标题 1">
              <a:extLst>
                <a:ext uri="{FF2B5EF4-FFF2-40B4-BE49-F238E27FC236}">
                  <a16:creationId xmlns:a16="http://schemas.microsoft.com/office/drawing/2014/main" id="{DECA8725-120C-00AC-33A2-AF786D24E571}"/>
                </a:ext>
              </a:extLst>
            </p:cNvPr>
            <p:cNvSpPr txBox="1"/>
            <p:nvPr/>
          </p:nvSpPr>
          <p:spPr>
            <a:xfrm>
              <a:off x="1527612" y="2752454"/>
              <a:ext cx="838200" cy="838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19" name="标题 1">
              <a:extLst>
                <a:ext uri="{FF2B5EF4-FFF2-40B4-BE49-F238E27FC236}">
                  <a16:creationId xmlns:a16="http://schemas.microsoft.com/office/drawing/2014/main" id="{662B5BFB-A463-3BBA-C057-FD10CFAE1EB2}"/>
                </a:ext>
              </a:extLst>
            </p:cNvPr>
            <p:cNvSpPr txBox="1"/>
            <p:nvPr/>
          </p:nvSpPr>
          <p:spPr>
            <a:xfrm>
              <a:off x="1597462" y="2822304"/>
              <a:ext cx="698500" cy="698500"/>
            </a:xfrm>
            <a:prstGeom prst="ellipse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20" name="标题 1">
              <a:extLst>
                <a:ext uri="{FF2B5EF4-FFF2-40B4-BE49-F238E27FC236}">
                  <a16:creationId xmlns:a16="http://schemas.microsoft.com/office/drawing/2014/main" id="{4858CC6E-657A-CC56-9C83-82D13FFCFDCE}"/>
                </a:ext>
              </a:extLst>
            </p:cNvPr>
            <p:cNvSpPr txBox="1"/>
            <p:nvPr/>
          </p:nvSpPr>
          <p:spPr>
            <a:xfrm>
              <a:off x="1705412" y="2986888"/>
              <a:ext cx="4826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ctr"/>
              <a:r>
                <a:rPr kumimoji="1" lang="en-US" altLang="zh-CN" sz="2400" dirty="0">
                  <a:ln w="12700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cs typeface="OPPOSans H"/>
                </a:rPr>
                <a:t>03</a:t>
              </a:r>
              <a:endParaRPr kumimoji="1"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2" name="标题 1">
            <a:extLst>
              <a:ext uri="{FF2B5EF4-FFF2-40B4-BE49-F238E27FC236}">
                <a16:creationId xmlns:a16="http://schemas.microsoft.com/office/drawing/2014/main" id="{7DFB8F66-3102-BD06-590B-1E3F8C236676}"/>
              </a:ext>
            </a:extLst>
          </p:cNvPr>
          <p:cNvSpPr txBox="1"/>
          <p:nvPr/>
        </p:nvSpPr>
        <p:spPr>
          <a:xfrm>
            <a:off x="9693058" y="1753645"/>
            <a:ext cx="1676400" cy="2219657"/>
          </a:xfrm>
          <a:prstGeom prst="roundRect">
            <a:avLst>
              <a:gd name="adj" fmla="val 4708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2AE51CB5-6394-B1BC-D935-BEEE3F350784}"/>
              </a:ext>
            </a:extLst>
          </p:cNvPr>
          <p:cNvSpPr txBox="1"/>
          <p:nvPr/>
        </p:nvSpPr>
        <p:spPr>
          <a:xfrm>
            <a:off x="9693058" y="3854478"/>
            <a:ext cx="1676400" cy="114300"/>
          </a:xfrm>
          <a:custGeom>
            <a:avLst/>
            <a:gdLst>
              <a:gd name="connsiteX0" fmla="*/ 0 w 831851"/>
              <a:gd name="connsiteY0" fmla="*/ 0 h 58214"/>
              <a:gd name="connsiteX1" fmla="*/ 39164 w 831851"/>
              <a:gd name="connsiteY1" fmla="*/ 39164 h 58214"/>
              <a:gd name="connsiteX2" fmla="*/ 792687 w 831851"/>
              <a:gd name="connsiteY2" fmla="*/ 39164 h 58214"/>
              <a:gd name="connsiteX3" fmla="*/ 831851 w 831851"/>
              <a:gd name="connsiteY3" fmla="*/ 0 h 58214"/>
              <a:gd name="connsiteX4" fmla="*/ 831851 w 831851"/>
              <a:gd name="connsiteY4" fmla="*/ 19050 h 58214"/>
              <a:gd name="connsiteX5" fmla="*/ 792687 w 831851"/>
              <a:gd name="connsiteY5" fmla="*/ 58214 h 58214"/>
              <a:gd name="connsiteX6" fmla="*/ 39164 w 831851"/>
              <a:gd name="connsiteY6" fmla="*/ 58214 h 58214"/>
              <a:gd name="connsiteX7" fmla="*/ 0 w 831851"/>
              <a:gd name="connsiteY7" fmla="*/ 19050 h 58214"/>
            </a:gdLst>
            <a:ahLst/>
            <a:cxnLst/>
            <a:rect l="0" t="0" r="0" b="0"/>
            <a:pathLst>
              <a:path w="831851" h="58214">
                <a:moveTo>
                  <a:pt x="0" y="0"/>
                </a:moveTo>
                <a:cubicBezTo>
                  <a:pt x="0" y="21630"/>
                  <a:pt x="17534" y="39164"/>
                  <a:pt x="39164" y="39164"/>
                </a:cubicBezTo>
                <a:lnTo>
                  <a:pt x="792687" y="39164"/>
                </a:lnTo>
                <a:cubicBezTo>
                  <a:pt x="814317" y="39164"/>
                  <a:pt x="831851" y="21630"/>
                  <a:pt x="831851" y="0"/>
                </a:cubicBezTo>
                <a:lnTo>
                  <a:pt x="831851" y="19050"/>
                </a:lnTo>
                <a:cubicBezTo>
                  <a:pt x="831851" y="40680"/>
                  <a:pt x="814317" y="58214"/>
                  <a:pt x="792687" y="58214"/>
                </a:cubicBezTo>
                <a:lnTo>
                  <a:pt x="39164" y="58214"/>
                </a:lnTo>
                <a:cubicBezTo>
                  <a:pt x="17534" y="58214"/>
                  <a:pt x="0" y="40680"/>
                  <a:pt x="0" y="1905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>
              <a:latin typeface="+mj-ea"/>
              <a:ea typeface="+mj-ea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4A360D4-1057-4A0B-E8AC-A052ADC71480}"/>
              </a:ext>
            </a:extLst>
          </p:cNvPr>
          <p:cNvGrpSpPr/>
          <p:nvPr/>
        </p:nvGrpSpPr>
        <p:grpSpPr>
          <a:xfrm>
            <a:off x="9940708" y="2049673"/>
            <a:ext cx="1181100" cy="1627600"/>
            <a:chOff x="1359731" y="2752454"/>
            <a:chExt cx="1181100" cy="1627600"/>
          </a:xfrm>
        </p:grpSpPr>
        <p:sp>
          <p:nvSpPr>
            <p:cNvPr id="25" name="标题 1">
              <a:extLst>
                <a:ext uri="{FF2B5EF4-FFF2-40B4-BE49-F238E27FC236}">
                  <a16:creationId xmlns:a16="http://schemas.microsoft.com/office/drawing/2014/main" id="{7E83D72C-468F-6FE2-B93A-6D35D1684358}"/>
                </a:ext>
              </a:extLst>
            </p:cNvPr>
            <p:cNvSpPr txBox="1"/>
            <p:nvPr/>
          </p:nvSpPr>
          <p:spPr>
            <a:xfrm>
              <a:off x="1359731" y="3764501"/>
              <a:ext cx="1181100" cy="61555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algn="ctr"/>
              <a:r>
                <a:rPr kumimoji="1" lang="zh-CN" altLang="en-US" sz="2000" dirty="0">
                  <a:ln w="12700">
                    <a:noFill/>
                  </a:ln>
                  <a:solidFill>
                    <a:schemeClr val="bg1"/>
                  </a:solidFill>
                  <a:latin typeface="+mj-ea"/>
                  <a:ea typeface="+mj-ea"/>
                  <a:cs typeface="OPPOSans H"/>
                </a:rPr>
                <a:t>请添加小标题</a:t>
              </a:r>
            </a:p>
          </p:txBody>
        </p:sp>
        <p:sp>
          <p:nvSpPr>
            <p:cNvPr id="26" name="标题 1">
              <a:extLst>
                <a:ext uri="{FF2B5EF4-FFF2-40B4-BE49-F238E27FC236}">
                  <a16:creationId xmlns:a16="http://schemas.microsoft.com/office/drawing/2014/main" id="{32B1462C-5C25-1072-B910-815872092B4D}"/>
                </a:ext>
              </a:extLst>
            </p:cNvPr>
            <p:cNvSpPr txBox="1"/>
            <p:nvPr/>
          </p:nvSpPr>
          <p:spPr>
            <a:xfrm>
              <a:off x="1527612" y="2752454"/>
              <a:ext cx="838200" cy="838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0" cap="sq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27" name="标题 1">
              <a:extLst>
                <a:ext uri="{FF2B5EF4-FFF2-40B4-BE49-F238E27FC236}">
                  <a16:creationId xmlns:a16="http://schemas.microsoft.com/office/drawing/2014/main" id="{30A0B205-D7A3-B0E8-EE20-93B9A6F4720F}"/>
                </a:ext>
              </a:extLst>
            </p:cNvPr>
            <p:cNvSpPr txBox="1"/>
            <p:nvPr/>
          </p:nvSpPr>
          <p:spPr>
            <a:xfrm>
              <a:off x="1597462" y="2822304"/>
              <a:ext cx="698500" cy="698500"/>
            </a:xfrm>
            <a:prstGeom prst="ellipse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vert="horz" wrap="square" lIns="0" tIns="0" rIns="0" bIns="0"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CCB62941-0DF6-A4EE-DF69-86A0545D25FE}"/>
                </a:ext>
              </a:extLst>
            </p:cNvPr>
            <p:cNvSpPr txBox="1"/>
            <p:nvPr/>
          </p:nvSpPr>
          <p:spPr>
            <a:xfrm>
              <a:off x="1705412" y="2986888"/>
              <a:ext cx="4826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/>
            <a:p>
              <a:pPr algn="ctr"/>
              <a:r>
                <a:rPr kumimoji="1" lang="en-US" altLang="zh-CN" sz="2400" dirty="0">
                  <a:ln w="12700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cs typeface="OPPOSans H"/>
                </a:rPr>
                <a:t>04</a:t>
              </a:r>
              <a:endParaRPr kumimoji="1"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29" name="标题 1">
            <a:extLst>
              <a:ext uri="{FF2B5EF4-FFF2-40B4-BE49-F238E27FC236}">
                <a16:creationId xmlns:a16="http://schemas.microsoft.com/office/drawing/2014/main" id="{30630C12-7316-24D2-F627-62E77EA51987}"/>
              </a:ext>
            </a:extLst>
          </p:cNvPr>
          <p:cNvCxnSpPr>
            <a:cxnSpLocks/>
          </p:cNvCxnSpPr>
          <p:nvPr/>
        </p:nvCxnSpPr>
        <p:spPr>
          <a:xfrm>
            <a:off x="5695222" y="2863473"/>
            <a:ext cx="776506" cy="0"/>
          </a:xfrm>
          <a:prstGeom prst="straightConnector1">
            <a:avLst/>
          </a:prstGeom>
          <a:noFill/>
          <a:ln w="9525" cap="sq">
            <a:solidFill>
              <a:schemeClr val="accent1">
                <a:lumMod val="40000"/>
                <a:lumOff val="60000"/>
              </a:schemeClr>
            </a:solidFill>
            <a:prstDash val="solid"/>
            <a:miter/>
            <a:headEnd type="stealth" w="med" len="med"/>
            <a:tailEnd type="stealth" w="med" len="med"/>
          </a:ln>
        </p:spPr>
      </p:cxnSp>
      <p:cxnSp>
        <p:nvCxnSpPr>
          <p:cNvPr id="30" name="标题 1">
            <a:extLst>
              <a:ext uri="{FF2B5EF4-FFF2-40B4-BE49-F238E27FC236}">
                <a16:creationId xmlns:a16="http://schemas.microsoft.com/office/drawing/2014/main" id="{0B732014-4525-5145-75E7-593BB4C496AC}"/>
              </a:ext>
            </a:extLst>
          </p:cNvPr>
          <p:cNvCxnSpPr>
            <a:cxnSpLocks/>
          </p:cNvCxnSpPr>
          <p:nvPr/>
        </p:nvCxnSpPr>
        <p:spPr>
          <a:xfrm>
            <a:off x="8660412" y="2863473"/>
            <a:ext cx="776506" cy="0"/>
          </a:xfrm>
          <a:prstGeom prst="straightConnector1">
            <a:avLst/>
          </a:prstGeom>
          <a:noFill/>
          <a:ln w="9525" cap="sq">
            <a:solidFill>
              <a:schemeClr val="accent1">
                <a:lumMod val="40000"/>
                <a:lumOff val="60000"/>
              </a:schemeClr>
            </a:solidFill>
            <a:prstDash val="solid"/>
            <a:miter/>
            <a:headEnd type="stealth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3664300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101031E2-BA0F-65FB-E071-D3E870E251BA}"/>
              </a:ext>
            </a:extLst>
          </p:cNvPr>
          <p:cNvSpPr txBox="1"/>
          <p:nvPr/>
        </p:nvSpPr>
        <p:spPr>
          <a:xfrm>
            <a:off x="5276271" y="2043038"/>
            <a:ext cx="564249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11500" b="0" i="0" u="none" strike="noStrike" cap="none" spc="0" normalizeH="0">
                <a:ln>
                  <a:gradFill>
                    <a:gsLst>
                      <a:gs pos="0">
                        <a:schemeClr val="accent2"/>
                      </a:gs>
                      <a:gs pos="61000">
                        <a:schemeClr val="accent2">
                          <a:alpha val="0"/>
                        </a:schemeClr>
                      </a:gs>
                      <a:gs pos="60000">
                        <a:schemeClr val="accent2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</a:defRPr>
            </a:lvl1pPr>
          </a:lstStyle>
          <a:p>
            <a:r>
              <a:rPr lang="en-US" altLang="zh-CN" sz="6000" dirty="0">
                <a:ln>
                  <a:gradFill>
                    <a:gsLst>
                      <a:gs pos="0">
                        <a:schemeClr val="accent2">
                          <a:alpha val="50000"/>
                        </a:schemeClr>
                      </a:gs>
                      <a:gs pos="61000">
                        <a:schemeClr val="accent2">
                          <a:alpha val="0"/>
                        </a:schemeClr>
                      </a:gs>
                      <a:gs pos="60000">
                        <a:schemeClr val="accent2">
                          <a:alpha val="50000"/>
                        </a:schemeClr>
                      </a:gs>
                    </a:gsLst>
                    <a:lin ang="5400000" scaled="1"/>
                  </a:gradFill>
                </a:ln>
                <a:sym typeface="汉仪旗黑KW 55S" panose="00020600040101010101" pitchFamily="18" charset="-122"/>
              </a:rPr>
              <a:t>PART TWO</a:t>
            </a:r>
            <a:endParaRPr lang="zh-CN" altLang="en-US" sz="6000" dirty="0">
              <a:ln>
                <a:gradFill>
                  <a:gsLst>
                    <a:gs pos="0">
                      <a:schemeClr val="accent2">
                        <a:alpha val="50000"/>
                      </a:schemeClr>
                    </a:gs>
                    <a:gs pos="61000">
                      <a:schemeClr val="accent2">
                        <a:alpha val="0"/>
                      </a:schemeClr>
                    </a:gs>
                    <a:gs pos="60000">
                      <a:schemeClr val="accent2">
                        <a:alpha val="50000"/>
                      </a:schemeClr>
                    </a:gs>
                  </a:gsLst>
                  <a:lin ang="5400000" scaled="1"/>
                </a:gradFill>
              </a:ln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276271" y="2597736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7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321991" y="3713183"/>
            <a:ext cx="1386598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accent1"/>
                </a:solidFill>
                <a:ea typeface="汉仪旗黑KW 55S" panose="00020600040101010101" pitchFamily="18" charset="-122"/>
                <a:cs typeface="+mn-ea"/>
                <a:sym typeface="汉仪旗黑KW 55S" panose="00020600040101010101" pitchFamily="18" charset="-122"/>
              </a:rPr>
              <a:t>Work results show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5321991" y="4318180"/>
            <a:ext cx="5471112" cy="613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F06F5D1-BA1D-9696-8A7B-8DEB83B1824E}"/>
              </a:ext>
            </a:extLst>
          </p:cNvPr>
          <p:cNvSpPr txBox="1"/>
          <p:nvPr/>
        </p:nvSpPr>
        <p:spPr>
          <a:xfrm>
            <a:off x="7112795" y="6514584"/>
            <a:ext cx="4457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solidFill>
                    <a:schemeClr val="accent1">
                      <a:lumMod val="40000"/>
                      <a:lumOff val="60000"/>
                      <a:alpha val="50000"/>
                    </a:schemeClr>
                  </a:solidFill>
                </a:ln>
                <a:noFill/>
                <a:effectLst/>
                <a:uLnTx/>
                <a:uFillTx/>
                <a:latin typeface="+mj-lt"/>
                <a:cs typeface="+mn-cs"/>
              </a:rPr>
              <a:t>BUSINESS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BDF6B5F-58A9-04D5-52C7-D67F2BCEA01E}"/>
              </a:ext>
            </a:extLst>
          </p:cNvPr>
          <p:cNvSpPr txBox="1"/>
          <p:nvPr/>
        </p:nvSpPr>
        <p:spPr>
          <a:xfrm>
            <a:off x="7112795" y="6304002"/>
            <a:ext cx="4457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gradFill>
                    <a:gsLst>
                      <a:gs pos="0">
                        <a:schemeClr val="accent1">
                          <a:lumMod val="20000"/>
                          <a:lumOff val="80000"/>
                        </a:schemeClr>
                      </a:gs>
                      <a:gs pos="58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lt"/>
                <a:cs typeface="+mn-cs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3568127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F6909CB-3AD2-29CE-19FF-2882EBAD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业绩成果展示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B0172201-7469-62DA-E64A-618BA0B01C28}"/>
              </a:ext>
            </a:extLst>
          </p:cNvPr>
          <p:cNvSpPr/>
          <p:nvPr/>
        </p:nvSpPr>
        <p:spPr>
          <a:xfrm>
            <a:off x="5020987" y="2452203"/>
            <a:ext cx="2150026" cy="2150024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" name="弧形 2">
            <a:extLst>
              <a:ext uri="{FF2B5EF4-FFF2-40B4-BE49-F238E27FC236}">
                <a16:creationId xmlns:a16="http://schemas.microsoft.com/office/drawing/2014/main" id="{1397847C-6752-49D2-7C63-0047C9FEE4EC}"/>
              </a:ext>
            </a:extLst>
          </p:cNvPr>
          <p:cNvSpPr/>
          <p:nvPr/>
        </p:nvSpPr>
        <p:spPr>
          <a:xfrm>
            <a:off x="4438650" y="1869865"/>
            <a:ext cx="3314700" cy="3314700"/>
          </a:xfrm>
          <a:prstGeom prst="arc">
            <a:avLst>
              <a:gd name="adj1" fmla="val 6168660"/>
              <a:gd name="adj2" fmla="val 4674309"/>
            </a:avLst>
          </a:prstGeom>
          <a:ln w="381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6961722C-BE49-A8FE-FAF9-FA64E72011BC}"/>
              </a:ext>
            </a:extLst>
          </p:cNvPr>
          <p:cNvSpPr/>
          <p:nvPr/>
        </p:nvSpPr>
        <p:spPr>
          <a:xfrm>
            <a:off x="4798737" y="2285240"/>
            <a:ext cx="166963" cy="166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44B1194-8C14-DE9E-4825-BBD6468CB127}"/>
              </a:ext>
            </a:extLst>
          </p:cNvPr>
          <p:cNvSpPr/>
          <p:nvPr/>
        </p:nvSpPr>
        <p:spPr>
          <a:xfrm>
            <a:off x="4355168" y="3503455"/>
            <a:ext cx="166963" cy="166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DC1FCAE-0921-08E6-1333-E4B8566751A4}"/>
              </a:ext>
            </a:extLst>
          </p:cNvPr>
          <p:cNvSpPr/>
          <p:nvPr/>
        </p:nvSpPr>
        <p:spPr>
          <a:xfrm>
            <a:off x="4798737" y="4568615"/>
            <a:ext cx="166963" cy="166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D058CFF-343B-CAD0-3048-C830BFC89F3E}"/>
              </a:ext>
            </a:extLst>
          </p:cNvPr>
          <p:cNvSpPr/>
          <p:nvPr/>
        </p:nvSpPr>
        <p:spPr>
          <a:xfrm>
            <a:off x="7227908" y="2285240"/>
            <a:ext cx="166963" cy="166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A6F70C0-60C7-26B4-F7C4-035755DA7B13}"/>
              </a:ext>
            </a:extLst>
          </p:cNvPr>
          <p:cNvSpPr/>
          <p:nvPr/>
        </p:nvSpPr>
        <p:spPr>
          <a:xfrm>
            <a:off x="7669869" y="3503455"/>
            <a:ext cx="166963" cy="166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CAB1BDCD-D04A-126F-56B3-CF34BED273B8}"/>
              </a:ext>
            </a:extLst>
          </p:cNvPr>
          <p:cNvSpPr/>
          <p:nvPr/>
        </p:nvSpPr>
        <p:spPr>
          <a:xfrm>
            <a:off x="7227908" y="4568615"/>
            <a:ext cx="166963" cy="166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EFDAE0D-BAF2-1390-6EDB-0883D19363C8}"/>
              </a:ext>
            </a:extLst>
          </p:cNvPr>
          <p:cNvSpPr txBox="1"/>
          <p:nvPr/>
        </p:nvSpPr>
        <p:spPr>
          <a:xfrm>
            <a:off x="2792663" y="2244677"/>
            <a:ext cx="1538884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4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  <a:cs typeface="OPPOSans H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请添加小标题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AD322D4-5913-4775-A38B-00802ABF1A5F}"/>
              </a:ext>
            </a:extLst>
          </p:cNvPr>
          <p:cNvSpPr txBox="1"/>
          <p:nvPr/>
        </p:nvSpPr>
        <p:spPr>
          <a:xfrm>
            <a:off x="1034308" y="2540081"/>
            <a:ext cx="3271839" cy="4662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单击此处输入你的正文，文字是您思想的提炼请尽量言简意赅的阐述观点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EC547D7-9048-1328-7007-7BA7DD1007EE}"/>
              </a:ext>
            </a:extLst>
          </p:cNvPr>
          <p:cNvSpPr txBox="1"/>
          <p:nvPr/>
        </p:nvSpPr>
        <p:spPr>
          <a:xfrm>
            <a:off x="2426310" y="3443564"/>
            <a:ext cx="1538884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4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  <a:cs typeface="OPPOSans H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请添加小标题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6C719B7-7CAE-71FB-128B-70B6D2942074}"/>
              </a:ext>
            </a:extLst>
          </p:cNvPr>
          <p:cNvSpPr txBox="1"/>
          <p:nvPr/>
        </p:nvSpPr>
        <p:spPr>
          <a:xfrm>
            <a:off x="667955" y="3738968"/>
            <a:ext cx="3271839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单击此处输入你的正文，文字是您思想的提炼请尽量言简意赅的阐述观点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B4E2BBB-5B81-5F2A-45FB-9B956B5A208A}"/>
              </a:ext>
            </a:extLst>
          </p:cNvPr>
          <p:cNvSpPr txBox="1"/>
          <p:nvPr/>
        </p:nvSpPr>
        <p:spPr>
          <a:xfrm>
            <a:off x="2792663" y="4532843"/>
            <a:ext cx="1538884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4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  <a:cs typeface="OPPOSans H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请添加小标题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9686F44-B4BB-077A-CF14-58D4AB1F6D08}"/>
              </a:ext>
            </a:extLst>
          </p:cNvPr>
          <p:cNvSpPr txBox="1"/>
          <p:nvPr/>
        </p:nvSpPr>
        <p:spPr>
          <a:xfrm>
            <a:off x="1034308" y="4828247"/>
            <a:ext cx="3271839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单击此处输入你的正文，文字是您思想的提炼请尽量言简意赅的阐述观点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1FE1C0E-6ECA-B5B7-9F3E-84A65274F570}"/>
              </a:ext>
            </a:extLst>
          </p:cNvPr>
          <p:cNvSpPr txBox="1"/>
          <p:nvPr/>
        </p:nvSpPr>
        <p:spPr>
          <a:xfrm>
            <a:off x="7959174" y="2244677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OPPOSans H" panose="00020600040101010101" pitchFamily="18" charset="-122"/>
              </a:rPr>
              <a:t>请添加小标题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01F508-A3B9-207F-0C48-D4B1AFBB0E9D}"/>
              </a:ext>
            </a:extLst>
          </p:cNvPr>
          <p:cNvSpPr txBox="1"/>
          <p:nvPr/>
        </p:nvSpPr>
        <p:spPr>
          <a:xfrm>
            <a:off x="7969334" y="2540081"/>
            <a:ext cx="3271839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单击此处输入你的正文，文字是您思想的提炼请尽量言简意赅的阐述观点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3CFF08D-0CDE-657A-537D-CBA82CBE43E1}"/>
              </a:ext>
            </a:extLst>
          </p:cNvPr>
          <p:cNvSpPr txBox="1"/>
          <p:nvPr/>
        </p:nvSpPr>
        <p:spPr>
          <a:xfrm>
            <a:off x="8242046" y="3443564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4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  <a:cs typeface="OPPOSans H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请添加小标题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1D8FE14-9CB9-9B01-9D9B-72DCD93CBC97}"/>
              </a:ext>
            </a:extLst>
          </p:cNvPr>
          <p:cNvSpPr txBox="1"/>
          <p:nvPr/>
        </p:nvSpPr>
        <p:spPr>
          <a:xfrm>
            <a:off x="8252206" y="3738968"/>
            <a:ext cx="3271839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单击此处输入你的正文，文字是您思想的提炼请尽量言简意赅的阐述观点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4820AFD-5F49-B81F-E695-256581E34B6F}"/>
              </a:ext>
            </a:extLst>
          </p:cNvPr>
          <p:cNvSpPr txBox="1"/>
          <p:nvPr/>
        </p:nvSpPr>
        <p:spPr>
          <a:xfrm>
            <a:off x="7959174" y="4532843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4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  <a:cs typeface="OPPOSans H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请添加小标题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32BDCB7-AED5-7F28-98E8-049EC7A63878}"/>
              </a:ext>
            </a:extLst>
          </p:cNvPr>
          <p:cNvSpPr txBox="1"/>
          <p:nvPr/>
        </p:nvSpPr>
        <p:spPr>
          <a:xfrm>
            <a:off x="7969334" y="4828247"/>
            <a:ext cx="3271839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单击此处输入你的正文，文字是您思想的提炼请尽量言简意赅的阐述观点</a:t>
            </a: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1453D55E-19D8-70AF-B3FF-D9975D698CF4}"/>
              </a:ext>
            </a:extLst>
          </p:cNvPr>
          <p:cNvSpPr/>
          <p:nvPr/>
        </p:nvSpPr>
        <p:spPr>
          <a:xfrm>
            <a:off x="5611268" y="2997543"/>
            <a:ext cx="1148368" cy="884206"/>
          </a:xfrm>
          <a:custGeom>
            <a:avLst/>
            <a:gdLst>
              <a:gd name="connsiteX0" fmla="*/ 350662 w 671904"/>
              <a:gd name="connsiteY0" fmla="*/ 170725 h 517344"/>
              <a:gd name="connsiteX1" fmla="*/ 318328 w 671904"/>
              <a:gd name="connsiteY1" fmla="*/ 203059 h 517344"/>
              <a:gd name="connsiteX2" fmla="*/ 350662 w 671904"/>
              <a:gd name="connsiteY2" fmla="*/ 235392 h 517344"/>
              <a:gd name="connsiteX3" fmla="*/ 382996 w 671904"/>
              <a:gd name="connsiteY3" fmla="*/ 203059 h 517344"/>
              <a:gd name="connsiteX4" fmla="*/ 350662 w 671904"/>
              <a:gd name="connsiteY4" fmla="*/ 170725 h 517344"/>
              <a:gd name="connsiteX5" fmla="*/ 640021 w 671904"/>
              <a:gd name="connsiteY5" fmla="*/ 167200 h 517344"/>
              <a:gd name="connsiteX6" fmla="*/ 671901 w 671904"/>
              <a:gd name="connsiteY6" fmla="*/ 199989 h 517344"/>
              <a:gd name="connsiteX7" fmla="*/ 671901 w 671904"/>
              <a:gd name="connsiteY7" fmla="*/ 430530 h 517344"/>
              <a:gd name="connsiteX8" fmla="*/ 667570 w 671904"/>
              <a:gd name="connsiteY8" fmla="*/ 447150 h 517344"/>
              <a:gd name="connsiteX9" fmla="*/ 623400 w 671904"/>
              <a:gd name="connsiteY9" fmla="*/ 458983 h 517344"/>
              <a:gd name="connsiteX10" fmla="*/ 510232 w 671904"/>
              <a:gd name="connsiteY10" fmla="*/ 397225 h 517344"/>
              <a:gd name="connsiteX11" fmla="*/ 493257 w 671904"/>
              <a:gd name="connsiteY11" fmla="*/ 368771 h 517344"/>
              <a:gd name="connsiteX12" fmla="*/ 493257 w 671904"/>
              <a:gd name="connsiteY12" fmla="*/ 261745 h 517344"/>
              <a:gd name="connsiteX13" fmla="*/ 510232 w 671904"/>
              <a:gd name="connsiteY13" fmla="*/ 233292 h 517344"/>
              <a:gd name="connsiteX14" fmla="*/ 623400 w 671904"/>
              <a:gd name="connsiteY14" fmla="*/ 171535 h 517344"/>
              <a:gd name="connsiteX15" fmla="*/ 640021 w 671904"/>
              <a:gd name="connsiteY15" fmla="*/ 167200 h 517344"/>
              <a:gd name="connsiteX16" fmla="*/ 80835 w 671904"/>
              <a:gd name="connsiteY16" fmla="*/ 0 h 517344"/>
              <a:gd name="connsiteX17" fmla="*/ 323340 w 671904"/>
              <a:gd name="connsiteY17" fmla="*/ 0 h 517344"/>
              <a:gd name="connsiteX18" fmla="*/ 371841 w 671904"/>
              <a:gd name="connsiteY18" fmla="*/ 48501 h 517344"/>
              <a:gd name="connsiteX19" fmla="*/ 371841 w 671904"/>
              <a:gd name="connsiteY19" fmla="*/ 113169 h 517344"/>
              <a:gd name="connsiteX20" fmla="*/ 388008 w 671904"/>
              <a:gd name="connsiteY20" fmla="*/ 113169 h 517344"/>
              <a:gd name="connsiteX21" fmla="*/ 452676 w 671904"/>
              <a:gd name="connsiteY21" fmla="*/ 177838 h 517344"/>
              <a:gd name="connsiteX22" fmla="*/ 452676 w 671904"/>
              <a:gd name="connsiteY22" fmla="*/ 452677 h 517344"/>
              <a:gd name="connsiteX23" fmla="*/ 388008 w 671904"/>
              <a:gd name="connsiteY23" fmla="*/ 517344 h 517344"/>
              <a:gd name="connsiteX24" fmla="*/ 64668 w 671904"/>
              <a:gd name="connsiteY24" fmla="*/ 517344 h 517344"/>
              <a:gd name="connsiteX25" fmla="*/ 0 w 671904"/>
              <a:gd name="connsiteY25" fmla="*/ 452677 h 517344"/>
              <a:gd name="connsiteX26" fmla="*/ 0 w 671904"/>
              <a:gd name="connsiteY26" fmla="*/ 177838 h 517344"/>
              <a:gd name="connsiteX27" fmla="*/ 64668 w 671904"/>
              <a:gd name="connsiteY27" fmla="*/ 113169 h 517344"/>
              <a:gd name="connsiteX28" fmla="*/ 307173 w 671904"/>
              <a:gd name="connsiteY28" fmla="*/ 113169 h 517344"/>
              <a:gd name="connsiteX29" fmla="*/ 307173 w 671904"/>
              <a:gd name="connsiteY29" fmla="*/ 64669 h 517344"/>
              <a:gd name="connsiteX30" fmla="*/ 80835 w 671904"/>
              <a:gd name="connsiteY30" fmla="*/ 64669 h 517344"/>
              <a:gd name="connsiteX31" fmla="*/ 48501 w 671904"/>
              <a:gd name="connsiteY31" fmla="*/ 32334 h 517344"/>
              <a:gd name="connsiteX32" fmla="*/ 80835 w 671904"/>
              <a:gd name="connsiteY32" fmla="*/ 0 h 51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1904" h="517344">
                <a:moveTo>
                  <a:pt x="350662" y="170725"/>
                </a:moveTo>
                <a:cubicBezTo>
                  <a:pt x="332798" y="170725"/>
                  <a:pt x="318328" y="185193"/>
                  <a:pt x="318328" y="203059"/>
                </a:cubicBezTo>
                <a:cubicBezTo>
                  <a:pt x="318328" y="220923"/>
                  <a:pt x="332798" y="235392"/>
                  <a:pt x="350662" y="235392"/>
                </a:cubicBezTo>
                <a:cubicBezTo>
                  <a:pt x="368526" y="235392"/>
                  <a:pt x="382996" y="220923"/>
                  <a:pt x="382996" y="203059"/>
                </a:cubicBezTo>
                <a:cubicBezTo>
                  <a:pt x="382996" y="185193"/>
                  <a:pt x="368526" y="170725"/>
                  <a:pt x="350662" y="170725"/>
                </a:cubicBezTo>
                <a:close/>
                <a:moveTo>
                  <a:pt x="640021" y="167200"/>
                </a:moveTo>
                <a:cubicBezTo>
                  <a:pt x="657885" y="167458"/>
                  <a:pt x="672144" y="182140"/>
                  <a:pt x="671901" y="199989"/>
                </a:cubicBezTo>
                <a:lnTo>
                  <a:pt x="671901" y="430530"/>
                </a:lnTo>
                <a:cubicBezTo>
                  <a:pt x="671983" y="436367"/>
                  <a:pt x="670496" y="442104"/>
                  <a:pt x="667570" y="447150"/>
                </a:cubicBezTo>
                <a:cubicBezTo>
                  <a:pt x="658645" y="462621"/>
                  <a:pt x="638873" y="467908"/>
                  <a:pt x="623400" y="458983"/>
                </a:cubicBezTo>
                <a:lnTo>
                  <a:pt x="510232" y="397225"/>
                </a:lnTo>
                <a:cubicBezTo>
                  <a:pt x="499773" y="391582"/>
                  <a:pt x="493257" y="380653"/>
                  <a:pt x="493257" y="368771"/>
                </a:cubicBezTo>
                <a:lnTo>
                  <a:pt x="493257" y="261745"/>
                </a:lnTo>
                <a:cubicBezTo>
                  <a:pt x="493257" y="249863"/>
                  <a:pt x="499773" y="238933"/>
                  <a:pt x="510232" y="233292"/>
                </a:cubicBezTo>
                <a:lnTo>
                  <a:pt x="623400" y="171535"/>
                </a:lnTo>
                <a:cubicBezTo>
                  <a:pt x="628445" y="168623"/>
                  <a:pt x="634201" y="167119"/>
                  <a:pt x="640021" y="167200"/>
                </a:cubicBezTo>
                <a:close/>
                <a:moveTo>
                  <a:pt x="80835" y="0"/>
                </a:moveTo>
                <a:lnTo>
                  <a:pt x="323340" y="0"/>
                </a:lnTo>
                <a:cubicBezTo>
                  <a:pt x="350129" y="0"/>
                  <a:pt x="371841" y="21712"/>
                  <a:pt x="371841" y="48501"/>
                </a:cubicBezTo>
                <a:lnTo>
                  <a:pt x="371841" y="113169"/>
                </a:lnTo>
                <a:lnTo>
                  <a:pt x="388008" y="113169"/>
                </a:lnTo>
                <a:cubicBezTo>
                  <a:pt x="423722" y="113169"/>
                  <a:pt x="452676" y="142124"/>
                  <a:pt x="452676" y="177838"/>
                </a:cubicBezTo>
                <a:lnTo>
                  <a:pt x="452676" y="452677"/>
                </a:lnTo>
                <a:cubicBezTo>
                  <a:pt x="452676" y="488390"/>
                  <a:pt x="423722" y="517344"/>
                  <a:pt x="388008" y="517344"/>
                </a:cubicBezTo>
                <a:lnTo>
                  <a:pt x="64668" y="517344"/>
                </a:lnTo>
                <a:cubicBezTo>
                  <a:pt x="28955" y="517344"/>
                  <a:pt x="0" y="488390"/>
                  <a:pt x="0" y="452677"/>
                </a:cubicBezTo>
                <a:lnTo>
                  <a:pt x="0" y="177838"/>
                </a:lnTo>
                <a:cubicBezTo>
                  <a:pt x="0" y="142124"/>
                  <a:pt x="28955" y="113169"/>
                  <a:pt x="64668" y="113169"/>
                </a:cubicBezTo>
                <a:lnTo>
                  <a:pt x="307173" y="113169"/>
                </a:lnTo>
                <a:lnTo>
                  <a:pt x="307173" y="64669"/>
                </a:lnTo>
                <a:lnTo>
                  <a:pt x="80835" y="64669"/>
                </a:lnTo>
                <a:cubicBezTo>
                  <a:pt x="62971" y="64669"/>
                  <a:pt x="48501" y="50198"/>
                  <a:pt x="48501" y="32334"/>
                </a:cubicBezTo>
                <a:cubicBezTo>
                  <a:pt x="48501" y="14470"/>
                  <a:pt x="62971" y="0"/>
                  <a:pt x="80835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1035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88cc63e0-4ac8-4e5d-bbbb-10a8d1919c41&quot;,&quot;Name&quot;:&quot;正常设计&quot;,&quot;Kind&quot;:&quot;Custom&quot;,&quot;OldGuidesSetting&quot;:{&quot;HeaderHeight&quot;:10.0,&quot;FooterHeight&quot;:6.0,&quot;SideMargin&quot;:5.0,&quot;TopMargin&quot;:0.0,&quot;BottomMargin&quot;:0.0,&quot;IntervalMargin&quot;:1.5}}"/>
</p:tagLst>
</file>

<file path=ppt/theme/theme1.xml><?xml version="1.0" encoding="utf-8"?>
<a:theme xmlns:a="http://schemas.openxmlformats.org/drawingml/2006/main" name="PPT模板">
  <a:themeElements>
    <a:clrScheme name="自定义 5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9AAE3"/>
      </a:accent1>
      <a:accent2>
        <a:srgbClr val="011750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66DCA"/>
      </a:hlink>
      <a:folHlink>
        <a:srgbClr val="BFBFBF"/>
      </a:folHlink>
    </a:clrScheme>
    <a:fontScheme name="自定义 1">
      <a:majorFont>
        <a:latin typeface="微软雅黑 Bold"/>
        <a:ea typeface="微软雅黑 Bold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88F92922-0720-4E66-9C5A-187022EB4E74}" vid="{FFD94023-FEBE-453C-9FD9-CF7EA935F59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纯空白模板</Template>
  <TotalTime>2154</TotalTime>
  <Words>2181</Words>
  <Application>Microsoft Office PowerPoint</Application>
  <PresentationFormat>宽屏</PresentationFormat>
  <Paragraphs>237</Paragraphs>
  <Slides>23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等线</vt:lpstr>
      <vt:lpstr>汉仪旗黑KW 55S</vt:lpstr>
      <vt:lpstr>微软雅黑</vt:lpstr>
      <vt:lpstr>微软雅黑 Bold</vt:lpstr>
      <vt:lpstr>Arial</vt:lpstr>
      <vt:lpstr>Calibri</vt:lpstr>
      <vt:lpstr>PPT模板</vt:lpstr>
      <vt:lpstr>PowerPoint 演示文稿</vt:lpstr>
      <vt:lpstr>PowerPoint 演示文稿</vt:lpstr>
      <vt:lpstr>PowerPoint 演示文稿</vt:lpstr>
      <vt:lpstr>工作完成情况</vt:lpstr>
      <vt:lpstr>工作完成情况</vt:lpstr>
      <vt:lpstr>工作完成情况</vt:lpstr>
      <vt:lpstr>工作完成情况</vt:lpstr>
      <vt:lpstr>PowerPoint 演示文稿</vt:lpstr>
      <vt:lpstr>业绩成果展示</vt:lpstr>
      <vt:lpstr>业绩成果展示</vt:lpstr>
      <vt:lpstr>业绩成果展示</vt:lpstr>
      <vt:lpstr>业绩成果展示</vt:lpstr>
      <vt:lpstr>PowerPoint 演示文稿</vt:lpstr>
      <vt:lpstr>工作不足之处</vt:lpstr>
      <vt:lpstr>工作不足之处</vt:lpstr>
      <vt:lpstr>工作不足之处</vt:lpstr>
      <vt:lpstr>工作不足之处</vt:lpstr>
      <vt:lpstr>PowerPoint 演示文稿</vt:lpstr>
      <vt:lpstr>明年工作计划</vt:lpstr>
      <vt:lpstr>明年工作计划</vt:lpstr>
      <vt:lpstr>明年工作计划</vt:lpstr>
      <vt:lpstr>明年工作计划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超 朱</dc:creator>
  <cp:lastModifiedBy>超 朱</cp:lastModifiedBy>
  <cp:revision>131</cp:revision>
  <dcterms:created xsi:type="dcterms:W3CDTF">2022-11-16T05:16:49Z</dcterms:created>
  <dcterms:modified xsi:type="dcterms:W3CDTF">2023-06-28T02:51:48Z</dcterms:modified>
</cp:coreProperties>
</file>