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25"/>
  </p:notesMasterIdLst>
  <p:handoutMasterIdLst>
    <p:handoutMasterId r:id="rId26"/>
  </p:handoutMasterIdLst>
  <p:sldIdLst>
    <p:sldId id="2236" r:id="rId2"/>
    <p:sldId id="2238" r:id="rId3"/>
    <p:sldId id="2228" r:id="rId4"/>
    <p:sldId id="2218" r:id="rId5"/>
    <p:sldId id="2239" r:id="rId6"/>
    <p:sldId id="2240" r:id="rId7"/>
    <p:sldId id="2241" r:id="rId8"/>
    <p:sldId id="2242" r:id="rId9"/>
    <p:sldId id="2244" r:id="rId10"/>
    <p:sldId id="2243" r:id="rId11"/>
    <p:sldId id="2245" r:id="rId12"/>
    <p:sldId id="2246" r:id="rId13"/>
    <p:sldId id="2247" r:id="rId14"/>
    <p:sldId id="2249" r:id="rId15"/>
    <p:sldId id="2248" r:id="rId16"/>
    <p:sldId id="2250" r:id="rId17"/>
    <p:sldId id="2251" r:id="rId18"/>
    <p:sldId id="2252" r:id="rId19"/>
    <p:sldId id="2253" r:id="rId20"/>
    <p:sldId id="2255" r:id="rId21"/>
    <p:sldId id="2263" r:id="rId22"/>
    <p:sldId id="2262" r:id="rId23"/>
    <p:sldId id="2261"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7070" userDrawn="1">
          <p15:clr>
            <a:srgbClr val="A4A3A4"/>
          </p15:clr>
        </p15:guide>
        <p15:guide id="6" pos="5609" userDrawn="1">
          <p15:clr>
            <a:srgbClr val="A4A3A4"/>
          </p15:clr>
        </p15:guide>
        <p15:guide id="7" pos="801" userDrawn="1">
          <p15:clr>
            <a:srgbClr val="FDE53C"/>
          </p15:clr>
        </p15:guide>
        <p15:guide id="12" orient="horz" pos="2500" userDrawn="1">
          <p15:clr>
            <a:srgbClr val="FDE53C"/>
          </p15:clr>
        </p15:guide>
        <p15:guide id="13" pos="5382" userDrawn="1">
          <p15:clr>
            <a:srgbClr val="A4A3A4"/>
          </p15:clr>
        </p15:guide>
        <p15:guide id="15" pos="5586" userDrawn="1">
          <p15:clr>
            <a:srgbClr val="A4A3A4"/>
          </p15:clr>
        </p15:guide>
        <p15:guide id="18" orient="horz" pos="802" userDrawn="1">
          <p15:clr>
            <a:srgbClr val="5ACBF0"/>
          </p15:clr>
        </p15:guide>
        <p15:guide id="19" pos="4588" userDrawn="1">
          <p15:clr>
            <a:srgbClr val="FDE53C"/>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1BB"/>
    <a:srgbClr val="6663B2"/>
    <a:srgbClr val="F54753"/>
    <a:srgbClr val="535190"/>
    <a:srgbClr val="EEEBE6"/>
    <a:srgbClr val="013F64"/>
    <a:srgbClr val="004064"/>
    <a:srgbClr val="F35A1A"/>
    <a:srgbClr val="004D9B"/>
    <a:srgbClr val="BAD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6" autoAdjust="0"/>
    <p:restoredTop sz="96115" autoAdjust="0"/>
  </p:normalViewPr>
  <p:slideViewPr>
    <p:cSldViewPr snapToGrid="0" showGuides="1">
      <p:cViewPr varScale="1">
        <p:scale>
          <a:sx n="102" d="100"/>
          <a:sy n="102" d="100"/>
        </p:scale>
        <p:origin x="852" y="108"/>
      </p:cViewPr>
      <p:guideLst>
        <p:guide pos="7070"/>
        <p:guide pos="5609"/>
        <p:guide pos="801"/>
        <p:guide orient="horz" pos="2500"/>
        <p:guide pos="5382"/>
        <p:guide pos="5586"/>
        <p:guide orient="horz" pos="802"/>
        <p:guide pos="4588"/>
      </p:guideLst>
    </p:cSldViewPr>
  </p:slideViewPr>
  <p:notesTextViewPr>
    <p:cViewPr>
      <p:scale>
        <a:sx n="1" d="1"/>
        <a:sy n="1" d="1"/>
      </p:scale>
      <p:origin x="0" y="0"/>
    </p:cViewPr>
  </p:notesTextViewPr>
  <p:sorterViewPr>
    <p:cViewPr>
      <p:scale>
        <a:sx n="200" d="100"/>
        <a:sy n="200" d="100"/>
      </p:scale>
      <p:origin x="0" y="-141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lumMod val="75000"/>
              </a:schemeClr>
            </a:solidFill>
            <a:ln>
              <a:noFill/>
            </a:ln>
            <a:effectLst/>
          </c:spPr>
          <c:invertIfNegative val="0"/>
          <c:cat>
            <c:strRef>
              <c:f>Sheet1!$A$2:$A$5</c:f>
              <c:strCache>
                <c:ptCount val="4"/>
                <c:pt idx="0">
                  <c:v>一季度</c:v>
                </c:pt>
                <c:pt idx="1">
                  <c:v>二季度</c:v>
                </c:pt>
                <c:pt idx="2">
                  <c:v>三季度</c:v>
                </c:pt>
                <c:pt idx="3">
                  <c:v>四季度</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2E0-4EEE-9DB8-338036D8830A}"/>
            </c:ext>
          </c:extLst>
        </c:ser>
        <c:ser>
          <c:idx val="1"/>
          <c:order val="1"/>
          <c:tx>
            <c:strRef>
              <c:f>Sheet1!$C$1</c:f>
              <c:strCache>
                <c:ptCount val="1"/>
                <c:pt idx="0">
                  <c:v>系列 2</c:v>
                </c:pt>
              </c:strCache>
            </c:strRef>
          </c:tx>
          <c:spPr>
            <a:solidFill>
              <a:schemeClr val="accent1">
                <a:lumMod val="40000"/>
                <a:lumOff val="60000"/>
              </a:schemeClr>
            </a:solidFill>
            <a:ln>
              <a:noFill/>
            </a:ln>
            <a:effectLst/>
          </c:spPr>
          <c:invertIfNegative val="0"/>
          <c:cat>
            <c:strRef>
              <c:f>Sheet1!$A$2:$A$5</c:f>
              <c:strCache>
                <c:ptCount val="4"/>
                <c:pt idx="0">
                  <c:v>一季度</c:v>
                </c:pt>
                <c:pt idx="1">
                  <c:v>二季度</c:v>
                </c:pt>
                <c:pt idx="2">
                  <c:v>三季度</c:v>
                </c:pt>
                <c:pt idx="3">
                  <c:v>四季度</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2E0-4EEE-9DB8-338036D8830A}"/>
            </c:ext>
          </c:extLst>
        </c:ser>
        <c:dLbls>
          <c:showLegendKey val="0"/>
          <c:showVal val="0"/>
          <c:showCatName val="0"/>
          <c:showSerName val="0"/>
          <c:showPercent val="0"/>
          <c:showBubbleSize val="0"/>
        </c:dLbls>
        <c:gapWidth val="219"/>
        <c:overlap val="-27"/>
        <c:axId val="207097327"/>
        <c:axId val="207096495"/>
      </c:barChart>
      <c:catAx>
        <c:axId val="20709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096495"/>
        <c:crosses val="autoZero"/>
        <c:auto val="1"/>
        <c:lblAlgn val="ctr"/>
        <c:lblOffset val="100"/>
        <c:noMultiLvlLbl val="0"/>
      </c:catAx>
      <c:valAx>
        <c:axId val="2070964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097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D5AD-40CE-B0F1-9C17B0E04231}"/>
            </c:ext>
          </c:extLst>
        </c:ser>
        <c:ser>
          <c:idx val="1"/>
          <c:order val="1"/>
          <c:tx>
            <c:strRef>
              <c:f>Sheet1!$C$1</c:f>
              <c:strCache>
                <c:ptCount val="1"/>
                <c:pt idx="0">
                  <c:v>系列 2</c:v>
                </c:pt>
              </c:strCache>
            </c:strRef>
          </c:tx>
          <c:spPr>
            <a:solidFill>
              <a:schemeClr val="accent1">
                <a:lumMod val="20000"/>
                <a:lumOff val="80000"/>
              </a:schemeClr>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D5AD-40CE-B0F1-9C17B0E04231}"/>
            </c:ext>
          </c:extLst>
        </c:ser>
        <c:ser>
          <c:idx val="2"/>
          <c:order val="2"/>
          <c:tx>
            <c:strRef>
              <c:f>Sheet1!$D$1</c:f>
              <c:strCache>
                <c:ptCount val="1"/>
                <c:pt idx="0">
                  <c:v>系列 3</c:v>
                </c:pt>
              </c:strCache>
            </c:strRef>
          </c:tx>
          <c:spPr>
            <a:solidFill>
              <a:schemeClr val="accent1">
                <a:lumMod val="60000"/>
                <a:lumOff val="40000"/>
              </a:schemeClr>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D5AD-40CE-B0F1-9C17B0E04231}"/>
            </c:ext>
          </c:extLst>
        </c:ser>
        <c:dLbls>
          <c:showLegendKey val="0"/>
          <c:showVal val="0"/>
          <c:showCatName val="0"/>
          <c:showSerName val="0"/>
          <c:showPercent val="0"/>
          <c:showBubbleSize val="0"/>
        </c:dLbls>
        <c:gapWidth val="219"/>
        <c:overlap val="-27"/>
        <c:axId val="207046991"/>
        <c:axId val="207037007"/>
      </c:barChart>
      <c:catAx>
        <c:axId val="207046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037007"/>
        <c:crosses val="autoZero"/>
        <c:auto val="1"/>
        <c:lblAlgn val="ctr"/>
        <c:lblOffset val="100"/>
        <c:noMultiLvlLbl val="0"/>
      </c:catAx>
      <c:valAx>
        <c:axId val="2070370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046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FF554-DDC4-4E1A-BDF1-E8D4884C86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046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6F22-33AE-49C3-A136-11A981D184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272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6F22-33AE-49C3-A136-11A981D184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98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10BF49-76BF-493F-81B1-DBFD8C499208}" type="slidenum">
              <a:rPr lang="zh-CN" altLang="en-US" smtClean="0"/>
              <a:t>4</a:t>
            </a:fld>
            <a:endParaRPr lang="zh-CN" altLang="en-US"/>
          </a:p>
        </p:txBody>
      </p:sp>
    </p:spTree>
    <p:extLst>
      <p:ext uri="{BB962C8B-B14F-4D97-AF65-F5344CB8AC3E}">
        <p14:creationId xmlns:p14="http://schemas.microsoft.com/office/powerpoint/2010/main" val="81023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4055751B-9B8E-BD42-5B23-F1E964153699}"/>
              </a:ext>
            </a:extLst>
          </p:cNvPr>
          <p:cNvSpPr/>
          <p:nvPr userDrawn="1"/>
        </p:nvSpPr>
        <p:spPr>
          <a:xfrm flipV="1">
            <a:off x="0" y="-13862"/>
            <a:ext cx="12192000" cy="852952"/>
          </a:xfrm>
          <a:custGeom>
            <a:avLst/>
            <a:gdLst>
              <a:gd name="connsiteX0" fmla="*/ 281829 w 12192000"/>
              <a:gd name="connsiteY0" fmla="*/ 0 h 852952"/>
              <a:gd name="connsiteX1" fmla="*/ 392319 w 12192000"/>
              <a:gd name="connsiteY1" fmla="*/ 42253 h 852952"/>
              <a:gd name="connsiteX2" fmla="*/ 514428 w 12192000"/>
              <a:gd name="connsiteY2" fmla="*/ 88392 h 852952"/>
              <a:gd name="connsiteX3" fmla="*/ 636577 w 12192000"/>
              <a:gd name="connsiteY3" fmla="*/ 42253 h 852952"/>
              <a:gd name="connsiteX4" fmla="*/ 747067 w 12192000"/>
              <a:gd name="connsiteY4" fmla="*/ 0 h 852952"/>
              <a:gd name="connsiteX5" fmla="*/ 857557 w 12192000"/>
              <a:gd name="connsiteY5" fmla="*/ 42253 h 852952"/>
              <a:gd name="connsiteX6" fmla="*/ 979706 w 12192000"/>
              <a:gd name="connsiteY6" fmla="*/ 88392 h 852952"/>
              <a:gd name="connsiteX7" fmla="*/ 1101626 w 12192000"/>
              <a:gd name="connsiteY7" fmla="*/ 42253 h 852952"/>
              <a:gd name="connsiteX8" fmla="*/ 1175666 w 12192000"/>
              <a:gd name="connsiteY8" fmla="*/ 3548 h 852952"/>
              <a:gd name="connsiteX9" fmla="*/ 1212059 w 12192000"/>
              <a:gd name="connsiteY9" fmla="*/ 6 h 852952"/>
              <a:gd name="connsiteX10" fmla="*/ 1248388 w 12192000"/>
              <a:gd name="connsiteY10" fmla="*/ 3548 h 852952"/>
              <a:gd name="connsiteX11" fmla="*/ 1322491 w 12192000"/>
              <a:gd name="connsiteY11" fmla="*/ 42253 h 852952"/>
              <a:gd name="connsiteX12" fmla="*/ 1444602 w 12192000"/>
              <a:gd name="connsiteY12" fmla="*/ 88392 h 852952"/>
              <a:gd name="connsiteX13" fmla="*/ 1566751 w 12192000"/>
              <a:gd name="connsiteY13" fmla="*/ 42253 h 852952"/>
              <a:gd name="connsiteX14" fmla="*/ 1677241 w 12192000"/>
              <a:gd name="connsiteY14" fmla="*/ 0 h 852952"/>
              <a:gd name="connsiteX15" fmla="*/ 1787731 w 12192000"/>
              <a:gd name="connsiteY15" fmla="*/ 42253 h 852952"/>
              <a:gd name="connsiteX16" fmla="*/ 1909840 w 12192000"/>
              <a:gd name="connsiteY16" fmla="*/ 88392 h 852952"/>
              <a:gd name="connsiteX17" fmla="*/ 2031990 w 12192000"/>
              <a:gd name="connsiteY17" fmla="*/ 42253 h 852952"/>
              <a:gd name="connsiteX18" fmla="*/ 2142479 w 12192000"/>
              <a:gd name="connsiteY18" fmla="*/ 0 h 852952"/>
              <a:gd name="connsiteX19" fmla="*/ 2252969 w 12192000"/>
              <a:gd name="connsiteY19" fmla="*/ 42253 h 852952"/>
              <a:gd name="connsiteX20" fmla="*/ 2375118 w 12192000"/>
              <a:gd name="connsiteY20" fmla="*/ 88392 h 852952"/>
              <a:gd name="connsiteX21" fmla="*/ 2497038 w 12192000"/>
              <a:gd name="connsiteY21" fmla="*/ 42253 h 852952"/>
              <a:gd name="connsiteX22" fmla="*/ 2571078 w 12192000"/>
              <a:gd name="connsiteY22" fmla="*/ 3548 h 852952"/>
              <a:gd name="connsiteX23" fmla="*/ 2607471 w 12192000"/>
              <a:gd name="connsiteY23" fmla="*/ 6 h 852952"/>
              <a:gd name="connsiteX24" fmla="*/ 2643800 w 12192000"/>
              <a:gd name="connsiteY24" fmla="*/ 3548 h 852952"/>
              <a:gd name="connsiteX25" fmla="*/ 2717903 w 12192000"/>
              <a:gd name="connsiteY25" fmla="*/ 42253 h 852952"/>
              <a:gd name="connsiteX26" fmla="*/ 2840014 w 12192000"/>
              <a:gd name="connsiteY26" fmla="*/ 88392 h 852952"/>
              <a:gd name="connsiteX27" fmla="*/ 2962163 w 12192000"/>
              <a:gd name="connsiteY27" fmla="*/ 42253 h 852952"/>
              <a:gd name="connsiteX28" fmla="*/ 3072653 w 12192000"/>
              <a:gd name="connsiteY28" fmla="*/ 0 h 852952"/>
              <a:gd name="connsiteX29" fmla="*/ 3183143 w 12192000"/>
              <a:gd name="connsiteY29" fmla="*/ 42253 h 852952"/>
              <a:gd name="connsiteX30" fmla="*/ 3305252 w 12192000"/>
              <a:gd name="connsiteY30" fmla="*/ 88392 h 852952"/>
              <a:gd name="connsiteX31" fmla="*/ 3427401 w 12192000"/>
              <a:gd name="connsiteY31" fmla="*/ 42253 h 852952"/>
              <a:gd name="connsiteX32" fmla="*/ 3537891 w 12192000"/>
              <a:gd name="connsiteY32" fmla="*/ 0 h 852952"/>
              <a:gd name="connsiteX33" fmla="*/ 3648381 w 12192000"/>
              <a:gd name="connsiteY33" fmla="*/ 42253 h 852952"/>
              <a:gd name="connsiteX34" fmla="*/ 3770530 w 12192000"/>
              <a:gd name="connsiteY34" fmla="*/ 88392 h 852952"/>
              <a:gd name="connsiteX35" fmla="*/ 3892450 w 12192000"/>
              <a:gd name="connsiteY35" fmla="*/ 42253 h 852952"/>
              <a:gd name="connsiteX36" fmla="*/ 3966490 w 12192000"/>
              <a:gd name="connsiteY36" fmla="*/ 3548 h 852952"/>
              <a:gd name="connsiteX37" fmla="*/ 4002881 w 12192000"/>
              <a:gd name="connsiteY37" fmla="*/ 6 h 852952"/>
              <a:gd name="connsiteX38" fmla="*/ 4039210 w 12192000"/>
              <a:gd name="connsiteY38" fmla="*/ 3548 h 852952"/>
              <a:gd name="connsiteX39" fmla="*/ 4113314 w 12192000"/>
              <a:gd name="connsiteY39" fmla="*/ 42253 h 852952"/>
              <a:gd name="connsiteX40" fmla="*/ 4235426 w 12192000"/>
              <a:gd name="connsiteY40" fmla="*/ 88392 h 852952"/>
              <a:gd name="connsiteX41" fmla="*/ 4357574 w 12192000"/>
              <a:gd name="connsiteY41" fmla="*/ 42253 h 852952"/>
              <a:gd name="connsiteX42" fmla="*/ 4468064 w 12192000"/>
              <a:gd name="connsiteY42" fmla="*/ 0 h 852952"/>
              <a:gd name="connsiteX43" fmla="*/ 4578555 w 12192000"/>
              <a:gd name="connsiteY43" fmla="*/ 42253 h 852952"/>
              <a:gd name="connsiteX44" fmla="*/ 4700664 w 12192000"/>
              <a:gd name="connsiteY44" fmla="*/ 88392 h 852952"/>
              <a:gd name="connsiteX45" fmla="*/ 4822812 w 12192000"/>
              <a:gd name="connsiteY45" fmla="*/ 42253 h 852952"/>
              <a:gd name="connsiteX46" fmla="*/ 4933302 w 12192000"/>
              <a:gd name="connsiteY46" fmla="*/ 0 h 852952"/>
              <a:gd name="connsiteX47" fmla="*/ 5043793 w 12192000"/>
              <a:gd name="connsiteY47" fmla="*/ 42253 h 852952"/>
              <a:gd name="connsiteX48" fmla="*/ 5165941 w 12192000"/>
              <a:gd name="connsiteY48" fmla="*/ 88392 h 852952"/>
              <a:gd name="connsiteX49" fmla="*/ 5287862 w 12192000"/>
              <a:gd name="connsiteY49" fmla="*/ 42253 h 852952"/>
              <a:gd name="connsiteX50" fmla="*/ 5361901 w 12192000"/>
              <a:gd name="connsiteY50" fmla="*/ 3548 h 852952"/>
              <a:gd name="connsiteX51" fmla="*/ 5398293 w 12192000"/>
              <a:gd name="connsiteY51" fmla="*/ 6 h 852952"/>
              <a:gd name="connsiteX52" fmla="*/ 5434623 w 12192000"/>
              <a:gd name="connsiteY52" fmla="*/ 3548 h 852952"/>
              <a:gd name="connsiteX53" fmla="*/ 5508726 w 12192000"/>
              <a:gd name="connsiteY53" fmla="*/ 42253 h 852952"/>
              <a:gd name="connsiteX54" fmla="*/ 5630837 w 12192000"/>
              <a:gd name="connsiteY54" fmla="*/ 88392 h 852952"/>
              <a:gd name="connsiteX55" fmla="*/ 5752986 w 12192000"/>
              <a:gd name="connsiteY55" fmla="*/ 42253 h 852952"/>
              <a:gd name="connsiteX56" fmla="*/ 5863476 w 12192000"/>
              <a:gd name="connsiteY56" fmla="*/ 0 h 852952"/>
              <a:gd name="connsiteX57" fmla="*/ 5973966 w 12192000"/>
              <a:gd name="connsiteY57" fmla="*/ 42253 h 852952"/>
              <a:gd name="connsiteX58" fmla="*/ 6096075 w 12192000"/>
              <a:gd name="connsiteY58" fmla="*/ 88392 h 852952"/>
              <a:gd name="connsiteX59" fmla="*/ 6218224 w 12192000"/>
              <a:gd name="connsiteY59" fmla="*/ 42253 h 852952"/>
              <a:gd name="connsiteX60" fmla="*/ 6328714 w 12192000"/>
              <a:gd name="connsiteY60" fmla="*/ 0 h 852952"/>
              <a:gd name="connsiteX61" fmla="*/ 6439204 w 12192000"/>
              <a:gd name="connsiteY61" fmla="*/ 42253 h 852952"/>
              <a:gd name="connsiteX62" fmla="*/ 6561353 w 12192000"/>
              <a:gd name="connsiteY62" fmla="*/ 88392 h 852952"/>
              <a:gd name="connsiteX63" fmla="*/ 6683273 w 12192000"/>
              <a:gd name="connsiteY63" fmla="*/ 42253 h 852952"/>
              <a:gd name="connsiteX64" fmla="*/ 6757313 w 12192000"/>
              <a:gd name="connsiteY64" fmla="*/ 3548 h 852952"/>
              <a:gd name="connsiteX65" fmla="*/ 6793705 w 12192000"/>
              <a:gd name="connsiteY65" fmla="*/ 6 h 852952"/>
              <a:gd name="connsiteX66" fmla="*/ 6830034 w 12192000"/>
              <a:gd name="connsiteY66" fmla="*/ 3548 h 852952"/>
              <a:gd name="connsiteX67" fmla="*/ 6904138 w 12192000"/>
              <a:gd name="connsiteY67" fmla="*/ 42253 h 852952"/>
              <a:gd name="connsiteX68" fmla="*/ 7026249 w 12192000"/>
              <a:gd name="connsiteY68" fmla="*/ 88392 h 852952"/>
              <a:gd name="connsiteX69" fmla="*/ 7148398 w 12192000"/>
              <a:gd name="connsiteY69" fmla="*/ 42253 h 852952"/>
              <a:gd name="connsiteX70" fmla="*/ 7258888 w 12192000"/>
              <a:gd name="connsiteY70" fmla="*/ 0 h 852952"/>
              <a:gd name="connsiteX71" fmla="*/ 7369378 w 12192000"/>
              <a:gd name="connsiteY71" fmla="*/ 42253 h 852952"/>
              <a:gd name="connsiteX72" fmla="*/ 7491487 w 12192000"/>
              <a:gd name="connsiteY72" fmla="*/ 88392 h 852952"/>
              <a:gd name="connsiteX73" fmla="*/ 7613636 w 12192000"/>
              <a:gd name="connsiteY73" fmla="*/ 42253 h 852952"/>
              <a:gd name="connsiteX74" fmla="*/ 7724126 w 12192000"/>
              <a:gd name="connsiteY74" fmla="*/ 0 h 852952"/>
              <a:gd name="connsiteX75" fmla="*/ 7834616 w 12192000"/>
              <a:gd name="connsiteY75" fmla="*/ 42253 h 852952"/>
              <a:gd name="connsiteX76" fmla="*/ 7956765 w 12192000"/>
              <a:gd name="connsiteY76" fmla="*/ 88392 h 852952"/>
              <a:gd name="connsiteX77" fmla="*/ 8078685 w 12192000"/>
              <a:gd name="connsiteY77" fmla="*/ 42253 h 852952"/>
              <a:gd name="connsiteX78" fmla="*/ 8152725 w 12192000"/>
              <a:gd name="connsiteY78" fmla="*/ 3548 h 852952"/>
              <a:gd name="connsiteX79" fmla="*/ 8189117 w 12192000"/>
              <a:gd name="connsiteY79" fmla="*/ 6 h 852952"/>
              <a:gd name="connsiteX80" fmla="*/ 8225447 w 12192000"/>
              <a:gd name="connsiteY80" fmla="*/ 3548 h 852952"/>
              <a:gd name="connsiteX81" fmla="*/ 8299550 w 12192000"/>
              <a:gd name="connsiteY81" fmla="*/ 42253 h 852952"/>
              <a:gd name="connsiteX82" fmla="*/ 8421661 w 12192000"/>
              <a:gd name="connsiteY82" fmla="*/ 88392 h 852952"/>
              <a:gd name="connsiteX83" fmla="*/ 8543810 w 12192000"/>
              <a:gd name="connsiteY83" fmla="*/ 42253 h 852952"/>
              <a:gd name="connsiteX84" fmla="*/ 8654300 w 12192000"/>
              <a:gd name="connsiteY84" fmla="*/ 0 h 852952"/>
              <a:gd name="connsiteX85" fmla="*/ 8764790 w 12192000"/>
              <a:gd name="connsiteY85" fmla="*/ 42253 h 852952"/>
              <a:gd name="connsiteX86" fmla="*/ 8886899 w 12192000"/>
              <a:gd name="connsiteY86" fmla="*/ 88392 h 852952"/>
              <a:gd name="connsiteX87" fmla="*/ 9009048 w 12192000"/>
              <a:gd name="connsiteY87" fmla="*/ 42253 h 852952"/>
              <a:gd name="connsiteX88" fmla="*/ 9119538 w 12192000"/>
              <a:gd name="connsiteY88" fmla="*/ 0 h 852952"/>
              <a:gd name="connsiteX89" fmla="*/ 9230028 w 12192000"/>
              <a:gd name="connsiteY89" fmla="*/ 42253 h 852952"/>
              <a:gd name="connsiteX90" fmla="*/ 9352177 w 12192000"/>
              <a:gd name="connsiteY90" fmla="*/ 88392 h 852952"/>
              <a:gd name="connsiteX91" fmla="*/ 9474097 w 12192000"/>
              <a:gd name="connsiteY91" fmla="*/ 42253 h 852952"/>
              <a:gd name="connsiteX92" fmla="*/ 9548137 w 12192000"/>
              <a:gd name="connsiteY92" fmla="*/ 3548 h 852952"/>
              <a:gd name="connsiteX93" fmla="*/ 9584529 w 12192000"/>
              <a:gd name="connsiteY93" fmla="*/ 6 h 852952"/>
              <a:gd name="connsiteX94" fmla="*/ 9620859 w 12192000"/>
              <a:gd name="connsiteY94" fmla="*/ 3548 h 852952"/>
              <a:gd name="connsiteX95" fmla="*/ 9694962 w 12192000"/>
              <a:gd name="connsiteY95" fmla="*/ 42253 h 852952"/>
              <a:gd name="connsiteX96" fmla="*/ 9817073 w 12192000"/>
              <a:gd name="connsiteY96" fmla="*/ 88392 h 852952"/>
              <a:gd name="connsiteX97" fmla="*/ 9939222 w 12192000"/>
              <a:gd name="connsiteY97" fmla="*/ 42253 h 852952"/>
              <a:gd name="connsiteX98" fmla="*/ 10049712 w 12192000"/>
              <a:gd name="connsiteY98" fmla="*/ 0 h 852952"/>
              <a:gd name="connsiteX99" fmla="*/ 10160202 w 12192000"/>
              <a:gd name="connsiteY99" fmla="*/ 42253 h 852952"/>
              <a:gd name="connsiteX100" fmla="*/ 10282311 w 12192000"/>
              <a:gd name="connsiteY100" fmla="*/ 88392 h 852952"/>
              <a:gd name="connsiteX101" fmla="*/ 10404460 w 12192000"/>
              <a:gd name="connsiteY101" fmla="*/ 42253 h 852952"/>
              <a:gd name="connsiteX102" fmla="*/ 10514950 w 12192000"/>
              <a:gd name="connsiteY102" fmla="*/ 0 h 852952"/>
              <a:gd name="connsiteX103" fmla="*/ 10625440 w 12192000"/>
              <a:gd name="connsiteY103" fmla="*/ 42253 h 852952"/>
              <a:gd name="connsiteX104" fmla="*/ 10747589 w 12192000"/>
              <a:gd name="connsiteY104" fmla="*/ 88392 h 852952"/>
              <a:gd name="connsiteX105" fmla="*/ 10869509 w 12192000"/>
              <a:gd name="connsiteY105" fmla="*/ 42253 h 852952"/>
              <a:gd name="connsiteX106" fmla="*/ 10943549 w 12192000"/>
              <a:gd name="connsiteY106" fmla="*/ 3548 h 852952"/>
              <a:gd name="connsiteX107" fmla="*/ 10979941 w 12192000"/>
              <a:gd name="connsiteY107" fmla="*/ 6 h 852952"/>
              <a:gd name="connsiteX108" fmla="*/ 11016271 w 12192000"/>
              <a:gd name="connsiteY108" fmla="*/ 3548 h 852952"/>
              <a:gd name="connsiteX109" fmla="*/ 11090374 w 12192000"/>
              <a:gd name="connsiteY109" fmla="*/ 42253 h 852952"/>
              <a:gd name="connsiteX110" fmla="*/ 11212485 w 12192000"/>
              <a:gd name="connsiteY110" fmla="*/ 88392 h 852952"/>
              <a:gd name="connsiteX111" fmla="*/ 11334634 w 12192000"/>
              <a:gd name="connsiteY111" fmla="*/ 42253 h 852952"/>
              <a:gd name="connsiteX112" fmla="*/ 11445124 w 12192000"/>
              <a:gd name="connsiteY112" fmla="*/ 0 h 852952"/>
              <a:gd name="connsiteX113" fmla="*/ 11555614 w 12192000"/>
              <a:gd name="connsiteY113" fmla="*/ 42253 h 852952"/>
              <a:gd name="connsiteX114" fmla="*/ 11677723 w 12192000"/>
              <a:gd name="connsiteY114" fmla="*/ 88392 h 852952"/>
              <a:gd name="connsiteX115" fmla="*/ 11799872 w 12192000"/>
              <a:gd name="connsiteY115" fmla="*/ 42253 h 852952"/>
              <a:gd name="connsiteX116" fmla="*/ 11910362 w 12192000"/>
              <a:gd name="connsiteY116" fmla="*/ 0 h 852952"/>
              <a:gd name="connsiteX117" fmla="*/ 12020852 w 12192000"/>
              <a:gd name="connsiteY117" fmla="*/ 42253 h 852952"/>
              <a:gd name="connsiteX118" fmla="*/ 12143001 w 12192000"/>
              <a:gd name="connsiteY118" fmla="*/ 88392 h 852952"/>
              <a:gd name="connsiteX119" fmla="*/ 12183793 w 12192000"/>
              <a:gd name="connsiteY119" fmla="*/ 84371 h 852952"/>
              <a:gd name="connsiteX120" fmla="*/ 12192000 w 12192000"/>
              <a:gd name="connsiteY120" fmla="*/ 81673 h 852952"/>
              <a:gd name="connsiteX121" fmla="*/ 12192000 w 12192000"/>
              <a:gd name="connsiteY121" fmla="*/ 852952 h 852952"/>
              <a:gd name="connsiteX122" fmla="*/ 0 w 12192000"/>
              <a:gd name="connsiteY122" fmla="*/ 852952 h 852952"/>
              <a:gd name="connsiteX123" fmla="*/ 0 w 12192000"/>
              <a:gd name="connsiteY123" fmla="*/ 81611 h 852952"/>
              <a:gd name="connsiteX124" fmla="*/ 8400 w 12192000"/>
              <a:gd name="connsiteY124" fmla="*/ 84371 h 852952"/>
              <a:gd name="connsiteX125" fmla="*/ 49190 w 12192000"/>
              <a:gd name="connsiteY125" fmla="*/ 88392 h 852952"/>
              <a:gd name="connsiteX126" fmla="*/ 171339 w 12192000"/>
              <a:gd name="connsiteY126" fmla="*/ 42253 h 852952"/>
              <a:gd name="connsiteX127" fmla="*/ 281829 w 12192000"/>
              <a:gd name="connsiteY127" fmla="*/ 0 h 85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852952">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2" y="42253"/>
                </a:cubicBezTo>
                <a:cubicBezTo>
                  <a:pt x="4851311" y="20536"/>
                  <a:pt x="4878439" y="0"/>
                  <a:pt x="4933302"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6" y="42253"/>
                </a:cubicBezTo>
                <a:cubicBezTo>
                  <a:pt x="5538598" y="64923"/>
                  <a:pt x="5569419" y="88392"/>
                  <a:pt x="5630837"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59"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852952"/>
                </a:lnTo>
                <a:lnTo>
                  <a:pt x="0" y="852952"/>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FA498EAF-5A0B-D0ED-E99E-928B6867C7BE}"/>
              </a:ext>
            </a:extLst>
          </p:cNvPr>
          <p:cNvSpPr/>
          <p:nvPr userDrawn="1"/>
        </p:nvSpPr>
        <p:spPr>
          <a:xfrm>
            <a:off x="0" y="6383202"/>
            <a:ext cx="12192000" cy="474798"/>
          </a:xfrm>
          <a:custGeom>
            <a:avLst/>
            <a:gdLst>
              <a:gd name="connsiteX0" fmla="*/ 281829 w 12192000"/>
              <a:gd name="connsiteY0" fmla="*/ 0 h 474798"/>
              <a:gd name="connsiteX1" fmla="*/ 392319 w 12192000"/>
              <a:gd name="connsiteY1" fmla="*/ 42253 h 474798"/>
              <a:gd name="connsiteX2" fmla="*/ 514428 w 12192000"/>
              <a:gd name="connsiteY2" fmla="*/ 88392 h 474798"/>
              <a:gd name="connsiteX3" fmla="*/ 636577 w 12192000"/>
              <a:gd name="connsiteY3" fmla="*/ 42253 h 474798"/>
              <a:gd name="connsiteX4" fmla="*/ 747067 w 12192000"/>
              <a:gd name="connsiteY4" fmla="*/ 0 h 474798"/>
              <a:gd name="connsiteX5" fmla="*/ 857557 w 12192000"/>
              <a:gd name="connsiteY5" fmla="*/ 42253 h 474798"/>
              <a:gd name="connsiteX6" fmla="*/ 979706 w 12192000"/>
              <a:gd name="connsiteY6" fmla="*/ 88392 h 474798"/>
              <a:gd name="connsiteX7" fmla="*/ 1101626 w 12192000"/>
              <a:gd name="connsiteY7" fmla="*/ 42253 h 474798"/>
              <a:gd name="connsiteX8" fmla="*/ 1175666 w 12192000"/>
              <a:gd name="connsiteY8" fmla="*/ 3548 h 474798"/>
              <a:gd name="connsiteX9" fmla="*/ 1212059 w 12192000"/>
              <a:gd name="connsiteY9" fmla="*/ 6 h 474798"/>
              <a:gd name="connsiteX10" fmla="*/ 1248388 w 12192000"/>
              <a:gd name="connsiteY10" fmla="*/ 3548 h 474798"/>
              <a:gd name="connsiteX11" fmla="*/ 1322491 w 12192000"/>
              <a:gd name="connsiteY11" fmla="*/ 42253 h 474798"/>
              <a:gd name="connsiteX12" fmla="*/ 1444602 w 12192000"/>
              <a:gd name="connsiteY12" fmla="*/ 88392 h 474798"/>
              <a:gd name="connsiteX13" fmla="*/ 1566751 w 12192000"/>
              <a:gd name="connsiteY13" fmla="*/ 42253 h 474798"/>
              <a:gd name="connsiteX14" fmla="*/ 1677241 w 12192000"/>
              <a:gd name="connsiteY14" fmla="*/ 0 h 474798"/>
              <a:gd name="connsiteX15" fmla="*/ 1787731 w 12192000"/>
              <a:gd name="connsiteY15" fmla="*/ 42253 h 474798"/>
              <a:gd name="connsiteX16" fmla="*/ 1909840 w 12192000"/>
              <a:gd name="connsiteY16" fmla="*/ 88392 h 474798"/>
              <a:gd name="connsiteX17" fmla="*/ 2031990 w 12192000"/>
              <a:gd name="connsiteY17" fmla="*/ 42253 h 474798"/>
              <a:gd name="connsiteX18" fmla="*/ 2142479 w 12192000"/>
              <a:gd name="connsiteY18" fmla="*/ 0 h 474798"/>
              <a:gd name="connsiteX19" fmla="*/ 2252969 w 12192000"/>
              <a:gd name="connsiteY19" fmla="*/ 42253 h 474798"/>
              <a:gd name="connsiteX20" fmla="*/ 2375118 w 12192000"/>
              <a:gd name="connsiteY20" fmla="*/ 88392 h 474798"/>
              <a:gd name="connsiteX21" fmla="*/ 2497038 w 12192000"/>
              <a:gd name="connsiteY21" fmla="*/ 42253 h 474798"/>
              <a:gd name="connsiteX22" fmla="*/ 2571078 w 12192000"/>
              <a:gd name="connsiteY22" fmla="*/ 3548 h 474798"/>
              <a:gd name="connsiteX23" fmla="*/ 2607471 w 12192000"/>
              <a:gd name="connsiteY23" fmla="*/ 6 h 474798"/>
              <a:gd name="connsiteX24" fmla="*/ 2643800 w 12192000"/>
              <a:gd name="connsiteY24" fmla="*/ 3548 h 474798"/>
              <a:gd name="connsiteX25" fmla="*/ 2717903 w 12192000"/>
              <a:gd name="connsiteY25" fmla="*/ 42253 h 474798"/>
              <a:gd name="connsiteX26" fmla="*/ 2840014 w 12192000"/>
              <a:gd name="connsiteY26" fmla="*/ 88392 h 474798"/>
              <a:gd name="connsiteX27" fmla="*/ 2962163 w 12192000"/>
              <a:gd name="connsiteY27" fmla="*/ 42253 h 474798"/>
              <a:gd name="connsiteX28" fmla="*/ 3072653 w 12192000"/>
              <a:gd name="connsiteY28" fmla="*/ 0 h 474798"/>
              <a:gd name="connsiteX29" fmla="*/ 3183143 w 12192000"/>
              <a:gd name="connsiteY29" fmla="*/ 42253 h 474798"/>
              <a:gd name="connsiteX30" fmla="*/ 3305252 w 12192000"/>
              <a:gd name="connsiteY30" fmla="*/ 88392 h 474798"/>
              <a:gd name="connsiteX31" fmla="*/ 3427401 w 12192000"/>
              <a:gd name="connsiteY31" fmla="*/ 42253 h 474798"/>
              <a:gd name="connsiteX32" fmla="*/ 3537891 w 12192000"/>
              <a:gd name="connsiteY32" fmla="*/ 0 h 474798"/>
              <a:gd name="connsiteX33" fmla="*/ 3648381 w 12192000"/>
              <a:gd name="connsiteY33" fmla="*/ 42253 h 474798"/>
              <a:gd name="connsiteX34" fmla="*/ 3770530 w 12192000"/>
              <a:gd name="connsiteY34" fmla="*/ 88392 h 474798"/>
              <a:gd name="connsiteX35" fmla="*/ 3892450 w 12192000"/>
              <a:gd name="connsiteY35" fmla="*/ 42253 h 474798"/>
              <a:gd name="connsiteX36" fmla="*/ 3966490 w 12192000"/>
              <a:gd name="connsiteY36" fmla="*/ 3548 h 474798"/>
              <a:gd name="connsiteX37" fmla="*/ 4002881 w 12192000"/>
              <a:gd name="connsiteY37" fmla="*/ 6 h 474798"/>
              <a:gd name="connsiteX38" fmla="*/ 4039210 w 12192000"/>
              <a:gd name="connsiteY38" fmla="*/ 3548 h 474798"/>
              <a:gd name="connsiteX39" fmla="*/ 4113314 w 12192000"/>
              <a:gd name="connsiteY39" fmla="*/ 42253 h 474798"/>
              <a:gd name="connsiteX40" fmla="*/ 4235426 w 12192000"/>
              <a:gd name="connsiteY40" fmla="*/ 88392 h 474798"/>
              <a:gd name="connsiteX41" fmla="*/ 4357574 w 12192000"/>
              <a:gd name="connsiteY41" fmla="*/ 42253 h 474798"/>
              <a:gd name="connsiteX42" fmla="*/ 4468064 w 12192000"/>
              <a:gd name="connsiteY42" fmla="*/ 0 h 474798"/>
              <a:gd name="connsiteX43" fmla="*/ 4578555 w 12192000"/>
              <a:gd name="connsiteY43" fmla="*/ 42253 h 474798"/>
              <a:gd name="connsiteX44" fmla="*/ 4700664 w 12192000"/>
              <a:gd name="connsiteY44" fmla="*/ 88392 h 474798"/>
              <a:gd name="connsiteX45" fmla="*/ 4822813 w 12192000"/>
              <a:gd name="connsiteY45" fmla="*/ 42253 h 474798"/>
              <a:gd name="connsiteX46" fmla="*/ 4933303 w 12192000"/>
              <a:gd name="connsiteY46" fmla="*/ 0 h 474798"/>
              <a:gd name="connsiteX47" fmla="*/ 5043793 w 12192000"/>
              <a:gd name="connsiteY47" fmla="*/ 42253 h 474798"/>
              <a:gd name="connsiteX48" fmla="*/ 5165941 w 12192000"/>
              <a:gd name="connsiteY48" fmla="*/ 88392 h 474798"/>
              <a:gd name="connsiteX49" fmla="*/ 5287862 w 12192000"/>
              <a:gd name="connsiteY49" fmla="*/ 42253 h 474798"/>
              <a:gd name="connsiteX50" fmla="*/ 5361901 w 12192000"/>
              <a:gd name="connsiteY50" fmla="*/ 3548 h 474798"/>
              <a:gd name="connsiteX51" fmla="*/ 5398293 w 12192000"/>
              <a:gd name="connsiteY51" fmla="*/ 6 h 474798"/>
              <a:gd name="connsiteX52" fmla="*/ 5434623 w 12192000"/>
              <a:gd name="connsiteY52" fmla="*/ 3548 h 474798"/>
              <a:gd name="connsiteX53" fmla="*/ 5508727 w 12192000"/>
              <a:gd name="connsiteY53" fmla="*/ 42253 h 474798"/>
              <a:gd name="connsiteX54" fmla="*/ 5630838 w 12192000"/>
              <a:gd name="connsiteY54" fmla="*/ 88392 h 474798"/>
              <a:gd name="connsiteX55" fmla="*/ 5752986 w 12192000"/>
              <a:gd name="connsiteY55" fmla="*/ 42253 h 474798"/>
              <a:gd name="connsiteX56" fmla="*/ 5863476 w 12192000"/>
              <a:gd name="connsiteY56" fmla="*/ 0 h 474798"/>
              <a:gd name="connsiteX57" fmla="*/ 5973966 w 12192000"/>
              <a:gd name="connsiteY57" fmla="*/ 42253 h 474798"/>
              <a:gd name="connsiteX58" fmla="*/ 6096075 w 12192000"/>
              <a:gd name="connsiteY58" fmla="*/ 88392 h 474798"/>
              <a:gd name="connsiteX59" fmla="*/ 6218224 w 12192000"/>
              <a:gd name="connsiteY59" fmla="*/ 42253 h 474798"/>
              <a:gd name="connsiteX60" fmla="*/ 6328714 w 12192000"/>
              <a:gd name="connsiteY60" fmla="*/ 0 h 474798"/>
              <a:gd name="connsiteX61" fmla="*/ 6439204 w 12192000"/>
              <a:gd name="connsiteY61" fmla="*/ 42253 h 474798"/>
              <a:gd name="connsiteX62" fmla="*/ 6561353 w 12192000"/>
              <a:gd name="connsiteY62" fmla="*/ 88392 h 474798"/>
              <a:gd name="connsiteX63" fmla="*/ 6683273 w 12192000"/>
              <a:gd name="connsiteY63" fmla="*/ 42253 h 474798"/>
              <a:gd name="connsiteX64" fmla="*/ 6757313 w 12192000"/>
              <a:gd name="connsiteY64" fmla="*/ 3548 h 474798"/>
              <a:gd name="connsiteX65" fmla="*/ 6793705 w 12192000"/>
              <a:gd name="connsiteY65" fmla="*/ 6 h 474798"/>
              <a:gd name="connsiteX66" fmla="*/ 6830034 w 12192000"/>
              <a:gd name="connsiteY66" fmla="*/ 3548 h 474798"/>
              <a:gd name="connsiteX67" fmla="*/ 6904138 w 12192000"/>
              <a:gd name="connsiteY67" fmla="*/ 42253 h 474798"/>
              <a:gd name="connsiteX68" fmla="*/ 7026249 w 12192000"/>
              <a:gd name="connsiteY68" fmla="*/ 88392 h 474798"/>
              <a:gd name="connsiteX69" fmla="*/ 7148398 w 12192000"/>
              <a:gd name="connsiteY69" fmla="*/ 42253 h 474798"/>
              <a:gd name="connsiteX70" fmla="*/ 7258888 w 12192000"/>
              <a:gd name="connsiteY70" fmla="*/ 0 h 474798"/>
              <a:gd name="connsiteX71" fmla="*/ 7369378 w 12192000"/>
              <a:gd name="connsiteY71" fmla="*/ 42253 h 474798"/>
              <a:gd name="connsiteX72" fmla="*/ 7491487 w 12192000"/>
              <a:gd name="connsiteY72" fmla="*/ 88392 h 474798"/>
              <a:gd name="connsiteX73" fmla="*/ 7613636 w 12192000"/>
              <a:gd name="connsiteY73" fmla="*/ 42253 h 474798"/>
              <a:gd name="connsiteX74" fmla="*/ 7724126 w 12192000"/>
              <a:gd name="connsiteY74" fmla="*/ 0 h 474798"/>
              <a:gd name="connsiteX75" fmla="*/ 7834616 w 12192000"/>
              <a:gd name="connsiteY75" fmla="*/ 42253 h 474798"/>
              <a:gd name="connsiteX76" fmla="*/ 7956765 w 12192000"/>
              <a:gd name="connsiteY76" fmla="*/ 88392 h 474798"/>
              <a:gd name="connsiteX77" fmla="*/ 8078685 w 12192000"/>
              <a:gd name="connsiteY77" fmla="*/ 42253 h 474798"/>
              <a:gd name="connsiteX78" fmla="*/ 8152725 w 12192000"/>
              <a:gd name="connsiteY78" fmla="*/ 3548 h 474798"/>
              <a:gd name="connsiteX79" fmla="*/ 8189117 w 12192000"/>
              <a:gd name="connsiteY79" fmla="*/ 6 h 474798"/>
              <a:gd name="connsiteX80" fmla="*/ 8225447 w 12192000"/>
              <a:gd name="connsiteY80" fmla="*/ 3548 h 474798"/>
              <a:gd name="connsiteX81" fmla="*/ 8299550 w 12192000"/>
              <a:gd name="connsiteY81" fmla="*/ 42253 h 474798"/>
              <a:gd name="connsiteX82" fmla="*/ 8421661 w 12192000"/>
              <a:gd name="connsiteY82" fmla="*/ 88392 h 474798"/>
              <a:gd name="connsiteX83" fmla="*/ 8543810 w 12192000"/>
              <a:gd name="connsiteY83" fmla="*/ 42253 h 474798"/>
              <a:gd name="connsiteX84" fmla="*/ 8654300 w 12192000"/>
              <a:gd name="connsiteY84" fmla="*/ 0 h 474798"/>
              <a:gd name="connsiteX85" fmla="*/ 8764790 w 12192000"/>
              <a:gd name="connsiteY85" fmla="*/ 42253 h 474798"/>
              <a:gd name="connsiteX86" fmla="*/ 8886899 w 12192000"/>
              <a:gd name="connsiteY86" fmla="*/ 88392 h 474798"/>
              <a:gd name="connsiteX87" fmla="*/ 9009048 w 12192000"/>
              <a:gd name="connsiteY87" fmla="*/ 42253 h 474798"/>
              <a:gd name="connsiteX88" fmla="*/ 9119538 w 12192000"/>
              <a:gd name="connsiteY88" fmla="*/ 0 h 474798"/>
              <a:gd name="connsiteX89" fmla="*/ 9230028 w 12192000"/>
              <a:gd name="connsiteY89" fmla="*/ 42253 h 474798"/>
              <a:gd name="connsiteX90" fmla="*/ 9352177 w 12192000"/>
              <a:gd name="connsiteY90" fmla="*/ 88392 h 474798"/>
              <a:gd name="connsiteX91" fmla="*/ 9474097 w 12192000"/>
              <a:gd name="connsiteY91" fmla="*/ 42253 h 474798"/>
              <a:gd name="connsiteX92" fmla="*/ 9548137 w 12192000"/>
              <a:gd name="connsiteY92" fmla="*/ 3548 h 474798"/>
              <a:gd name="connsiteX93" fmla="*/ 9584529 w 12192000"/>
              <a:gd name="connsiteY93" fmla="*/ 6 h 474798"/>
              <a:gd name="connsiteX94" fmla="*/ 9620859 w 12192000"/>
              <a:gd name="connsiteY94" fmla="*/ 3548 h 474798"/>
              <a:gd name="connsiteX95" fmla="*/ 9694962 w 12192000"/>
              <a:gd name="connsiteY95" fmla="*/ 42253 h 474798"/>
              <a:gd name="connsiteX96" fmla="*/ 9817073 w 12192000"/>
              <a:gd name="connsiteY96" fmla="*/ 88392 h 474798"/>
              <a:gd name="connsiteX97" fmla="*/ 9939222 w 12192000"/>
              <a:gd name="connsiteY97" fmla="*/ 42253 h 474798"/>
              <a:gd name="connsiteX98" fmla="*/ 10049712 w 12192000"/>
              <a:gd name="connsiteY98" fmla="*/ 0 h 474798"/>
              <a:gd name="connsiteX99" fmla="*/ 10160202 w 12192000"/>
              <a:gd name="connsiteY99" fmla="*/ 42253 h 474798"/>
              <a:gd name="connsiteX100" fmla="*/ 10282311 w 12192000"/>
              <a:gd name="connsiteY100" fmla="*/ 88392 h 474798"/>
              <a:gd name="connsiteX101" fmla="*/ 10404460 w 12192000"/>
              <a:gd name="connsiteY101" fmla="*/ 42253 h 474798"/>
              <a:gd name="connsiteX102" fmla="*/ 10514950 w 12192000"/>
              <a:gd name="connsiteY102" fmla="*/ 0 h 474798"/>
              <a:gd name="connsiteX103" fmla="*/ 10625440 w 12192000"/>
              <a:gd name="connsiteY103" fmla="*/ 42253 h 474798"/>
              <a:gd name="connsiteX104" fmla="*/ 10747589 w 12192000"/>
              <a:gd name="connsiteY104" fmla="*/ 88392 h 474798"/>
              <a:gd name="connsiteX105" fmla="*/ 10869509 w 12192000"/>
              <a:gd name="connsiteY105" fmla="*/ 42253 h 474798"/>
              <a:gd name="connsiteX106" fmla="*/ 10943549 w 12192000"/>
              <a:gd name="connsiteY106" fmla="*/ 3548 h 474798"/>
              <a:gd name="connsiteX107" fmla="*/ 10979941 w 12192000"/>
              <a:gd name="connsiteY107" fmla="*/ 6 h 474798"/>
              <a:gd name="connsiteX108" fmla="*/ 11016271 w 12192000"/>
              <a:gd name="connsiteY108" fmla="*/ 3548 h 474798"/>
              <a:gd name="connsiteX109" fmla="*/ 11090374 w 12192000"/>
              <a:gd name="connsiteY109" fmla="*/ 42253 h 474798"/>
              <a:gd name="connsiteX110" fmla="*/ 11212485 w 12192000"/>
              <a:gd name="connsiteY110" fmla="*/ 88392 h 474798"/>
              <a:gd name="connsiteX111" fmla="*/ 11334634 w 12192000"/>
              <a:gd name="connsiteY111" fmla="*/ 42253 h 474798"/>
              <a:gd name="connsiteX112" fmla="*/ 11445124 w 12192000"/>
              <a:gd name="connsiteY112" fmla="*/ 0 h 474798"/>
              <a:gd name="connsiteX113" fmla="*/ 11555614 w 12192000"/>
              <a:gd name="connsiteY113" fmla="*/ 42253 h 474798"/>
              <a:gd name="connsiteX114" fmla="*/ 11677723 w 12192000"/>
              <a:gd name="connsiteY114" fmla="*/ 88392 h 474798"/>
              <a:gd name="connsiteX115" fmla="*/ 11799872 w 12192000"/>
              <a:gd name="connsiteY115" fmla="*/ 42253 h 474798"/>
              <a:gd name="connsiteX116" fmla="*/ 11910362 w 12192000"/>
              <a:gd name="connsiteY116" fmla="*/ 0 h 474798"/>
              <a:gd name="connsiteX117" fmla="*/ 12020852 w 12192000"/>
              <a:gd name="connsiteY117" fmla="*/ 42253 h 474798"/>
              <a:gd name="connsiteX118" fmla="*/ 12143001 w 12192000"/>
              <a:gd name="connsiteY118" fmla="*/ 88392 h 474798"/>
              <a:gd name="connsiteX119" fmla="*/ 12183793 w 12192000"/>
              <a:gd name="connsiteY119" fmla="*/ 84371 h 474798"/>
              <a:gd name="connsiteX120" fmla="*/ 12192000 w 12192000"/>
              <a:gd name="connsiteY120" fmla="*/ 81673 h 474798"/>
              <a:gd name="connsiteX121" fmla="*/ 12192000 w 12192000"/>
              <a:gd name="connsiteY121" fmla="*/ 474798 h 474798"/>
              <a:gd name="connsiteX122" fmla="*/ 0 w 12192000"/>
              <a:gd name="connsiteY122" fmla="*/ 474798 h 474798"/>
              <a:gd name="connsiteX123" fmla="*/ 0 w 12192000"/>
              <a:gd name="connsiteY123" fmla="*/ 81611 h 474798"/>
              <a:gd name="connsiteX124" fmla="*/ 8400 w 12192000"/>
              <a:gd name="connsiteY124" fmla="*/ 84371 h 474798"/>
              <a:gd name="connsiteX125" fmla="*/ 49190 w 12192000"/>
              <a:gd name="connsiteY125" fmla="*/ 88392 h 474798"/>
              <a:gd name="connsiteX126" fmla="*/ 171339 w 12192000"/>
              <a:gd name="connsiteY126" fmla="*/ 42253 h 474798"/>
              <a:gd name="connsiteX127" fmla="*/ 281829 w 12192000"/>
              <a:gd name="connsiteY127" fmla="*/ 0 h 47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474798">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3" y="42253"/>
                </a:cubicBezTo>
                <a:cubicBezTo>
                  <a:pt x="4851312" y="20536"/>
                  <a:pt x="4878439" y="0"/>
                  <a:pt x="4933303"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7" y="42253"/>
                </a:cubicBezTo>
                <a:cubicBezTo>
                  <a:pt x="5538598" y="64923"/>
                  <a:pt x="5569419" y="88392"/>
                  <a:pt x="5630838"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60"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474798"/>
                </a:lnTo>
                <a:lnTo>
                  <a:pt x="0" y="474798"/>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206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graphicFrame>
        <p:nvGraphicFramePr>
          <p:cNvPr id="12" name="表格 3">
            <a:extLst>
              <a:ext uri="{FF2B5EF4-FFF2-40B4-BE49-F238E27FC236}">
                <a16:creationId xmlns:a16="http://schemas.microsoft.com/office/drawing/2014/main" id="{73A59EAE-E0C2-952A-0940-60FEE9DE1732}"/>
              </a:ext>
            </a:extLst>
          </p:cNvPr>
          <p:cNvGraphicFramePr>
            <a:graphicFrameLocks noGrp="1"/>
          </p:cNvGraphicFramePr>
          <p:nvPr userDrawn="1">
            <p:extLst>
              <p:ext uri="{D42A27DB-BD31-4B8C-83A1-F6EECF244321}">
                <p14:modId xmlns:p14="http://schemas.microsoft.com/office/powerpoint/2010/main" val="4214515201"/>
              </p:ext>
            </p:extLst>
          </p:nvPr>
        </p:nvGraphicFramePr>
        <p:xfrm>
          <a:off x="0" y="-6603"/>
          <a:ext cx="12191959" cy="628778"/>
        </p:xfrm>
        <a:graphic>
          <a:graphicData uri="http://schemas.openxmlformats.org/drawingml/2006/table">
            <a:tbl>
              <a:tblPr firstRow="1" bandRow="1">
                <a:tableStyleId>{5C22544A-7EE6-4342-B048-85BDC9FD1C3A}</a:tableStyleId>
              </a:tblPr>
              <a:tblGrid>
                <a:gridCol w="393289">
                  <a:extLst>
                    <a:ext uri="{9D8B030D-6E8A-4147-A177-3AD203B41FA5}">
                      <a16:colId xmlns:a16="http://schemas.microsoft.com/office/drawing/2014/main" val="579967525"/>
                    </a:ext>
                  </a:extLst>
                </a:gridCol>
                <a:gridCol w="393289">
                  <a:extLst>
                    <a:ext uri="{9D8B030D-6E8A-4147-A177-3AD203B41FA5}">
                      <a16:colId xmlns:a16="http://schemas.microsoft.com/office/drawing/2014/main" val="2285529831"/>
                    </a:ext>
                  </a:extLst>
                </a:gridCol>
                <a:gridCol w="393289">
                  <a:extLst>
                    <a:ext uri="{9D8B030D-6E8A-4147-A177-3AD203B41FA5}">
                      <a16:colId xmlns:a16="http://schemas.microsoft.com/office/drawing/2014/main" val="3374283519"/>
                    </a:ext>
                  </a:extLst>
                </a:gridCol>
                <a:gridCol w="393289">
                  <a:extLst>
                    <a:ext uri="{9D8B030D-6E8A-4147-A177-3AD203B41FA5}">
                      <a16:colId xmlns:a16="http://schemas.microsoft.com/office/drawing/2014/main" val="1288270456"/>
                    </a:ext>
                  </a:extLst>
                </a:gridCol>
                <a:gridCol w="393289">
                  <a:extLst>
                    <a:ext uri="{9D8B030D-6E8A-4147-A177-3AD203B41FA5}">
                      <a16:colId xmlns:a16="http://schemas.microsoft.com/office/drawing/2014/main" val="3501700909"/>
                    </a:ext>
                  </a:extLst>
                </a:gridCol>
                <a:gridCol w="393289">
                  <a:extLst>
                    <a:ext uri="{9D8B030D-6E8A-4147-A177-3AD203B41FA5}">
                      <a16:colId xmlns:a16="http://schemas.microsoft.com/office/drawing/2014/main" val="189941677"/>
                    </a:ext>
                  </a:extLst>
                </a:gridCol>
                <a:gridCol w="393289">
                  <a:extLst>
                    <a:ext uri="{9D8B030D-6E8A-4147-A177-3AD203B41FA5}">
                      <a16:colId xmlns:a16="http://schemas.microsoft.com/office/drawing/2014/main" val="4007636534"/>
                    </a:ext>
                  </a:extLst>
                </a:gridCol>
                <a:gridCol w="393289">
                  <a:extLst>
                    <a:ext uri="{9D8B030D-6E8A-4147-A177-3AD203B41FA5}">
                      <a16:colId xmlns:a16="http://schemas.microsoft.com/office/drawing/2014/main" val="3070368377"/>
                    </a:ext>
                  </a:extLst>
                </a:gridCol>
                <a:gridCol w="393289">
                  <a:extLst>
                    <a:ext uri="{9D8B030D-6E8A-4147-A177-3AD203B41FA5}">
                      <a16:colId xmlns:a16="http://schemas.microsoft.com/office/drawing/2014/main" val="2119891883"/>
                    </a:ext>
                  </a:extLst>
                </a:gridCol>
                <a:gridCol w="393289">
                  <a:extLst>
                    <a:ext uri="{9D8B030D-6E8A-4147-A177-3AD203B41FA5}">
                      <a16:colId xmlns:a16="http://schemas.microsoft.com/office/drawing/2014/main" val="3424101831"/>
                    </a:ext>
                  </a:extLst>
                </a:gridCol>
                <a:gridCol w="393289">
                  <a:extLst>
                    <a:ext uri="{9D8B030D-6E8A-4147-A177-3AD203B41FA5}">
                      <a16:colId xmlns:a16="http://schemas.microsoft.com/office/drawing/2014/main" val="1115726464"/>
                    </a:ext>
                  </a:extLst>
                </a:gridCol>
                <a:gridCol w="393289">
                  <a:extLst>
                    <a:ext uri="{9D8B030D-6E8A-4147-A177-3AD203B41FA5}">
                      <a16:colId xmlns:a16="http://schemas.microsoft.com/office/drawing/2014/main" val="3583468394"/>
                    </a:ext>
                  </a:extLst>
                </a:gridCol>
                <a:gridCol w="393289">
                  <a:extLst>
                    <a:ext uri="{9D8B030D-6E8A-4147-A177-3AD203B41FA5}">
                      <a16:colId xmlns:a16="http://schemas.microsoft.com/office/drawing/2014/main" val="368766212"/>
                    </a:ext>
                  </a:extLst>
                </a:gridCol>
                <a:gridCol w="393289">
                  <a:extLst>
                    <a:ext uri="{9D8B030D-6E8A-4147-A177-3AD203B41FA5}">
                      <a16:colId xmlns:a16="http://schemas.microsoft.com/office/drawing/2014/main" val="2222604969"/>
                    </a:ext>
                  </a:extLst>
                </a:gridCol>
                <a:gridCol w="393289">
                  <a:extLst>
                    <a:ext uri="{9D8B030D-6E8A-4147-A177-3AD203B41FA5}">
                      <a16:colId xmlns:a16="http://schemas.microsoft.com/office/drawing/2014/main" val="306641246"/>
                    </a:ext>
                  </a:extLst>
                </a:gridCol>
                <a:gridCol w="393289">
                  <a:extLst>
                    <a:ext uri="{9D8B030D-6E8A-4147-A177-3AD203B41FA5}">
                      <a16:colId xmlns:a16="http://schemas.microsoft.com/office/drawing/2014/main" val="355031741"/>
                    </a:ext>
                  </a:extLst>
                </a:gridCol>
                <a:gridCol w="393289">
                  <a:extLst>
                    <a:ext uri="{9D8B030D-6E8A-4147-A177-3AD203B41FA5}">
                      <a16:colId xmlns:a16="http://schemas.microsoft.com/office/drawing/2014/main" val="3200262758"/>
                    </a:ext>
                  </a:extLst>
                </a:gridCol>
                <a:gridCol w="393289">
                  <a:extLst>
                    <a:ext uri="{9D8B030D-6E8A-4147-A177-3AD203B41FA5}">
                      <a16:colId xmlns:a16="http://schemas.microsoft.com/office/drawing/2014/main" val="1448319984"/>
                    </a:ext>
                  </a:extLst>
                </a:gridCol>
                <a:gridCol w="393289">
                  <a:extLst>
                    <a:ext uri="{9D8B030D-6E8A-4147-A177-3AD203B41FA5}">
                      <a16:colId xmlns:a16="http://schemas.microsoft.com/office/drawing/2014/main" val="1982016199"/>
                    </a:ext>
                  </a:extLst>
                </a:gridCol>
                <a:gridCol w="393289">
                  <a:extLst>
                    <a:ext uri="{9D8B030D-6E8A-4147-A177-3AD203B41FA5}">
                      <a16:colId xmlns:a16="http://schemas.microsoft.com/office/drawing/2014/main" val="2570345927"/>
                    </a:ext>
                  </a:extLst>
                </a:gridCol>
                <a:gridCol w="393289">
                  <a:extLst>
                    <a:ext uri="{9D8B030D-6E8A-4147-A177-3AD203B41FA5}">
                      <a16:colId xmlns:a16="http://schemas.microsoft.com/office/drawing/2014/main" val="3551728364"/>
                    </a:ext>
                  </a:extLst>
                </a:gridCol>
                <a:gridCol w="393289">
                  <a:extLst>
                    <a:ext uri="{9D8B030D-6E8A-4147-A177-3AD203B41FA5}">
                      <a16:colId xmlns:a16="http://schemas.microsoft.com/office/drawing/2014/main" val="1790443343"/>
                    </a:ext>
                  </a:extLst>
                </a:gridCol>
                <a:gridCol w="393289">
                  <a:extLst>
                    <a:ext uri="{9D8B030D-6E8A-4147-A177-3AD203B41FA5}">
                      <a16:colId xmlns:a16="http://schemas.microsoft.com/office/drawing/2014/main" val="277741726"/>
                    </a:ext>
                  </a:extLst>
                </a:gridCol>
                <a:gridCol w="393289">
                  <a:extLst>
                    <a:ext uri="{9D8B030D-6E8A-4147-A177-3AD203B41FA5}">
                      <a16:colId xmlns:a16="http://schemas.microsoft.com/office/drawing/2014/main" val="2056561161"/>
                    </a:ext>
                  </a:extLst>
                </a:gridCol>
                <a:gridCol w="393289">
                  <a:extLst>
                    <a:ext uri="{9D8B030D-6E8A-4147-A177-3AD203B41FA5}">
                      <a16:colId xmlns:a16="http://schemas.microsoft.com/office/drawing/2014/main" val="2191411807"/>
                    </a:ext>
                  </a:extLst>
                </a:gridCol>
                <a:gridCol w="393289">
                  <a:extLst>
                    <a:ext uri="{9D8B030D-6E8A-4147-A177-3AD203B41FA5}">
                      <a16:colId xmlns:a16="http://schemas.microsoft.com/office/drawing/2014/main" val="3063356028"/>
                    </a:ext>
                  </a:extLst>
                </a:gridCol>
                <a:gridCol w="393289">
                  <a:extLst>
                    <a:ext uri="{9D8B030D-6E8A-4147-A177-3AD203B41FA5}">
                      <a16:colId xmlns:a16="http://schemas.microsoft.com/office/drawing/2014/main" val="3755059722"/>
                    </a:ext>
                  </a:extLst>
                </a:gridCol>
                <a:gridCol w="393289">
                  <a:extLst>
                    <a:ext uri="{9D8B030D-6E8A-4147-A177-3AD203B41FA5}">
                      <a16:colId xmlns:a16="http://schemas.microsoft.com/office/drawing/2014/main" val="3327880524"/>
                    </a:ext>
                  </a:extLst>
                </a:gridCol>
                <a:gridCol w="393289">
                  <a:extLst>
                    <a:ext uri="{9D8B030D-6E8A-4147-A177-3AD203B41FA5}">
                      <a16:colId xmlns:a16="http://schemas.microsoft.com/office/drawing/2014/main" val="3785775231"/>
                    </a:ext>
                  </a:extLst>
                </a:gridCol>
                <a:gridCol w="393289">
                  <a:extLst>
                    <a:ext uri="{9D8B030D-6E8A-4147-A177-3AD203B41FA5}">
                      <a16:colId xmlns:a16="http://schemas.microsoft.com/office/drawing/2014/main" val="822907265"/>
                    </a:ext>
                  </a:extLst>
                </a:gridCol>
                <a:gridCol w="393289">
                  <a:extLst>
                    <a:ext uri="{9D8B030D-6E8A-4147-A177-3AD203B41FA5}">
                      <a16:colId xmlns:a16="http://schemas.microsoft.com/office/drawing/2014/main" val="24626787"/>
                    </a:ext>
                  </a:extLst>
                </a:gridCol>
              </a:tblGrid>
              <a:tr h="314271">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70008022"/>
                  </a:ext>
                </a:extLst>
              </a:tr>
              <a:tr h="314271">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zh-CN"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977355"/>
                  </a:ext>
                </a:extLst>
              </a:tr>
            </a:tbl>
          </a:graphicData>
        </a:graphic>
      </p:graphicFrame>
      <p:sp>
        <p:nvSpPr>
          <p:cNvPr id="13" name="任意多边形: 形状 12">
            <a:extLst>
              <a:ext uri="{FF2B5EF4-FFF2-40B4-BE49-F238E27FC236}">
                <a16:creationId xmlns:a16="http://schemas.microsoft.com/office/drawing/2014/main" id="{982AF40B-BAD8-8419-E7A4-4E9278D83C81}"/>
              </a:ext>
            </a:extLst>
          </p:cNvPr>
          <p:cNvSpPr/>
          <p:nvPr userDrawn="1"/>
        </p:nvSpPr>
        <p:spPr>
          <a:xfrm>
            <a:off x="0" y="6383202"/>
            <a:ext cx="12192000" cy="474798"/>
          </a:xfrm>
          <a:custGeom>
            <a:avLst/>
            <a:gdLst>
              <a:gd name="connsiteX0" fmla="*/ 281829 w 12192000"/>
              <a:gd name="connsiteY0" fmla="*/ 0 h 474798"/>
              <a:gd name="connsiteX1" fmla="*/ 392319 w 12192000"/>
              <a:gd name="connsiteY1" fmla="*/ 42253 h 474798"/>
              <a:gd name="connsiteX2" fmla="*/ 514428 w 12192000"/>
              <a:gd name="connsiteY2" fmla="*/ 88392 h 474798"/>
              <a:gd name="connsiteX3" fmla="*/ 636577 w 12192000"/>
              <a:gd name="connsiteY3" fmla="*/ 42253 h 474798"/>
              <a:gd name="connsiteX4" fmla="*/ 747067 w 12192000"/>
              <a:gd name="connsiteY4" fmla="*/ 0 h 474798"/>
              <a:gd name="connsiteX5" fmla="*/ 857557 w 12192000"/>
              <a:gd name="connsiteY5" fmla="*/ 42253 h 474798"/>
              <a:gd name="connsiteX6" fmla="*/ 979706 w 12192000"/>
              <a:gd name="connsiteY6" fmla="*/ 88392 h 474798"/>
              <a:gd name="connsiteX7" fmla="*/ 1101626 w 12192000"/>
              <a:gd name="connsiteY7" fmla="*/ 42253 h 474798"/>
              <a:gd name="connsiteX8" fmla="*/ 1175666 w 12192000"/>
              <a:gd name="connsiteY8" fmla="*/ 3548 h 474798"/>
              <a:gd name="connsiteX9" fmla="*/ 1212059 w 12192000"/>
              <a:gd name="connsiteY9" fmla="*/ 6 h 474798"/>
              <a:gd name="connsiteX10" fmla="*/ 1248388 w 12192000"/>
              <a:gd name="connsiteY10" fmla="*/ 3548 h 474798"/>
              <a:gd name="connsiteX11" fmla="*/ 1322491 w 12192000"/>
              <a:gd name="connsiteY11" fmla="*/ 42253 h 474798"/>
              <a:gd name="connsiteX12" fmla="*/ 1444602 w 12192000"/>
              <a:gd name="connsiteY12" fmla="*/ 88392 h 474798"/>
              <a:gd name="connsiteX13" fmla="*/ 1566751 w 12192000"/>
              <a:gd name="connsiteY13" fmla="*/ 42253 h 474798"/>
              <a:gd name="connsiteX14" fmla="*/ 1677241 w 12192000"/>
              <a:gd name="connsiteY14" fmla="*/ 0 h 474798"/>
              <a:gd name="connsiteX15" fmla="*/ 1787731 w 12192000"/>
              <a:gd name="connsiteY15" fmla="*/ 42253 h 474798"/>
              <a:gd name="connsiteX16" fmla="*/ 1909840 w 12192000"/>
              <a:gd name="connsiteY16" fmla="*/ 88392 h 474798"/>
              <a:gd name="connsiteX17" fmla="*/ 2031990 w 12192000"/>
              <a:gd name="connsiteY17" fmla="*/ 42253 h 474798"/>
              <a:gd name="connsiteX18" fmla="*/ 2142479 w 12192000"/>
              <a:gd name="connsiteY18" fmla="*/ 0 h 474798"/>
              <a:gd name="connsiteX19" fmla="*/ 2252969 w 12192000"/>
              <a:gd name="connsiteY19" fmla="*/ 42253 h 474798"/>
              <a:gd name="connsiteX20" fmla="*/ 2375118 w 12192000"/>
              <a:gd name="connsiteY20" fmla="*/ 88392 h 474798"/>
              <a:gd name="connsiteX21" fmla="*/ 2497038 w 12192000"/>
              <a:gd name="connsiteY21" fmla="*/ 42253 h 474798"/>
              <a:gd name="connsiteX22" fmla="*/ 2571078 w 12192000"/>
              <a:gd name="connsiteY22" fmla="*/ 3548 h 474798"/>
              <a:gd name="connsiteX23" fmla="*/ 2607471 w 12192000"/>
              <a:gd name="connsiteY23" fmla="*/ 6 h 474798"/>
              <a:gd name="connsiteX24" fmla="*/ 2643800 w 12192000"/>
              <a:gd name="connsiteY24" fmla="*/ 3548 h 474798"/>
              <a:gd name="connsiteX25" fmla="*/ 2717903 w 12192000"/>
              <a:gd name="connsiteY25" fmla="*/ 42253 h 474798"/>
              <a:gd name="connsiteX26" fmla="*/ 2840014 w 12192000"/>
              <a:gd name="connsiteY26" fmla="*/ 88392 h 474798"/>
              <a:gd name="connsiteX27" fmla="*/ 2962163 w 12192000"/>
              <a:gd name="connsiteY27" fmla="*/ 42253 h 474798"/>
              <a:gd name="connsiteX28" fmla="*/ 3072653 w 12192000"/>
              <a:gd name="connsiteY28" fmla="*/ 0 h 474798"/>
              <a:gd name="connsiteX29" fmla="*/ 3183143 w 12192000"/>
              <a:gd name="connsiteY29" fmla="*/ 42253 h 474798"/>
              <a:gd name="connsiteX30" fmla="*/ 3305252 w 12192000"/>
              <a:gd name="connsiteY30" fmla="*/ 88392 h 474798"/>
              <a:gd name="connsiteX31" fmla="*/ 3427401 w 12192000"/>
              <a:gd name="connsiteY31" fmla="*/ 42253 h 474798"/>
              <a:gd name="connsiteX32" fmla="*/ 3537891 w 12192000"/>
              <a:gd name="connsiteY32" fmla="*/ 0 h 474798"/>
              <a:gd name="connsiteX33" fmla="*/ 3648381 w 12192000"/>
              <a:gd name="connsiteY33" fmla="*/ 42253 h 474798"/>
              <a:gd name="connsiteX34" fmla="*/ 3770530 w 12192000"/>
              <a:gd name="connsiteY34" fmla="*/ 88392 h 474798"/>
              <a:gd name="connsiteX35" fmla="*/ 3892450 w 12192000"/>
              <a:gd name="connsiteY35" fmla="*/ 42253 h 474798"/>
              <a:gd name="connsiteX36" fmla="*/ 3966490 w 12192000"/>
              <a:gd name="connsiteY36" fmla="*/ 3548 h 474798"/>
              <a:gd name="connsiteX37" fmla="*/ 4002881 w 12192000"/>
              <a:gd name="connsiteY37" fmla="*/ 6 h 474798"/>
              <a:gd name="connsiteX38" fmla="*/ 4039210 w 12192000"/>
              <a:gd name="connsiteY38" fmla="*/ 3548 h 474798"/>
              <a:gd name="connsiteX39" fmla="*/ 4113314 w 12192000"/>
              <a:gd name="connsiteY39" fmla="*/ 42253 h 474798"/>
              <a:gd name="connsiteX40" fmla="*/ 4235426 w 12192000"/>
              <a:gd name="connsiteY40" fmla="*/ 88392 h 474798"/>
              <a:gd name="connsiteX41" fmla="*/ 4357574 w 12192000"/>
              <a:gd name="connsiteY41" fmla="*/ 42253 h 474798"/>
              <a:gd name="connsiteX42" fmla="*/ 4468064 w 12192000"/>
              <a:gd name="connsiteY42" fmla="*/ 0 h 474798"/>
              <a:gd name="connsiteX43" fmla="*/ 4578555 w 12192000"/>
              <a:gd name="connsiteY43" fmla="*/ 42253 h 474798"/>
              <a:gd name="connsiteX44" fmla="*/ 4700664 w 12192000"/>
              <a:gd name="connsiteY44" fmla="*/ 88392 h 474798"/>
              <a:gd name="connsiteX45" fmla="*/ 4822813 w 12192000"/>
              <a:gd name="connsiteY45" fmla="*/ 42253 h 474798"/>
              <a:gd name="connsiteX46" fmla="*/ 4933303 w 12192000"/>
              <a:gd name="connsiteY46" fmla="*/ 0 h 474798"/>
              <a:gd name="connsiteX47" fmla="*/ 5043793 w 12192000"/>
              <a:gd name="connsiteY47" fmla="*/ 42253 h 474798"/>
              <a:gd name="connsiteX48" fmla="*/ 5165941 w 12192000"/>
              <a:gd name="connsiteY48" fmla="*/ 88392 h 474798"/>
              <a:gd name="connsiteX49" fmla="*/ 5287862 w 12192000"/>
              <a:gd name="connsiteY49" fmla="*/ 42253 h 474798"/>
              <a:gd name="connsiteX50" fmla="*/ 5361901 w 12192000"/>
              <a:gd name="connsiteY50" fmla="*/ 3548 h 474798"/>
              <a:gd name="connsiteX51" fmla="*/ 5398293 w 12192000"/>
              <a:gd name="connsiteY51" fmla="*/ 6 h 474798"/>
              <a:gd name="connsiteX52" fmla="*/ 5434623 w 12192000"/>
              <a:gd name="connsiteY52" fmla="*/ 3548 h 474798"/>
              <a:gd name="connsiteX53" fmla="*/ 5508727 w 12192000"/>
              <a:gd name="connsiteY53" fmla="*/ 42253 h 474798"/>
              <a:gd name="connsiteX54" fmla="*/ 5630838 w 12192000"/>
              <a:gd name="connsiteY54" fmla="*/ 88392 h 474798"/>
              <a:gd name="connsiteX55" fmla="*/ 5752986 w 12192000"/>
              <a:gd name="connsiteY55" fmla="*/ 42253 h 474798"/>
              <a:gd name="connsiteX56" fmla="*/ 5863476 w 12192000"/>
              <a:gd name="connsiteY56" fmla="*/ 0 h 474798"/>
              <a:gd name="connsiteX57" fmla="*/ 5973966 w 12192000"/>
              <a:gd name="connsiteY57" fmla="*/ 42253 h 474798"/>
              <a:gd name="connsiteX58" fmla="*/ 6096075 w 12192000"/>
              <a:gd name="connsiteY58" fmla="*/ 88392 h 474798"/>
              <a:gd name="connsiteX59" fmla="*/ 6218224 w 12192000"/>
              <a:gd name="connsiteY59" fmla="*/ 42253 h 474798"/>
              <a:gd name="connsiteX60" fmla="*/ 6328714 w 12192000"/>
              <a:gd name="connsiteY60" fmla="*/ 0 h 474798"/>
              <a:gd name="connsiteX61" fmla="*/ 6439204 w 12192000"/>
              <a:gd name="connsiteY61" fmla="*/ 42253 h 474798"/>
              <a:gd name="connsiteX62" fmla="*/ 6561353 w 12192000"/>
              <a:gd name="connsiteY62" fmla="*/ 88392 h 474798"/>
              <a:gd name="connsiteX63" fmla="*/ 6683273 w 12192000"/>
              <a:gd name="connsiteY63" fmla="*/ 42253 h 474798"/>
              <a:gd name="connsiteX64" fmla="*/ 6757313 w 12192000"/>
              <a:gd name="connsiteY64" fmla="*/ 3548 h 474798"/>
              <a:gd name="connsiteX65" fmla="*/ 6793705 w 12192000"/>
              <a:gd name="connsiteY65" fmla="*/ 6 h 474798"/>
              <a:gd name="connsiteX66" fmla="*/ 6830034 w 12192000"/>
              <a:gd name="connsiteY66" fmla="*/ 3548 h 474798"/>
              <a:gd name="connsiteX67" fmla="*/ 6904138 w 12192000"/>
              <a:gd name="connsiteY67" fmla="*/ 42253 h 474798"/>
              <a:gd name="connsiteX68" fmla="*/ 7026249 w 12192000"/>
              <a:gd name="connsiteY68" fmla="*/ 88392 h 474798"/>
              <a:gd name="connsiteX69" fmla="*/ 7148398 w 12192000"/>
              <a:gd name="connsiteY69" fmla="*/ 42253 h 474798"/>
              <a:gd name="connsiteX70" fmla="*/ 7258888 w 12192000"/>
              <a:gd name="connsiteY70" fmla="*/ 0 h 474798"/>
              <a:gd name="connsiteX71" fmla="*/ 7369378 w 12192000"/>
              <a:gd name="connsiteY71" fmla="*/ 42253 h 474798"/>
              <a:gd name="connsiteX72" fmla="*/ 7491487 w 12192000"/>
              <a:gd name="connsiteY72" fmla="*/ 88392 h 474798"/>
              <a:gd name="connsiteX73" fmla="*/ 7613636 w 12192000"/>
              <a:gd name="connsiteY73" fmla="*/ 42253 h 474798"/>
              <a:gd name="connsiteX74" fmla="*/ 7724126 w 12192000"/>
              <a:gd name="connsiteY74" fmla="*/ 0 h 474798"/>
              <a:gd name="connsiteX75" fmla="*/ 7834616 w 12192000"/>
              <a:gd name="connsiteY75" fmla="*/ 42253 h 474798"/>
              <a:gd name="connsiteX76" fmla="*/ 7956765 w 12192000"/>
              <a:gd name="connsiteY76" fmla="*/ 88392 h 474798"/>
              <a:gd name="connsiteX77" fmla="*/ 8078685 w 12192000"/>
              <a:gd name="connsiteY77" fmla="*/ 42253 h 474798"/>
              <a:gd name="connsiteX78" fmla="*/ 8152725 w 12192000"/>
              <a:gd name="connsiteY78" fmla="*/ 3548 h 474798"/>
              <a:gd name="connsiteX79" fmla="*/ 8189117 w 12192000"/>
              <a:gd name="connsiteY79" fmla="*/ 6 h 474798"/>
              <a:gd name="connsiteX80" fmla="*/ 8225447 w 12192000"/>
              <a:gd name="connsiteY80" fmla="*/ 3548 h 474798"/>
              <a:gd name="connsiteX81" fmla="*/ 8299550 w 12192000"/>
              <a:gd name="connsiteY81" fmla="*/ 42253 h 474798"/>
              <a:gd name="connsiteX82" fmla="*/ 8421661 w 12192000"/>
              <a:gd name="connsiteY82" fmla="*/ 88392 h 474798"/>
              <a:gd name="connsiteX83" fmla="*/ 8543810 w 12192000"/>
              <a:gd name="connsiteY83" fmla="*/ 42253 h 474798"/>
              <a:gd name="connsiteX84" fmla="*/ 8654300 w 12192000"/>
              <a:gd name="connsiteY84" fmla="*/ 0 h 474798"/>
              <a:gd name="connsiteX85" fmla="*/ 8764790 w 12192000"/>
              <a:gd name="connsiteY85" fmla="*/ 42253 h 474798"/>
              <a:gd name="connsiteX86" fmla="*/ 8886899 w 12192000"/>
              <a:gd name="connsiteY86" fmla="*/ 88392 h 474798"/>
              <a:gd name="connsiteX87" fmla="*/ 9009048 w 12192000"/>
              <a:gd name="connsiteY87" fmla="*/ 42253 h 474798"/>
              <a:gd name="connsiteX88" fmla="*/ 9119538 w 12192000"/>
              <a:gd name="connsiteY88" fmla="*/ 0 h 474798"/>
              <a:gd name="connsiteX89" fmla="*/ 9230028 w 12192000"/>
              <a:gd name="connsiteY89" fmla="*/ 42253 h 474798"/>
              <a:gd name="connsiteX90" fmla="*/ 9352177 w 12192000"/>
              <a:gd name="connsiteY90" fmla="*/ 88392 h 474798"/>
              <a:gd name="connsiteX91" fmla="*/ 9474097 w 12192000"/>
              <a:gd name="connsiteY91" fmla="*/ 42253 h 474798"/>
              <a:gd name="connsiteX92" fmla="*/ 9548137 w 12192000"/>
              <a:gd name="connsiteY92" fmla="*/ 3548 h 474798"/>
              <a:gd name="connsiteX93" fmla="*/ 9584529 w 12192000"/>
              <a:gd name="connsiteY93" fmla="*/ 6 h 474798"/>
              <a:gd name="connsiteX94" fmla="*/ 9620859 w 12192000"/>
              <a:gd name="connsiteY94" fmla="*/ 3548 h 474798"/>
              <a:gd name="connsiteX95" fmla="*/ 9694962 w 12192000"/>
              <a:gd name="connsiteY95" fmla="*/ 42253 h 474798"/>
              <a:gd name="connsiteX96" fmla="*/ 9817073 w 12192000"/>
              <a:gd name="connsiteY96" fmla="*/ 88392 h 474798"/>
              <a:gd name="connsiteX97" fmla="*/ 9939222 w 12192000"/>
              <a:gd name="connsiteY97" fmla="*/ 42253 h 474798"/>
              <a:gd name="connsiteX98" fmla="*/ 10049712 w 12192000"/>
              <a:gd name="connsiteY98" fmla="*/ 0 h 474798"/>
              <a:gd name="connsiteX99" fmla="*/ 10160202 w 12192000"/>
              <a:gd name="connsiteY99" fmla="*/ 42253 h 474798"/>
              <a:gd name="connsiteX100" fmla="*/ 10282311 w 12192000"/>
              <a:gd name="connsiteY100" fmla="*/ 88392 h 474798"/>
              <a:gd name="connsiteX101" fmla="*/ 10404460 w 12192000"/>
              <a:gd name="connsiteY101" fmla="*/ 42253 h 474798"/>
              <a:gd name="connsiteX102" fmla="*/ 10514950 w 12192000"/>
              <a:gd name="connsiteY102" fmla="*/ 0 h 474798"/>
              <a:gd name="connsiteX103" fmla="*/ 10625440 w 12192000"/>
              <a:gd name="connsiteY103" fmla="*/ 42253 h 474798"/>
              <a:gd name="connsiteX104" fmla="*/ 10747589 w 12192000"/>
              <a:gd name="connsiteY104" fmla="*/ 88392 h 474798"/>
              <a:gd name="connsiteX105" fmla="*/ 10869509 w 12192000"/>
              <a:gd name="connsiteY105" fmla="*/ 42253 h 474798"/>
              <a:gd name="connsiteX106" fmla="*/ 10943549 w 12192000"/>
              <a:gd name="connsiteY106" fmla="*/ 3548 h 474798"/>
              <a:gd name="connsiteX107" fmla="*/ 10979941 w 12192000"/>
              <a:gd name="connsiteY107" fmla="*/ 6 h 474798"/>
              <a:gd name="connsiteX108" fmla="*/ 11016271 w 12192000"/>
              <a:gd name="connsiteY108" fmla="*/ 3548 h 474798"/>
              <a:gd name="connsiteX109" fmla="*/ 11090374 w 12192000"/>
              <a:gd name="connsiteY109" fmla="*/ 42253 h 474798"/>
              <a:gd name="connsiteX110" fmla="*/ 11212485 w 12192000"/>
              <a:gd name="connsiteY110" fmla="*/ 88392 h 474798"/>
              <a:gd name="connsiteX111" fmla="*/ 11334634 w 12192000"/>
              <a:gd name="connsiteY111" fmla="*/ 42253 h 474798"/>
              <a:gd name="connsiteX112" fmla="*/ 11445124 w 12192000"/>
              <a:gd name="connsiteY112" fmla="*/ 0 h 474798"/>
              <a:gd name="connsiteX113" fmla="*/ 11555614 w 12192000"/>
              <a:gd name="connsiteY113" fmla="*/ 42253 h 474798"/>
              <a:gd name="connsiteX114" fmla="*/ 11677723 w 12192000"/>
              <a:gd name="connsiteY114" fmla="*/ 88392 h 474798"/>
              <a:gd name="connsiteX115" fmla="*/ 11799872 w 12192000"/>
              <a:gd name="connsiteY115" fmla="*/ 42253 h 474798"/>
              <a:gd name="connsiteX116" fmla="*/ 11910362 w 12192000"/>
              <a:gd name="connsiteY116" fmla="*/ 0 h 474798"/>
              <a:gd name="connsiteX117" fmla="*/ 12020852 w 12192000"/>
              <a:gd name="connsiteY117" fmla="*/ 42253 h 474798"/>
              <a:gd name="connsiteX118" fmla="*/ 12143001 w 12192000"/>
              <a:gd name="connsiteY118" fmla="*/ 88392 h 474798"/>
              <a:gd name="connsiteX119" fmla="*/ 12183793 w 12192000"/>
              <a:gd name="connsiteY119" fmla="*/ 84371 h 474798"/>
              <a:gd name="connsiteX120" fmla="*/ 12192000 w 12192000"/>
              <a:gd name="connsiteY120" fmla="*/ 81673 h 474798"/>
              <a:gd name="connsiteX121" fmla="*/ 12192000 w 12192000"/>
              <a:gd name="connsiteY121" fmla="*/ 474798 h 474798"/>
              <a:gd name="connsiteX122" fmla="*/ 0 w 12192000"/>
              <a:gd name="connsiteY122" fmla="*/ 474798 h 474798"/>
              <a:gd name="connsiteX123" fmla="*/ 0 w 12192000"/>
              <a:gd name="connsiteY123" fmla="*/ 81611 h 474798"/>
              <a:gd name="connsiteX124" fmla="*/ 8400 w 12192000"/>
              <a:gd name="connsiteY124" fmla="*/ 84371 h 474798"/>
              <a:gd name="connsiteX125" fmla="*/ 49190 w 12192000"/>
              <a:gd name="connsiteY125" fmla="*/ 88392 h 474798"/>
              <a:gd name="connsiteX126" fmla="*/ 171339 w 12192000"/>
              <a:gd name="connsiteY126" fmla="*/ 42253 h 474798"/>
              <a:gd name="connsiteX127" fmla="*/ 281829 w 12192000"/>
              <a:gd name="connsiteY127" fmla="*/ 0 h 47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474798">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3" y="42253"/>
                </a:cubicBezTo>
                <a:cubicBezTo>
                  <a:pt x="4851312" y="20536"/>
                  <a:pt x="4878439" y="0"/>
                  <a:pt x="4933303"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7" y="42253"/>
                </a:cubicBezTo>
                <a:cubicBezTo>
                  <a:pt x="5538598" y="64923"/>
                  <a:pt x="5569419" y="88392"/>
                  <a:pt x="5630838"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60"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474798"/>
                </a:lnTo>
                <a:lnTo>
                  <a:pt x="0" y="474798"/>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274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封面">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27178A4C-BB63-DBF7-363F-45D321098675}"/>
              </a:ext>
            </a:extLst>
          </p:cNvPr>
          <p:cNvSpPr/>
          <p:nvPr userDrawn="1"/>
        </p:nvSpPr>
        <p:spPr>
          <a:xfrm flipV="1">
            <a:off x="0" y="-13862"/>
            <a:ext cx="12192000" cy="852952"/>
          </a:xfrm>
          <a:custGeom>
            <a:avLst/>
            <a:gdLst>
              <a:gd name="connsiteX0" fmla="*/ 281829 w 12192000"/>
              <a:gd name="connsiteY0" fmla="*/ 0 h 852952"/>
              <a:gd name="connsiteX1" fmla="*/ 392319 w 12192000"/>
              <a:gd name="connsiteY1" fmla="*/ 42253 h 852952"/>
              <a:gd name="connsiteX2" fmla="*/ 514428 w 12192000"/>
              <a:gd name="connsiteY2" fmla="*/ 88392 h 852952"/>
              <a:gd name="connsiteX3" fmla="*/ 636577 w 12192000"/>
              <a:gd name="connsiteY3" fmla="*/ 42253 h 852952"/>
              <a:gd name="connsiteX4" fmla="*/ 747067 w 12192000"/>
              <a:gd name="connsiteY4" fmla="*/ 0 h 852952"/>
              <a:gd name="connsiteX5" fmla="*/ 857557 w 12192000"/>
              <a:gd name="connsiteY5" fmla="*/ 42253 h 852952"/>
              <a:gd name="connsiteX6" fmla="*/ 979706 w 12192000"/>
              <a:gd name="connsiteY6" fmla="*/ 88392 h 852952"/>
              <a:gd name="connsiteX7" fmla="*/ 1101626 w 12192000"/>
              <a:gd name="connsiteY7" fmla="*/ 42253 h 852952"/>
              <a:gd name="connsiteX8" fmla="*/ 1175666 w 12192000"/>
              <a:gd name="connsiteY8" fmla="*/ 3548 h 852952"/>
              <a:gd name="connsiteX9" fmla="*/ 1212059 w 12192000"/>
              <a:gd name="connsiteY9" fmla="*/ 6 h 852952"/>
              <a:gd name="connsiteX10" fmla="*/ 1248388 w 12192000"/>
              <a:gd name="connsiteY10" fmla="*/ 3548 h 852952"/>
              <a:gd name="connsiteX11" fmla="*/ 1322491 w 12192000"/>
              <a:gd name="connsiteY11" fmla="*/ 42253 h 852952"/>
              <a:gd name="connsiteX12" fmla="*/ 1444602 w 12192000"/>
              <a:gd name="connsiteY12" fmla="*/ 88392 h 852952"/>
              <a:gd name="connsiteX13" fmla="*/ 1566751 w 12192000"/>
              <a:gd name="connsiteY13" fmla="*/ 42253 h 852952"/>
              <a:gd name="connsiteX14" fmla="*/ 1677241 w 12192000"/>
              <a:gd name="connsiteY14" fmla="*/ 0 h 852952"/>
              <a:gd name="connsiteX15" fmla="*/ 1787731 w 12192000"/>
              <a:gd name="connsiteY15" fmla="*/ 42253 h 852952"/>
              <a:gd name="connsiteX16" fmla="*/ 1909840 w 12192000"/>
              <a:gd name="connsiteY16" fmla="*/ 88392 h 852952"/>
              <a:gd name="connsiteX17" fmla="*/ 2031990 w 12192000"/>
              <a:gd name="connsiteY17" fmla="*/ 42253 h 852952"/>
              <a:gd name="connsiteX18" fmla="*/ 2142479 w 12192000"/>
              <a:gd name="connsiteY18" fmla="*/ 0 h 852952"/>
              <a:gd name="connsiteX19" fmla="*/ 2252969 w 12192000"/>
              <a:gd name="connsiteY19" fmla="*/ 42253 h 852952"/>
              <a:gd name="connsiteX20" fmla="*/ 2375118 w 12192000"/>
              <a:gd name="connsiteY20" fmla="*/ 88392 h 852952"/>
              <a:gd name="connsiteX21" fmla="*/ 2497038 w 12192000"/>
              <a:gd name="connsiteY21" fmla="*/ 42253 h 852952"/>
              <a:gd name="connsiteX22" fmla="*/ 2571078 w 12192000"/>
              <a:gd name="connsiteY22" fmla="*/ 3548 h 852952"/>
              <a:gd name="connsiteX23" fmla="*/ 2607471 w 12192000"/>
              <a:gd name="connsiteY23" fmla="*/ 6 h 852952"/>
              <a:gd name="connsiteX24" fmla="*/ 2643800 w 12192000"/>
              <a:gd name="connsiteY24" fmla="*/ 3548 h 852952"/>
              <a:gd name="connsiteX25" fmla="*/ 2717903 w 12192000"/>
              <a:gd name="connsiteY25" fmla="*/ 42253 h 852952"/>
              <a:gd name="connsiteX26" fmla="*/ 2840014 w 12192000"/>
              <a:gd name="connsiteY26" fmla="*/ 88392 h 852952"/>
              <a:gd name="connsiteX27" fmla="*/ 2962163 w 12192000"/>
              <a:gd name="connsiteY27" fmla="*/ 42253 h 852952"/>
              <a:gd name="connsiteX28" fmla="*/ 3072653 w 12192000"/>
              <a:gd name="connsiteY28" fmla="*/ 0 h 852952"/>
              <a:gd name="connsiteX29" fmla="*/ 3183143 w 12192000"/>
              <a:gd name="connsiteY29" fmla="*/ 42253 h 852952"/>
              <a:gd name="connsiteX30" fmla="*/ 3305252 w 12192000"/>
              <a:gd name="connsiteY30" fmla="*/ 88392 h 852952"/>
              <a:gd name="connsiteX31" fmla="*/ 3427401 w 12192000"/>
              <a:gd name="connsiteY31" fmla="*/ 42253 h 852952"/>
              <a:gd name="connsiteX32" fmla="*/ 3537891 w 12192000"/>
              <a:gd name="connsiteY32" fmla="*/ 0 h 852952"/>
              <a:gd name="connsiteX33" fmla="*/ 3648381 w 12192000"/>
              <a:gd name="connsiteY33" fmla="*/ 42253 h 852952"/>
              <a:gd name="connsiteX34" fmla="*/ 3770530 w 12192000"/>
              <a:gd name="connsiteY34" fmla="*/ 88392 h 852952"/>
              <a:gd name="connsiteX35" fmla="*/ 3892450 w 12192000"/>
              <a:gd name="connsiteY35" fmla="*/ 42253 h 852952"/>
              <a:gd name="connsiteX36" fmla="*/ 3966490 w 12192000"/>
              <a:gd name="connsiteY36" fmla="*/ 3548 h 852952"/>
              <a:gd name="connsiteX37" fmla="*/ 4002881 w 12192000"/>
              <a:gd name="connsiteY37" fmla="*/ 6 h 852952"/>
              <a:gd name="connsiteX38" fmla="*/ 4039210 w 12192000"/>
              <a:gd name="connsiteY38" fmla="*/ 3548 h 852952"/>
              <a:gd name="connsiteX39" fmla="*/ 4113314 w 12192000"/>
              <a:gd name="connsiteY39" fmla="*/ 42253 h 852952"/>
              <a:gd name="connsiteX40" fmla="*/ 4235426 w 12192000"/>
              <a:gd name="connsiteY40" fmla="*/ 88392 h 852952"/>
              <a:gd name="connsiteX41" fmla="*/ 4357574 w 12192000"/>
              <a:gd name="connsiteY41" fmla="*/ 42253 h 852952"/>
              <a:gd name="connsiteX42" fmla="*/ 4468064 w 12192000"/>
              <a:gd name="connsiteY42" fmla="*/ 0 h 852952"/>
              <a:gd name="connsiteX43" fmla="*/ 4578555 w 12192000"/>
              <a:gd name="connsiteY43" fmla="*/ 42253 h 852952"/>
              <a:gd name="connsiteX44" fmla="*/ 4700664 w 12192000"/>
              <a:gd name="connsiteY44" fmla="*/ 88392 h 852952"/>
              <a:gd name="connsiteX45" fmla="*/ 4822812 w 12192000"/>
              <a:gd name="connsiteY45" fmla="*/ 42253 h 852952"/>
              <a:gd name="connsiteX46" fmla="*/ 4933302 w 12192000"/>
              <a:gd name="connsiteY46" fmla="*/ 0 h 852952"/>
              <a:gd name="connsiteX47" fmla="*/ 5043793 w 12192000"/>
              <a:gd name="connsiteY47" fmla="*/ 42253 h 852952"/>
              <a:gd name="connsiteX48" fmla="*/ 5165941 w 12192000"/>
              <a:gd name="connsiteY48" fmla="*/ 88392 h 852952"/>
              <a:gd name="connsiteX49" fmla="*/ 5287862 w 12192000"/>
              <a:gd name="connsiteY49" fmla="*/ 42253 h 852952"/>
              <a:gd name="connsiteX50" fmla="*/ 5361901 w 12192000"/>
              <a:gd name="connsiteY50" fmla="*/ 3548 h 852952"/>
              <a:gd name="connsiteX51" fmla="*/ 5398293 w 12192000"/>
              <a:gd name="connsiteY51" fmla="*/ 6 h 852952"/>
              <a:gd name="connsiteX52" fmla="*/ 5434623 w 12192000"/>
              <a:gd name="connsiteY52" fmla="*/ 3548 h 852952"/>
              <a:gd name="connsiteX53" fmla="*/ 5508726 w 12192000"/>
              <a:gd name="connsiteY53" fmla="*/ 42253 h 852952"/>
              <a:gd name="connsiteX54" fmla="*/ 5630837 w 12192000"/>
              <a:gd name="connsiteY54" fmla="*/ 88392 h 852952"/>
              <a:gd name="connsiteX55" fmla="*/ 5752986 w 12192000"/>
              <a:gd name="connsiteY55" fmla="*/ 42253 h 852952"/>
              <a:gd name="connsiteX56" fmla="*/ 5863476 w 12192000"/>
              <a:gd name="connsiteY56" fmla="*/ 0 h 852952"/>
              <a:gd name="connsiteX57" fmla="*/ 5973966 w 12192000"/>
              <a:gd name="connsiteY57" fmla="*/ 42253 h 852952"/>
              <a:gd name="connsiteX58" fmla="*/ 6096075 w 12192000"/>
              <a:gd name="connsiteY58" fmla="*/ 88392 h 852952"/>
              <a:gd name="connsiteX59" fmla="*/ 6218224 w 12192000"/>
              <a:gd name="connsiteY59" fmla="*/ 42253 h 852952"/>
              <a:gd name="connsiteX60" fmla="*/ 6328714 w 12192000"/>
              <a:gd name="connsiteY60" fmla="*/ 0 h 852952"/>
              <a:gd name="connsiteX61" fmla="*/ 6439204 w 12192000"/>
              <a:gd name="connsiteY61" fmla="*/ 42253 h 852952"/>
              <a:gd name="connsiteX62" fmla="*/ 6561353 w 12192000"/>
              <a:gd name="connsiteY62" fmla="*/ 88392 h 852952"/>
              <a:gd name="connsiteX63" fmla="*/ 6683273 w 12192000"/>
              <a:gd name="connsiteY63" fmla="*/ 42253 h 852952"/>
              <a:gd name="connsiteX64" fmla="*/ 6757313 w 12192000"/>
              <a:gd name="connsiteY64" fmla="*/ 3548 h 852952"/>
              <a:gd name="connsiteX65" fmla="*/ 6793705 w 12192000"/>
              <a:gd name="connsiteY65" fmla="*/ 6 h 852952"/>
              <a:gd name="connsiteX66" fmla="*/ 6830034 w 12192000"/>
              <a:gd name="connsiteY66" fmla="*/ 3548 h 852952"/>
              <a:gd name="connsiteX67" fmla="*/ 6904138 w 12192000"/>
              <a:gd name="connsiteY67" fmla="*/ 42253 h 852952"/>
              <a:gd name="connsiteX68" fmla="*/ 7026249 w 12192000"/>
              <a:gd name="connsiteY68" fmla="*/ 88392 h 852952"/>
              <a:gd name="connsiteX69" fmla="*/ 7148398 w 12192000"/>
              <a:gd name="connsiteY69" fmla="*/ 42253 h 852952"/>
              <a:gd name="connsiteX70" fmla="*/ 7258888 w 12192000"/>
              <a:gd name="connsiteY70" fmla="*/ 0 h 852952"/>
              <a:gd name="connsiteX71" fmla="*/ 7369378 w 12192000"/>
              <a:gd name="connsiteY71" fmla="*/ 42253 h 852952"/>
              <a:gd name="connsiteX72" fmla="*/ 7491487 w 12192000"/>
              <a:gd name="connsiteY72" fmla="*/ 88392 h 852952"/>
              <a:gd name="connsiteX73" fmla="*/ 7613636 w 12192000"/>
              <a:gd name="connsiteY73" fmla="*/ 42253 h 852952"/>
              <a:gd name="connsiteX74" fmla="*/ 7724126 w 12192000"/>
              <a:gd name="connsiteY74" fmla="*/ 0 h 852952"/>
              <a:gd name="connsiteX75" fmla="*/ 7834616 w 12192000"/>
              <a:gd name="connsiteY75" fmla="*/ 42253 h 852952"/>
              <a:gd name="connsiteX76" fmla="*/ 7956765 w 12192000"/>
              <a:gd name="connsiteY76" fmla="*/ 88392 h 852952"/>
              <a:gd name="connsiteX77" fmla="*/ 8078685 w 12192000"/>
              <a:gd name="connsiteY77" fmla="*/ 42253 h 852952"/>
              <a:gd name="connsiteX78" fmla="*/ 8152725 w 12192000"/>
              <a:gd name="connsiteY78" fmla="*/ 3548 h 852952"/>
              <a:gd name="connsiteX79" fmla="*/ 8189117 w 12192000"/>
              <a:gd name="connsiteY79" fmla="*/ 6 h 852952"/>
              <a:gd name="connsiteX80" fmla="*/ 8225447 w 12192000"/>
              <a:gd name="connsiteY80" fmla="*/ 3548 h 852952"/>
              <a:gd name="connsiteX81" fmla="*/ 8299550 w 12192000"/>
              <a:gd name="connsiteY81" fmla="*/ 42253 h 852952"/>
              <a:gd name="connsiteX82" fmla="*/ 8421661 w 12192000"/>
              <a:gd name="connsiteY82" fmla="*/ 88392 h 852952"/>
              <a:gd name="connsiteX83" fmla="*/ 8543810 w 12192000"/>
              <a:gd name="connsiteY83" fmla="*/ 42253 h 852952"/>
              <a:gd name="connsiteX84" fmla="*/ 8654300 w 12192000"/>
              <a:gd name="connsiteY84" fmla="*/ 0 h 852952"/>
              <a:gd name="connsiteX85" fmla="*/ 8764790 w 12192000"/>
              <a:gd name="connsiteY85" fmla="*/ 42253 h 852952"/>
              <a:gd name="connsiteX86" fmla="*/ 8886899 w 12192000"/>
              <a:gd name="connsiteY86" fmla="*/ 88392 h 852952"/>
              <a:gd name="connsiteX87" fmla="*/ 9009048 w 12192000"/>
              <a:gd name="connsiteY87" fmla="*/ 42253 h 852952"/>
              <a:gd name="connsiteX88" fmla="*/ 9119538 w 12192000"/>
              <a:gd name="connsiteY88" fmla="*/ 0 h 852952"/>
              <a:gd name="connsiteX89" fmla="*/ 9230028 w 12192000"/>
              <a:gd name="connsiteY89" fmla="*/ 42253 h 852952"/>
              <a:gd name="connsiteX90" fmla="*/ 9352177 w 12192000"/>
              <a:gd name="connsiteY90" fmla="*/ 88392 h 852952"/>
              <a:gd name="connsiteX91" fmla="*/ 9474097 w 12192000"/>
              <a:gd name="connsiteY91" fmla="*/ 42253 h 852952"/>
              <a:gd name="connsiteX92" fmla="*/ 9548137 w 12192000"/>
              <a:gd name="connsiteY92" fmla="*/ 3548 h 852952"/>
              <a:gd name="connsiteX93" fmla="*/ 9584529 w 12192000"/>
              <a:gd name="connsiteY93" fmla="*/ 6 h 852952"/>
              <a:gd name="connsiteX94" fmla="*/ 9620859 w 12192000"/>
              <a:gd name="connsiteY94" fmla="*/ 3548 h 852952"/>
              <a:gd name="connsiteX95" fmla="*/ 9694962 w 12192000"/>
              <a:gd name="connsiteY95" fmla="*/ 42253 h 852952"/>
              <a:gd name="connsiteX96" fmla="*/ 9817073 w 12192000"/>
              <a:gd name="connsiteY96" fmla="*/ 88392 h 852952"/>
              <a:gd name="connsiteX97" fmla="*/ 9939222 w 12192000"/>
              <a:gd name="connsiteY97" fmla="*/ 42253 h 852952"/>
              <a:gd name="connsiteX98" fmla="*/ 10049712 w 12192000"/>
              <a:gd name="connsiteY98" fmla="*/ 0 h 852952"/>
              <a:gd name="connsiteX99" fmla="*/ 10160202 w 12192000"/>
              <a:gd name="connsiteY99" fmla="*/ 42253 h 852952"/>
              <a:gd name="connsiteX100" fmla="*/ 10282311 w 12192000"/>
              <a:gd name="connsiteY100" fmla="*/ 88392 h 852952"/>
              <a:gd name="connsiteX101" fmla="*/ 10404460 w 12192000"/>
              <a:gd name="connsiteY101" fmla="*/ 42253 h 852952"/>
              <a:gd name="connsiteX102" fmla="*/ 10514950 w 12192000"/>
              <a:gd name="connsiteY102" fmla="*/ 0 h 852952"/>
              <a:gd name="connsiteX103" fmla="*/ 10625440 w 12192000"/>
              <a:gd name="connsiteY103" fmla="*/ 42253 h 852952"/>
              <a:gd name="connsiteX104" fmla="*/ 10747589 w 12192000"/>
              <a:gd name="connsiteY104" fmla="*/ 88392 h 852952"/>
              <a:gd name="connsiteX105" fmla="*/ 10869509 w 12192000"/>
              <a:gd name="connsiteY105" fmla="*/ 42253 h 852952"/>
              <a:gd name="connsiteX106" fmla="*/ 10943549 w 12192000"/>
              <a:gd name="connsiteY106" fmla="*/ 3548 h 852952"/>
              <a:gd name="connsiteX107" fmla="*/ 10979941 w 12192000"/>
              <a:gd name="connsiteY107" fmla="*/ 6 h 852952"/>
              <a:gd name="connsiteX108" fmla="*/ 11016271 w 12192000"/>
              <a:gd name="connsiteY108" fmla="*/ 3548 h 852952"/>
              <a:gd name="connsiteX109" fmla="*/ 11090374 w 12192000"/>
              <a:gd name="connsiteY109" fmla="*/ 42253 h 852952"/>
              <a:gd name="connsiteX110" fmla="*/ 11212485 w 12192000"/>
              <a:gd name="connsiteY110" fmla="*/ 88392 h 852952"/>
              <a:gd name="connsiteX111" fmla="*/ 11334634 w 12192000"/>
              <a:gd name="connsiteY111" fmla="*/ 42253 h 852952"/>
              <a:gd name="connsiteX112" fmla="*/ 11445124 w 12192000"/>
              <a:gd name="connsiteY112" fmla="*/ 0 h 852952"/>
              <a:gd name="connsiteX113" fmla="*/ 11555614 w 12192000"/>
              <a:gd name="connsiteY113" fmla="*/ 42253 h 852952"/>
              <a:gd name="connsiteX114" fmla="*/ 11677723 w 12192000"/>
              <a:gd name="connsiteY114" fmla="*/ 88392 h 852952"/>
              <a:gd name="connsiteX115" fmla="*/ 11799872 w 12192000"/>
              <a:gd name="connsiteY115" fmla="*/ 42253 h 852952"/>
              <a:gd name="connsiteX116" fmla="*/ 11910362 w 12192000"/>
              <a:gd name="connsiteY116" fmla="*/ 0 h 852952"/>
              <a:gd name="connsiteX117" fmla="*/ 12020852 w 12192000"/>
              <a:gd name="connsiteY117" fmla="*/ 42253 h 852952"/>
              <a:gd name="connsiteX118" fmla="*/ 12143001 w 12192000"/>
              <a:gd name="connsiteY118" fmla="*/ 88392 h 852952"/>
              <a:gd name="connsiteX119" fmla="*/ 12183793 w 12192000"/>
              <a:gd name="connsiteY119" fmla="*/ 84371 h 852952"/>
              <a:gd name="connsiteX120" fmla="*/ 12192000 w 12192000"/>
              <a:gd name="connsiteY120" fmla="*/ 81673 h 852952"/>
              <a:gd name="connsiteX121" fmla="*/ 12192000 w 12192000"/>
              <a:gd name="connsiteY121" fmla="*/ 852952 h 852952"/>
              <a:gd name="connsiteX122" fmla="*/ 0 w 12192000"/>
              <a:gd name="connsiteY122" fmla="*/ 852952 h 852952"/>
              <a:gd name="connsiteX123" fmla="*/ 0 w 12192000"/>
              <a:gd name="connsiteY123" fmla="*/ 81611 h 852952"/>
              <a:gd name="connsiteX124" fmla="*/ 8400 w 12192000"/>
              <a:gd name="connsiteY124" fmla="*/ 84371 h 852952"/>
              <a:gd name="connsiteX125" fmla="*/ 49190 w 12192000"/>
              <a:gd name="connsiteY125" fmla="*/ 88392 h 852952"/>
              <a:gd name="connsiteX126" fmla="*/ 171339 w 12192000"/>
              <a:gd name="connsiteY126" fmla="*/ 42253 h 852952"/>
              <a:gd name="connsiteX127" fmla="*/ 281829 w 12192000"/>
              <a:gd name="connsiteY127" fmla="*/ 0 h 85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852952">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2" y="42253"/>
                </a:cubicBezTo>
                <a:cubicBezTo>
                  <a:pt x="4851311" y="20536"/>
                  <a:pt x="4878439" y="0"/>
                  <a:pt x="4933302"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6" y="42253"/>
                </a:cubicBezTo>
                <a:cubicBezTo>
                  <a:pt x="5538598" y="64923"/>
                  <a:pt x="5569419" y="88392"/>
                  <a:pt x="5630837"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59"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852952"/>
                </a:lnTo>
                <a:lnTo>
                  <a:pt x="0" y="852952"/>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79EEE73A-64CF-0852-0E89-7CB31CD66EBD}"/>
              </a:ext>
            </a:extLst>
          </p:cNvPr>
          <p:cNvSpPr/>
          <p:nvPr userDrawn="1"/>
        </p:nvSpPr>
        <p:spPr>
          <a:xfrm>
            <a:off x="0" y="6383202"/>
            <a:ext cx="12192000" cy="474798"/>
          </a:xfrm>
          <a:custGeom>
            <a:avLst/>
            <a:gdLst>
              <a:gd name="connsiteX0" fmla="*/ 281829 w 12192000"/>
              <a:gd name="connsiteY0" fmla="*/ 0 h 474798"/>
              <a:gd name="connsiteX1" fmla="*/ 392319 w 12192000"/>
              <a:gd name="connsiteY1" fmla="*/ 42253 h 474798"/>
              <a:gd name="connsiteX2" fmla="*/ 514428 w 12192000"/>
              <a:gd name="connsiteY2" fmla="*/ 88392 h 474798"/>
              <a:gd name="connsiteX3" fmla="*/ 636577 w 12192000"/>
              <a:gd name="connsiteY3" fmla="*/ 42253 h 474798"/>
              <a:gd name="connsiteX4" fmla="*/ 747067 w 12192000"/>
              <a:gd name="connsiteY4" fmla="*/ 0 h 474798"/>
              <a:gd name="connsiteX5" fmla="*/ 857557 w 12192000"/>
              <a:gd name="connsiteY5" fmla="*/ 42253 h 474798"/>
              <a:gd name="connsiteX6" fmla="*/ 979706 w 12192000"/>
              <a:gd name="connsiteY6" fmla="*/ 88392 h 474798"/>
              <a:gd name="connsiteX7" fmla="*/ 1101626 w 12192000"/>
              <a:gd name="connsiteY7" fmla="*/ 42253 h 474798"/>
              <a:gd name="connsiteX8" fmla="*/ 1175666 w 12192000"/>
              <a:gd name="connsiteY8" fmla="*/ 3548 h 474798"/>
              <a:gd name="connsiteX9" fmla="*/ 1212059 w 12192000"/>
              <a:gd name="connsiteY9" fmla="*/ 6 h 474798"/>
              <a:gd name="connsiteX10" fmla="*/ 1248388 w 12192000"/>
              <a:gd name="connsiteY10" fmla="*/ 3548 h 474798"/>
              <a:gd name="connsiteX11" fmla="*/ 1322491 w 12192000"/>
              <a:gd name="connsiteY11" fmla="*/ 42253 h 474798"/>
              <a:gd name="connsiteX12" fmla="*/ 1444602 w 12192000"/>
              <a:gd name="connsiteY12" fmla="*/ 88392 h 474798"/>
              <a:gd name="connsiteX13" fmla="*/ 1566751 w 12192000"/>
              <a:gd name="connsiteY13" fmla="*/ 42253 h 474798"/>
              <a:gd name="connsiteX14" fmla="*/ 1677241 w 12192000"/>
              <a:gd name="connsiteY14" fmla="*/ 0 h 474798"/>
              <a:gd name="connsiteX15" fmla="*/ 1787731 w 12192000"/>
              <a:gd name="connsiteY15" fmla="*/ 42253 h 474798"/>
              <a:gd name="connsiteX16" fmla="*/ 1909840 w 12192000"/>
              <a:gd name="connsiteY16" fmla="*/ 88392 h 474798"/>
              <a:gd name="connsiteX17" fmla="*/ 2031990 w 12192000"/>
              <a:gd name="connsiteY17" fmla="*/ 42253 h 474798"/>
              <a:gd name="connsiteX18" fmla="*/ 2142479 w 12192000"/>
              <a:gd name="connsiteY18" fmla="*/ 0 h 474798"/>
              <a:gd name="connsiteX19" fmla="*/ 2252969 w 12192000"/>
              <a:gd name="connsiteY19" fmla="*/ 42253 h 474798"/>
              <a:gd name="connsiteX20" fmla="*/ 2375118 w 12192000"/>
              <a:gd name="connsiteY20" fmla="*/ 88392 h 474798"/>
              <a:gd name="connsiteX21" fmla="*/ 2497038 w 12192000"/>
              <a:gd name="connsiteY21" fmla="*/ 42253 h 474798"/>
              <a:gd name="connsiteX22" fmla="*/ 2571078 w 12192000"/>
              <a:gd name="connsiteY22" fmla="*/ 3548 h 474798"/>
              <a:gd name="connsiteX23" fmla="*/ 2607471 w 12192000"/>
              <a:gd name="connsiteY23" fmla="*/ 6 h 474798"/>
              <a:gd name="connsiteX24" fmla="*/ 2643800 w 12192000"/>
              <a:gd name="connsiteY24" fmla="*/ 3548 h 474798"/>
              <a:gd name="connsiteX25" fmla="*/ 2717903 w 12192000"/>
              <a:gd name="connsiteY25" fmla="*/ 42253 h 474798"/>
              <a:gd name="connsiteX26" fmla="*/ 2840014 w 12192000"/>
              <a:gd name="connsiteY26" fmla="*/ 88392 h 474798"/>
              <a:gd name="connsiteX27" fmla="*/ 2962163 w 12192000"/>
              <a:gd name="connsiteY27" fmla="*/ 42253 h 474798"/>
              <a:gd name="connsiteX28" fmla="*/ 3072653 w 12192000"/>
              <a:gd name="connsiteY28" fmla="*/ 0 h 474798"/>
              <a:gd name="connsiteX29" fmla="*/ 3183143 w 12192000"/>
              <a:gd name="connsiteY29" fmla="*/ 42253 h 474798"/>
              <a:gd name="connsiteX30" fmla="*/ 3305252 w 12192000"/>
              <a:gd name="connsiteY30" fmla="*/ 88392 h 474798"/>
              <a:gd name="connsiteX31" fmla="*/ 3427401 w 12192000"/>
              <a:gd name="connsiteY31" fmla="*/ 42253 h 474798"/>
              <a:gd name="connsiteX32" fmla="*/ 3537891 w 12192000"/>
              <a:gd name="connsiteY32" fmla="*/ 0 h 474798"/>
              <a:gd name="connsiteX33" fmla="*/ 3648381 w 12192000"/>
              <a:gd name="connsiteY33" fmla="*/ 42253 h 474798"/>
              <a:gd name="connsiteX34" fmla="*/ 3770530 w 12192000"/>
              <a:gd name="connsiteY34" fmla="*/ 88392 h 474798"/>
              <a:gd name="connsiteX35" fmla="*/ 3892450 w 12192000"/>
              <a:gd name="connsiteY35" fmla="*/ 42253 h 474798"/>
              <a:gd name="connsiteX36" fmla="*/ 3966490 w 12192000"/>
              <a:gd name="connsiteY36" fmla="*/ 3548 h 474798"/>
              <a:gd name="connsiteX37" fmla="*/ 4002881 w 12192000"/>
              <a:gd name="connsiteY37" fmla="*/ 6 h 474798"/>
              <a:gd name="connsiteX38" fmla="*/ 4039210 w 12192000"/>
              <a:gd name="connsiteY38" fmla="*/ 3548 h 474798"/>
              <a:gd name="connsiteX39" fmla="*/ 4113314 w 12192000"/>
              <a:gd name="connsiteY39" fmla="*/ 42253 h 474798"/>
              <a:gd name="connsiteX40" fmla="*/ 4235426 w 12192000"/>
              <a:gd name="connsiteY40" fmla="*/ 88392 h 474798"/>
              <a:gd name="connsiteX41" fmla="*/ 4357574 w 12192000"/>
              <a:gd name="connsiteY41" fmla="*/ 42253 h 474798"/>
              <a:gd name="connsiteX42" fmla="*/ 4468064 w 12192000"/>
              <a:gd name="connsiteY42" fmla="*/ 0 h 474798"/>
              <a:gd name="connsiteX43" fmla="*/ 4578555 w 12192000"/>
              <a:gd name="connsiteY43" fmla="*/ 42253 h 474798"/>
              <a:gd name="connsiteX44" fmla="*/ 4700664 w 12192000"/>
              <a:gd name="connsiteY44" fmla="*/ 88392 h 474798"/>
              <a:gd name="connsiteX45" fmla="*/ 4822813 w 12192000"/>
              <a:gd name="connsiteY45" fmla="*/ 42253 h 474798"/>
              <a:gd name="connsiteX46" fmla="*/ 4933303 w 12192000"/>
              <a:gd name="connsiteY46" fmla="*/ 0 h 474798"/>
              <a:gd name="connsiteX47" fmla="*/ 5043793 w 12192000"/>
              <a:gd name="connsiteY47" fmla="*/ 42253 h 474798"/>
              <a:gd name="connsiteX48" fmla="*/ 5165941 w 12192000"/>
              <a:gd name="connsiteY48" fmla="*/ 88392 h 474798"/>
              <a:gd name="connsiteX49" fmla="*/ 5287862 w 12192000"/>
              <a:gd name="connsiteY49" fmla="*/ 42253 h 474798"/>
              <a:gd name="connsiteX50" fmla="*/ 5361901 w 12192000"/>
              <a:gd name="connsiteY50" fmla="*/ 3548 h 474798"/>
              <a:gd name="connsiteX51" fmla="*/ 5398293 w 12192000"/>
              <a:gd name="connsiteY51" fmla="*/ 6 h 474798"/>
              <a:gd name="connsiteX52" fmla="*/ 5434623 w 12192000"/>
              <a:gd name="connsiteY52" fmla="*/ 3548 h 474798"/>
              <a:gd name="connsiteX53" fmla="*/ 5508727 w 12192000"/>
              <a:gd name="connsiteY53" fmla="*/ 42253 h 474798"/>
              <a:gd name="connsiteX54" fmla="*/ 5630838 w 12192000"/>
              <a:gd name="connsiteY54" fmla="*/ 88392 h 474798"/>
              <a:gd name="connsiteX55" fmla="*/ 5752986 w 12192000"/>
              <a:gd name="connsiteY55" fmla="*/ 42253 h 474798"/>
              <a:gd name="connsiteX56" fmla="*/ 5863476 w 12192000"/>
              <a:gd name="connsiteY56" fmla="*/ 0 h 474798"/>
              <a:gd name="connsiteX57" fmla="*/ 5973966 w 12192000"/>
              <a:gd name="connsiteY57" fmla="*/ 42253 h 474798"/>
              <a:gd name="connsiteX58" fmla="*/ 6096075 w 12192000"/>
              <a:gd name="connsiteY58" fmla="*/ 88392 h 474798"/>
              <a:gd name="connsiteX59" fmla="*/ 6218224 w 12192000"/>
              <a:gd name="connsiteY59" fmla="*/ 42253 h 474798"/>
              <a:gd name="connsiteX60" fmla="*/ 6328714 w 12192000"/>
              <a:gd name="connsiteY60" fmla="*/ 0 h 474798"/>
              <a:gd name="connsiteX61" fmla="*/ 6439204 w 12192000"/>
              <a:gd name="connsiteY61" fmla="*/ 42253 h 474798"/>
              <a:gd name="connsiteX62" fmla="*/ 6561353 w 12192000"/>
              <a:gd name="connsiteY62" fmla="*/ 88392 h 474798"/>
              <a:gd name="connsiteX63" fmla="*/ 6683273 w 12192000"/>
              <a:gd name="connsiteY63" fmla="*/ 42253 h 474798"/>
              <a:gd name="connsiteX64" fmla="*/ 6757313 w 12192000"/>
              <a:gd name="connsiteY64" fmla="*/ 3548 h 474798"/>
              <a:gd name="connsiteX65" fmla="*/ 6793705 w 12192000"/>
              <a:gd name="connsiteY65" fmla="*/ 6 h 474798"/>
              <a:gd name="connsiteX66" fmla="*/ 6830034 w 12192000"/>
              <a:gd name="connsiteY66" fmla="*/ 3548 h 474798"/>
              <a:gd name="connsiteX67" fmla="*/ 6904138 w 12192000"/>
              <a:gd name="connsiteY67" fmla="*/ 42253 h 474798"/>
              <a:gd name="connsiteX68" fmla="*/ 7026249 w 12192000"/>
              <a:gd name="connsiteY68" fmla="*/ 88392 h 474798"/>
              <a:gd name="connsiteX69" fmla="*/ 7148398 w 12192000"/>
              <a:gd name="connsiteY69" fmla="*/ 42253 h 474798"/>
              <a:gd name="connsiteX70" fmla="*/ 7258888 w 12192000"/>
              <a:gd name="connsiteY70" fmla="*/ 0 h 474798"/>
              <a:gd name="connsiteX71" fmla="*/ 7369378 w 12192000"/>
              <a:gd name="connsiteY71" fmla="*/ 42253 h 474798"/>
              <a:gd name="connsiteX72" fmla="*/ 7491487 w 12192000"/>
              <a:gd name="connsiteY72" fmla="*/ 88392 h 474798"/>
              <a:gd name="connsiteX73" fmla="*/ 7613636 w 12192000"/>
              <a:gd name="connsiteY73" fmla="*/ 42253 h 474798"/>
              <a:gd name="connsiteX74" fmla="*/ 7724126 w 12192000"/>
              <a:gd name="connsiteY74" fmla="*/ 0 h 474798"/>
              <a:gd name="connsiteX75" fmla="*/ 7834616 w 12192000"/>
              <a:gd name="connsiteY75" fmla="*/ 42253 h 474798"/>
              <a:gd name="connsiteX76" fmla="*/ 7956765 w 12192000"/>
              <a:gd name="connsiteY76" fmla="*/ 88392 h 474798"/>
              <a:gd name="connsiteX77" fmla="*/ 8078685 w 12192000"/>
              <a:gd name="connsiteY77" fmla="*/ 42253 h 474798"/>
              <a:gd name="connsiteX78" fmla="*/ 8152725 w 12192000"/>
              <a:gd name="connsiteY78" fmla="*/ 3548 h 474798"/>
              <a:gd name="connsiteX79" fmla="*/ 8189117 w 12192000"/>
              <a:gd name="connsiteY79" fmla="*/ 6 h 474798"/>
              <a:gd name="connsiteX80" fmla="*/ 8225447 w 12192000"/>
              <a:gd name="connsiteY80" fmla="*/ 3548 h 474798"/>
              <a:gd name="connsiteX81" fmla="*/ 8299550 w 12192000"/>
              <a:gd name="connsiteY81" fmla="*/ 42253 h 474798"/>
              <a:gd name="connsiteX82" fmla="*/ 8421661 w 12192000"/>
              <a:gd name="connsiteY82" fmla="*/ 88392 h 474798"/>
              <a:gd name="connsiteX83" fmla="*/ 8543810 w 12192000"/>
              <a:gd name="connsiteY83" fmla="*/ 42253 h 474798"/>
              <a:gd name="connsiteX84" fmla="*/ 8654300 w 12192000"/>
              <a:gd name="connsiteY84" fmla="*/ 0 h 474798"/>
              <a:gd name="connsiteX85" fmla="*/ 8764790 w 12192000"/>
              <a:gd name="connsiteY85" fmla="*/ 42253 h 474798"/>
              <a:gd name="connsiteX86" fmla="*/ 8886899 w 12192000"/>
              <a:gd name="connsiteY86" fmla="*/ 88392 h 474798"/>
              <a:gd name="connsiteX87" fmla="*/ 9009048 w 12192000"/>
              <a:gd name="connsiteY87" fmla="*/ 42253 h 474798"/>
              <a:gd name="connsiteX88" fmla="*/ 9119538 w 12192000"/>
              <a:gd name="connsiteY88" fmla="*/ 0 h 474798"/>
              <a:gd name="connsiteX89" fmla="*/ 9230028 w 12192000"/>
              <a:gd name="connsiteY89" fmla="*/ 42253 h 474798"/>
              <a:gd name="connsiteX90" fmla="*/ 9352177 w 12192000"/>
              <a:gd name="connsiteY90" fmla="*/ 88392 h 474798"/>
              <a:gd name="connsiteX91" fmla="*/ 9474097 w 12192000"/>
              <a:gd name="connsiteY91" fmla="*/ 42253 h 474798"/>
              <a:gd name="connsiteX92" fmla="*/ 9548137 w 12192000"/>
              <a:gd name="connsiteY92" fmla="*/ 3548 h 474798"/>
              <a:gd name="connsiteX93" fmla="*/ 9584529 w 12192000"/>
              <a:gd name="connsiteY93" fmla="*/ 6 h 474798"/>
              <a:gd name="connsiteX94" fmla="*/ 9620859 w 12192000"/>
              <a:gd name="connsiteY94" fmla="*/ 3548 h 474798"/>
              <a:gd name="connsiteX95" fmla="*/ 9694962 w 12192000"/>
              <a:gd name="connsiteY95" fmla="*/ 42253 h 474798"/>
              <a:gd name="connsiteX96" fmla="*/ 9817073 w 12192000"/>
              <a:gd name="connsiteY96" fmla="*/ 88392 h 474798"/>
              <a:gd name="connsiteX97" fmla="*/ 9939222 w 12192000"/>
              <a:gd name="connsiteY97" fmla="*/ 42253 h 474798"/>
              <a:gd name="connsiteX98" fmla="*/ 10049712 w 12192000"/>
              <a:gd name="connsiteY98" fmla="*/ 0 h 474798"/>
              <a:gd name="connsiteX99" fmla="*/ 10160202 w 12192000"/>
              <a:gd name="connsiteY99" fmla="*/ 42253 h 474798"/>
              <a:gd name="connsiteX100" fmla="*/ 10282311 w 12192000"/>
              <a:gd name="connsiteY100" fmla="*/ 88392 h 474798"/>
              <a:gd name="connsiteX101" fmla="*/ 10404460 w 12192000"/>
              <a:gd name="connsiteY101" fmla="*/ 42253 h 474798"/>
              <a:gd name="connsiteX102" fmla="*/ 10514950 w 12192000"/>
              <a:gd name="connsiteY102" fmla="*/ 0 h 474798"/>
              <a:gd name="connsiteX103" fmla="*/ 10625440 w 12192000"/>
              <a:gd name="connsiteY103" fmla="*/ 42253 h 474798"/>
              <a:gd name="connsiteX104" fmla="*/ 10747589 w 12192000"/>
              <a:gd name="connsiteY104" fmla="*/ 88392 h 474798"/>
              <a:gd name="connsiteX105" fmla="*/ 10869509 w 12192000"/>
              <a:gd name="connsiteY105" fmla="*/ 42253 h 474798"/>
              <a:gd name="connsiteX106" fmla="*/ 10943549 w 12192000"/>
              <a:gd name="connsiteY106" fmla="*/ 3548 h 474798"/>
              <a:gd name="connsiteX107" fmla="*/ 10979941 w 12192000"/>
              <a:gd name="connsiteY107" fmla="*/ 6 h 474798"/>
              <a:gd name="connsiteX108" fmla="*/ 11016271 w 12192000"/>
              <a:gd name="connsiteY108" fmla="*/ 3548 h 474798"/>
              <a:gd name="connsiteX109" fmla="*/ 11090374 w 12192000"/>
              <a:gd name="connsiteY109" fmla="*/ 42253 h 474798"/>
              <a:gd name="connsiteX110" fmla="*/ 11212485 w 12192000"/>
              <a:gd name="connsiteY110" fmla="*/ 88392 h 474798"/>
              <a:gd name="connsiteX111" fmla="*/ 11334634 w 12192000"/>
              <a:gd name="connsiteY111" fmla="*/ 42253 h 474798"/>
              <a:gd name="connsiteX112" fmla="*/ 11445124 w 12192000"/>
              <a:gd name="connsiteY112" fmla="*/ 0 h 474798"/>
              <a:gd name="connsiteX113" fmla="*/ 11555614 w 12192000"/>
              <a:gd name="connsiteY113" fmla="*/ 42253 h 474798"/>
              <a:gd name="connsiteX114" fmla="*/ 11677723 w 12192000"/>
              <a:gd name="connsiteY114" fmla="*/ 88392 h 474798"/>
              <a:gd name="connsiteX115" fmla="*/ 11799872 w 12192000"/>
              <a:gd name="connsiteY115" fmla="*/ 42253 h 474798"/>
              <a:gd name="connsiteX116" fmla="*/ 11910362 w 12192000"/>
              <a:gd name="connsiteY116" fmla="*/ 0 h 474798"/>
              <a:gd name="connsiteX117" fmla="*/ 12020852 w 12192000"/>
              <a:gd name="connsiteY117" fmla="*/ 42253 h 474798"/>
              <a:gd name="connsiteX118" fmla="*/ 12143001 w 12192000"/>
              <a:gd name="connsiteY118" fmla="*/ 88392 h 474798"/>
              <a:gd name="connsiteX119" fmla="*/ 12183793 w 12192000"/>
              <a:gd name="connsiteY119" fmla="*/ 84371 h 474798"/>
              <a:gd name="connsiteX120" fmla="*/ 12192000 w 12192000"/>
              <a:gd name="connsiteY120" fmla="*/ 81673 h 474798"/>
              <a:gd name="connsiteX121" fmla="*/ 12192000 w 12192000"/>
              <a:gd name="connsiteY121" fmla="*/ 474798 h 474798"/>
              <a:gd name="connsiteX122" fmla="*/ 0 w 12192000"/>
              <a:gd name="connsiteY122" fmla="*/ 474798 h 474798"/>
              <a:gd name="connsiteX123" fmla="*/ 0 w 12192000"/>
              <a:gd name="connsiteY123" fmla="*/ 81611 h 474798"/>
              <a:gd name="connsiteX124" fmla="*/ 8400 w 12192000"/>
              <a:gd name="connsiteY124" fmla="*/ 84371 h 474798"/>
              <a:gd name="connsiteX125" fmla="*/ 49190 w 12192000"/>
              <a:gd name="connsiteY125" fmla="*/ 88392 h 474798"/>
              <a:gd name="connsiteX126" fmla="*/ 171339 w 12192000"/>
              <a:gd name="connsiteY126" fmla="*/ 42253 h 474798"/>
              <a:gd name="connsiteX127" fmla="*/ 281829 w 12192000"/>
              <a:gd name="connsiteY127" fmla="*/ 0 h 47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474798">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3" y="42253"/>
                </a:cubicBezTo>
                <a:cubicBezTo>
                  <a:pt x="4851312" y="20536"/>
                  <a:pt x="4878439" y="0"/>
                  <a:pt x="4933303"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7" y="42253"/>
                </a:cubicBezTo>
                <a:cubicBezTo>
                  <a:pt x="5538598" y="64923"/>
                  <a:pt x="5569419" y="88392"/>
                  <a:pt x="5630838"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60"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474798"/>
                </a:lnTo>
                <a:lnTo>
                  <a:pt x="0" y="474798"/>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2809635-D89D-57C6-2117-D9C98D4C700B}"/>
              </a:ext>
            </a:extLst>
          </p:cNvPr>
          <p:cNvSpPr txBox="1"/>
          <p:nvPr userDrawn="1"/>
        </p:nvSpPr>
        <p:spPr>
          <a:xfrm>
            <a:off x="11267501" y="1533782"/>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spTree>
    <p:extLst>
      <p:ext uri="{BB962C8B-B14F-4D97-AF65-F5344CB8AC3E}">
        <p14:creationId xmlns:p14="http://schemas.microsoft.com/office/powerpoint/2010/main" val="183605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2.目录">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ED6E1027-1C55-B095-FA4B-A2BC22275E09}"/>
              </a:ext>
            </a:extLst>
          </p:cNvPr>
          <p:cNvSpPr/>
          <p:nvPr userDrawn="1"/>
        </p:nvSpPr>
        <p:spPr>
          <a:xfrm>
            <a:off x="0" y="3360992"/>
            <a:ext cx="12192000" cy="3497007"/>
          </a:xfrm>
          <a:custGeom>
            <a:avLst/>
            <a:gdLst>
              <a:gd name="connsiteX0" fmla="*/ 281829 w 12192000"/>
              <a:gd name="connsiteY0" fmla="*/ 0 h 3497007"/>
              <a:gd name="connsiteX1" fmla="*/ 392319 w 12192000"/>
              <a:gd name="connsiteY1" fmla="*/ 42253 h 3497007"/>
              <a:gd name="connsiteX2" fmla="*/ 514428 w 12192000"/>
              <a:gd name="connsiteY2" fmla="*/ 88392 h 3497007"/>
              <a:gd name="connsiteX3" fmla="*/ 636577 w 12192000"/>
              <a:gd name="connsiteY3" fmla="*/ 42253 h 3497007"/>
              <a:gd name="connsiteX4" fmla="*/ 747067 w 12192000"/>
              <a:gd name="connsiteY4" fmla="*/ 0 h 3497007"/>
              <a:gd name="connsiteX5" fmla="*/ 857557 w 12192000"/>
              <a:gd name="connsiteY5" fmla="*/ 42253 h 3497007"/>
              <a:gd name="connsiteX6" fmla="*/ 979706 w 12192000"/>
              <a:gd name="connsiteY6" fmla="*/ 88392 h 3497007"/>
              <a:gd name="connsiteX7" fmla="*/ 1101626 w 12192000"/>
              <a:gd name="connsiteY7" fmla="*/ 42253 h 3497007"/>
              <a:gd name="connsiteX8" fmla="*/ 1175666 w 12192000"/>
              <a:gd name="connsiteY8" fmla="*/ 3548 h 3497007"/>
              <a:gd name="connsiteX9" fmla="*/ 1212059 w 12192000"/>
              <a:gd name="connsiteY9" fmla="*/ 6 h 3497007"/>
              <a:gd name="connsiteX10" fmla="*/ 1248388 w 12192000"/>
              <a:gd name="connsiteY10" fmla="*/ 3548 h 3497007"/>
              <a:gd name="connsiteX11" fmla="*/ 1322491 w 12192000"/>
              <a:gd name="connsiteY11" fmla="*/ 42253 h 3497007"/>
              <a:gd name="connsiteX12" fmla="*/ 1444602 w 12192000"/>
              <a:gd name="connsiteY12" fmla="*/ 88392 h 3497007"/>
              <a:gd name="connsiteX13" fmla="*/ 1566751 w 12192000"/>
              <a:gd name="connsiteY13" fmla="*/ 42253 h 3497007"/>
              <a:gd name="connsiteX14" fmla="*/ 1677241 w 12192000"/>
              <a:gd name="connsiteY14" fmla="*/ 0 h 3497007"/>
              <a:gd name="connsiteX15" fmla="*/ 1787731 w 12192000"/>
              <a:gd name="connsiteY15" fmla="*/ 42253 h 3497007"/>
              <a:gd name="connsiteX16" fmla="*/ 1909840 w 12192000"/>
              <a:gd name="connsiteY16" fmla="*/ 88392 h 3497007"/>
              <a:gd name="connsiteX17" fmla="*/ 2031990 w 12192000"/>
              <a:gd name="connsiteY17" fmla="*/ 42253 h 3497007"/>
              <a:gd name="connsiteX18" fmla="*/ 2142479 w 12192000"/>
              <a:gd name="connsiteY18" fmla="*/ 0 h 3497007"/>
              <a:gd name="connsiteX19" fmla="*/ 2252969 w 12192000"/>
              <a:gd name="connsiteY19" fmla="*/ 42253 h 3497007"/>
              <a:gd name="connsiteX20" fmla="*/ 2375118 w 12192000"/>
              <a:gd name="connsiteY20" fmla="*/ 88392 h 3497007"/>
              <a:gd name="connsiteX21" fmla="*/ 2497038 w 12192000"/>
              <a:gd name="connsiteY21" fmla="*/ 42253 h 3497007"/>
              <a:gd name="connsiteX22" fmla="*/ 2571078 w 12192000"/>
              <a:gd name="connsiteY22" fmla="*/ 3548 h 3497007"/>
              <a:gd name="connsiteX23" fmla="*/ 2607471 w 12192000"/>
              <a:gd name="connsiteY23" fmla="*/ 6 h 3497007"/>
              <a:gd name="connsiteX24" fmla="*/ 2643800 w 12192000"/>
              <a:gd name="connsiteY24" fmla="*/ 3548 h 3497007"/>
              <a:gd name="connsiteX25" fmla="*/ 2717903 w 12192000"/>
              <a:gd name="connsiteY25" fmla="*/ 42253 h 3497007"/>
              <a:gd name="connsiteX26" fmla="*/ 2840014 w 12192000"/>
              <a:gd name="connsiteY26" fmla="*/ 88392 h 3497007"/>
              <a:gd name="connsiteX27" fmla="*/ 2962163 w 12192000"/>
              <a:gd name="connsiteY27" fmla="*/ 42253 h 3497007"/>
              <a:gd name="connsiteX28" fmla="*/ 3072653 w 12192000"/>
              <a:gd name="connsiteY28" fmla="*/ 0 h 3497007"/>
              <a:gd name="connsiteX29" fmla="*/ 3183143 w 12192000"/>
              <a:gd name="connsiteY29" fmla="*/ 42253 h 3497007"/>
              <a:gd name="connsiteX30" fmla="*/ 3305252 w 12192000"/>
              <a:gd name="connsiteY30" fmla="*/ 88392 h 3497007"/>
              <a:gd name="connsiteX31" fmla="*/ 3427401 w 12192000"/>
              <a:gd name="connsiteY31" fmla="*/ 42253 h 3497007"/>
              <a:gd name="connsiteX32" fmla="*/ 3537891 w 12192000"/>
              <a:gd name="connsiteY32" fmla="*/ 0 h 3497007"/>
              <a:gd name="connsiteX33" fmla="*/ 3648381 w 12192000"/>
              <a:gd name="connsiteY33" fmla="*/ 42253 h 3497007"/>
              <a:gd name="connsiteX34" fmla="*/ 3770530 w 12192000"/>
              <a:gd name="connsiteY34" fmla="*/ 88392 h 3497007"/>
              <a:gd name="connsiteX35" fmla="*/ 3892450 w 12192000"/>
              <a:gd name="connsiteY35" fmla="*/ 42253 h 3497007"/>
              <a:gd name="connsiteX36" fmla="*/ 3966490 w 12192000"/>
              <a:gd name="connsiteY36" fmla="*/ 3548 h 3497007"/>
              <a:gd name="connsiteX37" fmla="*/ 4002881 w 12192000"/>
              <a:gd name="connsiteY37" fmla="*/ 6 h 3497007"/>
              <a:gd name="connsiteX38" fmla="*/ 4039210 w 12192000"/>
              <a:gd name="connsiteY38" fmla="*/ 3548 h 3497007"/>
              <a:gd name="connsiteX39" fmla="*/ 4113314 w 12192000"/>
              <a:gd name="connsiteY39" fmla="*/ 42253 h 3497007"/>
              <a:gd name="connsiteX40" fmla="*/ 4235426 w 12192000"/>
              <a:gd name="connsiteY40" fmla="*/ 88392 h 3497007"/>
              <a:gd name="connsiteX41" fmla="*/ 4357574 w 12192000"/>
              <a:gd name="connsiteY41" fmla="*/ 42253 h 3497007"/>
              <a:gd name="connsiteX42" fmla="*/ 4468064 w 12192000"/>
              <a:gd name="connsiteY42" fmla="*/ 0 h 3497007"/>
              <a:gd name="connsiteX43" fmla="*/ 4578555 w 12192000"/>
              <a:gd name="connsiteY43" fmla="*/ 42253 h 3497007"/>
              <a:gd name="connsiteX44" fmla="*/ 4700664 w 12192000"/>
              <a:gd name="connsiteY44" fmla="*/ 88392 h 3497007"/>
              <a:gd name="connsiteX45" fmla="*/ 4822813 w 12192000"/>
              <a:gd name="connsiteY45" fmla="*/ 42253 h 3497007"/>
              <a:gd name="connsiteX46" fmla="*/ 4933303 w 12192000"/>
              <a:gd name="connsiteY46" fmla="*/ 0 h 3497007"/>
              <a:gd name="connsiteX47" fmla="*/ 5043793 w 12192000"/>
              <a:gd name="connsiteY47" fmla="*/ 42253 h 3497007"/>
              <a:gd name="connsiteX48" fmla="*/ 5165941 w 12192000"/>
              <a:gd name="connsiteY48" fmla="*/ 88392 h 3497007"/>
              <a:gd name="connsiteX49" fmla="*/ 5287862 w 12192000"/>
              <a:gd name="connsiteY49" fmla="*/ 42253 h 3497007"/>
              <a:gd name="connsiteX50" fmla="*/ 5361901 w 12192000"/>
              <a:gd name="connsiteY50" fmla="*/ 3548 h 3497007"/>
              <a:gd name="connsiteX51" fmla="*/ 5398293 w 12192000"/>
              <a:gd name="connsiteY51" fmla="*/ 6 h 3497007"/>
              <a:gd name="connsiteX52" fmla="*/ 5434623 w 12192000"/>
              <a:gd name="connsiteY52" fmla="*/ 3548 h 3497007"/>
              <a:gd name="connsiteX53" fmla="*/ 5508727 w 12192000"/>
              <a:gd name="connsiteY53" fmla="*/ 42253 h 3497007"/>
              <a:gd name="connsiteX54" fmla="*/ 5630838 w 12192000"/>
              <a:gd name="connsiteY54" fmla="*/ 88392 h 3497007"/>
              <a:gd name="connsiteX55" fmla="*/ 5752986 w 12192000"/>
              <a:gd name="connsiteY55" fmla="*/ 42253 h 3497007"/>
              <a:gd name="connsiteX56" fmla="*/ 5863476 w 12192000"/>
              <a:gd name="connsiteY56" fmla="*/ 0 h 3497007"/>
              <a:gd name="connsiteX57" fmla="*/ 5973966 w 12192000"/>
              <a:gd name="connsiteY57" fmla="*/ 42253 h 3497007"/>
              <a:gd name="connsiteX58" fmla="*/ 6096075 w 12192000"/>
              <a:gd name="connsiteY58" fmla="*/ 88392 h 3497007"/>
              <a:gd name="connsiteX59" fmla="*/ 6218224 w 12192000"/>
              <a:gd name="connsiteY59" fmla="*/ 42253 h 3497007"/>
              <a:gd name="connsiteX60" fmla="*/ 6328714 w 12192000"/>
              <a:gd name="connsiteY60" fmla="*/ 0 h 3497007"/>
              <a:gd name="connsiteX61" fmla="*/ 6439204 w 12192000"/>
              <a:gd name="connsiteY61" fmla="*/ 42253 h 3497007"/>
              <a:gd name="connsiteX62" fmla="*/ 6561353 w 12192000"/>
              <a:gd name="connsiteY62" fmla="*/ 88392 h 3497007"/>
              <a:gd name="connsiteX63" fmla="*/ 6683273 w 12192000"/>
              <a:gd name="connsiteY63" fmla="*/ 42253 h 3497007"/>
              <a:gd name="connsiteX64" fmla="*/ 6757313 w 12192000"/>
              <a:gd name="connsiteY64" fmla="*/ 3548 h 3497007"/>
              <a:gd name="connsiteX65" fmla="*/ 6793705 w 12192000"/>
              <a:gd name="connsiteY65" fmla="*/ 6 h 3497007"/>
              <a:gd name="connsiteX66" fmla="*/ 6830034 w 12192000"/>
              <a:gd name="connsiteY66" fmla="*/ 3548 h 3497007"/>
              <a:gd name="connsiteX67" fmla="*/ 6904138 w 12192000"/>
              <a:gd name="connsiteY67" fmla="*/ 42253 h 3497007"/>
              <a:gd name="connsiteX68" fmla="*/ 7026249 w 12192000"/>
              <a:gd name="connsiteY68" fmla="*/ 88392 h 3497007"/>
              <a:gd name="connsiteX69" fmla="*/ 7148398 w 12192000"/>
              <a:gd name="connsiteY69" fmla="*/ 42253 h 3497007"/>
              <a:gd name="connsiteX70" fmla="*/ 7258888 w 12192000"/>
              <a:gd name="connsiteY70" fmla="*/ 0 h 3497007"/>
              <a:gd name="connsiteX71" fmla="*/ 7369378 w 12192000"/>
              <a:gd name="connsiteY71" fmla="*/ 42253 h 3497007"/>
              <a:gd name="connsiteX72" fmla="*/ 7491487 w 12192000"/>
              <a:gd name="connsiteY72" fmla="*/ 88392 h 3497007"/>
              <a:gd name="connsiteX73" fmla="*/ 7613636 w 12192000"/>
              <a:gd name="connsiteY73" fmla="*/ 42253 h 3497007"/>
              <a:gd name="connsiteX74" fmla="*/ 7724126 w 12192000"/>
              <a:gd name="connsiteY74" fmla="*/ 0 h 3497007"/>
              <a:gd name="connsiteX75" fmla="*/ 7834616 w 12192000"/>
              <a:gd name="connsiteY75" fmla="*/ 42253 h 3497007"/>
              <a:gd name="connsiteX76" fmla="*/ 7956765 w 12192000"/>
              <a:gd name="connsiteY76" fmla="*/ 88392 h 3497007"/>
              <a:gd name="connsiteX77" fmla="*/ 8078685 w 12192000"/>
              <a:gd name="connsiteY77" fmla="*/ 42253 h 3497007"/>
              <a:gd name="connsiteX78" fmla="*/ 8152725 w 12192000"/>
              <a:gd name="connsiteY78" fmla="*/ 3548 h 3497007"/>
              <a:gd name="connsiteX79" fmla="*/ 8189117 w 12192000"/>
              <a:gd name="connsiteY79" fmla="*/ 6 h 3497007"/>
              <a:gd name="connsiteX80" fmla="*/ 8225447 w 12192000"/>
              <a:gd name="connsiteY80" fmla="*/ 3548 h 3497007"/>
              <a:gd name="connsiteX81" fmla="*/ 8299550 w 12192000"/>
              <a:gd name="connsiteY81" fmla="*/ 42253 h 3497007"/>
              <a:gd name="connsiteX82" fmla="*/ 8421661 w 12192000"/>
              <a:gd name="connsiteY82" fmla="*/ 88392 h 3497007"/>
              <a:gd name="connsiteX83" fmla="*/ 8543810 w 12192000"/>
              <a:gd name="connsiteY83" fmla="*/ 42253 h 3497007"/>
              <a:gd name="connsiteX84" fmla="*/ 8654300 w 12192000"/>
              <a:gd name="connsiteY84" fmla="*/ 0 h 3497007"/>
              <a:gd name="connsiteX85" fmla="*/ 8764790 w 12192000"/>
              <a:gd name="connsiteY85" fmla="*/ 42253 h 3497007"/>
              <a:gd name="connsiteX86" fmla="*/ 8886899 w 12192000"/>
              <a:gd name="connsiteY86" fmla="*/ 88392 h 3497007"/>
              <a:gd name="connsiteX87" fmla="*/ 9009048 w 12192000"/>
              <a:gd name="connsiteY87" fmla="*/ 42253 h 3497007"/>
              <a:gd name="connsiteX88" fmla="*/ 9119538 w 12192000"/>
              <a:gd name="connsiteY88" fmla="*/ 0 h 3497007"/>
              <a:gd name="connsiteX89" fmla="*/ 9230028 w 12192000"/>
              <a:gd name="connsiteY89" fmla="*/ 42253 h 3497007"/>
              <a:gd name="connsiteX90" fmla="*/ 9352177 w 12192000"/>
              <a:gd name="connsiteY90" fmla="*/ 88392 h 3497007"/>
              <a:gd name="connsiteX91" fmla="*/ 9474097 w 12192000"/>
              <a:gd name="connsiteY91" fmla="*/ 42253 h 3497007"/>
              <a:gd name="connsiteX92" fmla="*/ 9548137 w 12192000"/>
              <a:gd name="connsiteY92" fmla="*/ 3548 h 3497007"/>
              <a:gd name="connsiteX93" fmla="*/ 9584529 w 12192000"/>
              <a:gd name="connsiteY93" fmla="*/ 6 h 3497007"/>
              <a:gd name="connsiteX94" fmla="*/ 9620859 w 12192000"/>
              <a:gd name="connsiteY94" fmla="*/ 3548 h 3497007"/>
              <a:gd name="connsiteX95" fmla="*/ 9694962 w 12192000"/>
              <a:gd name="connsiteY95" fmla="*/ 42253 h 3497007"/>
              <a:gd name="connsiteX96" fmla="*/ 9817073 w 12192000"/>
              <a:gd name="connsiteY96" fmla="*/ 88392 h 3497007"/>
              <a:gd name="connsiteX97" fmla="*/ 9939222 w 12192000"/>
              <a:gd name="connsiteY97" fmla="*/ 42253 h 3497007"/>
              <a:gd name="connsiteX98" fmla="*/ 10049712 w 12192000"/>
              <a:gd name="connsiteY98" fmla="*/ 0 h 3497007"/>
              <a:gd name="connsiteX99" fmla="*/ 10160202 w 12192000"/>
              <a:gd name="connsiteY99" fmla="*/ 42253 h 3497007"/>
              <a:gd name="connsiteX100" fmla="*/ 10282311 w 12192000"/>
              <a:gd name="connsiteY100" fmla="*/ 88392 h 3497007"/>
              <a:gd name="connsiteX101" fmla="*/ 10404460 w 12192000"/>
              <a:gd name="connsiteY101" fmla="*/ 42253 h 3497007"/>
              <a:gd name="connsiteX102" fmla="*/ 10514950 w 12192000"/>
              <a:gd name="connsiteY102" fmla="*/ 0 h 3497007"/>
              <a:gd name="connsiteX103" fmla="*/ 10625440 w 12192000"/>
              <a:gd name="connsiteY103" fmla="*/ 42253 h 3497007"/>
              <a:gd name="connsiteX104" fmla="*/ 10747589 w 12192000"/>
              <a:gd name="connsiteY104" fmla="*/ 88392 h 3497007"/>
              <a:gd name="connsiteX105" fmla="*/ 10869509 w 12192000"/>
              <a:gd name="connsiteY105" fmla="*/ 42253 h 3497007"/>
              <a:gd name="connsiteX106" fmla="*/ 10943549 w 12192000"/>
              <a:gd name="connsiteY106" fmla="*/ 3548 h 3497007"/>
              <a:gd name="connsiteX107" fmla="*/ 10979941 w 12192000"/>
              <a:gd name="connsiteY107" fmla="*/ 6 h 3497007"/>
              <a:gd name="connsiteX108" fmla="*/ 11016271 w 12192000"/>
              <a:gd name="connsiteY108" fmla="*/ 3548 h 3497007"/>
              <a:gd name="connsiteX109" fmla="*/ 11090374 w 12192000"/>
              <a:gd name="connsiteY109" fmla="*/ 42253 h 3497007"/>
              <a:gd name="connsiteX110" fmla="*/ 11212485 w 12192000"/>
              <a:gd name="connsiteY110" fmla="*/ 88392 h 3497007"/>
              <a:gd name="connsiteX111" fmla="*/ 11334634 w 12192000"/>
              <a:gd name="connsiteY111" fmla="*/ 42253 h 3497007"/>
              <a:gd name="connsiteX112" fmla="*/ 11445124 w 12192000"/>
              <a:gd name="connsiteY112" fmla="*/ 0 h 3497007"/>
              <a:gd name="connsiteX113" fmla="*/ 11555614 w 12192000"/>
              <a:gd name="connsiteY113" fmla="*/ 42253 h 3497007"/>
              <a:gd name="connsiteX114" fmla="*/ 11677723 w 12192000"/>
              <a:gd name="connsiteY114" fmla="*/ 88392 h 3497007"/>
              <a:gd name="connsiteX115" fmla="*/ 11799872 w 12192000"/>
              <a:gd name="connsiteY115" fmla="*/ 42253 h 3497007"/>
              <a:gd name="connsiteX116" fmla="*/ 11910362 w 12192000"/>
              <a:gd name="connsiteY116" fmla="*/ 0 h 3497007"/>
              <a:gd name="connsiteX117" fmla="*/ 12020852 w 12192000"/>
              <a:gd name="connsiteY117" fmla="*/ 42253 h 3497007"/>
              <a:gd name="connsiteX118" fmla="*/ 12143001 w 12192000"/>
              <a:gd name="connsiteY118" fmla="*/ 88392 h 3497007"/>
              <a:gd name="connsiteX119" fmla="*/ 12183793 w 12192000"/>
              <a:gd name="connsiteY119" fmla="*/ 84371 h 3497007"/>
              <a:gd name="connsiteX120" fmla="*/ 12192000 w 12192000"/>
              <a:gd name="connsiteY120" fmla="*/ 81673 h 3497007"/>
              <a:gd name="connsiteX121" fmla="*/ 12192000 w 12192000"/>
              <a:gd name="connsiteY121" fmla="*/ 474798 h 3497007"/>
              <a:gd name="connsiteX122" fmla="*/ 12192000 w 12192000"/>
              <a:gd name="connsiteY122" fmla="*/ 3497007 h 3497007"/>
              <a:gd name="connsiteX123" fmla="*/ 0 w 12192000"/>
              <a:gd name="connsiteY123" fmla="*/ 3497007 h 3497007"/>
              <a:gd name="connsiteX124" fmla="*/ 0 w 12192000"/>
              <a:gd name="connsiteY124" fmla="*/ 474798 h 3497007"/>
              <a:gd name="connsiteX125" fmla="*/ 0 w 12192000"/>
              <a:gd name="connsiteY125" fmla="*/ 81611 h 3497007"/>
              <a:gd name="connsiteX126" fmla="*/ 8400 w 12192000"/>
              <a:gd name="connsiteY126" fmla="*/ 84371 h 3497007"/>
              <a:gd name="connsiteX127" fmla="*/ 49190 w 12192000"/>
              <a:gd name="connsiteY127" fmla="*/ 88392 h 3497007"/>
              <a:gd name="connsiteX128" fmla="*/ 171339 w 12192000"/>
              <a:gd name="connsiteY128" fmla="*/ 42253 h 3497007"/>
              <a:gd name="connsiteX129" fmla="*/ 281829 w 12192000"/>
              <a:gd name="connsiteY129" fmla="*/ 0 h 34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192000" h="3497007">
                <a:moveTo>
                  <a:pt x="281829" y="0"/>
                </a:moveTo>
                <a:cubicBezTo>
                  <a:pt x="336692" y="0"/>
                  <a:pt x="363705" y="20536"/>
                  <a:pt x="392319" y="42253"/>
                </a:cubicBezTo>
                <a:cubicBezTo>
                  <a:pt x="422188" y="64923"/>
                  <a:pt x="453012" y="88392"/>
                  <a:pt x="514428" y="88392"/>
                </a:cubicBezTo>
                <a:cubicBezTo>
                  <a:pt x="575846" y="88392"/>
                  <a:pt x="606707" y="65113"/>
                  <a:pt x="636577" y="42253"/>
                </a:cubicBezTo>
                <a:cubicBezTo>
                  <a:pt x="665076" y="20536"/>
                  <a:pt x="692203" y="0"/>
                  <a:pt x="747067" y="0"/>
                </a:cubicBezTo>
                <a:cubicBezTo>
                  <a:pt x="801932" y="0"/>
                  <a:pt x="828944" y="20536"/>
                  <a:pt x="857557" y="42253"/>
                </a:cubicBezTo>
                <a:cubicBezTo>
                  <a:pt x="887428" y="64923"/>
                  <a:pt x="918326" y="88392"/>
                  <a:pt x="979706" y="88392"/>
                </a:cubicBezTo>
                <a:cubicBezTo>
                  <a:pt x="1041124" y="88392"/>
                  <a:pt x="1071984" y="64923"/>
                  <a:pt x="1101626" y="42253"/>
                </a:cubicBezTo>
                <a:cubicBezTo>
                  <a:pt x="1123001" y="25966"/>
                  <a:pt x="1143539" y="10342"/>
                  <a:pt x="1175666" y="3548"/>
                </a:cubicBezTo>
                <a:lnTo>
                  <a:pt x="1212059" y="6"/>
                </a:lnTo>
                <a:lnTo>
                  <a:pt x="1248388" y="3548"/>
                </a:lnTo>
                <a:cubicBezTo>
                  <a:pt x="1280472" y="10342"/>
                  <a:pt x="1301031" y="25966"/>
                  <a:pt x="1322491" y="42253"/>
                </a:cubicBezTo>
                <a:cubicBezTo>
                  <a:pt x="1352362" y="64923"/>
                  <a:pt x="1383184" y="88392"/>
                  <a:pt x="1444602" y="88392"/>
                </a:cubicBezTo>
                <a:cubicBezTo>
                  <a:pt x="1506018" y="88392"/>
                  <a:pt x="1536880" y="65113"/>
                  <a:pt x="1566751" y="42253"/>
                </a:cubicBezTo>
                <a:cubicBezTo>
                  <a:pt x="1595249" y="20536"/>
                  <a:pt x="1622376" y="0"/>
                  <a:pt x="1677241" y="0"/>
                </a:cubicBezTo>
                <a:cubicBezTo>
                  <a:pt x="1732104" y="0"/>
                  <a:pt x="1759117" y="20536"/>
                  <a:pt x="1787731" y="42253"/>
                </a:cubicBezTo>
                <a:cubicBezTo>
                  <a:pt x="1817600" y="64923"/>
                  <a:pt x="1848424" y="88392"/>
                  <a:pt x="1909840" y="88392"/>
                </a:cubicBezTo>
                <a:cubicBezTo>
                  <a:pt x="1971258" y="88392"/>
                  <a:pt x="2002120" y="65113"/>
                  <a:pt x="2031990" y="42253"/>
                </a:cubicBezTo>
                <a:cubicBezTo>
                  <a:pt x="2060488" y="20536"/>
                  <a:pt x="2087616" y="0"/>
                  <a:pt x="2142479" y="0"/>
                </a:cubicBezTo>
                <a:cubicBezTo>
                  <a:pt x="2197344" y="0"/>
                  <a:pt x="2224357" y="20536"/>
                  <a:pt x="2252969" y="42253"/>
                </a:cubicBezTo>
                <a:cubicBezTo>
                  <a:pt x="2282840" y="64923"/>
                  <a:pt x="2313739" y="88392"/>
                  <a:pt x="2375118" y="88392"/>
                </a:cubicBezTo>
                <a:cubicBezTo>
                  <a:pt x="2436536" y="88392"/>
                  <a:pt x="2467396" y="64923"/>
                  <a:pt x="2497038" y="42253"/>
                </a:cubicBezTo>
                <a:cubicBezTo>
                  <a:pt x="2518412" y="25966"/>
                  <a:pt x="2538951" y="10342"/>
                  <a:pt x="2571078" y="3548"/>
                </a:cubicBezTo>
                <a:lnTo>
                  <a:pt x="2607471" y="6"/>
                </a:lnTo>
                <a:lnTo>
                  <a:pt x="2643800" y="3548"/>
                </a:lnTo>
                <a:cubicBezTo>
                  <a:pt x="2675884" y="10342"/>
                  <a:pt x="2696443" y="25966"/>
                  <a:pt x="2717903" y="42253"/>
                </a:cubicBezTo>
                <a:cubicBezTo>
                  <a:pt x="2747774" y="64923"/>
                  <a:pt x="2778596" y="88392"/>
                  <a:pt x="2840014" y="88392"/>
                </a:cubicBezTo>
                <a:cubicBezTo>
                  <a:pt x="2901430" y="88392"/>
                  <a:pt x="2932292" y="65113"/>
                  <a:pt x="2962163" y="42253"/>
                </a:cubicBezTo>
                <a:cubicBezTo>
                  <a:pt x="2990661" y="20536"/>
                  <a:pt x="3017788" y="0"/>
                  <a:pt x="3072653" y="0"/>
                </a:cubicBezTo>
                <a:cubicBezTo>
                  <a:pt x="3127516" y="0"/>
                  <a:pt x="3154529" y="20536"/>
                  <a:pt x="3183143" y="42253"/>
                </a:cubicBezTo>
                <a:cubicBezTo>
                  <a:pt x="3213012" y="64923"/>
                  <a:pt x="3243836" y="88392"/>
                  <a:pt x="3305252" y="88392"/>
                </a:cubicBezTo>
                <a:cubicBezTo>
                  <a:pt x="3366670" y="88392"/>
                  <a:pt x="3397531" y="65113"/>
                  <a:pt x="3427401" y="42253"/>
                </a:cubicBezTo>
                <a:cubicBezTo>
                  <a:pt x="3455900" y="20536"/>
                  <a:pt x="3483027" y="0"/>
                  <a:pt x="3537891" y="0"/>
                </a:cubicBezTo>
                <a:cubicBezTo>
                  <a:pt x="3592756" y="0"/>
                  <a:pt x="3619768" y="20536"/>
                  <a:pt x="3648381" y="42253"/>
                </a:cubicBezTo>
                <a:cubicBezTo>
                  <a:pt x="3678252" y="64923"/>
                  <a:pt x="3709150" y="88392"/>
                  <a:pt x="3770530" y="88392"/>
                </a:cubicBezTo>
                <a:cubicBezTo>
                  <a:pt x="3831948" y="88392"/>
                  <a:pt x="3862808" y="64923"/>
                  <a:pt x="3892450" y="42253"/>
                </a:cubicBezTo>
                <a:cubicBezTo>
                  <a:pt x="3913824" y="25966"/>
                  <a:pt x="3934363" y="10342"/>
                  <a:pt x="3966490" y="3548"/>
                </a:cubicBezTo>
                <a:lnTo>
                  <a:pt x="4002881" y="6"/>
                </a:lnTo>
                <a:lnTo>
                  <a:pt x="4039210" y="3548"/>
                </a:lnTo>
                <a:cubicBezTo>
                  <a:pt x="4071296" y="10342"/>
                  <a:pt x="4091855" y="25966"/>
                  <a:pt x="4113314" y="42253"/>
                </a:cubicBezTo>
                <a:cubicBezTo>
                  <a:pt x="4143186" y="64923"/>
                  <a:pt x="4174007" y="88392"/>
                  <a:pt x="4235426" y="88392"/>
                </a:cubicBezTo>
                <a:cubicBezTo>
                  <a:pt x="4296842" y="88392"/>
                  <a:pt x="4327705" y="65113"/>
                  <a:pt x="4357574" y="42253"/>
                </a:cubicBezTo>
                <a:cubicBezTo>
                  <a:pt x="4386073" y="20536"/>
                  <a:pt x="4413201" y="0"/>
                  <a:pt x="4468064" y="0"/>
                </a:cubicBezTo>
                <a:cubicBezTo>
                  <a:pt x="4522927" y="0"/>
                  <a:pt x="4549940" y="20536"/>
                  <a:pt x="4578555" y="42253"/>
                </a:cubicBezTo>
                <a:cubicBezTo>
                  <a:pt x="4608424" y="64923"/>
                  <a:pt x="4639247" y="88392"/>
                  <a:pt x="4700664" y="88392"/>
                </a:cubicBezTo>
                <a:cubicBezTo>
                  <a:pt x="4762081" y="88392"/>
                  <a:pt x="4792942" y="65113"/>
                  <a:pt x="4822813" y="42253"/>
                </a:cubicBezTo>
                <a:cubicBezTo>
                  <a:pt x="4851312" y="20536"/>
                  <a:pt x="4878439" y="0"/>
                  <a:pt x="4933303" y="0"/>
                </a:cubicBezTo>
                <a:cubicBezTo>
                  <a:pt x="4988168" y="0"/>
                  <a:pt x="5015179" y="20536"/>
                  <a:pt x="5043793" y="42253"/>
                </a:cubicBezTo>
                <a:cubicBezTo>
                  <a:pt x="5073664" y="64923"/>
                  <a:pt x="5104561" y="88392"/>
                  <a:pt x="5165941" y="88392"/>
                </a:cubicBezTo>
                <a:cubicBezTo>
                  <a:pt x="5227359" y="88392"/>
                  <a:pt x="5258220" y="64923"/>
                  <a:pt x="5287862" y="42253"/>
                </a:cubicBezTo>
                <a:cubicBezTo>
                  <a:pt x="5309235" y="25966"/>
                  <a:pt x="5329774" y="10342"/>
                  <a:pt x="5361901" y="3548"/>
                </a:cubicBezTo>
                <a:lnTo>
                  <a:pt x="5398293" y="6"/>
                </a:lnTo>
                <a:lnTo>
                  <a:pt x="5434623" y="3548"/>
                </a:lnTo>
                <a:cubicBezTo>
                  <a:pt x="5466707" y="10342"/>
                  <a:pt x="5487267" y="25966"/>
                  <a:pt x="5508727" y="42253"/>
                </a:cubicBezTo>
                <a:cubicBezTo>
                  <a:pt x="5538598" y="64923"/>
                  <a:pt x="5569419" y="88392"/>
                  <a:pt x="5630838" y="88392"/>
                </a:cubicBezTo>
                <a:cubicBezTo>
                  <a:pt x="5692254" y="88392"/>
                  <a:pt x="5723115" y="65113"/>
                  <a:pt x="5752986" y="42253"/>
                </a:cubicBezTo>
                <a:cubicBezTo>
                  <a:pt x="5781484" y="20536"/>
                  <a:pt x="5808611" y="0"/>
                  <a:pt x="5863476" y="0"/>
                </a:cubicBezTo>
                <a:cubicBezTo>
                  <a:pt x="5918339" y="0"/>
                  <a:pt x="5945352" y="20536"/>
                  <a:pt x="5973966" y="42253"/>
                </a:cubicBezTo>
                <a:cubicBezTo>
                  <a:pt x="6003835" y="64923"/>
                  <a:pt x="6034660" y="88392"/>
                  <a:pt x="6096075" y="88392"/>
                </a:cubicBezTo>
                <a:cubicBezTo>
                  <a:pt x="6157493" y="88392"/>
                  <a:pt x="6188354" y="65113"/>
                  <a:pt x="6218224" y="42253"/>
                </a:cubicBezTo>
                <a:cubicBezTo>
                  <a:pt x="6246723" y="20536"/>
                  <a:pt x="6273850" y="0"/>
                  <a:pt x="6328714" y="0"/>
                </a:cubicBezTo>
                <a:cubicBezTo>
                  <a:pt x="6383579" y="0"/>
                  <a:pt x="6410591" y="20536"/>
                  <a:pt x="6439204" y="42253"/>
                </a:cubicBezTo>
                <a:cubicBezTo>
                  <a:pt x="6469075" y="64923"/>
                  <a:pt x="6499973" y="88392"/>
                  <a:pt x="6561353" y="88392"/>
                </a:cubicBezTo>
                <a:cubicBezTo>
                  <a:pt x="6622771" y="88392"/>
                  <a:pt x="6653631" y="64923"/>
                  <a:pt x="6683273" y="42253"/>
                </a:cubicBezTo>
                <a:cubicBezTo>
                  <a:pt x="6704647" y="25966"/>
                  <a:pt x="6725185" y="10342"/>
                  <a:pt x="6757313" y="3548"/>
                </a:cubicBezTo>
                <a:lnTo>
                  <a:pt x="6793705" y="6"/>
                </a:lnTo>
                <a:lnTo>
                  <a:pt x="6830034" y="3548"/>
                </a:lnTo>
                <a:cubicBezTo>
                  <a:pt x="6862119" y="10342"/>
                  <a:pt x="6882678" y="25966"/>
                  <a:pt x="6904138" y="42253"/>
                </a:cubicBezTo>
                <a:cubicBezTo>
                  <a:pt x="6934009" y="64923"/>
                  <a:pt x="6964831" y="88392"/>
                  <a:pt x="7026249" y="88392"/>
                </a:cubicBezTo>
                <a:cubicBezTo>
                  <a:pt x="7087665" y="88392"/>
                  <a:pt x="7118527" y="65113"/>
                  <a:pt x="7148398" y="42253"/>
                </a:cubicBezTo>
                <a:cubicBezTo>
                  <a:pt x="7176896" y="20536"/>
                  <a:pt x="7204023" y="0"/>
                  <a:pt x="7258888" y="0"/>
                </a:cubicBezTo>
                <a:cubicBezTo>
                  <a:pt x="7313751" y="0"/>
                  <a:pt x="7340764" y="20536"/>
                  <a:pt x="7369378" y="42253"/>
                </a:cubicBezTo>
                <a:cubicBezTo>
                  <a:pt x="7399247" y="64923"/>
                  <a:pt x="7430071" y="88392"/>
                  <a:pt x="7491487" y="88392"/>
                </a:cubicBezTo>
                <a:cubicBezTo>
                  <a:pt x="7552905" y="88392"/>
                  <a:pt x="7583766" y="65113"/>
                  <a:pt x="7613636" y="42253"/>
                </a:cubicBezTo>
                <a:cubicBezTo>
                  <a:pt x="7642135" y="20536"/>
                  <a:pt x="7669262" y="0"/>
                  <a:pt x="7724126" y="0"/>
                </a:cubicBezTo>
                <a:cubicBezTo>
                  <a:pt x="7778991" y="0"/>
                  <a:pt x="7806003" y="20536"/>
                  <a:pt x="7834616" y="42253"/>
                </a:cubicBezTo>
                <a:cubicBezTo>
                  <a:pt x="7864487" y="64923"/>
                  <a:pt x="7895385" y="88392"/>
                  <a:pt x="7956765" y="88392"/>
                </a:cubicBezTo>
                <a:cubicBezTo>
                  <a:pt x="8018183" y="88392"/>
                  <a:pt x="8049043" y="64923"/>
                  <a:pt x="8078685" y="42253"/>
                </a:cubicBezTo>
                <a:cubicBezTo>
                  <a:pt x="8100059" y="25966"/>
                  <a:pt x="8120597" y="10342"/>
                  <a:pt x="8152725" y="3548"/>
                </a:cubicBezTo>
                <a:lnTo>
                  <a:pt x="8189117" y="6"/>
                </a:lnTo>
                <a:lnTo>
                  <a:pt x="8225447" y="3548"/>
                </a:lnTo>
                <a:cubicBezTo>
                  <a:pt x="8257531" y="10342"/>
                  <a:pt x="8278090" y="25966"/>
                  <a:pt x="8299550" y="42253"/>
                </a:cubicBezTo>
                <a:cubicBezTo>
                  <a:pt x="8329421" y="64923"/>
                  <a:pt x="8360243" y="88392"/>
                  <a:pt x="8421661" y="88392"/>
                </a:cubicBezTo>
                <a:cubicBezTo>
                  <a:pt x="8483077" y="88392"/>
                  <a:pt x="8513939" y="65113"/>
                  <a:pt x="8543810" y="42253"/>
                </a:cubicBezTo>
                <a:cubicBezTo>
                  <a:pt x="8572308" y="20536"/>
                  <a:pt x="8599435" y="0"/>
                  <a:pt x="8654300" y="0"/>
                </a:cubicBezTo>
                <a:cubicBezTo>
                  <a:pt x="8709163" y="0"/>
                  <a:pt x="8736176" y="20536"/>
                  <a:pt x="8764790" y="42253"/>
                </a:cubicBezTo>
                <a:cubicBezTo>
                  <a:pt x="8794659" y="64923"/>
                  <a:pt x="8825483" y="88392"/>
                  <a:pt x="8886899" y="88392"/>
                </a:cubicBezTo>
                <a:cubicBezTo>
                  <a:pt x="8948317" y="88392"/>
                  <a:pt x="8979178" y="65113"/>
                  <a:pt x="9009048" y="42253"/>
                </a:cubicBezTo>
                <a:cubicBezTo>
                  <a:pt x="9037547" y="20536"/>
                  <a:pt x="9064674" y="0"/>
                  <a:pt x="9119538" y="0"/>
                </a:cubicBezTo>
                <a:cubicBezTo>
                  <a:pt x="9174403" y="0"/>
                  <a:pt x="9201415" y="20536"/>
                  <a:pt x="9230028" y="42253"/>
                </a:cubicBezTo>
                <a:cubicBezTo>
                  <a:pt x="9259899" y="64923"/>
                  <a:pt x="9290797" y="88392"/>
                  <a:pt x="9352177" y="88392"/>
                </a:cubicBezTo>
                <a:cubicBezTo>
                  <a:pt x="9413595" y="88392"/>
                  <a:pt x="9444455" y="64923"/>
                  <a:pt x="9474097" y="42253"/>
                </a:cubicBezTo>
                <a:cubicBezTo>
                  <a:pt x="9495471" y="25966"/>
                  <a:pt x="9516010" y="10342"/>
                  <a:pt x="9548137" y="3548"/>
                </a:cubicBezTo>
                <a:lnTo>
                  <a:pt x="9584529" y="6"/>
                </a:lnTo>
                <a:lnTo>
                  <a:pt x="9620859" y="3548"/>
                </a:lnTo>
                <a:cubicBezTo>
                  <a:pt x="9652943" y="10342"/>
                  <a:pt x="9673502" y="25966"/>
                  <a:pt x="9694962" y="42253"/>
                </a:cubicBezTo>
                <a:cubicBezTo>
                  <a:pt x="9724833" y="64923"/>
                  <a:pt x="9755655" y="88392"/>
                  <a:pt x="9817073" y="88392"/>
                </a:cubicBezTo>
                <a:cubicBezTo>
                  <a:pt x="9878489" y="88392"/>
                  <a:pt x="9909351" y="65113"/>
                  <a:pt x="9939222" y="42253"/>
                </a:cubicBezTo>
                <a:cubicBezTo>
                  <a:pt x="9967720" y="20536"/>
                  <a:pt x="9994847" y="0"/>
                  <a:pt x="10049712" y="0"/>
                </a:cubicBezTo>
                <a:cubicBezTo>
                  <a:pt x="10104575" y="0"/>
                  <a:pt x="10131588" y="20536"/>
                  <a:pt x="10160202" y="42253"/>
                </a:cubicBezTo>
                <a:cubicBezTo>
                  <a:pt x="10190071" y="64923"/>
                  <a:pt x="10220895" y="88392"/>
                  <a:pt x="10282311" y="88392"/>
                </a:cubicBezTo>
                <a:cubicBezTo>
                  <a:pt x="10343729" y="88392"/>
                  <a:pt x="10374590" y="65113"/>
                  <a:pt x="10404460" y="42253"/>
                </a:cubicBezTo>
                <a:cubicBezTo>
                  <a:pt x="10432959" y="20536"/>
                  <a:pt x="10460086" y="0"/>
                  <a:pt x="10514950" y="0"/>
                </a:cubicBezTo>
                <a:cubicBezTo>
                  <a:pt x="10569815" y="0"/>
                  <a:pt x="10596827" y="20536"/>
                  <a:pt x="10625440" y="42253"/>
                </a:cubicBezTo>
                <a:cubicBezTo>
                  <a:pt x="10655311" y="64923"/>
                  <a:pt x="10686209" y="88392"/>
                  <a:pt x="10747589" y="88392"/>
                </a:cubicBezTo>
                <a:cubicBezTo>
                  <a:pt x="10809007" y="88392"/>
                  <a:pt x="10839867" y="64923"/>
                  <a:pt x="10869509" y="42253"/>
                </a:cubicBezTo>
                <a:cubicBezTo>
                  <a:pt x="10890883" y="25966"/>
                  <a:pt x="10911422" y="10342"/>
                  <a:pt x="10943549" y="3548"/>
                </a:cubicBezTo>
                <a:lnTo>
                  <a:pt x="10979941" y="6"/>
                </a:lnTo>
                <a:lnTo>
                  <a:pt x="11016271" y="3548"/>
                </a:lnTo>
                <a:cubicBezTo>
                  <a:pt x="11048355" y="10342"/>
                  <a:pt x="11068914" y="25966"/>
                  <a:pt x="11090374" y="42253"/>
                </a:cubicBezTo>
                <a:cubicBezTo>
                  <a:pt x="11120245" y="64923"/>
                  <a:pt x="11151067" y="88392"/>
                  <a:pt x="11212485" y="88392"/>
                </a:cubicBezTo>
                <a:cubicBezTo>
                  <a:pt x="11273901" y="88392"/>
                  <a:pt x="11304763" y="65113"/>
                  <a:pt x="11334634" y="42253"/>
                </a:cubicBezTo>
                <a:cubicBezTo>
                  <a:pt x="11363132" y="20536"/>
                  <a:pt x="11390259" y="0"/>
                  <a:pt x="11445124" y="0"/>
                </a:cubicBezTo>
                <a:cubicBezTo>
                  <a:pt x="11499987" y="0"/>
                  <a:pt x="11527000" y="20536"/>
                  <a:pt x="11555614" y="42253"/>
                </a:cubicBezTo>
                <a:cubicBezTo>
                  <a:pt x="11585483" y="64923"/>
                  <a:pt x="11616307" y="88392"/>
                  <a:pt x="11677723" y="88392"/>
                </a:cubicBezTo>
                <a:cubicBezTo>
                  <a:pt x="11739141" y="88392"/>
                  <a:pt x="11770002" y="65113"/>
                  <a:pt x="11799872" y="42253"/>
                </a:cubicBezTo>
                <a:cubicBezTo>
                  <a:pt x="11828371" y="20536"/>
                  <a:pt x="11855498" y="0"/>
                  <a:pt x="11910362" y="0"/>
                </a:cubicBezTo>
                <a:cubicBezTo>
                  <a:pt x="11965227" y="0"/>
                  <a:pt x="11992239" y="20536"/>
                  <a:pt x="12020852" y="42253"/>
                </a:cubicBezTo>
                <a:cubicBezTo>
                  <a:pt x="12050723" y="64923"/>
                  <a:pt x="12081621" y="88392"/>
                  <a:pt x="12143001" y="88392"/>
                </a:cubicBezTo>
                <a:cubicBezTo>
                  <a:pt x="12158356" y="88392"/>
                  <a:pt x="12171800" y="86925"/>
                  <a:pt x="12183793" y="84371"/>
                </a:cubicBezTo>
                <a:lnTo>
                  <a:pt x="12192000" y="81673"/>
                </a:lnTo>
                <a:lnTo>
                  <a:pt x="12192000" y="474798"/>
                </a:lnTo>
                <a:lnTo>
                  <a:pt x="12192000" y="3497007"/>
                </a:lnTo>
                <a:lnTo>
                  <a:pt x="0" y="3497007"/>
                </a:lnTo>
                <a:lnTo>
                  <a:pt x="0" y="474798"/>
                </a:lnTo>
                <a:lnTo>
                  <a:pt x="0" y="81611"/>
                </a:lnTo>
                <a:lnTo>
                  <a:pt x="8400" y="84371"/>
                </a:lnTo>
                <a:cubicBezTo>
                  <a:pt x="20393" y="86925"/>
                  <a:pt x="33836" y="88392"/>
                  <a:pt x="49190" y="88392"/>
                </a:cubicBezTo>
                <a:cubicBezTo>
                  <a:pt x="110606" y="88392"/>
                  <a:pt x="141469" y="65113"/>
                  <a:pt x="171339" y="42253"/>
                </a:cubicBezTo>
                <a:cubicBezTo>
                  <a:pt x="199838" y="20536"/>
                  <a:pt x="226964" y="0"/>
                  <a:pt x="28182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6E90625-54A0-E806-FE50-24BEC5B1346F}"/>
              </a:ext>
            </a:extLst>
          </p:cNvPr>
          <p:cNvSpPr txBox="1"/>
          <p:nvPr userDrawn="1"/>
        </p:nvSpPr>
        <p:spPr>
          <a:xfrm>
            <a:off x="4450439" y="2113888"/>
            <a:ext cx="3135086" cy="492443"/>
          </a:xfrm>
          <a:prstGeom prst="rect">
            <a:avLst/>
          </a:prstGeom>
          <a:noFill/>
        </p:spPr>
        <p:txBody>
          <a:bodyPr wrap="square" lIns="0" tIns="0" rIns="0" bIns="0" rtlCol="0" anchor="t">
            <a:spAutoFit/>
          </a:bodyPr>
          <a:lstStyle/>
          <a:p>
            <a:pPr algn="ctr"/>
            <a:r>
              <a:rPr lang="en-US" altLang="zh-CN" sz="3200" dirty="0">
                <a:ln>
                  <a:solidFill>
                    <a:schemeClr val="accent1">
                      <a:lumMod val="75000"/>
                    </a:schemeClr>
                  </a:solidFill>
                </a:ln>
                <a:noFill/>
                <a:latin typeface="+mj-ea"/>
                <a:ea typeface="+mj-ea"/>
              </a:rPr>
              <a:t>CONTENTS</a:t>
            </a:r>
            <a:endParaRPr lang="zh-CN" altLang="en-US" sz="3200" dirty="0">
              <a:ln>
                <a:solidFill>
                  <a:schemeClr val="accent1">
                    <a:lumMod val="75000"/>
                  </a:schemeClr>
                </a:solidFill>
              </a:ln>
              <a:noFill/>
              <a:latin typeface="+mj-ea"/>
              <a:ea typeface="+mj-ea"/>
            </a:endParaRPr>
          </a:p>
        </p:txBody>
      </p:sp>
      <p:sp>
        <p:nvSpPr>
          <p:cNvPr id="5" name="文本框 4">
            <a:extLst>
              <a:ext uri="{FF2B5EF4-FFF2-40B4-BE49-F238E27FC236}">
                <a16:creationId xmlns:a16="http://schemas.microsoft.com/office/drawing/2014/main" id="{153378E2-C5CD-D074-2CF9-FD22F9EEE1AD}"/>
              </a:ext>
            </a:extLst>
          </p:cNvPr>
          <p:cNvSpPr txBox="1"/>
          <p:nvPr userDrawn="1"/>
        </p:nvSpPr>
        <p:spPr>
          <a:xfrm>
            <a:off x="4786876" y="774507"/>
            <a:ext cx="2462213" cy="1477328"/>
          </a:xfrm>
          <a:prstGeom prst="rect">
            <a:avLst/>
          </a:prstGeom>
          <a:noFill/>
        </p:spPr>
        <p:txBody>
          <a:bodyPr wrap="none" lIns="0" tIns="0" rIns="0" bIns="0" rtlCol="0" anchor="t">
            <a:spAutoFit/>
          </a:bodyPr>
          <a:lstStyle/>
          <a:p>
            <a:pPr algn="ctr"/>
            <a:r>
              <a:rPr lang="zh-CN" altLang="en-US" sz="9600" dirty="0">
                <a:solidFill>
                  <a:schemeClr val="accent1">
                    <a:lumMod val="75000"/>
                  </a:schemeClr>
                </a:solidFill>
                <a:latin typeface="+mj-ea"/>
                <a:ea typeface="+mj-ea"/>
              </a:rPr>
              <a:t>目录</a:t>
            </a:r>
          </a:p>
        </p:txBody>
      </p:sp>
    </p:spTree>
    <p:extLst>
      <p:ext uri="{BB962C8B-B14F-4D97-AF65-F5344CB8AC3E}">
        <p14:creationId xmlns:p14="http://schemas.microsoft.com/office/powerpoint/2010/main" val="36337360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562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432" userDrawn="1">
          <p15:clr>
            <a:srgbClr val="F26B43"/>
          </p15:clr>
        </p15:guide>
        <p15:guide id="4" orient="horz" pos="496" userDrawn="1">
          <p15:clr>
            <a:srgbClr val="F26B43"/>
          </p15:clr>
        </p15:guide>
        <p15:guide id="5" orient="horz" pos="4056" userDrawn="1">
          <p15:clr>
            <a:srgbClr val="F26B43"/>
          </p15:clr>
        </p15:guide>
        <p15:guide id="6" orient="horz" pos="3992"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8.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建筑的高楼&#10;&#10;描述已自动生成">
            <a:extLst>
              <a:ext uri="{FF2B5EF4-FFF2-40B4-BE49-F238E27FC236}">
                <a16:creationId xmlns:a16="http://schemas.microsoft.com/office/drawing/2014/main" id="{FEE87A54-B9AC-15A7-82C1-96553F56116A}"/>
              </a:ext>
            </a:extLst>
          </p:cNvPr>
          <p:cNvPicPr>
            <a:picLocks noChangeAspect="1"/>
          </p:cNvPicPr>
          <p:nvPr/>
        </p:nvPicPr>
        <p:blipFill rotWithShape="1">
          <a:blip r:embed="rId3">
            <a:extLst>
              <a:ext uri="{28A0092B-C50C-407E-A947-70E740481C1C}">
                <a14:useLocalDpi xmlns:a14="http://schemas.microsoft.com/office/drawing/2010/main" val="0"/>
              </a:ext>
            </a:extLst>
          </a:blip>
          <a:srcRect l="35846" t="2744" r="7359" b="2490"/>
          <a:stretch/>
        </p:blipFill>
        <p:spPr>
          <a:xfrm rot="178238">
            <a:off x="6588760" y="1496225"/>
            <a:ext cx="4651444" cy="4366946"/>
          </a:xfrm>
          <a:custGeom>
            <a:avLst/>
            <a:gdLst>
              <a:gd name="connsiteX0" fmla="*/ 4055979 w 4651444"/>
              <a:gd name="connsiteY0" fmla="*/ 1179 h 4366946"/>
              <a:gd name="connsiteX1" fmla="*/ 4284155 w 4651444"/>
              <a:gd name="connsiteY1" fmla="*/ 227616 h 4366946"/>
              <a:gd name="connsiteX2" fmla="*/ 4650013 w 4651444"/>
              <a:gd name="connsiteY2" fmla="*/ 3686307 h 4366946"/>
              <a:gd name="connsiteX3" fmla="*/ 4423830 w 4651444"/>
              <a:gd name="connsiteY3" fmla="*/ 3966003 h 4366946"/>
              <a:gd name="connsiteX4" fmla="*/ 646986 w 4651444"/>
              <a:gd name="connsiteY4" fmla="*/ 4365515 h 4366946"/>
              <a:gd name="connsiteX5" fmla="*/ 367290 w 4651444"/>
              <a:gd name="connsiteY5" fmla="*/ 4139331 h 4366946"/>
              <a:gd name="connsiteX6" fmla="*/ 1432 w 4651444"/>
              <a:gd name="connsiteY6" fmla="*/ 680641 h 4366946"/>
              <a:gd name="connsiteX7" fmla="*/ 227616 w 4651444"/>
              <a:gd name="connsiteY7" fmla="*/ 400945 h 4366946"/>
              <a:gd name="connsiteX8" fmla="*/ 4004459 w 4651444"/>
              <a:gd name="connsiteY8" fmla="*/ 1432 h 4366946"/>
              <a:gd name="connsiteX9" fmla="*/ 4055979 w 4651444"/>
              <a:gd name="connsiteY9" fmla="*/ 1179 h 436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1444" h="4366946">
                <a:moveTo>
                  <a:pt x="4055979" y="1179"/>
                </a:moveTo>
                <a:cubicBezTo>
                  <a:pt x="4173734" y="12572"/>
                  <a:pt x="4271225" y="105383"/>
                  <a:pt x="4284155" y="227616"/>
                </a:cubicBezTo>
                <a:lnTo>
                  <a:pt x="4650013" y="3686307"/>
                </a:lnTo>
                <a:cubicBezTo>
                  <a:pt x="4664790" y="3826001"/>
                  <a:pt x="4563524" y="3951226"/>
                  <a:pt x="4423830" y="3966003"/>
                </a:cubicBezTo>
                <a:lnTo>
                  <a:pt x="646986" y="4365515"/>
                </a:lnTo>
                <a:cubicBezTo>
                  <a:pt x="507292" y="4380292"/>
                  <a:pt x="382067" y="4279026"/>
                  <a:pt x="367290" y="4139331"/>
                </a:cubicBezTo>
                <a:lnTo>
                  <a:pt x="1432" y="680641"/>
                </a:lnTo>
                <a:cubicBezTo>
                  <a:pt x="-13345" y="540946"/>
                  <a:pt x="87921" y="415722"/>
                  <a:pt x="227616" y="400945"/>
                </a:cubicBezTo>
                <a:lnTo>
                  <a:pt x="4004459" y="1432"/>
                </a:lnTo>
                <a:cubicBezTo>
                  <a:pt x="4021921" y="-415"/>
                  <a:pt x="4039157" y="-449"/>
                  <a:pt x="4055979" y="1179"/>
                </a:cubicBezTo>
                <a:close/>
              </a:path>
            </a:pathLst>
          </a:custGeom>
          <a:ln w="12700">
            <a:solidFill>
              <a:schemeClr val="accent1">
                <a:lumMod val="50000"/>
              </a:schemeClr>
            </a:solidFill>
          </a:ln>
          <a:effectLst>
            <a:outerShdw blurRad="228600" dist="139700" dir="2700000" algn="tl" rotWithShape="0">
              <a:schemeClr val="accent1">
                <a:lumMod val="75000"/>
                <a:alpha val="20000"/>
              </a:schemeClr>
            </a:outerShdw>
          </a:effectLst>
        </p:spPr>
      </p:pic>
      <p:sp>
        <p:nvSpPr>
          <p:cNvPr id="13" name="文本框 12">
            <a:extLst>
              <a:ext uri="{FF2B5EF4-FFF2-40B4-BE49-F238E27FC236}">
                <a16:creationId xmlns:a16="http://schemas.microsoft.com/office/drawing/2014/main" id="{DD47E61A-63C7-C15F-8A85-396D4FD70B1C}"/>
              </a:ext>
            </a:extLst>
          </p:cNvPr>
          <p:cNvSpPr txBox="1"/>
          <p:nvPr/>
        </p:nvSpPr>
        <p:spPr>
          <a:xfrm>
            <a:off x="616722" y="2825211"/>
            <a:ext cx="5004575" cy="73866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a:ln>
                  <a:noFill/>
                </a:ln>
                <a:solidFill>
                  <a:schemeClr val="accent1">
                    <a:lumMod val="75000"/>
                  </a:schemeClr>
                </a:solid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rPr>
              <a:t>年终汇报</a:t>
            </a:r>
            <a:r>
              <a:rPr kumimoji="1" lang="en-US" altLang="zh-CN" sz="4800" b="0" i="0" u="none" strike="noStrike" kern="1200" cap="none" spc="0" normalizeH="0" baseline="0" noProof="0" dirty="0">
                <a:ln>
                  <a:noFill/>
                </a:ln>
                <a:solidFill>
                  <a:schemeClr val="accent1">
                    <a:lumMod val="75000"/>
                  </a:schemeClr>
                </a:solid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rPr>
              <a:t>PPT</a:t>
            </a:r>
            <a:r>
              <a:rPr kumimoji="1" lang="zh-CN" altLang="en-US" sz="4800" b="0" i="0" u="none" strike="noStrike" kern="1200" cap="none" spc="0" normalizeH="0" baseline="0" noProof="0" dirty="0">
                <a:ln>
                  <a:noFill/>
                </a:ln>
                <a:solidFill>
                  <a:schemeClr val="accent1">
                    <a:lumMod val="75000"/>
                  </a:schemeClr>
                </a:solid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rPr>
              <a:t>模板</a:t>
            </a:r>
          </a:p>
        </p:txBody>
      </p:sp>
      <p:sp>
        <p:nvSpPr>
          <p:cNvPr id="9" name="矩形: 圆角 8">
            <a:extLst>
              <a:ext uri="{FF2B5EF4-FFF2-40B4-BE49-F238E27FC236}">
                <a16:creationId xmlns:a16="http://schemas.microsoft.com/office/drawing/2014/main" id="{C4F85965-1125-3189-5F60-DBC509C61D30}"/>
              </a:ext>
            </a:extLst>
          </p:cNvPr>
          <p:cNvSpPr/>
          <p:nvPr/>
        </p:nvSpPr>
        <p:spPr>
          <a:xfrm flipH="1">
            <a:off x="616722" y="4140632"/>
            <a:ext cx="1785892" cy="435133"/>
          </a:xfrm>
          <a:prstGeom prst="roundRect">
            <a:avLst>
              <a:gd name="adj" fmla="val 19500"/>
            </a:avLst>
          </a:prstGeom>
          <a:solidFill>
            <a:schemeClr val="accent1">
              <a:lumMod val="75000"/>
            </a:schemeClr>
          </a:solidFill>
          <a:ln w="12700" cap="flat">
            <a:noFill/>
            <a:prstDash val="solid"/>
            <a:miter/>
          </a:ln>
          <a:effectLst/>
        </p:spPr>
        <p:txBody>
          <a:bodyPr wrap="none" lIns="0" tIns="0" rIns="0" bIns="0" rtlCol="0" anchor="ctr">
            <a:noAutofit/>
          </a:bodyPr>
          <a:lstStyle/>
          <a:p>
            <a:pPr marL="0" marR="0" lvl="0" indent="0" algn="ctr" defTabSz="731520" rtl="0" eaLnBrk="1" fontAlgn="auto" latinLnBrk="0" hangingPunct="1">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汇报人：</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XXX</a:t>
            </a:r>
            <a:endPar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18" name="矩形: 圆角 17">
            <a:extLst>
              <a:ext uri="{FF2B5EF4-FFF2-40B4-BE49-F238E27FC236}">
                <a16:creationId xmlns:a16="http://schemas.microsoft.com/office/drawing/2014/main" id="{57CCF2D4-FB92-C064-0B1C-0D8CE5C61522}"/>
              </a:ext>
            </a:extLst>
          </p:cNvPr>
          <p:cNvSpPr/>
          <p:nvPr/>
        </p:nvSpPr>
        <p:spPr>
          <a:xfrm flipH="1">
            <a:off x="2668566" y="4140632"/>
            <a:ext cx="2886214" cy="435133"/>
          </a:xfrm>
          <a:prstGeom prst="roundRect">
            <a:avLst>
              <a:gd name="adj" fmla="val 19500"/>
            </a:avLst>
          </a:prstGeom>
          <a:solidFill>
            <a:schemeClr val="accent1">
              <a:lumMod val="75000"/>
            </a:schemeClr>
          </a:solidFill>
          <a:ln w="12700" cap="flat">
            <a:noFill/>
            <a:prstDash val="solid"/>
            <a:miter/>
          </a:ln>
          <a:effectLst/>
        </p:spPr>
        <p:txBody>
          <a:bodyPr wrap="none" lIns="0" tIns="0" rIns="0" bIns="0" rtlCol="0" anchor="ctr">
            <a:noAutofit/>
          </a:bodyPr>
          <a:lstStyle/>
          <a:p>
            <a:pPr marL="0" marR="0" lvl="0" indent="0" algn="ctr" defTabSz="731520" rtl="0" eaLnBrk="1" fontAlgn="auto" latinLnBrk="0" hangingPunct="1">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汇报时间：</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a:t>
            </a: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年</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a:t>
            </a: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月</a:t>
            </a:r>
          </a:p>
        </p:txBody>
      </p:sp>
      <p:sp>
        <p:nvSpPr>
          <p:cNvPr id="20" name="文本框 19">
            <a:extLst>
              <a:ext uri="{FF2B5EF4-FFF2-40B4-BE49-F238E27FC236}">
                <a16:creationId xmlns:a16="http://schemas.microsoft.com/office/drawing/2014/main" id="{9D1D9C96-664F-1BAA-1272-B46829F06ED0}"/>
              </a:ext>
            </a:extLst>
          </p:cNvPr>
          <p:cNvSpPr txBox="1"/>
          <p:nvPr/>
        </p:nvSpPr>
        <p:spPr>
          <a:xfrm>
            <a:off x="604530" y="3573555"/>
            <a:ext cx="3301609" cy="276999"/>
          </a:xfrm>
          <a:prstGeom prst="rect">
            <a:avLst/>
          </a:prstGeom>
          <a:noFill/>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 YEAR-END </a:t>
            </a:r>
            <a:r>
              <a:rPr kumimoji="0" lang="en-US" altLang="zh-CN" sz="18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8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sp>
        <p:nvSpPr>
          <p:cNvPr id="194" name="文本框 193">
            <a:extLst>
              <a:ext uri="{FF2B5EF4-FFF2-40B4-BE49-F238E27FC236}">
                <a16:creationId xmlns:a16="http://schemas.microsoft.com/office/drawing/2014/main" id="{8C2B2E66-C5F8-E6B1-F4B9-3B5EA765D77A}"/>
              </a:ext>
            </a:extLst>
          </p:cNvPr>
          <p:cNvSpPr txBox="1"/>
          <p:nvPr/>
        </p:nvSpPr>
        <p:spPr>
          <a:xfrm>
            <a:off x="586242" y="1669104"/>
            <a:ext cx="5129609" cy="1231106"/>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0" b="0" i="0" u="none" strike="noStrike" kern="1200" cap="none" spc="0" normalizeH="0" baseline="0" noProof="0" dirty="0">
                <a:solidFill>
                  <a:schemeClr val="accent1">
                    <a:lumMod val="75000"/>
                  </a:schemeClr>
                </a:solidFill>
                <a:uLnTx/>
                <a:uFillTx/>
                <a:latin typeface="+mj-ea"/>
                <a:ea typeface="+mj-ea"/>
                <a:cs typeface="+mn-ea"/>
                <a:sym typeface="汉仪旗黑KW 55S" panose="00020600040101010101" pitchFamily="18" charset="-122"/>
              </a:rPr>
              <a:t>天青色</a:t>
            </a:r>
            <a:r>
              <a:rPr kumimoji="1" lang="zh-CN" altLang="en-US" sz="8000" dirty="0">
                <a:ln w="12700">
                  <a:solidFill>
                    <a:schemeClr val="accent1">
                      <a:lumMod val="75000"/>
                    </a:schemeClr>
                  </a:solidFill>
                </a:ln>
                <a:noFill/>
                <a:latin typeface="+mj-ea"/>
                <a:ea typeface="+mj-ea"/>
                <a:cs typeface="+mn-ea"/>
                <a:sym typeface="汉仪旗黑KW 55S" panose="00020600040101010101" pitchFamily="18" charset="-122"/>
              </a:rPr>
              <a:t>清新</a:t>
            </a:r>
            <a:endParaRPr kumimoji="1" lang="en-US" altLang="zh-CN" sz="8000" b="0" i="0" u="none" strike="noStrike" kern="1200" cap="none" spc="0" normalizeH="0" baseline="0" noProof="0" dirty="0">
              <a:ln w="12700">
                <a:solidFill>
                  <a:schemeClr val="accent1">
                    <a:lumMod val="75000"/>
                  </a:schemeClr>
                </a:solidFill>
              </a:ln>
              <a:no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endParaRPr>
          </a:p>
        </p:txBody>
      </p:sp>
      <p:sp>
        <p:nvSpPr>
          <p:cNvPr id="23" name="gaoding-14">
            <a:extLst>
              <a:ext uri="{FF2B5EF4-FFF2-40B4-BE49-F238E27FC236}">
                <a16:creationId xmlns:a16="http://schemas.microsoft.com/office/drawing/2014/main" id="{386A01D0-0E63-27B4-8267-6C8C531DC4DC}"/>
              </a:ext>
            </a:extLst>
          </p:cNvPr>
          <p:cNvSpPr txBox="1"/>
          <p:nvPr/>
        </p:nvSpPr>
        <p:spPr>
          <a:xfrm>
            <a:off x="616722" y="4909000"/>
            <a:ext cx="4432064" cy="528606"/>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900" i="0" u="none" strike="noStrike" kern="1200" cap="none" spc="0" normalizeH="0" baseline="0" noProof="0" dirty="0">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900" i="0" u="none" strike="noStrike" kern="1200" cap="none" spc="0" normalizeH="0" baseline="0" noProof="0" dirty="0" err="1">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900" i="0" u="none" strike="noStrike" kern="1200" cap="none" spc="0" normalizeH="0" baseline="0" noProof="0" dirty="0">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a:t>
            </a:r>
          </a:p>
        </p:txBody>
      </p:sp>
      <p:pic>
        <p:nvPicPr>
          <p:cNvPr id="14" name="图片 13" descr="卡通画&#10;&#10;中度可信度描述已自动生成">
            <a:extLst>
              <a:ext uri="{FF2B5EF4-FFF2-40B4-BE49-F238E27FC236}">
                <a16:creationId xmlns:a16="http://schemas.microsoft.com/office/drawing/2014/main" id="{F5B3442B-C920-CCDE-6550-C2530416E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10" name="组合 9">
            <a:extLst>
              <a:ext uri="{FF2B5EF4-FFF2-40B4-BE49-F238E27FC236}">
                <a16:creationId xmlns:a16="http://schemas.microsoft.com/office/drawing/2014/main" id="{CD692C12-9217-CB2D-1708-78319BCEF5F9}"/>
              </a:ext>
            </a:extLst>
          </p:cNvPr>
          <p:cNvGrpSpPr/>
          <p:nvPr/>
        </p:nvGrpSpPr>
        <p:grpSpPr>
          <a:xfrm>
            <a:off x="10642947" y="5075259"/>
            <a:ext cx="1414576" cy="355243"/>
            <a:chOff x="8234248" y="4004805"/>
            <a:chExt cx="1414576" cy="355243"/>
          </a:xfrm>
          <a:solidFill>
            <a:schemeClr val="accent1"/>
          </a:solidFill>
        </p:grpSpPr>
        <p:sp>
          <p:nvSpPr>
            <p:cNvPr id="11" name="任意多边形: 形状 10">
              <a:extLst>
                <a:ext uri="{FF2B5EF4-FFF2-40B4-BE49-F238E27FC236}">
                  <a16:creationId xmlns:a16="http://schemas.microsoft.com/office/drawing/2014/main" id="{8F55314A-62D3-DE36-9A4C-05491841811A}"/>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907B6207-18A4-95D0-F96A-23E66270CCCD}"/>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8ECFF2F9-479F-A30D-3C00-38EF53AC5408}"/>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43593F19-BB8B-F32B-16EE-6671A0E37BD1}"/>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82E44828-288C-E472-0D3F-76F53CAD7268}"/>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39989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8E13A50-3922-43EB-3C68-749E0319E65A}"/>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业绩成果展示</a:t>
            </a:r>
          </a:p>
        </p:txBody>
      </p:sp>
      <p:pic>
        <p:nvPicPr>
          <p:cNvPr id="3" name="图片 2" descr="卡通画&#10;&#10;中度可信度描述已自动生成">
            <a:extLst>
              <a:ext uri="{FF2B5EF4-FFF2-40B4-BE49-F238E27FC236}">
                <a16:creationId xmlns:a16="http://schemas.microsoft.com/office/drawing/2014/main" id="{542BCAD6-7F82-7498-E35E-1DE55C12C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5" name="组合 4">
            <a:extLst>
              <a:ext uri="{FF2B5EF4-FFF2-40B4-BE49-F238E27FC236}">
                <a16:creationId xmlns:a16="http://schemas.microsoft.com/office/drawing/2014/main" id="{9657B97A-3118-7CA5-7E81-05AD8886DA5C}"/>
              </a:ext>
            </a:extLst>
          </p:cNvPr>
          <p:cNvGrpSpPr/>
          <p:nvPr/>
        </p:nvGrpSpPr>
        <p:grpSpPr>
          <a:xfrm>
            <a:off x="1255516" y="3523527"/>
            <a:ext cx="2689861" cy="808037"/>
            <a:chOff x="1269902" y="3523527"/>
            <a:chExt cx="2689861" cy="808037"/>
          </a:xfrm>
        </p:grpSpPr>
        <p:sp>
          <p:nvSpPr>
            <p:cNvPr id="36" name="Rectangle 40">
              <a:extLst>
                <a:ext uri="{FF2B5EF4-FFF2-40B4-BE49-F238E27FC236}">
                  <a16:creationId xmlns:a16="http://schemas.microsoft.com/office/drawing/2014/main" id="{599E21F2-E525-0293-B31B-1280FDA541B9}"/>
                </a:ext>
              </a:extLst>
            </p:cNvPr>
            <p:cNvSpPr/>
            <p:nvPr/>
          </p:nvSpPr>
          <p:spPr>
            <a:xfrm>
              <a:off x="1594943" y="3673602"/>
              <a:ext cx="2031326" cy="482440"/>
            </a:xfrm>
            <a:prstGeom prst="rect">
              <a:avLst/>
            </a:prstGeom>
          </p:spPr>
          <p:txBody>
            <a:bodyPr wrap="none">
              <a:spAutoFit/>
            </a:bodyPr>
            <a:lstStyle/>
            <a:p>
              <a:pPr algn="ctr">
                <a:lnSpc>
                  <a:spcPct val="110000"/>
                </a:lnSpc>
              </a:pPr>
              <a:r>
                <a:rPr lang="zh-CN" altLang="en-US" sz="2400" dirty="0">
                  <a:solidFill>
                    <a:schemeClr val="accent1">
                      <a:lumMod val="75000"/>
                    </a:schemeClr>
                  </a:solidFill>
                  <a:latin typeface="+mj-ea"/>
                  <a:ea typeface="+mj-ea"/>
                  <a:cs typeface="+mn-ea"/>
                  <a:sym typeface="+mn-lt"/>
                </a:rPr>
                <a:t>请添加小标题</a:t>
              </a:r>
              <a:endParaRPr lang="en-US" sz="2400" dirty="0">
                <a:solidFill>
                  <a:schemeClr val="accent1">
                    <a:lumMod val="75000"/>
                  </a:schemeClr>
                </a:solidFill>
                <a:latin typeface="+mj-ea"/>
                <a:ea typeface="+mj-ea"/>
                <a:cs typeface="+mn-ea"/>
                <a:sym typeface="+mn-lt"/>
              </a:endParaRPr>
            </a:p>
          </p:txBody>
        </p:sp>
        <p:sp>
          <p:nvSpPr>
            <p:cNvPr id="37" name="任意多边形: 形状 36">
              <a:extLst>
                <a:ext uri="{FF2B5EF4-FFF2-40B4-BE49-F238E27FC236}">
                  <a16:creationId xmlns:a16="http://schemas.microsoft.com/office/drawing/2014/main" id="{B85F05CB-76C6-C968-5588-1843D460627A}"/>
                </a:ext>
              </a:extLst>
            </p:cNvPr>
            <p:cNvSpPr>
              <a:spLocks/>
            </p:cNvSpPr>
            <p:nvPr/>
          </p:nvSpPr>
          <p:spPr bwMode="auto">
            <a:xfrm>
              <a:off x="1269902" y="3523527"/>
              <a:ext cx="470361" cy="808037"/>
            </a:xfrm>
            <a:custGeom>
              <a:avLst/>
              <a:gdLst>
                <a:gd name="connsiteX0" fmla="*/ 340480 w 470361"/>
                <a:gd name="connsiteY0" fmla="*/ 28921 h 808037"/>
                <a:gd name="connsiteX1" fmla="*/ 349250 w 470361"/>
                <a:gd name="connsiteY1" fmla="*/ 30350 h 808037"/>
                <a:gd name="connsiteX2" fmla="*/ 333513 w 470361"/>
                <a:gd name="connsiteY2" fmla="*/ 53221 h 808037"/>
                <a:gd name="connsiteX3" fmla="*/ 315153 w 470361"/>
                <a:gd name="connsiteY3" fmla="*/ 64656 h 808037"/>
                <a:gd name="connsiteX4" fmla="*/ 290892 w 470361"/>
                <a:gd name="connsiteY4" fmla="*/ 63311 h 808037"/>
                <a:gd name="connsiteX5" fmla="*/ 313842 w 470361"/>
                <a:gd name="connsiteY5" fmla="*/ 43131 h 808037"/>
                <a:gd name="connsiteX6" fmla="*/ 325645 w 470361"/>
                <a:gd name="connsiteY6" fmla="*/ 37750 h 808037"/>
                <a:gd name="connsiteX7" fmla="*/ 338103 w 470361"/>
                <a:gd name="connsiteY7" fmla="*/ 35059 h 808037"/>
                <a:gd name="connsiteX8" fmla="*/ 323678 w 470361"/>
                <a:gd name="connsiteY8" fmla="*/ 37077 h 808037"/>
                <a:gd name="connsiteX9" fmla="*/ 310563 w 470361"/>
                <a:gd name="connsiteY9" fmla="*/ 43131 h 808037"/>
                <a:gd name="connsiteX10" fmla="*/ 288925 w 470361"/>
                <a:gd name="connsiteY10" fmla="*/ 61293 h 808037"/>
                <a:gd name="connsiteX11" fmla="*/ 288925 w 470361"/>
                <a:gd name="connsiteY11" fmla="*/ 59948 h 808037"/>
                <a:gd name="connsiteX12" fmla="*/ 299416 w 470361"/>
                <a:gd name="connsiteY12" fmla="*/ 37077 h 808037"/>
                <a:gd name="connsiteX13" fmla="*/ 320399 w 470361"/>
                <a:gd name="connsiteY13" fmla="*/ 29005 h 808037"/>
                <a:gd name="connsiteX14" fmla="*/ 340480 w 470361"/>
                <a:gd name="connsiteY14" fmla="*/ 28921 h 808037"/>
                <a:gd name="connsiteX15" fmla="*/ 278266 w 470361"/>
                <a:gd name="connsiteY15" fmla="*/ 0 h 808037"/>
                <a:gd name="connsiteX16" fmla="*/ 282349 w 470361"/>
                <a:gd name="connsiteY16" fmla="*/ 7983 h 808037"/>
                <a:gd name="connsiteX17" fmla="*/ 288472 w 470361"/>
                <a:gd name="connsiteY17" fmla="*/ 27940 h 808037"/>
                <a:gd name="connsiteX18" fmla="*/ 286346 w 470361"/>
                <a:gd name="connsiteY18" fmla="*/ 50808 h 808037"/>
                <a:gd name="connsiteX19" fmla="*/ 277397 w 470361"/>
                <a:gd name="connsiteY19" fmla="*/ 59479 h 808037"/>
                <a:gd name="connsiteX20" fmla="*/ 279885 w 470361"/>
                <a:gd name="connsiteY20" fmla="*/ 57562 h 808037"/>
                <a:gd name="connsiteX21" fmla="*/ 287203 w 470361"/>
                <a:gd name="connsiteY21" fmla="*/ 57562 h 808037"/>
                <a:gd name="connsiteX22" fmla="*/ 286537 w 470361"/>
                <a:gd name="connsiteY22" fmla="*/ 64894 h 808037"/>
                <a:gd name="connsiteX23" fmla="*/ 285872 w 470361"/>
                <a:gd name="connsiteY23" fmla="*/ 65560 h 808037"/>
                <a:gd name="connsiteX24" fmla="*/ 276558 w 470361"/>
                <a:gd name="connsiteY24" fmla="*/ 71559 h 808037"/>
                <a:gd name="connsiteX25" fmla="*/ 265913 w 470361"/>
                <a:gd name="connsiteY25" fmla="*/ 78891 h 808037"/>
                <a:gd name="connsiteX26" fmla="*/ 262916 w 470361"/>
                <a:gd name="connsiteY26" fmla="*/ 81294 h 808037"/>
                <a:gd name="connsiteX27" fmla="*/ 271685 w 470361"/>
                <a:gd name="connsiteY27" fmla="*/ 78439 h 808037"/>
                <a:gd name="connsiteX28" fmla="*/ 295053 w 470361"/>
                <a:gd name="connsiteY28" fmla="*/ 83655 h 808037"/>
                <a:gd name="connsiteX29" fmla="*/ 311744 w 470361"/>
                <a:gd name="connsiteY29" fmla="*/ 96043 h 808037"/>
                <a:gd name="connsiteX30" fmla="*/ 319088 w 470361"/>
                <a:gd name="connsiteY30" fmla="*/ 103215 h 808037"/>
                <a:gd name="connsiteX31" fmla="*/ 318420 w 470361"/>
                <a:gd name="connsiteY31" fmla="*/ 103215 h 808037"/>
                <a:gd name="connsiteX32" fmla="*/ 309741 w 470361"/>
                <a:gd name="connsiteY32" fmla="*/ 107127 h 808037"/>
                <a:gd name="connsiteX33" fmla="*/ 291715 w 470361"/>
                <a:gd name="connsiteY33" fmla="*/ 112995 h 808037"/>
                <a:gd name="connsiteX34" fmla="*/ 269015 w 470361"/>
                <a:gd name="connsiteY34" fmla="*/ 112343 h 808037"/>
                <a:gd name="connsiteX35" fmla="*/ 248318 w 470361"/>
                <a:gd name="connsiteY35" fmla="*/ 96043 h 808037"/>
                <a:gd name="connsiteX36" fmla="*/ 264341 w 470361"/>
                <a:gd name="connsiteY36" fmla="*/ 92131 h 808037"/>
                <a:gd name="connsiteX37" fmla="*/ 280365 w 470361"/>
                <a:gd name="connsiteY37" fmla="*/ 92131 h 808037"/>
                <a:gd name="connsiteX38" fmla="*/ 306403 w 470361"/>
                <a:gd name="connsiteY38" fmla="*/ 99303 h 808037"/>
                <a:gd name="connsiteX39" fmla="*/ 278362 w 470361"/>
                <a:gd name="connsiteY39" fmla="*/ 90175 h 808037"/>
                <a:gd name="connsiteX40" fmla="*/ 248048 w 470361"/>
                <a:gd name="connsiteY40" fmla="*/ 93393 h 808037"/>
                <a:gd name="connsiteX41" fmla="*/ 235975 w 470361"/>
                <a:gd name="connsiteY41" fmla="*/ 103553 h 808037"/>
                <a:gd name="connsiteX42" fmla="*/ 227327 w 470361"/>
                <a:gd name="connsiteY42" fmla="*/ 112218 h 808037"/>
                <a:gd name="connsiteX43" fmla="*/ 217347 w 470361"/>
                <a:gd name="connsiteY43" fmla="*/ 120883 h 808037"/>
                <a:gd name="connsiteX44" fmla="*/ 211348 w 470361"/>
                <a:gd name="connsiteY44" fmla="*/ 127796 h 808037"/>
                <a:gd name="connsiteX45" fmla="*/ 229600 w 470361"/>
                <a:gd name="connsiteY45" fmla="*/ 114709 h 808037"/>
                <a:gd name="connsiteX46" fmla="*/ 254411 w 470361"/>
                <a:gd name="connsiteY46" fmla="*/ 118704 h 808037"/>
                <a:gd name="connsiteX47" fmla="*/ 274529 w 470361"/>
                <a:gd name="connsiteY47" fmla="*/ 130687 h 808037"/>
                <a:gd name="connsiteX48" fmla="*/ 282576 w 470361"/>
                <a:gd name="connsiteY48" fmla="*/ 138010 h 808037"/>
                <a:gd name="connsiteX49" fmla="*/ 281905 w 470361"/>
                <a:gd name="connsiteY49" fmla="*/ 138010 h 808037"/>
                <a:gd name="connsiteX50" fmla="*/ 273188 w 470361"/>
                <a:gd name="connsiteY50" fmla="*/ 143336 h 808037"/>
                <a:gd name="connsiteX51" fmla="*/ 254411 w 470361"/>
                <a:gd name="connsiteY51" fmla="*/ 150658 h 808037"/>
                <a:gd name="connsiteX52" fmla="*/ 230270 w 470361"/>
                <a:gd name="connsiteY52" fmla="*/ 151990 h 808037"/>
                <a:gd name="connsiteX53" fmla="*/ 205459 w 470361"/>
                <a:gd name="connsiteY53" fmla="*/ 136678 h 808037"/>
                <a:gd name="connsiteX54" fmla="*/ 222223 w 470361"/>
                <a:gd name="connsiteY54" fmla="*/ 130687 h 808037"/>
                <a:gd name="connsiteX55" fmla="*/ 230941 w 470361"/>
                <a:gd name="connsiteY55" fmla="*/ 129355 h 808037"/>
                <a:gd name="connsiteX56" fmla="*/ 239658 w 470361"/>
                <a:gd name="connsiteY56" fmla="*/ 129355 h 808037"/>
                <a:gd name="connsiteX57" fmla="*/ 268494 w 470361"/>
                <a:gd name="connsiteY57" fmla="*/ 134681 h 808037"/>
                <a:gd name="connsiteX58" fmla="*/ 237395 w 470361"/>
                <a:gd name="connsiteY58" fmla="*/ 126859 h 808037"/>
                <a:gd name="connsiteX59" fmla="*/ 206223 w 470361"/>
                <a:gd name="connsiteY59" fmla="*/ 133700 h 808037"/>
                <a:gd name="connsiteX60" fmla="*/ 179828 w 470361"/>
                <a:gd name="connsiteY60" fmla="*/ 164112 h 808037"/>
                <a:gd name="connsiteX61" fmla="*/ 187287 w 470361"/>
                <a:gd name="connsiteY61" fmla="*/ 159800 h 808037"/>
                <a:gd name="connsiteX62" fmla="*/ 214364 w 470361"/>
                <a:gd name="connsiteY62" fmla="*/ 161119 h 808037"/>
                <a:gd name="connsiteX63" fmla="*/ 236817 w 470361"/>
                <a:gd name="connsiteY63" fmla="*/ 172329 h 808037"/>
                <a:gd name="connsiteX64" fmla="*/ 246063 w 470361"/>
                <a:gd name="connsiteY64" fmla="*/ 178923 h 808037"/>
                <a:gd name="connsiteX65" fmla="*/ 237478 w 470361"/>
                <a:gd name="connsiteY65" fmla="*/ 185517 h 808037"/>
                <a:gd name="connsiteX66" fmla="*/ 218326 w 470361"/>
                <a:gd name="connsiteY66" fmla="*/ 195408 h 808037"/>
                <a:gd name="connsiteX67" fmla="*/ 193231 w 470361"/>
                <a:gd name="connsiteY67" fmla="*/ 199365 h 808037"/>
                <a:gd name="connsiteX68" fmla="*/ 165494 w 470361"/>
                <a:gd name="connsiteY68" fmla="*/ 186176 h 808037"/>
                <a:gd name="connsiteX69" fmla="*/ 200495 w 470361"/>
                <a:gd name="connsiteY69" fmla="*/ 174307 h 808037"/>
                <a:gd name="connsiteX70" fmla="*/ 231534 w 470361"/>
                <a:gd name="connsiteY70" fmla="*/ 176945 h 808037"/>
                <a:gd name="connsiteX71" fmla="*/ 197193 w 470361"/>
                <a:gd name="connsiteY71" fmla="*/ 172329 h 808037"/>
                <a:gd name="connsiteX72" fmla="*/ 164500 w 470361"/>
                <a:gd name="connsiteY72" fmla="*/ 183210 h 808037"/>
                <a:gd name="connsiteX73" fmla="*/ 156141 w 470361"/>
                <a:gd name="connsiteY73" fmla="*/ 194203 h 808037"/>
                <a:gd name="connsiteX74" fmla="*/ 146161 w 470361"/>
                <a:gd name="connsiteY74" fmla="*/ 209533 h 808037"/>
                <a:gd name="connsiteX75" fmla="*/ 140839 w 470361"/>
                <a:gd name="connsiteY75" fmla="*/ 217532 h 808037"/>
                <a:gd name="connsiteX76" fmla="*/ 139849 w 470361"/>
                <a:gd name="connsiteY76" fmla="*/ 219232 h 808037"/>
                <a:gd name="connsiteX77" fmla="*/ 141663 w 470361"/>
                <a:gd name="connsiteY77" fmla="*/ 217442 h 808037"/>
                <a:gd name="connsiteX78" fmla="*/ 148328 w 470361"/>
                <a:gd name="connsiteY78" fmla="*/ 213496 h 808037"/>
                <a:gd name="connsiteX79" fmla="*/ 178321 w 470361"/>
                <a:gd name="connsiteY79" fmla="*/ 211523 h 808037"/>
                <a:gd name="connsiteX80" fmla="*/ 203649 w 470361"/>
                <a:gd name="connsiteY80" fmla="*/ 220073 h 808037"/>
                <a:gd name="connsiteX81" fmla="*/ 214313 w 470361"/>
                <a:gd name="connsiteY81" fmla="*/ 225992 h 808037"/>
                <a:gd name="connsiteX82" fmla="*/ 187652 w 470361"/>
                <a:gd name="connsiteY82" fmla="*/ 247037 h 808037"/>
                <a:gd name="connsiteX83" fmla="*/ 161659 w 470361"/>
                <a:gd name="connsiteY83" fmla="*/ 254929 h 808037"/>
                <a:gd name="connsiteX84" fmla="*/ 128999 w 470361"/>
                <a:gd name="connsiteY84" fmla="*/ 245722 h 808037"/>
                <a:gd name="connsiteX85" fmla="*/ 145662 w 470361"/>
                <a:gd name="connsiteY85" fmla="*/ 233884 h 808037"/>
                <a:gd name="connsiteX86" fmla="*/ 164991 w 470361"/>
                <a:gd name="connsiteY86" fmla="*/ 227307 h 808037"/>
                <a:gd name="connsiteX87" fmla="*/ 181654 w 470361"/>
                <a:gd name="connsiteY87" fmla="*/ 224677 h 808037"/>
                <a:gd name="connsiteX88" fmla="*/ 198317 w 470361"/>
                <a:gd name="connsiteY88" fmla="*/ 225992 h 808037"/>
                <a:gd name="connsiteX89" fmla="*/ 179654 w 470361"/>
                <a:gd name="connsiteY89" fmla="*/ 223361 h 808037"/>
                <a:gd name="connsiteX90" fmla="*/ 160992 w 470361"/>
                <a:gd name="connsiteY90" fmla="*/ 225334 h 808037"/>
                <a:gd name="connsiteX91" fmla="*/ 142996 w 470361"/>
                <a:gd name="connsiteY91" fmla="*/ 231911 h 808037"/>
                <a:gd name="connsiteX92" fmla="*/ 127000 w 470361"/>
                <a:gd name="connsiteY92" fmla="*/ 243091 h 808037"/>
                <a:gd name="connsiteX93" fmla="*/ 127433 w 470361"/>
                <a:gd name="connsiteY93" fmla="*/ 241808 h 808037"/>
                <a:gd name="connsiteX94" fmla="*/ 117554 w 470361"/>
                <a:gd name="connsiteY94" fmla="*/ 260190 h 808037"/>
                <a:gd name="connsiteX95" fmla="*/ 108800 w 470361"/>
                <a:gd name="connsiteY95" fmla="*/ 286964 h 808037"/>
                <a:gd name="connsiteX96" fmla="*/ 116055 w 470361"/>
                <a:gd name="connsiteY96" fmla="*/ 278496 h 808037"/>
                <a:gd name="connsiteX97" fmla="*/ 147471 w 470361"/>
                <a:gd name="connsiteY97" fmla="*/ 270538 h 808037"/>
                <a:gd name="connsiteX98" fmla="*/ 176213 w 470361"/>
                <a:gd name="connsiteY98" fmla="*/ 275180 h 808037"/>
                <a:gd name="connsiteX99" fmla="*/ 188913 w 470361"/>
                <a:gd name="connsiteY99" fmla="*/ 279822 h 808037"/>
                <a:gd name="connsiteX100" fmla="*/ 182229 w 470361"/>
                <a:gd name="connsiteY100" fmla="*/ 288443 h 808037"/>
                <a:gd name="connsiteX101" fmla="*/ 165518 w 470361"/>
                <a:gd name="connsiteY101" fmla="*/ 305021 h 808037"/>
                <a:gd name="connsiteX102" fmla="*/ 160171 w 470361"/>
                <a:gd name="connsiteY102" fmla="*/ 309000 h 808037"/>
                <a:gd name="connsiteX103" fmla="*/ 154155 w 470361"/>
                <a:gd name="connsiteY103" fmla="*/ 312978 h 808037"/>
                <a:gd name="connsiteX104" fmla="*/ 140118 w 470361"/>
                <a:gd name="connsiteY104" fmla="*/ 318946 h 808037"/>
                <a:gd name="connsiteX105" fmla="*/ 103355 w 470361"/>
                <a:gd name="connsiteY105" fmla="*/ 316294 h 808037"/>
                <a:gd name="connsiteX106" fmla="*/ 110039 w 470361"/>
                <a:gd name="connsiteY106" fmla="*/ 307673 h 808037"/>
                <a:gd name="connsiteX107" fmla="*/ 118060 w 470361"/>
                <a:gd name="connsiteY107" fmla="*/ 300379 h 808037"/>
                <a:gd name="connsiteX108" fmla="*/ 136776 w 470361"/>
                <a:gd name="connsiteY108" fmla="*/ 289106 h 808037"/>
                <a:gd name="connsiteX109" fmla="*/ 154155 w 470361"/>
                <a:gd name="connsiteY109" fmla="*/ 283801 h 808037"/>
                <a:gd name="connsiteX110" fmla="*/ 162845 w 470361"/>
                <a:gd name="connsiteY110" fmla="*/ 282475 h 808037"/>
                <a:gd name="connsiteX111" fmla="*/ 172202 w 470361"/>
                <a:gd name="connsiteY111" fmla="*/ 281811 h 808037"/>
                <a:gd name="connsiteX112" fmla="*/ 162176 w 470361"/>
                <a:gd name="connsiteY112" fmla="*/ 281811 h 808037"/>
                <a:gd name="connsiteX113" fmla="*/ 152150 w 470361"/>
                <a:gd name="connsiteY113" fmla="*/ 282475 h 808037"/>
                <a:gd name="connsiteX114" fmla="*/ 142123 w 470361"/>
                <a:gd name="connsiteY114" fmla="*/ 284464 h 808037"/>
                <a:gd name="connsiteX115" fmla="*/ 132097 w 470361"/>
                <a:gd name="connsiteY115" fmla="*/ 288443 h 808037"/>
                <a:gd name="connsiteX116" fmla="*/ 114718 w 470361"/>
                <a:gd name="connsiteY116" fmla="*/ 299053 h 808037"/>
                <a:gd name="connsiteX117" fmla="*/ 106697 w 470361"/>
                <a:gd name="connsiteY117" fmla="*/ 305684 h 808037"/>
                <a:gd name="connsiteX118" fmla="*/ 102563 w 470361"/>
                <a:gd name="connsiteY118" fmla="*/ 311016 h 808037"/>
                <a:gd name="connsiteX119" fmla="*/ 100922 w 470361"/>
                <a:gd name="connsiteY119" fmla="*/ 319513 h 808037"/>
                <a:gd name="connsiteX120" fmla="*/ 96930 w 470361"/>
                <a:gd name="connsiteY120" fmla="*/ 340175 h 808037"/>
                <a:gd name="connsiteX121" fmla="*/ 93603 w 470361"/>
                <a:gd name="connsiteY121" fmla="*/ 360838 h 808037"/>
                <a:gd name="connsiteX122" fmla="*/ 93463 w 470361"/>
                <a:gd name="connsiteY122" fmla="*/ 363094 h 808037"/>
                <a:gd name="connsiteX123" fmla="*/ 94432 w 470361"/>
                <a:gd name="connsiteY123" fmla="*/ 360495 h 808037"/>
                <a:gd name="connsiteX124" fmla="*/ 99691 w 470361"/>
                <a:gd name="connsiteY124" fmla="*/ 352359 h 808037"/>
                <a:gd name="connsiteX125" fmla="*/ 112837 w 470361"/>
                <a:gd name="connsiteY125" fmla="*/ 341511 h 808037"/>
                <a:gd name="connsiteX126" fmla="*/ 129270 w 470361"/>
                <a:gd name="connsiteY126" fmla="*/ 336087 h 808037"/>
                <a:gd name="connsiteX127" fmla="*/ 160822 w 470361"/>
                <a:gd name="connsiteY127" fmla="*/ 334053 h 808037"/>
                <a:gd name="connsiteX128" fmla="*/ 174626 w 470361"/>
                <a:gd name="connsiteY128" fmla="*/ 336087 h 808037"/>
                <a:gd name="connsiteX129" fmla="*/ 170025 w 470361"/>
                <a:gd name="connsiteY129" fmla="*/ 346935 h 808037"/>
                <a:gd name="connsiteX130" fmla="*/ 164766 w 470361"/>
                <a:gd name="connsiteY130" fmla="*/ 356427 h 808037"/>
                <a:gd name="connsiteX131" fmla="*/ 157535 w 470361"/>
                <a:gd name="connsiteY131" fmla="*/ 367275 h 808037"/>
                <a:gd name="connsiteX132" fmla="*/ 147675 w 470361"/>
                <a:gd name="connsiteY132" fmla="*/ 378800 h 808037"/>
                <a:gd name="connsiteX133" fmla="*/ 135186 w 470361"/>
                <a:gd name="connsiteY133" fmla="*/ 388292 h 808037"/>
                <a:gd name="connsiteX134" fmla="*/ 97061 w 470361"/>
                <a:gd name="connsiteY134" fmla="*/ 396428 h 808037"/>
                <a:gd name="connsiteX135" fmla="*/ 107578 w 470361"/>
                <a:gd name="connsiteY135" fmla="*/ 375410 h 808037"/>
                <a:gd name="connsiteX136" fmla="*/ 123354 w 470361"/>
                <a:gd name="connsiteY136" fmla="*/ 358461 h 808037"/>
                <a:gd name="connsiteX137" fmla="*/ 131242 w 470361"/>
                <a:gd name="connsiteY137" fmla="*/ 352359 h 808037"/>
                <a:gd name="connsiteX138" fmla="*/ 139788 w 470361"/>
                <a:gd name="connsiteY138" fmla="*/ 348291 h 808037"/>
                <a:gd name="connsiteX139" fmla="*/ 158193 w 470361"/>
                <a:gd name="connsiteY139" fmla="*/ 342189 h 808037"/>
                <a:gd name="connsiteX140" fmla="*/ 137158 w 470361"/>
                <a:gd name="connsiteY140" fmla="*/ 347613 h 808037"/>
                <a:gd name="connsiteX141" fmla="*/ 127956 w 470361"/>
                <a:gd name="connsiteY141" fmla="*/ 352359 h 808037"/>
                <a:gd name="connsiteX142" fmla="*/ 118753 w 470361"/>
                <a:gd name="connsiteY142" fmla="*/ 358461 h 808037"/>
                <a:gd name="connsiteX143" fmla="*/ 103634 w 470361"/>
                <a:gd name="connsiteY143" fmla="*/ 374732 h 808037"/>
                <a:gd name="connsiteX144" fmla="*/ 97719 w 470361"/>
                <a:gd name="connsiteY144" fmla="*/ 384224 h 808037"/>
                <a:gd name="connsiteX145" fmla="*/ 95089 w 470361"/>
                <a:gd name="connsiteY145" fmla="*/ 389648 h 808037"/>
                <a:gd name="connsiteX146" fmla="*/ 93351 w 470361"/>
                <a:gd name="connsiteY146" fmla="*/ 394428 h 808037"/>
                <a:gd name="connsiteX147" fmla="*/ 96098 w 470361"/>
                <a:gd name="connsiteY147" fmla="*/ 425659 h 808037"/>
                <a:gd name="connsiteX148" fmla="*/ 100817 w 470361"/>
                <a:gd name="connsiteY148" fmla="*/ 444206 h 808037"/>
                <a:gd name="connsiteX149" fmla="*/ 102191 w 470361"/>
                <a:gd name="connsiteY149" fmla="*/ 435471 h 808037"/>
                <a:gd name="connsiteX150" fmla="*/ 113566 w 470361"/>
                <a:gd name="connsiteY150" fmla="*/ 419397 h 808037"/>
                <a:gd name="connsiteX151" fmla="*/ 120926 w 470361"/>
                <a:gd name="connsiteY151" fmla="*/ 414039 h 808037"/>
                <a:gd name="connsiteX152" fmla="*/ 128955 w 470361"/>
                <a:gd name="connsiteY152" fmla="*/ 408682 h 808037"/>
                <a:gd name="connsiteX153" fmla="*/ 161742 w 470361"/>
                <a:gd name="connsiteY153" fmla="*/ 397966 h 808037"/>
                <a:gd name="connsiteX154" fmla="*/ 177801 w 470361"/>
                <a:gd name="connsiteY154" fmla="*/ 395287 h 808037"/>
                <a:gd name="connsiteX155" fmla="*/ 177132 w 470361"/>
                <a:gd name="connsiteY155" fmla="*/ 395957 h 808037"/>
                <a:gd name="connsiteX156" fmla="*/ 175794 w 470361"/>
                <a:gd name="connsiteY156" fmla="*/ 407342 h 808037"/>
                <a:gd name="connsiteX157" fmla="*/ 173117 w 470361"/>
                <a:gd name="connsiteY157" fmla="*/ 418728 h 808037"/>
                <a:gd name="connsiteX158" fmla="*/ 168433 w 470361"/>
                <a:gd name="connsiteY158" fmla="*/ 432122 h 808037"/>
                <a:gd name="connsiteX159" fmla="*/ 161742 w 470361"/>
                <a:gd name="connsiteY159" fmla="*/ 446186 h 808037"/>
                <a:gd name="connsiteX160" fmla="*/ 151036 w 470361"/>
                <a:gd name="connsiteY160" fmla="*/ 460251 h 808037"/>
                <a:gd name="connsiteX161" fmla="*/ 113566 w 470361"/>
                <a:gd name="connsiteY161" fmla="*/ 481012 h 808037"/>
                <a:gd name="connsiteX162" fmla="*/ 129625 w 470361"/>
                <a:gd name="connsiteY162" fmla="*/ 433462 h 808037"/>
                <a:gd name="connsiteX163" fmla="*/ 143676 w 470361"/>
                <a:gd name="connsiteY163" fmla="*/ 418058 h 808037"/>
                <a:gd name="connsiteX164" fmla="*/ 161742 w 470361"/>
                <a:gd name="connsiteY164" fmla="*/ 406672 h 808037"/>
                <a:gd name="connsiteX165" fmla="*/ 141000 w 470361"/>
                <a:gd name="connsiteY165" fmla="*/ 418058 h 808037"/>
                <a:gd name="connsiteX166" fmla="*/ 124941 w 470361"/>
                <a:gd name="connsiteY166" fmla="*/ 435471 h 808037"/>
                <a:gd name="connsiteX167" fmla="*/ 113650 w 470361"/>
                <a:gd name="connsiteY167" fmla="*/ 456735 h 808037"/>
                <a:gd name="connsiteX168" fmla="*/ 109908 w 470361"/>
                <a:gd name="connsiteY168" fmla="*/ 475788 h 808037"/>
                <a:gd name="connsiteX169" fmla="*/ 122876 w 470361"/>
                <a:gd name="connsiteY169" fmla="*/ 508811 h 808037"/>
                <a:gd name="connsiteX170" fmla="*/ 133354 w 470361"/>
                <a:gd name="connsiteY170" fmla="*/ 530555 h 808037"/>
                <a:gd name="connsiteX171" fmla="*/ 132152 w 470361"/>
                <a:gd name="connsiteY171" fmla="*/ 521216 h 808037"/>
                <a:gd name="connsiteX172" fmla="*/ 138741 w 470361"/>
                <a:gd name="connsiteY172" fmla="*/ 501803 h 808037"/>
                <a:gd name="connsiteX173" fmla="*/ 151262 w 470361"/>
                <a:gd name="connsiteY173" fmla="*/ 485067 h 808037"/>
                <a:gd name="connsiteX174" fmla="*/ 166418 w 470361"/>
                <a:gd name="connsiteY174" fmla="*/ 472348 h 808037"/>
                <a:gd name="connsiteX175" fmla="*/ 180915 w 470361"/>
                <a:gd name="connsiteY175" fmla="*/ 463645 h 808037"/>
                <a:gd name="connsiteX176" fmla="*/ 196071 w 470361"/>
                <a:gd name="connsiteY176" fmla="*/ 455612 h 808037"/>
                <a:gd name="connsiteX177" fmla="*/ 196071 w 470361"/>
                <a:gd name="connsiteY177" fmla="*/ 456282 h 808037"/>
                <a:gd name="connsiteX178" fmla="*/ 198707 w 470361"/>
                <a:gd name="connsiteY178" fmla="*/ 497117 h 808037"/>
                <a:gd name="connsiteX179" fmla="*/ 189482 w 470361"/>
                <a:gd name="connsiteY179" fmla="*/ 531927 h 808037"/>
                <a:gd name="connsiteX180" fmla="*/ 157192 w 470361"/>
                <a:gd name="connsiteY180" fmla="*/ 566068 h 808037"/>
                <a:gd name="connsiteX181" fmla="*/ 159169 w 470361"/>
                <a:gd name="connsiteY181" fmla="*/ 511175 h 808037"/>
                <a:gd name="connsiteX182" fmla="*/ 183551 w 470361"/>
                <a:gd name="connsiteY182" fmla="*/ 472348 h 808037"/>
                <a:gd name="connsiteX183" fmla="*/ 154557 w 470361"/>
                <a:gd name="connsiteY183" fmla="*/ 513852 h 808037"/>
                <a:gd name="connsiteX184" fmla="*/ 149944 w 470361"/>
                <a:gd name="connsiteY184" fmla="*/ 539960 h 808037"/>
                <a:gd name="connsiteX185" fmla="*/ 150603 w 470361"/>
                <a:gd name="connsiteY185" fmla="*/ 553349 h 808037"/>
                <a:gd name="connsiteX186" fmla="*/ 151874 w 470361"/>
                <a:gd name="connsiteY186" fmla="*/ 561961 h 808037"/>
                <a:gd name="connsiteX187" fmla="*/ 166785 w 470361"/>
                <a:gd name="connsiteY187" fmla="*/ 582797 h 808037"/>
                <a:gd name="connsiteX188" fmla="*/ 190781 w 470361"/>
                <a:gd name="connsiteY188" fmla="*/ 607384 h 808037"/>
                <a:gd name="connsiteX189" fmla="*/ 188663 w 470361"/>
                <a:gd name="connsiteY189" fmla="*/ 600254 h 808037"/>
                <a:gd name="connsiteX190" fmla="*/ 190002 w 470361"/>
                <a:gd name="connsiteY190" fmla="*/ 578381 h 808037"/>
                <a:gd name="connsiteX191" fmla="*/ 198033 w 470361"/>
                <a:gd name="connsiteY191" fmla="*/ 557171 h 808037"/>
                <a:gd name="connsiteX192" fmla="*/ 223464 w 470361"/>
                <a:gd name="connsiteY192" fmla="*/ 525356 h 808037"/>
                <a:gd name="connsiteX193" fmla="*/ 236849 w 470361"/>
                <a:gd name="connsiteY193" fmla="*/ 512762 h 808037"/>
                <a:gd name="connsiteX194" fmla="*/ 236849 w 470361"/>
                <a:gd name="connsiteY194" fmla="*/ 513425 h 808037"/>
                <a:gd name="connsiteX195" fmla="*/ 252242 w 470361"/>
                <a:gd name="connsiteY195" fmla="*/ 555845 h 808037"/>
                <a:gd name="connsiteX196" fmla="*/ 254919 w 470361"/>
                <a:gd name="connsiteY196" fmla="*/ 574404 h 808037"/>
                <a:gd name="connsiteX197" fmla="*/ 254919 w 470361"/>
                <a:gd name="connsiteY197" fmla="*/ 584347 h 808037"/>
                <a:gd name="connsiteX198" fmla="*/ 253580 w 470361"/>
                <a:gd name="connsiteY198" fmla="*/ 594952 h 808037"/>
                <a:gd name="connsiteX199" fmla="*/ 228818 w 470361"/>
                <a:gd name="connsiteY199" fmla="*/ 639361 h 808037"/>
                <a:gd name="connsiteX200" fmla="*/ 214764 w 470361"/>
                <a:gd name="connsiteY200" fmla="*/ 581695 h 808037"/>
                <a:gd name="connsiteX201" fmla="*/ 218779 w 470361"/>
                <a:gd name="connsiteY201" fmla="*/ 557171 h 808037"/>
                <a:gd name="connsiteX202" fmla="*/ 228818 w 470361"/>
                <a:gd name="connsiteY202" fmla="*/ 534635 h 808037"/>
                <a:gd name="connsiteX203" fmla="*/ 216102 w 470361"/>
                <a:gd name="connsiteY203" fmla="*/ 559159 h 808037"/>
                <a:gd name="connsiteX204" fmla="*/ 212756 w 470361"/>
                <a:gd name="connsiteY204" fmla="*/ 572416 h 808037"/>
                <a:gd name="connsiteX205" fmla="*/ 210749 w 470361"/>
                <a:gd name="connsiteY205" fmla="*/ 586335 h 808037"/>
                <a:gd name="connsiteX206" fmla="*/ 213676 w 470361"/>
                <a:gd name="connsiteY206" fmla="*/ 614588 h 808037"/>
                <a:gd name="connsiteX207" fmla="*/ 222003 w 470361"/>
                <a:gd name="connsiteY207" fmla="*/ 635896 h 808037"/>
                <a:gd name="connsiteX208" fmla="*/ 225996 w 470361"/>
                <a:gd name="connsiteY208" fmla="*/ 639453 h 808037"/>
                <a:gd name="connsiteX209" fmla="*/ 241298 w 470361"/>
                <a:gd name="connsiteY209" fmla="*/ 652117 h 808037"/>
                <a:gd name="connsiteX210" fmla="*/ 248616 w 470361"/>
                <a:gd name="connsiteY210" fmla="*/ 658116 h 808037"/>
                <a:gd name="connsiteX211" fmla="*/ 256599 w 470361"/>
                <a:gd name="connsiteY211" fmla="*/ 664115 h 808037"/>
                <a:gd name="connsiteX212" fmla="*/ 280415 w 470361"/>
                <a:gd name="connsiteY212" fmla="*/ 678120 h 808037"/>
                <a:gd name="connsiteX213" fmla="*/ 272011 w 470361"/>
                <a:gd name="connsiteY213" fmla="*/ 667083 h 808037"/>
                <a:gd name="connsiteX214" fmla="*/ 268028 w 470361"/>
                <a:gd name="connsiteY214" fmla="*/ 655774 h 808037"/>
                <a:gd name="connsiteX215" fmla="*/ 266700 w 470361"/>
                <a:gd name="connsiteY215" fmla="*/ 643799 h 808037"/>
                <a:gd name="connsiteX216" fmla="*/ 269355 w 470361"/>
                <a:gd name="connsiteY216" fmla="*/ 619186 h 808037"/>
                <a:gd name="connsiteX217" fmla="*/ 286616 w 470361"/>
                <a:gd name="connsiteY217" fmla="*/ 578606 h 808037"/>
                <a:gd name="connsiteX218" fmla="*/ 297238 w 470361"/>
                <a:gd name="connsiteY218" fmla="*/ 561975 h 808037"/>
                <a:gd name="connsiteX219" fmla="*/ 325784 w 470361"/>
                <a:gd name="connsiteY219" fmla="*/ 603220 h 808037"/>
                <a:gd name="connsiteX220" fmla="*/ 338397 w 470361"/>
                <a:gd name="connsiteY220" fmla="*/ 644465 h 808037"/>
                <a:gd name="connsiteX221" fmla="*/ 324456 w 470361"/>
                <a:gd name="connsiteY221" fmla="*/ 697684 h 808037"/>
                <a:gd name="connsiteX222" fmla="*/ 293918 w 470361"/>
                <a:gd name="connsiteY222" fmla="*/ 640473 h 808037"/>
                <a:gd name="connsiteX223" fmla="*/ 290599 w 470361"/>
                <a:gd name="connsiteY223" fmla="*/ 613864 h 808037"/>
                <a:gd name="connsiteX224" fmla="*/ 291927 w 470361"/>
                <a:gd name="connsiteY224" fmla="*/ 599894 h 808037"/>
                <a:gd name="connsiteX225" fmla="*/ 294582 w 470361"/>
                <a:gd name="connsiteY225" fmla="*/ 586589 h 808037"/>
                <a:gd name="connsiteX226" fmla="*/ 290599 w 470361"/>
                <a:gd name="connsiteY226" fmla="*/ 601224 h 808037"/>
                <a:gd name="connsiteX227" fmla="*/ 288607 w 470361"/>
                <a:gd name="connsiteY227" fmla="*/ 616525 h 808037"/>
                <a:gd name="connsiteX228" fmla="*/ 291263 w 470361"/>
                <a:gd name="connsiteY228" fmla="*/ 646460 h 808037"/>
                <a:gd name="connsiteX229" fmla="*/ 301553 w 470361"/>
                <a:gd name="connsiteY229" fmla="*/ 675565 h 808037"/>
                <a:gd name="connsiteX230" fmla="*/ 319025 w 470361"/>
                <a:gd name="connsiteY230" fmla="*/ 700553 h 808037"/>
                <a:gd name="connsiteX231" fmla="*/ 374356 w 470361"/>
                <a:gd name="connsiteY231" fmla="*/ 720771 h 808037"/>
                <a:gd name="connsiteX232" fmla="*/ 398306 w 470361"/>
                <a:gd name="connsiteY232" fmla="*/ 727436 h 808037"/>
                <a:gd name="connsiteX233" fmla="*/ 418930 w 470361"/>
                <a:gd name="connsiteY233" fmla="*/ 732102 h 808037"/>
                <a:gd name="connsiteX234" fmla="*/ 448203 w 470361"/>
                <a:gd name="connsiteY234" fmla="*/ 737434 h 808037"/>
                <a:gd name="connsiteX235" fmla="*/ 458848 w 470361"/>
                <a:gd name="connsiteY235" fmla="*/ 739434 h 808037"/>
                <a:gd name="connsiteX236" fmla="*/ 470157 w 470361"/>
                <a:gd name="connsiteY236" fmla="*/ 754764 h 808037"/>
                <a:gd name="connsiteX237" fmla="*/ 454191 w 470361"/>
                <a:gd name="connsiteY237" fmla="*/ 765429 h 808037"/>
                <a:gd name="connsiteX238" fmla="*/ 443546 w 470361"/>
                <a:gd name="connsiteY238" fmla="*/ 763429 h 808037"/>
                <a:gd name="connsiteX239" fmla="*/ 412943 w 470361"/>
                <a:gd name="connsiteY239" fmla="*/ 756097 h 808037"/>
                <a:gd name="connsiteX240" fmla="*/ 392319 w 470361"/>
                <a:gd name="connsiteY240" fmla="*/ 749432 h 808037"/>
                <a:gd name="connsiteX241" fmla="*/ 368661 w 470361"/>
                <a:gd name="connsiteY241" fmla="*/ 740464 h 808037"/>
                <a:gd name="connsiteX242" fmla="*/ 369227 w 470361"/>
                <a:gd name="connsiteY242" fmla="*/ 740919 h 808037"/>
                <a:gd name="connsiteX243" fmla="*/ 300492 w 470361"/>
                <a:gd name="connsiteY243" fmla="*/ 751552 h 808037"/>
                <a:gd name="connsiteX244" fmla="*/ 238365 w 470361"/>
                <a:gd name="connsiteY244" fmla="*/ 779462 h 808037"/>
                <a:gd name="connsiteX245" fmla="*/ 297187 w 470361"/>
                <a:gd name="connsiteY245" fmla="*/ 756868 h 808037"/>
                <a:gd name="connsiteX246" fmla="*/ 369888 w 470361"/>
                <a:gd name="connsiteY246" fmla="*/ 746900 h 808037"/>
                <a:gd name="connsiteX247" fmla="*/ 339486 w 470361"/>
                <a:gd name="connsiteY247" fmla="*/ 795411 h 808037"/>
                <a:gd name="connsiteX248" fmla="*/ 327589 w 470361"/>
                <a:gd name="connsiteY248" fmla="*/ 801392 h 808037"/>
                <a:gd name="connsiteX249" fmla="*/ 314371 w 470361"/>
                <a:gd name="connsiteY249" fmla="*/ 805379 h 808037"/>
                <a:gd name="connsiteX250" fmla="*/ 285951 w 470361"/>
                <a:gd name="connsiteY250" fmla="*/ 808037 h 808037"/>
                <a:gd name="connsiteX251" fmla="*/ 233739 w 470361"/>
                <a:gd name="connsiteY251" fmla="*/ 798069 h 808037"/>
                <a:gd name="connsiteX252" fmla="*/ 224486 w 470361"/>
                <a:gd name="connsiteY252" fmla="*/ 794746 h 808037"/>
                <a:gd name="connsiteX253" fmla="*/ 216555 w 470361"/>
                <a:gd name="connsiteY253" fmla="*/ 791424 h 808037"/>
                <a:gd name="connsiteX254" fmla="*/ 208624 w 470361"/>
                <a:gd name="connsiteY254" fmla="*/ 787437 h 808037"/>
                <a:gd name="connsiteX255" fmla="*/ 207963 w 470361"/>
                <a:gd name="connsiteY255" fmla="*/ 787437 h 808037"/>
                <a:gd name="connsiteX256" fmla="*/ 221842 w 470361"/>
                <a:gd name="connsiteY256" fmla="*/ 771488 h 808037"/>
                <a:gd name="connsiteX257" fmla="*/ 258193 w 470361"/>
                <a:gd name="connsiteY257" fmla="*/ 741584 h 808037"/>
                <a:gd name="connsiteX258" fmla="*/ 281986 w 470361"/>
                <a:gd name="connsiteY258" fmla="*/ 728957 h 808037"/>
                <a:gd name="connsiteX259" fmla="*/ 307762 w 470361"/>
                <a:gd name="connsiteY259" fmla="*/ 722312 h 808037"/>
                <a:gd name="connsiteX260" fmla="*/ 321641 w 470361"/>
                <a:gd name="connsiteY260" fmla="*/ 722312 h 808037"/>
                <a:gd name="connsiteX261" fmla="*/ 333587 w 470361"/>
                <a:gd name="connsiteY261" fmla="*/ 724600 h 808037"/>
                <a:gd name="connsiteX262" fmla="*/ 310488 w 470361"/>
                <a:gd name="connsiteY262" fmla="*/ 714105 h 808037"/>
                <a:gd name="connsiteX263" fmla="*/ 257702 w 470361"/>
                <a:gd name="connsiteY263" fmla="*/ 683806 h 808037"/>
                <a:gd name="connsiteX264" fmla="*/ 258355 w 470361"/>
                <a:gd name="connsiteY264" fmla="*/ 684320 h 808037"/>
                <a:gd name="connsiteX265" fmla="*/ 260350 w 470361"/>
                <a:gd name="connsiteY265" fmla="*/ 687011 h 808037"/>
                <a:gd name="connsiteX266" fmla="*/ 196524 w 470361"/>
                <a:gd name="connsiteY266" fmla="*/ 681630 h 808037"/>
                <a:gd name="connsiteX267" fmla="*/ 180568 w 470361"/>
                <a:gd name="connsiteY267" fmla="*/ 682302 h 808037"/>
                <a:gd name="connsiteX268" fmla="*/ 164611 w 470361"/>
                <a:gd name="connsiteY268" fmla="*/ 684320 h 808037"/>
                <a:gd name="connsiteX269" fmla="*/ 134028 w 470361"/>
                <a:gd name="connsiteY269" fmla="*/ 692392 h 808037"/>
                <a:gd name="connsiteX270" fmla="*/ 162617 w 470361"/>
                <a:gd name="connsiteY270" fmla="*/ 687011 h 808037"/>
                <a:gd name="connsiteX271" fmla="*/ 191870 w 470361"/>
                <a:gd name="connsiteY271" fmla="*/ 685666 h 808037"/>
                <a:gd name="connsiteX272" fmla="*/ 259685 w 470361"/>
                <a:gd name="connsiteY272" fmla="*/ 692392 h 808037"/>
                <a:gd name="connsiteX273" fmla="*/ 221789 w 470361"/>
                <a:gd name="connsiteY273" fmla="*/ 730062 h 808037"/>
                <a:gd name="connsiteX274" fmla="*/ 196524 w 470361"/>
                <a:gd name="connsiteY274" fmla="*/ 733425 h 808037"/>
                <a:gd name="connsiteX275" fmla="*/ 170595 w 470361"/>
                <a:gd name="connsiteY275" fmla="*/ 729389 h 808037"/>
                <a:gd name="connsiteX276" fmla="*/ 157963 w 470361"/>
                <a:gd name="connsiteY276" fmla="*/ 724680 h 808037"/>
                <a:gd name="connsiteX277" fmla="*/ 145996 w 470361"/>
                <a:gd name="connsiteY277" fmla="*/ 719972 h 808037"/>
                <a:gd name="connsiteX278" fmla="*/ 126050 w 470361"/>
                <a:gd name="connsiteY278" fmla="*/ 707864 h 808037"/>
                <a:gd name="connsiteX279" fmla="*/ 105440 w 470361"/>
                <a:gd name="connsiteY279" fmla="*/ 692392 h 808037"/>
                <a:gd name="connsiteX280" fmla="*/ 104775 w 470361"/>
                <a:gd name="connsiteY280" fmla="*/ 691720 h 808037"/>
                <a:gd name="connsiteX281" fmla="*/ 120731 w 470361"/>
                <a:gd name="connsiteY281" fmla="*/ 680957 h 808037"/>
                <a:gd name="connsiteX282" fmla="*/ 160622 w 470361"/>
                <a:gd name="connsiteY282" fmla="*/ 662795 h 808037"/>
                <a:gd name="connsiteX283" fmla="*/ 209156 w 470361"/>
                <a:gd name="connsiteY283" fmla="*/ 656741 h 808037"/>
                <a:gd name="connsiteX284" fmla="*/ 222063 w 470361"/>
                <a:gd name="connsiteY284" fmla="*/ 661064 h 808037"/>
                <a:gd name="connsiteX285" fmla="*/ 213356 w 470361"/>
                <a:gd name="connsiteY285" fmla="*/ 654783 h 808037"/>
                <a:gd name="connsiteX286" fmla="*/ 182752 w 470361"/>
                <a:gd name="connsiteY286" fmla="*/ 625455 h 808037"/>
                <a:gd name="connsiteX287" fmla="*/ 173686 w 470361"/>
                <a:gd name="connsiteY287" fmla="*/ 614157 h 808037"/>
                <a:gd name="connsiteX288" fmla="*/ 174626 w 470361"/>
                <a:gd name="connsiteY288" fmla="*/ 616033 h 808037"/>
                <a:gd name="connsiteX289" fmla="*/ 118379 w 470361"/>
                <a:gd name="connsiteY289" fmla="*/ 595312 h 808037"/>
                <a:gd name="connsiteX290" fmla="*/ 59453 w 470361"/>
                <a:gd name="connsiteY290" fmla="*/ 589296 h 808037"/>
                <a:gd name="connsiteX291" fmla="*/ 113022 w 470361"/>
                <a:gd name="connsiteY291" fmla="*/ 597986 h 808037"/>
                <a:gd name="connsiteX292" fmla="*/ 172617 w 470361"/>
                <a:gd name="connsiteY292" fmla="*/ 620712 h 808037"/>
                <a:gd name="connsiteX293" fmla="*/ 129762 w 470361"/>
                <a:gd name="connsiteY293" fmla="*/ 644775 h 808037"/>
                <a:gd name="connsiteX294" fmla="*/ 83559 w 470361"/>
                <a:gd name="connsiteY294" fmla="*/ 632075 h 808037"/>
                <a:gd name="connsiteX295" fmla="*/ 48069 w 470361"/>
                <a:gd name="connsiteY295" fmla="*/ 601328 h 808037"/>
                <a:gd name="connsiteX296" fmla="*/ 34008 w 470361"/>
                <a:gd name="connsiteY296" fmla="*/ 581944 h 808037"/>
                <a:gd name="connsiteX297" fmla="*/ 33338 w 470361"/>
                <a:gd name="connsiteY297" fmla="*/ 581944 h 808037"/>
                <a:gd name="connsiteX298" fmla="*/ 50748 w 470361"/>
                <a:gd name="connsiteY298" fmla="*/ 575928 h 808037"/>
                <a:gd name="connsiteX299" fmla="*/ 90255 w 470361"/>
                <a:gd name="connsiteY299" fmla="*/ 569912 h 808037"/>
                <a:gd name="connsiteX300" fmla="*/ 113691 w 470361"/>
                <a:gd name="connsiteY300" fmla="*/ 571249 h 808037"/>
                <a:gd name="connsiteX301" fmla="*/ 124405 w 470361"/>
                <a:gd name="connsiteY301" fmla="*/ 573254 h 808037"/>
                <a:gd name="connsiteX302" fmla="*/ 135788 w 470361"/>
                <a:gd name="connsiteY302" fmla="*/ 577265 h 808037"/>
                <a:gd name="connsiteX303" fmla="*/ 153817 w 470361"/>
                <a:gd name="connsiteY303" fmla="*/ 589161 h 808037"/>
                <a:gd name="connsiteX304" fmla="*/ 129529 w 470361"/>
                <a:gd name="connsiteY304" fmla="*/ 555468 h 808037"/>
                <a:gd name="connsiteX305" fmla="*/ 113470 w 470361"/>
                <a:gd name="connsiteY305" fmla="*/ 528346 h 808037"/>
                <a:gd name="connsiteX306" fmla="*/ 71006 w 470361"/>
                <a:gd name="connsiteY306" fmla="*/ 498021 h 808037"/>
                <a:gd name="connsiteX307" fmla="*/ 46221 w 470361"/>
                <a:gd name="connsiteY307" fmla="*/ 485334 h 808037"/>
                <a:gd name="connsiteX308" fmla="*/ 20766 w 470361"/>
                <a:gd name="connsiteY308" fmla="*/ 476653 h 808037"/>
                <a:gd name="connsiteX309" fmla="*/ 43542 w 470361"/>
                <a:gd name="connsiteY309" fmla="*/ 486001 h 808037"/>
                <a:gd name="connsiteX310" fmla="*/ 65647 w 470361"/>
                <a:gd name="connsiteY310" fmla="*/ 498689 h 808037"/>
                <a:gd name="connsiteX311" fmla="*/ 113208 w 470361"/>
                <a:gd name="connsiteY311" fmla="*/ 534080 h 808037"/>
                <a:gd name="connsiteX312" fmla="*/ 90433 w 470361"/>
                <a:gd name="connsiteY312" fmla="*/ 544764 h 808037"/>
                <a:gd name="connsiteX313" fmla="*/ 68997 w 470361"/>
                <a:gd name="connsiteY313" fmla="*/ 544764 h 808037"/>
                <a:gd name="connsiteX314" fmla="*/ 31484 w 470361"/>
                <a:gd name="connsiteY314" fmla="*/ 520724 h 808037"/>
                <a:gd name="connsiteX315" fmla="*/ 23445 w 470361"/>
                <a:gd name="connsiteY315" fmla="*/ 512044 h 808037"/>
                <a:gd name="connsiteX316" fmla="*/ 17417 w 470361"/>
                <a:gd name="connsiteY316" fmla="*/ 502695 h 808037"/>
                <a:gd name="connsiteX317" fmla="*/ 7369 w 470361"/>
                <a:gd name="connsiteY317" fmla="*/ 484666 h 808037"/>
                <a:gd name="connsiteX318" fmla="*/ 0 w 470361"/>
                <a:gd name="connsiteY318" fmla="*/ 463298 h 808037"/>
                <a:gd name="connsiteX319" fmla="*/ 0 w 470361"/>
                <a:gd name="connsiteY319" fmla="*/ 462630 h 808037"/>
                <a:gd name="connsiteX320" fmla="*/ 4354 w 470361"/>
                <a:gd name="connsiteY320" fmla="*/ 462379 h 808037"/>
                <a:gd name="connsiteX321" fmla="*/ 16747 w 470361"/>
                <a:gd name="connsiteY321" fmla="*/ 462630 h 808037"/>
                <a:gd name="connsiteX322" fmla="*/ 53590 w 470361"/>
                <a:gd name="connsiteY322" fmla="*/ 467972 h 808037"/>
                <a:gd name="connsiteX323" fmla="*/ 91103 w 470361"/>
                <a:gd name="connsiteY323" fmla="*/ 486001 h 808037"/>
                <a:gd name="connsiteX324" fmla="*/ 102524 w 470361"/>
                <a:gd name="connsiteY324" fmla="*/ 505609 h 808037"/>
                <a:gd name="connsiteX325" fmla="*/ 90942 w 470361"/>
                <a:gd name="connsiteY325" fmla="*/ 472817 h 808037"/>
                <a:gd name="connsiteX326" fmla="*/ 84969 w 470361"/>
                <a:gd name="connsiteY326" fmla="*/ 438545 h 808037"/>
                <a:gd name="connsiteX327" fmla="*/ 71703 w 470361"/>
                <a:gd name="connsiteY327" fmla="*/ 418414 h 808037"/>
                <a:gd name="connsiteX328" fmla="*/ 55009 w 470361"/>
                <a:gd name="connsiteY328" fmla="*/ 399128 h 808037"/>
                <a:gd name="connsiteX329" fmla="*/ 46328 w 470361"/>
                <a:gd name="connsiteY329" fmla="*/ 389817 h 808037"/>
                <a:gd name="connsiteX330" fmla="*/ 36979 w 470361"/>
                <a:gd name="connsiteY330" fmla="*/ 381172 h 808037"/>
                <a:gd name="connsiteX331" fmla="*/ 26963 w 470361"/>
                <a:gd name="connsiteY331" fmla="*/ 373856 h 808037"/>
                <a:gd name="connsiteX332" fmla="*/ 16279 w 470361"/>
                <a:gd name="connsiteY332" fmla="*/ 367206 h 808037"/>
                <a:gd name="connsiteX333" fmla="*/ 34308 w 470361"/>
                <a:gd name="connsiteY333" fmla="*/ 381837 h 808037"/>
                <a:gd name="connsiteX334" fmla="*/ 42321 w 470361"/>
                <a:gd name="connsiteY334" fmla="*/ 389817 h 808037"/>
                <a:gd name="connsiteX335" fmla="*/ 50335 w 470361"/>
                <a:gd name="connsiteY335" fmla="*/ 398463 h 808037"/>
                <a:gd name="connsiteX336" fmla="*/ 67029 w 470361"/>
                <a:gd name="connsiteY336" fmla="*/ 419744 h 808037"/>
                <a:gd name="connsiteX337" fmla="*/ 75042 w 470361"/>
                <a:gd name="connsiteY337" fmla="*/ 430384 h 808037"/>
                <a:gd name="connsiteX338" fmla="*/ 81719 w 470361"/>
                <a:gd name="connsiteY338" fmla="*/ 442355 h 808037"/>
                <a:gd name="connsiteX339" fmla="*/ 40318 w 470361"/>
                <a:gd name="connsiteY339" fmla="*/ 439695 h 808037"/>
                <a:gd name="connsiteX340" fmla="*/ 24960 w 470361"/>
                <a:gd name="connsiteY340" fmla="*/ 426394 h 808037"/>
                <a:gd name="connsiteX341" fmla="*/ 13608 w 470361"/>
                <a:gd name="connsiteY341" fmla="*/ 408438 h 808037"/>
                <a:gd name="connsiteX342" fmla="*/ 6262 w 470361"/>
                <a:gd name="connsiteY342" fmla="*/ 388487 h 808037"/>
                <a:gd name="connsiteX343" fmla="*/ 2923 w 470361"/>
                <a:gd name="connsiteY343" fmla="*/ 370531 h 808037"/>
                <a:gd name="connsiteX344" fmla="*/ 1588 w 470361"/>
                <a:gd name="connsiteY344" fmla="*/ 349915 h 808037"/>
                <a:gd name="connsiteX345" fmla="*/ 1588 w 470361"/>
                <a:gd name="connsiteY345" fmla="*/ 349250 h 808037"/>
                <a:gd name="connsiteX346" fmla="*/ 16279 w 470361"/>
                <a:gd name="connsiteY346" fmla="*/ 353240 h 808037"/>
                <a:gd name="connsiteX347" fmla="*/ 47664 w 470361"/>
                <a:gd name="connsiteY347" fmla="*/ 367871 h 808037"/>
                <a:gd name="connsiteX348" fmla="*/ 63022 w 470361"/>
                <a:gd name="connsiteY348" fmla="*/ 379177 h 808037"/>
                <a:gd name="connsiteX349" fmla="*/ 75710 w 470361"/>
                <a:gd name="connsiteY349" fmla="*/ 393807 h 808037"/>
                <a:gd name="connsiteX350" fmla="*/ 80384 w 470361"/>
                <a:gd name="connsiteY350" fmla="*/ 402453 h 808037"/>
                <a:gd name="connsiteX351" fmla="*/ 82454 w 470361"/>
                <a:gd name="connsiteY351" fmla="*/ 408637 h 808037"/>
                <a:gd name="connsiteX352" fmla="*/ 81628 w 470361"/>
                <a:gd name="connsiteY352" fmla="*/ 382168 h 808037"/>
                <a:gd name="connsiteX353" fmla="*/ 82294 w 470361"/>
                <a:gd name="connsiteY353" fmla="*/ 360172 h 808037"/>
                <a:gd name="connsiteX354" fmla="*/ 83068 w 470361"/>
                <a:gd name="connsiteY354" fmla="*/ 351641 h 808037"/>
                <a:gd name="connsiteX355" fmla="*/ 82947 w 470361"/>
                <a:gd name="connsiteY355" fmla="*/ 352007 h 808037"/>
                <a:gd name="connsiteX356" fmla="*/ 81624 w 470361"/>
                <a:gd name="connsiteY356" fmla="*/ 346659 h 808037"/>
                <a:gd name="connsiteX357" fmla="*/ 79640 w 470361"/>
                <a:gd name="connsiteY357" fmla="*/ 340644 h 808037"/>
                <a:gd name="connsiteX358" fmla="*/ 75671 w 470361"/>
                <a:gd name="connsiteY358" fmla="*/ 329949 h 808037"/>
                <a:gd name="connsiteX359" fmla="*/ 66410 w 470361"/>
                <a:gd name="connsiteY359" fmla="*/ 308559 h 808037"/>
                <a:gd name="connsiteX360" fmla="*/ 54504 w 470361"/>
                <a:gd name="connsiteY360" fmla="*/ 288507 h 808037"/>
                <a:gd name="connsiteX361" fmla="*/ 39952 w 470361"/>
                <a:gd name="connsiteY361" fmla="*/ 271128 h 808037"/>
                <a:gd name="connsiteX362" fmla="*/ 52520 w 470361"/>
                <a:gd name="connsiteY362" fmla="*/ 287838 h 808037"/>
                <a:gd name="connsiteX363" fmla="*/ 62442 w 470361"/>
                <a:gd name="connsiteY363" fmla="*/ 306554 h 808037"/>
                <a:gd name="connsiteX364" fmla="*/ 67733 w 470361"/>
                <a:gd name="connsiteY364" fmla="*/ 317917 h 808037"/>
                <a:gd name="connsiteX365" fmla="*/ 72363 w 470361"/>
                <a:gd name="connsiteY365" fmla="*/ 329949 h 808037"/>
                <a:gd name="connsiteX366" fmla="*/ 78978 w 470361"/>
                <a:gd name="connsiteY366" fmla="*/ 353344 h 808037"/>
                <a:gd name="connsiteX367" fmla="*/ 43259 w 470361"/>
                <a:gd name="connsiteY367" fmla="*/ 339975 h 808037"/>
                <a:gd name="connsiteX368" fmla="*/ 33337 w 470361"/>
                <a:gd name="connsiteY368" fmla="*/ 324602 h 808037"/>
                <a:gd name="connsiteX369" fmla="*/ 28046 w 470361"/>
                <a:gd name="connsiteY369" fmla="*/ 306554 h 808037"/>
                <a:gd name="connsiteX370" fmla="*/ 27384 w 470361"/>
                <a:gd name="connsiteY370" fmla="*/ 270459 h 808037"/>
                <a:gd name="connsiteX371" fmla="*/ 28707 w 470361"/>
                <a:gd name="connsiteY371" fmla="*/ 263775 h 808037"/>
                <a:gd name="connsiteX372" fmla="*/ 29369 w 470361"/>
                <a:gd name="connsiteY372" fmla="*/ 258428 h 808037"/>
                <a:gd name="connsiteX373" fmla="*/ 30692 w 470361"/>
                <a:gd name="connsiteY373" fmla="*/ 253081 h 808037"/>
                <a:gd name="connsiteX374" fmla="*/ 30692 w 470361"/>
                <a:gd name="connsiteY374" fmla="*/ 252412 h 808037"/>
                <a:gd name="connsiteX375" fmla="*/ 43259 w 470361"/>
                <a:gd name="connsiteY375" fmla="*/ 259765 h 808037"/>
                <a:gd name="connsiteX376" fmla="*/ 67072 w 470361"/>
                <a:gd name="connsiteY376" fmla="*/ 279149 h 808037"/>
                <a:gd name="connsiteX377" fmla="*/ 86254 w 470361"/>
                <a:gd name="connsiteY377" fmla="*/ 309228 h 808037"/>
                <a:gd name="connsiteX378" fmla="*/ 88087 w 470361"/>
                <a:gd name="connsiteY378" fmla="*/ 317252 h 808037"/>
                <a:gd name="connsiteX379" fmla="*/ 88281 w 470361"/>
                <a:gd name="connsiteY379" fmla="*/ 316180 h 808037"/>
                <a:gd name="connsiteX380" fmla="*/ 95599 w 470361"/>
                <a:gd name="connsiteY380" fmla="*/ 296184 h 808037"/>
                <a:gd name="connsiteX381" fmla="*/ 104786 w 470361"/>
                <a:gd name="connsiteY381" fmla="*/ 272573 h 808037"/>
                <a:gd name="connsiteX382" fmla="*/ 103550 w 470361"/>
                <a:gd name="connsiteY382" fmla="*/ 253356 h 808037"/>
                <a:gd name="connsiteX383" fmla="*/ 99571 w 470361"/>
                <a:gd name="connsiteY383" fmla="*/ 232740 h 808037"/>
                <a:gd name="connsiteX384" fmla="*/ 92277 w 470361"/>
                <a:gd name="connsiteY384" fmla="*/ 212789 h 808037"/>
                <a:gd name="connsiteX385" fmla="*/ 82330 w 470361"/>
                <a:gd name="connsiteY385" fmla="*/ 194833 h 808037"/>
                <a:gd name="connsiteX386" fmla="*/ 90287 w 470361"/>
                <a:gd name="connsiteY386" fmla="*/ 211459 h 808037"/>
                <a:gd name="connsiteX387" fmla="*/ 96255 w 470361"/>
                <a:gd name="connsiteY387" fmla="*/ 230080 h 808037"/>
                <a:gd name="connsiteX388" fmla="*/ 100234 w 470361"/>
                <a:gd name="connsiteY388" fmla="*/ 252026 h 808037"/>
                <a:gd name="connsiteX389" fmla="*/ 100897 w 470361"/>
                <a:gd name="connsiteY389" fmla="*/ 263332 h 808037"/>
                <a:gd name="connsiteX390" fmla="*/ 101561 w 470361"/>
                <a:gd name="connsiteY390" fmla="*/ 274637 h 808037"/>
                <a:gd name="connsiteX391" fmla="*/ 72382 w 470361"/>
                <a:gd name="connsiteY391" fmla="*/ 254686 h 808037"/>
                <a:gd name="connsiteX392" fmla="*/ 66414 w 470361"/>
                <a:gd name="connsiteY392" fmla="*/ 239390 h 808037"/>
                <a:gd name="connsiteX393" fmla="*/ 65088 w 470361"/>
                <a:gd name="connsiteY393" fmla="*/ 222099 h 808037"/>
                <a:gd name="connsiteX394" fmla="*/ 77688 w 470361"/>
                <a:gd name="connsiteY394" fmla="*/ 176877 h 808037"/>
                <a:gd name="connsiteX395" fmla="*/ 77688 w 470361"/>
                <a:gd name="connsiteY395" fmla="*/ 176212 h 808037"/>
                <a:gd name="connsiteX396" fmla="*/ 86972 w 470361"/>
                <a:gd name="connsiteY396" fmla="*/ 184858 h 808037"/>
                <a:gd name="connsiteX397" fmla="*/ 105539 w 470361"/>
                <a:gd name="connsiteY397" fmla="*/ 206804 h 808037"/>
                <a:gd name="connsiteX398" fmla="*/ 112834 w 470361"/>
                <a:gd name="connsiteY398" fmla="*/ 221434 h 808037"/>
                <a:gd name="connsiteX399" fmla="*/ 116813 w 470361"/>
                <a:gd name="connsiteY399" fmla="*/ 237395 h 808037"/>
                <a:gd name="connsiteX400" fmla="*/ 116128 w 470361"/>
                <a:gd name="connsiteY400" fmla="*/ 245981 h 808037"/>
                <a:gd name="connsiteX401" fmla="*/ 128198 w 470361"/>
                <a:gd name="connsiteY401" fmla="*/ 220864 h 808037"/>
                <a:gd name="connsiteX402" fmla="*/ 132856 w 470361"/>
                <a:gd name="connsiteY402" fmla="*/ 212866 h 808037"/>
                <a:gd name="connsiteX403" fmla="*/ 137168 w 470361"/>
                <a:gd name="connsiteY403" fmla="*/ 205844 h 808037"/>
                <a:gd name="connsiteX404" fmla="*/ 138203 w 470361"/>
                <a:gd name="connsiteY404" fmla="*/ 198026 h 808037"/>
                <a:gd name="connsiteX405" fmla="*/ 138861 w 470361"/>
                <a:gd name="connsiteY405" fmla="*/ 188752 h 808037"/>
                <a:gd name="connsiteX406" fmla="*/ 138861 w 470361"/>
                <a:gd name="connsiteY406" fmla="*/ 168880 h 808037"/>
                <a:gd name="connsiteX407" fmla="*/ 135573 w 470361"/>
                <a:gd name="connsiteY407" fmla="*/ 150332 h 808037"/>
                <a:gd name="connsiteX408" fmla="*/ 128996 w 470361"/>
                <a:gd name="connsiteY408" fmla="*/ 132447 h 808037"/>
                <a:gd name="connsiteX409" fmla="*/ 133600 w 470361"/>
                <a:gd name="connsiteY409" fmla="*/ 149008 h 808037"/>
                <a:gd name="connsiteX410" fmla="*/ 136230 w 470361"/>
                <a:gd name="connsiteY410" fmla="*/ 166230 h 808037"/>
                <a:gd name="connsiteX411" fmla="*/ 136230 w 470361"/>
                <a:gd name="connsiteY411" fmla="*/ 186765 h 808037"/>
                <a:gd name="connsiteX412" fmla="*/ 133600 w 470361"/>
                <a:gd name="connsiteY412" fmla="*/ 207300 h 808037"/>
                <a:gd name="connsiteX413" fmla="*/ 110581 w 470361"/>
                <a:gd name="connsiteY413" fmla="*/ 184778 h 808037"/>
                <a:gd name="connsiteX414" fmla="*/ 108608 w 470361"/>
                <a:gd name="connsiteY414" fmla="*/ 176829 h 808037"/>
                <a:gd name="connsiteX415" fmla="*/ 107950 w 470361"/>
                <a:gd name="connsiteY415" fmla="*/ 169542 h 808037"/>
                <a:gd name="connsiteX416" fmla="*/ 109265 w 470361"/>
                <a:gd name="connsiteY416" fmla="*/ 154307 h 808037"/>
                <a:gd name="connsiteX417" fmla="*/ 113869 w 470361"/>
                <a:gd name="connsiteY417" fmla="*/ 140396 h 808037"/>
                <a:gd name="connsiteX418" fmla="*/ 116500 w 470361"/>
                <a:gd name="connsiteY418" fmla="*/ 133772 h 808037"/>
                <a:gd name="connsiteX419" fmla="*/ 119131 w 470361"/>
                <a:gd name="connsiteY419" fmla="*/ 128473 h 808037"/>
                <a:gd name="connsiteX420" fmla="*/ 126365 w 470361"/>
                <a:gd name="connsiteY420" fmla="*/ 115887 h 808037"/>
                <a:gd name="connsiteX421" fmla="*/ 134257 w 470361"/>
                <a:gd name="connsiteY421" fmla="*/ 124498 h 808037"/>
                <a:gd name="connsiteX422" fmla="*/ 148069 w 470361"/>
                <a:gd name="connsiteY422" fmla="*/ 147020 h 808037"/>
                <a:gd name="connsiteX423" fmla="*/ 152673 w 470361"/>
                <a:gd name="connsiteY423" fmla="*/ 161593 h 808037"/>
                <a:gd name="connsiteX424" fmla="*/ 153988 w 470361"/>
                <a:gd name="connsiteY424" fmla="*/ 176166 h 808037"/>
                <a:gd name="connsiteX425" fmla="*/ 151570 w 470361"/>
                <a:gd name="connsiteY425" fmla="*/ 184170 h 808037"/>
                <a:gd name="connsiteX426" fmla="*/ 158802 w 470361"/>
                <a:gd name="connsiteY426" fmla="*/ 174207 h 808037"/>
                <a:gd name="connsiteX427" fmla="*/ 170112 w 470361"/>
                <a:gd name="connsiteY427" fmla="*/ 160876 h 808037"/>
                <a:gd name="connsiteX428" fmla="*/ 190780 w 470361"/>
                <a:gd name="connsiteY428" fmla="*/ 139197 h 808037"/>
                <a:gd name="connsiteX429" fmla="*/ 178955 w 470361"/>
                <a:gd name="connsiteY429" fmla="*/ 151061 h 808037"/>
                <a:gd name="connsiteX430" fmla="*/ 177656 w 470361"/>
                <a:gd name="connsiteY430" fmla="*/ 152400 h 808037"/>
                <a:gd name="connsiteX431" fmla="*/ 182202 w 470361"/>
                <a:gd name="connsiteY431" fmla="*/ 134987 h 808037"/>
                <a:gd name="connsiteX432" fmla="*/ 184150 w 470361"/>
                <a:gd name="connsiteY432" fmla="*/ 116905 h 808037"/>
                <a:gd name="connsiteX433" fmla="*/ 182851 w 470361"/>
                <a:gd name="connsiteY433" fmla="*/ 99492 h 808037"/>
                <a:gd name="connsiteX434" fmla="*/ 178955 w 470361"/>
                <a:gd name="connsiteY434" fmla="*/ 82749 h 808037"/>
                <a:gd name="connsiteX435" fmla="*/ 181553 w 470361"/>
                <a:gd name="connsiteY435" fmla="*/ 114226 h 808037"/>
                <a:gd name="connsiteX436" fmla="*/ 179604 w 470361"/>
                <a:gd name="connsiteY436" fmla="*/ 132978 h 808037"/>
                <a:gd name="connsiteX437" fmla="*/ 174409 w 470361"/>
                <a:gd name="connsiteY437" fmla="*/ 151730 h 808037"/>
                <a:gd name="connsiteX438" fmla="*/ 156874 w 470361"/>
                <a:gd name="connsiteY438" fmla="*/ 127620 h 808037"/>
                <a:gd name="connsiteX439" fmla="*/ 156224 w 470361"/>
                <a:gd name="connsiteY439" fmla="*/ 113556 h 808037"/>
                <a:gd name="connsiteX440" fmla="*/ 159472 w 470361"/>
                <a:gd name="connsiteY440" fmla="*/ 100161 h 808037"/>
                <a:gd name="connsiteX441" fmla="*/ 164667 w 470361"/>
                <a:gd name="connsiteY441" fmla="*/ 87437 h 808037"/>
                <a:gd name="connsiteX442" fmla="*/ 170512 w 470361"/>
                <a:gd name="connsiteY442" fmla="*/ 77391 h 808037"/>
                <a:gd name="connsiteX443" fmla="*/ 175708 w 470361"/>
                <a:gd name="connsiteY443" fmla="*/ 70024 h 808037"/>
                <a:gd name="connsiteX444" fmla="*/ 178305 w 470361"/>
                <a:gd name="connsiteY444" fmla="*/ 67345 h 808037"/>
                <a:gd name="connsiteX445" fmla="*/ 178305 w 470361"/>
                <a:gd name="connsiteY445" fmla="*/ 66675 h 808037"/>
                <a:gd name="connsiteX446" fmla="*/ 184150 w 470361"/>
                <a:gd name="connsiteY446" fmla="*/ 76051 h 808037"/>
                <a:gd name="connsiteX447" fmla="*/ 194541 w 470361"/>
                <a:gd name="connsiteY447" fmla="*/ 98152 h 808037"/>
                <a:gd name="connsiteX448" fmla="*/ 196490 w 470361"/>
                <a:gd name="connsiteY448" fmla="*/ 125611 h 808037"/>
                <a:gd name="connsiteX449" fmla="*/ 190892 w 470361"/>
                <a:gd name="connsiteY449" fmla="*/ 139081 h 808037"/>
                <a:gd name="connsiteX450" fmla="*/ 212690 w 470361"/>
                <a:gd name="connsiteY450" fmla="*/ 116217 h 808037"/>
                <a:gd name="connsiteX451" fmla="*/ 222200 w 470361"/>
                <a:gd name="connsiteY451" fmla="*/ 107325 h 808037"/>
                <a:gd name="connsiteX452" fmla="*/ 227278 w 470361"/>
                <a:gd name="connsiteY452" fmla="*/ 92526 h 808037"/>
                <a:gd name="connsiteX453" fmla="*/ 231247 w 470361"/>
                <a:gd name="connsiteY453" fmla="*/ 76432 h 808037"/>
                <a:gd name="connsiteX454" fmla="*/ 229262 w 470361"/>
                <a:gd name="connsiteY454" fmla="*/ 44915 h 808037"/>
                <a:gd name="connsiteX455" fmla="*/ 229262 w 470361"/>
                <a:gd name="connsiteY455" fmla="*/ 73750 h 808037"/>
                <a:gd name="connsiteX456" fmla="*/ 225293 w 470361"/>
                <a:gd name="connsiteY456" fmla="*/ 91185 h 808037"/>
                <a:gd name="connsiteX457" fmla="*/ 218679 w 470361"/>
                <a:gd name="connsiteY457" fmla="*/ 107279 h 808037"/>
                <a:gd name="connsiteX458" fmla="*/ 204788 w 470361"/>
                <a:gd name="connsiteY458" fmla="*/ 83138 h 808037"/>
                <a:gd name="connsiteX459" fmla="*/ 205449 w 470361"/>
                <a:gd name="connsiteY459" fmla="*/ 70397 h 808037"/>
                <a:gd name="connsiteX460" fmla="*/ 209418 w 470361"/>
                <a:gd name="connsiteY460" fmla="*/ 58326 h 808037"/>
                <a:gd name="connsiteX461" fmla="*/ 215371 w 470361"/>
                <a:gd name="connsiteY461" fmla="*/ 47597 h 808037"/>
                <a:gd name="connsiteX462" fmla="*/ 221986 w 470361"/>
                <a:gd name="connsiteY462" fmla="*/ 38880 h 808037"/>
                <a:gd name="connsiteX463" fmla="*/ 229262 w 470361"/>
                <a:gd name="connsiteY463" fmla="*/ 30162 h 808037"/>
                <a:gd name="connsiteX464" fmla="*/ 229924 w 470361"/>
                <a:gd name="connsiteY464" fmla="*/ 30162 h 808037"/>
                <a:gd name="connsiteX465" fmla="*/ 234554 w 470361"/>
                <a:gd name="connsiteY465" fmla="*/ 38880 h 808037"/>
                <a:gd name="connsiteX466" fmla="*/ 242492 w 470361"/>
                <a:gd name="connsiteY466" fmla="*/ 60338 h 808037"/>
                <a:gd name="connsiteX467" fmla="*/ 241830 w 470361"/>
                <a:gd name="connsiteY467" fmla="*/ 85149 h 808037"/>
                <a:gd name="connsiteX468" fmla="*/ 226954 w 470361"/>
                <a:gd name="connsiteY468" fmla="*/ 102924 h 808037"/>
                <a:gd name="connsiteX469" fmla="*/ 231318 w 470361"/>
                <a:gd name="connsiteY469" fmla="*/ 98887 h 808037"/>
                <a:gd name="connsiteX470" fmla="*/ 247951 w 470361"/>
                <a:gd name="connsiteY470" fmla="*/ 84223 h 808037"/>
                <a:gd name="connsiteX471" fmla="*/ 265699 w 470361"/>
                <a:gd name="connsiteY471" fmla="*/ 68982 h 808037"/>
                <a:gd name="connsiteX472" fmla="*/ 276906 w 470361"/>
                <a:gd name="connsiteY472" fmla="*/ 41910 h 808037"/>
                <a:gd name="connsiteX473" fmla="*/ 276906 w 470361"/>
                <a:gd name="connsiteY473" fmla="*/ 12639 h 808037"/>
                <a:gd name="connsiteX474" fmla="*/ 274865 w 470361"/>
                <a:gd name="connsiteY474" fmla="*/ 39249 h 808037"/>
                <a:gd name="connsiteX475" fmla="*/ 263298 w 470361"/>
                <a:gd name="connsiteY475" fmla="*/ 69185 h 808037"/>
                <a:gd name="connsiteX476" fmla="*/ 257855 w 470361"/>
                <a:gd name="connsiteY476" fmla="*/ 23948 h 808037"/>
                <a:gd name="connsiteX477" fmla="*/ 278266 w 470361"/>
                <a:gd name="connsiteY477" fmla="*/ 0 h 80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Lst>
              <a:rect l="l" t="t" r="r" b="b"/>
              <a:pathLst>
                <a:path w="470361" h="808037">
                  <a:moveTo>
                    <a:pt x="340480" y="28921"/>
                  </a:moveTo>
                  <a:cubicBezTo>
                    <a:pt x="345808" y="29510"/>
                    <a:pt x="349250" y="30350"/>
                    <a:pt x="349250" y="30350"/>
                  </a:cubicBezTo>
                  <a:cubicBezTo>
                    <a:pt x="348594" y="31696"/>
                    <a:pt x="343349" y="43804"/>
                    <a:pt x="333513" y="53221"/>
                  </a:cubicBezTo>
                  <a:cubicBezTo>
                    <a:pt x="328267" y="57930"/>
                    <a:pt x="322366" y="62638"/>
                    <a:pt x="315153" y="64656"/>
                  </a:cubicBezTo>
                  <a:cubicBezTo>
                    <a:pt x="308596" y="66674"/>
                    <a:pt x="300072" y="66674"/>
                    <a:pt x="290892" y="63311"/>
                  </a:cubicBezTo>
                  <a:cubicBezTo>
                    <a:pt x="296794" y="55239"/>
                    <a:pt x="304662" y="47840"/>
                    <a:pt x="313842" y="43131"/>
                  </a:cubicBezTo>
                  <a:cubicBezTo>
                    <a:pt x="317776" y="41113"/>
                    <a:pt x="321710" y="39095"/>
                    <a:pt x="325645" y="37750"/>
                  </a:cubicBezTo>
                  <a:cubicBezTo>
                    <a:pt x="329579" y="36404"/>
                    <a:pt x="333513" y="35059"/>
                    <a:pt x="338103" y="35059"/>
                  </a:cubicBezTo>
                  <a:cubicBezTo>
                    <a:pt x="333513" y="35059"/>
                    <a:pt x="328267" y="35732"/>
                    <a:pt x="323678" y="37077"/>
                  </a:cubicBezTo>
                  <a:cubicBezTo>
                    <a:pt x="319743" y="38422"/>
                    <a:pt x="315153" y="40440"/>
                    <a:pt x="310563" y="43131"/>
                  </a:cubicBezTo>
                  <a:cubicBezTo>
                    <a:pt x="302039" y="47167"/>
                    <a:pt x="294826" y="53894"/>
                    <a:pt x="288925" y="61293"/>
                  </a:cubicBezTo>
                  <a:cubicBezTo>
                    <a:pt x="288925" y="61293"/>
                    <a:pt x="288925" y="60620"/>
                    <a:pt x="288925" y="59948"/>
                  </a:cubicBezTo>
                  <a:cubicBezTo>
                    <a:pt x="289581" y="49185"/>
                    <a:pt x="293515" y="41786"/>
                    <a:pt x="299416" y="37077"/>
                  </a:cubicBezTo>
                  <a:cubicBezTo>
                    <a:pt x="305318" y="32368"/>
                    <a:pt x="313186" y="29678"/>
                    <a:pt x="320399" y="29005"/>
                  </a:cubicBezTo>
                  <a:cubicBezTo>
                    <a:pt x="327940" y="27996"/>
                    <a:pt x="335152" y="28332"/>
                    <a:pt x="340480" y="28921"/>
                  </a:cubicBezTo>
                  <a:close/>
                  <a:moveTo>
                    <a:pt x="278266" y="0"/>
                  </a:moveTo>
                  <a:cubicBezTo>
                    <a:pt x="278266" y="0"/>
                    <a:pt x="280307" y="3326"/>
                    <a:pt x="282349" y="7983"/>
                  </a:cubicBezTo>
                  <a:cubicBezTo>
                    <a:pt x="285070" y="13305"/>
                    <a:pt x="287111" y="20622"/>
                    <a:pt x="288472" y="27940"/>
                  </a:cubicBezTo>
                  <a:cubicBezTo>
                    <a:pt x="289492" y="35590"/>
                    <a:pt x="289322" y="43573"/>
                    <a:pt x="286346" y="50808"/>
                  </a:cubicBezTo>
                  <a:lnTo>
                    <a:pt x="277397" y="59479"/>
                  </a:lnTo>
                  <a:lnTo>
                    <a:pt x="279885" y="57562"/>
                  </a:lnTo>
                  <a:cubicBezTo>
                    <a:pt x="281880" y="55562"/>
                    <a:pt x="285207" y="55562"/>
                    <a:pt x="287203" y="57562"/>
                  </a:cubicBezTo>
                  <a:cubicBezTo>
                    <a:pt x="289199" y="59561"/>
                    <a:pt x="288533" y="62894"/>
                    <a:pt x="286537" y="64894"/>
                  </a:cubicBezTo>
                  <a:cubicBezTo>
                    <a:pt x="285872" y="64894"/>
                    <a:pt x="285872" y="64894"/>
                    <a:pt x="285872" y="65560"/>
                  </a:cubicBezTo>
                  <a:cubicBezTo>
                    <a:pt x="285872" y="65560"/>
                    <a:pt x="282546" y="67560"/>
                    <a:pt x="276558" y="71559"/>
                  </a:cubicBezTo>
                  <a:cubicBezTo>
                    <a:pt x="273897" y="73559"/>
                    <a:pt x="269905" y="75558"/>
                    <a:pt x="265913" y="78891"/>
                  </a:cubicBezTo>
                  <a:lnTo>
                    <a:pt x="262916" y="81294"/>
                  </a:lnTo>
                  <a:lnTo>
                    <a:pt x="271685" y="78439"/>
                  </a:lnTo>
                  <a:cubicBezTo>
                    <a:pt x="279697" y="77787"/>
                    <a:pt x="287709" y="79743"/>
                    <a:pt x="295053" y="83655"/>
                  </a:cubicBezTo>
                  <a:cubicBezTo>
                    <a:pt x="301729" y="87567"/>
                    <a:pt x="307738" y="92131"/>
                    <a:pt x="311744" y="96043"/>
                  </a:cubicBezTo>
                  <a:cubicBezTo>
                    <a:pt x="316417" y="99955"/>
                    <a:pt x="319088" y="103215"/>
                    <a:pt x="319088" y="103215"/>
                  </a:cubicBezTo>
                  <a:cubicBezTo>
                    <a:pt x="318420" y="103215"/>
                    <a:pt x="318420" y="103215"/>
                    <a:pt x="318420" y="103215"/>
                  </a:cubicBezTo>
                  <a:cubicBezTo>
                    <a:pt x="317753" y="103215"/>
                    <a:pt x="315082" y="105171"/>
                    <a:pt x="309741" y="107127"/>
                  </a:cubicBezTo>
                  <a:cubicBezTo>
                    <a:pt x="305068" y="109083"/>
                    <a:pt x="298391" y="111691"/>
                    <a:pt x="291715" y="112995"/>
                  </a:cubicBezTo>
                  <a:cubicBezTo>
                    <a:pt x="284370" y="114299"/>
                    <a:pt x="277026" y="114299"/>
                    <a:pt x="269015" y="112343"/>
                  </a:cubicBezTo>
                  <a:cubicBezTo>
                    <a:pt x="261670" y="109735"/>
                    <a:pt x="254326" y="105171"/>
                    <a:pt x="248318" y="96043"/>
                  </a:cubicBezTo>
                  <a:cubicBezTo>
                    <a:pt x="253659" y="94087"/>
                    <a:pt x="259000" y="92783"/>
                    <a:pt x="264341" y="92131"/>
                  </a:cubicBezTo>
                  <a:cubicBezTo>
                    <a:pt x="269682" y="91479"/>
                    <a:pt x="275023" y="91479"/>
                    <a:pt x="280365" y="92131"/>
                  </a:cubicBezTo>
                  <a:cubicBezTo>
                    <a:pt x="289712" y="92783"/>
                    <a:pt x="298391" y="95391"/>
                    <a:pt x="306403" y="99303"/>
                  </a:cubicBezTo>
                  <a:cubicBezTo>
                    <a:pt x="297723" y="94087"/>
                    <a:pt x="288376" y="91479"/>
                    <a:pt x="278362" y="90175"/>
                  </a:cubicBezTo>
                  <a:lnTo>
                    <a:pt x="248048" y="93393"/>
                  </a:lnTo>
                  <a:lnTo>
                    <a:pt x="235975" y="103553"/>
                  </a:lnTo>
                  <a:cubicBezTo>
                    <a:pt x="233314" y="106219"/>
                    <a:pt x="229988" y="108885"/>
                    <a:pt x="227327" y="112218"/>
                  </a:cubicBezTo>
                  <a:cubicBezTo>
                    <a:pt x="224000" y="114884"/>
                    <a:pt x="220674" y="117551"/>
                    <a:pt x="217347" y="120883"/>
                  </a:cubicBezTo>
                  <a:lnTo>
                    <a:pt x="211348" y="127796"/>
                  </a:lnTo>
                  <a:lnTo>
                    <a:pt x="229600" y="114709"/>
                  </a:lnTo>
                  <a:cubicBezTo>
                    <a:pt x="238317" y="112712"/>
                    <a:pt x="247035" y="114709"/>
                    <a:pt x="254411" y="118704"/>
                  </a:cubicBezTo>
                  <a:cubicBezTo>
                    <a:pt x="262458" y="122032"/>
                    <a:pt x="269164" y="126692"/>
                    <a:pt x="274529" y="130687"/>
                  </a:cubicBezTo>
                  <a:cubicBezTo>
                    <a:pt x="279223" y="134681"/>
                    <a:pt x="282576" y="138010"/>
                    <a:pt x="282576" y="138010"/>
                  </a:cubicBezTo>
                  <a:cubicBezTo>
                    <a:pt x="281905" y="138010"/>
                    <a:pt x="281905" y="138010"/>
                    <a:pt x="281905" y="138010"/>
                  </a:cubicBezTo>
                  <a:cubicBezTo>
                    <a:pt x="281905" y="138010"/>
                    <a:pt x="278552" y="140673"/>
                    <a:pt x="273188" y="143336"/>
                  </a:cubicBezTo>
                  <a:cubicBezTo>
                    <a:pt x="268494" y="145998"/>
                    <a:pt x="261788" y="148661"/>
                    <a:pt x="254411" y="150658"/>
                  </a:cubicBezTo>
                  <a:cubicBezTo>
                    <a:pt x="247035" y="152656"/>
                    <a:pt x="238317" y="153987"/>
                    <a:pt x="230270" y="151990"/>
                  </a:cubicBezTo>
                  <a:cubicBezTo>
                    <a:pt x="221553" y="149993"/>
                    <a:pt x="213506" y="145998"/>
                    <a:pt x="205459" y="136678"/>
                  </a:cubicBezTo>
                  <a:cubicBezTo>
                    <a:pt x="210823" y="134015"/>
                    <a:pt x="216858" y="132018"/>
                    <a:pt x="222223" y="130687"/>
                  </a:cubicBezTo>
                  <a:cubicBezTo>
                    <a:pt x="225576" y="130021"/>
                    <a:pt x="228258" y="130021"/>
                    <a:pt x="230941" y="129355"/>
                  </a:cubicBezTo>
                  <a:cubicBezTo>
                    <a:pt x="234294" y="129355"/>
                    <a:pt x="236976" y="129355"/>
                    <a:pt x="239658" y="129355"/>
                  </a:cubicBezTo>
                  <a:cubicBezTo>
                    <a:pt x="249717" y="129355"/>
                    <a:pt x="259776" y="130687"/>
                    <a:pt x="268494" y="134681"/>
                  </a:cubicBezTo>
                  <a:cubicBezTo>
                    <a:pt x="259105" y="129688"/>
                    <a:pt x="248376" y="127025"/>
                    <a:pt x="237395" y="126859"/>
                  </a:cubicBezTo>
                  <a:lnTo>
                    <a:pt x="206223" y="133700"/>
                  </a:lnTo>
                  <a:lnTo>
                    <a:pt x="179828" y="164112"/>
                  </a:lnTo>
                  <a:lnTo>
                    <a:pt x="187287" y="159800"/>
                  </a:lnTo>
                  <a:cubicBezTo>
                    <a:pt x="196533" y="157162"/>
                    <a:pt x="205779" y="158481"/>
                    <a:pt x="214364" y="161119"/>
                  </a:cubicBezTo>
                  <a:cubicBezTo>
                    <a:pt x="223609" y="164416"/>
                    <a:pt x="231534" y="168372"/>
                    <a:pt x="236817" y="172329"/>
                  </a:cubicBezTo>
                  <a:cubicBezTo>
                    <a:pt x="242761" y="176285"/>
                    <a:pt x="246063" y="178923"/>
                    <a:pt x="246063" y="178923"/>
                  </a:cubicBezTo>
                  <a:cubicBezTo>
                    <a:pt x="245403" y="179582"/>
                    <a:pt x="242101" y="182220"/>
                    <a:pt x="237478" y="185517"/>
                  </a:cubicBezTo>
                  <a:cubicBezTo>
                    <a:pt x="232195" y="188814"/>
                    <a:pt x="225591" y="192771"/>
                    <a:pt x="218326" y="195408"/>
                  </a:cubicBezTo>
                  <a:cubicBezTo>
                    <a:pt x="211062" y="198705"/>
                    <a:pt x="201816" y="200024"/>
                    <a:pt x="193231" y="199365"/>
                  </a:cubicBezTo>
                  <a:cubicBezTo>
                    <a:pt x="183985" y="198705"/>
                    <a:pt x="174740" y="194749"/>
                    <a:pt x="165494" y="186176"/>
                  </a:cubicBezTo>
                  <a:cubicBezTo>
                    <a:pt x="176061" y="178923"/>
                    <a:pt x="187948" y="174966"/>
                    <a:pt x="200495" y="174307"/>
                  </a:cubicBezTo>
                  <a:cubicBezTo>
                    <a:pt x="211062" y="172988"/>
                    <a:pt x="221628" y="173648"/>
                    <a:pt x="231534" y="176945"/>
                  </a:cubicBezTo>
                  <a:cubicBezTo>
                    <a:pt x="220307" y="172988"/>
                    <a:pt x="209081" y="171010"/>
                    <a:pt x="197193" y="172329"/>
                  </a:cubicBezTo>
                  <a:lnTo>
                    <a:pt x="164500" y="183210"/>
                  </a:lnTo>
                  <a:lnTo>
                    <a:pt x="156141" y="194203"/>
                  </a:lnTo>
                  <a:cubicBezTo>
                    <a:pt x="152814" y="199535"/>
                    <a:pt x="149488" y="204201"/>
                    <a:pt x="146161" y="209533"/>
                  </a:cubicBezTo>
                  <a:cubicBezTo>
                    <a:pt x="144165" y="212199"/>
                    <a:pt x="142835" y="214866"/>
                    <a:pt x="140839" y="217532"/>
                  </a:cubicBezTo>
                  <a:lnTo>
                    <a:pt x="139849" y="219232"/>
                  </a:lnTo>
                  <a:lnTo>
                    <a:pt x="141663" y="217442"/>
                  </a:lnTo>
                  <a:cubicBezTo>
                    <a:pt x="143663" y="216127"/>
                    <a:pt x="146329" y="214811"/>
                    <a:pt x="148328" y="213496"/>
                  </a:cubicBezTo>
                  <a:cubicBezTo>
                    <a:pt x="157659" y="209550"/>
                    <a:pt x="168324" y="209550"/>
                    <a:pt x="178321" y="211523"/>
                  </a:cubicBezTo>
                  <a:cubicBezTo>
                    <a:pt x="187652" y="213496"/>
                    <a:pt x="196984" y="216785"/>
                    <a:pt x="203649" y="220073"/>
                  </a:cubicBezTo>
                  <a:cubicBezTo>
                    <a:pt x="210314" y="223361"/>
                    <a:pt x="214313" y="225992"/>
                    <a:pt x="214313" y="225992"/>
                  </a:cubicBezTo>
                  <a:cubicBezTo>
                    <a:pt x="213646" y="227307"/>
                    <a:pt x="202982" y="238488"/>
                    <a:pt x="187652" y="247037"/>
                  </a:cubicBezTo>
                  <a:cubicBezTo>
                    <a:pt x="180321" y="250983"/>
                    <a:pt x="171656" y="254272"/>
                    <a:pt x="161659" y="254929"/>
                  </a:cubicBezTo>
                  <a:cubicBezTo>
                    <a:pt x="151661" y="255587"/>
                    <a:pt x="140997" y="252956"/>
                    <a:pt x="128999" y="245722"/>
                  </a:cubicBezTo>
                  <a:cubicBezTo>
                    <a:pt x="134332" y="241118"/>
                    <a:pt x="139664" y="237172"/>
                    <a:pt x="145662" y="233884"/>
                  </a:cubicBezTo>
                  <a:cubicBezTo>
                    <a:pt x="152327" y="230596"/>
                    <a:pt x="158326" y="228623"/>
                    <a:pt x="164991" y="227307"/>
                  </a:cubicBezTo>
                  <a:cubicBezTo>
                    <a:pt x="170323" y="225334"/>
                    <a:pt x="176322" y="224677"/>
                    <a:pt x="181654" y="224677"/>
                  </a:cubicBezTo>
                  <a:cubicBezTo>
                    <a:pt x="187652" y="224677"/>
                    <a:pt x="192985" y="224677"/>
                    <a:pt x="198317" y="225992"/>
                  </a:cubicBezTo>
                  <a:cubicBezTo>
                    <a:pt x="192318" y="224677"/>
                    <a:pt x="186319" y="223361"/>
                    <a:pt x="179654" y="223361"/>
                  </a:cubicBezTo>
                  <a:cubicBezTo>
                    <a:pt x="173656" y="223361"/>
                    <a:pt x="167657" y="224019"/>
                    <a:pt x="160992" y="225334"/>
                  </a:cubicBezTo>
                  <a:cubicBezTo>
                    <a:pt x="154993" y="226650"/>
                    <a:pt x="148995" y="229280"/>
                    <a:pt x="142996" y="231911"/>
                  </a:cubicBezTo>
                  <a:cubicBezTo>
                    <a:pt x="136998" y="234542"/>
                    <a:pt x="132332" y="238488"/>
                    <a:pt x="127000" y="243091"/>
                  </a:cubicBezTo>
                  <a:lnTo>
                    <a:pt x="127433" y="241808"/>
                  </a:lnTo>
                  <a:lnTo>
                    <a:pt x="117554" y="260190"/>
                  </a:lnTo>
                  <a:lnTo>
                    <a:pt x="108800" y="286964"/>
                  </a:lnTo>
                  <a:lnTo>
                    <a:pt x="116055" y="278496"/>
                  </a:lnTo>
                  <a:cubicBezTo>
                    <a:pt x="125413" y="271865"/>
                    <a:pt x="136108" y="269875"/>
                    <a:pt x="147471" y="270538"/>
                  </a:cubicBezTo>
                  <a:cubicBezTo>
                    <a:pt x="158166" y="270538"/>
                    <a:pt x="168860" y="272528"/>
                    <a:pt x="176213" y="275180"/>
                  </a:cubicBezTo>
                  <a:cubicBezTo>
                    <a:pt x="184234" y="277170"/>
                    <a:pt x="188913" y="279822"/>
                    <a:pt x="188913" y="279822"/>
                  </a:cubicBezTo>
                  <a:cubicBezTo>
                    <a:pt x="188245" y="280485"/>
                    <a:pt x="186239" y="283801"/>
                    <a:pt x="182229" y="288443"/>
                  </a:cubicBezTo>
                  <a:cubicBezTo>
                    <a:pt x="178218" y="293748"/>
                    <a:pt x="172202" y="299716"/>
                    <a:pt x="165518" y="305021"/>
                  </a:cubicBezTo>
                  <a:cubicBezTo>
                    <a:pt x="164181" y="306347"/>
                    <a:pt x="162176" y="307673"/>
                    <a:pt x="160171" y="309000"/>
                  </a:cubicBezTo>
                  <a:cubicBezTo>
                    <a:pt x="158166" y="310326"/>
                    <a:pt x="156160" y="311652"/>
                    <a:pt x="154155" y="312978"/>
                  </a:cubicBezTo>
                  <a:cubicBezTo>
                    <a:pt x="149476" y="315631"/>
                    <a:pt x="144797" y="317620"/>
                    <a:pt x="140118" y="318946"/>
                  </a:cubicBezTo>
                  <a:cubicBezTo>
                    <a:pt x="129423" y="321599"/>
                    <a:pt x="117392" y="322262"/>
                    <a:pt x="103355" y="316294"/>
                  </a:cubicBezTo>
                  <a:cubicBezTo>
                    <a:pt x="105360" y="313641"/>
                    <a:pt x="108034" y="310326"/>
                    <a:pt x="110039" y="307673"/>
                  </a:cubicBezTo>
                  <a:cubicBezTo>
                    <a:pt x="112713" y="305021"/>
                    <a:pt x="115387" y="303031"/>
                    <a:pt x="118060" y="300379"/>
                  </a:cubicBezTo>
                  <a:cubicBezTo>
                    <a:pt x="123408" y="295737"/>
                    <a:pt x="130092" y="291758"/>
                    <a:pt x="136776" y="289106"/>
                  </a:cubicBezTo>
                  <a:cubicBezTo>
                    <a:pt x="142123" y="286453"/>
                    <a:pt x="148139" y="284464"/>
                    <a:pt x="154155" y="283801"/>
                  </a:cubicBezTo>
                  <a:cubicBezTo>
                    <a:pt x="156829" y="283138"/>
                    <a:pt x="160171" y="282475"/>
                    <a:pt x="162845" y="282475"/>
                  </a:cubicBezTo>
                  <a:cubicBezTo>
                    <a:pt x="166187" y="281811"/>
                    <a:pt x="168860" y="281811"/>
                    <a:pt x="172202" y="281811"/>
                  </a:cubicBezTo>
                  <a:cubicBezTo>
                    <a:pt x="168860" y="281811"/>
                    <a:pt x="165518" y="281811"/>
                    <a:pt x="162176" y="281811"/>
                  </a:cubicBezTo>
                  <a:cubicBezTo>
                    <a:pt x="158834" y="281811"/>
                    <a:pt x="155492" y="281811"/>
                    <a:pt x="152150" y="282475"/>
                  </a:cubicBezTo>
                  <a:cubicBezTo>
                    <a:pt x="148808" y="283138"/>
                    <a:pt x="145466" y="283801"/>
                    <a:pt x="142123" y="284464"/>
                  </a:cubicBezTo>
                  <a:cubicBezTo>
                    <a:pt x="138781" y="285790"/>
                    <a:pt x="135439" y="287116"/>
                    <a:pt x="132097" y="288443"/>
                  </a:cubicBezTo>
                  <a:cubicBezTo>
                    <a:pt x="126081" y="291095"/>
                    <a:pt x="120066" y="294411"/>
                    <a:pt x="114718" y="299053"/>
                  </a:cubicBezTo>
                  <a:cubicBezTo>
                    <a:pt x="112045" y="301042"/>
                    <a:pt x="109371" y="303695"/>
                    <a:pt x="106697" y="305684"/>
                  </a:cubicBezTo>
                  <a:lnTo>
                    <a:pt x="102563" y="311016"/>
                  </a:lnTo>
                  <a:lnTo>
                    <a:pt x="100922" y="319513"/>
                  </a:lnTo>
                  <a:cubicBezTo>
                    <a:pt x="99591" y="326178"/>
                    <a:pt x="98260" y="332843"/>
                    <a:pt x="96930" y="340175"/>
                  </a:cubicBezTo>
                  <a:cubicBezTo>
                    <a:pt x="95599" y="346841"/>
                    <a:pt x="94934" y="354173"/>
                    <a:pt x="93603" y="360838"/>
                  </a:cubicBezTo>
                  <a:lnTo>
                    <a:pt x="93463" y="363094"/>
                  </a:lnTo>
                  <a:lnTo>
                    <a:pt x="94432" y="360495"/>
                  </a:lnTo>
                  <a:cubicBezTo>
                    <a:pt x="95747" y="357105"/>
                    <a:pt x="97719" y="355071"/>
                    <a:pt x="99691" y="352359"/>
                  </a:cubicBezTo>
                  <a:cubicBezTo>
                    <a:pt x="102977" y="347613"/>
                    <a:pt x="108236" y="344223"/>
                    <a:pt x="112837" y="341511"/>
                  </a:cubicBezTo>
                  <a:cubicBezTo>
                    <a:pt x="118096" y="338799"/>
                    <a:pt x="124012" y="336765"/>
                    <a:pt x="129270" y="336087"/>
                  </a:cubicBezTo>
                  <a:cubicBezTo>
                    <a:pt x="141102" y="333375"/>
                    <a:pt x="152277" y="333375"/>
                    <a:pt x="160822" y="334053"/>
                  </a:cubicBezTo>
                  <a:cubicBezTo>
                    <a:pt x="169367" y="334731"/>
                    <a:pt x="174626" y="336087"/>
                    <a:pt x="174626" y="336087"/>
                  </a:cubicBezTo>
                  <a:cubicBezTo>
                    <a:pt x="174626" y="336765"/>
                    <a:pt x="173311" y="340833"/>
                    <a:pt x="170025" y="346935"/>
                  </a:cubicBezTo>
                  <a:cubicBezTo>
                    <a:pt x="168710" y="349647"/>
                    <a:pt x="167395" y="353037"/>
                    <a:pt x="164766" y="356427"/>
                  </a:cubicBezTo>
                  <a:cubicBezTo>
                    <a:pt x="162794" y="359817"/>
                    <a:pt x="160165" y="363885"/>
                    <a:pt x="157535" y="367275"/>
                  </a:cubicBezTo>
                  <a:cubicBezTo>
                    <a:pt x="154906" y="371343"/>
                    <a:pt x="151619" y="374732"/>
                    <a:pt x="147675" y="378800"/>
                  </a:cubicBezTo>
                  <a:cubicBezTo>
                    <a:pt x="144389" y="382190"/>
                    <a:pt x="139788" y="385580"/>
                    <a:pt x="135186" y="388292"/>
                  </a:cubicBezTo>
                  <a:cubicBezTo>
                    <a:pt x="125326" y="394394"/>
                    <a:pt x="112837" y="398462"/>
                    <a:pt x="97061" y="396428"/>
                  </a:cubicBezTo>
                  <a:cubicBezTo>
                    <a:pt x="99033" y="388970"/>
                    <a:pt x="102977" y="381512"/>
                    <a:pt x="107578" y="375410"/>
                  </a:cubicBezTo>
                  <a:cubicBezTo>
                    <a:pt x="112180" y="368631"/>
                    <a:pt x="117438" y="363207"/>
                    <a:pt x="123354" y="358461"/>
                  </a:cubicBezTo>
                  <a:cubicBezTo>
                    <a:pt x="125984" y="356427"/>
                    <a:pt x="128613" y="354393"/>
                    <a:pt x="131242" y="352359"/>
                  </a:cubicBezTo>
                  <a:cubicBezTo>
                    <a:pt x="133872" y="351003"/>
                    <a:pt x="137158" y="349647"/>
                    <a:pt x="139788" y="348291"/>
                  </a:cubicBezTo>
                  <a:cubicBezTo>
                    <a:pt x="145703" y="345579"/>
                    <a:pt x="151619" y="343545"/>
                    <a:pt x="158193" y="342189"/>
                  </a:cubicBezTo>
                  <a:cubicBezTo>
                    <a:pt x="150962" y="342867"/>
                    <a:pt x="144389" y="344901"/>
                    <a:pt x="137158" y="347613"/>
                  </a:cubicBezTo>
                  <a:cubicBezTo>
                    <a:pt x="133872" y="348969"/>
                    <a:pt x="130585" y="350325"/>
                    <a:pt x="127956" y="352359"/>
                  </a:cubicBezTo>
                  <a:cubicBezTo>
                    <a:pt x="124669" y="354393"/>
                    <a:pt x="121382" y="356427"/>
                    <a:pt x="118753" y="358461"/>
                  </a:cubicBezTo>
                  <a:cubicBezTo>
                    <a:pt x="112837" y="363207"/>
                    <a:pt x="108236" y="368631"/>
                    <a:pt x="103634" y="374732"/>
                  </a:cubicBezTo>
                  <a:cubicBezTo>
                    <a:pt x="101005" y="377444"/>
                    <a:pt x="99033" y="380834"/>
                    <a:pt x="97719" y="384224"/>
                  </a:cubicBezTo>
                  <a:cubicBezTo>
                    <a:pt x="96404" y="386258"/>
                    <a:pt x="95747" y="387614"/>
                    <a:pt x="95089" y="389648"/>
                  </a:cubicBezTo>
                  <a:lnTo>
                    <a:pt x="93351" y="394428"/>
                  </a:lnTo>
                  <a:lnTo>
                    <a:pt x="96098" y="425659"/>
                  </a:lnTo>
                  <a:lnTo>
                    <a:pt x="100817" y="444206"/>
                  </a:lnTo>
                  <a:lnTo>
                    <a:pt x="102191" y="435471"/>
                  </a:lnTo>
                  <a:cubicBezTo>
                    <a:pt x="104867" y="429443"/>
                    <a:pt x="108882" y="424085"/>
                    <a:pt x="113566" y="419397"/>
                  </a:cubicBezTo>
                  <a:cubicBezTo>
                    <a:pt x="115573" y="417388"/>
                    <a:pt x="118250" y="415379"/>
                    <a:pt x="120926" y="414039"/>
                  </a:cubicBezTo>
                  <a:cubicBezTo>
                    <a:pt x="123603" y="412030"/>
                    <a:pt x="126279" y="410021"/>
                    <a:pt x="128955" y="408682"/>
                  </a:cubicBezTo>
                  <a:cubicBezTo>
                    <a:pt x="140330" y="403324"/>
                    <a:pt x="152375" y="399975"/>
                    <a:pt x="161742" y="397966"/>
                  </a:cubicBezTo>
                  <a:cubicBezTo>
                    <a:pt x="171110" y="395957"/>
                    <a:pt x="177801" y="395287"/>
                    <a:pt x="177801" y="395287"/>
                  </a:cubicBezTo>
                  <a:cubicBezTo>
                    <a:pt x="177132" y="395957"/>
                    <a:pt x="177132" y="395957"/>
                    <a:pt x="177132" y="395957"/>
                  </a:cubicBezTo>
                  <a:cubicBezTo>
                    <a:pt x="177132" y="396627"/>
                    <a:pt x="177132" y="400645"/>
                    <a:pt x="175794" y="407342"/>
                  </a:cubicBezTo>
                  <a:cubicBezTo>
                    <a:pt x="175124" y="410691"/>
                    <a:pt x="174455" y="414709"/>
                    <a:pt x="173117" y="418728"/>
                  </a:cubicBezTo>
                  <a:cubicBezTo>
                    <a:pt x="171779" y="422746"/>
                    <a:pt x="170441" y="427434"/>
                    <a:pt x="168433" y="432122"/>
                  </a:cubicBezTo>
                  <a:cubicBezTo>
                    <a:pt x="167095" y="436810"/>
                    <a:pt x="164419" y="441498"/>
                    <a:pt x="161742" y="446186"/>
                  </a:cubicBezTo>
                  <a:cubicBezTo>
                    <a:pt x="159066" y="450874"/>
                    <a:pt x="155051" y="455563"/>
                    <a:pt x="151036" y="460251"/>
                  </a:cubicBezTo>
                  <a:cubicBezTo>
                    <a:pt x="142338" y="469627"/>
                    <a:pt x="130963" y="477663"/>
                    <a:pt x="113566" y="481012"/>
                  </a:cubicBezTo>
                  <a:cubicBezTo>
                    <a:pt x="113566" y="463599"/>
                    <a:pt x="119588" y="446856"/>
                    <a:pt x="129625" y="433462"/>
                  </a:cubicBezTo>
                  <a:cubicBezTo>
                    <a:pt x="133639" y="427434"/>
                    <a:pt x="138323" y="422746"/>
                    <a:pt x="143676" y="418058"/>
                  </a:cubicBezTo>
                  <a:cubicBezTo>
                    <a:pt x="149029" y="413370"/>
                    <a:pt x="155051" y="409351"/>
                    <a:pt x="161742" y="406672"/>
                  </a:cubicBezTo>
                  <a:cubicBezTo>
                    <a:pt x="154382" y="409351"/>
                    <a:pt x="147691" y="413370"/>
                    <a:pt x="141000" y="418058"/>
                  </a:cubicBezTo>
                  <a:cubicBezTo>
                    <a:pt x="134978" y="423416"/>
                    <a:pt x="129625" y="428773"/>
                    <a:pt x="124941" y="435471"/>
                  </a:cubicBezTo>
                  <a:cubicBezTo>
                    <a:pt x="120257" y="441833"/>
                    <a:pt x="116410" y="449033"/>
                    <a:pt x="113650" y="456735"/>
                  </a:cubicBezTo>
                  <a:lnTo>
                    <a:pt x="109908" y="475788"/>
                  </a:lnTo>
                  <a:lnTo>
                    <a:pt x="122876" y="508811"/>
                  </a:lnTo>
                  <a:lnTo>
                    <a:pt x="133354" y="530555"/>
                  </a:lnTo>
                  <a:lnTo>
                    <a:pt x="132152" y="521216"/>
                  </a:lnTo>
                  <a:cubicBezTo>
                    <a:pt x="132811" y="514522"/>
                    <a:pt x="135447" y="507827"/>
                    <a:pt x="138741" y="501803"/>
                  </a:cubicBezTo>
                  <a:cubicBezTo>
                    <a:pt x="142036" y="495778"/>
                    <a:pt x="145990" y="490422"/>
                    <a:pt x="151262" y="485067"/>
                  </a:cubicBezTo>
                  <a:cubicBezTo>
                    <a:pt x="155874" y="480381"/>
                    <a:pt x="161146" y="476364"/>
                    <a:pt x="166418" y="472348"/>
                  </a:cubicBezTo>
                  <a:cubicBezTo>
                    <a:pt x="171690" y="469001"/>
                    <a:pt x="176302" y="465654"/>
                    <a:pt x="180915" y="463645"/>
                  </a:cubicBezTo>
                  <a:cubicBezTo>
                    <a:pt x="190141" y="458290"/>
                    <a:pt x="196071" y="455612"/>
                    <a:pt x="196071" y="455612"/>
                  </a:cubicBezTo>
                  <a:cubicBezTo>
                    <a:pt x="196071" y="456282"/>
                    <a:pt x="196071" y="456282"/>
                    <a:pt x="196071" y="456282"/>
                  </a:cubicBezTo>
                  <a:cubicBezTo>
                    <a:pt x="196730" y="457620"/>
                    <a:pt x="200025" y="475026"/>
                    <a:pt x="198707" y="497117"/>
                  </a:cubicBezTo>
                  <a:cubicBezTo>
                    <a:pt x="198048" y="507827"/>
                    <a:pt x="195412" y="519877"/>
                    <a:pt x="189482" y="531927"/>
                  </a:cubicBezTo>
                  <a:cubicBezTo>
                    <a:pt x="183551" y="543977"/>
                    <a:pt x="174325" y="556696"/>
                    <a:pt x="157192" y="566068"/>
                  </a:cubicBezTo>
                  <a:cubicBezTo>
                    <a:pt x="152580" y="547324"/>
                    <a:pt x="153239" y="527910"/>
                    <a:pt x="159169" y="511175"/>
                  </a:cubicBezTo>
                  <a:cubicBezTo>
                    <a:pt x="163782" y="496447"/>
                    <a:pt x="172349" y="483059"/>
                    <a:pt x="183551" y="472348"/>
                  </a:cubicBezTo>
                  <a:cubicBezTo>
                    <a:pt x="170372" y="483728"/>
                    <a:pt x="160487" y="497786"/>
                    <a:pt x="154557" y="513852"/>
                  </a:cubicBezTo>
                  <a:cubicBezTo>
                    <a:pt x="151921" y="522555"/>
                    <a:pt x="150603" y="531257"/>
                    <a:pt x="149944" y="539960"/>
                  </a:cubicBezTo>
                  <a:cubicBezTo>
                    <a:pt x="149944" y="543977"/>
                    <a:pt x="149944" y="548663"/>
                    <a:pt x="150603" y="553349"/>
                  </a:cubicBezTo>
                  <a:lnTo>
                    <a:pt x="151874" y="561961"/>
                  </a:lnTo>
                  <a:lnTo>
                    <a:pt x="166785" y="582797"/>
                  </a:lnTo>
                  <a:lnTo>
                    <a:pt x="190781" y="607384"/>
                  </a:lnTo>
                  <a:lnTo>
                    <a:pt x="188663" y="600254"/>
                  </a:lnTo>
                  <a:cubicBezTo>
                    <a:pt x="187325" y="592963"/>
                    <a:pt x="187994" y="585672"/>
                    <a:pt x="190002" y="578381"/>
                  </a:cubicBezTo>
                  <a:cubicBezTo>
                    <a:pt x="191340" y="571090"/>
                    <a:pt x="194687" y="563799"/>
                    <a:pt x="198033" y="557171"/>
                  </a:cubicBezTo>
                  <a:cubicBezTo>
                    <a:pt x="205395" y="544577"/>
                    <a:pt x="215433" y="533310"/>
                    <a:pt x="223464" y="525356"/>
                  </a:cubicBezTo>
                  <a:cubicBezTo>
                    <a:pt x="230826" y="517402"/>
                    <a:pt x="236849" y="512762"/>
                    <a:pt x="236849" y="512762"/>
                  </a:cubicBezTo>
                  <a:cubicBezTo>
                    <a:pt x="236849" y="513425"/>
                    <a:pt x="236849" y="513425"/>
                    <a:pt x="236849" y="513425"/>
                  </a:cubicBezTo>
                  <a:cubicBezTo>
                    <a:pt x="238188" y="514751"/>
                    <a:pt x="247557" y="531984"/>
                    <a:pt x="252242" y="555845"/>
                  </a:cubicBezTo>
                  <a:cubicBezTo>
                    <a:pt x="254249" y="561148"/>
                    <a:pt x="254919" y="567776"/>
                    <a:pt x="254919" y="574404"/>
                  </a:cubicBezTo>
                  <a:cubicBezTo>
                    <a:pt x="255588" y="577718"/>
                    <a:pt x="255588" y="581033"/>
                    <a:pt x="254919" y="584347"/>
                  </a:cubicBezTo>
                  <a:cubicBezTo>
                    <a:pt x="254919" y="588324"/>
                    <a:pt x="254249" y="591638"/>
                    <a:pt x="253580" y="594952"/>
                  </a:cubicBezTo>
                  <a:cubicBezTo>
                    <a:pt x="250903" y="609534"/>
                    <a:pt x="244211" y="624779"/>
                    <a:pt x="228818" y="639361"/>
                  </a:cubicBezTo>
                  <a:cubicBezTo>
                    <a:pt x="218779" y="621465"/>
                    <a:pt x="213425" y="600917"/>
                    <a:pt x="214764" y="581695"/>
                  </a:cubicBezTo>
                  <a:cubicBezTo>
                    <a:pt x="214764" y="573742"/>
                    <a:pt x="216102" y="565125"/>
                    <a:pt x="218779" y="557171"/>
                  </a:cubicBezTo>
                  <a:cubicBezTo>
                    <a:pt x="220787" y="549217"/>
                    <a:pt x="224803" y="541263"/>
                    <a:pt x="228818" y="534635"/>
                  </a:cubicBezTo>
                  <a:cubicBezTo>
                    <a:pt x="223464" y="541926"/>
                    <a:pt x="219449" y="550543"/>
                    <a:pt x="216102" y="559159"/>
                  </a:cubicBezTo>
                  <a:cubicBezTo>
                    <a:pt x="214764" y="563799"/>
                    <a:pt x="213425" y="567776"/>
                    <a:pt x="212756" y="572416"/>
                  </a:cubicBezTo>
                  <a:cubicBezTo>
                    <a:pt x="212087" y="577056"/>
                    <a:pt x="211418" y="581695"/>
                    <a:pt x="210749" y="586335"/>
                  </a:cubicBezTo>
                  <a:cubicBezTo>
                    <a:pt x="210414" y="595615"/>
                    <a:pt x="211418" y="605226"/>
                    <a:pt x="213676" y="614588"/>
                  </a:cubicBezTo>
                  <a:lnTo>
                    <a:pt x="222003" y="635896"/>
                  </a:lnTo>
                  <a:lnTo>
                    <a:pt x="225996" y="639453"/>
                  </a:lnTo>
                  <a:cubicBezTo>
                    <a:pt x="231318" y="643452"/>
                    <a:pt x="235975" y="648118"/>
                    <a:pt x="241298" y="652117"/>
                  </a:cubicBezTo>
                  <a:cubicBezTo>
                    <a:pt x="243959" y="654117"/>
                    <a:pt x="245955" y="656116"/>
                    <a:pt x="248616" y="658116"/>
                  </a:cubicBezTo>
                  <a:cubicBezTo>
                    <a:pt x="251277" y="660115"/>
                    <a:pt x="253938" y="662115"/>
                    <a:pt x="256599" y="664115"/>
                  </a:cubicBezTo>
                  <a:lnTo>
                    <a:pt x="280415" y="678120"/>
                  </a:lnTo>
                  <a:lnTo>
                    <a:pt x="272011" y="667083"/>
                  </a:lnTo>
                  <a:cubicBezTo>
                    <a:pt x="270019" y="663757"/>
                    <a:pt x="268692" y="659765"/>
                    <a:pt x="268028" y="655774"/>
                  </a:cubicBezTo>
                  <a:cubicBezTo>
                    <a:pt x="267364" y="651782"/>
                    <a:pt x="266700" y="647791"/>
                    <a:pt x="266700" y="643799"/>
                  </a:cubicBezTo>
                  <a:cubicBezTo>
                    <a:pt x="266700" y="635151"/>
                    <a:pt x="267364" y="627168"/>
                    <a:pt x="269355" y="619186"/>
                  </a:cubicBezTo>
                  <a:cubicBezTo>
                    <a:pt x="273339" y="603885"/>
                    <a:pt x="280641" y="589250"/>
                    <a:pt x="286616" y="578606"/>
                  </a:cubicBezTo>
                  <a:cubicBezTo>
                    <a:pt x="291927" y="567962"/>
                    <a:pt x="297238" y="561975"/>
                    <a:pt x="297238" y="561975"/>
                  </a:cubicBezTo>
                  <a:cubicBezTo>
                    <a:pt x="298566" y="563306"/>
                    <a:pt x="313834" y="579271"/>
                    <a:pt x="325784" y="603220"/>
                  </a:cubicBezTo>
                  <a:cubicBezTo>
                    <a:pt x="331759" y="615194"/>
                    <a:pt x="337070" y="628499"/>
                    <a:pt x="338397" y="644465"/>
                  </a:cubicBezTo>
                  <a:cubicBezTo>
                    <a:pt x="339725" y="660430"/>
                    <a:pt x="336406" y="678392"/>
                    <a:pt x="324456" y="697684"/>
                  </a:cubicBezTo>
                  <a:cubicBezTo>
                    <a:pt x="308523" y="681718"/>
                    <a:pt x="297902" y="661761"/>
                    <a:pt x="293918" y="640473"/>
                  </a:cubicBezTo>
                  <a:cubicBezTo>
                    <a:pt x="291927" y="631825"/>
                    <a:pt x="290599" y="622512"/>
                    <a:pt x="290599" y="613864"/>
                  </a:cubicBezTo>
                  <a:cubicBezTo>
                    <a:pt x="291263" y="609207"/>
                    <a:pt x="291263" y="604550"/>
                    <a:pt x="291927" y="599894"/>
                  </a:cubicBezTo>
                  <a:cubicBezTo>
                    <a:pt x="292591" y="595902"/>
                    <a:pt x="293255" y="591246"/>
                    <a:pt x="294582" y="586589"/>
                  </a:cubicBezTo>
                  <a:cubicBezTo>
                    <a:pt x="293255" y="591911"/>
                    <a:pt x="291927" y="596568"/>
                    <a:pt x="290599" y="601224"/>
                  </a:cubicBezTo>
                  <a:cubicBezTo>
                    <a:pt x="289935" y="606546"/>
                    <a:pt x="289271" y="611203"/>
                    <a:pt x="288607" y="616525"/>
                  </a:cubicBezTo>
                  <a:cubicBezTo>
                    <a:pt x="287944" y="626503"/>
                    <a:pt x="289271" y="636482"/>
                    <a:pt x="291263" y="646460"/>
                  </a:cubicBezTo>
                  <a:cubicBezTo>
                    <a:pt x="293255" y="656439"/>
                    <a:pt x="296740" y="666251"/>
                    <a:pt x="301553" y="675565"/>
                  </a:cubicBezTo>
                  <a:lnTo>
                    <a:pt x="319025" y="700553"/>
                  </a:lnTo>
                  <a:lnTo>
                    <a:pt x="374356" y="720771"/>
                  </a:lnTo>
                  <a:cubicBezTo>
                    <a:pt x="383005" y="723437"/>
                    <a:pt x="390988" y="725437"/>
                    <a:pt x="398306" y="727436"/>
                  </a:cubicBezTo>
                  <a:cubicBezTo>
                    <a:pt x="406290" y="729436"/>
                    <a:pt x="412943" y="730769"/>
                    <a:pt x="418930" y="732102"/>
                  </a:cubicBezTo>
                  <a:cubicBezTo>
                    <a:pt x="431571" y="734102"/>
                    <a:pt x="441550" y="736101"/>
                    <a:pt x="448203" y="737434"/>
                  </a:cubicBezTo>
                  <a:cubicBezTo>
                    <a:pt x="455521" y="738767"/>
                    <a:pt x="458848" y="739434"/>
                    <a:pt x="458848" y="739434"/>
                  </a:cubicBezTo>
                  <a:cubicBezTo>
                    <a:pt x="466166" y="740767"/>
                    <a:pt x="471488" y="747432"/>
                    <a:pt x="470157" y="754764"/>
                  </a:cubicBezTo>
                  <a:cubicBezTo>
                    <a:pt x="468827" y="762096"/>
                    <a:pt x="462174" y="766762"/>
                    <a:pt x="454191" y="765429"/>
                  </a:cubicBezTo>
                  <a:cubicBezTo>
                    <a:pt x="454191" y="765429"/>
                    <a:pt x="450864" y="764763"/>
                    <a:pt x="443546" y="763429"/>
                  </a:cubicBezTo>
                  <a:cubicBezTo>
                    <a:pt x="436228" y="762096"/>
                    <a:pt x="426248" y="759430"/>
                    <a:pt x="412943" y="756097"/>
                  </a:cubicBezTo>
                  <a:cubicBezTo>
                    <a:pt x="406955" y="754098"/>
                    <a:pt x="399637" y="752098"/>
                    <a:pt x="392319" y="749432"/>
                  </a:cubicBezTo>
                  <a:lnTo>
                    <a:pt x="368661" y="740464"/>
                  </a:lnTo>
                  <a:lnTo>
                    <a:pt x="369227" y="740919"/>
                  </a:lnTo>
                  <a:cubicBezTo>
                    <a:pt x="346095" y="741584"/>
                    <a:pt x="322963" y="744906"/>
                    <a:pt x="300492" y="751552"/>
                  </a:cubicBezTo>
                  <a:cubicBezTo>
                    <a:pt x="278681" y="758197"/>
                    <a:pt x="256871" y="766836"/>
                    <a:pt x="238365" y="779462"/>
                  </a:cubicBezTo>
                  <a:cubicBezTo>
                    <a:pt x="256210" y="769494"/>
                    <a:pt x="276038" y="762184"/>
                    <a:pt x="297187" y="756868"/>
                  </a:cubicBezTo>
                  <a:cubicBezTo>
                    <a:pt x="320980" y="750223"/>
                    <a:pt x="345434" y="746900"/>
                    <a:pt x="369888" y="746900"/>
                  </a:cubicBezTo>
                  <a:cubicBezTo>
                    <a:pt x="365262" y="770159"/>
                    <a:pt x="354687" y="785443"/>
                    <a:pt x="339486" y="795411"/>
                  </a:cubicBezTo>
                  <a:cubicBezTo>
                    <a:pt x="335520" y="798069"/>
                    <a:pt x="331555" y="800063"/>
                    <a:pt x="327589" y="801392"/>
                  </a:cubicBezTo>
                  <a:cubicBezTo>
                    <a:pt x="322963" y="803385"/>
                    <a:pt x="318997" y="804714"/>
                    <a:pt x="314371" y="805379"/>
                  </a:cubicBezTo>
                  <a:cubicBezTo>
                    <a:pt x="305118" y="807373"/>
                    <a:pt x="295204" y="808037"/>
                    <a:pt x="285951" y="808037"/>
                  </a:cubicBezTo>
                  <a:cubicBezTo>
                    <a:pt x="266785" y="807373"/>
                    <a:pt x="248279" y="803385"/>
                    <a:pt x="233739" y="798069"/>
                  </a:cubicBezTo>
                  <a:cubicBezTo>
                    <a:pt x="230434" y="796740"/>
                    <a:pt x="227130" y="795411"/>
                    <a:pt x="224486" y="794746"/>
                  </a:cubicBezTo>
                  <a:cubicBezTo>
                    <a:pt x="221181" y="793417"/>
                    <a:pt x="218538" y="792088"/>
                    <a:pt x="216555" y="791424"/>
                  </a:cubicBezTo>
                  <a:cubicBezTo>
                    <a:pt x="212589" y="788766"/>
                    <a:pt x="209285" y="787437"/>
                    <a:pt x="208624" y="787437"/>
                  </a:cubicBezTo>
                  <a:cubicBezTo>
                    <a:pt x="208624" y="787437"/>
                    <a:pt x="208624" y="787437"/>
                    <a:pt x="207963" y="787437"/>
                  </a:cubicBezTo>
                  <a:cubicBezTo>
                    <a:pt x="207963" y="787437"/>
                    <a:pt x="213250" y="780127"/>
                    <a:pt x="221842" y="771488"/>
                  </a:cubicBezTo>
                  <a:cubicBezTo>
                    <a:pt x="231095" y="762184"/>
                    <a:pt x="243653" y="750887"/>
                    <a:pt x="258193" y="741584"/>
                  </a:cubicBezTo>
                  <a:cubicBezTo>
                    <a:pt x="266124" y="736932"/>
                    <a:pt x="273394" y="732280"/>
                    <a:pt x="281986" y="728957"/>
                  </a:cubicBezTo>
                  <a:cubicBezTo>
                    <a:pt x="290578" y="725635"/>
                    <a:pt x="298509" y="723641"/>
                    <a:pt x="307762" y="722312"/>
                  </a:cubicBezTo>
                  <a:cubicBezTo>
                    <a:pt x="312388" y="722312"/>
                    <a:pt x="317015" y="722312"/>
                    <a:pt x="321641" y="722312"/>
                  </a:cubicBezTo>
                  <a:lnTo>
                    <a:pt x="333587" y="724600"/>
                  </a:lnTo>
                  <a:lnTo>
                    <a:pt x="310488" y="714105"/>
                  </a:lnTo>
                  <a:lnTo>
                    <a:pt x="257702" y="683806"/>
                  </a:lnTo>
                  <a:lnTo>
                    <a:pt x="258355" y="684320"/>
                  </a:lnTo>
                  <a:cubicBezTo>
                    <a:pt x="259020" y="684993"/>
                    <a:pt x="259685" y="685666"/>
                    <a:pt x="260350" y="687011"/>
                  </a:cubicBezTo>
                  <a:cubicBezTo>
                    <a:pt x="239740" y="682302"/>
                    <a:pt x="217800" y="680957"/>
                    <a:pt x="196524" y="681630"/>
                  </a:cubicBezTo>
                  <a:cubicBezTo>
                    <a:pt x="191205" y="681630"/>
                    <a:pt x="185887" y="681630"/>
                    <a:pt x="180568" y="682302"/>
                  </a:cubicBezTo>
                  <a:cubicBezTo>
                    <a:pt x="175249" y="682975"/>
                    <a:pt x="169930" y="683648"/>
                    <a:pt x="164611" y="684320"/>
                  </a:cubicBezTo>
                  <a:cubicBezTo>
                    <a:pt x="153974" y="686338"/>
                    <a:pt x="144001" y="688356"/>
                    <a:pt x="134028" y="692392"/>
                  </a:cubicBezTo>
                  <a:cubicBezTo>
                    <a:pt x="143336" y="689702"/>
                    <a:pt x="152644" y="687684"/>
                    <a:pt x="162617" y="687011"/>
                  </a:cubicBezTo>
                  <a:cubicBezTo>
                    <a:pt x="171925" y="685666"/>
                    <a:pt x="181898" y="685666"/>
                    <a:pt x="191870" y="685666"/>
                  </a:cubicBezTo>
                  <a:cubicBezTo>
                    <a:pt x="214475" y="684993"/>
                    <a:pt x="237745" y="687684"/>
                    <a:pt x="259685" y="692392"/>
                  </a:cubicBezTo>
                  <a:cubicBezTo>
                    <a:pt x="251042" y="712572"/>
                    <a:pt x="237745" y="724680"/>
                    <a:pt x="221789" y="730062"/>
                  </a:cubicBezTo>
                  <a:cubicBezTo>
                    <a:pt x="213810" y="732752"/>
                    <a:pt x="205167" y="733425"/>
                    <a:pt x="196524" y="733425"/>
                  </a:cubicBezTo>
                  <a:cubicBezTo>
                    <a:pt x="187881" y="733425"/>
                    <a:pt x="179238" y="732080"/>
                    <a:pt x="170595" y="729389"/>
                  </a:cubicBezTo>
                  <a:cubicBezTo>
                    <a:pt x="166606" y="728044"/>
                    <a:pt x="161952" y="726698"/>
                    <a:pt x="157963" y="724680"/>
                  </a:cubicBezTo>
                  <a:cubicBezTo>
                    <a:pt x="153974" y="723335"/>
                    <a:pt x="149985" y="721317"/>
                    <a:pt x="145996" y="719972"/>
                  </a:cubicBezTo>
                  <a:cubicBezTo>
                    <a:pt x="138682" y="715936"/>
                    <a:pt x="131369" y="711900"/>
                    <a:pt x="126050" y="707864"/>
                  </a:cubicBezTo>
                  <a:cubicBezTo>
                    <a:pt x="114083" y="699792"/>
                    <a:pt x="106105" y="693065"/>
                    <a:pt x="105440" y="692392"/>
                  </a:cubicBezTo>
                  <a:cubicBezTo>
                    <a:pt x="105440" y="692392"/>
                    <a:pt x="105440" y="692392"/>
                    <a:pt x="104775" y="691720"/>
                  </a:cubicBezTo>
                  <a:cubicBezTo>
                    <a:pt x="104775" y="691720"/>
                    <a:pt x="110759" y="687011"/>
                    <a:pt x="120731" y="680957"/>
                  </a:cubicBezTo>
                  <a:cubicBezTo>
                    <a:pt x="131369" y="674903"/>
                    <a:pt x="145331" y="667504"/>
                    <a:pt x="160622" y="662795"/>
                  </a:cubicBezTo>
                  <a:cubicBezTo>
                    <a:pt x="175914" y="657413"/>
                    <a:pt x="192535" y="654050"/>
                    <a:pt x="209156" y="656741"/>
                  </a:cubicBezTo>
                  <a:lnTo>
                    <a:pt x="222063" y="661064"/>
                  </a:lnTo>
                  <a:lnTo>
                    <a:pt x="213356" y="654783"/>
                  </a:lnTo>
                  <a:cubicBezTo>
                    <a:pt x="202711" y="646118"/>
                    <a:pt x="192732" y="636120"/>
                    <a:pt x="182752" y="625455"/>
                  </a:cubicBezTo>
                  <a:lnTo>
                    <a:pt x="173686" y="614157"/>
                  </a:lnTo>
                  <a:lnTo>
                    <a:pt x="174626" y="616033"/>
                  </a:lnTo>
                  <a:cubicBezTo>
                    <a:pt x="157216" y="607344"/>
                    <a:pt x="137797" y="599991"/>
                    <a:pt x="118379" y="595312"/>
                  </a:cubicBezTo>
                  <a:cubicBezTo>
                    <a:pt x="98960" y="590633"/>
                    <a:pt x="78872" y="588628"/>
                    <a:pt x="59453" y="589296"/>
                  </a:cubicBezTo>
                  <a:cubicBezTo>
                    <a:pt x="76863" y="589965"/>
                    <a:pt x="95612" y="593307"/>
                    <a:pt x="113022" y="597986"/>
                  </a:cubicBezTo>
                  <a:cubicBezTo>
                    <a:pt x="133780" y="603333"/>
                    <a:pt x="153868" y="611354"/>
                    <a:pt x="172617" y="620712"/>
                  </a:cubicBezTo>
                  <a:cubicBezTo>
                    <a:pt x="159894" y="636754"/>
                    <a:pt x="145163" y="644107"/>
                    <a:pt x="129762" y="644775"/>
                  </a:cubicBezTo>
                  <a:cubicBezTo>
                    <a:pt x="114361" y="646112"/>
                    <a:pt x="98290" y="640765"/>
                    <a:pt x="83559" y="632075"/>
                  </a:cubicBezTo>
                  <a:cubicBezTo>
                    <a:pt x="69497" y="623386"/>
                    <a:pt x="56774" y="611354"/>
                    <a:pt x="48069" y="601328"/>
                  </a:cubicBezTo>
                  <a:cubicBezTo>
                    <a:pt x="39364" y="591302"/>
                    <a:pt x="34677" y="583281"/>
                    <a:pt x="34008" y="581944"/>
                  </a:cubicBezTo>
                  <a:cubicBezTo>
                    <a:pt x="34008" y="581944"/>
                    <a:pt x="34008" y="581944"/>
                    <a:pt x="33338" y="581944"/>
                  </a:cubicBezTo>
                  <a:cubicBezTo>
                    <a:pt x="33338" y="581944"/>
                    <a:pt x="40034" y="578602"/>
                    <a:pt x="50748" y="575928"/>
                  </a:cubicBezTo>
                  <a:cubicBezTo>
                    <a:pt x="60792" y="573254"/>
                    <a:pt x="75523" y="570581"/>
                    <a:pt x="90255" y="569912"/>
                  </a:cubicBezTo>
                  <a:cubicBezTo>
                    <a:pt x="98290" y="569912"/>
                    <a:pt x="105656" y="569912"/>
                    <a:pt x="113691" y="571249"/>
                  </a:cubicBezTo>
                  <a:cubicBezTo>
                    <a:pt x="117039" y="571249"/>
                    <a:pt x="121057" y="571917"/>
                    <a:pt x="124405" y="573254"/>
                  </a:cubicBezTo>
                  <a:cubicBezTo>
                    <a:pt x="128423" y="573923"/>
                    <a:pt x="131771" y="575259"/>
                    <a:pt x="135788" y="577265"/>
                  </a:cubicBezTo>
                  <a:lnTo>
                    <a:pt x="153817" y="589161"/>
                  </a:lnTo>
                  <a:lnTo>
                    <a:pt x="129529" y="555468"/>
                  </a:lnTo>
                  <a:lnTo>
                    <a:pt x="113470" y="528346"/>
                  </a:lnTo>
                  <a:lnTo>
                    <a:pt x="71006" y="498021"/>
                  </a:lnTo>
                  <a:cubicBezTo>
                    <a:pt x="62968" y="493347"/>
                    <a:pt x="54930" y="488672"/>
                    <a:pt x="46221" y="485334"/>
                  </a:cubicBezTo>
                  <a:cubicBezTo>
                    <a:pt x="38183" y="481995"/>
                    <a:pt x="29474" y="478656"/>
                    <a:pt x="20766" y="476653"/>
                  </a:cubicBezTo>
                  <a:cubicBezTo>
                    <a:pt x="28804" y="479324"/>
                    <a:pt x="36173" y="482662"/>
                    <a:pt x="43542" y="486001"/>
                  </a:cubicBezTo>
                  <a:cubicBezTo>
                    <a:pt x="51580" y="490008"/>
                    <a:pt x="58949" y="494014"/>
                    <a:pt x="65647" y="498689"/>
                  </a:cubicBezTo>
                  <a:cubicBezTo>
                    <a:pt x="83064" y="508705"/>
                    <a:pt x="99141" y="520724"/>
                    <a:pt x="113208" y="534080"/>
                  </a:cubicBezTo>
                  <a:cubicBezTo>
                    <a:pt x="105170" y="539422"/>
                    <a:pt x="97801" y="542760"/>
                    <a:pt x="90433" y="544764"/>
                  </a:cubicBezTo>
                  <a:cubicBezTo>
                    <a:pt x="83064" y="546099"/>
                    <a:pt x="75696" y="546099"/>
                    <a:pt x="68997" y="544764"/>
                  </a:cubicBezTo>
                  <a:cubicBezTo>
                    <a:pt x="54930" y="541425"/>
                    <a:pt x="41532" y="532744"/>
                    <a:pt x="31484" y="520724"/>
                  </a:cubicBezTo>
                  <a:cubicBezTo>
                    <a:pt x="28804" y="518053"/>
                    <a:pt x="26125" y="515382"/>
                    <a:pt x="23445" y="512044"/>
                  </a:cubicBezTo>
                  <a:cubicBezTo>
                    <a:pt x="21436" y="508705"/>
                    <a:pt x="19426" y="506034"/>
                    <a:pt x="17417" y="502695"/>
                  </a:cubicBezTo>
                  <a:cubicBezTo>
                    <a:pt x="13397" y="496018"/>
                    <a:pt x="10048" y="490008"/>
                    <a:pt x="7369" y="484666"/>
                  </a:cubicBezTo>
                  <a:cubicBezTo>
                    <a:pt x="2679" y="473314"/>
                    <a:pt x="670" y="464633"/>
                    <a:pt x="0" y="463298"/>
                  </a:cubicBezTo>
                  <a:cubicBezTo>
                    <a:pt x="0" y="463298"/>
                    <a:pt x="0" y="463298"/>
                    <a:pt x="0" y="462630"/>
                  </a:cubicBezTo>
                  <a:cubicBezTo>
                    <a:pt x="0" y="462630"/>
                    <a:pt x="1507" y="462463"/>
                    <a:pt x="4354" y="462379"/>
                  </a:cubicBezTo>
                  <a:cubicBezTo>
                    <a:pt x="7201" y="462296"/>
                    <a:pt x="11388" y="462296"/>
                    <a:pt x="16747" y="462630"/>
                  </a:cubicBezTo>
                  <a:cubicBezTo>
                    <a:pt x="26795" y="462630"/>
                    <a:pt x="40192" y="463965"/>
                    <a:pt x="53590" y="467972"/>
                  </a:cubicBezTo>
                  <a:cubicBezTo>
                    <a:pt x="66987" y="471311"/>
                    <a:pt x="80385" y="476653"/>
                    <a:pt x="91103" y="486001"/>
                  </a:cubicBezTo>
                  <a:lnTo>
                    <a:pt x="102524" y="505609"/>
                  </a:lnTo>
                  <a:lnTo>
                    <a:pt x="90942" y="472817"/>
                  </a:lnTo>
                  <a:lnTo>
                    <a:pt x="84969" y="438545"/>
                  </a:lnTo>
                  <a:lnTo>
                    <a:pt x="71703" y="418414"/>
                  </a:lnTo>
                  <a:cubicBezTo>
                    <a:pt x="66361" y="411763"/>
                    <a:pt x="61019" y="405113"/>
                    <a:pt x="55009" y="399128"/>
                  </a:cubicBezTo>
                  <a:cubicBezTo>
                    <a:pt x="52338" y="395802"/>
                    <a:pt x="48999" y="393142"/>
                    <a:pt x="46328" y="389817"/>
                  </a:cubicBezTo>
                  <a:cubicBezTo>
                    <a:pt x="42989" y="387157"/>
                    <a:pt x="39650" y="384497"/>
                    <a:pt x="36979" y="381172"/>
                  </a:cubicBezTo>
                  <a:cubicBezTo>
                    <a:pt x="33641" y="378512"/>
                    <a:pt x="30302" y="376517"/>
                    <a:pt x="26963" y="373856"/>
                  </a:cubicBezTo>
                  <a:cubicBezTo>
                    <a:pt x="23624" y="371196"/>
                    <a:pt x="20285" y="369201"/>
                    <a:pt x="16279" y="367206"/>
                  </a:cubicBezTo>
                  <a:cubicBezTo>
                    <a:pt x="22289" y="371196"/>
                    <a:pt x="28298" y="376517"/>
                    <a:pt x="34308" y="381837"/>
                  </a:cubicBezTo>
                  <a:cubicBezTo>
                    <a:pt x="36979" y="383832"/>
                    <a:pt x="39650" y="387157"/>
                    <a:pt x="42321" y="389817"/>
                  </a:cubicBezTo>
                  <a:cubicBezTo>
                    <a:pt x="44992" y="392477"/>
                    <a:pt x="47664" y="395137"/>
                    <a:pt x="50335" y="398463"/>
                  </a:cubicBezTo>
                  <a:cubicBezTo>
                    <a:pt x="56344" y="405113"/>
                    <a:pt x="62354" y="412428"/>
                    <a:pt x="67029" y="419744"/>
                  </a:cubicBezTo>
                  <a:cubicBezTo>
                    <a:pt x="69700" y="423069"/>
                    <a:pt x="72371" y="427059"/>
                    <a:pt x="75042" y="430384"/>
                  </a:cubicBezTo>
                  <a:cubicBezTo>
                    <a:pt x="77045" y="434374"/>
                    <a:pt x="79716" y="438365"/>
                    <a:pt x="81719" y="442355"/>
                  </a:cubicBezTo>
                  <a:cubicBezTo>
                    <a:pt x="65693" y="447675"/>
                    <a:pt x="51670" y="446345"/>
                    <a:pt x="40318" y="439695"/>
                  </a:cubicBezTo>
                  <a:cubicBezTo>
                    <a:pt x="34308" y="436370"/>
                    <a:pt x="29634" y="431714"/>
                    <a:pt x="24960" y="426394"/>
                  </a:cubicBezTo>
                  <a:cubicBezTo>
                    <a:pt x="20285" y="421074"/>
                    <a:pt x="16946" y="415088"/>
                    <a:pt x="13608" y="408438"/>
                  </a:cubicBezTo>
                  <a:cubicBezTo>
                    <a:pt x="10937" y="401788"/>
                    <a:pt x="8266" y="395137"/>
                    <a:pt x="6262" y="388487"/>
                  </a:cubicBezTo>
                  <a:cubicBezTo>
                    <a:pt x="4927" y="382502"/>
                    <a:pt x="3591" y="375851"/>
                    <a:pt x="2923" y="370531"/>
                  </a:cubicBezTo>
                  <a:cubicBezTo>
                    <a:pt x="1588" y="359226"/>
                    <a:pt x="1588" y="351245"/>
                    <a:pt x="1588" y="349915"/>
                  </a:cubicBezTo>
                  <a:cubicBezTo>
                    <a:pt x="1588" y="349915"/>
                    <a:pt x="1588" y="349915"/>
                    <a:pt x="1588" y="349250"/>
                  </a:cubicBezTo>
                  <a:cubicBezTo>
                    <a:pt x="1588" y="349250"/>
                    <a:pt x="7598" y="350580"/>
                    <a:pt x="16279" y="353240"/>
                  </a:cubicBezTo>
                  <a:cubicBezTo>
                    <a:pt x="24960" y="356565"/>
                    <a:pt x="36979" y="361221"/>
                    <a:pt x="47664" y="367871"/>
                  </a:cubicBezTo>
                  <a:cubicBezTo>
                    <a:pt x="53006" y="371196"/>
                    <a:pt x="58348" y="375186"/>
                    <a:pt x="63022" y="379177"/>
                  </a:cubicBezTo>
                  <a:cubicBezTo>
                    <a:pt x="68364" y="383832"/>
                    <a:pt x="72371" y="388487"/>
                    <a:pt x="75710" y="393807"/>
                  </a:cubicBezTo>
                  <a:cubicBezTo>
                    <a:pt x="77713" y="396468"/>
                    <a:pt x="79048" y="399793"/>
                    <a:pt x="80384" y="402453"/>
                  </a:cubicBezTo>
                  <a:lnTo>
                    <a:pt x="82454" y="408637"/>
                  </a:lnTo>
                  <a:lnTo>
                    <a:pt x="81628" y="382168"/>
                  </a:lnTo>
                  <a:cubicBezTo>
                    <a:pt x="81628" y="374836"/>
                    <a:pt x="82294" y="367504"/>
                    <a:pt x="82294" y="360172"/>
                  </a:cubicBezTo>
                  <a:lnTo>
                    <a:pt x="83068" y="351641"/>
                  </a:lnTo>
                  <a:lnTo>
                    <a:pt x="82947" y="352007"/>
                  </a:lnTo>
                  <a:cubicBezTo>
                    <a:pt x="82285" y="350002"/>
                    <a:pt x="81624" y="347996"/>
                    <a:pt x="81624" y="346659"/>
                  </a:cubicBezTo>
                  <a:cubicBezTo>
                    <a:pt x="80962" y="344654"/>
                    <a:pt x="80301" y="342649"/>
                    <a:pt x="79640" y="340644"/>
                  </a:cubicBezTo>
                  <a:cubicBezTo>
                    <a:pt x="78978" y="337302"/>
                    <a:pt x="77655" y="333291"/>
                    <a:pt x="75671" y="329949"/>
                  </a:cubicBezTo>
                  <a:cubicBezTo>
                    <a:pt x="73686" y="322596"/>
                    <a:pt x="69718" y="315244"/>
                    <a:pt x="66410" y="308559"/>
                  </a:cubicBezTo>
                  <a:cubicBezTo>
                    <a:pt x="63103" y="301875"/>
                    <a:pt x="59134" y="294523"/>
                    <a:pt x="54504" y="288507"/>
                  </a:cubicBezTo>
                  <a:cubicBezTo>
                    <a:pt x="50535" y="282491"/>
                    <a:pt x="45244" y="276475"/>
                    <a:pt x="39952" y="271128"/>
                  </a:cubicBezTo>
                  <a:cubicBezTo>
                    <a:pt x="44582" y="276475"/>
                    <a:pt x="48551" y="281823"/>
                    <a:pt x="52520" y="287838"/>
                  </a:cubicBezTo>
                  <a:cubicBezTo>
                    <a:pt x="55827" y="293854"/>
                    <a:pt x="59134" y="300538"/>
                    <a:pt x="62442" y="306554"/>
                  </a:cubicBezTo>
                  <a:cubicBezTo>
                    <a:pt x="63765" y="310565"/>
                    <a:pt x="65749" y="314575"/>
                    <a:pt x="67733" y="317917"/>
                  </a:cubicBezTo>
                  <a:cubicBezTo>
                    <a:pt x="69056" y="321928"/>
                    <a:pt x="70379" y="325938"/>
                    <a:pt x="72363" y="329949"/>
                  </a:cubicBezTo>
                  <a:cubicBezTo>
                    <a:pt x="75009" y="337302"/>
                    <a:pt x="76994" y="345323"/>
                    <a:pt x="78978" y="353344"/>
                  </a:cubicBezTo>
                  <a:cubicBezTo>
                    <a:pt x="63765" y="354012"/>
                    <a:pt x="51858" y="348665"/>
                    <a:pt x="43259" y="339975"/>
                  </a:cubicBezTo>
                  <a:cubicBezTo>
                    <a:pt x="39291" y="335965"/>
                    <a:pt x="35983" y="330617"/>
                    <a:pt x="33337" y="324602"/>
                  </a:cubicBezTo>
                  <a:cubicBezTo>
                    <a:pt x="30692" y="319254"/>
                    <a:pt x="28707" y="312570"/>
                    <a:pt x="28046" y="306554"/>
                  </a:cubicBezTo>
                  <a:cubicBezTo>
                    <a:pt x="25400" y="293854"/>
                    <a:pt x="26061" y="280486"/>
                    <a:pt x="27384" y="270459"/>
                  </a:cubicBezTo>
                  <a:cubicBezTo>
                    <a:pt x="27384" y="268454"/>
                    <a:pt x="28046" y="265781"/>
                    <a:pt x="28707" y="263775"/>
                  </a:cubicBezTo>
                  <a:cubicBezTo>
                    <a:pt x="28707" y="261770"/>
                    <a:pt x="29369" y="259765"/>
                    <a:pt x="29369" y="258428"/>
                  </a:cubicBezTo>
                  <a:cubicBezTo>
                    <a:pt x="30030" y="255086"/>
                    <a:pt x="30692" y="253749"/>
                    <a:pt x="30692" y="253081"/>
                  </a:cubicBezTo>
                  <a:cubicBezTo>
                    <a:pt x="30692" y="253081"/>
                    <a:pt x="30692" y="253081"/>
                    <a:pt x="30692" y="252412"/>
                  </a:cubicBezTo>
                  <a:cubicBezTo>
                    <a:pt x="30692" y="252412"/>
                    <a:pt x="35983" y="255086"/>
                    <a:pt x="43259" y="259765"/>
                  </a:cubicBezTo>
                  <a:cubicBezTo>
                    <a:pt x="50535" y="264444"/>
                    <a:pt x="59134" y="271128"/>
                    <a:pt x="67072" y="279149"/>
                  </a:cubicBezTo>
                  <a:cubicBezTo>
                    <a:pt x="75671" y="287838"/>
                    <a:pt x="82285" y="297865"/>
                    <a:pt x="86254" y="309228"/>
                  </a:cubicBezTo>
                  <a:lnTo>
                    <a:pt x="88087" y="317252"/>
                  </a:lnTo>
                  <a:lnTo>
                    <a:pt x="88281" y="316180"/>
                  </a:lnTo>
                  <a:cubicBezTo>
                    <a:pt x="90942" y="309515"/>
                    <a:pt x="92938" y="302849"/>
                    <a:pt x="95599" y="296184"/>
                  </a:cubicBezTo>
                  <a:lnTo>
                    <a:pt x="104786" y="272573"/>
                  </a:lnTo>
                  <a:lnTo>
                    <a:pt x="103550" y="253356"/>
                  </a:lnTo>
                  <a:cubicBezTo>
                    <a:pt x="102887" y="246041"/>
                    <a:pt x="101561" y="239390"/>
                    <a:pt x="99571" y="232740"/>
                  </a:cubicBezTo>
                  <a:cubicBezTo>
                    <a:pt x="97582" y="225425"/>
                    <a:pt x="95592" y="218774"/>
                    <a:pt x="92277" y="212789"/>
                  </a:cubicBezTo>
                  <a:cubicBezTo>
                    <a:pt x="89624" y="206139"/>
                    <a:pt x="86308" y="200153"/>
                    <a:pt x="82330" y="194833"/>
                  </a:cubicBezTo>
                  <a:cubicBezTo>
                    <a:pt x="85645" y="200153"/>
                    <a:pt x="88298" y="205474"/>
                    <a:pt x="90287" y="211459"/>
                  </a:cubicBezTo>
                  <a:cubicBezTo>
                    <a:pt x="92940" y="217444"/>
                    <a:pt x="94929" y="224095"/>
                    <a:pt x="96255" y="230080"/>
                  </a:cubicBezTo>
                  <a:cubicBezTo>
                    <a:pt x="97582" y="237395"/>
                    <a:pt x="99571" y="244711"/>
                    <a:pt x="100234" y="252026"/>
                  </a:cubicBezTo>
                  <a:cubicBezTo>
                    <a:pt x="100897" y="256016"/>
                    <a:pt x="100897" y="260006"/>
                    <a:pt x="100897" y="263332"/>
                  </a:cubicBezTo>
                  <a:cubicBezTo>
                    <a:pt x="101561" y="267322"/>
                    <a:pt x="101561" y="270647"/>
                    <a:pt x="101561" y="274637"/>
                  </a:cubicBezTo>
                  <a:cubicBezTo>
                    <a:pt x="86972" y="271312"/>
                    <a:pt x="77688" y="264662"/>
                    <a:pt x="72382" y="254686"/>
                  </a:cubicBezTo>
                  <a:cubicBezTo>
                    <a:pt x="69067" y="250031"/>
                    <a:pt x="67740" y="244711"/>
                    <a:pt x="66414" y="239390"/>
                  </a:cubicBezTo>
                  <a:cubicBezTo>
                    <a:pt x="65088" y="234070"/>
                    <a:pt x="65088" y="228085"/>
                    <a:pt x="65088" y="222099"/>
                  </a:cubicBezTo>
                  <a:cubicBezTo>
                    <a:pt x="65751" y="199488"/>
                    <a:pt x="76361" y="178207"/>
                    <a:pt x="77688" y="176877"/>
                  </a:cubicBezTo>
                  <a:cubicBezTo>
                    <a:pt x="77688" y="176877"/>
                    <a:pt x="77688" y="176877"/>
                    <a:pt x="77688" y="176212"/>
                  </a:cubicBezTo>
                  <a:cubicBezTo>
                    <a:pt x="77688" y="176212"/>
                    <a:pt x="81666" y="179537"/>
                    <a:pt x="86972" y="184858"/>
                  </a:cubicBezTo>
                  <a:cubicBezTo>
                    <a:pt x="92940" y="190178"/>
                    <a:pt x="99571" y="198158"/>
                    <a:pt x="105539" y="206804"/>
                  </a:cubicBezTo>
                  <a:cubicBezTo>
                    <a:pt x="108192" y="211459"/>
                    <a:pt x="110845" y="216114"/>
                    <a:pt x="112834" y="221434"/>
                  </a:cubicBezTo>
                  <a:cubicBezTo>
                    <a:pt x="114823" y="226755"/>
                    <a:pt x="116813" y="232075"/>
                    <a:pt x="116813" y="237395"/>
                  </a:cubicBezTo>
                  <a:lnTo>
                    <a:pt x="116128" y="245981"/>
                  </a:lnTo>
                  <a:lnTo>
                    <a:pt x="128198" y="220864"/>
                  </a:lnTo>
                  <a:cubicBezTo>
                    <a:pt x="130194" y="218198"/>
                    <a:pt x="131525" y="215532"/>
                    <a:pt x="132856" y="212866"/>
                  </a:cubicBezTo>
                  <a:lnTo>
                    <a:pt x="137168" y="205844"/>
                  </a:lnTo>
                  <a:lnTo>
                    <a:pt x="138203" y="198026"/>
                  </a:lnTo>
                  <a:cubicBezTo>
                    <a:pt x="138861" y="194714"/>
                    <a:pt x="138861" y="192064"/>
                    <a:pt x="138861" y="188752"/>
                  </a:cubicBezTo>
                  <a:cubicBezTo>
                    <a:pt x="139519" y="182128"/>
                    <a:pt x="139519" y="175504"/>
                    <a:pt x="138861" y="168880"/>
                  </a:cubicBezTo>
                  <a:cubicBezTo>
                    <a:pt x="138203" y="162918"/>
                    <a:pt x="136888" y="156294"/>
                    <a:pt x="135573" y="150332"/>
                  </a:cubicBezTo>
                  <a:cubicBezTo>
                    <a:pt x="133600" y="144371"/>
                    <a:pt x="131627" y="138409"/>
                    <a:pt x="128996" y="132447"/>
                  </a:cubicBezTo>
                  <a:cubicBezTo>
                    <a:pt x="130969" y="137747"/>
                    <a:pt x="132284" y="143046"/>
                    <a:pt x="133600" y="149008"/>
                  </a:cubicBezTo>
                  <a:cubicBezTo>
                    <a:pt x="134915" y="154969"/>
                    <a:pt x="135573" y="160269"/>
                    <a:pt x="136230" y="166230"/>
                  </a:cubicBezTo>
                  <a:cubicBezTo>
                    <a:pt x="136230" y="172854"/>
                    <a:pt x="136888" y="180141"/>
                    <a:pt x="136230" y="186765"/>
                  </a:cubicBezTo>
                  <a:cubicBezTo>
                    <a:pt x="135573" y="194052"/>
                    <a:pt x="134915" y="200676"/>
                    <a:pt x="133600" y="207300"/>
                  </a:cubicBezTo>
                  <a:cubicBezTo>
                    <a:pt x="121104" y="202000"/>
                    <a:pt x="114527" y="194052"/>
                    <a:pt x="110581" y="184778"/>
                  </a:cubicBezTo>
                  <a:cubicBezTo>
                    <a:pt x="109923" y="182128"/>
                    <a:pt x="109265" y="179478"/>
                    <a:pt x="108608" y="176829"/>
                  </a:cubicBezTo>
                  <a:cubicBezTo>
                    <a:pt x="107950" y="174842"/>
                    <a:pt x="107950" y="172192"/>
                    <a:pt x="107950" y="169542"/>
                  </a:cubicBezTo>
                  <a:cubicBezTo>
                    <a:pt x="107950" y="164905"/>
                    <a:pt x="108608" y="159606"/>
                    <a:pt x="109265" y="154307"/>
                  </a:cubicBezTo>
                  <a:cubicBezTo>
                    <a:pt x="110581" y="149670"/>
                    <a:pt x="111896" y="144371"/>
                    <a:pt x="113869" y="140396"/>
                  </a:cubicBezTo>
                  <a:cubicBezTo>
                    <a:pt x="114527" y="137747"/>
                    <a:pt x="115184" y="135759"/>
                    <a:pt x="116500" y="133772"/>
                  </a:cubicBezTo>
                  <a:cubicBezTo>
                    <a:pt x="117158" y="131785"/>
                    <a:pt x="118473" y="129798"/>
                    <a:pt x="119131" y="128473"/>
                  </a:cubicBezTo>
                  <a:cubicBezTo>
                    <a:pt x="122419" y="121186"/>
                    <a:pt x="125707" y="116550"/>
                    <a:pt x="126365" y="115887"/>
                  </a:cubicBezTo>
                  <a:cubicBezTo>
                    <a:pt x="126365" y="115887"/>
                    <a:pt x="129654" y="119199"/>
                    <a:pt x="134257" y="124498"/>
                  </a:cubicBezTo>
                  <a:cubicBezTo>
                    <a:pt x="138861" y="130460"/>
                    <a:pt x="144123" y="138409"/>
                    <a:pt x="148069" y="147020"/>
                  </a:cubicBezTo>
                  <a:cubicBezTo>
                    <a:pt x="150042" y="151657"/>
                    <a:pt x="151357" y="156294"/>
                    <a:pt x="152673" y="161593"/>
                  </a:cubicBezTo>
                  <a:cubicBezTo>
                    <a:pt x="153330" y="166230"/>
                    <a:pt x="153988" y="171530"/>
                    <a:pt x="153988" y="176166"/>
                  </a:cubicBezTo>
                  <a:lnTo>
                    <a:pt x="151570" y="184170"/>
                  </a:lnTo>
                  <a:lnTo>
                    <a:pt x="158802" y="174207"/>
                  </a:lnTo>
                  <a:cubicBezTo>
                    <a:pt x="162128" y="169541"/>
                    <a:pt x="166120" y="164875"/>
                    <a:pt x="170112" y="160876"/>
                  </a:cubicBezTo>
                  <a:lnTo>
                    <a:pt x="190780" y="139197"/>
                  </a:lnTo>
                  <a:lnTo>
                    <a:pt x="178955" y="151061"/>
                  </a:lnTo>
                  <a:cubicBezTo>
                    <a:pt x="178305" y="151730"/>
                    <a:pt x="178305" y="151730"/>
                    <a:pt x="177656" y="152400"/>
                  </a:cubicBezTo>
                  <a:cubicBezTo>
                    <a:pt x="179604" y="147042"/>
                    <a:pt x="180903" y="141015"/>
                    <a:pt x="182202" y="134987"/>
                  </a:cubicBezTo>
                  <a:cubicBezTo>
                    <a:pt x="182851" y="128960"/>
                    <a:pt x="183501" y="122932"/>
                    <a:pt x="184150" y="116905"/>
                  </a:cubicBezTo>
                  <a:cubicBezTo>
                    <a:pt x="184150" y="110877"/>
                    <a:pt x="183501" y="105519"/>
                    <a:pt x="182851" y="99492"/>
                  </a:cubicBezTo>
                  <a:cubicBezTo>
                    <a:pt x="182202" y="93464"/>
                    <a:pt x="180903" y="88106"/>
                    <a:pt x="178955" y="82749"/>
                  </a:cubicBezTo>
                  <a:cubicBezTo>
                    <a:pt x="181553" y="92794"/>
                    <a:pt x="182202" y="103510"/>
                    <a:pt x="181553" y="114226"/>
                  </a:cubicBezTo>
                  <a:cubicBezTo>
                    <a:pt x="181553" y="120923"/>
                    <a:pt x="180903" y="126951"/>
                    <a:pt x="179604" y="132978"/>
                  </a:cubicBezTo>
                  <a:cubicBezTo>
                    <a:pt x="178305" y="139675"/>
                    <a:pt x="177006" y="145703"/>
                    <a:pt x="174409" y="151730"/>
                  </a:cubicBezTo>
                  <a:cubicBezTo>
                    <a:pt x="164018" y="145033"/>
                    <a:pt x="158822" y="136327"/>
                    <a:pt x="156874" y="127620"/>
                  </a:cubicBezTo>
                  <a:cubicBezTo>
                    <a:pt x="156224" y="122932"/>
                    <a:pt x="155575" y="118244"/>
                    <a:pt x="156224" y="113556"/>
                  </a:cubicBezTo>
                  <a:cubicBezTo>
                    <a:pt x="156874" y="108868"/>
                    <a:pt x="158173" y="104180"/>
                    <a:pt x="159472" y="100161"/>
                  </a:cubicBezTo>
                  <a:cubicBezTo>
                    <a:pt x="160770" y="95473"/>
                    <a:pt x="162719" y="91455"/>
                    <a:pt x="164667" y="87437"/>
                  </a:cubicBezTo>
                  <a:cubicBezTo>
                    <a:pt x="166615" y="83418"/>
                    <a:pt x="168564" y="80070"/>
                    <a:pt x="170512" y="77391"/>
                  </a:cubicBezTo>
                  <a:cubicBezTo>
                    <a:pt x="172460" y="74712"/>
                    <a:pt x="174409" y="72033"/>
                    <a:pt x="175708" y="70024"/>
                  </a:cubicBezTo>
                  <a:cubicBezTo>
                    <a:pt x="177006" y="68684"/>
                    <a:pt x="178305" y="67345"/>
                    <a:pt x="178305" y="67345"/>
                  </a:cubicBezTo>
                  <a:cubicBezTo>
                    <a:pt x="178305" y="67345"/>
                    <a:pt x="178305" y="67345"/>
                    <a:pt x="178305" y="66675"/>
                  </a:cubicBezTo>
                  <a:cubicBezTo>
                    <a:pt x="178305" y="66675"/>
                    <a:pt x="180903" y="70693"/>
                    <a:pt x="184150" y="76051"/>
                  </a:cubicBezTo>
                  <a:cubicBezTo>
                    <a:pt x="188047" y="81409"/>
                    <a:pt x="191944" y="89446"/>
                    <a:pt x="194541" y="98152"/>
                  </a:cubicBezTo>
                  <a:cubicBezTo>
                    <a:pt x="197139" y="106859"/>
                    <a:pt x="198438" y="116235"/>
                    <a:pt x="196490" y="125611"/>
                  </a:cubicBezTo>
                  <a:lnTo>
                    <a:pt x="190892" y="139081"/>
                  </a:lnTo>
                  <a:lnTo>
                    <a:pt x="212690" y="116217"/>
                  </a:lnTo>
                  <a:lnTo>
                    <a:pt x="222200" y="107325"/>
                  </a:lnTo>
                  <a:lnTo>
                    <a:pt x="227278" y="92526"/>
                  </a:lnTo>
                  <a:cubicBezTo>
                    <a:pt x="229262" y="87832"/>
                    <a:pt x="230585" y="81797"/>
                    <a:pt x="231247" y="76432"/>
                  </a:cubicBezTo>
                  <a:cubicBezTo>
                    <a:pt x="231908" y="65703"/>
                    <a:pt x="231908" y="54973"/>
                    <a:pt x="229262" y="44915"/>
                  </a:cubicBezTo>
                  <a:cubicBezTo>
                    <a:pt x="230585" y="54303"/>
                    <a:pt x="230585" y="63691"/>
                    <a:pt x="229262" y="73750"/>
                  </a:cubicBezTo>
                  <a:cubicBezTo>
                    <a:pt x="228601" y="79785"/>
                    <a:pt x="227278" y="85149"/>
                    <a:pt x="225293" y="91185"/>
                  </a:cubicBezTo>
                  <a:cubicBezTo>
                    <a:pt x="223970" y="96549"/>
                    <a:pt x="221325" y="101914"/>
                    <a:pt x="218679" y="107279"/>
                  </a:cubicBezTo>
                  <a:cubicBezTo>
                    <a:pt x="210080" y="99902"/>
                    <a:pt x="206111" y="91855"/>
                    <a:pt x="204788" y="83138"/>
                  </a:cubicBezTo>
                  <a:cubicBezTo>
                    <a:pt x="204788" y="79114"/>
                    <a:pt x="204788" y="74420"/>
                    <a:pt x="205449" y="70397"/>
                  </a:cubicBezTo>
                  <a:cubicBezTo>
                    <a:pt x="206772" y="66373"/>
                    <a:pt x="208095" y="62350"/>
                    <a:pt x="209418" y="58326"/>
                  </a:cubicBezTo>
                  <a:cubicBezTo>
                    <a:pt x="211403" y="54303"/>
                    <a:pt x="213387" y="50950"/>
                    <a:pt x="215371" y="47597"/>
                  </a:cubicBezTo>
                  <a:cubicBezTo>
                    <a:pt x="217356" y="44244"/>
                    <a:pt x="220002" y="41562"/>
                    <a:pt x="221986" y="38880"/>
                  </a:cubicBezTo>
                  <a:cubicBezTo>
                    <a:pt x="225955" y="34186"/>
                    <a:pt x="229262" y="30833"/>
                    <a:pt x="229262" y="30162"/>
                  </a:cubicBezTo>
                  <a:cubicBezTo>
                    <a:pt x="229262" y="30162"/>
                    <a:pt x="229262" y="30162"/>
                    <a:pt x="229924" y="30162"/>
                  </a:cubicBezTo>
                  <a:cubicBezTo>
                    <a:pt x="229924" y="30162"/>
                    <a:pt x="231908" y="33515"/>
                    <a:pt x="234554" y="38880"/>
                  </a:cubicBezTo>
                  <a:cubicBezTo>
                    <a:pt x="237200" y="44915"/>
                    <a:pt x="240507" y="52291"/>
                    <a:pt x="242492" y="60338"/>
                  </a:cubicBezTo>
                  <a:cubicBezTo>
                    <a:pt x="243814" y="68385"/>
                    <a:pt x="244476" y="77103"/>
                    <a:pt x="241830" y="85149"/>
                  </a:cubicBezTo>
                  <a:lnTo>
                    <a:pt x="226954" y="102924"/>
                  </a:lnTo>
                  <a:lnTo>
                    <a:pt x="231318" y="98887"/>
                  </a:lnTo>
                  <a:cubicBezTo>
                    <a:pt x="237306" y="93555"/>
                    <a:pt x="243294" y="88889"/>
                    <a:pt x="247951" y="84223"/>
                  </a:cubicBezTo>
                  <a:lnTo>
                    <a:pt x="265699" y="68982"/>
                  </a:lnTo>
                  <a:lnTo>
                    <a:pt x="276906" y="41910"/>
                  </a:lnTo>
                  <a:cubicBezTo>
                    <a:pt x="278947" y="32597"/>
                    <a:pt x="278947" y="21953"/>
                    <a:pt x="276906" y="12639"/>
                  </a:cubicBezTo>
                  <a:cubicBezTo>
                    <a:pt x="278266" y="21287"/>
                    <a:pt x="277586" y="30601"/>
                    <a:pt x="274865" y="39249"/>
                  </a:cubicBezTo>
                  <a:cubicBezTo>
                    <a:pt x="272823" y="49893"/>
                    <a:pt x="268741" y="59872"/>
                    <a:pt x="263298" y="69185"/>
                  </a:cubicBezTo>
                  <a:cubicBezTo>
                    <a:pt x="247650" y="54550"/>
                    <a:pt x="250371" y="37253"/>
                    <a:pt x="257855" y="23948"/>
                  </a:cubicBezTo>
                  <a:cubicBezTo>
                    <a:pt x="265339" y="10644"/>
                    <a:pt x="276906" y="665"/>
                    <a:pt x="278266"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任意多边形: 形状 37">
              <a:extLst>
                <a:ext uri="{FF2B5EF4-FFF2-40B4-BE49-F238E27FC236}">
                  <a16:creationId xmlns:a16="http://schemas.microsoft.com/office/drawing/2014/main" id="{034D227D-031E-2D45-0F90-A01734CCFEDF}"/>
                </a:ext>
              </a:extLst>
            </p:cNvPr>
            <p:cNvSpPr>
              <a:spLocks/>
            </p:cNvSpPr>
            <p:nvPr/>
          </p:nvSpPr>
          <p:spPr bwMode="auto">
            <a:xfrm>
              <a:off x="3480948" y="3528289"/>
              <a:ext cx="478815" cy="773067"/>
            </a:xfrm>
            <a:custGeom>
              <a:avLst/>
              <a:gdLst>
                <a:gd name="connsiteX0" fmla="*/ 219622 w 478815"/>
                <a:gd name="connsiteY0" fmla="*/ 4763 h 773067"/>
                <a:gd name="connsiteX1" fmla="*/ 227371 w 478815"/>
                <a:gd name="connsiteY1" fmla="*/ 12829 h 773067"/>
                <a:gd name="connsiteX2" fmla="*/ 239640 w 478815"/>
                <a:gd name="connsiteY2" fmla="*/ 30978 h 773067"/>
                <a:gd name="connsiteX3" fmla="*/ 244806 w 478815"/>
                <a:gd name="connsiteY3" fmla="*/ 54504 h 773067"/>
                <a:gd name="connsiteX4" fmla="*/ 233183 w 478815"/>
                <a:gd name="connsiteY4" fmla="*/ 78031 h 773067"/>
                <a:gd name="connsiteX5" fmla="*/ 226079 w 478815"/>
                <a:gd name="connsiteY5" fmla="*/ 62571 h 773067"/>
                <a:gd name="connsiteX6" fmla="*/ 221559 w 478815"/>
                <a:gd name="connsiteY6" fmla="*/ 46438 h 773067"/>
                <a:gd name="connsiteX7" fmla="*/ 220913 w 478815"/>
                <a:gd name="connsiteY7" fmla="*/ 18207 h 773067"/>
                <a:gd name="connsiteX8" fmla="*/ 220267 w 478815"/>
                <a:gd name="connsiteY8" fmla="*/ 49127 h 773067"/>
                <a:gd name="connsiteX9" fmla="*/ 230454 w 478815"/>
                <a:gd name="connsiteY9" fmla="*/ 78948 h 773067"/>
                <a:gd name="connsiteX10" fmla="*/ 242850 w 478815"/>
                <a:gd name="connsiteY10" fmla="*/ 89350 h 773067"/>
                <a:gd name="connsiteX11" fmla="*/ 252188 w 478815"/>
                <a:gd name="connsiteY11" fmla="*/ 98013 h 773067"/>
                <a:gd name="connsiteX12" fmla="*/ 259944 w 478815"/>
                <a:gd name="connsiteY12" fmla="*/ 105243 h 773067"/>
                <a:gd name="connsiteX13" fmla="*/ 255324 w 478815"/>
                <a:gd name="connsiteY13" fmla="*/ 95818 h 773067"/>
                <a:gd name="connsiteX14" fmla="*/ 255969 w 478815"/>
                <a:gd name="connsiteY14" fmla="*/ 68972 h 773067"/>
                <a:gd name="connsiteX15" fmla="*/ 264353 w 478815"/>
                <a:gd name="connsiteY15" fmla="*/ 47496 h 773067"/>
                <a:gd name="connsiteX16" fmla="*/ 270157 w 478815"/>
                <a:gd name="connsiteY16" fmla="*/ 38100 h 773067"/>
                <a:gd name="connsiteX17" fmla="*/ 270157 w 478815"/>
                <a:gd name="connsiteY17" fmla="*/ 38771 h 773067"/>
                <a:gd name="connsiteX18" fmla="*/ 277896 w 478815"/>
                <a:gd name="connsiteY18" fmla="*/ 48167 h 773067"/>
                <a:gd name="connsiteX19" fmla="*/ 289505 w 478815"/>
                <a:gd name="connsiteY19" fmla="*/ 68972 h 773067"/>
                <a:gd name="connsiteX20" fmla="*/ 293374 w 478815"/>
                <a:gd name="connsiteY20" fmla="*/ 95147 h 773067"/>
                <a:gd name="connsiteX21" fmla="*/ 277896 w 478815"/>
                <a:gd name="connsiteY21" fmla="*/ 119308 h 773067"/>
                <a:gd name="connsiteX22" fmla="*/ 272092 w 478815"/>
                <a:gd name="connsiteY22" fmla="*/ 102529 h 773067"/>
                <a:gd name="connsiteX23" fmla="*/ 270157 w 478815"/>
                <a:gd name="connsiteY23" fmla="*/ 93133 h 773067"/>
                <a:gd name="connsiteX24" fmla="*/ 268867 w 478815"/>
                <a:gd name="connsiteY24" fmla="*/ 84409 h 773067"/>
                <a:gd name="connsiteX25" fmla="*/ 270157 w 478815"/>
                <a:gd name="connsiteY25" fmla="*/ 53536 h 773067"/>
                <a:gd name="connsiteX26" fmla="*/ 275316 w 478815"/>
                <a:gd name="connsiteY26" fmla="*/ 120650 h 773067"/>
                <a:gd name="connsiteX27" fmla="*/ 274162 w 478815"/>
                <a:gd name="connsiteY27" fmla="*/ 119849 h 773067"/>
                <a:gd name="connsiteX28" fmla="*/ 302218 w 478815"/>
                <a:gd name="connsiteY28" fmla="*/ 149170 h 773067"/>
                <a:gd name="connsiteX29" fmla="*/ 299154 w 478815"/>
                <a:gd name="connsiteY29" fmla="*/ 140672 h 773067"/>
                <a:gd name="connsiteX30" fmla="*/ 303101 w 478815"/>
                <a:gd name="connsiteY30" fmla="*/ 112808 h 773067"/>
                <a:gd name="connsiteX31" fmla="*/ 314939 w 478815"/>
                <a:gd name="connsiteY31" fmla="*/ 90251 h 773067"/>
                <a:gd name="connsiteX32" fmla="*/ 321516 w 478815"/>
                <a:gd name="connsiteY32" fmla="*/ 80963 h 773067"/>
                <a:gd name="connsiteX33" fmla="*/ 321516 w 478815"/>
                <a:gd name="connsiteY33" fmla="*/ 81627 h 773067"/>
                <a:gd name="connsiteX34" fmla="*/ 329408 w 478815"/>
                <a:gd name="connsiteY34" fmla="*/ 92241 h 773067"/>
                <a:gd name="connsiteX35" fmla="*/ 340589 w 478815"/>
                <a:gd name="connsiteY35" fmla="*/ 116789 h 773067"/>
                <a:gd name="connsiteX36" fmla="*/ 341246 w 478815"/>
                <a:gd name="connsiteY36" fmla="*/ 145980 h 773067"/>
                <a:gd name="connsiteX37" fmla="*/ 321516 w 478815"/>
                <a:gd name="connsiteY37" fmla="*/ 169200 h 773067"/>
                <a:gd name="connsiteX38" fmla="*/ 315597 w 478815"/>
                <a:gd name="connsiteY38" fmla="*/ 130057 h 773067"/>
                <a:gd name="connsiteX39" fmla="*/ 320858 w 478815"/>
                <a:gd name="connsiteY39" fmla="*/ 97549 h 773067"/>
                <a:gd name="connsiteX40" fmla="*/ 313624 w 478815"/>
                <a:gd name="connsiteY40" fmla="*/ 132711 h 773067"/>
                <a:gd name="connsiteX41" fmla="*/ 317922 w 478815"/>
                <a:gd name="connsiteY41" fmla="*/ 167398 h 773067"/>
                <a:gd name="connsiteX42" fmla="*/ 327561 w 478815"/>
                <a:gd name="connsiteY42" fmla="*/ 180639 h 773067"/>
                <a:gd name="connsiteX43" fmla="*/ 337567 w 478815"/>
                <a:gd name="connsiteY43" fmla="*/ 196631 h 773067"/>
                <a:gd name="connsiteX44" fmla="*/ 341160 w 478815"/>
                <a:gd name="connsiteY44" fmla="*/ 202464 h 773067"/>
                <a:gd name="connsiteX45" fmla="*/ 340702 w 478815"/>
                <a:gd name="connsiteY45" fmla="*/ 197047 h 773067"/>
                <a:gd name="connsiteX46" fmla="*/ 349507 w 478815"/>
                <a:gd name="connsiteY46" fmla="*/ 166995 h 773067"/>
                <a:gd name="connsiteX47" fmla="*/ 365763 w 478815"/>
                <a:gd name="connsiteY47" fmla="*/ 144288 h 773067"/>
                <a:gd name="connsiteX48" fmla="*/ 374569 w 478815"/>
                <a:gd name="connsiteY48" fmla="*/ 134938 h 773067"/>
                <a:gd name="connsiteX49" fmla="*/ 374569 w 478815"/>
                <a:gd name="connsiteY49" fmla="*/ 135606 h 773067"/>
                <a:gd name="connsiteX50" fmla="*/ 390147 w 478815"/>
                <a:gd name="connsiteY50" fmla="*/ 177680 h 773067"/>
                <a:gd name="connsiteX51" fmla="*/ 386083 w 478815"/>
                <a:gd name="connsiteY51" fmla="*/ 209736 h 773067"/>
                <a:gd name="connsiteX52" fmla="*/ 360345 w 478815"/>
                <a:gd name="connsiteY52" fmla="*/ 231775 h 773067"/>
                <a:gd name="connsiteX53" fmla="*/ 358990 w 478815"/>
                <a:gd name="connsiteY53" fmla="*/ 209736 h 773067"/>
                <a:gd name="connsiteX54" fmla="*/ 360345 w 478815"/>
                <a:gd name="connsiteY54" fmla="*/ 188365 h 773067"/>
                <a:gd name="connsiteX55" fmla="*/ 364409 w 478815"/>
                <a:gd name="connsiteY55" fmla="*/ 169666 h 773067"/>
                <a:gd name="connsiteX56" fmla="*/ 370505 w 478815"/>
                <a:gd name="connsiteY56" fmla="*/ 152970 h 773067"/>
                <a:gd name="connsiteX57" fmla="*/ 362377 w 478815"/>
                <a:gd name="connsiteY57" fmla="*/ 171002 h 773067"/>
                <a:gd name="connsiteX58" fmla="*/ 357635 w 478815"/>
                <a:gd name="connsiteY58" fmla="*/ 191037 h 773067"/>
                <a:gd name="connsiteX59" fmla="*/ 355603 w 478815"/>
                <a:gd name="connsiteY59" fmla="*/ 211072 h 773067"/>
                <a:gd name="connsiteX60" fmla="*/ 356277 w 478815"/>
                <a:gd name="connsiteY60" fmla="*/ 231671 h 773067"/>
                <a:gd name="connsiteX61" fmla="*/ 365581 w 478815"/>
                <a:gd name="connsiteY61" fmla="*/ 250604 h 773067"/>
                <a:gd name="connsiteX62" fmla="*/ 376941 w 478815"/>
                <a:gd name="connsiteY62" fmla="*/ 278502 h 773067"/>
                <a:gd name="connsiteX63" fmla="*/ 376941 w 478815"/>
                <a:gd name="connsiteY63" fmla="*/ 264946 h 773067"/>
                <a:gd name="connsiteX64" fmla="*/ 391393 w 478815"/>
                <a:gd name="connsiteY64" fmla="*/ 234199 h 773067"/>
                <a:gd name="connsiteX65" fmla="*/ 412413 w 478815"/>
                <a:gd name="connsiteY65" fmla="*/ 212809 h 773067"/>
                <a:gd name="connsiteX66" fmla="*/ 423581 w 478815"/>
                <a:gd name="connsiteY66" fmla="*/ 204788 h 773067"/>
                <a:gd name="connsiteX67" fmla="*/ 423581 w 478815"/>
                <a:gd name="connsiteY67" fmla="*/ 205457 h 773067"/>
                <a:gd name="connsiteX68" fmla="*/ 428179 w 478815"/>
                <a:gd name="connsiteY68" fmla="*/ 221499 h 773067"/>
                <a:gd name="connsiteX69" fmla="*/ 432120 w 478815"/>
                <a:gd name="connsiteY69" fmla="*/ 255588 h 773067"/>
                <a:gd name="connsiteX70" fmla="*/ 430806 w 478815"/>
                <a:gd name="connsiteY70" fmla="*/ 264946 h 773067"/>
                <a:gd name="connsiteX71" fmla="*/ 428836 w 478815"/>
                <a:gd name="connsiteY71" fmla="*/ 273635 h 773067"/>
                <a:gd name="connsiteX72" fmla="*/ 420953 w 478815"/>
                <a:gd name="connsiteY72" fmla="*/ 289678 h 773067"/>
                <a:gd name="connsiteX73" fmla="*/ 388765 w 478815"/>
                <a:gd name="connsiteY73" fmla="*/ 306388 h 773067"/>
                <a:gd name="connsiteX74" fmla="*/ 390736 w 478815"/>
                <a:gd name="connsiteY74" fmla="*/ 295025 h 773067"/>
                <a:gd name="connsiteX75" fmla="*/ 392706 w 478815"/>
                <a:gd name="connsiteY75" fmla="*/ 282993 h 773067"/>
                <a:gd name="connsiteX76" fmla="*/ 399275 w 478815"/>
                <a:gd name="connsiteY76" fmla="*/ 259599 h 773067"/>
                <a:gd name="connsiteX77" fmla="*/ 406501 w 478815"/>
                <a:gd name="connsiteY77" fmla="*/ 240883 h 773067"/>
                <a:gd name="connsiteX78" fmla="*/ 411100 w 478815"/>
                <a:gd name="connsiteY78" fmla="*/ 232193 h 773067"/>
                <a:gd name="connsiteX79" fmla="*/ 416355 w 478815"/>
                <a:gd name="connsiteY79" fmla="*/ 223504 h 773067"/>
                <a:gd name="connsiteX80" fmla="*/ 410443 w 478815"/>
                <a:gd name="connsiteY80" fmla="*/ 232193 h 773067"/>
                <a:gd name="connsiteX81" fmla="*/ 404531 w 478815"/>
                <a:gd name="connsiteY81" fmla="*/ 241551 h 773067"/>
                <a:gd name="connsiteX82" fmla="*/ 399932 w 478815"/>
                <a:gd name="connsiteY82" fmla="*/ 251578 h 773067"/>
                <a:gd name="connsiteX83" fmla="*/ 395334 w 478815"/>
                <a:gd name="connsiteY83" fmla="*/ 262272 h 773067"/>
                <a:gd name="connsiteX84" fmla="*/ 388765 w 478815"/>
                <a:gd name="connsiteY84" fmla="*/ 283662 h 773067"/>
                <a:gd name="connsiteX85" fmla="*/ 386794 w 478815"/>
                <a:gd name="connsiteY85" fmla="*/ 294357 h 773067"/>
                <a:gd name="connsiteX86" fmla="*/ 385800 w 478815"/>
                <a:gd name="connsiteY86" fmla="*/ 302957 h 773067"/>
                <a:gd name="connsiteX87" fmla="*/ 388260 w 478815"/>
                <a:gd name="connsiteY87" fmla="*/ 310575 h 773067"/>
                <a:gd name="connsiteX88" fmla="*/ 392929 w 478815"/>
                <a:gd name="connsiteY88" fmla="*/ 332564 h 773067"/>
                <a:gd name="connsiteX89" fmla="*/ 394653 w 478815"/>
                <a:gd name="connsiteY89" fmla="*/ 352082 h 773067"/>
                <a:gd name="connsiteX90" fmla="*/ 396794 w 478815"/>
                <a:gd name="connsiteY90" fmla="*/ 345034 h 773067"/>
                <a:gd name="connsiteX91" fmla="*/ 407377 w 478815"/>
                <a:gd name="connsiteY91" fmla="*/ 328953 h 773067"/>
                <a:gd name="connsiteX92" fmla="*/ 420606 w 478815"/>
                <a:gd name="connsiteY92" fmla="*/ 316222 h 773067"/>
                <a:gd name="connsiteX93" fmla="*/ 447726 w 478815"/>
                <a:gd name="connsiteY93" fmla="*/ 298131 h 773067"/>
                <a:gd name="connsiteX94" fmla="*/ 460956 w 478815"/>
                <a:gd name="connsiteY94" fmla="*/ 292100 h 773067"/>
                <a:gd name="connsiteX95" fmla="*/ 460956 w 478815"/>
                <a:gd name="connsiteY95" fmla="*/ 292770 h 773067"/>
                <a:gd name="connsiteX96" fmla="*/ 462940 w 478815"/>
                <a:gd name="connsiteY96" fmla="*/ 312201 h 773067"/>
                <a:gd name="connsiteX97" fmla="*/ 461617 w 478815"/>
                <a:gd name="connsiteY97" fmla="*/ 330293 h 773067"/>
                <a:gd name="connsiteX98" fmla="*/ 457648 w 478815"/>
                <a:gd name="connsiteY98" fmla="*/ 350394 h 773067"/>
                <a:gd name="connsiteX99" fmla="*/ 449711 w 478815"/>
                <a:gd name="connsiteY99" fmla="*/ 369155 h 773067"/>
                <a:gd name="connsiteX100" fmla="*/ 437143 w 478815"/>
                <a:gd name="connsiteY100" fmla="*/ 383896 h 773067"/>
                <a:gd name="connsiteX101" fmla="*/ 398117 w 478815"/>
                <a:gd name="connsiteY101" fmla="*/ 392607 h 773067"/>
                <a:gd name="connsiteX102" fmla="*/ 408700 w 478815"/>
                <a:gd name="connsiteY102" fmla="*/ 368485 h 773067"/>
                <a:gd name="connsiteX103" fmla="*/ 421929 w 478815"/>
                <a:gd name="connsiteY103" fmla="*/ 345704 h 773067"/>
                <a:gd name="connsiteX104" fmla="*/ 427883 w 478815"/>
                <a:gd name="connsiteY104" fmla="*/ 336323 h 773067"/>
                <a:gd name="connsiteX105" fmla="*/ 434497 w 478815"/>
                <a:gd name="connsiteY105" fmla="*/ 326942 h 773067"/>
                <a:gd name="connsiteX106" fmla="*/ 449711 w 478815"/>
                <a:gd name="connsiteY106" fmla="*/ 311531 h 773067"/>
                <a:gd name="connsiteX107" fmla="*/ 432513 w 478815"/>
                <a:gd name="connsiteY107" fmla="*/ 327613 h 773067"/>
                <a:gd name="connsiteX108" fmla="*/ 424575 w 478815"/>
                <a:gd name="connsiteY108" fmla="*/ 336993 h 773067"/>
                <a:gd name="connsiteX109" fmla="*/ 417299 w 478815"/>
                <a:gd name="connsiteY109" fmla="*/ 347044 h 773067"/>
                <a:gd name="connsiteX110" fmla="*/ 404731 w 478815"/>
                <a:gd name="connsiteY110" fmla="*/ 368485 h 773067"/>
                <a:gd name="connsiteX111" fmla="*/ 399440 w 478815"/>
                <a:gd name="connsiteY111" fmla="*/ 379206 h 773067"/>
                <a:gd name="connsiteX112" fmla="*/ 396794 w 478815"/>
                <a:gd name="connsiteY112" fmla="*/ 384566 h 773067"/>
                <a:gd name="connsiteX113" fmla="*/ 394638 w 478815"/>
                <a:gd name="connsiteY113" fmla="*/ 389481 h 773067"/>
                <a:gd name="connsiteX114" fmla="*/ 393763 w 478815"/>
                <a:gd name="connsiteY114" fmla="*/ 424186 h 773067"/>
                <a:gd name="connsiteX115" fmla="*/ 388002 w 478815"/>
                <a:gd name="connsiteY115" fmla="*/ 456835 h 773067"/>
                <a:gd name="connsiteX116" fmla="*/ 396023 w 478815"/>
                <a:gd name="connsiteY116" fmla="*/ 435921 h 773067"/>
                <a:gd name="connsiteX117" fmla="*/ 411257 w 478815"/>
                <a:gd name="connsiteY117" fmla="*/ 422635 h 773067"/>
                <a:gd name="connsiteX118" fmla="*/ 419867 w 478815"/>
                <a:gd name="connsiteY118" fmla="*/ 417321 h 773067"/>
                <a:gd name="connsiteX119" fmla="*/ 429140 w 478815"/>
                <a:gd name="connsiteY119" fmla="*/ 412671 h 773067"/>
                <a:gd name="connsiteX120" fmla="*/ 462919 w 478815"/>
                <a:gd name="connsiteY120" fmla="*/ 402043 h 773067"/>
                <a:gd name="connsiteX121" fmla="*/ 478815 w 478815"/>
                <a:gd name="connsiteY121" fmla="*/ 400050 h 773067"/>
                <a:gd name="connsiteX122" fmla="*/ 478153 w 478815"/>
                <a:gd name="connsiteY122" fmla="*/ 400714 h 773067"/>
                <a:gd name="connsiteX123" fmla="*/ 474179 w 478815"/>
                <a:gd name="connsiteY123" fmla="*/ 421971 h 773067"/>
                <a:gd name="connsiteX124" fmla="*/ 467555 w 478815"/>
                <a:gd name="connsiteY124" fmla="*/ 440571 h 773067"/>
                <a:gd name="connsiteX125" fmla="*/ 457620 w 478815"/>
                <a:gd name="connsiteY125" fmla="*/ 460499 h 773067"/>
                <a:gd name="connsiteX126" fmla="*/ 443049 w 478815"/>
                <a:gd name="connsiteY126" fmla="*/ 477770 h 773067"/>
                <a:gd name="connsiteX127" fmla="*/ 425166 w 478815"/>
                <a:gd name="connsiteY127" fmla="*/ 489062 h 773067"/>
                <a:gd name="connsiteX128" fmla="*/ 382114 w 478815"/>
                <a:gd name="connsiteY128" fmla="*/ 485077 h 773067"/>
                <a:gd name="connsiteX129" fmla="*/ 421854 w 478815"/>
                <a:gd name="connsiteY129" fmla="*/ 444556 h 773067"/>
                <a:gd name="connsiteX130" fmla="*/ 440400 w 478815"/>
                <a:gd name="connsiteY130" fmla="*/ 429278 h 773067"/>
                <a:gd name="connsiteX131" fmla="*/ 460932 w 478815"/>
                <a:gd name="connsiteY131" fmla="*/ 416657 h 773067"/>
                <a:gd name="connsiteX132" fmla="*/ 437750 w 478815"/>
                <a:gd name="connsiteY132" fmla="*/ 428614 h 773067"/>
                <a:gd name="connsiteX133" fmla="*/ 416555 w 478815"/>
                <a:gd name="connsiteY133" fmla="*/ 444556 h 773067"/>
                <a:gd name="connsiteX134" fmla="*/ 383163 w 478815"/>
                <a:gd name="connsiteY134" fmla="*/ 477458 h 773067"/>
                <a:gd name="connsiteX135" fmla="*/ 370250 w 478815"/>
                <a:gd name="connsiteY135" fmla="*/ 514475 h 773067"/>
                <a:gd name="connsiteX136" fmla="*/ 347091 w 478815"/>
                <a:gd name="connsiteY136" fmla="*/ 553034 h 773067"/>
                <a:gd name="connsiteX137" fmla="*/ 364807 w 478815"/>
                <a:gd name="connsiteY137" fmla="*/ 529945 h 773067"/>
                <a:gd name="connsiteX138" fmla="*/ 385502 w 478815"/>
                <a:gd name="connsiteY138" fmla="*/ 521274 h 773067"/>
                <a:gd name="connsiteX139" fmla="*/ 406864 w 478815"/>
                <a:gd name="connsiteY139" fmla="*/ 516605 h 773067"/>
                <a:gd name="connsiteX140" fmla="*/ 427558 w 478815"/>
                <a:gd name="connsiteY140" fmla="*/ 515938 h 773067"/>
                <a:gd name="connsiteX141" fmla="*/ 445582 w 478815"/>
                <a:gd name="connsiteY141" fmla="*/ 516605 h 773067"/>
                <a:gd name="connsiteX142" fmla="*/ 462939 w 478815"/>
                <a:gd name="connsiteY142" fmla="*/ 519273 h 773067"/>
                <a:gd name="connsiteX143" fmla="*/ 462272 w 478815"/>
                <a:gd name="connsiteY143" fmla="*/ 519940 h 773067"/>
                <a:gd name="connsiteX144" fmla="*/ 450923 w 478815"/>
                <a:gd name="connsiteY144" fmla="*/ 540618 h 773067"/>
                <a:gd name="connsiteX145" fmla="*/ 421550 w 478815"/>
                <a:gd name="connsiteY145" fmla="*/ 575303 h 773067"/>
                <a:gd name="connsiteX146" fmla="*/ 378826 w 478815"/>
                <a:gd name="connsiteY146" fmla="*/ 594646 h 773067"/>
                <a:gd name="connsiteX147" fmla="*/ 335434 w 478815"/>
                <a:gd name="connsiteY147" fmla="*/ 577304 h 773067"/>
                <a:gd name="connsiteX148" fmla="*/ 388840 w 478815"/>
                <a:gd name="connsiteY148" fmla="*/ 547288 h 773067"/>
                <a:gd name="connsiteX149" fmla="*/ 438907 w 478815"/>
                <a:gd name="connsiteY149" fmla="*/ 531280 h 773067"/>
                <a:gd name="connsiteX150" fmla="*/ 383499 w 478815"/>
                <a:gd name="connsiteY150" fmla="*/ 545287 h 773067"/>
                <a:gd name="connsiteX151" fmla="*/ 357464 w 478815"/>
                <a:gd name="connsiteY151" fmla="*/ 557960 h 773067"/>
                <a:gd name="connsiteX152" fmla="*/ 344780 w 478815"/>
                <a:gd name="connsiteY152" fmla="*/ 564630 h 773067"/>
                <a:gd name="connsiteX153" fmla="*/ 333845 w 478815"/>
                <a:gd name="connsiteY153" fmla="*/ 571915 h 773067"/>
                <a:gd name="connsiteX154" fmla="*/ 320224 w 478815"/>
                <a:gd name="connsiteY154" fmla="*/ 591104 h 773067"/>
                <a:gd name="connsiteX155" fmla="*/ 295982 w 478815"/>
                <a:gd name="connsiteY155" fmla="*/ 621087 h 773067"/>
                <a:gd name="connsiteX156" fmla="*/ 305784 w 478815"/>
                <a:gd name="connsiteY156" fmla="*/ 617665 h 773067"/>
                <a:gd name="connsiteX157" fmla="*/ 329140 w 478815"/>
                <a:gd name="connsiteY157" fmla="*/ 614363 h 773067"/>
                <a:gd name="connsiteX158" fmla="*/ 353163 w 478815"/>
                <a:gd name="connsiteY158" fmla="*/ 616344 h 773067"/>
                <a:gd name="connsiteX159" fmla="*/ 393202 w 478815"/>
                <a:gd name="connsiteY159" fmla="*/ 628229 h 773067"/>
                <a:gd name="connsiteX160" fmla="*/ 410552 w 478815"/>
                <a:gd name="connsiteY160" fmla="*/ 636813 h 773067"/>
                <a:gd name="connsiteX161" fmla="*/ 409885 w 478815"/>
                <a:gd name="connsiteY161" fmla="*/ 636813 h 773067"/>
                <a:gd name="connsiteX162" fmla="*/ 391867 w 478815"/>
                <a:gd name="connsiteY162" fmla="*/ 654640 h 773067"/>
                <a:gd name="connsiteX163" fmla="*/ 351161 w 478815"/>
                <a:gd name="connsiteY163" fmla="*/ 680391 h 773067"/>
                <a:gd name="connsiteX164" fmla="*/ 326471 w 478815"/>
                <a:gd name="connsiteY164" fmla="*/ 687655 h 773067"/>
                <a:gd name="connsiteX165" fmla="*/ 314459 w 478815"/>
                <a:gd name="connsiteY165" fmla="*/ 688975 h 773067"/>
                <a:gd name="connsiteX166" fmla="*/ 301780 w 478815"/>
                <a:gd name="connsiteY166" fmla="*/ 687655 h 773067"/>
                <a:gd name="connsiteX167" fmla="*/ 261074 w 478815"/>
                <a:gd name="connsiteY167" fmla="*/ 657282 h 773067"/>
                <a:gd name="connsiteX168" fmla="*/ 325803 w 478815"/>
                <a:gd name="connsiteY168" fmla="*/ 642095 h 773067"/>
                <a:gd name="connsiteX169" fmla="*/ 354498 w 478815"/>
                <a:gd name="connsiteY169" fmla="*/ 639454 h 773067"/>
                <a:gd name="connsiteX170" fmla="*/ 381858 w 478815"/>
                <a:gd name="connsiteY170" fmla="*/ 640774 h 773067"/>
                <a:gd name="connsiteX171" fmla="*/ 351828 w 478815"/>
                <a:gd name="connsiteY171" fmla="*/ 637473 h 773067"/>
                <a:gd name="connsiteX172" fmla="*/ 336480 w 478815"/>
                <a:gd name="connsiteY172" fmla="*/ 637473 h 773067"/>
                <a:gd name="connsiteX173" fmla="*/ 320465 w 478815"/>
                <a:gd name="connsiteY173" fmla="*/ 638794 h 773067"/>
                <a:gd name="connsiteX174" fmla="*/ 265481 w 478815"/>
                <a:gd name="connsiteY174" fmla="*/ 650751 h 773067"/>
                <a:gd name="connsiteX175" fmla="*/ 260860 w 478815"/>
                <a:gd name="connsiteY175" fmla="*/ 655072 h 773067"/>
                <a:gd name="connsiteX176" fmla="*/ 244184 w 478815"/>
                <a:gd name="connsiteY176" fmla="*/ 667067 h 773067"/>
                <a:gd name="connsiteX177" fmla="*/ 235513 w 478815"/>
                <a:gd name="connsiteY177" fmla="*/ 673064 h 773067"/>
                <a:gd name="connsiteX178" fmla="*/ 226842 w 478815"/>
                <a:gd name="connsiteY178" fmla="*/ 678394 h 773067"/>
                <a:gd name="connsiteX179" fmla="*/ 198992 w 478815"/>
                <a:gd name="connsiteY179" fmla="*/ 694456 h 773067"/>
                <a:gd name="connsiteX180" fmla="*/ 217271 w 478815"/>
                <a:gd name="connsiteY180" fmla="*/ 690563 h 773067"/>
                <a:gd name="connsiteX181" fmla="*/ 230653 w 478815"/>
                <a:gd name="connsiteY181" fmla="*/ 691242 h 773067"/>
                <a:gd name="connsiteX182" fmla="*/ 243366 w 478815"/>
                <a:gd name="connsiteY182" fmla="*/ 693956 h 773067"/>
                <a:gd name="connsiteX183" fmla="*/ 267454 w 478815"/>
                <a:gd name="connsiteY183" fmla="*/ 702777 h 773067"/>
                <a:gd name="connsiteX184" fmla="*/ 306263 w 478815"/>
                <a:gd name="connsiteY184" fmla="*/ 727882 h 773067"/>
                <a:gd name="connsiteX185" fmla="*/ 321652 w 478815"/>
                <a:gd name="connsiteY185" fmla="*/ 741452 h 773067"/>
                <a:gd name="connsiteX186" fmla="*/ 320983 w 478815"/>
                <a:gd name="connsiteY186" fmla="*/ 741452 h 773067"/>
                <a:gd name="connsiteX187" fmla="*/ 313623 w 478815"/>
                <a:gd name="connsiteY187" fmla="*/ 746202 h 773067"/>
                <a:gd name="connsiteX188" fmla="*/ 297564 w 478815"/>
                <a:gd name="connsiteY188" fmla="*/ 755023 h 773067"/>
                <a:gd name="connsiteX189" fmla="*/ 274814 w 478815"/>
                <a:gd name="connsiteY189" fmla="*/ 764522 h 773067"/>
                <a:gd name="connsiteX190" fmla="*/ 248050 w 478815"/>
                <a:gd name="connsiteY190" fmla="*/ 771308 h 773067"/>
                <a:gd name="connsiteX191" fmla="*/ 194521 w 478815"/>
                <a:gd name="connsiteY191" fmla="*/ 765879 h 773067"/>
                <a:gd name="connsiteX192" fmla="*/ 159727 w 478815"/>
                <a:gd name="connsiteY192" fmla="*/ 721775 h 773067"/>
                <a:gd name="connsiteX193" fmla="*/ 231991 w 478815"/>
                <a:gd name="connsiteY193" fmla="*/ 723132 h 773067"/>
                <a:gd name="connsiteX194" fmla="*/ 262101 w 478815"/>
                <a:gd name="connsiteY194" fmla="*/ 728560 h 773067"/>
                <a:gd name="connsiteX195" fmla="*/ 276822 w 478815"/>
                <a:gd name="connsiteY195" fmla="*/ 732632 h 773067"/>
                <a:gd name="connsiteX196" fmla="*/ 290873 w 478815"/>
                <a:gd name="connsiteY196" fmla="*/ 737381 h 773067"/>
                <a:gd name="connsiteX197" fmla="*/ 276152 w 478815"/>
                <a:gd name="connsiteY197" fmla="*/ 730596 h 773067"/>
                <a:gd name="connsiteX198" fmla="*/ 260094 w 478815"/>
                <a:gd name="connsiteY198" fmla="*/ 725168 h 773067"/>
                <a:gd name="connsiteX199" fmla="*/ 227307 w 478815"/>
                <a:gd name="connsiteY199" fmla="*/ 718383 h 773067"/>
                <a:gd name="connsiteX200" fmla="*/ 162027 w 478815"/>
                <a:gd name="connsiteY200" fmla="*/ 715761 h 773067"/>
                <a:gd name="connsiteX201" fmla="*/ 104778 w 478815"/>
                <a:gd name="connsiteY201" fmla="*/ 741697 h 773067"/>
                <a:gd name="connsiteX202" fmla="*/ 79431 w 478815"/>
                <a:gd name="connsiteY202" fmla="*/ 751025 h 773067"/>
                <a:gd name="connsiteX203" fmla="*/ 58086 w 478815"/>
                <a:gd name="connsiteY203" fmla="*/ 757689 h 773067"/>
                <a:gd name="connsiteX204" fmla="*/ 27404 w 478815"/>
                <a:gd name="connsiteY204" fmla="*/ 765018 h 773067"/>
                <a:gd name="connsiteX205" fmla="*/ 16731 w 478815"/>
                <a:gd name="connsiteY205" fmla="*/ 767017 h 773067"/>
                <a:gd name="connsiteX206" fmla="*/ 56 w 478815"/>
                <a:gd name="connsiteY206" fmla="*/ 756356 h 773067"/>
                <a:gd name="connsiteX207" fmla="*/ 12062 w 478815"/>
                <a:gd name="connsiteY207" fmla="*/ 741030 h 773067"/>
                <a:gd name="connsiteX208" fmla="*/ 22735 w 478815"/>
                <a:gd name="connsiteY208" fmla="*/ 739031 h 773067"/>
                <a:gd name="connsiteX209" fmla="*/ 52083 w 478815"/>
                <a:gd name="connsiteY209" fmla="*/ 733701 h 773067"/>
                <a:gd name="connsiteX210" fmla="*/ 73428 w 478815"/>
                <a:gd name="connsiteY210" fmla="*/ 729036 h 773067"/>
                <a:gd name="connsiteX211" fmla="*/ 98107 w 478815"/>
                <a:gd name="connsiteY211" fmla="*/ 722373 h 773067"/>
                <a:gd name="connsiteX212" fmla="*/ 98974 w 478815"/>
                <a:gd name="connsiteY212" fmla="*/ 722047 h 773067"/>
                <a:gd name="connsiteX213" fmla="*/ 119625 w 478815"/>
                <a:gd name="connsiteY213" fmla="*/ 699448 h 773067"/>
                <a:gd name="connsiteX214" fmla="*/ 133966 w 478815"/>
                <a:gd name="connsiteY214" fmla="*/ 670489 h 773067"/>
                <a:gd name="connsiteX215" fmla="*/ 138635 w 478815"/>
                <a:gd name="connsiteY215" fmla="*/ 607731 h 773067"/>
                <a:gd name="connsiteX216" fmla="*/ 131965 w 478815"/>
                <a:gd name="connsiteY216" fmla="*/ 663813 h 773067"/>
                <a:gd name="connsiteX217" fmla="*/ 92611 w 478815"/>
                <a:gd name="connsiteY217" fmla="*/ 719894 h 773067"/>
                <a:gd name="connsiteX218" fmla="*/ 84607 w 478815"/>
                <a:gd name="connsiteY218" fmla="*/ 662477 h 773067"/>
                <a:gd name="connsiteX219" fmla="*/ 87942 w 478815"/>
                <a:gd name="connsiteY219" fmla="*/ 651127 h 773067"/>
                <a:gd name="connsiteX220" fmla="*/ 91944 w 478815"/>
                <a:gd name="connsiteY220" fmla="*/ 639777 h 773067"/>
                <a:gd name="connsiteX221" fmla="*/ 103283 w 478815"/>
                <a:gd name="connsiteY221" fmla="*/ 621084 h 773067"/>
                <a:gd name="connsiteX222" fmla="*/ 126629 w 478815"/>
                <a:gd name="connsiteY222" fmla="*/ 593043 h 773067"/>
                <a:gd name="connsiteX223" fmla="*/ 131298 w 478815"/>
                <a:gd name="connsiteY223" fmla="*/ 588369 h 773067"/>
                <a:gd name="connsiteX224" fmla="*/ 135300 w 478815"/>
                <a:gd name="connsiteY224" fmla="*/ 585031 h 773067"/>
                <a:gd name="connsiteX225" fmla="*/ 139303 w 478815"/>
                <a:gd name="connsiteY225" fmla="*/ 581693 h 773067"/>
                <a:gd name="connsiteX226" fmla="*/ 139303 w 478815"/>
                <a:gd name="connsiteY226" fmla="*/ 581025 h 773067"/>
                <a:gd name="connsiteX227" fmla="*/ 148641 w 478815"/>
                <a:gd name="connsiteY227" fmla="*/ 600387 h 773067"/>
                <a:gd name="connsiteX228" fmla="*/ 160647 w 478815"/>
                <a:gd name="connsiteY228" fmla="*/ 644451 h 773067"/>
                <a:gd name="connsiteX229" fmla="*/ 159980 w 478815"/>
                <a:gd name="connsiteY229" fmla="*/ 670489 h 773067"/>
                <a:gd name="connsiteX230" fmla="*/ 151976 w 478815"/>
                <a:gd name="connsiteY230" fmla="*/ 694524 h 773067"/>
                <a:gd name="connsiteX231" fmla="*/ 143305 w 478815"/>
                <a:gd name="connsiteY231" fmla="*/ 705206 h 773067"/>
                <a:gd name="connsiteX232" fmla="*/ 142919 w 478815"/>
                <a:gd name="connsiteY232" fmla="*/ 705520 h 773067"/>
                <a:gd name="connsiteX233" fmla="*/ 154804 w 478815"/>
                <a:gd name="connsiteY233" fmla="*/ 701050 h 773067"/>
                <a:gd name="connsiteX234" fmla="*/ 205900 w 478815"/>
                <a:gd name="connsiteY234" fmla="*/ 671184 h 773067"/>
                <a:gd name="connsiteX235" fmla="*/ 219638 w 478815"/>
                <a:gd name="connsiteY235" fmla="*/ 646378 h 773067"/>
                <a:gd name="connsiteX236" fmla="*/ 226005 w 478815"/>
                <a:gd name="connsiteY236" fmla="*/ 617158 h 773067"/>
                <a:gd name="connsiteX237" fmla="*/ 226666 w 478815"/>
                <a:gd name="connsiteY237" fmla="*/ 602507 h 773067"/>
                <a:gd name="connsiteX238" fmla="*/ 224682 w 478815"/>
                <a:gd name="connsiteY238" fmla="*/ 587855 h 773067"/>
                <a:gd name="connsiteX239" fmla="*/ 216083 w 478815"/>
                <a:gd name="connsiteY239" fmla="*/ 560550 h 773067"/>
                <a:gd name="connsiteX240" fmla="*/ 222698 w 478815"/>
                <a:gd name="connsiteY240" fmla="*/ 585857 h 773067"/>
                <a:gd name="connsiteX241" fmla="*/ 222698 w 478815"/>
                <a:gd name="connsiteY241" fmla="*/ 611830 h 773067"/>
                <a:gd name="connsiteX242" fmla="*/ 200208 w 478815"/>
                <a:gd name="connsiteY242" fmla="*/ 670436 h 773067"/>
                <a:gd name="connsiteX243" fmla="*/ 181026 w 478815"/>
                <a:gd name="connsiteY243" fmla="*/ 621154 h 773067"/>
                <a:gd name="connsiteX244" fmla="*/ 182348 w 478815"/>
                <a:gd name="connsiteY244" fmla="*/ 599177 h 773067"/>
                <a:gd name="connsiteX245" fmla="*/ 187640 w 478815"/>
                <a:gd name="connsiteY245" fmla="*/ 579864 h 773067"/>
                <a:gd name="connsiteX246" fmla="*/ 191609 w 478815"/>
                <a:gd name="connsiteY246" fmla="*/ 571206 h 773067"/>
                <a:gd name="connsiteX247" fmla="*/ 194916 w 478815"/>
                <a:gd name="connsiteY247" fmla="*/ 563214 h 773067"/>
                <a:gd name="connsiteX248" fmla="*/ 202192 w 478815"/>
                <a:gd name="connsiteY248" fmla="*/ 549895 h 773067"/>
                <a:gd name="connsiteX249" fmla="*/ 210791 w 478815"/>
                <a:gd name="connsiteY249" fmla="*/ 537241 h 773067"/>
                <a:gd name="connsiteX250" fmla="*/ 210791 w 478815"/>
                <a:gd name="connsiteY250" fmla="*/ 536575 h 773067"/>
                <a:gd name="connsiteX251" fmla="*/ 222698 w 478815"/>
                <a:gd name="connsiteY251" fmla="*/ 551893 h 773067"/>
                <a:gd name="connsiteX252" fmla="*/ 243865 w 478815"/>
                <a:gd name="connsiteY252" fmla="*/ 588521 h 773067"/>
                <a:gd name="connsiteX253" fmla="*/ 247172 w 478815"/>
                <a:gd name="connsiteY253" fmla="*/ 634474 h 773067"/>
                <a:gd name="connsiteX254" fmla="*/ 240149 w 478815"/>
                <a:gd name="connsiteY254" fmla="*/ 646379 h 773067"/>
                <a:gd name="connsiteX255" fmla="*/ 248186 w 478815"/>
                <a:gd name="connsiteY255" fmla="*/ 639747 h 773067"/>
                <a:gd name="connsiteX256" fmla="*/ 278869 w 478815"/>
                <a:gd name="connsiteY256" fmla="*/ 612427 h 773067"/>
                <a:gd name="connsiteX257" fmla="*/ 289869 w 478815"/>
                <a:gd name="connsiteY257" fmla="*/ 601438 h 773067"/>
                <a:gd name="connsiteX258" fmla="*/ 296258 w 478815"/>
                <a:gd name="connsiteY258" fmla="*/ 575972 h 773067"/>
                <a:gd name="connsiteX259" fmla="*/ 295497 w 478815"/>
                <a:gd name="connsiteY259" fmla="*/ 549188 h 773067"/>
                <a:gd name="connsiteX260" fmla="*/ 271166 w 478815"/>
                <a:gd name="connsiteY260" fmla="*/ 501720 h 773067"/>
                <a:gd name="connsiteX261" fmla="*/ 290766 w 478815"/>
                <a:gd name="connsiteY261" fmla="*/ 545233 h 773067"/>
                <a:gd name="connsiteX262" fmla="*/ 284008 w 478815"/>
                <a:gd name="connsiteY262" fmla="*/ 601272 h 773067"/>
                <a:gd name="connsiteX263" fmla="*/ 254945 w 478815"/>
                <a:gd name="connsiteY263" fmla="*/ 563033 h 773067"/>
                <a:gd name="connsiteX264" fmla="*/ 250890 w 478815"/>
                <a:gd name="connsiteY264" fmla="*/ 524795 h 773067"/>
                <a:gd name="connsiteX265" fmla="*/ 256297 w 478815"/>
                <a:gd name="connsiteY265" fmla="*/ 496445 h 773067"/>
                <a:gd name="connsiteX266" fmla="*/ 260352 w 478815"/>
                <a:gd name="connsiteY266" fmla="*/ 483259 h 773067"/>
                <a:gd name="connsiteX267" fmla="*/ 260352 w 478815"/>
                <a:gd name="connsiteY267" fmla="*/ 482600 h 773067"/>
                <a:gd name="connsiteX268" fmla="*/ 275221 w 478815"/>
                <a:gd name="connsiteY268" fmla="*/ 492489 h 773067"/>
                <a:gd name="connsiteX269" fmla="*/ 303608 w 478815"/>
                <a:gd name="connsiteY269" fmla="*/ 519520 h 773067"/>
                <a:gd name="connsiteX270" fmla="*/ 314422 w 478815"/>
                <a:gd name="connsiteY270" fmla="*/ 537980 h 773067"/>
                <a:gd name="connsiteX271" fmla="*/ 317801 w 478815"/>
                <a:gd name="connsiteY271" fmla="*/ 548529 h 773067"/>
                <a:gd name="connsiteX272" fmla="*/ 318477 w 478815"/>
                <a:gd name="connsiteY272" fmla="*/ 559078 h 773067"/>
                <a:gd name="connsiteX273" fmla="*/ 313432 w 478815"/>
                <a:gd name="connsiteY273" fmla="*/ 575986 h 773067"/>
                <a:gd name="connsiteX274" fmla="*/ 334232 w 478815"/>
                <a:gd name="connsiteY274" fmla="*/ 546459 h 773067"/>
                <a:gd name="connsiteX275" fmla="*/ 347477 w 478815"/>
                <a:gd name="connsiteY275" fmla="*/ 519540 h 773067"/>
                <a:gd name="connsiteX276" fmla="*/ 346747 w 478815"/>
                <a:gd name="connsiteY276" fmla="*/ 496034 h 773067"/>
                <a:gd name="connsiteX277" fmla="*/ 339086 w 478815"/>
                <a:gd name="connsiteY277" fmla="*/ 472281 h 773067"/>
                <a:gd name="connsiteX278" fmla="*/ 324742 w 478815"/>
                <a:gd name="connsiteY278" fmla="*/ 452279 h 773067"/>
                <a:gd name="connsiteX279" fmla="*/ 306485 w 478815"/>
                <a:gd name="connsiteY279" fmla="*/ 436944 h 773067"/>
                <a:gd name="connsiteX280" fmla="*/ 322134 w 478815"/>
                <a:gd name="connsiteY280" fmla="*/ 451612 h 773067"/>
                <a:gd name="connsiteX281" fmla="*/ 333870 w 478815"/>
                <a:gd name="connsiteY281" fmla="*/ 469614 h 773067"/>
                <a:gd name="connsiteX282" fmla="*/ 342998 w 478815"/>
                <a:gd name="connsiteY282" fmla="*/ 521620 h 773067"/>
                <a:gd name="connsiteX283" fmla="*/ 322134 w 478815"/>
                <a:gd name="connsiteY283" fmla="*/ 509619 h 773067"/>
                <a:gd name="connsiteX284" fmla="*/ 308441 w 478815"/>
                <a:gd name="connsiteY284" fmla="*/ 494284 h 773067"/>
                <a:gd name="connsiteX285" fmla="*/ 295401 w 478815"/>
                <a:gd name="connsiteY285" fmla="*/ 462280 h 773067"/>
                <a:gd name="connsiteX286" fmla="*/ 294097 w 478815"/>
                <a:gd name="connsiteY286" fmla="*/ 454279 h 773067"/>
                <a:gd name="connsiteX287" fmla="*/ 292793 w 478815"/>
                <a:gd name="connsiteY287" fmla="*/ 447611 h 773067"/>
                <a:gd name="connsiteX288" fmla="*/ 292141 w 478815"/>
                <a:gd name="connsiteY288" fmla="*/ 435610 h 773067"/>
                <a:gd name="connsiteX289" fmla="*/ 292141 w 478815"/>
                <a:gd name="connsiteY289" fmla="*/ 422942 h 773067"/>
                <a:gd name="connsiteX290" fmla="*/ 292141 w 478815"/>
                <a:gd name="connsiteY290" fmla="*/ 422275 h 773067"/>
                <a:gd name="connsiteX291" fmla="*/ 307137 w 478815"/>
                <a:gd name="connsiteY291" fmla="*/ 427609 h 773067"/>
                <a:gd name="connsiteX292" fmla="*/ 338434 w 478815"/>
                <a:gd name="connsiteY292" fmla="*/ 444278 h 773067"/>
                <a:gd name="connsiteX293" fmla="*/ 361254 w 478815"/>
                <a:gd name="connsiteY293" fmla="*/ 475615 h 773067"/>
                <a:gd name="connsiteX294" fmla="*/ 361254 w 478815"/>
                <a:gd name="connsiteY294" fmla="*/ 487328 h 773067"/>
                <a:gd name="connsiteX295" fmla="*/ 369583 w 478815"/>
                <a:gd name="connsiteY295" fmla="*/ 465832 h 773067"/>
                <a:gd name="connsiteX296" fmla="*/ 377920 w 478815"/>
                <a:gd name="connsiteY296" fmla="*/ 433391 h 773067"/>
                <a:gd name="connsiteX297" fmla="*/ 370250 w 478815"/>
                <a:gd name="connsiteY297" fmla="*/ 411449 h 773067"/>
                <a:gd name="connsiteX298" fmla="*/ 356269 w 478815"/>
                <a:gd name="connsiteY298" fmla="*/ 391956 h 773067"/>
                <a:gd name="connsiteX299" fmla="*/ 348281 w 478815"/>
                <a:gd name="connsiteY299" fmla="*/ 384562 h 773067"/>
                <a:gd name="connsiteX300" fmla="*/ 338960 w 478815"/>
                <a:gd name="connsiteY300" fmla="*/ 377840 h 773067"/>
                <a:gd name="connsiteX301" fmla="*/ 328309 w 478815"/>
                <a:gd name="connsiteY301" fmla="*/ 373135 h 773067"/>
                <a:gd name="connsiteX302" fmla="*/ 317657 w 478815"/>
                <a:gd name="connsiteY302" fmla="*/ 369774 h 773067"/>
                <a:gd name="connsiteX303" fmla="*/ 336298 w 478815"/>
                <a:gd name="connsiteY303" fmla="*/ 378512 h 773067"/>
                <a:gd name="connsiteX304" fmla="*/ 344286 w 478815"/>
                <a:gd name="connsiteY304" fmla="*/ 384562 h 773067"/>
                <a:gd name="connsiteX305" fmla="*/ 351609 w 478815"/>
                <a:gd name="connsiteY305" fmla="*/ 391283 h 773067"/>
                <a:gd name="connsiteX306" fmla="*/ 366255 w 478815"/>
                <a:gd name="connsiteY306" fmla="*/ 411449 h 773067"/>
                <a:gd name="connsiteX307" fmla="*/ 370915 w 478815"/>
                <a:gd name="connsiteY307" fmla="*/ 422876 h 773067"/>
                <a:gd name="connsiteX308" fmla="*/ 373578 w 478815"/>
                <a:gd name="connsiteY308" fmla="*/ 434975 h 773067"/>
                <a:gd name="connsiteX309" fmla="*/ 334966 w 478815"/>
                <a:gd name="connsiteY309" fmla="*/ 420859 h 773067"/>
                <a:gd name="connsiteX310" fmla="*/ 322983 w 478815"/>
                <a:gd name="connsiteY310" fmla="*/ 408088 h 773067"/>
                <a:gd name="connsiteX311" fmla="*/ 314994 w 478815"/>
                <a:gd name="connsiteY311" fmla="*/ 395316 h 773067"/>
                <a:gd name="connsiteX312" fmla="*/ 308337 w 478815"/>
                <a:gd name="connsiteY312" fmla="*/ 383217 h 773067"/>
                <a:gd name="connsiteX313" fmla="*/ 304343 w 478815"/>
                <a:gd name="connsiteY313" fmla="*/ 372462 h 773067"/>
                <a:gd name="connsiteX314" fmla="*/ 301014 w 478815"/>
                <a:gd name="connsiteY314" fmla="*/ 361035 h 773067"/>
                <a:gd name="connsiteX315" fmla="*/ 305175 w 478815"/>
                <a:gd name="connsiteY315" fmla="*/ 360783 h 773067"/>
                <a:gd name="connsiteX316" fmla="*/ 316326 w 478815"/>
                <a:gd name="connsiteY316" fmla="*/ 361035 h 773067"/>
                <a:gd name="connsiteX317" fmla="*/ 348946 w 478815"/>
                <a:gd name="connsiteY317" fmla="*/ 367085 h 773067"/>
                <a:gd name="connsiteX318" fmla="*/ 364924 w 478815"/>
                <a:gd name="connsiteY318" fmla="*/ 375823 h 773067"/>
                <a:gd name="connsiteX319" fmla="*/ 377573 w 478815"/>
                <a:gd name="connsiteY319" fmla="*/ 389267 h 773067"/>
                <a:gd name="connsiteX320" fmla="*/ 381567 w 478815"/>
                <a:gd name="connsiteY320" fmla="*/ 398005 h 773067"/>
                <a:gd name="connsiteX321" fmla="*/ 382566 w 478815"/>
                <a:gd name="connsiteY321" fmla="*/ 403047 h 773067"/>
                <a:gd name="connsiteX322" fmla="*/ 384925 w 478815"/>
                <a:gd name="connsiteY322" fmla="*/ 377875 h 773067"/>
                <a:gd name="connsiteX323" fmla="*/ 383591 w 478815"/>
                <a:gd name="connsiteY323" fmla="*/ 355886 h 773067"/>
                <a:gd name="connsiteX324" fmla="*/ 381889 w 478815"/>
                <a:gd name="connsiteY324" fmla="*/ 346819 h 773067"/>
                <a:gd name="connsiteX325" fmla="*/ 381574 w 478815"/>
                <a:gd name="connsiteY325" fmla="*/ 348072 h 773067"/>
                <a:gd name="connsiteX326" fmla="*/ 378920 w 478815"/>
                <a:gd name="connsiteY326" fmla="*/ 343453 h 773067"/>
                <a:gd name="connsiteX327" fmla="*/ 375603 w 478815"/>
                <a:gd name="connsiteY327" fmla="*/ 338833 h 773067"/>
                <a:gd name="connsiteX328" fmla="*/ 368969 w 478815"/>
                <a:gd name="connsiteY328" fmla="*/ 330253 h 773067"/>
                <a:gd name="connsiteX329" fmla="*/ 352383 w 478815"/>
                <a:gd name="connsiteY329" fmla="*/ 317054 h 773067"/>
                <a:gd name="connsiteX330" fmla="*/ 332480 w 478815"/>
                <a:gd name="connsiteY330" fmla="*/ 308474 h 773067"/>
                <a:gd name="connsiteX331" fmla="*/ 311913 w 478815"/>
                <a:gd name="connsiteY331" fmla="*/ 305835 h 773067"/>
                <a:gd name="connsiteX332" fmla="*/ 330490 w 478815"/>
                <a:gd name="connsiteY332" fmla="*/ 309134 h 773067"/>
                <a:gd name="connsiteX333" fmla="*/ 347739 w 478815"/>
                <a:gd name="connsiteY333" fmla="*/ 317054 h 773067"/>
                <a:gd name="connsiteX334" fmla="*/ 357027 w 478815"/>
                <a:gd name="connsiteY334" fmla="*/ 323654 h 773067"/>
                <a:gd name="connsiteX335" fmla="*/ 364988 w 478815"/>
                <a:gd name="connsiteY335" fmla="*/ 330913 h 773067"/>
                <a:gd name="connsiteX336" fmla="*/ 378257 w 478815"/>
                <a:gd name="connsiteY336" fmla="*/ 350052 h 773067"/>
                <a:gd name="connsiteX337" fmla="*/ 340441 w 478815"/>
                <a:gd name="connsiteY337" fmla="*/ 347412 h 773067"/>
                <a:gd name="connsiteX338" fmla="*/ 326509 w 478815"/>
                <a:gd name="connsiteY338" fmla="*/ 339493 h 773067"/>
                <a:gd name="connsiteX339" fmla="*/ 315894 w 478815"/>
                <a:gd name="connsiteY339" fmla="*/ 330253 h 773067"/>
                <a:gd name="connsiteX340" fmla="*/ 295327 w 478815"/>
                <a:gd name="connsiteY340" fmla="*/ 301215 h 773067"/>
                <a:gd name="connsiteX341" fmla="*/ 294664 w 478815"/>
                <a:gd name="connsiteY341" fmla="*/ 301215 h 773067"/>
                <a:gd name="connsiteX342" fmla="*/ 308596 w 478815"/>
                <a:gd name="connsiteY342" fmla="*/ 297915 h 773067"/>
                <a:gd name="connsiteX343" fmla="*/ 339114 w 478815"/>
                <a:gd name="connsiteY343" fmla="*/ 296595 h 773067"/>
                <a:gd name="connsiteX344" fmla="*/ 369632 w 478815"/>
                <a:gd name="connsiteY344" fmla="*/ 308474 h 773067"/>
                <a:gd name="connsiteX345" fmla="*/ 377342 w 478815"/>
                <a:gd name="connsiteY345" fmla="*/ 320201 h 773067"/>
                <a:gd name="connsiteX346" fmla="*/ 376254 w 478815"/>
                <a:gd name="connsiteY346" fmla="*/ 313240 h 773067"/>
                <a:gd name="connsiteX347" fmla="*/ 371585 w 478815"/>
                <a:gd name="connsiteY347" fmla="*/ 292584 h 773067"/>
                <a:gd name="connsiteX348" fmla="*/ 363395 w 478815"/>
                <a:gd name="connsiteY348" fmla="*/ 268449 h 773067"/>
                <a:gd name="connsiteX349" fmla="*/ 349255 w 478815"/>
                <a:gd name="connsiteY349" fmla="*/ 256124 h 773067"/>
                <a:gd name="connsiteX350" fmla="*/ 330679 w 478815"/>
                <a:gd name="connsiteY350" fmla="*/ 246814 h 773067"/>
                <a:gd name="connsiteX351" fmla="*/ 311440 w 478815"/>
                <a:gd name="connsiteY351" fmla="*/ 243489 h 773067"/>
                <a:gd name="connsiteX352" fmla="*/ 292200 w 478815"/>
                <a:gd name="connsiteY352" fmla="*/ 244154 h 773067"/>
                <a:gd name="connsiteX353" fmla="*/ 310113 w 478815"/>
                <a:gd name="connsiteY353" fmla="*/ 244154 h 773067"/>
                <a:gd name="connsiteX354" fmla="*/ 327362 w 478815"/>
                <a:gd name="connsiteY354" fmla="*/ 248144 h 773067"/>
                <a:gd name="connsiteX355" fmla="*/ 345938 w 478815"/>
                <a:gd name="connsiteY355" fmla="*/ 257454 h 773067"/>
                <a:gd name="connsiteX356" fmla="*/ 354563 w 478815"/>
                <a:gd name="connsiteY356" fmla="*/ 264105 h 773067"/>
                <a:gd name="connsiteX357" fmla="*/ 361860 w 478815"/>
                <a:gd name="connsiteY357" fmla="*/ 272085 h 773067"/>
                <a:gd name="connsiteX358" fmla="*/ 327362 w 478815"/>
                <a:gd name="connsiteY358" fmla="*/ 278070 h 773067"/>
                <a:gd name="connsiteX359" fmla="*/ 313430 w 478815"/>
                <a:gd name="connsiteY359" fmla="*/ 273415 h 773067"/>
                <a:gd name="connsiteX360" fmla="*/ 301488 w 478815"/>
                <a:gd name="connsiteY360" fmla="*/ 266765 h 773067"/>
                <a:gd name="connsiteX361" fmla="*/ 276277 w 478815"/>
                <a:gd name="connsiteY361" fmla="*/ 242824 h 773067"/>
                <a:gd name="connsiteX362" fmla="*/ 275614 w 478815"/>
                <a:gd name="connsiteY362" fmla="*/ 242824 h 773067"/>
                <a:gd name="connsiteX363" fmla="*/ 287556 w 478815"/>
                <a:gd name="connsiteY363" fmla="*/ 237503 h 773067"/>
                <a:gd name="connsiteX364" fmla="*/ 314757 w 478815"/>
                <a:gd name="connsiteY364" fmla="*/ 230853 h 773067"/>
                <a:gd name="connsiteX365" fmla="*/ 330679 w 478815"/>
                <a:gd name="connsiteY365" fmla="*/ 230853 h 773067"/>
                <a:gd name="connsiteX366" fmla="*/ 345275 w 478815"/>
                <a:gd name="connsiteY366" fmla="*/ 236173 h 773067"/>
                <a:gd name="connsiteX367" fmla="*/ 353494 w 478815"/>
                <a:gd name="connsiteY367" fmla="*/ 243955 h 773067"/>
                <a:gd name="connsiteX368" fmla="*/ 340235 w 478815"/>
                <a:gd name="connsiteY368" fmla="*/ 217954 h 773067"/>
                <a:gd name="connsiteX369" fmla="*/ 334899 w 478815"/>
                <a:gd name="connsiteY369" fmla="*/ 209958 h 773067"/>
                <a:gd name="connsiteX370" fmla="*/ 330820 w 478815"/>
                <a:gd name="connsiteY370" fmla="*/ 203846 h 773067"/>
                <a:gd name="connsiteX371" fmla="*/ 331177 w 478815"/>
                <a:gd name="connsiteY371" fmla="*/ 204932 h 773067"/>
                <a:gd name="connsiteX372" fmla="*/ 323203 w 478815"/>
                <a:gd name="connsiteY372" fmla="*/ 199544 h 773067"/>
                <a:gd name="connsiteX373" fmla="*/ 315228 w 478815"/>
                <a:gd name="connsiteY373" fmla="*/ 194830 h 773067"/>
                <a:gd name="connsiteX374" fmla="*/ 297286 w 478815"/>
                <a:gd name="connsiteY374" fmla="*/ 190115 h 773067"/>
                <a:gd name="connsiteX375" fmla="*/ 278679 w 478815"/>
                <a:gd name="connsiteY375" fmla="*/ 188768 h 773067"/>
                <a:gd name="connsiteX376" fmla="*/ 261401 w 478815"/>
                <a:gd name="connsiteY376" fmla="*/ 192809 h 773067"/>
                <a:gd name="connsiteX377" fmla="*/ 277350 w 478815"/>
                <a:gd name="connsiteY377" fmla="*/ 190115 h 773067"/>
                <a:gd name="connsiteX378" fmla="*/ 293963 w 478815"/>
                <a:gd name="connsiteY378" fmla="*/ 191462 h 773067"/>
                <a:gd name="connsiteX379" fmla="*/ 312570 w 478815"/>
                <a:gd name="connsiteY379" fmla="*/ 197524 h 773067"/>
                <a:gd name="connsiteX380" fmla="*/ 329184 w 478815"/>
                <a:gd name="connsiteY380" fmla="*/ 207626 h 773067"/>
                <a:gd name="connsiteX381" fmla="*/ 299279 w 478815"/>
                <a:gd name="connsiteY381" fmla="*/ 219075 h 773067"/>
                <a:gd name="connsiteX382" fmla="*/ 292634 w 478815"/>
                <a:gd name="connsiteY382" fmla="*/ 219075 h 773067"/>
                <a:gd name="connsiteX383" fmla="*/ 285324 w 478815"/>
                <a:gd name="connsiteY383" fmla="*/ 217728 h 773067"/>
                <a:gd name="connsiteX384" fmla="*/ 273363 w 478815"/>
                <a:gd name="connsiteY384" fmla="*/ 213014 h 773067"/>
                <a:gd name="connsiteX385" fmla="*/ 262730 w 478815"/>
                <a:gd name="connsiteY385" fmla="*/ 206952 h 773067"/>
                <a:gd name="connsiteX386" fmla="*/ 258078 w 478815"/>
                <a:gd name="connsiteY386" fmla="*/ 204258 h 773067"/>
                <a:gd name="connsiteX387" fmla="*/ 254091 w 478815"/>
                <a:gd name="connsiteY387" fmla="*/ 200891 h 773067"/>
                <a:gd name="connsiteX388" fmla="*/ 246117 w 478815"/>
                <a:gd name="connsiteY388" fmla="*/ 193483 h 773067"/>
                <a:gd name="connsiteX389" fmla="*/ 245452 w 478815"/>
                <a:gd name="connsiteY389" fmla="*/ 193483 h 773067"/>
                <a:gd name="connsiteX390" fmla="*/ 255420 w 478815"/>
                <a:gd name="connsiteY390" fmla="*/ 187421 h 773067"/>
                <a:gd name="connsiteX391" fmla="*/ 279343 w 478815"/>
                <a:gd name="connsiteY391" fmla="*/ 176646 h 773067"/>
                <a:gd name="connsiteX392" fmla="*/ 293963 w 478815"/>
                <a:gd name="connsiteY392" fmla="*/ 174625 h 773067"/>
                <a:gd name="connsiteX393" fmla="*/ 308583 w 478815"/>
                <a:gd name="connsiteY393" fmla="*/ 177319 h 773067"/>
                <a:gd name="connsiteX394" fmla="*/ 317048 w 478815"/>
                <a:gd name="connsiteY394" fmla="*/ 183189 h 773067"/>
                <a:gd name="connsiteX395" fmla="*/ 308885 w 478815"/>
                <a:gd name="connsiteY395" fmla="*/ 171976 h 773067"/>
                <a:gd name="connsiteX396" fmla="*/ 298213 w 478815"/>
                <a:gd name="connsiteY396" fmla="*/ 158650 h 773067"/>
                <a:gd name="connsiteX397" fmla="*/ 289903 w 478815"/>
                <a:gd name="connsiteY397" fmla="*/ 149260 h 773067"/>
                <a:gd name="connsiteX398" fmla="*/ 274762 w 478815"/>
                <a:gd name="connsiteY398" fmla="*/ 143102 h 773067"/>
                <a:gd name="connsiteX399" fmla="*/ 257365 w 478815"/>
                <a:gd name="connsiteY399" fmla="*/ 140381 h 773067"/>
                <a:gd name="connsiteX400" fmla="*/ 240637 w 478815"/>
                <a:gd name="connsiteY400" fmla="*/ 141742 h 773067"/>
                <a:gd name="connsiteX401" fmla="*/ 224578 w 478815"/>
                <a:gd name="connsiteY401" fmla="*/ 147184 h 773067"/>
                <a:gd name="connsiteX402" fmla="*/ 254689 w 478815"/>
                <a:gd name="connsiteY402" fmla="*/ 142422 h 773067"/>
                <a:gd name="connsiteX403" fmla="*/ 272755 w 478815"/>
                <a:gd name="connsiteY403" fmla="*/ 145143 h 773067"/>
                <a:gd name="connsiteX404" fmla="*/ 290152 w 478815"/>
                <a:gd name="connsiteY404" fmla="*/ 152627 h 773067"/>
                <a:gd name="connsiteX405" fmla="*/ 263387 w 478815"/>
                <a:gd name="connsiteY405" fmla="*/ 167595 h 773067"/>
                <a:gd name="connsiteX406" fmla="*/ 250674 w 478815"/>
                <a:gd name="connsiteY406" fmla="*/ 167595 h 773067"/>
                <a:gd name="connsiteX407" fmla="*/ 238630 w 478815"/>
                <a:gd name="connsiteY407" fmla="*/ 164873 h 773067"/>
                <a:gd name="connsiteX408" fmla="*/ 227924 w 478815"/>
                <a:gd name="connsiteY408" fmla="*/ 160111 h 773067"/>
                <a:gd name="connsiteX409" fmla="*/ 219226 w 478815"/>
                <a:gd name="connsiteY409" fmla="*/ 155348 h 773067"/>
                <a:gd name="connsiteX410" fmla="*/ 213204 w 478815"/>
                <a:gd name="connsiteY410" fmla="*/ 151266 h 773067"/>
                <a:gd name="connsiteX411" fmla="*/ 210527 w 478815"/>
                <a:gd name="connsiteY411" fmla="*/ 149225 h 773067"/>
                <a:gd name="connsiteX412" fmla="*/ 218556 w 478815"/>
                <a:gd name="connsiteY412" fmla="*/ 142422 h 773067"/>
                <a:gd name="connsiteX413" fmla="*/ 239968 w 478815"/>
                <a:gd name="connsiteY413" fmla="*/ 130176 h 773067"/>
                <a:gd name="connsiteX414" fmla="*/ 266733 w 478815"/>
                <a:gd name="connsiteY414" fmla="*/ 127454 h 773067"/>
                <a:gd name="connsiteX415" fmla="*/ 283666 w 478815"/>
                <a:gd name="connsiteY415" fmla="*/ 142212 h 773067"/>
                <a:gd name="connsiteX416" fmla="*/ 257525 w 478815"/>
                <a:gd name="connsiteY416" fmla="*/ 112672 h 773067"/>
                <a:gd name="connsiteX417" fmla="*/ 247519 w 478815"/>
                <a:gd name="connsiteY417" fmla="*/ 103343 h 773067"/>
                <a:gd name="connsiteX418" fmla="*/ 247485 w 478815"/>
                <a:gd name="connsiteY418" fmla="*/ 103309 h 773067"/>
                <a:gd name="connsiteX419" fmla="*/ 232639 w 478815"/>
                <a:gd name="connsiteY419" fmla="*/ 98937 h 773067"/>
                <a:gd name="connsiteX420" fmla="*/ 216650 w 478815"/>
                <a:gd name="connsiteY420" fmla="*/ 98264 h 773067"/>
                <a:gd name="connsiteX421" fmla="*/ 186672 w 478815"/>
                <a:gd name="connsiteY421" fmla="*/ 107009 h 773067"/>
                <a:gd name="connsiteX422" fmla="*/ 213985 w 478815"/>
                <a:gd name="connsiteY422" fmla="*/ 100282 h 773067"/>
                <a:gd name="connsiteX423" fmla="*/ 231306 w 478815"/>
                <a:gd name="connsiteY423" fmla="*/ 100955 h 773067"/>
                <a:gd name="connsiteX424" fmla="*/ 247295 w 478815"/>
                <a:gd name="connsiteY424" fmla="*/ 106336 h 773067"/>
                <a:gd name="connsiteX425" fmla="*/ 225311 w 478815"/>
                <a:gd name="connsiteY425" fmla="*/ 122480 h 773067"/>
                <a:gd name="connsiteX426" fmla="*/ 213319 w 478815"/>
                <a:gd name="connsiteY426" fmla="*/ 123825 h 773067"/>
                <a:gd name="connsiteX427" fmla="*/ 201328 w 478815"/>
                <a:gd name="connsiteY427" fmla="*/ 121807 h 773067"/>
                <a:gd name="connsiteX428" fmla="*/ 191335 w 478815"/>
                <a:gd name="connsiteY428" fmla="*/ 119116 h 773067"/>
                <a:gd name="connsiteX429" fmla="*/ 182675 w 478815"/>
                <a:gd name="connsiteY429" fmla="*/ 115081 h 773067"/>
                <a:gd name="connsiteX430" fmla="*/ 174014 w 478815"/>
                <a:gd name="connsiteY430" fmla="*/ 110372 h 773067"/>
                <a:gd name="connsiteX431" fmla="*/ 181342 w 478815"/>
                <a:gd name="connsiteY431" fmla="*/ 102973 h 773067"/>
                <a:gd name="connsiteX432" fmla="*/ 199329 w 478815"/>
                <a:gd name="connsiteY432" fmla="*/ 90192 h 773067"/>
                <a:gd name="connsiteX433" fmla="*/ 223978 w 478815"/>
                <a:gd name="connsiteY433" fmla="*/ 85483 h 773067"/>
                <a:gd name="connsiteX434" fmla="*/ 242430 w 478815"/>
                <a:gd name="connsiteY434" fmla="*/ 98259 h 773067"/>
                <a:gd name="connsiteX435" fmla="*/ 238848 w 478815"/>
                <a:gd name="connsiteY435" fmla="*/ 94681 h 773067"/>
                <a:gd name="connsiteX436" fmla="*/ 222173 w 478815"/>
                <a:gd name="connsiteY436" fmla="*/ 80688 h 773067"/>
                <a:gd name="connsiteX437" fmla="*/ 208165 w 478815"/>
                <a:gd name="connsiteY437" fmla="*/ 69360 h 773067"/>
                <a:gd name="connsiteX438" fmla="*/ 204165 w 478815"/>
                <a:gd name="connsiteY438" fmla="*/ 66613 h 773067"/>
                <a:gd name="connsiteX439" fmla="*/ 204177 w 478815"/>
                <a:gd name="connsiteY439" fmla="*/ 66625 h 773067"/>
                <a:gd name="connsiteX440" fmla="*/ 175016 w 478815"/>
                <a:gd name="connsiteY440" fmla="*/ 64004 h 773067"/>
                <a:gd name="connsiteX441" fmla="*/ 147844 w 478815"/>
                <a:gd name="connsiteY441" fmla="*/ 73831 h 773067"/>
                <a:gd name="connsiteX442" fmla="*/ 172365 w 478815"/>
                <a:gd name="connsiteY442" fmla="*/ 65970 h 773067"/>
                <a:gd name="connsiteX443" fmla="*/ 203514 w 478815"/>
                <a:gd name="connsiteY443" fmla="*/ 69245 h 773067"/>
                <a:gd name="connsiteX444" fmla="*/ 163087 w 478815"/>
                <a:gd name="connsiteY444" fmla="*/ 86279 h 773067"/>
                <a:gd name="connsiteX445" fmla="*/ 136577 w 478815"/>
                <a:gd name="connsiteY445" fmla="*/ 77762 h 773067"/>
                <a:gd name="connsiteX446" fmla="*/ 135914 w 478815"/>
                <a:gd name="connsiteY446" fmla="*/ 77762 h 773067"/>
                <a:gd name="connsiteX447" fmla="*/ 142542 w 478815"/>
                <a:gd name="connsiteY447" fmla="*/ 70556 h 773067"/>
                <a:gd name="connsiteX448" fmla="*/ 158447 w 478815"/>
                <a:gd name="connsiteY448" fmla="*/ 58108 h 773067"/>
                <a:gd name="connsiteX449" fmla="*/ 180152 w 478815"/>
                <a:gd name="connsiteY449" fmla="*/ 52375 h 773067"/>
                <a:gd name="connsiteX450" fmla="*/ 199458 w 478815"/>
                <a:gd name="connsiteY450" fmla="*/ 63380 h 773067"/>
                <a:gd name="connsiteX451" fmla="*/ 197493 w 478815"/>
                <a:gd name="connsiteY451" fmla="*/ 62030 h 773067"/>
                <a:gd name="connsiteX452" fmla="*/ 188155 w 478815"/>
                <a:gd name="connsiteY452" fmla="*/ 56033 h 773067"/>
                <a:gd name="connsiteX453" fmla="*/ 186154 w 478815"/>
                <a:gd name="connsiteY453" fmla="*/ 48703 h 773067"/>
                <a:gd name="connsiteX454" fmla="*/ 193491 w 478815"/>
                <a:gd name="connsiteY454" fmla="*/ 47371 h 773067"/>
                <a:gd name="connsiteX455" fmla="*/ 194158 w 478815"/>
                <a:gd name="connsiteY455" fmla="*/ 48037 h 773067"/>
                <a:gd name="connsiteX456" fmla="*/ 202829 w 478815"/>
                <a:gd name="connsiteY456" fmla="*/ 55367 h 773067"/>
                <a:gd name="connsiteX457" fmla="*/ 213862 w 478815"/>
                <a:gd name="connsiteY457" fmla="*/ 64814 h 773067"/>
                <a:gd name="connsiteX458" fmla="*/ 209935 w 478815"/>
                <a:gd name="connsiteY458" fmla="*/ 57865 h 773067"/>
                <a:gd name="connsiteX459" fmla="*/ 209289 w 478815"/>
                <a:gd name="connsiteY459" fmla="*/ 33667 h 773067"/>
                <a:gd name="connsiteX460" fmla="*/ 215101 w 478815"/>
                <a:gd name="connsiteY460" fmla="*/ 12829 h 773067"/>
                <a:gd name="connsiteX461" fmla="*/ 219622 w 478815"/>
                <a:gd name="connsiteY461" fmla="*/ 4763 h 773067"/>
                <a:gd name="connsiteX462" fmla="*/ 135914 w 478815"/>
                <a:gd name="connsiteY462" fmla="*/ 0 h 773067"/>
                <a:gd name="connsiteX463" fmla="*/ 164373 w 478815"/>
                <a:gd name="connsiteY463" fmla="*/ 5320 h 773067"/>
                <a:gd name="connsiteX464" fmla="*/ 183346 w 478815"/>
                <a:gd name="connsiteY464" fmla="*/ 18621 h 773067"/>
                <a:gd name="connsiteX465" fmla="*/ 190799 w 478815"/>
                <a:gd name="connsiteY465" fmla="*/ 43227 h 773067"/>
                <a:gd name="connsiteX466" fmla="*/ 163696 w 478815"/>
                <a:gd name="connsiteY466" fmla="*/ 27931 h 773067"/>
                <a:gd name="connsiteX467" fmla="*/ 153532 w 478815"/>
                <a:gd name="connsiteY467" fmla="*/ 19286 h 773067"/>
                <a:gd name="connsiteX468" fmla="*/ 145400 w 478815"/>
                <a:gd name="connsiteY468" fmla="*/ 8645 h 773067"/>
                <a:gd name="connsiteX469" fmla="*/ 153532 w 478815"/>
                <a:gd name="connsiteY469" fmla="*/ 20616 h 773067"/>
                <a:gd name="connsiteX470" fmla="*/ 164373 w 478815"/>
                <a:gd name="connsiteY470" fmla="*/ 31256 h 773067"/>
                <a:gd name="connsiteX471" fmla="*/ 190122 w 478815"/>
                <a:gd name="connsiteY471" fmla="*/ 45887 h 773067"/>
                <a:gd name="connsiteX472" fmla="*/ 188767 w 478815"/>
                <a:gd name="connsiteY472" fmla="*/ 45887 h 773067"/>
                <a:gd name="connsiteX473" fmla="*/ 163018 w 478815"/>
                <a:gd name="connsiteY473" fmla="*/ 43892 h 773067"/>
                <a:gd name="connsiteX474" fmla="*/ 147433 w 478815"/>
                <a:gd name="connsiteY474" fmla="*/ 27266 h 773067"/>
                <a:gd name="connsiteX475" fmla="*/ 135914 w 478815"/>
                <a:gd name="connsiteY475" fmla="*/ 0 h 7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Lst>
              <a:rect l="l" t="t" r="r" b="b"/>
              <a:pathLst>
                <a:path w="478815" h="773067">
                  <a:moveTo>
                    <a:pt x="219622" y="4763"/>
                  </a:moveTo>
                  <a:cubicBezTo>
                    <a:pt x="220267" y="4763"/>
                    <a:pt x="223496" y="8124"/>
                    <a:pt x="227371" y="12829"/>
                  </a:cubicBezTo>
                  <a:cubicBezTo>
                    <a:pt x="231245" y="17535"/>
                    <a:pt x="235766" y="23584"/>
                    <a:pt x="239640" y="30978"/>
                  </a:cubicBezTo>
                  <a:cubicBezTo>
                    <a:pt x="242869" y="38372"/>
                    <a:pt x="245452" y="46438"/>
                    <a:pt x="244806" y="54504"/>
                  </a:cubicBezTo>
                  <a:cubicBezTo>
                    <a:pt x="244161" y="62571"/>
                    <a:pt x="240932" y="70637"/>
                    <a:pt x="233183" y="78031"/>
                  </a:cubicBezTo>
                  <a:cubicBezTo>
                    <a:pt x="229954" y="73326"/>
                    <a:pt x="228016" y="67948"/>
                    <a:pt x="226079" y="62571"/>
                  </a:cubicBezTo>
                  <a:cubicBezTo>
                    <a:pt x="224142" y="57193"/>
                    <a:pt x="222850" y="51816"/>
                    <a:pt x="221559" y="46438"/>
                  </a:cubicBezTo>
                  <a:cubicBezTo>
                    <a:pt x="219622" y="37028"/>
                    <a:pt x="219622" y="27617"/>
                    <a:pt x="220913" y="18207"/>
                  </a:cubicBezTo>
                  <a:cubicBezTo>
                    <a:pt x="218330" y="28289"/>
                    <a:pt x="218330" y="39044"/>
                    <a:pt x="220267" y="49127"/>
                  </a:cubicBezTo>
                  <a:lnTo>
                    <a:pt x="230454" y="78948"/>
                  </a:lnTo>
                  <a:lnTo>
                    <a:pt x="242850" y="89350"/>
                  </a:lnTo>
                  <a:cubicBezTo>
                    <a:pt x="246185" y="92682"/>
                    <a:pt x="248853" y="95347"/>
                    <a:pt x="252188" y="98013"/>
                  </a:cubicBezTo>
                  <a:lnTo>
                    <a:pt x="259944" y="105243"/>
                  </a:lnTo>
                  <a:lnTo>
                    <a:pt x="255324" y="95818"/>
                  </a:lnTo>
                  <a:cubicBezTo>
                    <a:pt x="253389" y="87093"/>
                    <a:pt x="254034" y="77697"/>
                    <a:pt x="255969" y="68972"/>
                  </a:cubicBezTo>
                  <a:cubicBezTo>
                    <a:pt x="258548" y="60919"/>
                    <a:pt x="261773" y="52865"/>
                    <a:pt x="264353" y="47496"/>
                  </a:cubicBezTo>
                  <a:cubicBezTo>
                    <a:pt x="267577" y="42127"/>
                    <a:pt x="270157" y="38100"/>
                    <a:pt x="270157" y="38100"/>
                  </a:cubicBezTo>
                  <a:cubicBezTo>
                    <a:pt x="270157" y="38771"/>
                    <a:pt x="270157" y="38771"/>
                    <a:pt x="270157" y="38771"/>
                  </a:cubicBezTo>
                  <a:cubicBezTo>
                    <a:pt x="270802" y="39442"/>
                    <a:pt x="274027" y="42798"/>
                    <a:pt x="277896" y="48167"/>
                  </a:cubicBezTo>
                  <a:cubicBezTo>
                    <a:pt x="281766" y="53536"/>
                    <a:pt x="286280" y="60919"/>
                    <a:pt x="289505" y="68972"/>
                  </a:cubicBezTo>
                  <a:cubicBezTo>
                    <a:pt x="292729" y="77026"/>
                    <a:pt x="294664" y="86422"/>
                    <a:pt x="293374" y="95147"/>
                  </a:cubicBezTo>
                  <a:cubicBezTo>
                    <a:pt x="292084" y="103872"/>
                    <a:pt x="287570" y="112596"/>
                    <a:pt x="277896" y="119308"/>
                  </a:cubicBezTo>
                  <a:cubicBezTo>
                    <a:pt x="275961" y="113939"/>
                    <a:pt x="273382" y="108570"/>
                    <a:pt x="272092" y="102529"/>
                  </a:cubicBezTo>
                  <a:cubicBezTo>
                    <a:pt x="271447" y="99174"/>
                    <a:pt x="270802" y="96489"/>
                    <a:pt x="270157" y="93133"/>
                  </a:cubicBezTo>
                  <a:cubicBezTo>
                    <a:pt x="269512" y="90449"/>
                    <a:pt x="269512" y="87093"/>
                    <a:pt x="268867" y="84409"/>
                  </a:cubicBezTo>
                  <a:cubicBezTo>
                    <a:pt x="267577" y="73670"/>
                    <a:pt x="268222" y="62932"/>
                    <a:pt x="270157" y="53536"/>
                  </a:cubicBezTo>
                  <a:cubicBezTo>
                    <a:pt x="264353" y="74342"/>
                    <a:pt x="266288" y="99174"/>
                    <a:pt x="275316" y="120650"/>
                  </a:cubicBezTo>
                  <a:lnTo>
                    <a:pt x="274162" y="119849"/>
                  </a:lnTo>
                  <a:lnTo>
                    <a:pt x="302218" y="149170"/>
                  </a:lnTo>
                  <a:lnTo>
                    <a:pt x="299154" y="140672"/>
                  </a:lnTo>
                  <a:cubicBezTo>
                    <a:pt x="297839" y="131384"/>
                    <a:pt x="299812" y="121433"/>
                    <a:pt x="303101" y="112808"/>
                  </a:cubicBezTo>
                  <a:cubicBezTo>
                    <a:pt x="306389" y="103520"/>
                    <a:pt x="310993" y="95559"/>
                    <a:pt x="314939" y="90251"/>
                  </a:cubicBezTo>
                  <a:cubicBezTo>
                    <a:pt x="318885" y="84280"/>
                    <a:pt x="321516" y="80963"/>
                    <a:pt x="321516" y="80963"/>
                  </a:cubicBezTo>
                  <a:cubicBezTo>
                    <a:pt x="321516" y="81627"/>
                    <a:pt x="321516" y="81627"/>
                    <a:pt x="321516" y="81627"/>
                  </a:cubicBezTo>
                  <a:cubicBezTo>
                    <a:pt x="322173" y="82290"/>
                    <a:pt x="325462" y="86271"/>
                    <a:pt x="329408" y="92241"/>
                  </a:cubicBezTo>
                  <a:cubicBezTo>
                    <a:pt x="333354" y="98876"/>
                    <a:pt x="337958" y="107500"/>
                    <a:pt x="340589" y="116789"/>
                  </a:cubicBezTo>
                  <a:cubicBezTo>
                    <a:pt x="343219" y="126077"/>
                    <a:pt x="343877" y="136028"/>
                    <a:pt x="341246" y="145980"/>
                  </a:cubicBezTo>
                  <a:cubicBezTo>
                    <a:pt x="338616" y="155268"/>
                    <a:pt x="332696" y="163229"/>
                    <a:pt x="321516" y="169200"/>
                  </a:cubicBezTo>
                  <a:cubicBezTo>
                    <a:pt x="317570" y="156594"/>
                    <a:pt x="315597" y="143326"/>
                    <a:pt x="315597" y="130057"/>
                  </a:cubicBezTo>
                  <a:cubicBezTo>
                    <a:pt x="315597" y="118779"/>
                    <a:pt x="316912" y="107500"/>
                    <a:pt x="320858" y="97549"/>
                  </a:cubicBezTo>
                  <a:cubicBezTo>
                    <a:pt x="316254" y="108164"/>
                    <a:pt x="313624" y="120769"/>
                    <a:pt x="313624" y="132711"/>
                  </a:cubicBezTo>
                  <a:lnTo>
                    <a:pt x="317922" y="167398"/>
                  </a:lnTo>
                  <a:lnTo>
                    <a:pt x="327561" y="180639"/>
                  </a:lnTo>
                  <a:cubicBezTo>
                    <a:pt x="330896" y="185969"/>
                    <a:pt x="334899" y="191300"/>
                    <a:pt x="337567" y="196631"/>
                  </a:cubicBezTo>
                  <a:lnTo>
                    <a:pt x="341160" y="202464"/>
                  </a:lnTo>
                  <a:lnTo>
                    <a:pt x="340702" y="197047"/>
                  </a:lnTo>
                  <a:cubicBezTo>
                    <a:pt x="340702" y="186362"/>
                    <a:pt x="344089" y="175676"/>
                    <a:pt x="349507" y="166995"/>
                  </a:cubicBezTo>
                  <a:cubicBezTo>
                    <a:pt x="354249" y="157645"/>
                    <a:pt x="360345" y="149631"/>
                    <a:pt x="365763" y="144288"/>
                  </a:cubicBezTo>
                  <a:cubicBezTo>
                    <a:pt x="370505" y="138277"/>
                    <a:pt x="374569" y="134938"/>
                    <a:pt x="374569" y="134938"/>
                  </a:cubicBezTo>
                  <a:cubicBezTo>
                    <a:pt x="374569" y="135606"/>
                    <a:pt x="374569" y="135606"/>
                    <a:pt x="374569" y="135606"/>
                  </a:cubicBezTo>
                  <a:cubicBezTo>
                    <a:pt x="375246" y="136942"/>
                    <a:pt x="387438" y="156309"/>
                    <a:pt x="390147" y="177680"/>
                  </a:cubicBezTo>
                  <a:cubicBezTo>
                    <a:pt x="391502" y="189033"/>
                    <a:pt x="390825" y="200387"/>
                    <a:pt x="386083" y="209736"/>
                  </a:cubicBezTo>
                  <a:cubicBezTo>
                    <a:pt x="382019" y="219754"/>
                    <a:pt x="373214" y="227100"/>
                    <a:pt x="360345" y="231775"/>
                  </a:cubicBezTo>
                  <a:cubicBezTo>
                    <a:pt x="358990" y="224429"/>
                    <a:pt x="358990" y="217083"/>
                    <a:pt x="358990" y="209736"/>
                  </a:cubicBezTo>
                  <a:cubicBezTo>
                    <a:pt x="358990" y="203058"/>
                    <a:pt x="359667" y="195044"/>
                    <a:pt x="360345" y="188365"/>
                  </a:cubicBezTo>
                  <a:cubicBezTo>
                    <a:pt x="361699" y="182355"/>
                    <a:pt x="362377" y="175676"/>
                    <a:pt x="364409" y="169666"/>
                  </a:cubicBezTo>
                  <a:cubicBezTo>
                    <a:pt x="365763" y="164323"/>
                    <a:pt x="368473" y="158313"/>
                    <a:pt x="370505" y="152970"/>
                  </a:cubicBezTo>
                  <a:cubicBezTo>
                    <a:pt x="367118" y="158313"/>
                    <a:pt x="364409" y="164991"/>
                    <a:pt x="362377" y="171002"/>
                  </a:cubicBezTo>
                  <a:cubicBezTo>
                    <a:pt x="360345" y="177680"/>
                    <a:pt x="358990" y="184358"/>
                    <a:pt x="357635" y="191037"/>
                  </a:cubicBezTo>
                  <a:cubicBezTo>
                    <a:pt x="356281" y="197715"/>
                    <a:pt x="355603" y="204394"/>
                    <a:pt x="355603" y="211072"/>
                  </a:cubicBezTo>
                  <a:lnTo>
                    <a:pt x="356277" y="231671"/>
                  </a:lnTo>
                  <a:lnTo>
                    <a:pt x="365581" y="250604"/>
                  </a:lnTo>
                  <a:lnTo>
                    <a:pt x="376941" y="278502"/>
                  </a:lnTo>
                  <a:lnTo>
                    <a:pt x="376941" y="264946"/>
                  </a:lnTo>
                  <a:cubicBezTo>
                    <a:pt x="378912" y="253583"/>
                    <a:pt x="384824" y="242888"/>
                    <a:pt x="391393" y="234199"/>
                  </a:cubicBezTo>
                  <a:cubicBezTo>
                    <a:pt x="398619" y="225509"/>
                    <a:pt x="406501" y="218157"/>
                    <a:pt x="412413" y="212809"/>
                  </a:cubicBezTo>
                  <a:cubicBezTo>
                    <a:pt x="418982" y="207462"/>
                    <a:pt x="423581" y="204788"/>
                    <a:pt x="423581" y="204788"/>
                  </a:cubicBezTo>
                  <a:cubicBezTo>
                    <a:pt x="423581" y="205457"/>
                    <a:pt x="423581" y="205457"/>
                    <a:pt x="423581" y="205457"/>
                  </a:cubicBezTo>
                  <a:cubicBezTo>
                    <a:pt x="423581" y="206125"/>
                    <a:pt x="426208" y="212809"/>
                    <a:pt x="428179" y="221499"/>
                  </a:cubicBezTo>
                  <a:cubicBezTo>
                    <a:pt x="430806" y="230857"/>
                    <a:pt x="432777" y="242888"/>
                    <a:pt x="432120" y="255588"/>
                  </a:cubicBezTo>
                  <a:cubicBezTo>
                    <a:pt x="431463" y="258930"/>
                    <a:pt x="431463" y="261604"/>
                    <a:pt x="430806" y="264946"/>
                  </a:cubicBezTo>
                  <a:cubicBezTo>
                    <a:pt x="430150" y="267620"/>
                    <a:pt x="429493" y="270962"/>
                    <a:pt x="428836" y="273635"/>
                  </a:cubicBezTo>
                  <a:cubicBezTo>
                    <a:pt x="426865" y="279651"/>
                    <a:pt x="424894" y="284999"/>
                    <a:pt x="420953" y="289678"/>
                  </a:cubicBezTo>
                  <a:cubicBezTo>
                    <a:pt x="414384" y="299035"/>
                    <a:pt x="403874" y="305051"/>
                    <a:pt x="388765" y="306388"/>
                  </a:cubicBezTo>
                  <a:cubicBezTo>
                    <a:pt x="389422" y="302378"/>
                    <a:pt x="390079" y="299035"/>
                    <a:pt x="390736" y="295025"/>
                  </a:cubicBezTo>
                  <a:cubicBezTo>
                    <a:pt x="391393" y="291014"/>
                    <a:pt x="392050" y="287004"/>
                    <a:pt x="392706" y="282993"/>
                  </a:cubicBezTo>
                  <a:cubicBezTo>
                    <a:pt x="394677" y="274972"/>
                    <a:pt x="396648" y="267620"/>
                    <a:pt x="399275" y="259599"/>
                  </a:cubicBezTo>
                  <a:cubicBezTo>
                    <a:pt x="401246" y="253583"/>
                    <a:pt x="403874" y="246899"/>
                    <a:pt x="406501" y="240883"/>
                  </a:cubicBezTo>
                  <a:cubicBezTo>
                    <a:pt x="407815" y="237541"/>
                    <a:pt x="409786" y="234867"/>
                    <a:pt x="411100" y="232193"/>
                  </a:cubicBezTo>
                  <a:cubicBezTo>
                    <a:pt x="413070" y="228851"/>
                    <a:pt x="414384" y="226178"/>
                    <a:pt x="416355" y="223504"/>
                  </a:cubicBezTo>
                  <a:cubicBezTo>
                    <a:pt x="414384" y="226178"/>
                    <a:pt x="412413" y="229520"/>
                    <a:pt x="410443" y="232193"/>
                  </a:cubicBezTo>
                  <a:cubicBezTo>
                    <a:pt x="408472" y="235535"/>
                    <a:pt x="406501" y="238209"/>
                    <a:pt x="404531" y="241551"/>
                  </a:cubicBezTo>
                  <a:cubicBezTo>
                    <a:pt x="402560" y="244893"/>
                    <a:pt x="401246" y="248235"/>
                    <a:pt x="399932" y="251578"/>
                  </a:cubicBezTo>
                  <a:cubicBezTo>
                    <a:pt x="397962" y="254920"/>
                    <a:pt x="396648" y="258262"/>
                    <a:pt x="395334" y="262272"/>
                  </a:cubicBezTo>
                  <a:cubicBezTo>
                    <a:pt x="392706" y="268957"/>
                    <a:pt x="390736" y="276309"/>
                    <a:pt x="388765" y="283662"/>
                  </a:cubicBezTo>
                  <a:cubicBezTo>
                    <a:pt x="388108" y="287672"/>
                    <a:pt x="387451" y="291014"/>
                    <a:pt x="386794" y="294357"/>
                  </a:cubicBezTo>
                  <a:lnTo>
                    <a:pt x="385800" y="302957"/>
                  </a:lnTo>
                  <a:lnTo>
                    <a:pt x="388260" y="310575"/>
                  </a:lnTo>
                  <a:cubicBezTo>
                    <a:pt x="390261" y="317905"/>
                    <a:pt x="392262" y="325234"/>
                    <a:pt x="392929" y="332564"/>
                  </a:cubicBezTo>
                  <a:lnTo>
                    <a:pt x="394653" y="352082"/>
                  </a:lnTo>
                  <a:lnTo>
                    <a:pt x="396794" y="345034"/>
                  </a:lnTo>
                  <a:cubicBezTo>
                    <a:pt x="400101" y="339003"/>
                    <a:pt x="402747" y="333643"/>
                    <a:pt x="407377" y="328953"/>
                  </a:cubicBezTo>
                  <a:cubicBezTo>
                    <a:pt x="411346" y="324262"/>
                    <a:pt x="415976" y="319572"/>
                    <a:pt x="420606" y="316222"/>
                  </a:cubicBezTo>
                  <a:cubicBezTo>
                    <a:pt x="429867" y="308181"/>
                    <a:pt x="439789" y="302151"/>
                    <a:pt x="447726" y="298131"/>
                  </a:cubicBezTo>
                  <a:cubicBezTo>
                    <a:pt x="455664" y="294110"/>
                    <a:pt x="460956" y="292100"/>
                    <a:pt x="460956" y="292100"/>
                  </a:cubicBezTo>
                  <a:cubicBezTo>
                    <a:pt x="460956" y="292770"/>
                    <a:pt x="460956" y="292770"/>
                    <a:pt x="460956" y="292770"/>
                  </a:cubicBezTo>
                  <a:cubicBezTo>
                    <a:pt x="461617" y="294110"/>
                    <a:pt x="462279" y="301481"/>
                    <a:pt x="462940" y="312201"/>
                  </a:cubicBezTo>
                  <a:cubicBezTo>
                    <a:pt x="462940" y="317562"/>
                    <a:pt x="462279" y="324262"/>
                    <a:pt x="461617" y="330293"/>
                  </a:cubicBezTo>
                  <a:cubicBezTo>
                    <a:pt x="460956" y="336993"/>
                    <a:pt x="459633" y="343694"/>
                    <a:pt x="457648" y="350394"/>
                  </a:cubicBezTo>
                  <a:cubicBezTo>
                    <a:pt x="455664" y="357095"/>
                    <a:pt x="453018" y="363125"/>
                    <a:pt x="449711" y="369155"/>
                  </a:cubicBezTo>
                  <a:cubicBezTo>
                    <a:pt x="445742" y="375186"/>
                    <a:pt x="441773" y="379876"/>
                    <a:pt x="437143" y="383896"/>
                  </a:cubicBezTo>
                  <a:cubicBezTo>
                    <a:pt x="427221" y="391937"/>
                    <a:pt x="413992" y="395287"/>
                    <a:pt x="398117" y="392607"/>
                  </a:cubicBezTo>
                  <a:cubicBezTo>
                    <a:pt x="401424" y="384566"/>
                    <a:pt x="404731" y="376526"/>
                    <a:pt x="408700" y="368485"/>
                  </a:cubicBezTo>
                  <a:cubicBezTo>
                    <a:pt x="412669" y="360445"/>
                    <a:pt x="417299" y="353074"/>
                    <a:pt x="421929" y="345704"/>
                  </a:cubicBezTo>
                  <a:cubicBezTo>
                    <a:pt x="423914" y="342354"/>
                    <a:pt x="425898" y="339003"/>
                    <a:pt x="427883" y="336323"/>
                  </a:cubicBezTo>
                  <a:cubicBezTo>
                    <a:pt x="430528" y="332973"/>
                    <a:pt x="432513" y="330293"/>
                    <a:pt x="434497" y="326942"/>
                  </a:cubicBezTo>
                  <a:cubicBezTo>
                    <a:pt x="439127" y="321582"/>
                    <a:pt x="444419" y="316222"/>
                    <a:pt x="449711" y="311531"/>
                  </a:cubicBezTo>
                  <a:cubicBezTo>
                    <a:pt x="443758" y="316222"/>
                    <a:pt x="437805" y="321582"/>
                    <a:pt x="432513" y="327613"/>
                  </a:cubicBezTo>
                  <a:cubicBezTo>
                    <a:pt x="429867" y="330293"/>
                    <a:pt x="427221" y="333643"/>
                    <a:pt x="424575" y="336993"/>
                  </a:cubicBezTo>
                  <a:cubicBezTo>
                    <a:pt x="421929" y="340343"/>
                    <a:pt x="419945" y="343694"/>
                    <a:pt x="417299" y="347044"/>
                  </a:cubicBezTo>
                  <a:cubicBezTo>
                    <a:pt x="412669" y="353744"/>
                    <a:pt x="408700" y="361115"/>
                    <a:pt x="404731" y="368485"/>
                  </a:cubicBezTo>
                  <a:cubicBezTo>
                    <a:pt x="402747" y="371836"/>
                    <a:pt x="400763" y="375186"/>
                    <a:pt x="399440" y="379206"/>
                  </a:cubicBezTo>
                  <a:cubicBezTo>
                    <a:pt x="398117" y="381216"/>
                    <a:pt x="397455" y="382556"/>
                    <a:pt x="396794" y="384566"/>
                  </a:cubicBezTo>
                  <a:lnTo>
                    <a:pt x="394638" y="389481"/>
                  </a:lnTo>
                  <a:lnTo>
                    <a:pt x="393763" y="424186"/>
                  </a:lnTo>
                  <a:lnTo>
                    <a:pt x="388002" y="456835"/>
                  </a:lnTo>
                  <a:lnTo>
                    <a:pt x="396023" y="435921"/>
                  </a:lnTo>
                  <a:cubicBezTo>
                    <a:pt x="400659" y="430607"/>
                    <a:pt x="405958" y="425957"/>
                    <a:pt x="411257" y="422635"/>
                  </a:cubicBezTo>
                  <a:cubicBezTo>
                    <a:pt x="413906" y="420642"/>
                    <a:pt x="417218" y="418650"/>
                    <a:pt x="419867" y="417321"/>
                  </a:cubicBezTo>
                  <a:cubicBezTo>
                    <a:pt x="423179" y="415328"/>
                    <a:pt x="425828" y="414000"/>
                    <a:pt x="429140" y="412671"/>
                  </a:cubicBezTo>
                  <a:cubicBezTo>
                    <a:pt x="441062" y="407357"/>
                    <a:pt x="453646" y="404036"/>
                    <a:pt x="462919" y="402043"/>
                  </a:cubicBezTo>
                  <a:cubicBezTo>
                    <a:pt x="472192" y="400714"/>
                    <a:pt x="478815" y="400050"/>
                    <a:pt x="478815" y="400050"/>
                  </a:cubicBezTo>
                  <a:cubicBezTo>
                    <a:pt x="478153" y="400714"/>
                    <a:pt x="478153" y="400714"/>
                    <a:pt x="478153" y="400714"/>
                  </a:cubicBezTo>
                  <a:cubicBezTo>
                    <a:pt x="478815" y="402043"/>
                    <a:pt x="477490" y="410678"/>
                    <a:pt x="474179" y="421971"/>
                  </a:cubicBezTo>
                  <a:cubicBezTo>
                    <a:pt x="472854" y="427949"/>
                    <a:pt x="470867" y="433928"/>
                    <a:pt x="467555" y="440571"/>
                  </a:cubicBezTo>
                  <a:cubicBezTo>
                    <a:pt x="464906" y="447213"/>
                    <a:pt x="461594" y="454520"/>
                    <a:pt x="457620" y="460499"/>
                  </a:cubicBezTo>
                  <a:cubicBezTo>
                    <a:pt x="452984" y="466477"/>
                    <a:pt x="448348" y="472456"/>
                    <a:pt x="443049" y="477770"/>
                  </a:cubicBezTo>
                  <a:cubicBezTo>
                    <a:pt x="437750" y="482420"/>
                    <a:pt x="431789" y="486405"/>
                    <a:pt x="425166" y="489062"/>
                  </a:cubicBezTo>
                  <a:cubicBezTo>
                    <a:pt x="412581" y="493712"/>
                    <a:pt x="398010" y="493048"/>
                    <a:pt x="382114" y="485077"/>
                  </a:cubicBezTo>
                  <a:cubicBezTo>
                    <a:pt x="394036" y="470463"/>
                    <a:pt x="407283" y="456513"/>
                    <a:pt x="421854" y="444556"/>
                  </a:cubicBezTo>
                  <a:cubicBezTo>
                    <a:pt x="427815" y="438578"/>
                    <a:pt x="434438" y="433928"/>
                    <a:pt x="440400" y="429278"/>
                  </a:cubicBezTo>
                  <a:cubicBezTo>
                    <a:pt x="447023" y="424628"/>
                    <a:pt x="454309" y="419978"/>
                    <a:pt x="460932" y="416657"/>
                  </a:cubicBezTo>
                  <a:cubicBezTo>
                    <a:pt x="452984" y="419978"/>
                    <a:pt x="445698" y="423964"/>
                    <a:pt x="437750" y="428614"/>
                  </a:cubicBezTo>
                  <a:cubicBezTo>
                    <a:pt x="430464" y="433264"/>
                    <a:pt x="423179" y="438578"/>
                    <a:pt x="416555" y="444556"/>
                  </a:cubicBezTo>
                  <a:lnTo>
                    <a:pt x="383163" y="477458"/>
                  </a:lnTo>
                  <a:lnTo>
                    <a:pt x="370250" y="514475"/>
                  </a:lnTo>
                  <a:lnTo>
                    <a:pt x="347091" y="553034"/>
                  </a:lnTo>
                  <a:lnTo>
                    <a:pt x="364807" y="529945"/>
                  </a:lnTo>
                  <a:cubicBezTo>
                    <a:pt x="371483" y="525943"/>
                    <a:pt x="378158" y="523275"/>
                    <a:pt x="385502" y="521274"/>
                  </a:cubicBezTo>
                  <a:cubicBezTo>
                    <a:pt x="392177" y="518606"/>
                    <a:pt x="399521" y="517272"/>
                    <a:pt x="406864" y="516605"/>
                  </a:cubicBezTo>
                  <a:cubicBezTo>
                    <a:pt x="414207" y="515938"/>
                    <a:pt x="421550" y="515938"/>
                    <a:pt x="427558" y="515938"/>
                  </a:cubicBezTo>
                  <a:cubicBezTo>
                    <a:pt x="434234" y="515938"/>
                    <a:pt x="440242" y="515938"/>
                    <a:pt x="445582" y="516605"/>
                  </a:cubicBezTo>
                  <a:cubicBezTo>
                    <a:pt x="456263" y="517939"/>
                    <a:pt x="462939" y="519273"/>
                    <a:pt x="462939" y="519273"/>
                  </a:cubicBezTo>
                  <a:cubicBezTo>
                    <a:pt x="462272" y="519940"/>
                    <a:pt x="462272" y="519940"/>
                    <a:pt x="462272" y="519940"/>
                  </a:cubicBezTo>
                  <a:cubicBezTo>
                    <a:pt x="461604" y="521274"/>
                    <a:pt x="458266" y="529945"/>
                    <a:pt x="450923" y="540618"/>
                  </a:cubicBezTo>
                  <a:cubicBezTo>
                    <a:pt x="444247" y="551957"/>
                    <a:pt x="434234" y="564630"/>
                    <a:pt x="421550" y="575303"/>
                  </a:cubicBezTo>
                  <a:cubicBezTo>
                    <a:pt x="408866" y="585308"/>
                    <a:pt x="394180" y="593312"/>
                    <a:pt x="378826" y="594646"/>
                  </a:cubicBezTo>
                  <a:cubicBezTo>
                    <a:pt x="364140" y="595313"/>
                    <a:pt x="349453" y="590644"/>
                    <a:pt x="335434" y="577304"/>
                  </a:cubicBezTo>
                  <a:cubicBezTo>
                    <a:pt x="351456" y="565297"/>
                    <a:pt x="370148" y="555292"/>
                    <a:pt x="388840" y="547288"/>
                  </a:cubicBezTo>
                  <a:cubicBezTo>
                    <a:pt x="405529" y="539951"/>
                    <a:pt x="422218" y="533948"/>
                    <a:pt x="438907" y="531280"/>
                  </a:cubicBezTo>
                  <a:cubicBezTo>
                    <a:pt x="420883" y="532614"/>
                    <a:pt x="401523" y="537950"/>
                    <a:pt x="383499" y="545287"/>
                  </a:cubicBezTo>
                  <a:cubicBezTo>
                    <a:pt x="374821" y="549289"/>
                    <a:pt x="366142" y="553291"/>
                    <a:pt x="357464" y="557960"/>
                  </a:cubicBezTo>
                  <a:cubicBezTo>
                    <a:pt x="353459" y="559961"/>
                    <a:pt x="348786" y="562629"/>
                    <a:pt x="344780" y="564630"/>
                  </a:cubicBezTo>
                  <a:lnTo>
                    <a:pt x="333845" y="571915"/>
                  </a:lnTo>
                  <a:lnTo>
                    <a:pt x="320224" y="591104"/>
                  </a:lnTo>
                  <a:lnTo>
                    <a:pt x="295982" y="621087"/>
                  </a:lnTo>
                  <a:lnTo>
                    <a:pt x="305784" y="617665"/>
                  </a:lnTo>
                  <a:cubicBezTo>
                    <a:pt x="313792" y="615023"/>
                    <a:pt x="321132" y="614363"/>
                    <a:pt x="329140" y="614363"/>
                  </a:cubicBezTo>
                  <a:cubicBezTo>
                    <a:pt x="337148" y="614363"/>
                    <a:pt x="345155" y="615023"/>
                    <a:pt x="353163" y="616344"/>
                  </a:cubicBezTo>
                  <a:cubicBezTo>
                    <a:pt x="368511" y="618985"/>
                    <a:pt x="383192" y="623607"/>
                    <a:pt x="393202" y="628229"/>
                  </a:cubicBezTo>
                  <a:cubicBezTo>
                    <a:pt x="403879" y="632851"/>
                    <a:pt x="410552" y="636813"/>
                    <a:pt x="410552" y="636813"/>
                  </a:cubicBezTo>
                  <a:cubicBezTo>
                    <a:pt x="409885" y="636813"/>
                    <a:pt x="409885" y="636813"/>
                    <a:pt x="409885" y="636813"/>
                  </a:cubicBezTo>
                  <a:cubicBezTo>
                    <a:pt x="408550" y="638133"/>
                    <a:pt x="402544" y="645396"/>
                    <a:pt x="391867" y="654640"/>
                  </a:cubicBezTo>
                  <a:cubicBezTo>
                    <a:pt x="381858" y="663884"/>
                    <a:pt x="367177" y="673789"/>
                    <a:pt x="351161" y="680391"/>
                  </a:cubicBezTo>
                  <a:cubicBezTo>
                    <a:pt x="343153" y="683693"/>
                    <a:pt x="335146" y="686994"/>
                    <a:pt x="326471" y="687655"/>
                  </a:cubicBezTo>
                  <a:cubicBezTo>
                    <a:pt x="322467" y="688315"/>
                    <a:pt x="318463" y="688975"/>
                    <a:pt x="314459" y="688975"/>
                  </a:cubicBezTo>
                  <a:cubicBezTo>
                    <a:pt x="309788" y="688975"/>
                    <a:pt x="305784" y="688315"/>
                    <a:pt x="301780" y="687655"/>
                  </a:cubicBezTo>
                  <a:cubicBezTo>
                    <a:pt x="285764" y="685013"/>
                    <a:pt x="271751" y="675109"/>
                    <a:pt x="261074" y="657282"/>
                  </a:cubicBezTo>
                  <a:cubicBezTo>
                    <a:pt x="281760" y="650018"/>
                    <a:pt x="303782" y="644736"/>
                    <a:pt x="325803" y="642095"/>
                  </a:cubicBezTo>
                  <a:cubicBezTo>
                    <a:pt x="335146" y="640774"/>
                    <a:pt x="344488" y="640114"/>
                    <a:pt x="354498" y="639454"/>
                  </a:cubicBezTo>
                  <a:cubicBezTo>
                    <a:pt x="363840" y="639454"/>
                    <a:pt x="373183" y="639454"/>
                    <a:pt x="381858" y="640774"/>
                  </a:cubicBezTo>
                  <a:cubicBezTo>
                    <a:pt x="372515" y="638794"/>
                    <a:pt x="362506" y="638133"/>
                    <a:pt x="351828" y="637473"/>
                  </a:cubicBezTo>
                  <a:cubicBezTo>
                    <a:pt x="346490" y="637473"/>
                    <a:pt x="341819" y="637473"/>
                    <a:pt x="336480" y="637473"/>
                  </a:cubicBezTo>
                  <a:cubicBezTo>
                    <a:pt x="331142" y="638133"/>
                    <a:pt x="325803" y="638133"/>
                    <a:pt x="320465" y="638794"/>
                  </a:cubicBezTo>
                  <a:lnTo>
                    <a:pt x="265481" y="650751"/>
                  </a:lnTo>
                  <a:lnTo>
                    <a:pt x="260860" y="655072"/>
                  </a:lnTo>
                  <a:cubicBezTo>
                    <a:pt x="254857" y="659070"/>
                    <a:pt x="249520" y="663735"/>
                    <a:pt x="244184" y="667067"/>
                  </a:cubicBezTo>
                  <a:cubicBezTo>
                    <a:pt x="240849" y="669066"/>
                    <a:pt x="238181" y="671065"/>
                    <a:pt x="235513" y="673064"/>
                  </a:cubicBezTo>
                  <a:cubicBezTo>
                    <a:pt x="232845" y="675063"/>
                    <a:pt x="230177" y="676395"/>
                    <a:pt x="226842" y="678394"/>
                  </a:cubicBezTo>
                  <a:lnTo>
                    <a:pt x="198992" y="694456"/>
                  </a:lnTo>
                  <a:lnTo>
                    <a:pt x="217271" y="690563"/>
                  </a:lnTo>
                  <a:cubicBezTo>
                    <a:pt x="221954" y="690563"/>
                    <a:pt x="225969" y="691242"/>
                    <a:pt x="230653" y="691242"/>
                  </a:cubicBezTo>
                  <a:cubicBezTo>
                    <a:pt x="234668" y="691920"/>
                    <a:pt x="238682" y="693277"/>
                    <a:pt x="243366" y="693956"/>
                  </a:cubicBezTo>
                  <a:cubicBezTo>
                    <a:pt x="251395" y="696670"/>
                    <a:pt x="259425" y="699384"/>
                    <a:pt x="267454" y="702777"/>
                  </a:cubicBezTo>
                  <a:cubicBezTo>
                    <a:pt x="282844" y="710240"/>
                    <a:pt x="296226" y="719740"/>
                    <a:pt x="306263" y="727882"/>
                  </a:cubicBezTo>
                  <a:cubicBezTo>
                    <a:pt x="315630" y="735346"/>
                    <a:pt x="321652" y="741452"/>
                    <a:pt x="321652" y="741452"/>
                  </a:cubicBezTo>
                  <a:cubicBezTo>
                    <a:pt x="320983" y="741452"/>
                    <a:pt x="320983" y="741452"/>
                    <a:pt x="320983" y="741452"/>
                  </a:cubicBezTo>
                  <a:cubicBezTo>
                    <a:pt x="320314" y="742131"/>
                    <a:pt x="317637" y="743488"/>
                    <a:pt x="313623" y="746202"/>
                  </a:cubicBezTo>
                  <a:cubicBezTo>
                    <a:pt x="309608" y="748916"/>
                    <a:pt x="304255" y="751630"/>
                    <a:pt x="297564" y="755023"/>
                  </a:cubicBezTo>
                  <a:cubicBezTo>
                    <a:pt x="290873" y="758416"/>
                    <a:pt x="283513" y="761808"/>
                    <a:pt x="274814" y="764522"/>
                  </a:cubicBezTo>
                  <a:cubicBezTo>
                    <a:pt x="266785" y="767915"/>
                    <a:pt x="257417" y="769950"/>
                    <a:pt x="248050" y="771308"/>
                  </a:cubicBezTo>
                  <a:cubicBezTo>
                    <a:pt x="229984" y="774700"/>
                    <a:pt x="210580" y="773343"/>
                    <a:pt x="194521" y="765879"/>
                  </a:cubicBezTo>
                  <a:cubicBezTo>
                    <a:pt x="178462" y="758416"/>
                    <a:pt x="166418" y="744167"/>
                    <a:pt x="159727" y="721775"/>
                  </a:cubicBezTo>
                  <a:cubicBezTo>
                    <a:pt x="183146" y="719061"/>
                    <a:pt x="207903" y="719740"/>
                    <a:pt x="231991" y="723132"/>
                  </a:cubicBezTo>
                  <a:cubicBezTo>
                    <a:pt x="242028" y="724489"/>
                    <a:pt x="252064" y="725846"/>
                    <a:pt x="262101" y="728560"/>
                  </a:cubicBezTo>
                  <a:cubicBezTo>
                    <a:pt x="267454" y="729239"/>
                    <a:pt x="272138" y="730596"/>
                    <a:pt x="276822" y="732632"/>
                  </a:cubicBezTo>
                  <a:cubicBezTo>
                    <a:pt x="281505" y="733989"/>
                    <a:pt x="286189" y="736024"/>
                    <a:pt x="290873" y="737381"/>
                  </a:cubicBezTo>
                  <a:cubicBezTo>
                    <a:pt x="286189" y="735346"/>
                    <a:pt x="281505" y="732632"/>
                    <a:pt x="276152" y="730596"/>
                  </a:cubicBezTo>
                  <a:cubicBezTo>
                    <a:pt x="270800" y="728560"/>
                    <a:pt x="265447" y="727203"/>
                    <a:pt x="260094" y="725168"/>
                  </a:cubicBezTo>
                  <a:cubicBezTo>
                    <a:pt x="250057" y="722454"/>
                    <a:pt x="238682" y="719740"/>
                    <a:pt x="227307" y="718383"/>
                  </a:cubicBezTo>
                  <a:lnTo>
                    <a:pt x="162027" y="715761"/>
                  </a:lnTo>
                  <a:lnTo>
                    <a:pt x="104778" y="741697"/>
                  </a:lnTo>
                  <a:cubicBezTo>
                    <a:pt x="95439" y="745028"/>
                    <a:pt x="87435" y="748360"/>
                    <a:pt x="79431" y="751025"/>
                  </a:cubicBezTo>
                  <a:cubicBezTo>
                    <a:pt x="72094" y="753691"/>
                    <a:pt x="64757" y="755690"/>
                    <a:pt x="58086" y="757689"/>
                  </a:cubicBezTo>
                  <a:cubicBezTo>
                    <a:pt x="44746" y="761687"/>
                    <a:pt x="34741" y="763686"/>
                    <a:pt x="27404" y="765018"/>
                  </a:cubicBezTo>
                  <a:cubicBezTo>
                    <a:pt x="20066" y="767017"/>
                    <a:pt x="16731" y="767017"/>
                    <a:pt x="16731" y="767017"/>
                  </a:cubicBezTo>
                  <a:cubicBezTo>
                    <a:pt x="8727" y="768350"/>
                    <a:pt x="1390" y="763686"/>
                    <a:pt x="56" y="756356"/>
                  </a:cubicBezTo>
                  <a:cubicBezTo>
                    <a:pt x="-611" y="749026"/>
                    <a:pt x="4725" y="742363"/>
                    <a:pt x="12062" y="741030"/>
                  </a:cubicBezTo>
                  <a:cubicBezTo>
                    <a:pt x="12062" y="741030"/>
                    <a:pt x="15397" y="740364"/>
                    <a:pt x="22735" y="739031"/>
                  </a:cubicBezTo>
                  <a:cubicBezTo>
                    <a:pt x="29405" y="737699"/>
                    <a:pt x="39410" y="736366"/>
                    <a:pt x="52083" y="733701"/>
                  </a:cubicBezTo>
                  <a:cubicBezTo>
                    <a:pt x="58753" y="732368"/>
                    <a:pt x="65424" y="731035"/>
                    <a:pt x="73428" y="729036"/>
                  </a:cubicBezTo>
                  <a:cubicBezTo>
                    <a:pt x="80765" y="727037"/>
                    <a:pt x="88769" y="725038"/>
                    <a:pt x="98107" y="722373"/>
                  </a:cubicBezTo>
                  <a:lnTo>
                    <a:pt x="98974" y="722047"/>
                  </a:lnTo>
                  <a:lnTo>
                    <a:pt x="119625" y="699448"/>
                  </a:lnTo>
                  <a:cubicBezTo>
                    <a:pt x="125795" y="690351"/>
                    <a:pt x="130631" y="680503"/>
                    <a:pt x="133966" y="670489"/>
                  </a:cubicBezTo>
                  <a:cubicBezTo>
                    <a:pt x="141304" y="650460"/>
                    <a:pt x="142638" y="628428"/>
                    <a:pt x="138635" y="607731"/>
                  </a:cubicBezTo>
                  <a:cubicBezTo>
                    <a:pt x="141304" y="626425"/>
                    <a:pt x="139303" y="645786"/>
                    <a:pt x="131965" y="663813"/>
                  </a:cubicBezTo>
                  <a:cubicBezTo>
                    <a:pt x="125295" y="685177"/>
                    <a:pt x="111288" y="705206"/>
                    <a:pt x="92611" y="719894"/>
                  </a:cubicBezTo>
                  <a:cubicBezTo>
                    <a:pt x="82606" y="698530"/>
                    <a:pt x="81939" y="679168"/>
                    <a:pt x="84607" y="662477"/>
                  </a:cubicBezTo>
                  <a:cubicBezTo>
                    <a:pt x="85941" y="658471"/>
                    <a:pt x="86608" y="654466"/>
                    <a:pt x="87942" y="651127"/>
                  </a:cubicBezTo>
                  <a:cubicBezTo>
                    <a:pt x="89276" y="647122"/>
                    <a:pt x="90610" y="643783"/>
                    <a:pt x="91944" y="639777"/>
                  </a:cubicBezTo>
                  <a:cubicBezTo>
                    <a:pt x="95279" y="633101"/>
                    <a:pt x="99281" y="626425"/>
                    <a:pt x="103283" y="621084"/>
                  </a:cubicBezTo>
                  <a:cubicBezTo>
                    <a:pt x="111288" y="609066"/>
                    <a:pt x="119959" y="599719"/>
                    <a:pt x="126629" y="593043"/>
                  </a:cubicBezTo>
                  <a:cubicBezTo>
                    <a:pt x="128630" y="591040"/>
                    <a:pt x="129964" y="589704"/>
                    <a:pt x="131298" y="588369"/>
                  </a:cubicBezTo>
                  <a:cubicBezTo>
                    <a:pt x="132632" y="587034"/>
                    <a:pt x="133966" y="585699"/>
                    <a:pt x="135300" y="585031"/>
                  </a:cubicBezTo>
                  <a:cubicBezTo>
                    <a:pt x="137301" y="583028"/>
                    <a:pt x="139303" y="581693"/>
                    <a:pt x="139303" y="581693"/>
                  </a:cubicBezTo>
                  <a:cubicBezTo>
                    <a:pt x="139303" y="581693"/>
                    <a:pt x="139303" y="581693"/>
                    <a:pt x="139303" y="581025"/>
                  </a:cubicBezTo>
                  <a:cubicBezTo>
                    <a:pt x="139303" y="581025"/>
                    <a:pt x="143972" y="588369"/>
                    <a:pt x="148641" y="600387"/>
                  </a:cubicBezTo>
                  <a:cubicBezTo>
                    <a:pt x="153310" y="611737"/>
                    <a:pt x="158646" y="627760"/>
                    <a:pt x="160647" y="644451"/>
                  </a:cubicBezTo>
                  <a:cubicBezTo>
                    <a:pt x="161314" y="653130"/>
                    <a:pt x="161314" y="661810"/>
                    <a:pt x="159980" y="670489"/>
                  </a:cubicBezTo>
                  <a:cubicBezTo>
                    <a:pt x="158646" y="678501"/>
                    <a:pt x="155978" y="687180"/>
                    <a:pt x="151976" y="694524"/>
                  </a:cubicBezTo>
                  <a:cubicBezTo>
                    <a:pt x="149308" y="697862"/>
                    <a:pt x="146640" y="701868"/>
                    <a:pt x="143305" y="705206"/>
                  </a:cubicBezTo>
                  <a:lnTo>
                    <a:pt x="142919" y="705520"/>
                  </a:lnTo>
                  <a:lnTo>
                    <a:pt x="154804" y="701050"/>
                  </a:lnTo>
                  <a:lnTo>
                    <a:pt x="205900" y="671184"/>
                  </a:lnTo>
                  <a:lnTo>
                    <a:pt x="219638" y="646378"/>
                  </a:lnTo>
                  <a:cubicBezTo>
                    <a:pt x="223194" y="636971"/>
                    <a:pt x="225344" y="627148"/>
                    <a:pt x="226005" y="617158"/>
                  </a:cubicBezTo>
                  <a:cubicBezTo>
                    <a:pt x="226666" y="612496"/>
                    <a:pt x="226666" y="607169"/>
                    <a:pt x="226666" y="602507"/>
                  </a:cubicBezTo>
                  <a:cubicBezTo>
                    <a:pt x="226005" y="597845"/>
                    <a:pt x="226005" y="592517"/>
                    <a:pt x="224682" y="587855"/>
                  </a:cubicBezTo>
                  <a:cubicBezTo>
                    <a:pt x="223359" y="578532"/>
                    <a:pt x="220052" y="569208"/>
                    <a:pt x="216083" y="560550"/>
                  </a:cubicBezTo>
                  <a:cubicBezTo>
                    <a:pt x="219390" y="568542"/>
                    <a:pt x="221375" y="577200"/>
                    <a:pt x="222698" y="585857"/>
                  </a:cubicBezTo>
                  <a:cubicBezTo>
                    <a:pt x="224021" y="594515"/>
                    <a:pt x="224021" y="603173"/>
                    <a:pt x="222698" y="611830"/>
                  </a:cubicBezTo>
                  <a:cubicBezTo>
                    <a:pt x="221375" y="632476"/>
                    <a:pt x="213437" y="653121"/>
                    <a:pt x="200208" y="670436"/>
                  </a:cubicBezTo>
                  <a:cubicBezTo>
                    <a:pt x="186317" y="653121"/>
                    <a:pt x="181687" y="636471"/>
                    <a:pt x="181026" y="621154"/>
                  </a:cubicBezTo>
                  <a:cubicBezTo>
                    <a:pt x="180364" y="613828"/>
                    <a:pt x="181026" y="605837"/>
                    <a:pt x="182348" y="599177"/>
                  </a:cubicBezTo>
                  <a:cubicBezTo>
                    <a:pt x="183671" y="592517"/>
                    <a:pt x="185656" y="585857"/>
                    <a:pt x="187640" y="579864"/>
                  </a:cubicBezTo>
                  <a:cubicBezTo>
                    <a:pt x="188963" y="576534"/>
                    <a:pt x="190286" y="573870"/>
                    <a:pt x="191609" y="571206"/>
                  </a:cubicBezTo>
                  <a:cubicBezTo>
                    <a:pt x="192270" y="568542"/>
                    <a:pt x="193593" y="565878"/>
                    <a:pt x="194916" y="563214"/>
                  </a:cubicBezTo>
                  <a:cubicBezTo>
                    <a:pt x="197562" y="558552"/>
                    <a:pt x="199546" y="553890"/>
                    <a:pt x="202192" y="549895"/>
                  </a:cubicBezTo>
                  <a:cubicBezTo>
                    <a:pt x="206161" y="542569"/>
                    <a:pt x="210130" y="537907"/>
                    <a:pt x="210791" y="537241"/>
                  </a:cubicBezTo>
                  <a:cubicBezTo>
                    <a:pt x="210791" y="537241"/>
                    <a:pt x="210791" y="537241"/>
                    <a:pt x="210791" y="536575"/>
                  </a:cubicBezTo>
                  <a:cubicBezTo>
                    <a:pt x="210791" y="536575"/>
                    <a:pt x="216083" y="542569"/>
                    <a:pt x="222698" y="551893"/>
                  </a:cubicBezTo>
                  <a:cubicBezTo>
                    <a:pt x="229974" y="561216"/>
                    <a:pt x="237911" y="573870"/>
                    <a:pt x="243865" y="588521"/>
                  </a:cubicBezTo>
                  <a:cubicBezTo>
                    <a:pt x="249156" y="603173"/>
                    <a:pt x="251802" y="619156"/>
                    <a:pt x="247172" y="634474"/>
                  </a:cubicBezTo>
                  <a:lnTo>
                    <a:pt x="240149" y="646379"/>
                  </a:lnTo>
                  <a:lnTo>
                    <a:pt x="248186" y="639747"/>
                  </a:lnTo>
                  <a:cubicBezTo>
                    <a:pt x="258192" y="631084"/>
                    <a:pt x="268864" y="622422"/>
                    <a:pt x="278869" y="612427"/>
                  </a:cubicBezTo>
                  <a:lnTo>
                    <a:pt x="289869" y="601438"/>
                  </a:lnTo>
                  <a:lnTo>
                    <a:pt x="296258" y="575972"/>
                  </a:lnTo>
                  <a:cubicBezTo>
                    <a:pt x="297187" y="566824"/>
                    <a:pt x="296849" y="557759"/>
                    <a:pt x="295497" y="549188"/>
                  </a:cubicBezTo>
                  <a:cubicBezTo>
                    <a:pt x="292118" y="531388"/>
                    <a:pt x="283332" y="514905"/>
                    <a:pt x="271166" y="501720"/>
                  </a:cubicBezTo>
                  <a:cubicBezTo>
                    <a:pt x="281304" y="514246"/>
                    <a:pt x="288063" y="529410"/>
                    <a:pt x="290766" y="545233"/>
                  </a:cubicBezTo>
                  <a:cubicBezTo>
                    <a:pt x="294146" y="563693"/>
                    <a:pt x="292118" y="583471"/>
                    <a:pt x="284008" y="601272"/>
                  </a:cubicBezTo>
                  <a:cubicBezTo>
                    <a:pt x="267787" y="590064"/>
                    <a:pt x="259676" y="576219"/>
                    <a:pt x="254945" y="563033"/>
                  </a:cubicBezTo>
                  <a:cubicBezTo>
                    <a:pt x="250890" y="549188"/>
                    <a:pt x="250214" y="536662"/>
                    <a:pt x="250890" y="524795"/>
                  </a:cubicBezTo>
                  <a:cubicBezTo>
                    <a:pt x="252242" y="513587"/>
                    <a:pt x="254269" y="503697"/>
                    <a:pt x="256297" y="496445"/>
                  </a:cubicBezTo>
                  <a:cubicBezTo>
                    <a:pt x="258325" y="488534"/>
                    <a:pt x="260352" y="483919"/>
                    <a:pt x="260352" y="483259"/>
                  </a:cubicBezTo>
                  <a:cubicBezTo>
                    <a:pt x="260352" y="483259"/>
                    <a:pt x="260352" y="483259"/>
                    <a:pt x="260352" y="482600"/>
                  </a:cubicBezTo>
                  <a:cubicBezTo>
                    <a:pt x="260352" y="482600"/>
                    <a:pt x="267111" y="486556"/>
                    <a:pt x="275221" y="492489"/>
                  </a:cubicBezTo>
                  <a:cubicBezTo>
                    <a:pt x="284008" y="499082"/>
                    <a:pt x="294822" y="508312"/>
                    <a:pt x="303608" y="519520"/>
                  </a:cubicBezTo>
                  <a:cubicBezTo>
                    <a:pt x="308339" y="525454"/>
                    <a:pt x="311718" y="531388"/>
                    <a:pt x="314422" y="537980"/>
                  </a:cubicBezTo>
                  <a:cubicBezTo>
                    <a:pt x="315774" y="541277"/>
                    <a:pt x="317125" y="545233"/>
                    <a:pt x="317801" y="548529"/>
                  </a:cubicBezTo>
                  <a:cubicBezTo>
                    <a:pt x="317801" y="551826"/>
                    <a:pt x="318477" y="555781"/>
                    <a:pt x="318477" y="559078"/>
                  </a:cubicBezTo>
                  <a:lnTo>
                    <a:pt x="313432" y="575986"/>
                  </a:lnTo>
                  <a:lnTo>
                    <a:pt x="334232" y="546459"/>
                  </a:lnTo>
                  <a:lnTo>
                    <a:pt x="347477" y="519540"/>
                  </a:lnTo>
                  <a:lnTo>
                    <a:pt x="346747" y="496034"/>
                  </a:lnTo>
                  <a:cubicBezTo>
                    <a:pt x="345280" y="487616"/>
                    <a:pt x="342672" y="479615"/>
                    <a:pt x="339086" y="472281"/>
                  </a:cubicBezTo>
                  <a:cubicBezTo>
                    <a:pt x="335174" y="464947"/>
                    <a:pt x="330610" y="458279"/>
                    <a:pt x="324742" y="452279"/>
                  </a:cubicBezTo>
                  <a:cubicBezTo>
                    <a:pt x="319526" y="446278"/>
                    <a:pt x="313005" y="440944"/>
                    <a:pt x="306485" y="436944"/>
                  </a:cubicBezTo>
                  <a:cubicBezTo>
                    <a:pt x="312353" y="440944"/>
                    <a:pt x="317569" y="445611"/>
                    <a:pt x="322134" y="451612"/>
                  </a:cubicBezTo>
                  <a:cubicBezTo>
                    <a:pt x="326698" y="456946"/>
                    <a:pt x="330610" y="462947"/>
                    <a:pt x="333870" y="469614"/>
                  </a:cubicBezTo>
                  <a:cubicBezTo>
                    <a:pt x="341694" y="484949"/>
                    <a:pt x="344954" y="503618"/>
                    <a:pt x="342998" y="521620"/>
                  </a:cubicBezTo>
                  <a:cubicBezTo>
                    <a:pt x="334522" y="518953"/>
                    <a:pt x="327350" y="514286"/>
                    <a:pt x="322134" y="509619"/>
                  </a:cubicBezTo>
                  <a:cubicBezTo>
                    <a:pt x="316265" y="504952"/>
                    <a:pt x="311701" y="499618"/>
                    <a:pt x="308441" y="494284"/>
                  </a:cubicBezTo>
                  <a:cubicBezTo>
                    <a:pt x="301269" y="483616"/>
                    <a:pt x="297357" y="472281"/>
                    <a:pt x="295401" y="462280"/>
                  </a:cubicBezTo>
                  <a:cubicBezTo>
                    <a:pt x="294749" y="459613"/>
                    <a:pt x="294097" y="456946"/>
                    <a:pt x="294097" y="454279"/>
                  </a:cubicBezTo>
                  <a:cubicBezTo>
                    <a:pt x="293445" y="452279"/>
                    <a:pt x="292793" y="449612"/>
                    <a:pt x="292793" y="447611"/>
                  </a:cubicBezTo>
                  <a:cubicBezTo>
                    <a:pt x="292141" y="442944"/>
                    <a:pt x="292141" y="438944"/>
                    <a:pt x="292141" y="435610"/>
                  </a:cubicBezTo>
                  <a:cubicBezTo>
                    <a:pt x="291489" y="428276"/>
                    <a:pt x="292141" y="423609"/>
                    <a:pt x="292141" y="422942"/>
                  </a:cubicBezTo>
                  <a:cubicBezTo>
                    <a:pt x="292141" y="422942"/>
                    <a:pt x="292141" y="422942"/>
                    <a:pt x="292141" y="422275"/>
                  </a:cubicBezTo>
                  <a:cubicBezTo>
                    <a:pt x="292141" y="422275"/>
                    <a:pt x="298009" y="424275"/>
                    <a:pt x="307137" y="427609"/>
                  </a:cubicBezTo>
                  <a:cubicBezTo>
                    <a:pt x="316265" y="430943"/>
                    <a:pt x="328002" y="436277"/>
                    <a:pt x="338434" y="444278"/>
                  </a:cubicBezTo>
                  <a:cubicBezTo>
                    <a:pt x="348866" y="451612"/>
                    <a:pt x="357994" y="462280"/>
                    <a:pt x="361254" y="475615"/>
                  </a:cubicBezTo>
                  <a:lnTo>
                    <a:pt x="361254" y="487328"/>
                  </a:lnTo>
                  <a:lnTo>
                    <a:pt x="369583" y="465832"/>
                  </a:lnTo>
                  <a:lnTo>
                    <a:pt x="377920" y="433391"/>
                  </a:lnTo>
                  <a:lnTo>
                    <a:pt x="370250" y="411449"/>
                  </a:lnTo>
                  <a:cubicBezTo>
                    <a:pt x="366255" y="404055"/>
                    <a:pt x="362261" y="398005"/>
                    <a:pt x="356269" y="391956"/>
                  </a:cubicBezTo>
                  <a:cubicBezTo>
                    <a:pt x="353606" y="389267"/>
                    <a:pt x="350944" y="386578"/>
                    <a:pt x="348281" y="384562"/>
                  </a:cubicBezTo>
                  <a:cubicBezTo>
                    <a:pt x="344952" y="381873"/>
                    <a:pt x="341623" y="379856"/>
                    <a:pt x="338960" y="377840"/>
                  </a:cubicBezTo>
                  <a:cubicBezTo>
                    <a:pt x="335632" y="376495"/>
                    <a:pt x="332303" y="374479"/>
                    <a:pt x="328309" y="373135"/>
                  </a:cubicBezTo>
                  <a:cubicBezTo>
                    <a:pt x="324980" y="371790"/>
                    <a:pt x="321652" y="370446"/>
                    <a:pt x="317657" y="369774"/>
                  </a:cubicBezTo>
                  <a:cubicBezTo>
                    <a:pt x="324315" y="371790"/>
                    <a:pt x="330306" y="374479"/>
                    <a:pt x="336298" y="378512"/>
                  </a:cubicBezTo>
                  <a:cubicBezTo>
                    <a:pt x="338960" y="379856"/>
                    <a:pt x="341623" y="381873"/>
                    <a:pt x="344286" y="384562"/>
                  </a:cubicBezTo>
                  <a:cubicBezTo>
                    <a:pt x="346949" y="386578"/>
                    <a:pt x="349612" y="388595"/>
                    <a:pt x="351609" y="391283"/>
                  </a:cubicBezTo>
                  <a:cubicBezTo>
                    <a:pt x="357601" y="397333"/>
                    <a:pt x="362261" y="404055"/>
                    <a:pt x="366255" y="411449"/>
                  </a:cubicBezTo>
                  <a:cubicBezTo>
                    <a:pt x="367587" y="414810"/>
                    <a:pt x="369584" y="418843"/>
                    <a:pt x="370915" y="422876"/>
                  </a:cubicBezTo>
                  <a:cubicBezTo>
                    <a:pt x="372247" y="426909"/>
                    <a:pt x="372913" y="430942"/>
                    <a:pt x="373578" y="434975"/>
                  </a:cubicBezTo>
                  <a:cubicBezTo>
                    <a:pt x="356935" y="434303"/>
                    <a:pt x="344286" y="428253"/>
                    <a:pt x="334966" y="420859"/>
                  </a:cubicBezTo>
                  <a:cubicBezTo>
                    <a:pt x="330306" y="416826"/>
                    <a:pt x="326312" y="412793"/>
                    <a:pt x="322983" y="408088"/>
                  </a:cubicBezTo>
                  <a:cubicBezTo>
                    <a:pt x="319654" y="404055"/>
                    <a:pt x="316992" y="400022"/>
                    <a:pt x="314994" y="395316"/>
                  </a:cubicBezTo>
                  <a:cubicBezTo>
                    <a:pt x="312331" y="391283"/>
                    <a:pt x="310334" y="387250"/>
                    <a:pt x="308337" y="383217"/>
                  </a:cubicBezTo>
                  <a:cubicBezTo>
                    <a:pt x="307006" y="379184"/>
                    <a:pt x="305674" y="375823"/>
                    <a:pt x="304343" y="372462"/>
                  </a:cubicBezTo>
                  <a:cubicBezTo>
                    <a:pt x="302346" y="366413"/>
                    <a:pt x="301680" y="361707"/>
                    <a:pt x="301014" y="361035"/>
                  </a:cubicBezTo>
                  <a:cubicBezTo>
                    <a:pt x="301014" y="361035"/>
                    <a:pt x="302512" y="360867"/>
                    <a:pt x="305175" y="360783"/>
                  </a:cubicBezTo>
                  <a:cubicBezTo>
                    <a:pt x="307838" y="360699"/>
                    <a:pt x="311666" y="360699"/>
                    <a:pt x="316326" y="361035"/>
                  </a:cubicBezTo>
                  <a:cubicBezTo>
                    <a:pt x="325646" y="361707"/>
                    <a:pt x="336963" y="363052"/>
                    <a:pt x="348946" y="367085"/>
                  </a:cubicBezTo>
                  <a:cubicBezTo>
                    <a:pt x="354272" y="369101"/>
                    <a:pt x="360264" y="371790"/>
                    <a:pt x="364924" y="375823"/>
                  </a:cubicBezTo>
                  <a:cubicBezTo>
                    <a:pt x="369584" y="379184"/>
                    <a:pt x="374244" y="383889"/>
                    <a:pt x="377573" y="389267"/>
                  </a:cubicBezTo>
                  <a:cubicBezTo>
                    <a:pt x="379570" y="391956"/>
                    <a:pt x="380901" y="394644"/>
                    <a:pt x="381567" y="398005"/>
                  </a:cubicBezTo>
                  <a:lnTo>
                    <a:pt x="382566" y="403047"/>
                  </a:lnTo>
                  <a:lnTo>
                    <a:pt x="384925" y="377875"/>
                  </a:lnTo>
                  <a:cubicBezTo>
                    <a:pt x="385592" y="370545"/>
                    <a:pt x="384925" y="363216"/>
                    <a:pt x="383591" y="355886"/>
                  </a:cubicBezTo>
                  <a:lnTo>
                    <a:pt x="381889" y="346819"/>
                  </a:lnTo>
                  <a:lnTo>
                    <a:pt x="381574" y="348072"/>
                  </a:lnTo>
                  <a:cubicBezTo>
                    <a:pt x="380910" y="346093"/>
                    <a:pt x="379584" y="344773"/>
                    <a:pt x="378920" y="343453"/>
                  </a:cubicBezTo>
                  <a:cubicBezTo>
                    <a:pt x="378257" y="341473"/>
                    <a:pt x="376930" y="340153"/>
                    <a:pt x="375603" y="338833"/>
                  </a:cubicBezTo>
                  <a:cubicBezTo>
                    <a:pt x="373613" y="335533"/>
                    <a:pt x="371622" y="332893"/>
                    <a:pt x="368969" y="330253"/>
                  </a:cubicBezTo>
                  <a:cubicBezTo>
                    <a:pt x="363661" y="324974"/>
                    <a:pt x="358354" y="320354"/>
                    <a:pt x="352383" y="317054"/>
                  </a:cubicBezTo>
                  <a:cubicBezTo>
                    <a:pt x="345748" y="313094"/>
                    <a:pt x="339778" y="310454"/>
                    <a:pt x="332480" y="308474"/>
                  </a:cubicBezTo>
                  <a:cubicBezTo>
                    <a:pt x="325845" y="306495"/>
                    <a:pt x="319211" y="305835"/>
                    <a:pt x="311913" y="305835"/>
                  </a:cubicBezTo>
                  <a:cubicBezTo>
                    <a:pt x="318548" y="305835"/>
                    <a:pt x="324519" y="307155"/>
                    <a:pt x="330490" y="309134"/>
                  </a:cubicBezTo>
                  <a:cubicBezTo>
                    <a:pt x="336460" y="311114"/>
                    <a:pt x="341768" y="313754"/>
                    <a:pt x="347739" y="317054"/>
                  </a:cubicBezTo>
                  <a:cubicBezTo>
                    <a:pt x="351056" y="319034"/>
                    <a:pt x="353710" y="321014"/>
                    <a:pt x="357027" y="323654"/>
                  </a:cubicBezTo>
                  <a:cubicBezTo>
                    <a:pt x="359681" y="325634"/>
                    <a:pt x="362334" y="328273"/>
                    <a:pt x="364988" y="330913"/>
                  </a:cubicBezTo>
                  <a:cubicBezTo>
                    <a:pt x="370295" y="336853"/>
                    <a:pt x="374940" y="342793"/>
                    <a:pt x="378257" y="350052"/>
                  </a:cubicBezTo>
                  <a:cubicBezTo>
                    <a:pt x="362998" y="354012"/>
                    <a:pt x="350392" y="351372"/>
                    <a:pt x="340441" y="347412"/>
                  </a:cubicBezTo>
                  <a:cubicBezTo>
                    <a:pt x="335134" y="345433"/>
                    <a:pt x="330490" y="342793"/>
                    <a:pt x="326509" y="339493"/>
                  </a:cubicBezTo>
                  <a:cubicBezTo>
                    <a:pt x="322528" y="336853"/>
                    <a:pt x="319211" y="333553"/>
                    <a:pt x="315894" y="330253"/>
                  </a:cubicBezTo>
                  <a:cubicBezTo>
                    <a:pt x="303289" y="317054"/>
                    <a:pt x="295991" y="303195"/>
                    <a:pt x="295327" y="301215"/>
                  </a:cubicBezTo>
                  <a:cubicBezTo>
                    <a:pt x="295327" y="301215"/>
                    <a:pt x="295327" y="301215"/>
                    <a:pt x="294664" y="301215"/>
                  </a:cubicBezTo>
                  <a:cubicBezTo>
                    <a:pt x="294664" y="301215"/>
                    <a:pt x="299972" y="299895"/>
                    <a:pt x="308596" y="297915"/>
                  </a:cubicBezTo>
                  <a:cubicBezTo>
                    <a:pt x="316557" y="296595"/>
                    <a:pt x="327836" y="295275"/>
                    <a:pt x="339114" y="296595"/>
                  </a:cubicBezTo>
                  <a:cubicBezTo>
                    <a:pt x="349729" y="297255"/>
                    <a:pt x="361671" y="300555"/>
                    <a:pt x="369632" y="308474"/>
                  </a:cubicBezTo>
                  <a:lnTo>
                    <a:pt x="377342" y="320201"/>
                  </a:lnTo>
                  <a:lnTo>
                    <a:pt x="376254" y="313240"/>
                  </a:lnTo>
                  <a:cubicBezTo>
                    <a:pt x="374920" y="306577"/>
                    <a:pt x="373586" y="299247"/>
                    <a:pt x="371585" y="292584"/>
                  </a:cubicBezTo>
                  <a:lnTo>
                    <a:pt x="363395" y="268449"/>
                  </a:lnTo>
                  <a:lnTo>
                    <a:pt x="349255" y="256124"/>
                  </a:lnTo>
                  <a:cubicBezTo>
                    <a:pt x="343284" y="252134"/>
                    <a:pt x="337313" y="249474"/>
                    <a:pt x="330679" y="246814"/>
                  </a:cubicBezTo>
                  <a:cubicBezTo>
                    <a:pt x="324708" y="244819"/>
                    <a:pt x="318074" y="243489"/>
                    <a:pt x="311440" y="243489"/>
                  </a:cubicBezTo>
                  <a:cubicBezTo>
                    <a:pt x="305469" y="242824"/>
                    <a:pt x="298834" y="243489"/>
                    <a:pt x="292200" y="244154"/>
                  </a:cubicBezTo>
                  <a:cubicBezTo>
                    <a:pt x="298171" y="243489"/>
                    <a:pt x="304142" y="243489"/>
                    <a:pt x="310113" y="244154"/>
                  </a:cubicBezTo>
                  <a:cubicBezTo>
                    <a:pt x="315420" y="244819"/>
                    <a:pt x="321391" y="246149"/>
                    <a:pt x="327362" y="248144"/>
                  </a:cubicBezTo>
                  <a:cubicBezTo>
                    <a:pt x="333996" y="250804"/>
                    <a:pt x="339967" y="253464"/>
                    <a:pt x="345938" y="257454"/>
                  </a:cubicBezTo>
                  <a:cubicBezTo>
                    <a:pt x="349255" y="259449"/>
                    <a:pt x="351909" y="262109"/>
                    <a:pt x="354563" y="264105"/>
                  </a:cubicBezTo>
                  <a:cubicBezTo>
                    <a:pt x="357216" y="266765"/>
                    <a:pt x="359870" y="269425"/>
                    <a:pt x="361860" y="272085"/>
                  </a:cubicBezTo>
                  <a:cubicBezTo>
                    <a:pt x="349255" y="278735"/>
                    <a:pt x="337977" y="279400"/>
                    <a:pt x="327362" y="278070"/>
                  </a:cubicBezTo>
                  <a:cubicBezTo>
                    <a:pt x="322718" y="277405"/>
                    <a:pt x="317410" y="275410"/>
                    <a:pt x="313430" y="273415"/>
                  </a:cubicBezTo>
                  <a:cubicBezTo>
                    <a:pt x="308786" y="271420"/>
                    <a:pt x="304805" y="269425"/>
                    <a:pt x="301488" y="266765"/>
                  </a:cubicBezTo>
                  <a:cubicBezTo>
                    <a:pt x="286892" y="256789"/>
                    <a:pt x="276941" y="244154"/>
                    <a:pt x="276277" y="242824"/>
                  </a:cubicBezTo>
                  <a:cubicBezTo>
                    <a:pt x="276277" y="242824"/>
                    <a:pt x="276277" y="242824"/>
                    <a:pt x="275614" y="242824"/>
                  </a:cubicBezTo>
                  <a:cubicBezTo>
                    <a:pt x="275614" y="242824"/>
                    <a:pt x="280258" y="240829"/>
                    <a:pt x="287556" y="237503"/>
                  </a:cubicBezTo>
                  <a:cubicBezTo>
                    <a:pt x="294854" y="234843"/>
                    <a:pt x="304142" y="231518"/>
                    <a:pt x="314757" y="230853"/>
                  </a:cubicBezTo>
                  <a:cubicBezTo>
                    <a:pt x="320064" y="230188"/>
                    <a:pt x="325372" y="230188"/>
                    <a:pt x="330679" y="230853"/>
                  </a:cubicBezTo>
                  <a:cubicBezTo>
                    <a:pt x="335323" y="231518"/>
                    <a:pt x="340631" y="233513"/>
                    <a:pt x="345275" y="236173"/>
                  </a:cubicBezTo>
                  <a:lnTo>
                    <a:pt x="353494" y="243955"/>
                  </a:lnTo>
                  <a:lnTo>
                    <a:pt x="340235" y="217954"/>
                  </a:lnTo>
                  <a:cubicBezTo>
                    <a:pt x="338234" y="215288"/>
                    <a:pt x="336900" y="212623"/>
                    <a:pt x="334899" y="209958"/>
                  </a:cubicBezTo>
                  <a:lnTo>
                    <a:pt x="330820" y="203846"/>
                  </a:lnTo>
                  <a:lnTo>
                    <a:pt x="331177" y="204932"/>
                  </a:lnTo>
                  <a:cubicBezTo>
                    <a:pt x="328519" y="202911"/>
                    <a:pt x="325861" y="200891"/>
                    <a:pt x="323203" y="199544"/>
                  </a:cubicBezTo>
                  <a:cubicBezTo>
                    <a:pt x="320545" y="197524"/>
                    <a:pt x="317886" y="196177"/>
                    <a:pt x="315228" y="194830"/>
                  </a:cubicBezTo>
                  <a:cubicBezTo>
                    <a:pt x="309247" y="192809"/>
                    <a:pt x="303267" y="190789"/>
                    <a:pt x="297286" y="190115"/>
                  </a:cubicBezTo>
                  <a:cubicBezTo>
                    <a:pt x="290640" y="188768"/>
                    <a:pt x="284660" y="188768"/>
                    <a:pt x="278679" y="188768"/>
                  </a:cubicBezTo>
                  <a:cubicBezTo>
                    <a:pt x="272698" y="189442"/>
                    <a:pt x="266717" y="190789"/>
                    <a:pt x="261401" y="192809"/>
                  </a:cubicBezTo>
                  <a:cubicBezTo>
                    <a:pt x="266053" y="191462"/>
                    <a:pt x="272033" y="190789"/>
                    <a:pt x="277350" y="190115"/>
                  </a:cubicBezTo>
                  <a:cubicBezTo>
                    <a:pt x="282666" y="190115"/>
                    <a:pt x="287982" y="190789"/>
                    <a:pt x="293963" y="191462"/>
                  </a:cubicBezTo>
                  <a:cubicBezTo>
                    <a:pt x="299944" y="192809"/>
                    <a:pt x="306589" y="194830"/>
                    <a:pt x="312570" y="197524"/>
                  </a:cubicBezTo>
                  <a:cubicBezTo>
                    <a:pt x="318551" y="199544"/>
                    <a:pt x="324532" y="203585"/>
                    <a:pt x="329184" y="207626"/>
                  </a:cubicBezTo>
                  <a:cubicBezTo>
                    <a:pt x="319216" y="216381"/>
                    <a:pt x="308583" y="219075"/>
                    <a:pt x="299279" y="219075"/>
                  </a:cubicBezTo>
                  <a:cubicBezTo>
                    <a:pt x="296621" y="219075"/>
                    <a:pt x="294628" y="219075"/>
                    <a:pt x="292634" y="219075"/>
                  </a:cubicBezTo>
                  <a:cubicBezTo>
                    <a:pt x="289976" y="218402"/>
                    <a:pt x="287982" y="217728"/>
                    <a:pt x="285324" y="217728"/>
                  </a:cubicBezTo>
                  <a:cubicBezTo>
                    <a:pt x="281337" y="216381"/>
                    <a:pt x="277350" y="215034"/>
                    <a:pt x="273363" y="213014"/>
                  </a:cubicBezTo>
                  <a:cubicBezTo>
                    <a:pt x="269375" y="210993"/>
                    <a:pt x="266053" y="208973"/>
                    <a:pt x="262730" y="206952"/>
                  </a:cubicBezTo>
                  <a:cubicBezTo>
                    <a:pt x="261401" y="206279"/>
                    <a:pt x="259407" y="204932"/>
                    <a:pt x="258078" y="204258"/>
                  </a:cubicBezTo>
                  <a:cubicBezTo>
                    <a:pt x="256749" y="202911"/>
                    <a:pt x="255420" y="202238"/>
                    <a:pt x="254091" y="200891"/>
                  </a:cubicBezTo>
                  <a:cubicBezTo>
                    <a:pt x="249439" y="197524"/>
                    <a:pt x="246117" y="194156"/>
                    <a:pt x="246117" y="193483"/>
                  </a:cubicBezTo>
                  <a:cubicBezTo>
                    <a:pt x="246117" y="193483"/>
                    <a:pt x="246117" y="193483"/>
                    <a:pt x="245452" y="193483"/>
                  </a:cubicBezTo>
                  <a:cubicBezTo>
                    <a:pt x="245452" y="193483"/>
                    <a:pt x="249439" y="190789"/>
                    <a:pt x="255420" y="187421"/>
                  </a:cubicBezTo>
                  <a:cubicBezTo>
                    <a:pt x="262065" y="183380"/>
                    <a:pt x="270040" y="179340"/>
                    <a:pt x="279343" y="176646"/>
                  </a:cubicBezTo>
                  <a:cubicBezTo>
                    <a:pt x="283995" y="175972"/>
                    <a:pt x="289311" y="174625"/>
                    <a:pt x="293963" y="174625"/>
                  </a:cubicBezTo>
                  <a:cubicBezTo>
                    <a:pt x="298615" y="174625"/>
                    <a:pt x="303931" y="175299"/>
                    <a:pt x="308583" y="177319"/>
                  </a:cubicBezTo>
                  <a:lnTo>
                    <a:pt x="317048" y="183189"/>
                  </a:lnTo>
                  <a:lnTo>
                    <a:pt x="308885" y="171976"/>
                  </a:lnTo>
                  <a:cubicBezTo>
                    <a:pt x="305550" y="167312"/>
                    <a:pt x="301548" y="162648"/>
                    <a:pt x="298213" y="158650"/>
                  </a:cubicBezTo>
                  <a:lnTo>
                    <a:pt x="289903" y="149260"/>
                  </a:lnTo>
                  <a:lnTo>
                    <a:pt x="274762" y="143102"/>
                  </a:lnTo>
                  <a:cubicBezTo>
                    <a:pt x="269409" y="141742"/>
                    <a:pt x="263387" y="140381"/>
                    <a:pt x="257365" y="140381"/>
                  </a:cubicBezTo>
                  <a:cubicBezTo>
                    <a:pt x="252012" y="140381"/>
                    <a:pt x="245990" y="140381"/>
                    <a:pt x="240637" y="141742"/>
                  </a:cubicBezTo>
                  <a:cubicBezTo>
                    <a:pt x="235284" y="143102"/>
                    <a:pt x="229931" y="144463"/>
                    <a:pt x="224578" y="147184"/>
                  </a:cubicBezTo>
                  <a:cubicBezTo>
                    <a:pt x="233946" y="143783"/>
                    <a:pt x="244652" y="141742"/>
                    <a:pt x="254689" y="142422"/>
                  </a:cubicBezTo>
                  <a:cubicBezTo>
                    <a:pt x="260711" y="142422"/>
                    <a:pt x="266733" y="143783"/>
                    <a:pt x="272755" y="145143"/>
                  </a:cubicBezTo>
                  <a:cubicBezTo>
                    <a:pt x="278777" y="147184"/>
                    <a:pt x="284130" y="149225"/>
                    <a:pt x="290152" y="152627"/>
                  </a:cubicBezTo>
                  <a:cubicBezTo>
                    <a:pt x="281453" y="162152"/>
                    <a:pt x="272755" y="166234"/>
                    <a:pt x="263387" y="167595"/>
                  </a:cubicBezTo>
                  <a:cubicBezTo>
                    <a:pt x="259373" y="168275"/>
                    <a:pt x="254689" y="168275"/>
                    <a:pt x="250674" y="167595"/>
                  </a:cubicBezTo>
                  <a:cubicBezTo>
                    <a:pt x="246659" y="166914"/>
                    <a:pt x="242645" y="166234"/>
                    <a:pt x="238630" y="164873"/>
                  </a:cubicBezTo>
                  <a:cubicBezTo>
                    <a:pt x="234615" y="163513"/>
                    <a:pt x="231270" y="162152"/>
                    <a:pt x="227924" y="160111"/>
                  </a:cubicBezTo>
                  <a:cubicBezTo>
                    <a:pt x="224578" y="158750"/>
                    <a:pt x="221902" y="157390"/>
                    <a:pt x="219226" y="155348"/>
                  </a:cubicBezTo>
                  <a:cubicBezTo>
                    <a:pt x="216549" y="153988"/>
                    <a:pt x="214542" y="152627"/>
                    <a:pt x="213204" y="151266"/>
                  </a:cubicBezTo>
                  <a:cubicBezTo>
                    <a:pt x="211865" y="150586"/>
                    <a:pt x="210527" y="149906"/>
                    <a:pt x="210527" y="149225"/>
                  </a:cubicBezTo>
                  <a:cubicBezTo>
                    <a:pt x="210527" y="149225"/>
                    <a:pt x="213204" y="146504"/>
                    <a:pt x="218556" y="142422"/>
                  </a:cubicBezTo>
                  <a:cubicBezTo>
                    <a:pt x="223909" y="138340"/>
                    <a:pt x="231270" y="133577"/>
                    <a:pt x="239968" y="130176"/>
                  </a:cubicBezTo>
                  <a:cubicBezTo>
                    <a:pt x="247998" y="126774"/>
                    <a:pt x="257365" y="125413"/>
                    <a:pt x="266733" y="127454"/>
                  </a:cubicBezTo>
                  <a:lnTo>
                    <a:pt x="283666" y="142212"/>
                  </a:lnTo>
                  <a:lnTo>
                    <a:pt x="257525" y="112672"/>
                  </a:lnTo>
                  <a:cubicBezTo>
                    <a:pt x="254189" y="109340"/>
                    <a:pt x="250854" y="106009"/>
                    <a:pt x="247519" y="103343"/>
                  </a:cubicBezTo>
                  <a:lnTo>
                    <a:pt x="247485" y="103309"/>
                  </a:lnTo>
                  <a:lnTo>
                    <a:pt x="232639" y="98937"/>
                  </a:lnTo>
                  <a:cubicBezTo>
                    <a:pt x="227309" y="98264"/>
                    <a:pt x="221980" y="97591"/>
                    <a:pt x="216650" y="98264"/>
                  </a:cubicBezTo>
                  <a:cubicBezTo>
                    <a:pt x="205991" y="98937"/>
                    <a:pt x="195998" y="101627"/>
                    <a:pt x="186672" y="107009"/>
                  </a:cubicBezTo>
                  <a:cubicBezTo>
                    <a:pt x="195332" y="102973"/>
                    <a:pt x="204659" y="100282"/>
                    <a:pt x="213985" y="100282"/>
                  </a:cubicBezTo>
                  <a:cubicBezTo>
                    <a:pt x="219981" y="100282"/>
                    <a:pt x="225311" y="100282"/>
                    <a:pt x="231306" y="100955"/>
                  </a:cubicBezTo>
                  <a:cubicBezTo>
                    <a:pt x="236636" y="102300"/>
                    <a:pt x="241965" y="103645"/>
                    <a:pt x="247295" y="106336"/>
                  </a:cubicBezTo>
                  <a:cubicBezTo>
                    <a:pt x="240633" y="115753"/>
                    <a:pt x="232639" y="120462"/>
                    <a:pt x="225311" y="122480"/>
                  </a:cubicBezTo>
                  <a:cubicBezTo>
                    <a:pt x="221313" y="123152"/>
                    <a:pt x="217316" y="123825"/>
                    <a:pt x="213319" y="123825"/>
                  </a:cubicBezTo>
                  <a:cubicBezTo>
                    <a:pt x="209322" y="123152"/>
                    <a:pt x="205325" y="123152"/>
                    <a:pt x="201328" y="121807"/>
                  </a:cubicBezTo>
                  <a:cubicBezTo>
                    <a:pt x="197997" y="121134"/>
                    <a:pt x="194666" y="119789"/>
                    <a:pt x="191335" y="119116"/>
                  </a:cubicBezTo>
                  <a:cubicBezTo>
                    <a:pt x="188004" y="117771"/>
                    <a:pt x="185339" y="116426"/>
                    <a:pt x="182675" y="115081"/>
                  </a:cubicBezTo>
                  <a:cubicBezTo>
                    <a:pt x="178011" y="112390"/>
                    <a:pt x="174680" y="110372"/>
                    <a:pt x="174014" y="110372"/>
                  </a:cubicBezTo>
                  <a:cubicBezTo>
                    <a:pt x="174014" y="110372"/>
                    <a:pt x="176679" y="107009"/>
                    <a:pt x="181342" y="102973"/>
                  </a:cubicBezTo>
                  <a:cubicBezTo>
                    <a:pt x="186005" y="98937"/>
                    <a:pt x="192001" y="94228"/>
                    <a:pt x="199329" y="90192"/>
                  </a:cubicBezTo>
                  <a:cubicBezTo>
                    <a:pt x="206657" y="86829"/>
                    <a:pt x="215318" y="84138"/>
                    <a:pt x="223978" y="85483"/>
                  </a:cubicBezTo>
                  <a:lnTo>
                    <a:pt x="242430" y="98259"/>
                  </a:lnTo>
                  <a:lnTo>
                    <a:pt x="238848" y="94681"/>
                  </a:lnTo>
                  <a:cubicBezTo>
                    <a:pt x="232845" y="89350"/>
                    <a:pt x="226842" y="84686"/>
                    <a:pt x="222173" y="80688"/>
                  </a:cubicBezTo>
                  <a:cubicBezTo>
                    <a:pt x="216837" y="76023"/>
                    <a:pt x="212167" y="72692"/>
                    <a:pt x="208165" y="69360"/>
                  </a:cubicBezTo>
                  <a:lnTo>
                    <a:pt x="204165" y="66613"/>
                  </a:lnTo>
                  <a:lnTo>
                    <a:pt x="204177" y="66625"/>
                  </a:lnTo>
                  <a:cubicBezTo>
                    <a:pt x="194236" y="64004"/>
                    <a:pt x="184295" y="62694"/>
                    <a:pt x="175016" y="64004"/>
                  </a:cubicBezTo>
                  <a:cubicBezTo>
                    <a:pt x="165075" y="65314"/>
                    <a:pt x="155796" y="68590"/>
                    <a:pt x="147844" y="73831"/>
                  </a:cubicBezTo>
                  <a:cubicBezTo>
                    <a:pt x="155134" y="69901"/>
                    <a:pt x="163749" y="67280"/>
                    <a:pt x="172365" y="65970"/>
                  </a:cubicBezTo>
                  <a:cubicBezTo>
                    <a:pt x="182969" y="64659"/>
                    <a:pt x="193573" y="65970"/>
                    <a:pt x="203514" y="69245"/>
                  </a:cubicBezTo>
                  <a:cubicBezTo>
                    <a:pt x="192910" y="86935"/>
                    <a:pt x="176342" y="88900"/>
                    <a:pt x="163087" y="86279"/>
                  </a:cubicBezTo>
                  <a:cubicBezTo>
                    <a:pt x="149169" y="84314"/>
                    <a:pt x="137240" y="78418"/>
                    <a:pt x="136577" y="77762"/>
                  </a:cubicBezTo>
                  <a:cubicBezTo>
                    <a:pt x="136577" y="77762"/>
                    <a:pt x="136577" y="77762"/>
                    <a:pt x="135914" y="77762"/>
                  </a:cubicBezTo>
                  <a:cubicBezTo>
                    <a:pt x="135914" y="77762"/>
                    <a:pt x="138565" y="74487"/>
                    <a:pt x="142542" y="70556"/>
                  </a:cubicBezTo>
                  <a:cubicBezTo>
                    <a:pt x="146518" y="67280"/>
                    <a:pt x="151820" y="62039"/>
                    <a:pt x="158447" y="58108"/>
                  </a:cubicBezTo>
                  <a:cubicBezTo>
                    <a:pt x="164744" y="54504"/>
                    <a:pt x="172365" y="51884"/>
                    <a:pt x="180152" y="52375"/>
                  </a:cubicBezTo>
                  <a:lnTo>
                    <a:pt x="199458" y="63380"/>
                  </a:lnTo>
                  <a:lnTo>
                    <a:pt x="197493" y="62030"/>
                  </a:lnTo>
                  <a:cubicBezTo>
                    <a:pt x="191490" y="58032"/>
                    <a:pt x="188155" y="56033"/>
                    <a:pt x="188155" y="56033"/>
                  </a:cubicBezTo>
                  <a:cubicBezTo>
                    <a:pt x="186154" y="54701"/>
                    <a:pt x="184820" y="51369"/>
                    <a:pt x="186154" y="48703"/>
                  </a:cubicBezTo>
                  <a:cubicBezTo>
                    <a:pt x="187488" y="46704"/>
                    <a:pt x="190823" y="46038"/>
                    <a:pt x="193491" y="47371"/>
                  </a:cubicBezTo>
                  <a:cubicBezTo>
                    <a:pt x="193491" y="47371"/>
                    <a:pt x="194158" y="48037"/>
                    <a:pt x="194158" y="48037"/>
                  </a:cubicBezTo>
                  <a:cubicBezTo>
                    <a:pt x="194158" y="48037"/>
                    <a:pt x="196826" y="50703"/>
                    <a:pt x="202829" y="55367"/>
                  </a:cubicBezTo>
                  <a:lnTo>
                    <a:pt x="213862" y="64814"/>
                  </a:lnTo>
                  <a:lnTo>
                    <a:pt x="209935" y="57865"/>
                  </a:lnTo>
                  <a:cubicBezTo>
                    <a:pt x="207352" y="50471"/>
                    <a:pt x="207352" y="41733"/>
                    <a:pt x="209289" y="33667"/>
                  </a:cubicBezTo>
                  <a:cubicBezTo>
                    <a:pt x="210581" y="25601"/>
                    <a:pt x="213164" y="18207"/>
                    <a:pt x="215101" y="12829"/>
                  </a:cubicBezTo>
                  <a:cubicBezTo>
                    <a:pt x="217684" y="8124"/>
                    <a:pt x="219622" y="4763"/>
                    <a:pt x="219622" y="4763"/>
                  </a:cubicBezTo>
                  <a:close/>
                  <a:moveTo>
                    <a:pt x="135914" y="0"/>
                  </a:moveTo>
                  <a:cubicBezTo>
                    <a:pt x="137269" y="0"/>
                    <a:pt x="150821" y="0"/>
                    <a:pt x="164373" y="5320"/>
                  </a:cubicBezTo>
                  <a:cubicBezTo>
                    <a:pt x="171149" y="8645"/>
                    <a:pt x="177925" y="12636"/>
                    <a:pt x="183346" y="18621"/>
                  </a:cubicBezTo>
                  <a:cubicBezTo>
                    <a:pt x="188089" y="25271"/>
                    <a:pt x="191477" y="33251"/>
                    <a:pt x="190799" y="43227"/>
                  </a:cubicBezTo>
                  <a:cubicBezTo>
                    <a:pt x="180636" y="39902"/>
                    <a:pt x="171827" y="34582"/>
                    <a:pt x="163696" y="27931"/>
                  </a:cubicBezTo>
                  <a:cubicBezTo>
                    <a:pt x="159630" y="25271"/>
                    <a:pt x="156242" y="22611"/>
                    <a:pt x="153532" y="19286"/>
                  </a:cubicBezTo>
                  <a:cubicBezTo>
                    <a:pt x="150144" y="15961"/>
                    <a:pt x="147433" y="12636"/>
                    <a:pt x="145400" y="8645"/>
                  </a:cubicBezTo>
                  <a:cubicBezTo>
                    <a:pt x="147433" y="12636"/>
                    <a:pt x="150144" y="16626"/>
                    <a:pt x="153532" y="20616"/>
                  </a:cubicBezTo>
                  <a:cubicBezTo>
                    <a:pt x="156920" y="24606"/>
                    <a:pt x="160308" y="27931"/>
                    <a:pt x="164373" y="31256"/>
                  </a:cubicBezTo>
                  <a:cubicBezTo>
                    <a:pt x="171827" y="37242"/>
                    <a:pt x="180636" y="42562"/>
                    <a:pt x="190122" y="45887"/>
                  </a:cubicBezTo>
                  <a:cubicBezTo>
                    <a:pt x="189444" y="45887"/>
                    <a:pt x="188767" y="45887"/>
                    <a:pt x="188767" y="45887"/>
                  </a:cubicBezTo>
                  <a:cubicBezTo>
                    <a:pt x="177925" y="49212"/>
                    <a:pt x="169794" y="47217"/>
                    <a:pt x="163018" y="43892"/>
                  </a:cubicBezTo>
                  <a:cubicBezTo>
                    <a:pt x="156242" y="39902"/>
                    <a:pt x="151499" y="33917"/>
                    <a:pt x="147433" y="27266"/>
                  </a:cubicBezTo>
                  <a:cubicBezTo>
                    <a:pt x="139302" y="14631"/>
                    <a:pt x="135914" y="0"/>
                    <a:pt x="135914"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9" name="gaoding-15">
            <a:extLst>
              <a:ext uri="{FF2B5EF4-FFF2-40B4-BE49-F238E27FC236}">
                <a16:creationId xmlns:a16="http://schemas.microsoft.com/office/drawing/2014/main" id="{9AABEB84-E94F-1C34-FAED-79CDCA95E5E2}"/>
              </a:ext>
            </a:extLst>
          </p:cNvPr>
          <p:cNvSpPr txBox="1"/>
          <p:nvPr/>
        </p:nvSpPr>
        <p:spPr>
          <a:xfrm>
            <a:off x="1237202" y="4507629"/>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sp>
        <p:nvSpPr>
          <p:cNvPr id="40" name="gaoding-15">
            <a:extLst>
              <a:ext uri="{FF2B5EF4-FFF2-40B4-BE49-F238E27FC236}">
                <a16:creationId xmlns:a16="http://schemas.microsoft.com/office/drawing/2014/main" id="{372EAD8D-C76B-D046-9430-ADD89A23F2F6}"/>
              </a:ext>
            </a:extLst>
          </p:cNvPr>
          <p:cNvSpPr txBox="1"/>
          <p:nvPr/>
        </p:nvSpPr>
        <p:spPr>
          <a:xfrm>
            <a:off x="4745263" y="4507629"/>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sp>
        <p:nvSpPr>
          <p:cNvPr id="41" name="gaoding-15">
            <a:extLst>
              <a:ext uri="{FF2B5EF4-FFF2-40B4-BE49-F238E27FC236}">
                <a16:creationId xmlns:a16="http://schemas.microsoft.com/office/drawing/2014/main" id="{52C6DB31-DD50-CA1E-6CF3-5894302F0AFF}"/>
              </a:ext>
            </a:extLst>
          </p:cNvPr>
          <p:cNvSpPr txBox="1"/>
          <p:nvPr/>
        </p:nvSpPr>
        <p:spPr>
          <a:xfrm>
            <a:off x="8255287" y="4507629"/>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grpSp>
        <p:nvGrpSpPr>
          <p:cNvPr id="6" name="组合 5">
            <a:extLst>
              <a:ext uri="{FF2B5EF4-FFF2-40B4-BE49-F238E27FC236}">
                <a16:creationId xmlns:a16="http://schemas.microsoft.com/office/drawing/2014/main" id="{DE5CDEB7-0E34-1396-5494-4D5E81355F91}"/>
              </a:ext>
            </a:extLst>
          </p:cNvPr>
          <p:cNvGrpSpPr/>
          <p:nvPr/>
        </p:nvGrpSpPr>
        <p:grpSpPr>
          <a:xfrm>
            <a:off x="4763577" y="3523527"/>
            <a:ext cx="2689861" cy="808037"/>
            <a:chOff x="1269902" y="3523527"/>
            <a:chExt cx="2689861" cy="808037"/>
          </a:xfrm>
        </p:grpSpPr>
        <p:sp>
          <p:nvSpPr>
            <p:cNvPr id="7" name="Rectangle 40">
              <a:extLst>
                <a:ext uri="{FF2B5EF4-FFF2-40B4-BE49-F238E27FC236}">
                  <a16:creationId xmlns:a16="http://schemas.microsoft.com/office/drawing/2014/main" id="{B7319147-D8B0-8E91-9966-CAC997F5FB6A}"/>
                </a:ext>
              </a:extLst>
            </p:cNvPr>
            <p:cNvSpPr/>
            <p:nvPr/>
          </p:nvSpPr>
          <p:spPr>
            <a:xfrm>
              <a:off x="1594943" y="3673602"/>
              <a:ext cx="2031326" cy="482440"/>
            </a:xfrm>
            <a:prstGeom prst="rect">
              <a:avLst/>
            </a:prstGeom>
          </p:spPr>
          <p:txBody>
            <a:bodyPr wrap="none">
              <a:spAutoFit/>
            </a:bodyPr>
            <a:lstStyle/>
            <a:p>
              <a:pPr algn="ctr">
                <a:lnSpc>
                  <a:spcPct val="110000"/>
                </a:lnSpc>
              </a:pPr>
              <a:r>
                <a:rPr lang="zh-CN" altLang="en-US" sz="2400" dirty="0">
                  <a:solidFill>
                    <a:schemeClr val="accent1">
                      <a:lumMod val="75000"/>
                    </a:schemeClr>
                  </a:solidFill>
                  <a:latin typeface="+mj-ea"/>
                  <a:ea typeface="+mj-ea"/>
                  <a:cs typeface="+mn-ea"/>
                  <a:sym typeface="+mn-lt"/>
                </a:rPr>
                <a:t>请添加小标题</a:t>
              </a:r>
              <a:endParaRPr lang="en-US" sz="2400" dirty="0">
                <a:solidFill>
                  <a:schemeClr val="accent1">
                    <a:lumMod val="75000"/>
                  </a:schemeClr>
                </a:solidFill>
                <a:latin typeface="+mj-ea"/>
                <a:ea typeface="+mj-ea"/>
                <a:cs typeface="+mn-ea"/>
                <a:sym typeface="+mn-lt"/>
              </a:endParaRPr>
            </a:p>
          </p:txBody>
        </p:sp>
        <p:sp>
          <p:nvSpPr>
            <p:cNvPr id="8" name="任意多边形: 形状 7">
              <a:extLst>
                <a:ext uri="{FF2B5EF4-FFF2-40B4-BE49-F238E27FC236}">
                  <a16:creationId xmlns:a16="http://schemas.microsoft.com/office/drawing/2014/main" id="{76F7B56E-1430-A185-4CB4-B10BDF662F49}"/>
                </a:ext>
              </a:extLst>
            </p:cNvPr>
            <p:cNvSpPr>
              <a:spLocks/>
            </p:cNvSpPr>
            <p:nvPr/>
          </p:nvSpPr>
          <p:spPr bwMode="auto">
            <a:xfrm>
              <a:off x="1269902" y="3523527"/>
              <a:ext cx="470361" cy="808037"/>
            </a:xfrm>
            <a:custGeom>
              <a:avLst/>
              <a:gdLst>
                <a:gd name="connsiteX0" fmla="*/ 340480 w 470361"/>
                <a:gd name="connsiteY0" fmla="*/ 28921 h 808037"/>
                <a:gd name="connsiteX1" fmla="*/ 349250 w 470361"/>
                <a:gd name="connsiteY1" fmla="*/ 30350 h 808037"/>
                <a:gd name="connsiteX2" fmla="*/ 333513 w 470361"/>
                <a:gd name="connsiteY2" fmla="*/ 53221 h 808037"/>
                <a:gd name="connsiteX3" fmla="*/ 315153 w 470361"/>
                <a:gd name="connsiteY3" fmla="*/ 64656 h 808037"/>
                <a:gd name="connsiteX4" fmla="*/ 290892 w 470361"/>
                <a:gd name="connsiteY4" fmla="*/ 63311 h 808037"/>
                <a:gd name="connsiteX5" fmla="*/ 313842 w 470361"/>
                <a:gd name="connsiteY5" fmla="*/ 43131 h 808037"/>
                <a:gd name="connsiteX6" fmla="*/ 325645 w 470361"/>
                <a:gd name="connsiteY6" fmla="*/ 37750 h 808037"/>
                <a:gd name="connsiteX7" fmla="*/ 338103 w 470361"/>
                <a:gd name="connsiteY7" fmla="*/ 35059 h 808037"/>
                <a:gd name="connsiteX8" fmla="*/ 323678 w 470361"/>
                <a:gd name="connsiteY8" fmla="*/ 37077 h 808037"/>
                <a:gd name="connsiteX9" fmla="*/ 310563 w 470361"/>
                <a:gd name="connsiteY9" fmla="*/ 43131 h 808037"/>
                <a:gd name="connsiteX10" fmla="*/ 288925 w 470361"/>
                <a:gd name="connsiteY10" fmla="*/ 61293 h 808037"/>
                <a:gd name="connsiteX11" fmla="*/ 288925 w 470361"/>
                <a:gd name="connsiteY11" fmla="*/ 59948 h 808037"/>
                <a:gd name="connsiteX12" fmla="*/ 299416 w 470361"/>
                <a:gd name="connsiteY12" fmla="*/ 37077 h 808037"/>
                <a:gd name="connsiteX13" fmla="*/ 320399 w 470361"/>
                <a:gd name="connsiteY13" fmla="*/ 29005 h 808037"/>
                <a:gd name="connsiteX14" fmla="*/ 340480 w 470361"/>
                <a:gd name="connsiteY14" fmla="*/ 28921 h 808037"/>
                <a:gd name="connsiteX15" fmla="*/ 278266 w 470361"/>
                <a:gd name="connsiteY15" fmla="*/ 0 h 808037"/>
                <a:gd name="connsiteX16" fmla="*/ 282349 w 470361"/>
                <a:gd name="connsiteY16" fmla="*/ 7983 h 808037"/>
                <a:gd name="connsiteX17" fmla="*/ 288472 w 470361"/>
                <a:gd name="connsiteY17" fmla="*/ 27940 h 808037"/>
                <a:gd name="connsiteX18" fmla="*/ 286346 w 470361"/>
                <a:gd name="connsiteY18" fmla="*/ 50808 h 808037"/>
                <a:gd name="connsiteX19" fmla="*/ 277397 w 470361"/>
                <a:gd name="connsiteY19" fmla="*/ 59479 h 808037"/>
                <a:gd name="connsiteX20" fmla="*/ 279885 w 470361"/>
                <a:gd name="connsiteY20" fmla="*/ 57562 h 808037"/>
                <a:gd name="connsiteX21" fmla="*/ 287203 w 470361"/>
                <a:gd name="connsiteY21" fmla="*/ 57562 h 808037"/>
                <a:gd name="connsiteX22" fmla="*/ 286537 w 470361"/>
                <a:gd name="connsiteY22" fmla="*/ 64894 h 808037"/>
                <a:gd name="connsiteX23" fmla="*/ 285872 w 470361"/>
                <a:gd name="connsiteY23" fmla="*/ 65560 h 808037"/>
                <a:gd name="connsiteX24" fmla="*/ 276558 w 470361"/>
                <a:gd name="connsiteY24" fmla="*/ 71559 h 808037"/>
                <a:gd name="connsiteX25" fmla="*/ 265913 w 470361"/>
                <a:gd name="connsiteY25" fmla="*/ 78891 h 808037"/>
                <a:gd name="connsiteX26" fmla="*/ 262916 w 470361"/>
                <a:gd name="connsiteY26" fmla="*/ 81294 h 808037"/>
                <a:gd name="connsiteX27" fmla="*/ 271685 w 470361"/>
                <a:gd name="connsiteY27" fmla="*/ 78439 h 808037"/>
                <a:gd name="connsiteX28" fmla="*/ 295053 w 470361"/>
                <a:gd name="connsiteY28" fmla="*/ 83655 h 808037"/>
                <a:gd name="connsiteX29" fmla="*/ 311744 w 470361"/>
                <a:gd name="connsiteY29" fmla="*/ 96043 h 808037"/>
                <a:gd name="connsiteX30" fmla="*/ 319088 w 470361"/>
                <a:gd name="connsiteY30" fmla="*/ 103215 h 808037"/>
                <a:gd name="connsiteX31" fmla="*/ 318420 w 470361"/>
                <a:gd name="connsiteY31" fmla="*/ 103215 h 808037"/>
                <a:gd name="connsiteX32" fmla="*/ 309741 w 470361"/>
                <a:gd name="connsiteY32" fmla="*/ 107127 h 808037"/>
                <a:gd name="connsiteX33" fmla="*/ 291715 w 470361"/>
                <a:gd name="connsiteY33" fmla="*/ 112995 h 808037"/>
                <a:gd name="connsiteX34" fmla="*/ 269015 w 470361"/>
                <a:gd name="connsiteY34" fmla="*/ 112343 h 808037"/>
                <a:gd name="connsiteX35" fmla="*/ 248318 w 470361"/>
                <a:gd name="connsiteY35" fmla="*/ 96043 h 808037"/>
                <a:gd name="connsiteX36" fmla="*/ 264341 w 470361"/>
                <a:gd name="connsiteY36" fmla="*/ 92131 h 808037"/>
                <a:gd name="connsiteX37" fmla="*/ 280365 w 470361"/>
                <a:gd name="connsiteY37" fmla="*/ 92131 h 808037"/>
                <a:gd name="connsiteX38" fmla="*/ 306403 w 470361"/>
                <a:gd name="connsiteY38" fmla="*/ 99303 h 808037"/>
                <a:gd name="connsiteX39" fmla="*/ 278362 w 470361"/>
                <a:gd name="connsiteY39" fmla="*/ 90175 h 808037"/>
                <a:gd name="connsiteX40" fmla="*/ 248048 w 470361"/>
                <a:gd name="connsiteY40" fmla="*/ 93393 h 808037"/>
                <a:gd name="connsiteX41" fmla="*/ 235975 w 470361"/>
                <a:gd name="connsiteY41" fmla="*/ 103553 h 808037"/>
                <a:gd name="connsiteX42" fmla="*/ 227327 w 470361"/>
                <a:gd name="connsiteY42" fmla="*/ 112218 h 808037"/>
                <a:gd name="connsiteX43" fmla="*/ 217347 w 470361"/>
                <a:gd name="connsiteY43" fmla="*/ 120883 h 808037"/>
                <a:gd name="connsiteX44" fmla="*/ 211348 w 470361"/>
                <a:gd name="connsiteY44" fmla="*/ 127796 h 808037"/>
                <a:gd name="connsiteX45" fmla="*/ 229600 w 470361"/>
                <a:gd name="connsiteY45" fmla="*/ 114709 h 808037"/>
                <a:gd name="connsiteX46" fmla="*/ 254411 w 470361"/>
                <a:gd name="connsiteY46" fmla="*/ 118704 h 808037"/>
                <a:gd name="connsiteX47" fmla="*/ 274529 w 470361"/>
                <a:gd name="connsiteY47" fmla="*/ 130687 h 808037"/>
                <a:gd name="connsiteX48" fmla="*/ 282576 w 470361"/>
                <a:gd name="connsiteY48" fmla="*/ 138010 h 808037"/>
                <a:gd name="connsiteX49" fmla="*/ 281905 w 470361"/>
                <a:gd name="connsiteY49" fmla="*/ 138010 h 808037"/>
                <a:gd name="connsiteX50" fmla="*/ 273188 w 470361"/>
                <a:gd name="connsiteY50" fmla="*/ 143336 h 808037"/>
                <a:gd name="connsiteX51" fmla="*/ 254411 w 470361"/>
                <a:gd name="connsiteY51" fmla="*/ 150658 h 808037"/>
                <a:gd name="connsiteX52" fmla="*/ 230270 w 470361"/>
                <a:gd name="connsiteY52" fmla="*/ 151990 h 808037"/>
                <a:gd name="connsiteX53" fmla="*/ 205459 w 470361"/>
                <a:gd name="connsiteY53" fmla="*/ 136678 h 808037"/>
                <a:gd name="connsiteX54" fmla="*/ 222223 w 470361"/>
                <a:gd name="connsiteY54" fmla="*/ 130687 h 808037"/>
                <a:gd name="connsiteX55" fmla="*/ 230941 w 470361"/>
                <a:gd name="connsiteY55" fmla="*/ 129355 h 808037"/>
                <a:gd name="connsiteX56" fmla="*/ 239658 w 470361"/>
                <a:gd name="connsiteY56" fmla="*/ 129355 h 808037"/>
                <a:gd name="connsiteX57" fmla="*/ 268494 w 470361"/>
                <a:gd name="connsiteY57" fmla="*/ 134681 h 808037"/>
                <a:gd name="connsiteX58" fmla="*/ 237395 w 470361"/>
                <a:gd name="connsiteY58" fmla="*/ 126859 h 808037"/>
                <a:gd name="connsiteX59" fmla="*/ 206223 w 470361"/>
                <a:gd name="connsiteY59" fmla="*/ 133700 h 808037"/>
                <a:gd name="connsiteX60" fmla="*/ 179828 w 470361"/>
                <a:gd name="connsiteY60" fmla="*/ 164112 h 808037"/>
                <a:gd name="connsiteX61" fmla="*/ 187287 w 470361"/>
                <a:gd name="connsiteY61" fmla="*/ 159800 h 808037"/>
                <a:gd name="connsiteX62" fmla="*/ 214364 w 470361"/>
                <a:gd name="connsiteY62" fmla="*/ 161119 h 808037"/>
                <a:gd name="connsiteX63" fmla="*/ 236817 w 470361"/>
                <a:gd name="connsiteY63" fmla="*/ 172329 h 808037"/>
                <a:gd name="connsiteX64" fmla="*/ 246063 w 470361"/>
                <a:gd name="connsiteY64" fmla="*/ 178923 h 808037"/>
                <a:gd name="connsiteX65" fmla="*/ 237478 w 470361"/>
                <a:gd name="connsiteY65" fmla="*/ 185517 h 808037"/>
                <a:gd name="connsiteX66" fmla="*/ 218326 w 470361"/>
                <a:gd name="connsiteY66" fmla="*/ 195408 h 808037"/>
                <a:gd name="connsiteX67" fmla="*/ 193231 w 470361"/>
                <a:gd name="connsiteY67" fmla="*/ 199365 h 808037"/>
                <a:gd name="connsiteX68" fmla="*/ 165494 w 470361"/>
                <a:gd name="connsiteY68" fmla="*/ 186176 h 808037"/>
                <a:gd name="connsiteX69" fmla="*/ 200495 w 470361"/>
                <a:gd name="connsiteY69" fmla="*/ 174307 h 808037"/>
                <a:gd name="connsiteX70" fmla="*/ 231534 w 470361"/>
                <a:gd name="connsiteY70" fmla="*/ 176945 h 808037"/>
                <a:gd name="connsiteX71" fmla="*/ 197193 w 470361"/>
                <a:gd name="connsiteY71" fmla="*/ 172329 h 808037"/>
                <a:gd name="connsiteX72" fmla="*/ 164500 w 470361"/>
                <a:gd name="connsiteY72" fmla="*/ 183210 h 808037"/>
                <a:gd name="connsiteX73" fmla="*/ 156141 w 470361"/>
                <a:gd name="connsiteY73" fmla="*/ 194203 h 808037"/>
                <a:gd name="connsiteX74" fmla="*/ 146161 w 470361"/>
                <a:gd name="connsiteY74" fmla="*/ 209533 h 808037"/>
                <a:gd name="connsiteX75" fmla="*/ 140839 w 470361"/>
                <a:gd name="connsiteY75" fmla="*/ 217532 h 808037"/>
                <a:gd name="connsiteX76" fmla="*/ 139849 w 470361"/>
                <a:gd name="connsiteY76" fmla="*/ 219232 h 808037"/>
                <a:gd name="connsiteX77" fmla="*/ 141663 w 470361"/>
                <a:gd name="connsiteY77" fmla="*/ 217442 h 808037"/>
                <a:gd name="connsiteX78" fmla="*/ 148328 w 470361"/>
                <a:gd name="connsiteY78" fmla="*/ 213496 h 808037"/>
                <a:gd name="connsiteX79" fmla="*/ 178321 w 470361"/>
                <a:gd name="connsiteY79" fmla="*/ 211523 h 808037"/>
                <a:gd name="connsiteX80" fmla="*/ 203649 w 470361"/>
                <a:gd name="connsiteY80" fmla="*/ 220073 h 808037"/>
                <a:gd name="connsiteX81" fmla="*/ 214313 w 470361"/>
                <a:gd name="connsiteY81" fmla="*/ 225992 h 808037"/>
                <a:gd name="connsiteX82" fmla="*/ 187652 w 470361"/>
                <a:gd name="connsiteY82" fmla="*/ 247037 h 808037"/>
                <a:gd name="connsiteX83" fmla="*/ 161659 w 470361"/>
                <a:gd name="connsiteY83" fmla="*/ 254929 h 808037"/>
                <a:gd name="connsiteX84" fmla="*/ 128999 w 470361"/>
                <a:gd name="connsiteY84" fmla="*/ 245722 h 808037"/>
                <a:gd name="connsiteX85" fmla="*/ 145662 w 470361"/>
                <a:gd name="connsiteY85" fmla="*/ 233884 h 808037"/>
                <a:gd name="connsiteX86" fmla="*/ 164991 w 470361"/>
                <a:gd name="connsiteY86" fmla="*/ 227307 h 808037"/>
                <a:gd name="connsiteX87" fmla="*/ 181654 w 470361"/>
                <a:gd name="connsiteY87" fmla="*/ 224677 h 808037"/>
                <a:gd name="connsiteX88" fmla="*/ 198317 w 470361"/>
                <a:gd name="connsiteY88" fmla="*/ 225992 h 808037"/>
                <a:gd name="connsiteX89" fmla="*/ 179654 w 470361"/>
                <a:gd name="connsiteY89" fmla="*/ 223361 h 808037"/>
                <a:gd name="connsiteX90" fmla="*/ 160992 w 470361"/>
                <a:gd name="connsiteY90" fmla="*/ 225334 h 808037"/>
                <a:gd name="connsiteX91" fmla="*/ 142996 w 470361"/>
                <a:gd name="connsiteY91" fmla="*/ 231911 h 808037"/>
                <a:gd name="connsiteX92" fmla="*/ 127000 w 470361"/>
                <a:gd name="connsiteY92" fmla="*/ 243091 h 808037"/>
                <a:gd name="connsiteX93" fmla="*/ 127433 w 470361"/>
                <a:gd name="connsiteY93" fmla="*/ 241808 h 808037"/>
                <a:gd name="connsiteX94" fmla="*/ 117554 w 470361"/>
                <a:gd name="connsiteY94" fmla="*/ 260190 h 808037"/>
                <a:gd name="connsiteX95" fmla="*/ 108800 w 470361"/>
                <a:gd name="connsiteY95" fmla="*/ 286964 h 808037"/>
                <a:gd name="connsiteX96" fmla="*/ 116055 w 470361"/>
                <a:gd name="connsiteY96" fmla="*/ 278496 h 808037"/>
                <a:gd name="connsiteX97" fmla="*/ 147471 w 470361"/>
                <a:gd name="connsiteY97" fmla="*/ 270538 h 808037"/>
                <a:gd name="connsiteX98" fmla="*/ 176213 w 470361"/>
                <a:gd name="connsiteY98" fmla="*/ 275180 h 808037"/>
                <a:gd name="connsiteX99" fmla="*/ 188913 w 470361"/>
                <a:gd name="connsiteY99" fmla="*/ 279822 h 808037"/>
                <a:gd name="connsiteX100" fmla="*/ 182229 w 470361"/>
                <a:gd name="connsiteY100" fmla="*/ 288443 h 808037"/>
                <a:gd name="connsiteX101" fmla="*/ 165518 w 470361"/>
                <a:gd name="connsiteY101" fmla="*/ 305021 h 808037"/>
                <a:gd name="connsiteX102" fmla="*/ 160171 w 470361"/>
                <a:gd name="connsiteY102" fmla="*/ 309000 h 808037"/>
                <a:gd name="connsiteX103" fmla="*/ 154155 w 470361"/>
                <a:gd name="connsiteY103" fmla="*/ 312978 h 808037"/>
                <a:gd name="connsiteX104" fmla="*/ 140118 w 470361"/>
                <a:gd name="connsiteY104" fmla="*/ 318946 h 808037"/>
                <a:gd name="connsiteX105" fmla="*/ 103355 w 470361"/>
                <a:gd name="connsiteY105" fmla="*/ 316294 h 808037"/>
                <a:gd name="connsiteX106" fmla="*/ 110039 w 470361"/>
                <a:gd name="connsiteY106" fmla="*/ 307673 h 808037"/>
                <a:gd name="connsiteX107" fmla="*/ 118060 w 470361"/>
                <a:gd name="connsiteY107" fmla="*/ 300379 h 808037"/>
                <a:gd name="connsiteX108" fmla="*/ 136776 w 470361"/>
                <a:gd name="connsiteY108" fmla="*/ 289106 h 808037"/>
                <a:gd name="connsiteX109" fmla="*/ 154155 w 470361"/>
                <a:gd name="connsiteY109" fmla="*/ 283801 h 808037"/>
                <a:gd name="connsiteX110" fmla="*/ 162845 w 470361"/>
                <a:gd name="connsiteY110" fmla="*/ 282475 h 808037"/>
                <a:gd name="connsiteX111" fmla="*/ 172202 w 470361"/>
                <a:gd name="connsiteY111" fmla="*/ 281811 h 808037"/>
                <a:gd name="connsiteX112" fmla="*/ 162176 w 470361"/>
                <a:gd name="connsiteY112" fmla="*/ 281811 h 808037"/>
                <a:gd name="connsiteX113" fmla="*/ 152150 w 470361"/>
                <a:gd name="connsiteY113" fmla="*/ 282475 h 808037"/>
                <a:gd name="connsiteX114" fmla="*/ 142123 w 470361"/>
                <a:gd name="connsiteY114" fmla="*/ 284464 h 808037"/>
                <a:gd name="connsiteX115" fmla="*/ 132097 w 470361"/>
                <a:gd name="connsiteY115" fmla="*/ 288443 h 808037"/>
                <a:gd name="connsiteX116" fmla="*/ 114718 w 470361"/>
                <a:gd name="connsiteY116" fmla="*/ 299053 h 808037"/>
                <a:gd name="connsiteX117" fmla="*/ 106697 w 470361"/>
                <a:gd name="connsiteY117" fmla="*/ 305684 h 808037"/>
                <a:gd name="connsiteX118" fmla="*/ 102563 w 470361"/>
                <a:gd name="connsiteY118" fmla="*/ 311016 h 808037"/>
                <a:gd name="connsiteX119" fmla="*/ 100922 w 470361"/>
                <a:gd name="connsiteY119" fmla="*/ 319513 h 808037"/>
                <a:gd name="connsiteX120" fmla="*/ 96930 w 470361"/>
                <a:gd name="connsiteY120" fmla="*/ 340175 h 808037"/>
                <a:gd name="connsiteX121" fmla="*/ 93603 w 470361"/>
                <a:gd name="connsiteY121" fmla="*/ 360838 h 808037"/>
                <a:gd name="connsiteX122" fmla="*/ 93463 w 470361"/>
                <a:gd name="connsiteY122" fmla="*/ 363094 h 808037"/>
                <a:gd name="connsiteX123" fmla="*/ 94432 w 470361"/>
                <a:gd name="connsiteY123" fmla="*/ 360495 h 808037"/>
                <a:gd name="connsiteX124" fmla="*/ 99691 w 470361"/>
                <a:gd name="connsiteY124" fmla="*/ 352359 h 808037"/>
                <a:gd name="connsiteX125" fmla="*/ 112837 w 470361"/>
                <a:gd name="connsiteY125" fmla="*/ 341511 h 808037"/>
                <a:gd name="connsiteX126" fmla="*/ 129270 w 470361"/>
                <a:gd name="connsiteY126" fmla="*/ 336087 h 808037"/>
                <a:gd name="connsiteX127" fmla="*/ 160822 w 470361"/>
                <a:gd name="connsiteY127" fmla="*/ 334053 h 808037"/>
                <a:gd name="connsiteX128" fmla="*/ 174626 w 470361"/>
                <a:gd name="connsiteY128" fmla="*/ 336087 h 808037"/>
                <a:gd name="connsiteX129" fmla="*/ 170025 w 470361"/>
                <a:gd name="connsiteY129" fmla="*/ 346935 h 808037"/>
                <a:gd name="connsiteX130" fmla="*/ 164766 w 470361"/>
                <a:gd name="connsiteY130" fmla="*/ 356427 h 808037"/>
                <a:gd name="connsiteX131" fmla="*/ 157535 w 470361"/>
                <a:gd name="connsiteY131" fmla="*/ 367275 h 808037"/>
                <a:gd name="connsiteX132" fmla="*/ 147675 w 470361"/>
                <a:gd name="connsiteY132" fmla="*/ 378800 h 808037"/>
                <a:gd name="connsiteX133" fmla="*/ 135186 w 470361"/>
                <a:gd name="connsiteY133" fmla="*/ 388292 h 808037"/>
                <a:gd name="connsiteX134" fmla="*/ 97061 w 470361"/>
                <a:gd name="connsiteY134" fmla="*/ 396428 h 808037"/>
                <a:gd name="connsiteX135" fmla="*/ 107578 w 470361"/>
                <a:gd name="connsiteY135" fmla="*/ 375410 h 808037"/>
                <a:gd name="connsiteX136" fmla="*/ 123354 w 470361"/>
                <a:gd name="connsiteY136" fmla="*/ 358461 h 808037"/>
                <a:gd name="connsiteX137" fmla="*/ 131242 w 470361"/>
                <a:gd name="connsiteY137" fmla="*/ 352359 h 808037"/>
                <a:gd name="connsiteX138" fmla="*/ 139788 w 470361"/>
                <a:gd name="connsiteY138" fmla="*/ 348291 h 808037"/>
                <a:gd name="connsiteX139" fmla="*/ 158193 w 470361"/>
                <a:gd name="connsiteY139" fmla="*/ 342189 h 808037"/>
                <a:gd name="connsiteX140" fmla="*/ 137158 w 470361"/>
                <a:gd name="connsiteY140" fmla="*/ 347613 h 808037"/>
                <a:gd name="connsiteX141" fmla="*/ 127956 w 470361"/>
                <a:gd name="connsiteY141" fmla="*/ 352359 h 808037"/>
                <a:gd name="connsiteX142" fmla="*/ 118753 w 470361"/>
                <a:gd name="connsiteY142" fmla="*/ 358461 h 808037"/>
                <a:gd name="connsiteX143" fmla="*/ 103634 w 470361"/>
                <a:gd name="connsiteY143" fmla="*/ 374732 h 808037"/>
                <a:gd name="connsiteX144" fmla="*/ 97719 w 470361"/>
                <a:gd name="connsiteY144" fmla="*/ 384224 h 808037"/>
                <a:gd name="connsiteX145" fmla="*/ 95089 w 470361"/>
                <a:gd name="connsiteY145" fmla="*/ 389648 h 808037"/>
                <a:gd name="connsiteX146" fmla="*/ 93351 w 470361"/>
                <a:gd name="connsiteY146" fmla="*/ 394428 h 808037"/>
                <a:gd name="connsiteX147" fmla="*/ 96098 w 470361"/>
                <a:gd name="connsiteY147" fmla="*/ 425659 h 808037"/>
                <a:gd name="connsiteX148" fmla="*/ 100817 w 470361"/>
                <a:gd name="connsiteY148" fmla="*/ 444206 h 808037"/>
                <a:gd name="connsiteX149" fmla="*/ 102191 w 470361"/>
                <a:gd name="connsiteY149" fmla="*/ 435471 h 808037"/>
                <a:gd name="connsiteX150" fmla="*/ 113566 w 470361"/>
                <a:gd name="connsiteY150" fmla="*/ 419397 h 808037"/>
                <a:gd name="connsiteX151" fmla="*/ 120926 w 470361"/>
                <a:gd name="connsiteY151" fmla="*/ 414039 h 808037"/>
                <a:gd name="connsiteX152" fmla="*/ 128955 w 470361"/>
                <a:gd name="connsiteY152" fmla="*/ 408682 h 808037"/>
                <a:gd name="connsiteX153" fmla="*/ 161742 w 470361"/>
                <a:gd name="connsiteY153" fmla="*/ 397966 h 808037"/>
                <a:gd name="connsiteX154" fmla="*/ 177801 w 470361"/>
                <a:gd name="connsiteY154" fmla="*/ 395287 h 808037"/>
                <a:gd name="connsiteX155" fmla="*/ 177132 w 470361"/>
                <a:gd name="connsiteY155" fmla="*/ 395957 h 808037"/>
                <a:gd name="connsiteX156" fmla="*/ 175794 w 470361"/>
                <a:gd name="connsiteY156" fmla="*/ 407342 h 808037"/>
                <a:gd name="connsiteX157" fmla="*/ 173117 w 470361"/>
                <a:gd name="connsiteY157" fmla="*/ 418728 h 808037"/>
                <a:gd name="connsiteX158" fmla="*/ 168433 w 470361"/>
                <a:gd name="connsiteY158" fmla="*/ 432122 h 808037"/>
                <a:gd name="connsiteX159" fmla="*/ 161742 w 470361"/>
                <a:gd name="connsiteY159" fmla="*/ 446186 h 808037"/>
                <a:gd name="connsiteX160" fmla="*/ 151036 w 470361"/>
                <a:gd name="connsiteY160" fmla="*/ 460251 h 808037"/>
                <a:gd name="connsiteX161" fmla="*/ 113566 w 470361"/>
                <a:gd name="connsiteY161" fmla="*/ 481012 h 808037"/>
                <a:gd name="connsiteX162" fmla="*/ 129625 w 470361"/>
                <a:gd name="connsiteY162" fmla="*/ 433462 h 808037"/>
                <a:gd name="connsiteX163" fmla="*/ 143676 w 470361"/>
                <a:gd name="connsiteY163" fmla="*/ 418058 h 808037"/>
                <a:gd name="connsiteX164" fmla="*/ 161742 w 470361"/>
                <a:gd name="connsiteY164" fmla="*/ 406672 h 808037"/>
                <a:gd name="connsiteX165" fmla="*/ 141000 w 470361"/>
                <a:gd name="connsiteY165" fmla="*/ 418058 h 808037"/>
                <a:gd name="connsiteX166" fmla="*/ 124941 w 470361"/>
                <a:gd name="connsiteY166" fmla="*/ 435471 h 808037"/>
                <a:gd name="connsiteX167" fmla="*/ 113650 w 470361"/>
                <a:gd name="connsiteY167" fmla="*/ 456735 h 808037"/>
                <a:gd name="connsiteX168" fmla="*/ 109908 w 470361"/>
                <a:gd name="connsiteY168" fmla="*/ 475788 h 808037"/>
                <a:gd name="connsiteX169" fmla="*/ 122876 w 470361"/>
                <a:gd name="connsiteY169" fmla="*/ 508811 h 808037"/>
                <a:gd name="connsiteX170" fmla="*/ 133354 w 470361"/>
                <a:gd name="connsiteY170" fmla="*/ 530555 h 808037"/>
                <a:gd name="connsiteX171" fmla="*/ 132152 w 470361"/>
                <a:gd name="connsiteY171" fmla="*/ 521216 h 808037"/>
                <a:gd name="connsiteX172" fmla="*/ 138741 w 470361"/>
                <a:gd name="connsiteY172" fmla="*/ 501803 h 808037"/>
                <a:gd name="connsiteX173" fmla="*/ 151262 w 470361"/>
                <a:gd name="connsiteY173" fmla="*/ 485067 h 808037"/>
                <a:gd name="connsiteX174" fmla="*/ 166418 w 470361"/>
                <a:gd name="connsiteY174" fmla="*/ 472348 h 808037"/>
                <a:gd name="connsiteX175" fmla="*/ 180915 w 470361"/>
                <a:gd name="connsiteY175" fmla="*/ 463645 h 808037"/>
                <a:gd name="connsiteX176" fmla="*/ 196071 w 470361"/>
                <a:gd name="connsiteY176" fmla="*/ 455612 h 808037"/>
                <a:gd name="connsiteX177" fmla="*/ 196071 w 470361"/>
                <a:gd name="connsiteY177" fmla="*/ 456282 h 808037"/>
                <a:gd name="connsiteX178" fmla="*/ 198707 w 470361"/>
                <a:gd name="connsiteY178" fmla="*/ 497117 h 808037"/>
                <a:gd name="connsiteX179" fmla="*/ 189482 w 470361"/>
                <a:gd name="connsiteY179" fmla="*/ 531927 h 808037"/>
                <a:gd name="connsiteX180" fmla="*/ 157192 w 470361"/>
                <a:gd name="connsiteY180" fmla="*/ 566068 h 808037"/>
                <a:gd name="connsiteX181" fmla="*/ 159169 w 470361"/>
                <a:gd name="connsiteY181" fmla="*/ 511175 h 808037"/>
                <a:gd name="connsiteX182" fmla="*/ 183551 w 470361"/>
                <a:gd name="connsiteY182" fmla="*/ 472348 h 808037"/>
                <a:gd name="connsiteX183" fmla="*/ 154557 w 470361"/>
                <a:gd name="connsiteY183" fmla="*/ 513852 h 808037"/>
                <a:gd name="connsiteX184" fmla="*/ 149944 w 470361"/>
                <a:gd name="connsiteY184" fmla="*/ 539960 h 808037"/>
                <a:gd name="connsiteX185" fmla="*/ 150603 w 470361"/>
                <a:gd name="connsiteY185" fmla="*/ 553349 h 808037"/>
                <a:gd name="connsiteX186" fmla="*/ 151874 w 470361"/>
                <a:gd name="connsiteY186" fmla="*/ 561961 h 808037"/>
                <a:gd name="connsiteX187" fmla="*/ 166785 w 470361"/>
                <a:gd name="connsiteY187" fmla="*/ 582797 h 808037"/>
                <a:gd name="connsiteX188" fmla="*/ 190781 w 470361"/>
                <a:gd name="connsiteY188" fmla="*/ 607384 h 808037"/>
                <a:gd name="connsiteX189" fmla="*/ 188663 w 470361"/>
                <a:gd name="connsiteY189" fmla="*/ 600254 h 808037"/>
                <a:gd name="connsiteX190" fmla="*/ 190002 w 470361"/>
                <a:gd name="connsiteY190" fmla="*/ 578381 h 808037"/>
                <a:gd name="connsiteX191" fmla="*/ 198033 w 470361"/>
                <a:gd name="connsiteY191" fmla="*/ 557171 h 808037"/>
                <a:gd name="connsiteX192" fmla="*/ 223464 w 470361"/>
                <a:gd name="connsiteY192" fmla="*/ 525356 h 808037"/>
                <a:gd name="connsiteX193" fmla="*/ 236849 w 470361"/>
                <a:gd name="connsiteY193" fmla="*/ 512762 h 808037"/>
                <a:gd name="connsiteX194" fmla="*/ 236849 w 470361"/>
                <a:gd name="connsiteY194" fmla="*/ 513425 h 808037"/>
                <a:gd name="connsiteX195" fmla="*/ 252242 w 470361"/>
                <a:gd name="connsiteY195" fmla="*/ 555845 h 808037"/>
                <a:gd name="connsiteX196" fmla="*/ 254919 w 470361"/>
                <a:gd name="connsiteY196" fmla="*/ 574404 h 808037"/>
                <a:gd name="connsiteX197" fmla="*/ 254919 w 470361"/>
                <a:gd name="connsiteY197" fmla="*/ 584347 h 808037"/>
                <a:gd name="connsiteX198" fmla="*/ 253580 w 470361"/>
                <a:gd name="connsiteY198" fmla="*/ 594952 h 808037"/>
                <a:gd name="connsiteX199" fmla="*/ 228818 w 470361"/>
                <a:gd name="connsiteY199" fmla="*/ 639361 h 808037"/>
                <a:gd name="connsiteX200" fmla="*/ 214764 w 470361"/>
                <a:gd name="connsiteY200" fmla="*/ 581695 h 808037"/>
                <a:gd name="connsiteX201" fmla="*/ 218779 w 470361"/>
                <a:gd name="connsiteY201" fmla="*/ 557171 h 808037"/>
                <a:gd name="connsiteX202" fmla="*/ 228818 w 470361"/>
                <a:gd name="connsiteY202" fmla="*/ 534635 h 808037"/>
                <a:gd name="connsiteX203" fmla="*/ 216102 w 470361"/>
                <a:gd name="connsiteY203" fmla="*/ 559159 h 808037"/>
                <a:gd name="connsiteX204" fmla="*/ 212756 w 470361"/>
                <a:gd name="connsiteY204" fmla="*/ 572416 h 808037"/>
                <a:gd name="connsiteX205" fmla="*/ 210749 w 470361"/>
                <a:gd name="connsiteY205" fmla="*/ 586335 h 808037"/>
                <a:gd name="connsiteX206" fmla="*/ 213676 w 470361"/>
                <a:gd name="connsiteY206" fmla="*/ 614588 h 808037"/>
                <a:gd name="connsiteX207" fmla="*/ 222003 w 470361"/>
                <a:gd name="connsiteY207" fmla="*/ 635896 h 808037"/>
                <a:gd name="connsiteX208" fmla="*/ 225996 w 470361"/>
                <a:gd name="connsiteY208" fmla="*/ 639453 h 808037"/>
                <a:gd name="connsiteX209" fmla="*/ 241298 w 470361"/>
                <a:gd name="connsiteY209" fmla="*/ 652117 h 808037"/>
                <a:gd name="connsiteX210" fmla="*/ 248616 w 470361"/>
                <a:gd name="connsiteY210" fmla="*/ 658116 h 808037"/>
                <a:gd name="connsiteX211" fmla="*/ 256599 w 470361"/>
                <a:gd name="connsiteY211" fmla="*/ 664115 h 808037"/>
                <a:gd name="connsiteX212" fmla="*/ 280415 w 470361"/>
                <a:gd name="connsiteY212" fmla="*/ 678120 h 808037"/>
                <a:gd name="connsiteX213" fmla="*/ 272011 w 470361"/>
                <a:gd name="connsiteY213" fmla="*/ 667083 h 808037"/>
                <a:gd name="connsiteX214" fmla="*/ 268028 w 470361"/>
                <a:gd name="connsiteY214" fmla="*/ 655774 h 808037"/>
                <a:gd name="connsiteX215" fmla="*/ 266700 w 470361"/>
                <a:gd name="connsiteY215" fmla="*/ 643799 h 808037"/>
                <a:gd name="connsiteX216" fmla="*/ 269355 w 470361"/>
                <a:gd name="connsiteY216" fmla="*/ 619186 h 808037"/>
                <a:gd name="connsiteX217" fmla="*/ 286616 w 470361"/>
                <a:gd name="connsiteY217" fmla="*/ 578606 h 808037"/>
                <a:gd name="connsiteX218" fmla="*/ 297238 w 470361"/>
                <a:gd name="connsiteY218" fmla="*/ 561975 h 808037"/>
                <a:gd name="connsiteX219" fmla="*/ 325784 w 470361"/>
                <a:gd name="connsiteY219" fmla="*/ 603220 h 808037"/>
                <a:gd name="connsiteX220" fmla="*/ 338397 w 470361"/>
                <a:gd name="connsiteY220" fmla="*/ 644465 h 808037"/>
                <a:gd name="connsiteX221" fmla="*/ 324456 w 470361"/>
                <a:gd name="connsiteY221" fmla="*/ 697684 h 808037"/>
                <a:gd name="connsiteX222" fmla="*/ 293918 w 470361"/>
                <a:gd name="connsiteY222" fmla="*/ 640473 h 808037"/>
                <a:gd name="connsiteX223" fmla="*/ 290599 w 470361"/>
                <a:gd name="connsiteY223" fmla="*/ 613864 h 808037"/>
                <a:gd name="connsiteX224" fmla="*/ 291927 w 470361"/>
                <a:gd name="connsiteY224" fmla="*/ 599894 h 808037"/>
                <a:gd name="connsiteX225" fmla="*/ 294582 w 470361"/>
                <a:gd name="connsiteY225" fmla="*/ 586589 h 808037"/>
                <a:gd name="connsiteX226" fmla="*/ 290599 w 470361"/>
                <a:gd name="connsiteY226" fmla="*/ 601224 h 808037"/>
                <a:gd name="connsiteX227" fmla="*/ 288607 w 470361"/>
                <a:gd name="connsiteY227" fmla="*/ 616525 h 808037"/>
                <a:gd name="connsiteX228" fmla="*/ 291263 w 470361"/>
                <a:gd name="connsiteY228" fmla="*/ 646460 h 808037"/>
                <a:gd name="connsiteX229" fmla="*/ 301553 w 470361"/>
                <a:gd name="connsiteY229" fmla="*/ 675565 h 808037"/>
                <a:gd name="connsiteX230" fmla="*/ 319025 w 470361"/>
                <a:gd name="connsiteY230" fmla="*/ 700553 h 808037"/>
                <a:gd name="connsiteX231" fmla="*/ 374356 w 470361"/>
                <a:gd name="connsiteY231" fmla="*/ 720771 h 808037"/>
                <a:gd name="connsiteX232" fmla="*/ 398306 w 470361"/>
                <a:gd name="connsiteY232" fmla="*/ 727436 h 808037"/>
                <a:gd name="connsiteX233" fmla="*/ 418930 w 470361"/>
                <a:gd name="connsiteY233" fmla="*/ 732102 h 808037"/>
                <a:gd name="connsiteX234" fmla="*/ 448203 w 470361"/>
                <a:gd name="connsiteY234" fmla="*/ 737434 h 808037"/>
                <a:gd name="connsiteX235" fmla="*/ 458848 w 470361"/>
                <a:gd name="connsiteY235" fmla="*/ 739434 h 808037"/>
                <a:gd name="connsiteX236" fmla="*/ 470157 w 470361"/>
                <a:gd name="connsiteY236" fmla="*/ 754764 h 808037"/>
                <a:gd name="connsiteX237" fmla="*/ 454191 w 470361"/>
                <a:gd name="connsiteY237" fmla="*/ 765429 h 808037"/>
                <a:gd name="connsiteX238" fmla="*/ 443546 w 470361"/>
                <a:gd name="connsiteY238" fmla="*/ 763429 h 808037"/>
                <a:gd name="connsiteX239" fmla="*/ 412943 w 470361"/>
                <a:gd name="connsiteY239" fmla="*/ 756097 h 808037"/>
                <a:gd name="connsiteX240" fmla="*/ 392319 w 470361"/>
                <a:gd name="connsiteY240" fmla="*/ 749432 h 808037"/>
                <a:gd name="connsiteX241" fmla="*/ 368661 w 470361"/>
                <a:gd name="connsiteY241" fmla="*/ 740464 h 808037"/>
                <a:gd name="connsiteX242" fmla="*/ 369227 w 470361"/>
                <a:gd name="connsiteY242" fmla="*/ 740919 h 808037"/>
                <a:gd name="connsiteX243" fmla="*/ 300492 w 470361"/>
                <a:gd name="connsiteY243" fmla="*/ 751552 h 808037"/>
                <a:gd name="connsiteX244" fmla="*/ 238365 w 470361"/>
                <a:gd name="connsiteY244" fmla="*/ 779462 h 808037"/>
                <a:gd name="connsiteX245" fmla="*/ 297187 w 470361"/>
                <a:gd name="connsiteY245" fmla="*/ 756868 h 808037"/>
                <a:gd name="connsiteX246" fmla="*/ 369888 w 470361"/>
                <a:gd name="connsiteY246" fmla="*/ 746900 h 808037"/>
                <a:gd name="connsiteX247" fmla="*/ 339486 w 470361"/>
                <a:gd name="connsiteY247" fmla="*/ 795411 h 808037"/>
                <a:gd name="connsiteX248" fmla="*/ 327589 w 470361"/>
                <a:gd name="connsiteY248" fmla="*/ 801392 h 808037"/>
                <a:gd name="connsiteX249" fmla="*/ 314371 w 470361"/>
                <a:gd name="connsiteY249" fmla="*/ 805379 h 808037"/>
                <a:gd name="connsiteX250" fmla="*/ 285951 w 470361"/>
                <a:gd name="connsiteY250" fmla="*/ 808037 h 808037"/>
                <a:gd name="connsiteX251" fmla="*/ 233739 w 470361"/>
                <a:gd name="connsiteY251" fmla="*/ 798069 h 808037"/>
                <a:gd name="connsiteX252" fmla="*/ 224486 w 470361"/>
                <a:gd name="connsiteY252" fmla="*/ 794746 h 808037"/>
                <a:gd name="connsiteX253" fmla="*/ 216555 w 470361"/>
                <a:gd name="connsiteY253" fmla="*/ 791424 h 808037"/>
                <a:gd name="connsiteX254" fmla="*/ 208624 w 470361"/>
                <a:gd name="connsiteY254" fmla="*/ 787437 h 808037"/>
                <a:gd name="connsiteX255" fmla="*/ 207963 w 470361"/>
                <a:gd name="connsiteY255" fmla="*/ 787437 h 808037"/>
                <a:gd name="connsiteX256" fmla="*/ 221842 w 470361"/>
                <a:gd name="connsiteY256" fmla="*/ 771488 h 808037"/>
                <a:gd name="connsiteX257" fmla="*/ 258193 w 470361"/>
                <a:gd name="connsiteY257" fmla="*/ 741584 h 808037"/>
                <a:gd name="connsiteX258" fmla="*/ 281986 w 470361"/>
                <a:gd name="connsiteY258" fmla="*/ 728957 h 808037"/>
                <a:gd name="connsiteX259" fmla="*/ 307762 w 470361"/>
                <a:gd name="connsiteY259" fmla="*/ 722312 h 808037"/>
                <a:gd name="connsiteX260" fmla="*/ 321641 w 470361"/>
                <a:gd name="connsiteY260" fmla="*/ 722312 h 808037"/>
                <a:gd name="connsiteX261" fmla="*/ 333587 w 470361"/>
                <a:gd name="connsiteY261" fmla="*/ 724600 h 808037"/>
                <a:gd name="connsiteX262" fmla="*/ 310488 w 470361"/>
                <a:gd name="connsiteY262" fmla="*/ 714105 h 808037"/>
                <a:gd name="connsiteX263" fmla="*/ 257702 w 470361"/>
                <a:gd name="connsiteY263" fmla="*/ 683806 h 808037"/>
                <a:gd name="connsiteX264" fmla="*/ 258355 w 470361"/>
                <a:gd name="connsiteY264" fmla="*/ 684320 h 808037"/>
                <a:gd name="connsiteX265" fmla="*/ 260350 w 470361"/>
                <a:gd name="connsiteY265" fmla="*/ 687011 h 808037"/>
                <a:gd name="connsiteX266" fmla="*/ 196524 w 470361"/>
                <a:gd name="connsiteY266" fmla="*/ 681630 h 808037"/>
                <a:gd name="connsiteX267" fmla="*/ 180568 w 470361"/>
                <a:gd name="connsiteY267" fmla="*/ 682302 h 808037"/>
                <a:gd name="connsiteX268" fmla="*/ 164611 w 470361"/>
                <a:gd name="connsiteY268" fmla="*/ 684320 h 808037"/>
                <a:gd name="connsiteX269" fmla="*/ 134028 w 470361"/>
                <a:gd name="connsiteY269" fmla="*/ 692392 h 808037"/>
                <a:gd name="connsiteX270" fmla="*/ 162617 w 470361"/>
                <a:gd name="connsiteY270" fmla="*/ 687011 h 808037"/>
                <a:gd name="connsiteX271" fmla="*/ 191870 w 470361"/>
                <a:gd name="connsiteY271" fmla="*/ 685666 h 808037"/>
                <a:gd name="connsiteX272" fmla="*/ 259685 w 470361"/>
                <a:gd name="connsiteY272" fmla="*/ 692392 h 808037"/>
                <a:gd name="connsiteX273" fmla="*/ 221789 w 470361"/>
                <a:gd name="connsiteY273" fmla="*/ 730062 h 808037"/>
                <a:gd name="connsiteX274" fmla="*/ 196524 w 470361"/>
                <a:gd name="connsiteY274" fmla="*/ 733425 h 808037"/>
                <a:gd name="connsiteX275" fmla="*/ 170595 w 470361"/>
                <a:gd name="connsiteY275" fmla="*/ 729389 h 808037"/>
                <a:gd name="connsiteX276" fmla="*/ 157963 w 470361"/>
                <a:gd name="connsiteY276" fmla="*/ 724680 h 808037"/>
                <a:gd name="connsiteX277" fmla="*/ 145996 w 470361"/>
                <a:gd name="connsiteY277" fmla="*/ 719972 h 808037"/>
                <a:gd name="connsiteX278" fmla="*/ 126050 w 470361"/>
                <a:gd name="connsiteY278" fmla="*/ 707864 h 808037"/>
                <a:gd name="connsiteX279" fmla="*/ 105440 w 470361"/>
                <a:gd name="connsiteY279" fmla="*/ 692392 h 808037"/>
                <a:gd name="connsiteX280" fmla="*/ 104775 w 470361"/>
                <a:gd name="connsiteY280" fmla="*/ 691720 h 808037"/>
                <a:gd name="connsiteX281" fmla="*/ 120731 w 470361"/>
                <a:gd name="connsiteY281" fmla="*/ 680957 h 808037"/>
                <a:gd name="connsiteX282" fmla="*/ 160622 w 470361"/>
                <a:gd name="connsiteY282" fmla="*/ 662795 h 808037"/>
                <a:gd name="connsiteX283" fmla="*/ 209156 w 470361"/>
                <a:gd name="connsiteY283" fmla="*/ 656741 h 808037"/>
                <a:gd name="connsiteX284" fmla="*/ 222063 w 470361"/>
                <a:gd name="connsiteY284" fmla="*/ 661064 h 808037"/>
                <a:gd name="connsiteX285" fmla="*/ 213356 w 470361"/>
                <a:gd name="connsiteY285" fmla="*/ 654783 h 808037"/>
                <a:gd name="connsiteX286" fmla="*/ 182752 w 470361"/>
                <a:gd name="connsiteY286" fmla="*/ 625455 h 808037"/>
                <a:gd name="connsiteX287" fmla="*/ 173686 w 470361"/>
                <a:gd name="connsiteY287" fmla="*/ 614157 h 808037"/>
                <a:gd name="connsiteX288" fmla="*/ 174626 w 470361"/>
                <a:gd name="connsiteY288" fmla="*/ 616033 h 808037"/>
                <a:gd name="connsiteX289" fmla="*/ 118379 w 470361"/>
                <a:gd name="connsiteY289" fmla="*/ 595312 h 808037"/>
                <a:gd name="connsiteX290" fmla="*/ 59453 w 470361"/>
                <a:gd name="connsiteY290" fmla="*/ 589296 h 808037"/>
                <a:gd name="connsiteX291" fmla="*/ 113022 w 470361"/>
                <a:gd name="connsiteY291" fmla="*/ 597986 h 808037"/>
                <a:gd name="connsiteX292" fmla="*/ 172617 w 470361"/>
                <a:gd name="connsiteY292" fmla="*/ 620712 h 808037"/>
                <a:gd name="connsiteX293" fmla="*/ 129762 w 470361"/>
                <a:gd name="connsiteY293" fmla="*/ 644775 h 808037"/>
                <a:gd name="connsiteX294" fmla="*/ 83559 w 470361"/>
                <a:gd name="connsiteY294" fmla="*/ 632075 h 808037"/>
                <a:gd name="connsiteX295" fmla="*/ 48069 w 470361"/>
                <a:gd name="connsiteY295" fmla="*/ 601328 h 808037"/>
                <a:gd name="connsiteX296" fmla="*/ 34008 w 470361"/>
                <a:gd name="connsiteY296" fmla="*/ 581944 h 808037"/>
                <a:gd name="connsiteX297" fmla="*/ 33338 w 470361"/>
                <a:gd name="connsiteY297" fmla="*/ 581944 h 808037"/>
                <a:gd name="connsiteX298" fmla="*/ 50748 w 470361"/>
                <a:gd name="connsiteY298" fmla="*/ 575928 h 808037"/>
                <a:gd name="connsiteX299" fmla="*/ 90255 w 470361"/>
                <a:gd name="connsiteY299" fmla="*/ 569912 h 808037"/>
                <a:gd name="connsiteX300" fmla="*/ 113691 w 470361"/>
                <a:gd name="connsiteY300" fmla="*/ 571249 h 808037"/>
                <a:gd name="connsiteX301" fmla="*/ 124405 w 470361"/>
                <a:gd name="connsiteY301" fmla="*/ 573254 h 808037"/>
                <a:gd name="connsiteX302" fmla="*/ 135788 w 470361"/>
                <a:gd name="connsiteY302" fmla="*/ 577265 h 808037"/>
                <a:gd name="connsiteX303" fmla="*/ 153817 w 470361"/>
                <a:gd name="connsiteY303" fmla="*/ 589161 h 808037"/>
                <a:gd name="connsiteX304" fmla="*/ 129529 w 470361"/>
                <a:gd name="connsiteY304" fmla="*/ 555468 h 808037"/>
                <a:gd name="connsiteX305" fmla="*/ 113470 w 470361"/>
                <a:gd name="connsiteY305" fmla="*/ 528346 h 808037"/>
                <a:gd name="connsiteX306" fmla="*/ 71006 w 470361"/>
                <a:gd name="connsiteY306" fmla="*/ 498021 h 808037"/>
                <a:gd name="connsiteX307" fmla="*/ 46221 w 470361"/>
                <a:gd name="connsiteY307" fmla="*/ 485334 h 808037"/>
                <a:gd name="connsiteX308" fmla="*/ 20766 w 470361"/>
                <a:gd name="connsiteY308" fmla="*/ 476653 h 808037"/>
                <a:gd name="connsiteX309" fmla="*/ 43542 w 470361"/>
                <a:gd name="connsiteY309" fmla="*/ 486001 h 808037"/>
                <a:gd name="connsiteX310" fmla="*/ 65647 w 470361"/>
                <a:gd name="connsiteY310" fmla="*/ 498689 h 808037"/>
                <a:gd name="connsiteX311" fmla="*/ 113208 w 470361"/>
                <a:gd name="connsiteY311" fmla="*/ 534080 h 808037"/>
                <a:gd name="connsiteX312" fmla="*/ 90433 w 470361"/>
                <a:gd name="connsiteY312" fmla="*/ 544764 h 808037"/>
                <a:gd name="connsiteX313" fmla="*/ 68997 w 470361"/>
                <a:gd name="connsiteY313" fmla="*/ 544764 h 808037"/>
                <a:gd name="connsiteX314" fmla="*/ 31484 w 470361"/>
                <a:gd name="connsiteY314" fmla="*/ 520724 h 808037"/>
                <a:gd name="connsiteX315" fmla="*/ 23445 w 470361"/>
                <a:gd name="connsiteY315" fmla="*/ 512044 h 808037"/>
                <a:gd name="connsiteX316" fmla="*/ 17417 w 470361"/>
                <a:gd name="connsiteY316" fmla="*/ 502695 h 808037"/>
                <a:gd name="connsiteX317" fmla="*/ 7369 w 470361"/>
                <a:gd name="connsiteY317" fmla="*/ 484666 h 808037"/>
                <a:gd name="connsiteX318" fmla="*/ 0 w 470361"/>
                <a:gd name="connsiteY318" fmla="*/ 463298 h 808037"/>
                <a:gd name="connsiteX319" fmla="*/ 0 w 470361"/>
                <a:gd name="connsiteY319" fmla="*/ 462630 h 808037"/>
                <a:gd name="connsiteX320" fmla="*/ 4354 w 470361"/>
                <a:gd name="connsiteY320" fmla="*/ 462379 h 808037"/>
                <a:gd name="connsiteX321" fmla="*/ 16747 w 470361"/>
                <a:gd name="connsiteY321" fmla="*/ 462630 h 808037"/>
                <a:gd name="connsiteX322" fmla="*/ 53590 w 470361"/>
                <a:gd name="connsiteY322" fmla="*/ 467972 h 808037"/>
                <a:gd name="connsiteX323" fmla="*/ 91103 w 470361"/>
                <a:gd name="connsiteY323" fmla="*/ 486001 h 808037"/>
                <a:gd name="connsiteX324" fmla="*/ 102524 w 470361"/>
                <a:gd name="connsiteY324" fmla="*/ 505609 h 808037"/>
                <a:gd name="connsiteX325" fmla="*/ 90942 w 470361"/>
                <a:gd name="connsiteY325" fmla="*/ 472817 h 808037"/>
                <a:gd name="connsiteX326" fmla="*/ 84969 w 470361"/>
                <a:gd name="connsiteY326" fmla="*/ 438545 h 808037"/>
                <a:gd name="connsiteX327" fmla="*/ 71703 w 470361"/>
                <a:gd name="connsiteY327" fmla="*/ 418414 h 808037"/>
                <a:gd name="connsiteX328" fmla="*/ 55009 w 470361"/>
                <a:gd name="connsiteY328" fmla="*/ 399128 h 808037"/>
                <a:gd name="connsiteX329" fmla="*/ 46328 w 470361"/>
                <a:gd name="connsiteY329" fmla="*/ 389817 h 808037"/>
                <a:gd name="connsiteX330" fmla="*/ 36979 w 470361"/>
                <a:gd name="connsiteY330" fmla="*/ 381172 h 808037"/>
                <a:gd name="connsiteX331" fmla="*/ 26963 w 470361"/>
                <a:gd name="connsiteY331" fmla="*/ 373856 h 808037"/>
                <a:gd name="connsiteX332" fmla="*/ 16279 w 470361"/>
                <a:gd name="connsiteY332" fmla="*/ 367206 h 808037"/>
                <a:gd name="connsiteX333" fmla="*/ 34308 w 470361"/>
                <a:gd name="connsiteY333" fmla="*/ 381837 h 808037"/>
                <a:gd name="connsiteX334" fmla="*/ 42321 w 470361"/>
                <a:gd name="connsiteY334" fmla="*/ 389817 h 808037"/>
                <a:gd name="connsiteX335" fmla="*/ 50335 w 470361"/>
                <a:gd name="connsiteY335" fmla="*/ 398463 h 808037"/>
                <a:gd name="connsiteX336" fmla="*/ 67029 w 470361"/>
                <a:gd name="connsiteY336" fmla="*/ 419744 h 808037"/>
                <a:gd name="connsiteX337" fmla="*/ 75042 w 470361"/>
                <a:gd name="connsiteY337" fmla="*/ 430384 h 808037"/>
                <a:gd name="connsiteX338" fmla="*/ 81719 w 470361"/>
                <a:gd name="connsiteY338" fmla="*/ 442355 h 808037"/>
                <a:gd name="connsiteX339" fmla="*/ 40318 w 470361"/>
                <a:gd name="connsiteY339" fmla="*/ 439695 h 808037"/>
                <a:gd name="connsiteX340" fmla="*/ 24960 w 470361"/>
                <a:gd name="connsiteY340" fmla="*/ 426394 h 808037"/>
                <a:gd name="connsiteX341" fmla="*/ 13608 w 470361"/>
                <a:gd name="connsiteY341" fmla="*/ 408438 h 808037"/>
                <a:gd name="connsiteX342" fmla="*/ 6262 w 470361"/>
                <a:gd name="connsiteY342" fmla="*/ 388487 h 808037"/>
                <a:gd name="connsiteX343" fmla="*/ 2923 w 470361"/>
                <a:gd name="connsiteY343" fmla="*/ 370531 h 808037"/>
                <a:gd name="connsiteX344" fmla="*/ 1588 w 470361"/>
                <a:gd name="connsiteY344" fmla="*/ 349915 h 808037"/>
                <a:gd name="connsiteX345" fmla="*/ 1588 w 470361"/>
                <a:gd name="connsiteY345" fmla="*/ 349250 h 808037"/>
                <a:gd name="connsiteX346" fmla="*/ 16279 w 470361"/>
                <a:gd name="connsiteY346" fmla="*/ 353240 h 808037"/>
                <a:gd name="connsiteX347" fmla="*/ 47664 w 470361"/>
                <a:gd name="connsiteY347" fmla="*/ 367871 h 808037"/>
                <a:gd name="connsiteX348" fmla="*/ 63022 w 470361"/>
                <a:gd name="connsiteY348" fmla="*/ 379177 h 808037"/>
                <a:gd name="connsiteX349" fmla="*/ 75710 w 470361"/>
                <a:gd name="connsiteY349" fmla="*/ 393807 h 808037"/>
                <a:gd name="connsiteX350" fmla="*/ 80384 w 470361"/>
                <a:gd name="connsiteY350" fmla="*/ 402453 h 808037"/>
                <a:gd name="connsiteX351" fmla="*/ 82454 w 470361"/>
                <a:gd name="connsiteY351" fmla="*/ 408637 h 808037"/>
                <a:gd name="connsiteX352" fmla="*/ 81628 w 470361"/>
                <a:gd name="connsiteY352" fmla="*/ 382168 h 808037"/>
                <a:gd name="connsiteX353" fmla="*/ 82294 w 470361"/>
                <a:gd name="connsiteY353" fmla="*/ 360172 h 808037"/>
                <a:gd name="connsiteX354" fmla="*/ 83068 w 470361"/>
                <a:gd name="connsiteY354" fmla="*/ 351641 h 808037"/>
                <a:gd name="connsiteX355" fmla="*/ 82947 w 470361"/>
                <a:gd name="connsiteY355" fmla="*/ 352007 h 808037"/>
                <a:gd name="connsiteX356" fmla="*/ 81624 w 470361"/>
                <a:gd name="connsiteY356" fmla="*/ 346659 h 808037"/>
                <a:gd name="connsiteX357" fmla="*/ 79640 w 470361"/>
                <a:gd name="connsiteY357" fmla="*/ 340644 h 808037"/>
                <a:gd name="connsiteX358" fmla="*/ 75671 w 470361"/>
                <a:gd name="connsiteY358" fmla="*/ 329949 h 808037"/>
                <a:gd name="connsiteX359" fmla="*/ 66410 w 470361"/>
                <a:gd name="connsiteY359" fmla="*/ 308559 h 808037"/>
                <a:gd name="connsiteX360" fmla="*/ 54504 w 470361"/>
                <a:gd name="connsiteY360" fmla="*/ 288507 h 808037"/>
                <a:gd name="connsiteX361" fmla="*/ 39952 w 470361"/>
                <a:gd name="connsiteY361" fmla="*/ 271128 h 808037"/>
                <a:gd name="connsiteX362" fmla="*/ 52520 w 470361"/>
                <a:gd name="connsiteY362" fmla="*/ 287838 h 808037"/>
                <a:gd name="connsiteX363" fmla="*/ 62442 w 470361"/>
                <a:gd name="connsiteY363" fmla="*/ 306554 h 808037"/>
                <a:gd name="connsiteX364" fmla="*/ 67733 w 470361"/>
                <a:gd name="connsiteY364" fmla="*/ 317917 h 808037"/>
                <a:gd name="connsiteX365" fmla="*/ 72363 w 470361"/>
                <a:gd name="connsiteY365" fmla="*/ 329949 h 808037"/>
                <a:gd name="connsiteX366" fmla="*/ 78978 w 470361"/>
                <a:gd name="connsiteY366" fmla="*/ 353344 h 808037"/>
                <a:gd name="connsiteX367" fmla="*/ 43259 w 470361"/>
                <a:gd name="connsiteY367" fmla="*/ 339975 h 808037"/>
                <a:gd name="connsiteX368" fmla="*/ 33337 w 470361"/>
                <a:gd name="connsiteY368" fmla="*/ 324602 h 808037"/>
                <a:gd name="connsiteX369" fmla="*/ 28046 w 470361"/>
                <a:gd name="connsiteY369" fmla="*/ 306554 h 808037"/>
                <a:gd name="connsiteX370" fmla="*/ 27384 w 470361"/>
                <a:gd name="connsiteY370" fmla="*/ 270459 h 808037"/>
                <a:gd name="connsiteX371" fmla="*/ 28707 w 470361"/>
                <a:gd name="connsiteY371" fmla="*/ 263775 h 808037"/>
                <a:gd name="connsiteX372" fmla="*/ 29369 w 470361"/>
                <a:gd name="connsiteY372" fmla="*/ 258428 h 808037"/>
                <a:gd name="connsiteX373" fmla="*/ 30692 w 470361"/>
                <a:gd name="connsiteY373" fmla="*/ 253081 h 808037"/>
                <a:gd name="connsiteX374" fmla="*/ 30692 w 470361"/>
                <a:gd name="connsiteY374" fmla="*/ 252412 h 808037"/>
                <a:gd name="connsiteX375" fmla="*/ 43259 w 470361"/>
                <a:gd name="connsiteY375" fmla="*/ 259765 h 808037"/>
                <a:gd name="connsiteX376" fmla="*/ 67072 w 470361"/>
                <a:gd name="connsiteY376" fmla="*/ 279149 h 808037"/>
                <a:gd name="connsiteX377" fmla="*/ 86254 w 470361"/>
                <a:gd name="connsiteY377" fmla="*/ 309228 h 808037"/>
                <a:gd name="connsiteX378" fmla="*/ 88087 w 470361"/>
                <a:gd name="connsiteY378" fmla="*/ 317252 h 808037"/>
                <a:gd name="connsiteX379" fmla="*/ 88281 w 470361"/>
                <a:gd name="connsiteY379" fmla="*/ 316180 h 808037"/>
                <a:gd name="connsiteX380" fmla="*/ 95599 w 470361"/>
                <a:gd name="connsiteY380" fmla="*/ 296184 h 808037"/>
                <a:gd name="connsiteX381" fmla="*/ 104786 w 470361"/>
                <a:gd name="connsiteY381" fmla="*/ 272573 h 808037"/>
                <a:gd name="connsiteX382" fmla="*/ 103550 w 470361"/>
                <a:gd name="connsiteY382" fmla="*/ 253356 h 808037"/>
                <a:gd name="connsiteX383" fmla="*/ 99571 w 470361"/>
                <a:gd name="connsiteY383" fmla="*/ 232740 h 808037"/>
                <a:gd name="connsiteX384" fmla="*/ 92277 w 470361"/>
                <a:gd name="connsiteY384" fmla="*/ 212789 h 808037"/>
                <a:gd name="connsiteX385" fmla="*/ 82330 w 470361"/>
                <a:gd name="connsiteY385" fmla="*/ 194833 h 808037"/>
                <a:gd name="connsiteX386" fmla="*/ 90287 w 470361"/>
                <a:gd name="connsiteY386" fmla="*/ 211459 h 808037"/>
                <a:gd name="connsiteX387" fmla="*/ 96255 w 470361"/>
                <a:gd name="connsiteY387" fmla="*/ 230080 h 808037"/>
                <a:gd name="connsiteX388" fmla="*/ 100234 w 470361"/>
                <a:gd name="connsiteY388" fmla="*/ 252026 h 808037"/>
                <a:gd name="connsiteX389" fmla="*/ 100897 w 470361"/>
                <a:gd name="connsiteY389" fmla="*/ 263332 h 808037"/>
                <a:gd name="connsiteX390" fmla="*/ 101561 w 470361"/>
                <a:gd name="connsiteY390" fmla="*/ 274637 h 808037"/>
                <a:gd name="connsiteX391" fmla="*/ 72382 w 470361"/>
                <a:gd name="connsiteY391" fmla="*/ 254686 h 808037"/>
                <a:gd name="connsiteX392" fmla="*/ 66414 w 470361"/>
                <a:gd name="connsiteY392" fmla="*/ 239390 h 808037"/>
                <a:gd name="connsiteX393" fmla="*/ 65088 w 470361"/>
                <a:gd name="connsiteY393" fmla="*/ 222099 h 808037"/>
                <a:gd name="connsiteX394" fmla="*/ 77688 w 470361"/>
                <a:gd name="connsiteY394" fmla="*/ 176877 h 808037"/>
                <a:gd name="connsiteX395" fmla="*/ 77688 w 470361"/>
                <a:gd name="connsiteY395" fmla="*/ 176212 h 808037"/>
                <a:gd name="connsiteX396" fmla="*/ 86972 w 470361"/>
                <a:gd name="connsiteY396" fmla="*/ 184858 h 808037"/>
                <a:gd name="connsiteX397" fmla="*/ 105539 w 470361"/>
                <a:gd name="connsiteY397" fmla="*/ 206804 h 808037"/>
                <a:gd name="connsiteX398" fmla="*/ 112834 w 470361"/>
                <a:gd name="connsiteY398" fmla="*/ 221434 h 808037"/>
                <a:gd name="connsiteX399" fmla="*/ 116813 w 470361"/>
                <a:gd name="connsiteY399" fmla="*/ 237395 h 808037"/>
                <a:gd name="connsiteX400" fmla="*/ 116128 w 470361"/>
                <a:gd name="connsiteY400" fmla="*/ 245981 h 808037"/>
                <a:gd name="connsiteX401" fmla="*/ 128198 w 470361"/>
                <a:gd name="connsiteY401" fmla="*/ 220864 h 808037"/>
                <a:gd name="connsiteX402" fmla="*/ 132856 w 470361"/>
                <a:gd name="connsiteY402" fmla="*/ 212866 h 808037"/>
                <a:gd name="connsiteX403" fmla="*/ 137168 w 470361"/>
                <a:gd name="connsiteY403" fmla="*/ 205844 h 808037"/>
                <a:gd name="connsiteX404" fmla="*/ 138203 w 470361"/>
                <a:gd name="connsiteY404" fmla="*/ 198026 h 808037"/>
                <a:gd name="connsiteX405" fmla="*/ 138861 w 470361"/>
                <a:gd name="connsiteY405" fmla="*/ 188752 h 808037"/>
                <a:gd name="connsiteX406" fmla="*/ 138861 w 470361"/>
                <a:gd name="connsiteY406" fmla="*/ 168880 h 808037"/>
                <a:gd name="connsiteX407" fmla="*/ 135573 w 470361"/>
                <a:gd name="connsiteY407" fmla="*/ 150332 h 808037"/>
                <a:gd name="connsiteX408" fmla="*/ 128996 w 470361"/>
                <a:gd name="connsiteY408" fmla="*/ 132447 h 808037"/>
                <a:gd name="connsiteX409" fmla="*/ 133600 w 470361"/>
                <a:gd name="connsiteY409" fmla="*/ 149008 h 808037"/>
                <a:gd name="connsiteX410" fmla="*/ 136230 w 470361"/>
                <a:gd name="connsiteY410" fmla="*/ 166230 h 808037"/>
                <a:gd name="connsiteX411" fmla="*/ 136230 w 470361"/>
                <a:gd name="connsiteY411" fmla="*/ 186765 h 808037"/>
                <a:gd name="connsiteX412" fmla="*/ 133600 w 470361"/>
                <a:gd name="connsiteY412" fmla="*/ 207300 h 808037"/>
                <a:gd name="connsiteX413" fmla="*/ 110581 w 470361"/>
                <a:gd name="connsiteY413" fmla="*/ 184778 h 808037"/>
                <a:gd name="connsiteX414" fmla="*/ 108608 w 470361"/>
                <a:gd name="connsiteY414" fmla="*/ 176829 h 808037"/>
                <a:gd name="connsiteX415" fmla="*/ 107950 w 470361"/>
                <a:gd name="connsiteY415" fmla="*/ 169542 h 808037"/>
                <a:gd name="connsiteX416" fmla="*/ 109265 w 470361"/>
                <a:gd name="connsiteY416" fmla="*/ 154307 h 808037"/>
                <a:gd name="connsiteX417" fmla="*/ 113869 w 470361"/>
                <a:gd name="connsiteY417" fmla="*/ 140396 h 808037"/>
                <a:gd name="connsiteX418" fmla="*/ 116500 w 470361"/>
                <a:gd name="connsiteY418" fmla="*/ 133772 h 808037"/>
                <a:gd name="connsiteX419" fmla="*/ 119131 w 470361"/>
                <a:gd name="connsiteY419" fmla="*/ 128473 h 808037"/>
                <a:gd name="connsiteX420" fmla="*/ 126365 w 470361"/>
                <a:gd name="connsiteY420" fmla="*/ 115887 h 808037"/>
                <a:gd name="connsiteX421" fmla="*/ 134257 w 470361"/>
                <a:gd name="connsiteY421" fmla="*/ 124498 h 808037"/>
                <a:gd name="connsiteX422" fmla="*/ 148069 w 470361"/>
                <a:gd name="connsiteY422" fmla="*/ 147020 h 808037"/>
                <a:gd name="connsiteX423" fmla="*/ 152673 w 470361"/>
                <a:gd name="connsiteY423" fmla="*/ 161593 h 808037"/>
                <a:gd name="connsiteX424" fmla="*/ 153988 w 470361"/>
                <a:gd name="connsiteY424" fmla="*/ 176166 h 808037"/>
                <a:gd name="connsiteX425" fmla="*/ 151570 w 470361"/>
                <a:gd name="connsiteY425" fmla="*/ 184170 h 808037"/>
                <a:gd name="connsiteX426" fmla="*/ 158802 w 470361"/>
                <a:gd name="connsiteY426" fmla="*/ 174207 h 808037"/>
                <a:gd name="connsiteX427" fmla="*/ 170112 w 470361"/>
                <a:gd name="connsiteY427" fmla="*/ 160876 h 808037"/>
                <a:gd name="connsiteX428" fmla="*/ 190780 w 470361"/>
                <a:gd name="connsiteY428" fmla="*/ 139197 h 808037"/>
                <a:gd name="connsiteX429" fmla="*/ 178955 w 470361"/>
                <a:gd name="connsiteY429" fmla="*/ 151061 h 808037"/>
                <a:gd name="connsiteX430" fmla="*/ 177656 w 470361"/>
                <a:gd name="connsiteY430" fmla="*/ 152400 h 808037"/>
                <a:gd name="connsiteX431" fmla="*/ 182202 w 470361"/>
                <a:gd name="connsiteY431" fmla="*/ 134987 h 808037"/>
                <a:gd name="connsiteX432" fmla="*/ 184150 w 470361"/>
                <a:gd name="connsiteY432" fmla="*/ 116905 h 808037"/>
                <a:gd name="connsiteX433" fmla="*/ 182851 w 470361"/>
                <a:gd name="connsiteY433" fmla="*/ 99492 h 808037"/>
                <a:gd name="connsiteX434" fmla="*/ 178955 w 470361"/>
                <a:gd name="connsiteY434" fmla="*/ 82749 h 808037"/>
                <a:gd name="connsiteX435" fmla="*/ 181553 w 470361"/>
                <a:gd name="connsiteY435" fmla="*/ 114226 h 808037"/>
                <a:gd name="connsiteX436" fmla="*/ 179604 w 470361"/>
                <a:gd name="connsiteY436" fmla="*/ 132978 h 808037"/>
                <a:gd name="connsiteX437" fmla="*/ 174409 w 470361"/>
                <a:gd name="connsiteY437" fmla="*/ 151730 h 808037"/>
                <a:gd name="connsiteX438" fmla="*/ 156874 w 470361"/>
                <a:gd name="connsiteY438" fmla="*/ 127620 h 808037"/>
                <a:gd name="connsiteX439" fmla="*/ 156224 w 470361"/>
                <a:gd name="connsiteY439" fmla="*/ 113556 h 808037"/>
                <a:gd name="connsiteX440" fmla="*/ 159472 w 470361"/>
                <a:gd name="connsiteY440" fmla="*/ 100161 h 808037"/>
                <a:gd name="connsiteX441" fmla="*/ 164667 w 470361"/>
                <a:gd name="connsiteY441" fmla="*/ 87437 h 808037"/>
                <a:gd name="connsiteX442" fmla="*/ 170512 w 470361"/>
                <a:gd name="connsiteY442" fmla="*/ 77391 h 808037"/>
                <a:gd name="connsiteX443" fmla="*/ 175708 w 470361"/>
                <a:gd name="connsiteY443" fmla="*/ 70024 h 808037"/>
                <a:gd name="connsiteX444" fmla="*/ 178305 w 470361"/>
                <a:gd name="connsiteY444" fmla="*/ 67345 h 808037"/>
                <a:gd name="connsiteX445" fmla="*/ 178305 w 470361"/>
                <a:gd name="connsiteY445" fmla="*/ 66675 h 808037"/>
                <a:gd name="connsiteX446" fmla="*/ 184150 w 470361"/>
                <a:gd name="connsiteY446" fmla="*/ 76051 h 808037"/>
                <a:gd name="connsiteX447" fmla="*/ 194541 w 470361"/>
                <a:gd name="connsiteY447" fmla="*/ 98152 h 808037"/>
                <a:gd name="connsiteX448" fmla="*/ 196490 w 470361"/>
                <a:gd name="connsiteY448" fmla="*/ 125611 h 808037"/>
                <a:gd name="connsiteX449" fmla="*/ 190892 w 470361"/>
                <a:gd name="connsiteY449" fmla="*/ 139081 h 808037"/>
                <a:gd name="connsiteX450" fmla="*/ 212690 w 470361"/>
                <a:gd name="connsiteY450" fmla="*/ 116217 h 808037"/>
                <a:gd name="connsiteX451" fmla="*/ 222200 w 470361"/>
                <a:gd name="connsiteY451" fmla="*/ 107325 h 808037"/>
                <a:gd name="connsiteX452" fmla="*/ 227278 w 470361"/>
                <a:gd name="connsiteY452" fmla="*/ 92526 h 808037"/>
                <a:gd name="connsiteX453" fmla="*/ 231247 w 470361"/>
                <a:gd name="connsiteY453" fmla="*/ 76432 h 808037"/>
                <a:gd name="connsiteX454" fmla="*/ 229262 w 470361"/>
                <a:gd name="connsiteY454" fmla="*/ 44915 h 808037"/>
                <a:gd name="connsiteX455" fmla="*/ 229262 w 470361"/>
                <a:gd name="connsiteY455" fmla="*/ 73750 h 808037"/>
                <a:gd name="connsiteX456" fmla="*/ 225293 w 470361"/>
                <a:gd name="connsiteY456" fmla="*/ 91185 h 808037"/>
                <a:gd name="connsiteX457" fmla="*/ 218679 w 470361"/>
                <a:gd name="connsiteY457" fmla="*/ 107279 h 808037"/>
                <a:gd name="connsiteX458" fmla="*/ 204788 w 470361"/>
                <a:gd name="connsiteY458" fmla="*/ 83138 h 808037"/>
                <a:gd name="connsiteX459" fmla="*/ 205449 w 470361"/>
                <a:gd name="connsiteY459" fmla="*/ 70397 h 808037"/>
                <a:gd name="connsiteX460" fmla="*/ 209418 w 470361"/>
                <a:gd name="connsiteY460" fmla="*/ 58326 h 808037"/>
                <a:gd name="connsiteX461" fmla="*/ 215371 w 470361"/>
                <a:gd name="connsiteY461" fmla="*/ 47597 h 808037"/>
                <a:gd name="connsiteX462" fmla="*/ 221986 w 470361"/>
                <a:gd name="connsiteY462" fmla="*/ 38880 h 808037"/>
                <a:gd name="connsiteX463" fmla="*/ 229262 w 470361"/>
                <a:gd name="connsiteY463" fmla="*/ 30162 h 808037"/>
                <a:gd name="connsiteX464" fmla="*/ 229924 w 470361"/>
                <a:gd name="connsiteY464" fmla="*/ 30162 h 808037"/>
                <a:gd name="connsiteX465" fmla="*/ 234554 w 470361"/>
                <a:gd name="connsiteY465" fmla="*/ 38880 h 808037"/>
                <a:gd name="connsiteX466" fmla="*/ 242492 w 470361"/>
                <a:gd name="connsiteY466" fmla="*/ 60338 h 808037"/>
                <a:gd name="connsiteX467" fmla="*/ 241830 w 470361"/>
                <a:gd name="connsiteY467" fmla="*/ 85149 h 808037"/>
                <a:gd name="connsiteX468" fmla="*/ 226954 w 470361"/>
                <a:gd name="connsiteY468" fmla="*/ 102924 h 808037"/>
                <a:gd name="connsiteX469" fmla="*/ 231318 w 470361"/>
                <a:gd name="connsiteY469" fmla="*/ 98887 h 808037"/>
                <a:gd name="connsiteX470" fmla="*/ 247951 w 470361"/>
                <a:gd name="connsiteY470" fmla="*/ 84223 h 808037"/>
                <a:gd name="connsiteX471" fmla="*/ 265699 w 470361"/>
                <a:gd name="connsiteY471" fmla="*/ 68982 h 808037"/>
                <a:gd name="connsiteX472" fmla="*/ 276906 w 470361"/>
                <a:gd name="connsiteY472" fmla="*/ 41910 h 808037"/>
                <a:gd name="connsiteX473" fmla="*/ 276906 w 470361"/>
                <a:gd name="connsiteY473" fmla="*/ 12639 h 808037"/>
                <a:gd name="connsiteX474" fmla="*/ 274865 w 470361"/>
                <a:gd name="connsiteY474" fmla="*/ 39249 h 808037"/>
                <a:gd name="connsiteX475" fmla="*/ 263298 w 470361"/>
                <a:gd name="connsiteY475" fmla="*/ 69185 h 808037"/>
                <a:gd name="connsiteX476" fmla="*/ 257855 w 470361"/>
                <a:gd name="connsiteY476" fmla="*/ 23948 h 808037"/>
                <a:gd name="connsiteX477" fmla="*/ 278266 w 470361"/>
                <a:gd name="connsiteY477" fmla="*/ 0 h 80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Lst>
              <a:rect l="l" t="t" r="r" b="b"/>
              <a:pathLst>
                <a:path w="470361" h="808037">
                  <a:moveTo>
                    <a:pt x="340480" y="28921"/>
                  </a:moveTo>
                  <a:cubicBezTo>
                    <a:pt x="345808" y="29510"/>
                    <a:pt x="349250" y="30350"/>
                    <a:pt x="349250" y="30350"/>
                  </a:cubicBezTo>
                  <a:cubicBezTo>
                    <a:pt x="348594" y="31696"/>
                    <a:pt x="343349" y="43804"/>
                    <a:pt x="333513" y="53221"/>
                  </a:cubicBezTo>
                  <a:cubicBezTo>
                    <a:pt x="328267" y="57930"/>
                    <a:pt x="322366" y="62638"/>
                    <a:pt x="315153" y="64656"/>
                  </a:cubicBezTo>
                  <a:cubicBezTo>
                    <a:pt x="308596" y="66674"/>
                    <a:pt x="300072" y="66674"/>
                    <a:pt x="290892" y="63311"/>
                  </a:cubicBezTo>
                  <a:cubicBezTo>
                    <a:pt x="296794" y="55239"/>
                    <a:pt x="304662" y="47840"/>
                    <a:pt x="313842" y="43131"/>
                  </a:cubicBezTo>
                  <a:cubicBezTo>
                    <a:pt x="317776" y="41113"/>
                    <a:pt x="321710" y="39095"/>
                    <a:pt x="325645" y="37750"/>
                  </a:cubicBezTo>
                  <a:cubicBezTo>
                    <a:pt x="329579" y="36404"/>
                    <a:pt x="333513" y="35059"/>
                    <a:pt x="338103" y="35059"/>
                  </a:cubicBezTo>
                  <a:cubicBezTo>
                    <a:pt x="333513" y="35059"/>
                    <a:pt x="328267" y="35732"/>
                    <a:pt x="323678" y="37077"/>
                  </a:cubicBezTo>
                  <a:cubicBezTo>
                    <a:pt x="319743" y="38422"/>
                    <a:pt x="315153" y="40440"/>
                    <a:pt x="310563" y="43131"/>
                  </a:cubicBezTo>
                  <a:cubicBezTo>
                    <a:pt x="302039" y="47167"/>
                    <a:pt x="294826" y="53894"/>
                    <a:pt x="288925" y="61293"/>
                  </a:cubicBezTo>
                  <a:cubicBezTo>
                    <a:pt x="288925" y="61293"/>
                    <a:pt x="288925" y="60620"/>
                    <a:pt x="288925" y="59948"/>
                  </a:cubicBezTo>
                  <a:cubicBezTo>
                    <a:pt x="289581" y="49185"/>
                    <a:pt x="293515" y="41786"/>
                    <a:pt x="299416" y="37077"/>
                  </a:cubicBezTo>
                  <a:cubicBezTo>
                    <a:pt x="305318" y="32368"/>
                    <a:pt x="313186" y="29678"/>
                    <a:pt x="320399" y="29005"/>
                  </a:cubicBezTo>
                  <a:cubicBezTo>
                    <a:pt x="327940" y="27996"/>
                    <a:pt x="335152" y="28332"/>
                    <a:pt x="340480" y="28921"/>
                  </a:cubicBezTo>
                  <a:close/>
                  <a:moveTo>
                    <a:pt x="278266" y="0"/>
                  </a:moveTo>
                  <a:cubicBezTo>
                    <a:pt x="278266" y="0"/>
                    <a:pt x="280307" y="3326"/>
                    <a:pt x="282349" y="7983"/>
                  </a:cubicBezTo>
                  <a:cubicBezTo>
                    <a:pt x="285070" y="13305"/>
                    <a:pt x="287111" y="20622"/>
                    <a:pt x="288472" y="27940"/>
                  </a:cubicBezTo>
                  <a:cubicBezTo>
                    <a:pt x="289492" y="35590"/>
                    <a:pt x="289322" y="43573"/>
                    <a:pt x="286346" y="50808"/>
                  </a:cubicBezTo>
                  <a:lnTo>
                    <a:pt x="277397" y="59479"/>
                  </a:lnTo>
                  <a:lnTo>
                    <a:pt x="279885" y="57562"/>
                  </a:lnTo>
                  <a:cubicBezTo>
                    <a:pt x="281880" y="55562"/>
                    <a:pt x="285207" y="55562"/>
                    <a:pt x="287203" y="57562"/>
                  </a:cubicBezTo>
                  <a:cubicBezTo>
                    <a:pt x="289199" y="59561"/>
                    <a:pt x="288533" y="62894"/>
                    <a:pt x="286537" y="64894"/>
                  </a:cubicBezTo>
                  <a:cubicBezTo>
                    <a:pt x="285872" y="64894"/>
                    <a:pt x="285872" y="64894"/>
                    <a:pt x="285872" y="65560"/>
                  </a:cubicBezTo>
                  <a:cubicBezTo>
                    <a:pt x="285872" y="65560"/>
                    <a:pt x="282546" y="67560"/>
                    <a:pt x="276558" y="71559"/>
                  </a:cubicBezTo>
                  <a:cubicBezTo>
                    <a:pt x="273897" y="73559"/>
                    <a:pt x="269905" y="75558"/>
                    <a:pt x="265913" y="78891"/>
                  </a:cubicBezTo>
                  <a:lnTo>
                    <a:pt x="262916" y="81294"/>
                  </a:lnTo>
                  <a:lnTo>
                    <a:pt x="271685" y="78439"/>
                  </a:lnTo>
                  <a:cubicBezTo>
                    <a:pt x="279697" y="77787"/>
                    <a:pt x="287709" y="79743"/>
                    <a:pt x="295053" y="83655"/>
                  </a:cubicBezTo>
                  <a:cubicBezTo>
                    <a:pt x="301729" y="87567"/>
                    <a:pt x="307738" y="92131"/>
                    <a:pt x="311744" y="96043"/>
                  </a:cubicBezTo>
                  <a:cubicBezTo>
                    <a:pt x="316417" y="99955"/>
                    <a:pt x="319088" y="103215"/>
                    <a:pt x="319088" y="103215"/>
                  </a:cubicBezTo>
                  <a:cubicBezTo>
                    <a:pt x="318420" y="103215"/>
                    <a:pt x="318420" y="103215"/>
                    <a:pt x="318420" y="103215"/>
                  </a:cubicBezTo>
                  <a:cubicBezTo>
                    <a:pt x="317753" y="103215"/>
                    <a:pt x="315082" y="105171"/>
                    <a:pt x="309741" y="107127"/>
                  </a:cubicBezTo>
                  <a:cubicBezTo>
                    <a:pt x="305068" y="109083"/>
                    <a:pt x="298391" y="111691"/>
                    <a:pt x="291715" y="112995"/>
                  </a:cubicBezTo>
                  <a:cubicBezTo>
                    <a:pt x="284370" y="114299"/>
                    <a:pt x="277026" y="114299"/>
                    <a:pt x="269015" y="112343"/>
                  </a:cubicBezTo>
                  <a:cubicBezTo>
                    <a:pt x="261670" y="109735"/>
                    <a:pt x="254326" y="105171"/>
                    <a:pt x="248318" y="96043"/>
                  </a:cubicBezTo>
                  <a:cubicBezTo>
                    <a:pt x="253659" y="94087"/>
                    <a:pt x="259000" y="92783"/>
                    <a:pt x="264341" y="92131"/>
                  </a:cubicBezTo>
                  <a:cubicBezTo>
                    <a:pt x="269682" y="91479"/>
                    <a:pt x="275023" y="91479"/>
                    <a:pt x="280365" y="92131"/>
                  </a:cubicBezTo>
                  <a:cubicBezTo>
                    <a:pt x="289712" y="92783"/>
                    <a:pt x="298391" y="95391"/>
                    <a:pt x="306403" y="99303"/>
                  </a:cubicBezTo>
                  <a:cubicBezTo>
                    <a:pt x="297723" y="94087"/>
                    <a:pt x="288376" y="91479"/>
                    <a:pt x="278362" y="90175"/>
                  </a:cubicBezTo>
                  <a:lnTo>
                    <a:pt x="248048" y="93393"/>
                  </a:lnTo>
                  <a:lnTo>
                    <a:pt x="235975" y="103553"/>
                  </a:lnTo>
                  <a:cubicBezTo>
                    <a:pt x="233314" y="106219"/>
                    <a:pt x="229988" y="108885"/>
                    <a:pt x="227327" y="112218"/>
                  </a:cubicBezTo>
                  <a:cubicBezTo>
                    <a:pt x="224000" y="114884"/>
                    <a:pt x="220674" y="117551"/>
                    <a:pt x="217347" y="120883"/>
                  </a:cubicBezTo>
                  <a:lnTo>
                    <a:pt x="211348" y="127796"/>
                  </a:lnTo>
                  <a:lnTo>
                    <a:pt x="229600" y="114709"/>
                  </a:lnTo>
                  <a:cubicBezTo>
                    <a:pt x="238317" y="112712"/>
                    <a:pt x="247035" y="114709"/>
                    <a:pt x="254411" y="118704"/>
                  </a:cubicBezTo>
                  <a:cubicBezTo>
                    <a:pt x="262458" y="122032"/>
                    <a:pt x="269164" y="126692"/>
                    <a:pt x="274529" y="130687"/>
                  </a:cubicBezTo>
                  <a:cubicBezTo>
                    <a:pt x="279223" y="134681"/>
                    <a:pt x="282576" y="138010"/>
                    <a:pt x="282576" y="138010"/>
                  </a:cubicBezTo>
                  <a:cubicBezTo>
                    <a:pt x="281905" y="138010"/>
                    <a:pt x="281905" y="138010"/>
                    <a:pt x="281905" y="138010"/>
                  </a:cubicBezTo>
                  <a:cubicBezTo>
                    <a:pt x="281905" y="138010"/>
                    <a:pt x="278552" y="140673"/>
                    <a:pt x="273188" y="143336"/>
                  </a:cubicBezTo>
                  <a:cubicBezTo>
                    <a:pt x="268494" y="145998"/>
                    <a:pt x="261788" y="148661"/>
                    <a:pt x="254411" y="150658"/>
                  </a:cubicBezTo>
                  <a:cubicBezTo>
                    <a:pt x="247035" y="152656"/>
                    <a:pt x="238317" y="153987"/>
                    <a:pt x="230270" y="151990"/>
                  </a:cubicBezTo>
                  <a:cubicBezTo>
                    <a:pt x="221553" y="149993"/>
                    <a:pt x="213506" y="145998"/>
                    <a:pt x="205459" y="136678"/>
                  </a:cubicBezTo>
                  <a:cubicBezTo>
                    <a:pt x="210823" y="134015"/>
                    <a:pt x="216858" y="132018"/>
                    <a:pt x="222223" y="130687"/>
                  </a:cubicBezTo>
                  <a:cubicBezTo>
                    <a:pt x="225576" y="130021"/>
                    <a:pt x="228258" y="130021"/>
                    <a:pt x="230941" y="129355"/>
                  </a:cubicBezTo>
                  <a:cubicBezTo>
                    <a:pt x="234294" y="129355"/>
                    <a:pt x="236976" y="129355"/>
                    <a:pt x="239658" y="129355"/>
                  </a:cubicBezTo>
                  <a:cubicBezTo>
                    <a:pt x="249717" y="129355"/>
                    <a:pt x="259776" y="130687"/>
                    <a:pt x="268494" y="134681"/>
                  </a:cubicBezTo>
                  <a:cubicBezTo>
                    <a:pt x="259105" y="129688"/>
                    <a:pt x="248376" y="127025"/>
                    <a:pt x="237395" y="126859"/>
                  </a:cubicBezTo>
                  <a:lnTo>
                    <a:pt x="206223" y="133700"/>
                  </a:lnTo>
                  <a:lnTo>
                    <a:pt x="179828" y="164112"/>
                  </a:lnTo>
                  <a:lnTo>
                    <a:pt x="187287" y="159800"/>
                  </a:lnTo>
                  <a:cubicBezTo>
                    <a:pt x="196533" y="157162"/>
                    <a:pt x="205779" y="158481"/>
                    <a:pt x="214364" y="161119"/>
                  </a:cubicBezTo>
                  <a:cubicBezTo>
                    <a:pt x="223609" y="164416"/>
                    <a:pt x="231534" y="168372"/>
                    <a:pt x="236817" y="172329"/>
                  </a:cubicBezTo>
                  <a:cubicBezTo>
                    <a:pt x="242761" y="176285"/>
                    <a:pt x="246063" y="178923"/>
                    <a:pt x="246063" y="178923"/>
                  </a:cubicBezTo>
                  <a:cubicBezTo>
                    <a:pt x="245403" y="179582"/>
                    <a:pt x="242101" y="182220"/>
                    <a:pt x="237478" y="185517"/>
                  </a:cubicBezTo>
                  <a:cubicBezTo>
                    <a:pt x="232195" y="188814"/>
                    <a:pt x="225591" y="192771"/>
                    <a:pt x="218326" y="195408"/>
                  </a:cubicBezTo>
                  <a:cubicBezTo>
                    <a:pt x="211062" y="198705"/>
                    <a:pt x="201816" y="200024"/>
                    <a:pt x="193231" y="199365"/>
                  </a:cubicBezTo>
                  <a:cubicBezTo>
                    <a:pt x="183985" y="198705"/>
                    <a:pt x="174740" y="194749"/>
                    <a:pt x="165494" y="186176"/>
                  </a:cubicBezTo>
                  <a:cubicBezTo>
                    <a:pt x="176061" y="178923"/>
                    <a:pt x="187948" y="174966"/>
                    <a:pt x="200495" y="174307"/>
                  </a:cubicBezTo>
                  <a:cubicBezTo>
                    <a:pt x="211062" y="172988"/>
                    <a:pt x="221628" y="173648"/>
                    <a:pt x="231534" y="176945"/>
                  </a:cubicBezTo>
                  <a:cubicBezTo>
                    <a:pt x="220307" y="172988"/>
                    <a:pt x="209081" y="171010"/>
                    <a:pt x="197193" y="172329"/>
                  </a:cubicBezTo>
                  <a:lnTo>
                    <a:pt x="164500" y="183210"/>
                  </a:lnTo>
                  <a:lnTo>
                    <a:pt x="156141" y="194203"/>
                  </a:lnTo>
                  <a:cubicBezTo>
                    <a:pt x="152814" y="199535"/>
                    <a:pt x="149488" y="204201"/>
                    <a:pt x="146161" y="209533"/>
                  </a:cubicBezTo>
                  <a:cubicBezTo>
                    <a:pt x="144165" y="212199"/>
                    <a:pt x="142835" y="214866"/>
                    <a:pt x="140839" y="217532"/>
                  </a:cubicBezTo>
                  <a:lnTo>
                    <a:pt x="139849" y="219232"/>
                  </a:lnTo>
                  <a:lnTo>
                    <a:pt x="141663" y="217442"/>
                  </a:lnTo>
                  <a:cubicBezTo>
                    <a:pt x="143663" y="216127"/>
                    <a:pt x="146329" y="214811"/>
                    <a:pt x="148328" y="213496"/>
                  </a:cubicBezTo>
                  <a:cubicBezTo>
                    <a:pt x="157659" y="209550"/>
                    <a:pt x="168324" y="209550"/>
                    <a:pt x="178321" y="211523"/>
                  </a:cubicBezTo>
                  <a:cubicBezTo>
                    <a:pt x="187652" y="213496"/>
                    <a:pt x="196984" y="216785"/>
                    <a:pt x="203649" y="220073"/>
                  </a:cubicBezTo>
                  <a:cubicBezTo>
                    <a:pt x="210314" y="223361"/>
                    <a:pt x="214313" y="225992"/>
                    <a:pt x="214313" y="225992"/>
                  </a:cubicBezTo>
                  <a:cubicBezTo>
                    <a:pt x="213646" y="227307"/>
                    <a:pt x="202982" y="238488"/>
                    <a:pt x="187652" y="247037"/>
                  </a:cubicBezTo>
                  <a:cubicBezTo>
                    <a:pt x="180321" y="250983"/>
                    <a:pt x="171656" y="254272"/>
                    <a:pt x="161659" y="254929"/>
                  </a:cubicBezTo>
                  <a:cubicBezTo>
                    <a:pt x="151661" y="255587"/>
                    <a:pt x="140997" y="252956"/>
                    <a:pt x="128999" y="245722"/>
                  </a:cubicBezTo>
                  <a:cubicBezTo>
                    <a:pt x="134332" y="241118"/>
                    <a:pt x="139664" y="237172"/>
                    <a:pt x="145662" y="233884"/>
                  </a:cubicBezTo>
                  <a:cubicBezTo>
                    <a:pt x="152327" y="230596"/>
                    <a:pt x="158326" y="228623"/>
                    <a:pt x="164991" y="227307"/>
                  </a:cubicBezTo>
                  <a:cubicBezTo>
                    <a:pt x="170323" y="225334"/>
                    <a:pt x="176322" y="224677"/>
                    <a:pt x="181654" y="224677"/>
                  </a:cubicBezTo>
                  <a:cubicBezTo>
                    <a:pt x="187652" y="224677"/>
                    <a:pt x="192985" y="224677"/>
                    <a:pt x="198317" y="225992"/>
                  </a:cubicBezTo>
                  <a:cubicBezTo>
                    <a:pt x="192318" y="224677"/>
                    <a:pt x="186319" y="223361"/>
                    <a:pt x="179654" y="223361"/>
                  </a:cubicBezTo>
                  <a:cubicBezTo>
                    <a:pt x="173656" y="223361"/>
                    <a:pt x="167657" y="224019"/>
                    <a:pt x="160992" y="225334"/>
                  </a:cubicBezTo>
                  <a:cubicBezTo>
                    <a:pt x="154993" y="226650"/>
                    <a:pt x="148995" y="229280"/>
                    <a:pt x="142996" y="231911"/>
                  </a:cubicBezTo>
                  <a:cubicBezTo>
                    <a:pt x="136998" y="234542"/>
                    <a:pt x="132332" y="238488"/>
                    <a:pt x="127000" y="243091"/>
                  </a:cubicBezTo>
                  <a:lnTo>
                    <a:pt x="127433" y="241808"/>
                  </a:lnTo>
                  <a:lnTo>
                    <a:pt x="117554" y="260190"/>
                  </a:lnTo>
                  <a:lnTo>
                    <a:pt x="108800" y="286964"/>
                  </a:lnTo>
                  <a:lnTo>
                    <a:pt x="116055" y="278496"/>
                  </a:lnTo>
                  <a:cubicBezTo>
                    <a:pt x="125413" y="271865"/>
                    <a:pt x="136108" y="269875"/>
                    <a:pt x="147471" y="270538"/>
                  </a:cubicBezTo>
                  <a:cubicBezTo>
                    <a:pt x="158166" y="270538"/>
                    <a:pt x="168860" y="272528"/>
                    <a:pt x="176213" y="275180"/>
                  </a:cubicBezTo>
                  <a:cubicBezTo>
                    <a:pt x="184234" y="277170"/>
                    <a:pt x="188913" y="279822"/>
                    <a:pt x="188913" y="279822"/>
                  </a:cubicBezTo>
                  <a:cubicBezTo>
                    <a:pt x="188245" y="280485"/>
                    <a:pt x="186239" y="283801"/>
                    <a:pt x="182229" y="288443"/>
                  </a:cubicBezTo>
                  <a:cubicBezTo>
                    <a:pt x="178218" y="293748"/>
                    <a:pt x="172202" y="299716"/>
                    <a:pt x="165518" y="305021"/>
                  </a:cubicBezTo>
                  <a:cubicBezTo>
                    <a:pt x="164181" y="306347"/>
                    <a:pt x="162176" y="307673"/>
                    <a:pt x="160171" y="309000"/>
                  </a:cubicBezTo>
                  <a:cubicBezTo>
                    <a:pt x="158166" y="310326"/>
                    <a:pt x="156160" y="311652"/>
                    <a:pt x="154155" y="312978"/>
                  </a:cubicBezTo>
                  <a:cubicBezTo>
                    <a:pt x="149476" y="315631"/>
                    <a:pt x="144797" y="317620"/>
                    <a:pt x="140118" y="318946"/>
                  </a:cubicBezTo>
                  <a:cubicBezTo>
                    <a:pt x="129423" y="321599"/>
                    <a:pt x="117392" y="322262"/>
                    <a:pt x="103355" y="316294"/>
                  </a:cubicBezTo>
                  <a:cubicBezTo>
                    <a:pt x="105360" y="313641"/>
                    <a:pt x="108034" y="310326"/>
                    <a:pt x="110039" y="307673"/>
                  </a:cubicBezTo>
                  <a:cubicBezTo>
                    <a:pt x="112713" y="305021"/>
                    <a:pt x="115387" y="303031"/>
                    <a:pt x="118060" y="300379"/>
                  </a:cubicBezTo>
                  <a:cubicBezTo>
                    <a:pt x="123408" y="295737"/>
                    <a:pt x="130092" y="291758"/>
                    <a:pt x="136776" y="289106"/>
                  </a:cubicBezTo>
                  <a:cubicBezTo>
                    <a:pt x="142123" y="286453"/>
                    <a:pt x="148139" y="284464"/>
                    <a:pt x="154155" y="283801"/>
                  </a:cubicBezTo>
                  <a:cubicBezTo>
                    <a:pt x="156829" y="283138"/>
                    <a:pt x="160171" y="282475"/>
                    <a:pt x="162845" y="282475"/>
                  </a:cubicBezTo>
                  <a:cubicBezTo>
                    <a:pt x="166187" y="281811"/>
                    <a:pt x="168860" y="281811"/>
                    <a:pt x="172202" y="281811"/>
                  </a:cubicBezTo>
                  <a:cubicBezTo>
                    <a:pt x="168860" y="281811"/>
                    <a:pt x="165518" y="281811"/>
                    <a:pt x="162176" y="281811"/>
                  </a:cubicBezTo>
                  <a:cubicBezTo>
                    <a:pt x="158834" y="281811"/>
                    <a:pt x="155492" y="281811"/>
                    <a:pt x="152150" y="282475"/>
                  </a:cubicBezTo>
                  <a:cubicBezTo>
                    <a:pt x="148808" y="283138"/>
                    <a:pt x="145466" y="283801"/>
                    <a:pt x="142123" y="284464"/>
                  </a:cubicBezTo>
                  <a:cubicBezTo>
                    <a:pt x="138781" y="285790"/>
                    <a:pt x="135439" y="287116"/>
                    <a:pt x="132097" y="288443"/>
                  </a:cubicBezTo>
                  <a:cubicBezTo>
                    <a:pt x="126081" y="291095"/>
                    <a:pt x="120066" y="294411"/>
                    <a:pt x="114718" y="299053"/>
                  </a:cubicBezTo>
                  <a:cubicBezTo>
                    <a:pt x="112045" y="301042"/>
                    <a:pt x="109371" y="303695"/>
                    <a:pt x="106697" y="305684"/>
                  </a:cubicBezTo>
                  <a:lnTo>
                    <a:pt x="102563" y="311016"/>
                  </a:lnTo>
                  <a:lnTo>
                    <a:pt x="100922" y="319513"/>
                  </a:lnTo>
                  <a:cubicBezTo>
                    <a:pt x="99591" y="326178"/>
                    <a:pt x="98260" y="332843"/>
                    <a:pt x="96930" y="340175"/>
                  </a:cubicBezTo>
                  <a:cubicBezTo>
                    <a:pt x="95599" y="346841"/>
                    <a:pt x="94934" y="354173"/>
                    <a:pt x="93603" y="360838"/>
                  </a:cubicBezTo>
                  <a:lnTo>
                    <a:pt x="93463" y="363094"/>
                  </a:lnTo>
                  <a:lnTo>
                    <a:pt x="94432" y="360495"/>
                  </a:lnTo>
                  <a:cubicBezTo>
                    <a:pt x="95747" y="357105"/>
                    <a:pt x="97719" y="355071"/>
                    <a:pt x="99691" y="352359"/>
                  </a:cubicBezTo>
                  <a:cubicBezTo>
                    <a:pt x="102977" y="347613"/>
                    <a:pt x="108236" y="344223"/>
                    <a:pt x="112837" y="341511"/>
                  </a:cubicBezTo>
                  <a:cubicBezTo>
                    <a:pt x="118096" y="338799"/>
                    <a:pt x="124012" y="336765"/>
                    <a:pt x="129270" y="336087"/>
                  </a:cubicBezTo>
                  <a:cubicBezTo>
                    <a:pt x="141102" y="333375"/>
                    <a:pt x="152277" y="333375"/>
                    <a:pt x="160822" y="334053"/>
                  </a:cubicBezTo>
                  <a:cubicBezTo>
                    <a:pt x="169367" y="334731"/>
                    <a:pt x="174626" y="336087"/>
                    <a:pt x="174626" y="336087"/>
                  </a:cubicBezTo>
                  <a:cubicBezTo>
                    <a:pt x="174626" y="336765"/>
                    <a:pt x="173311" y="340833"/>
                    <a:pt x="170025" y="346935"/>
                  </a:cubicBezTo>
                  <a:cubicBezTo>
                    <a:pt x="168710" y="349647"/>
                    <a:pt x="167395" y="353037"/>
                    <a:pt x="164766" y="356427"/>
                  </a:cubicBezTo>
                  <a:cubicBezTo>
                    <a:pt x="162794" y="359817"/>
                    <a:pt x="160165" y="363885"/>
                    <a:pt x="157535" y="367275"/>
                  </a:cubicBezTo>
                  <a:cubicBezTo>
                    <a:pt x="154906" y="371343"/>
                    <a:pt x="151619" y="374732"/>
                    <a:pt x="147675" y="378800"/>
                  </a:cubicBezTo>
                  <a:cubicBezTo>
                    <a:pt x="144389" y="382190"/>
                    <a:pt x="139788" y="385580"/>
                    <a:pt x="135186" y="388292"/>
                  </a:cubicBezTo>
                  <a:cubicBezTo>
                    <a:pt x="125326" y="394394"/>
                    <a:pt x="112837" y="398462"/>
                    <a:pt x="97061" y="396428"/>
                  </a:cubicBezTo>
                  <a:cubicBezTo>
                    <a:pt x="99033" y="388970"/>
                    <a:pt x="102977" y="381512"/>
                    <a:pt x="107578" y="375410"/>
                  </a:cubicBezTo>
                  <a:cubicBezTo>
                    <a:pt x="112180" y="368631"/>
                    <a:pt x="117438" y="363207"/>
                    <a:pt x="123354" y="358461"/>
                  </a:cubicBezTo>
                  <a:cubicBezTo>
                    <a:pt x="125984" y="356427"/>
                    <a:pt x="128613" y="354393"/>
                    <a:pt x="131242" y="352359"/>
                  </a:cubicBezTo>
                  <a:cubicBezTo>
                    <a:pt x="133872" y="351003"/>
                    <a:pt x="137158" y="349647"/>
                    <a:pt x="139788" y="348291"/>
                  </a:cubicBezTo>
                  <a:cubicBezTo>
                    <a:pt x="145703" y="345579"/>
                    <a:pt x="151619" y="343545"/>
                    <a:pt x="158193" y="342189"/>
                  </a:cubicBezTo>
                  <a:cubicBezTo>
                    <a:pt x="150962" y="342867"/>
                    <a:pt x="144389" y="344901"/>
                    <a:pt x="137158" y="347613"/>
                  </a:cubicBezTo>
                  <a:cubicBezTo>
                    <a:pt x="133872" y="348969"/>
                    <a:pt x="130585" y="350325"/>
                    <a:pt x="127956" y="352359"/>
                  </a:cubicBezTo>
                  <a:cubicBezTo>
                    <a:pt x="124669" y="354393"/>
                    <a:pt x="121382" y="356427"/>
                    <a:pt x="118753" y="358461"/>
                  </a:cubicBezTo>
                  <a:cubicBezTo>
                    <a:pt x="112837" y="363207"/>
                    <a:pt x="108236" y="368631"/>
                    <a:pt x="103634" y="374732"/>
                  </a:cubicBezTo>
                  <a:cubicBezTo>
                    <a:pt x="101005" y="377444"/>
                    <a:pt x="99033" y="380834"/>
                    <a:pt x="97719" y="384224"/>
                  </a:cubicBezTo>
                  <a:cubicBezTo>
                    <a:pt x="96404" y="386258"/>
                    <a:pt x="95747" y="387614"/>
                    <a:pt x="95089" y="389648"/>
                  </a:cubicBezTo>
                  <a:lnTo>
                    <a:pt x="93351" y="394428"/>
                  </a:lnTo>
                  <a:lnTo>
                    <a:pt x="96098" y="425659"/>
                  </a:lnTo>
                  <a:lnTo>
                    <a:pt x="100817" y="444206"/>
                  </a:lnTo>
                  <a:lnTo>
                    <a:pt x="102191" y="435471"/>
                  </a:lnTo>
                  <a:cubicBezTo>
                    <a:pt x="104867" y="429443"/>
                    <a:pt x="108882" y="424085"/>
                    <a:pt x="113566" y="419397"/>
                  </a:cubicBezTo>
                  <a:cubicBezTo>
                    <a:pt x="115573" y="417388"/>
                    <a:pt x="118250" y="415379"/>
                    <a:pt x="120926" y="414039"/>
                  </a:cubicBezTo>
                  <a:cubicBezTo>
                    <a:pt x="123603" y="412030"/>
                    <a:pt x="126279" y="410021"/>
                    <a:pt x="128955" y="408682"/>
                  </a:cubicBezTo>
                  <a:cubicBezTo>
                    <a:pt x="140330" y="403324"/>
                    <a:pt x="152375" y="399975"/>
                    <a:pt x="161742" y="397966"/>
                  </a:cubicBezTo>
                  <a:cubicBezTo>
                    <a:pt x="171110" y="395957"/>
                    <a:pt x="177801" y="395287"/>
                    <a:pt x="177801" y="395287"/>
                  </a:cubicBezTo>
                  <a:cubicBezTo>
                    <a:pt x="177132" y="395957"/>
                    <a:pt x="177132" y="395957"/>
                    <a:pt x="177132" y="395957"/>
                  </a:cubicBezTo>
                  <a:cubicBezTo>
                    <a:pt x="177132" y="396627"/>
                    <a:pt x="177132" y="400645"/>
                    <a:pt x="175794" y="407342"/>
                  </a:cubicBezTo>
                  <a:cubicBezTo>
                    <a:pt x="175124" y="410691"/>
                    <a:pt x="174455" y="414709"/>
                    <a:pt x="173117" y="418728"/>
                  </a:cubicBezTo>
                  <a:cubicBezTo>
                    <a:pt x="171779" y="422746"/>
                    <a:pt x="170441" y="427434"/>
                    <a:pt x="168433" y="432122"/>
                  </a:cubicBezTo>
                  <a:cubicBezTo>
                    <a:pt x="167095" y="436810"/>
                    <a:pt x="164419" y="441498"/>
                    <a:pt x="161742" y="446186"/>
                  </a:cubicBezTo>
                  <a:cubicBezTo>
                    <a:pt x="159066" y="450874"/>
                    <a:pt x="155051" y="455563"/>
                    <a:pt x="151036" y="460251"/>
                  </a:cubicBezTo>
                  <a:cubicBezTo>
                    <a:pt x="142338" y="469627"/>
                    <a:pt x="130963" y="477663"/>
                    <a:pt x="113566" y="481012"/>
                  </a:cubicBezTo>
                  <a:cubicBezTo>
                    <a:pt x="113566" y="463599"/>
                    <a:pt x="119588" y="446856"/>
                    <a:pt x="129625" y="433462"/>
                  </a:cubicBezTo>
                  <a:cubicBezTo>
                    <a:pt x="133639" y="427434"/>
                    <a:pt x="138323" y="422746"/>
                    <a:pt x="143676" y="418058"/>
                  </a:cubicBezTo>
                  <a:cubicBezTo>
                    <a:pt x="149029" y="413370"/>
                    <a:pt x="155051" y="409351"/>
                    <a:pt x="161742" y="406672"/>
                  </a:cubicBezTo>
                  <a:cubicBezTo>
                    <a:pt x="154382" y="409351"/>
                    <a:pt x="147691" y="413370"/>
                    <a:pt x="141000" y="418058"/>
                  </a:cubicBezTo>
                  <a:cubicBezTo>
                    <a:pt x="134978" y="423416"/>
                    <a:pt x="129625" y="428773"/>
                    <a:pt x="124941" y="435471"/>
                  </a:cubicBezTo>
                  <a:cubicBezTo>
                    <a:pt x="120257" y="441833"/>
                    <a:pt x="116410" y="449033"/>
                    <a:pt x="113650" y="456735"/>
                  </a:cubicBezTo>
                  <a:lnTo>
                    <a:pt x="109908" y="475788"/>
                  </a:lnTo>
                  <a:lnTo>
                    <a:pt x="122876" y="508811"/>
                  </a:lnTo>
                  <a:lnTo>
                    <a:pt x="133354" y="530555"/>
                  </a:lnTo>
                  <a:lnTo>
                    <a:pt x="132152" y="521216"/>
                  </a:lnTo>
                  <a:cubicBezTo>
                    <a:pt x="132811" y="514522"/>
                    <a:pt x="135447" y="507827"/>
                    <a:pt x="138741" y="501803"/>
                  </a:cubicBezTo>
                  <a:cubicBezTo>
                    <a:pt x="142036" y="495778"/>
                    <a:pt x="145990" y="490422"/>
                    <a:pt x="151262" y="485067"/>
                  </a:cubicBezTo>
                  <a:cubicBezTo>
                    <a:pt x="155874" y="480381"/>
                    <a:pt x="161146" y="476364"/>
                    <a:pt x="166418" y="472348"/>
                  </a:cubicBezTo>
                  <a:cubicBezTo>
                    <a:pt x="171690" y="469001"/>
                    <a:pt x="176302" y="465654"/>
                    <a:pt x="180915" y="463645"/>
                  </a:cubicBezTo>
                  <a:cubicBezTo>
                    <a:pt x="190141" y="458290"/>
                    <a:pt x="196071" y="455612"/>
                    <a:pt x="196071" y="455612"/>
                  </a:cubicBezTo>
                  <a:cubicBezTo>
                    <a:pt x="196071" y="456282"/>
                    <a:pt x="196071" y="456282"/>
                    <a:pt x="196071" y="456282"/>
                  </a:cubicBezTo>
                  <a:cubicBezTo>
                    <a:pt x="196730" y="457620"/>
                    <a:pt x="200025" y="475026"/>
                    <a:pt x="198707" y="497117"/>
                  </a:cubicBezTo>
                  <a:cubicBezTo>
                    <a:pt x="198048" y="507827"/>
                    <a:pt x="195412" y="519877"/>
                    <a:pt x="189482" y="531927"/>
                  </a:cubicBezTo>
                  <a:cubicBezTo>
                    <a:pt x="183551" y="543977"/>
                    <a:pt x="174325" y="556696"/>
                    <a:pt x="157192" y="566068"/>
                  </a:cubicBezTo>
                  <a:cubicBezTo>
                    <a:pt x="152580" y="547324"/>
                    <a:pt x="153239" y="527910"/>
                    <a:pt x="159169" y="511175"/>
                  </a:cubicBezTo>
                  <a:cubicBezTo>
                    <a:pt x="163782" y="496447"/>
                    <a:pt x="172349" y="483059"/>
                    <a:pt x="183551" y="472348"/>
                  </a:cubicBezTo>
                  <a:cubicBezTo>
                    <a:pt x="170372" y="483728"/>
                    <a:pt x="160487" y="497786"/>
                    <a:pt x="154557" y="513852"/>
                  </a:cubicBezTo>
                  <a:cubicBezTo>
                    <a:pt x="151921" y="522555"/>
                    <a:pt x="150603" y="531257"/>
                    <a:pt x="149944" y="539960"/>
                  </a:cubicBezTo>
                  <a:cubicBezTo>
                    <a:pt x="149944" y="543977"/>
                    <a:pt x="149944" y="548663"/>
                    <a:pt x="150603" y="553349"/>
                  </a:cubicBezTo>
                  <a:lnTo>
                    <a:pt x="151874" y="561961"/>
                  </a:lnTo>
                  <a:lnTo>
                    <a:pt x="166785" y="582797"/>
                  </a:lnTo>
                  <a:lnTo>
                    <a:pt x="190781" y="607384"/>
                  </a:lnTo>
                  <a:lnTo>
                    <a:pt x="188663" y="600254"/>
                  </a:lnTo>
                  <a:cubicBezTo>
                    <a:pt x="187325" y="592963"/>
                    <a:pt x="187994" y="585672"/>
                    <a:pt x="190002" y="578381"/>
                  </a:cubicBezTo>
                  <a:cubicBezTo>
                    <a:pt x="191340" y="571090"/>
                    <a:pt x="194687" y="563799"/>
                    <a:pt x="198033" y="557171"/>
                  </a:cubicBezTo>
                  <a:cubicBezTo>
                    <a:pt x="205395" y="544577"/>
                    <a:pt x="215433" y="533310"/>
                    <a:pt x="223464" y="525356"/>
                  </a:cubicBezTo>
                  <a:cubicBezTo>
                    <a:pt x="230826" y="517402"/>
                    <a:pt x="236849" y="512762"/>
                    <a:pt x="236849" y="512762"/>
                  </a:cubicBezTo>
                  <a:cubicBezTo>
                    <a:pt x="236849" y="513425"/>
                    <a:pt x="236849" y="513425"/>
                    <a:pt x="236849" y="513425"/>
                  </a:cubicBezTo>
                  <a:cubicBezTo>
                    <a:pt x="238188" y="514751"/>
                    <a:pt x="247557" y="531984"/>
                    <a:pt x="252242" y="555845"/>
                  </a:cubicBezTo>
                  <a:cubicBezTo>
                    <a:pt x="254249" y="561148"/>
                    <a:pt x="254919" y="567776"/>
                    <a:pt x="254919" y="574404"/>
                  </a:cubicBezTo>
                  <a:cubicBezTo>
                    <a:pt x="255588" y="577718"/>
                    <a:pt x="255588" y="581033"/>
                    <a:pt x="254919" y="584347"/>
                  </a:cubicBezTo>
                  <a:cubicBezTo>
                    <a:pt x="254919" y="588324"/>
                    <a:pt x="254249" y="591638"/>
                    <a:pt x="253580" y="594952"/>
                  </a:cubicBezTo>
                  <a:cubicBezTo>
                    <a:pt x="250903" y="609534"/>
                    <a:pt x="244211" y="624779"/>
                    <a:pt x="228818" y="639361"/>
                  </a:cubicBezTo>
                  <a:cubicBezTo>
                    <a:pt x="218779" y="621465"/>
                    <a:pt x="213425" y="600917"/>
                    <a:pt x="214764" y="581695"/>
                  </a:cubicBezTo>
                  <a:cubicBezTo>
                    <a:pt x="214764" y="573742"/>
                    <a:pt x="216102" y="565125"/>
                    <a:pt x="218779" y="557171"/>
                  </a:cubicBezTo>
                  <a:cubicBezTo>
                    <a:pt x="220787" y="549217"/>
                    <a:pt x="224803" y="541263"/>
                    <a:pt x="228818" y="534635"/>
                  </a:cubicBezTo>
                  <a:cubicBezTo>
                    <a:pt x="223464" y="541926"/>
                    <a:pt x="219449" y="550543"/>
                    <a:pt x="216102" y="559159"/>
                  </a:cubicBezTo>
                  <a:cubicBezTo>
                    <a:pt x="214764" y="563799"/>
                    <a:pt x="213425" y="567776"/>
                    <a:pt x="212756" y="572416"/>
                  </a:cubicBezTo>
                  <a:cubicBezTo>
                    <a:pt x="212087" y="577056"/>
                    <a:pt x="211418" y="581695"/>
                    <a:pt x="210749" y="586335"/>
                  </a:cubicBezTo>
                  <a:cubicBezTo>
                    <a:pt x="210414" y="595615"/>
                    <a:pt x="211418" y="605226"/>
                    <a:pt x="213676" y="614588"/>
                  </a:cubicBezTo>
                  <a:lnTo>
                    <a:pt x="222003" y="635896"/>
                  </a:lnTo>
                  <a:lnTo>
                    <a:pt x="225996" y="639453"/>
                  </a:lnTo>
                  <a:cubicBezTo>
                    <a:pt x="231318" y="643452"/>
                    <a:pt x="235975" y="648118"/>
                    <a:pt x="241298" y="652117"/>
                  </a:cubicBezTo>
                  <a:cubicBezTo>
                    <a:pt x="243959" y="654117"/>
                    <a:pt x="245955" y="656116"/>
                    <a:pt x="248616" y="658116"/>
                  </a:cubicBezTo>
                  <a:cubicBezTo>
                    <a:pt x="251277" y="660115"/>
                    <a:pt x="253938" y="662115"/>
                    <a:pt x="256599" y="664115"/>
                  </a:cubicBezTo>
                  <a:lnTo>
                    <a:pt x="280415" y="678120"/>
                  </a:lnTo>
                  <a:lnTo>
                    <a:pt x="272011" y="667083"/>
                  </a:lnTo>
                  <a:cubicBezTo>
                    <a:pt x="270019" y="663757"/>
                    <a:pt x="268692" y="659765"/>
                    <a:pt x="268028" y="655774"/>
                  </a:cubicBezTo>
                  <a:cubicBezTo>
                    <a:pt x="267364" y="651782"/>
                    <a:pt x="266700" y="647791"/>
                    <a:pt x="266700" y="643799"/>
                  </a:cubicBezTo>
                  <a:cubicBezTo>
                    <a:pt x="266700" y="635151"/>
                    <a:pt x="267364" y="627168"/>
                    <a:pt x="269355" y="619186"/>
                  </a:cubicBezTo>
                  <a:cubicBezTo>
                    <a:pt x="273339" y="603885"/>
                    <a:pt x="280641" y="589250"/>
                    <a:pt x="286616" y="578606"/>
                  </a:cubicBezTo>
                  <a:cubicBezTo>
                    <a:pt x="291927" y="567962"/>
                    <a:pt x="297238" y="561975"/>
                    <a:pt x="297238" y="561975"/>
                  </a:cubicBezTo>
                  <a:cubicBezTo>
                    <a:pt x="298566" y="563306"/>
                    <a:pt x="313834" y="579271"/>
                    <a:pt x="325784" y="603220"/>
                  </a:cubicBezTo>
                  <a:cubicBezTo>
                    <a:pt x="331759" y="615194"/>
                    <a:pt x="337070" y="628499"/>
                    <a:pt x="338397" y="644465"/>
                  </a:cubicBezTo>
                  <a:cubicBezTo>
                    <a:pt x="339725" y="660430"/>
                    <a:pt x="336406" y="678392"/>
                    <a:pt x="324456" y="697684"/>
                  </a:cubicBezTo>
                  <a:cubicBezTo>
                    <a:pt x="308523" y="681718"/>
                    <a:pt x="297902" y="661761"/>
                    <a:pt x="293918" y="640473"/>
                  </a:cubicBezTo>
                  <a:cubicBezTo>
                    <a:pt x="291927" y="631825"/>
                    <a:pt x="290599" y="622512"/>
                    <a:pt x="290599" y="613864"/>
                  </a:cubicBezTo>
                  <a:cubicBezTo>
                    <a:pt x="291263" y="609207"/>
                    <a:pt x="291263" y="604550"/>
                    <a:pt x="291927" y="599894"/>
                  </a:cubicBezTo>
                  <a:cubicBezTo>
                    <a:pt x="292591" y="595902"/>
                    <a:pt x="293255" y="591246"/>
                    <a:pt x="294582" y="586589"/>
                  </a:cubicBezTo>
                  <a:cubicBezTo>
                    <a:pt x="293255" y="591911"/>
                    <a:pt x="291927" y="596568"/>
                    <a:pt x="290599" y="601224"/>
                  </a:cubicBezTo>
                  <a:cubicBezTo>
                    <a:pt x="289935" y="606546"/>
                    <a:pt x="289271" y="611203"/>
                    <a:pt x="288607" y="616525"/>
                  </a:cubicBezTo>
                  <a:cubicBezTo>
                    <a:pt x="287944" y="626503"/>
                    <a:pt x="289271" y="636482"/>
                    <a:pt x="291263" y="646460"/>
                  </a:cubicBezTo>
                  <a:cubicBezTo>
                    <a:pt x="293255" y="656439"/>
                    <a:pt x="296740" y="666251"/>
                    <a:pt x="301553" y="675565"/>
                  </a:cubicBezTo>
                  <a:lnTo>
                    <a:pt x="319025" y="700553"/>
                  </a:lnTo>
                  <a:lnTo>
                    <a:pt x="374356" y="720771"/>
                  </a:lnTo>
                  <a:cubicBezTo>
                    <a:pt x="383005" y="723437"/>
                    <a:pt x="390988" y="725437"/>
                    <a:pt x="398306" y="727436"/>
                  </a:cubicBezTo>
                  <a:cubicBezTo>
                    <a:pt x="406290" y="729436"/>
                    <a:pt x="412943" y="730769"/>
                    <a:pt x="418930" y="732102"/>
                  </a:cubicBezTo>
                  <a:cubicBezTo>
                    <a:pt x="431571" y="734102"/>
                    <a:pt x="441550" y="736101"/>
                    <a:pt x="448203" y="737434"/>
                  </a:cubicBezTo>
                  <a:cubicBezTo>
                    <a:pt x="455521" y="738767"/>
                    <a:pt x="458848" y="739434"/>
                    <a:pt x="458848" y="739434"/>
                  </a:cubicBezTo>
                  <a:cubicBezTo>
                    <a:pt x="466166" y="740767"/>
                    <a:pt x="471488" y="747432"/>
                    <a:pt x="470157" y="754764"/>
                  </a:cubicBezTo>
                  <a:cubicBezTo>
                    <a:pt x="468827" y="762096"/>
                    <a:pt x="462174" y="766762"/>
                    <a:pt x="454191" y="765429"/>
                  </a:cubicBezTo>
                  <a:cubicBezTo>
                    <a:pt x="454191" y="765429"/>
                    <a:pt x="450864" y="764763"/>
                    <a:pt x="443546" y="763429"/>
                  </a:cubicBezTo>
                  <a:cubicBezTo>
                    <a:pt x="436228" y="762096"/>
                    <a:pt x="426248" y="759430"/>
                    <a:pt x="412943" y="756097"/>
                  </a:cubicBezTo>
                  <a:cubicBezTo>
                    <a:pt x="406955" y="754098"/>
                    <a:pt x="399637" y="752098"/>
                    <a:pt x="392319" y="749432"/>
                  </a:cubicBezTo>
                  <a:lnTo>
                    <a:pt x="368661" y="740464"/>
                  </a:lnTo>
                  <a:lnTo>
                    <a:pt x="369227" y="740919"/>
                  </a:lnTo>
                  <a:cubicBezTo>
                    <a:pt x="346095" y="741584"/>
                    <a:pt x="322963" y="744906"/>
                    <a:pt x="300492" y="751552"/>
                  </a:cubicBezTo>
                  <a:cubicBezTo>
                    <a:pt x="278681" y="758197"/>
                    <a:pt x="256871" y="766836"/>
                    <a:pt x="238365" y="779462"/>
                  </a:cubicBezTo>
                  <a:cubicBezTo>
                    <a:pt x="256210" y="769494"/>
                    <a:pt x="276038" y="762184"/>
                    <a:pt x="297187" y="756868"/>
                  </a:cubicBezTo>
                  <a:cubicBezTo>
                    <a:pt x="320980" y="750223"/>
                    <a:pt x="345434" y="746900"/>
                    <a:pt x="369888" y="746900"/>
                  </a:cubicBezTo>
                  <a:cubicBezTo>
                    <a:pt x="365262" y="770159"/>
                    <a:pt x="354687" y="785443"/>
                    <a:pt x="339486" y="795411"/>
                  </a:cubicBezTo>
                  <a:cubicBezTo>
                    <a:pt x="335520" y="798069"/>
                    <a:pt x="331555" y="800063"/>
                    <a:pt x="327589" y="801392"/>
                  </a:cubicBezTo>
                  <a:cubicBezTo>
                    <a:pt x="322963" y="803385"/>
                    <a:pt x="318997" y="804714"/>
                    <a:pt x="314371" y="805379"/>
                  </a:cubicBezTo>
                  <a:cubicBezTo>
                    <a:pt x="305118" y="807373"/>
                    <a:pt x="295204" y="808037"/>
                    <a:pt x="285951" y="808037"/>
                  </a:cubicBezTo>
                  <a:cubicBezTo>
                    <a:pt x="266785" y="807373"/>
                    <a:pt x="248279" y="803385"/>
                    <a:pt x="233739" y="798069"/>
                  </a:cubicBezTo>
                  <a:cubicBezTo>
                    <a:pt x="230434" y="796740"/>
                    <a:pt x="227130" y="795411"/>
                    <a:pt x="224486" y="794746"/>
                  </a:cubicBezTo>
                  <a:cubicBezTo>
                    <a:pt x="221181" y="793417"/>
                    <a:pt x="218538" y="792088"/>
                    <a:pt x="216555" y="791424"/>
                  </a:cubicBezTo>
                  <a:cubicBezTo>
                    <a:pt x="212589" y="788766"/>
                    <a:pt x="209285" y="787437"/>
                    <a:pt x="208624" y="787437"/>
                  </a:cubicBezTo>
                  <a:cubicBezTo>
                    <a:pt x="208624" y="787437"/>
                    <a:pt x="208624" y="787437"/>
                    <a:pt x="207963" y="787437"/>
                  </a:cubicBezTo>
                  <a:cubicBezTo>
                    <a:pt x="207963" y="787437"/>
                    <a:pt x="213250" y="780127"/>
                    <a:pt x="221842" y="771488"/>
                  </a:cubicBezTo>
                  <a:cubicBezTo>
                    <a:pt x="231095" y="762184"/>
                    <a:pt x="243653" y="750887"/>
                    <a:pt x="258193" y="741584"/>
                  </a:cubicBezTo>
                  <a:cubicBezTo>
                    <a:pt x="266124" y="736932"/>
                    <a:pt x="273394" y="732280"/>
                    <a:pt x="281986" y="728957"/>
                  </a:cubicBezTo>
                  <a:cubicBezTo>
                    <a:pt x="290578" y="725635"/>
                    <a:pt x="298509" y="723641"/>
                    <a:pt x="307762" y="722312"/>
                  </a:cubicBezTo>
                  <a:cubicBezTo>
                    <a:pt x="312388" y="722312"/>
                    <a:pt x="317015" y="722312"/>
                    <a:pt x="321641" y="722312"/>
                  </a:cubicBezTo>
                  <a:lnTo>
                    <a:pt x="333587" y="724600"/>
                  </a:lnTo>
                  <a:lnTo>
                    <a:pt x="310488" y="714105"/>
                  </a:lnTo>
                  <a:lnTo>
                    <a:pt x="257702" y="683806"/>
                  </a:lnTo>
                  <a:lnTo>
                    <a:pt x="258355" y="684320"/>
                  </a:lnTo>
                  <a:cubicBezTo>
                    <a:pt x="259020" y="684993"/>
                    <a:pt x="259685" y="685666"/>
                    <a:pt x="260350" y="687011"/>
                  </a:cubicBezTo>
                  <a:cubicBezTo>
                    <a:pt x="239740" y="682302"/>
                    <a:pt x="217800" y="680957"/>
                    <a:pt x="196524" y="681630"/>
                  </a:cubicBezTo>
                  <a:cubicBezTo>
                    <a:pt x="191205" y="681630"/>
                    <a:pt x="185887" y="681630"/>
                    <a:pt x="180568" y="682302"/>
                  </a:cubicBezTo>
                  <a:cubicBezTo>
                    <a:pt x="175249" y="682975"/>
                    <a:pt x="169930" y="683648"/>
                    <a:pt x="164611" y="684320"/>
                  </a:cubicBezTo>
                  <a:cubicBezTo>
                    <a:pt x="153974" y="686338"/>
                    <a:pt x="144001" y="688356"/>
                    <a:pt x="134028" y="692392"/>
                  </a:cubicBezTo>
                  <a:cubicBezTo>
                    <a:pt x="143336" y="689702"/>
                    <a:pt x="152644" y="687684"/>
                    <a:pt x="162617" y="687011"/>
                  </a:cubicBezTo>
                  <a:cubicBezTo>
                    <a:pt x="171925" y="685666"/>
                    <a:pt x="181898" y="685666"/>
                    <a:pt x="191870" y="685666"/>
                  </a:cubicBezTo>
                  <a:cubicBezTo>
                    <a:pt x="214475" y="684993"/>
                    <a:pt x="237745" y="687684"/>
                    <a:pt x="259685" y="692392"/>
                  </a:cubicBezTo>
                  <a:cubicBezTo>
                    <a:pt x="251042" y="712572"/>
                    <a:pt x="237745" y="724680"/>
                    <a:pt x="221789" y="730062"/>
                  </a:cubicBezTo>
                  <a:cubicBezTo>
                    <a:pt x="213810" y="732752"/>
                    <a:pt x="205167" y="733425"/>
                    <a:pt x="196524" y="733425"/>
                  </a:cubicBezTo>
                  <a:cubicBezTo>
                    <a:pt x="187881" y="733425"/>
                    <a:pt x="179238" y="732080"/>
                    <a:pt x="170595" y="729389"/>
                  </a:cubicBezTo>
                  <a:cubicBezTo>
                    <a:pt x="166606" y="728044"/>
                    <a:pt x="161952" y="726698"/>
                    <a:pt x="157963" y="724680"/>
                  </a:cubicBezTo>
                  <a:cubicBezTo>
                    <a:pt x="153974" y="723335"/>
                    <a:pt x="149985" y="721317"/>
                    <a:pt x="145996" y="719972"/>
                  </a:cubicBezTo>
                  <a:cubicBezTo>
                    <a:pt x="138682" y="715936"/>
                    <a:pt x="131369" y="711900"/>
                    <a:pt x="126050" y="707864"/>
                  </a:cubicBezTo>
                  <a:cubicBezTo>
                    <a:pt x="114083" y="699792"/>
                    <a:pt x="106105" y="693065"/>
                    <a:pt x="105440" y="692392"/>
                  </a:cubicBezTo>
                  <a:cubicBezTo>
                    <a:pt x="105440" y="692392"/>
                    <a:pt x="105440" y="692392"/>
                    <a:pt x="104775" y="691720"/>
                  </a:cubicBezTo>
                  <a:cubicBezTo>
                    <a:pt x="104775" y="691720"/>
                    <a:pt x="110759" y="687011"/>
                    <a:pt x="120731" y="680957"/>
                  </a:cubicBezTo>
                  <a:cubicBezTo>
                    <a:pt x="131369" y="674903"/>
                    <a:pt x="145331" y="667504"/>
                    <a:pt x="160622" y="662795"/>
                  </a:cubicBezTo>
                  <a:cubicBezTo>
                    <a:pt x="175914" y="657413"/>
                    <a:pt x="192535" y="654050"/>
                    <a:pt x="209156" y="656741"/>
                  </a:cubicBezTo>
                  <a:lnTo>
                    <a:pt x="222063" y="661064"/>
                  </a:lnTo>
                  <a:lnTo>
                    <a:pt x="213356" y="654783"/>
                  </a:lnTo>
                  <a:cubicBezTo>
                    <a:pt x="202711" y="646118"/>
                    <a:pt x="192732" y="636120"/>
                    <a:pt x="182752" y="625455"/>
                  </a:cubicBezTo>
                  <a:lnTo>
                    <a:pt x="173686" y="614157"/>
                  </a:lnTo>
                  <a:lnTo>
                    <a:pt x="174626" y="616033"/>
                  </a:lnTo>
                  <a:cubicBezTo>
                    <a:pt x="157216" y="607344"/>
                    <a:pt x="137797" y="599991"/>
                    <a:pt x="118379" y="595312"/>
                  </a:cubicBezTo>
                  <a:cubicBezTo>
                    <a:pt x="98960" y="590633"/>
                    <a:pt x="78872" y="588628"/>
                    <a:pt x="59453" y="589296"/>
                  </a:cubicBezTo>
                  <a:cubicBezTo>
                    <a:pt x="76863" y="589965"/>
                    <a:pt x="95612" y="593307"/>
                    <a:pt x="113022" y="597986"/>
                  </a:cubicBezTo>
                  <a:cubicBezTo>
                    <a:pt x="133780" y="603333"/>
                    <a:pt x="153868" y="611354"/>
                    <a:pt x="172617" y="620712"/>
                  </a:cubicBezTo>
                  <a:cubicBezTo>
                    <a:pt x="159894" y="636754"/>
                    <a:pt x="145163" y="644107"/>
                    <a:pt x="129762" y="644775"/>
                  </a:cubicBezTo>
                  <a:cubicBezTo>
                    <a:pt x="114361" y="646112"/>
                    <a:pt x="98290" y="640765"/>
                    <a:pt x="83559" y="632075"/>
                  </a:cubicBezTo>
                  <a:cubicBezTo>
                    <a:pt x="69497" y="623386"/>
                    <a:pt x="56774" y="611354"/>
                    <a:pt x="48069" y="601328"/>
                  </a:cubicBezTo>
                  <a:cubicBezTo>
                    <a:pt x="39364" y="591302"/>
                    <a:pt x="34677" y="583281"/>
                    <a:pt x="34008" y="581944"/>
                  </a:cubicBezTo>
                  <a:cubicBezTo>
                    <a:pt x="34008" y="581944"/>
                    <a:pt x="34008" y="581944"/>
                    <a:pt x="33338" y="581944"/>
                  </a:cubicBezTo>
                  <a:cubicBezTo>
                    <a:pt x="33338" y="581944"/>
                    <a:pt x="40034" y="578602"/>
                    <a:pt x="50748" y="575928"/>
                  </a:cubicBezTo>
                  <a:cubicBezTo>
                    <a:pt x="60792" y="573254"/>
                    <a:pt x="75523" y="570581"/>
                    <a:pt x="90255" y="569912"/>
                  </a:cubicBezTo>
                  <a:cubicBezTo>
                    <a:pt x="98290" y="569912"/>
                    <a:pt x="105656" y="569912"/>
                    <a:pt x="113691" y="571249"/>
                  </a:cubicBezTo>
                  <a:cubicBezTo>
                    <a:pt x="117039" y="571249"/>
                    <a:pt x="121057" y="571917"/>
                    <a:pt x="124405" y="573254"/>
                  </a:cubicBezTo>
                  <a:cubicBezTo>
                    <a:pt x="128423" y="573923"/>
                    <a:pt x="131771" y="575259"/>
                    <a:pt x="135788" y="577265"/>
                  </a:cubicBezTo>
                  <a:lnTo>
                    <a:pt x="153817" y="589161"/>
                  </a:lnTo>
                  <a:lnTo>
                    <a:pt x="129529" y="555468"/>
                  </a:lnTo>
                  <a:lnTo>
                    <a:pt x="113470" y="528346"/>
                  </a:lnTo>
                  <a:lnTo>
                    <a:pt x="71006" y="498021"/>
                  </a:lnTo>
                  <a:cubicBezTo>
                    <a:pt x="62968" y="493347"/>
                    <a:pt x="54930" y="488672"/>
                    <a:pt x="46221" y="485334"/>
                  </a:cubicBezTo>
                  <a:cubicBezTo>
                    <a:pt x="38183" y="481995"/>
                    <a:pt x="29474" y="478656"/>
                    <a:pt x="20766" y="476653"/>
                  </a:cubicBezTo>
                  <a:cubicBezTo>
                    <a:pt x="28804" y="479324"/>
                    <a:pt x="36173" y="482662"/>
                    <a:pt x="43542" y="486001"/>
                  </a:cubicBezTo>
                  <a:cubicBezTo>
                    <a:pt x="51580" y="490008"/>
                    <a:pt x="58949" y="494014"/>
                    <a:pt x="65647" y="498689"/>
                  </a:cubicBezTo>
                  <a:cubicBezTo>
                    <a:pt x="83064" y="508705"/>
                    <a:pt x="99141" y="520724"/>
                    <a:pt x="113208" y="534080"/>
                  </a:cubicBezTo>
                  <a:cubicBezTo>
                    <a:pt x="105170" y="539422"/>
                    <a:pt x="97801" y="542760"/>
                    <a:pt x="90433" y="544764"/>
                  </a:cubicBezTo>
                  <a:cubicBezTo>
                    <a:pt x="83064" y="546099"/>
                    <a:pt x="75696" y="546099"/>
                    <a:pt x="68997" y="544764"/>
                  </a:cubicBezTo>
                  <a:cubicBezTo>
                    <a:pt x="54930" y="541425"/>
                    <a:pt x="41532" y="532744"/>
                    <a:pt x="31484" y="520724"/>
                  </a:cubicBezTo>
                  <a:cubicBezTo>
                    <a:pt x="28804" y="518053"/>
                    <a:pt x="26125" y="515382"/>
                    <a:pt x="23445" y="512044"/>
                  </a:cubicBezTo>
                  <a:cubicBezTo>
                    <a:pt x="21436" y="508705"/>
                    <a:pt x="19426" y="506034"/>
                    <a:pt x="17417" y="502695"/>
                  </a:cubicBezTo>
                  <a:cubicBezTo>
                    <a:pt x="13397" y="496018"/>
                    <a:pt x="10048" y="490008"/>
                    <a:pt x="7369" y="484666"/>
                  </a:cubicBezTo>
                  <a:cubicBezTo>
                    <a:pt x="2679" y="473314"/>
                    <a:pt x="670" y="464633"/>
                    <a:pt x="0" y="463298"/>
                  </a:cubicBezTo>
                  <a:cubicBezTo>
                    <a:pt x="0" y="463298"/>
                    <a:pt x="0" y="463298"/>
                    <a:pt x="0" y="462630"/>
                  </a:cubicBezTo>
                  <a:cubicBezTo>
                    <a:pt x="0" y="462630"/>
                    <a:pt x="1507" y="462463"/>
                    <a:pt x="4354" y="462379"/>
                  </a:cubicBezTo>
                  <a:cubicBezTo>
                    <a:pt x="7201" y="462296"/>
                    <a:pt x="11388" y="462296"/>
                    <a:pt x="16747" y="462630"/>
                  </a:cubicBezTo>
                  <a:cubicBezTo>
                    <a:pt x="26795" y="462630"/>
                    <a:pt x="40192" y="463965"/>
                    <a:pt x="53590" y="467972"/>
                  </a:cubicBezTo>
                  <a:cubicBezTo>
                    <a:pt x="66987" y="471311"/>
                    <a:pt x="80385" y="476653"/>
                    <a:pt x="91103" y="486001"/>
                  </a:cubicBezTo>
                  <a:lnTo>
                    <a:pt x="102524" y="505609"/>
                  </a:lnTo>
                  <a:lnTo>
                    <a:pt x="90942" y="472817"/>
                  </a:lnTo>
                  <a:lnTo>
                    <a:pt x="84969" y="438545"/>
                  </a:lnTo>
                  <a:lnTo>
                    <a:pt x="71703" y="418414"/>
                  </a:lnTo>
                  <a:cubicBezTo>
                    <a:pt x="66361" y="411763"/>
                    <a:pt x="61019" y="405113"/>
                    <a:pt x="55009" y="399128"/>
                  </a:cubicBezTo>
                  <a:cubicBezTo>
                    <a:pt x="52338" y="395802"/>
                    <a:pt x="48999" y="393142"/>
                    <a:pt x="46328" y="389817"/>
                  </a:cubicBezTo>
                  <a:cubicBezTo>
                    <a:pt x="42989" y="387157"/>
                    <a:pt x="39650" y="384497"/>
                    <a:pt x="36979" y="381172"/>
                  </a:cubicBezTo>
                  <a:cubicBezTo>
                    <a:pt x="33641" y="378512"/>
                    <a:pt x="30302" y="376517"/>
                    <a:pt x="26963" y="373856"/>
                  </a:cubicBezTo>
                  <a:cubicBezTo>
                    <a:pt x="23624" y="371196"/>
                    <a:pt x="20285" y="369201"/>
                    <a:pt x="16279" y="367206"/>
                  </a:cubicBezTo>
                  <a:cubicBezTo>
                    <a:pt x="22289" y="371196"/>
                    <a:pt x="28298" y="376517"/>
                    <a:pt x="34308" y="381837"/>
                  </a:cubicBezTo>
                  <a:cubicBezTo>
                    <a:pt x="36979" y="383832"/>
                    <a:pt x="39650" y="387157"/>
                    <a:pt x="42321" y="389817"/>
                  </a:cubicBezTo>
                  <a:cubicBezTo>
                    <a:pt x="44992" y="392477"/>
                    <a:pt x="47664" y="395137"/>
                    <a:pt x="50335" y="398463"/>
                  </a:cubicBezTo>
                  <a:cubicBezTo>
                    <a:pt x="56344" y="405113"/>
                    <a:pt x="62354" y="412428"/>
                    <a:pt x="67029" y="419744"/>
                  </a:cubicBezTo>
                  <a:cubicBezTo>
                    <a:pt x="69700" y="423069"/>
                    <a:pt x="72371" y="427059"/>
                    <a:pt x="75042" y="430384"/>
                  </a:cubicBezTo>
                  <a:cubicBezTo>
                    <a:pt x="77045" y="434374"/>
                    <a:pt x="79716" y="438365"/>
                    <a:pt x="81719" y="442355"/>
                  </a:cubicBezTo>
                  <a:cubicBezTo>
                    <a:pt x="65693" y="447675"/>
                    <a:pt x="51670" y="446345"/>
                    <a:pt x="40318" y="439695"/>
                  </a:cubicBezTo>
                  <a:cubicBezTo>
                    <a:pt x="34308" y="436370"/>
                    <a:pt x="29634" y="431714"/>
                    <a:pt x="24960" y="426394"/>
                  </a:cubicBezTo>
                  <a:cubicBezTo>
                    <a:pt x="20285" y="421074"/>
                    <a:pt x="16946" y="415088"/>
                    <a:pt x="13608" y="408438"/>
                  </a:cubicBezTo>
                  <a:cubicBezTo>
                    <a:pt x="10937" y="401788"/>
                    <a:pt x="8266" y="395137"/>
                    <a:pt x="6262" y="388487"/>
                  </a:cubicBezTo>
                  <a:cubicBezTo>
                    <a:pt x="4927" y="382502"/>
                    <a:pt x="3591" y="375851"/>
                    <a:pt x="2923" y="370531"/>
                  </a:cubicBezTo>
                  <a:cubicBezTo>
                    <a:pt x="1588" y="359226"/>
                    <a:pt x="1588" y="351245"/>
                    <a:pt x="1588" y="349915"/>
                  </a:cubicBezTo>
                  <a:cubicBezTo>
                    <a:pt x="1588" y="349915"/>
                    <a:pt x="1588" y="349915"/>
                    <a:pt x="1588" y="349250"/>
                  </a:cubicBezTo>
                  <a:cubicBezTo>
                    <a:pt x="1588" y="349250"/>
                    <a:pt x="7598" y="350580"/>
                    <a:pt x="16279" y="353240"/>
                  </a:cubicBezTo>
                  <a:cubicBezTo>
                    <a:pt x="24960" y="356565"/>
                    <a:pt x="36979" y="361221"/>
                    <a:pt x="47664" y="367871"/>
                  </a:cubicBezTo>
                  <a:cubicBezTo>
                    <a:pt x="53006" y="371196"/>
                    <a:pt x="58348" y="375186"/>
                    <a:pt x="63022" y="379177"/>
                  </a:cubicBezTo>
                  <a:cubicBezTo>
                    <a:pt x="68364" y="383832"/>
                    <a:pt x="72371" y="388487"/>
                    <a:pt x="75710" y="393807"/>
                  </a:cubicBezTo>
                  <a:cubicBezTo>
                    <a:pt x="77713" y="396468"/>
                    <a:pt x="79048" y="399793"/>
                    <a:pt x="80384" y="402453"/>
                  </a:cubicBezTo>
                  <a:lnTo>
                    <a:pt x="82454" y="408637"/>
                  </a:lnTo>
                  <a:lnTo>
                    <a:pt x="81628" y="382168"/>
                  </a:lnTo>
                  <a:cubicBezTo>
                    <a:pt x="81628" y="374836"/>
                    <a:pt x="82294" y="367504"/>
                    <a:pt x="82294" y="360172"/>
                  </a:cubicBezTo>
                  <a:lnTo>
                    <a:pt x="83068" y="351641"/>
                  </a:lnTo>
                  <a:lnTo>
                    <a:pt x="82947" y="352007"/>
                  </a:lnTo>
                  <a:cubicBezTo>
                    <a:pt x="82285" y="350002"/>
                    <a:pt x="81624" y="347996"/>
                    <a:pt x="81624" y="346659"/>
                  </a:cubicBezTo>
                  <a:cubicBezTo>
                    <a:pt x="80962" y="344654"/>
                    <a:pt x="80301" y="342649"/>
                    <a:pt x="79640" y="340644"/>
                  </a:cubicBezTo>
                  <a:cubicBezTo>
                    <a:pt x="78978" y="337302"/>
                    <a:pt x="77655" y="333291"/>
                    <a:pt x="75671" y="329949"/>
                  </a:cubicBezTo>
                  <a:cubicBezTo>
                    <a:pt x="73686" y="322596"/>
                    <a:pt x="69718" y="315244"/>
                    <a:pt x="66410" y="308559"/>
                  </a:cubicBezTo>
                  <a:cubicBezTo>
                    <a:pt x="63103" y="301875"/>
                    <a:pt x="59134" y="294523"/>
                    <a:pt x="54504" y="288507"/>
                  </a:cubicBezTo>
                  <a:cubicBezTo>
                    <a:pt x="50535" y="282491"/>
                    <a:pt x="45244" y="276475"/>
                    <a:pt x="39952" y="271128"/>
                  </a:cubicBezTo>
                  <a:cubicBezTo>
                    <a:pt x="44582" y="276475"/>
                    <a:pt x="48551" y="281823"/>
                    <a:pt x="52520" y="287838"/>
                  </a:cubicBezTo>
                  <a:cubicBezTo>
                    <a:pt x="55827" y="293854"/>
                    <a:pt x="59134" y="300538"/>
                    <a:pt x="62442" y="306554"/>
                  </a:cubicBezTo>
                  <a:cubicBezTo>
                    <a:pt x="63765" y="310565"/>
                    <a:pt x="65749" y="314575"/>
                    <a:pt x="67733" y="317917"/>
                  </a:cubicBezTo>
                  <a:cubicBezTo>
                    <a:pt x="69056" y="321928"/>
                    <a:pt x="70379" y="325938"/>
                    <a:pt x="72363" y="329949"/>
                  </a:cubicBezTo>
                  <a:cubicBezTo>
                    <a:pt x="75009" y="337302"/>
                    <a:pt x="76994" y="345323"/>
                    <a:pt x="78978" y="353344"/>
                  </a:cubicBezTo>
                  <a:cubicBezTo>
                    <a:pt x="63765" y="354012"/>
                    <a:pt x="51858" y="348665"/>
                    <a:pt x="43259" y="339975"/>
                  </a:cubicBezTo>
                  <a:cubicBezTo>
                    <a:pt x="39291" y="335965"/>
                    <a:pt x="35983" y="330617"/>
                    <a:pt x="33337" y="324602"/>
                  </a:cubicBezTo>
                  <a:cubicBezTo>
                    <a:pt x="30692" y="319254"/>
                    <a:pt x="28707" y="312570"/>
                    <a:pt x="28046" y="306554"/>
                  </a:cubicBezTo>
                  <a:cubicBezTo>
                    <a:pt x="25400" y="293854"/>
                    <a:pt x="26061" y="280486"/>
                    <a:pt x="27384" y="270459"/>
                  </a:cubicBezTo>
                  <a:cubicBezTo>
                    <a:pt x="27384" y="268454"/>
                    <a:pt x="28046" y="265781"/>
                    <a:pt x="28707" y="263775"/>
                  </a:cubicBezTo>
                  <a:cubicBezTo>
                    <a:pt x="28707" y="261770"/>
                    <a:pt x="29369" y="259765"/>
                    <a:pt x="29369" y="258428"/>
                  </a:cubicBezTo>
                  <a:cubicBezTo>
                    <a:pt x="30030" y="255086"/>
                    <a:pt x="30692" y="253749"/>
                    <a:pt x="30692" y="253081"/>
                  </a:cubicBezTo>
                  <a:cubicBezTo>
                    <a:pt x="30692" y="253081"/>
                    <a:pt x="30692" y="253081"/>
                    <a:pt x="30692" y="252412"/>
                  </a:cubicBezTo>
                  <a:cubicBezTo>
                    <a:pt x="30692" y="252412"/>
                    <a:pt x="35983" y="255086"/>
                    <a:pt x="43259" y="259765"/>
                  </a:cubicBezTo>
                  <a:cubicBezTo>
                    <a:pt x="50535" y="264444"/>
                    <a:pt x="59134" y="271128"/>
                    <a:pt x="67072" y="279149"/>
                  </a:cubicBezTo>
                  <a:cubicBezTo>
                    <a:pt x="75671" y="287838"/>
                    <a:pt x="82285" y="297865"/>
                    <a:pt x="86254" y="309228"/>
                  </a:cubicBezTo>
                  <a:lnTo>
                    <a:pt x="88087" y="317252"/>
                  </a:lnTo>
                  <a:lnTo>
                    <a:pt x="88281" y="316180"/>
                  </a:lnTo>
                  <a:cubicBezTo>
                    <a:pt x="90942" y="309515"/>
                    <a:pt x="92938" y="302849"/>
                    <a:pt x="95599" y="296184"/>
                  </a:cubicBezTo>
                  <a:lnTo>
                    <a:pt x="104786" y="272573"/>
                  </a:lnTo>
                  <a:lnTo>
                    <a:pt x="103550" y="253356"/>
                  </a:lnTo>
                  <a:cubicBezTo>
                    <a:pt x="102887" y="246041"/>
                    <a:pt x="101561" y="239390"/>
                    <a:pt x="99571" y="232740"/>
                  </a:cubicBezTo>
                  <a:cubicBezTo>
                    <a:pt x="97582" y="225425"/>
                    <a:pt x="95592" y="218774"/>
                    <a:pt x="92277" y="212789"/>
                  </a:cubicBezTo>
                  <a:cubicBezTo>
                    <a:pt x="89624" y="206139"/>
                    <a:pt x="86308" y="200153"/>
                    <a:pt x="82330" y="194833"/>
                  </a:cubicBezTo>
                  <a:cubicBezTo>
                    <a:pt x="85645" y="200153"/>
                    <a:pt x="88298" y="205474"/>
                    <a:pt x="90287" y="211459"/>
                  </a:cubicBezTo>
                  <a:cubicBezTo>
                    <a:pt x="92940" y="217444"/>
                    <a:pt x="94929" y="224095"/>
                    <a:pt x="96255" y="230080"/>
                  </a:cubicBezTo>
                  <a:cubicBezTo>
                    <a:pt x="97582" y="237395"/>
                    <a:pt x="99571" y="244711"/>
                    <a:pt x="100234" y="252026"/>
                  </a:cubicBezTo>
                  <a:cubicBezTo>
                    <a:pt x="100897" y="256016"/>
                    <a:pt x="100897" y="260006"/>
                    <a:pt x="100897" y="263332"/>
                  </a:cubicBezTo>
                  <a:cubicBezTo>
                    <a:pt x="101561" y="267322"/>
                    <a:pt x="101561" y="270647"/>
                    <a:pt x="101561" y="274637"/>
                  </a:cubicBezTo>
                  <a:cubicBezTo>
                    <a:pt x="86972" y="271312"/>
                    <a:pt x="77688" y="264662"/>
                    <a:pt x="72382" y="254686"/>
                  </a:cubicBezTo>
                  <a:cubicBezTo>
                    <a:pt x="69067" y="250031"/>
                    <a:pt x="67740" y="244711"/>
                    <a:pt x="66414" y="239390"/>
                  </a:cubicBezTo>
                  <a:cubicBezTo>
                    <a:pt x="65088" y="234070"/>
                    <a:pt x="65088" y="228085"/>
                    <a:pt x="65088" y="222099"/>
                  </a:cubicBezTo>
                  <a:cubicBezTo>
                    <a:pt x="65751" y="199488"/>
                    <a:pt x="76361" y="178207"/>
                    <a:pt x="77688" y="176877"/>
                  </a:cubicBezTo>
                  <a:cubicBezTo>
                    <a:pt x="77688" y="176877"/>
                    <a:pt x="77688" y="176877"/>
                    <a:pt x="77688" y="176212"/>
                  </a:cubicBezTo>
                  <a:cubicBezTo>
                    <a:pt x="77688" y="176212"/>
                    <a:pt x="81666" y="179537"/>
                    <a:pt x="86972" y="184858"/>
                  </a:cubicBezTo>
                  <a:cubicBezTo>
                    <a:pt x="92940" y="190178"/>
                    <a:pt x="99571" y="198158"/>
                    <a:pt x="105539" y="206804"/>
                  </a:cubicBezTo>
                  <a:cubicBezTo>
                    <a:pt x="108192" y="211459"/>
                    <a:pt x="110845" y="216114"/>
                    <a:pt x="112834" y="221434"/>
                  </a:cubicBezTo>
                  <a:cubicBezTo>
                    <a:pt x="114823" y="226755"/>
                    <a:pt x="116813" y="232075"/>
                    <a:pt x="116813" y="237395"/>
                  </a:cubicBezTo>
                  <a:lnTo>
                    <a:pt x="116128" y="245981"/>
                  </a:lnTo>
                  <a:lnTo>
                    <a:pt x="128198" y="220864"/>
                  </a:lnTo>
                  <a:cubicBezTo>
                    <a:pt x="130194" y="218198"/>
                    <a:pt x="131525" y="215532"/>
                    <a:pt x="132856" y="212866"/>
                  </a:cubicBezTo>
                  <a:lnTo>
                    <a:pt x="137168" y="205844"/>
                  </a:lnTo>
                  <a:lnTo>
                    <a:pt x="138203" y="198026"/>
                  </a:lnTo>
                  <a:cubicBezTo>
                    <a:pt x="138861" y="194714"/>
                    <a:pt x="138861" y="192064"/>
                    <a:pt x="138861" y="188752"/>
                  </a:cubicBezTo>
                  <a:cubicBezTo>
                    <a:pt x="139519" y="182128"/>
                    <a:pt x="139519" y="175504"/>
                    <a:pt x="138861" y="168880"/>
                  </a:cubicBezTo>
                  <a:cubicBezTo>
                    <a:pt x="138203" y="162918"/>
                    <a:pt x="136888" y="156294"/>
                    <a:pt x="135573" y="150332"/>
                  </a:cubicBezTo>
                  <a:cubicBezTo>
                    <a:pt x="133600" y="144371"/>
                    <a:pt x="131627" y="138409"/>
                    <a:pt x="128996" y="132447"/>
                  </a:cubicBezTo>
                  <a:cubicBezTo>
                    <a:pt x="130969" y="137747"/>
                    <a:pt x="132284" y="143046"/>
                    <a:pt x="133600" y="149008"/>
                  </a:cubicBezTo>
                  <a:cubicBezTo>
                    <a:pt x="134915" y="154969"/>
                    <a:pt x="135573" y="160269"/>
                    <a:pt x="136230" y="166230"/>
                  </a:cubicBezTo>
                  <a:cubicBezTo>
                    <a:pt x="136230" y="172854"/>
                    <a:pt x="136888" y="180141"/>
                    <a:pt x="136230" y="186765"/>
                  </a:cubicBezTo>
                  <a:cubicBezTo>
                    <a:pt x="135573" y="194052"/>
                    <a:pt x="134915" y="200676"/>
                    <a:pt x="133600" y="207300"/>
                  </a:cubicBezTo>
                  <a:cubicBezTo>
                    <a:pt x="121104" y="202000"/>
                    <a:pt x="114527" y="194052"/>
                    <a:pt x="110581" y="184778"/>
                  </a:cubicBezTo>
                  <a:cubicBezTo>
                    <a:pt x="109923" y="182128"/>
                    <a:pt x="109265" y="179478"/>
                    <a:pt x="108608" y="176829"/>
                  </a:cubicBezTo>
                  <a:cubicBezTo>
                    <a:pt x="107950" y="174842"/>
                    <a:pt x="107950" y="172192"/>
                    <a:pt x="107950" y="169542"/>
                  </a:cubicBezTo>
                  <a:cubicBezTo>
                    <a:pt x="107950" y="164905"/>
                    <a:pt x="108608" y="159606"/>
                    <a:pt x="109265" y="154307"/>
                  </a:cubicBezTo>
                  <a:cubicBezTo>
                    <a:pt x="110581" y="149670"/>
                    <a:pt x="111896" y="144371"/>
                    <a:pt x="113869" y="140396"/>
                  </a:cubicBezTo>
                  <a:cubicBezTo>
                    <a:pt x="114527" y="137747"/>
                    <a:pt x="115184" y="135759"/>
                    <a:pt x="116500" y="133772"/>
                  </a:cubicBezTo>
                  <a:cubicBezTo>
                    <a:pt x="117158" y="131785"/>
                    <a:pt x="118473" y="129798"/>
                    <a:pt x="119131" y="128473"/>
                  </a:cubicBezTo>
                  <a:cubicBezTo>
                    <a:pt x="122419" y="121186"/>
                    <a:pt x="125707" y="116550"/>
                    <a:pt x="126365" y="115887"/>
                  </a:cubicBezTo>
                  <a:cubicBezTo>
                    <a:pt x="126365" y="115887"/>
                    <a:pt x="129654" y="119199"/>
                    <a:pt x="134257" y="124498"/>
                  </a:cubicBezTo>
                  <a:cubicBezTo>
                    <a:pt x="138861" y="130460"/>
                    <a:pt x="144123" y="138409"/>
                    <a:pt x="148069" y="147020"/>
                  </a:cubicBezTo>
                  <a:cubicBezTo>
                    <a:pt x="150042" y="151657"/>
                    <a:pt x="151357" y="156294"/>
                    <a:pt x="152673" y="161593"/>
                  </a:cubicBezTo>
                  <a:cubicBezTo>
                    <a:pt x="153330" y="166230"/>
                    <a:pt x="153988" y="171530"/>
                    <a:pt x="153988" y="176166"/>
                  </a:cubicBezTo>
                  <a:lnTo>
                    <a:pt x="151570" y="184170"/>
                  </a:lnTo>
                  <a:lnTo>
                    <a:pt x="158802" y="174207"/>
                  </a:lnTo>
                  <a:cubicBezTo>
                    <a:pt x="162128" y="169541"/>
                    <a:pt x="166120" y="164875"/>
                    <a:pt x="170112" y="160876"/>
                  </a:cubicBezTo>
                  <a:lnTo>
                    <a:pt x="190780" y="139197"/>
                  </a:lnTo>
                  <a:lnTo>
                    <a:pt x="178955" y="151061"/>
                  </a:lnTo>
                  <a:cubicBezTo>
                    <a:pt x="178305" y="151730"/>
                    <a:pt x="178305" y="151730"/>
                    <a:pt x="177656" y="152400"/>
                  </a:cubicBezTo>
                  <a:cubicBezTo>
                    <a:pt x="179604" y="147042"/>
                    <a:pt x="180903" y="141015"/>
                    <a:pt x="182202" y="134987"/>
                  </a:cubicBezTo>
                  <a:cubicBezTo>
                    <a:pt x="182851" y="128960"/>
                    <a:pt x="183501" y="122932"/>
                    <a:pt x="184150" y="116905"/>
                  </a:cubicBezTo>
                  <a:cubicBezTo>
                    <a:pt x="184150" y="110877"/>
                    <a:pt x="183501" y="105519"/>
                    <a:pt x="182851" y="99492"/>
                  </a:cubicBezTo>
                  <a:cubicBezTo>
                    <a:pt x="182202" y="93464"/>
                    <a:pt x="180903" y="88106"/>
                    <a:pt x="178955" y="82749"/>
                  </a:cubicBezTo>
                  <a:cubicBezTo>
                    <a:pt x="181553" y="92794"/>
                    <a:pt x="182202" y="103510"/>
                    <a:pt x="181553" y="114226"/>
                  </a:cubicBezTo>
                  <a:cubicBezTo>
                    <a:pt x="181553" y="120923"/>
                    <a:pt x="180903" y="126951"/>
                    <a:pt x="179604" y="132978"/>
                  </a:cubicBezTo>
                  <a:cubicBezTo>
                    <a:pt x="178305" y="139675"/>
                    <a:pt x="177006" y="145703"/>
                    <a:pt x="174409" y="151730"/>
                  </a:cubicBezTo>
                  <a:cubicBezTo>
                    <a:pt x="164018" y="145033"/>
                    <a:pt x="158822" y="136327"/>
                    <a:pt x="156874" y="127620"/>
                  </a:cubicBezTo>
                  <a:cubicBezTo>
                    <a:pt x="156224" y="122932"/>
                    <a:pt x="155575" y="118244"/>
                    <a:pt x="156224" y="113556"/>
                  </a:cubicBezTo>
                  <a:cubicBezTo>
                    <a:pt x="156874" y="108868"/>
                    <a:pt x="158173" y="104180"/>
                    <a:pt x="159472" y="100161"/>
                  </a:cubicBezTo>
                  <a:cubicBezTo>
                    <a:pt x="160770" y="95473"/>
                    <a:pt x="162719" y="91455"/>
                    <a:pt x="164667" y="87437"/>
                  </a:cubicBezTo>
                  <a:cubicBezTo>
                    <a:pt x="166615" y="83418"/>
                    <a:pt x="168564" y="80070"/>
                    <a:pt x="170512" y="77391"/>
                  </a:cubicBezTo>
                  <a:cubicBezTo>
                    <a:pt x="172460" y="74712"/>
                    <a:pt x="174409" y="72033"/>
                    <a:pt x="175708" y="70024"/>
                  </a:cubicBezTo>
                  <a:cubicBezTo>
                    <a:pt x="177006" y="68684"/>
                    <a:pt x="178305" y="67345"/>
                    <a:pt x="178305" y="67345"/>
                  </a:cubicBezTo>
                  <a:cubicBezTo>
                    <a:pt x="178305" y="67345"/>
                    <a:pt x="178305" y="67345"/>
                    <a:pt x="178305" y="66675"/>
                  </a:cubicBezTo>
                  <a:cubicBezTo>
                    <a:pt x="178305" y="66675"/>
                    <a:pt x="180903" y="70693"/>
                    <a:pt x="184150" y="76051"/>
                  </a:cubicBezTo>
                  <a:cubicBezTo>
                    <a:pt x="188047" y="81409"/>
                    <a:pt x="191944" y="89446"/>
                    <a:pt x="194541" y="98152"/>
                  </a:cubicBezTo>
                  <a:cubicBezTo>
                    <a:pt x="197139" y="106859"/>
                    <a:pt x="198438" y="116235"/>
                    <a:pt x="196490" y="125611"/>
                  </a:cubicBezTo>
                  <a:lnTo>
                    <a:pt x="190892" y="139081"/>
                  </a:lnTo>
                  <a:lnTo>
                    <a:pt x="212690" y="116217"/>
                  </a:lnTo>
                  <a:lnTo>
                    <a:pt x="222200" y="107325"/>
                  </a:lnTo>
                  <a:lnTo>
                    <a:pt x="227278" y="92526"/>
                  </a:lnTo>
                  <a:cubicBezTo>
                    <a:pt x="229262" y="87832"/>
                    <a:pt x="230585" y="81797"/>
                    <a:pt x="231247" y="76432"/>
                  </a:cubicBezTo>
                  <a:cubicBezTo>
                    <a:pt x="231908" y="65703"/>
                    <a:pt x="231908" y="54973"/>
                    <a:pt x="229262" y="44915"/>
                  </a:cubicBezTo>
                  <a:cubicBezTo>
                    <a:pt x="230585" y="54303"/>
                    <a:pt x="230585" y="63691"/>
                    <a:pt x="229262" y="73750"/>
                  </a:cubicBezTo>
                  <a:cubicBezTo>
                    <a:pt x="228601" y="79785"/>
                    <a:pt x="227278" y="85149"/>
                    <a:pt x="225293" y="91185"/>
                  </a:cubicBezTo>
                  <a:cubicBezTo>
                    <a:pt x="223970" y="96549"/>
                    <a:pt x="221325" y="101914"/>
                    <a:pt x="218679" y="107279"/>
                  </a:cubicBezTo>
                  <a:cubicBezTo>
                    <a:pt x="210080" y="99902"/>
                    <a:pt x="206111" y="91855"/>
                    <a:pt x="204788" y="83138"/>
                  </a:cubicBezTo>
                  <a:cubicBezTo>
                    <a:pt x="204788" y="79114"/>
                    <a:pt x="204788" y="74420"/>
                    <a:pt x="205449" y="70397"/>
                  </a:cubicBezTo>
                  <a:cubicBezTo>
                    <a:pt x="206772" y="66373"/>
                    <a:pt x="208095" y="62350"/>
                    <a:pt x="209418" y="58326"/>
                  </a:cubicBezTo>
                  <a:cubicBezTo>
                    <a:pt x="211403" y="54303"/>
                    <a:pt x="213387" y="50950"/>
                    <a:pt x="215371" y="47597"/>
                  </a:cubicBezTo>
                  <a:cubicBezTo>
                    <a:pt x="217356" y="44244"/>
                    <a:pt x="220002" y="41562"/>
                    <a:pt x="221986" y="38880"/>
                  </a:cubicBezTo>
                  <a:cubicBezTo>
                    <a:pt x="225955" y="34186"/>
                    <a:pt x="229262" y="30833"/>
                    <a:pt x="229262" y="30162"/>
                  </a:cubicBezTo>
                  <a:cubicBezTo>
                    <a:pt x="229262" y="30162"/>
                    <a:pt x="229262" y="30162"/>
                    <a:pt x="229924" y="30162"/>
                  </a:cubicBezTo>
                  <a:cubicBezTo>
                    <a:pt x="229924" y="30162"/>
                    <a:pt x="231908" y="33515"/>
                    <a:pt x="234554" y="38880"/>
                  </a:cubicBezTo>
                  <a:cubicBezTo>
                    <a:pt x="237200" y="44915"/>
                    <a:pt x="240507" y="52291"/>
                    <a:pt x="242492" y="60338"/>
                  </a:cubicBezTo>
                  <a:cubicBezTo>
                    <a:pt x="243814" y="68385"/>
                    <a:pt x="244476" y="77103"/>
                    <a:pt x="241830" y="85149"/>
                  </a:cubicBezTo>
                  <a:lnTo>
                    <a:pt x="226954" y="102924"/>
                  </a:lnTo>
                  <a:lnTo>
                    <a:pt x="231318" y="98887"/>
                  </a:lnTo>
                  <a:cubicBezTo>
                    <a:pt x="237306" y="93555"/>
                    <a:pt x="243294" y="88889"/>
                    <a:pt x="247951" y="84223"/>
                  </a:cubicBezTo>
                  <a:lnTo>
                    <a:pt x="265699" y="68982"/>
                  </a:lnTo>
                  <a:lnTo>
                    <a:pt x="276906" y="41910"/>
                  </a:lnTo>
                  <a:cubicBezTo>
                    <a:pt x="278947" y="32597"/>
                    <a:pt x="278947" y="21953"/>
                    <a:pt x="276906" y="12639"/>
                  </a:cubicBezTo>
                  <a:cubicBezTo>
                    <a:pt x="278266" y="21287"/>
                    <a:pt x="277586" y="30601"/>
                    <a:pt x="274865" y="39249"/>
                  </a:cubicBezTo>
                  <a:cubicBezTo>
                    <a:pt x="272823" y="49893"/>
                    <a:pt x="268741" y="59872"/>
                    <a:pt x="263298" y="69185"/>
                  </a:cubicBezTo>
                  <a:cubicBezTo>
                    <a:pt x="247650" y="54550"/>
                    <a:pt x="250371" y="37253"/>
                    <a:pt x="257855" y="23948"/>
                  </a:cubicBezTo>
                  <a:cubicBezTo>
                    <a:pt x="265339" y="10644"/>
                    <a:pt x="276906" y="665"/>
                    <a:pt x="278266"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任意多边形: 形状 8">
              <a:extLst>
                <a:ext uri="{FF2B5EF4-FFF2-40B4-BE49-F238E27FC236}">
                  <a16:creationId xmlns:a16="http://schemas.microsoft.com/office/drawing/2014/main" id="{9CDA91D8-A666-EBC7-9C1D-EC8669E3501A}"/>
                </a:ext>
              </a:extLst>
            </p:cNvPr>
            <p:cNvSpPr>
              <a:spLocks/>
            </p:cNvSpPr>
            <p:nvPr/>
          </p:nvSpPr>
          <p:spPr bwMode="auto">
            <a:xfrm>
              <a:off x="3480948" y="3528289"/>
              <a:ext cx="478815" cy="773067"/>
            </a:xfrm>
            <a:custGeom>
              <a:avLst/>
              <a:gdLst>
                <a:gd name="connsiteX0" fmla="*/ 219622 w 478815"/>
                <a:gd name="connsiteY0" fmla="*/ 4763 h 773067"/>
                <a:gd name="connsiteX1" fmla="*/ 227371 w 478815"/>
                <a:gd name="connsiteY1" fmla="*/ 12829 h 773067"/>
                <a:gd name="connsiteX2" fmla="*/ 239640 w 478815"/>
                <a:gd name="connsiteY2" fmla="*/ 30978 h 773067"/>
                <a:gd name="connsiteX3" fmla="*/ 244806 w 478815"/>
                <a:gd name="connsiteY3" fmla="*/ 54504 h 773067"/>
                <a:gd name="connsiteX4" fmla="*/ 233183 w 478815"/>
                <a:gd name="connsiteY4" fmla="*/ 78031 h 773067"/>
                <a:gd name="connsiteX5" fmla="*/ 226079 w 478815"/>
                <a:gd name="connsiteY5" fmla="*/ 62571 h 773067"/>
                <a:gd name="connsiteX6" fmla="*/ 221559 w 478815"/>
                <a:gd name="connsiteY6" fmla="*/ 46438 h 773067"/>
                <a:gd name="connsiteX7" fmla="*/ 220913 w 478815"/>
                <a:gd name="connsiteY7" fmla="*/ 18207 h 773067"/>
                <a:gd name="connsiteX8" fmla="*/ 220267 w 478815"/>
                <a:gd name="connsiteY8" fmla="*/ 49127 h 773067"/>
                <a:gd name="connsiteX9" fmla="*/ 230454 w 478815"/>
                <a:gd name="connsiteY9" fmla="*/ 78948 h 773067"/>
                <a:gd name="connsiteX10" fmla="*/ 242850 w 478815"/>
                <a:gd name="connsiteY10" fmla="*/ 89350 h 773067"/>
                <a:gd name="connsiteX11" fmla="*/ 252188 w 478815"/>
                <a:gd name="connsiteY11" fmla="*/ 98013 h 773067"/>
                <a:gd name="connsiteX12" fmla="*/ 259944 w 478815"/>
                <a:gd name="connsiteY12" fmla="*/ 105243 h 773067"/>
                <a:gd name="connsiteX13" fmla="*/ 255324 w 478815"/>
                <a:gd name="connsiteY13" fmla="*/ 95818 h 773067"/>
                <a:gd name="connsiteX14" fmla="*/ 255969 w 478815"/>
                <a:gd name="connsiteY14" fmla="*/ 68972 h 773067"/>
                <a:gd name="connsiteX15" fmla="*/ 264353 w 478815"/>
                <a:gd name="connsiteY15" fmla="*/ 47496 h 773067"/>
                <a:gd name="connsiteX16" fmla="*/ 270157 w 478815"/>
                <a:gd name="connsiteY16" fmla="*/ 38100 h 773067"/>
                <a:gd name="connsiteX17" fmla="*/ 270157 w 478815"/>
                <a:gd name="connsiteY17" fmla="*/ 38771 h 773067"/>
                <a:gd name="connsiteX18" fmla="*/ 277896 w 478815"/>
                <a:gd name="connsiteY18" fmla="*/ 48167 h 773067"/>
                <a:gd name="connsiteX19" fmla="*/ 289505 w 478815"/>
                <a:gd name="connsiteY19" fmla="*/ 68972 h 773067"/>
                <a:gd name="connsiteX20" fmla="*/ 293374 w 478815"/>
                <a:gd name="connsiteY20" fmla="*/ 95147 h 773067"/>
                <a:gd name="connsiteX21" fmla="*/ 277896 w 478815"/>
                <a:gd name="connsiteY21" fmla="*/ 119308 h 773067"/>
                <a:gd name="connsiteX22" fmla="*/ 272092 w 478815"/>
                <a:gd name="connsiteY22" fmla="*/ 102529 h 773067"/>
                <a:gd name="connsiteX23" fmla="*/ 270157 w 478815"/>
                <a:gd name="connsiteY23" fmla="*/ 93133 h 773067"/>
                <a:gd name="connsiteX24" fmla="*/ 268867 w 478815"/>
                <a:gd name="connsiteY24" fmla="*/ 84409 h 773067"/>
                <a:gd name="connsiteX25" fmla="*/ 270157 w 478815"/>
                <a:gd name="connsiteY25" fmla="*/ 53536 h 773067"/>
                <a:gd name="connsiteX26" fmla="*/ 275316 w 478815"/>
                <a:gd name="connsiteY26" fmla="*/ 120650 h 773067"/>
                <a:gd name="connsiteX27" fmla="*/ 274162 w 478815"/>
                <a:gd name="connsiteY27" fmla="*/ 119849 h 773067"/>
                <a:gd name="connsiteX28" fmla="*/ 302218 w 478815"/>
                <a:gd name="connsiteY28" fmla="*/ 149170 h 773067"/>
                <a:gd name="connsiteX29" fmla="*/ 299154 w 478815"/>
                <a:gd name="connsiteY29" fmla="*/ 140672 h 773067"/>
                <a:gd name="connsiteX30" fmla="*/ 303101 w 478815"/>
                <a:gd name="connsiteY30" fmla="*/ 112808 h 773067"/>
                <a:gd name="connsiteX31" fmla="*/ 314939 w 478815"/>
                <a:gd name="connsiteY31" fmla="*/ 90251 h 773067"/>
                <a:gd name="connsiteX32" fmla="*/ 321516 w 478815"/>
                <a:gd name="connsiteY32" fmla="*/ 80963 h 773067"/>
                <a:gd name="connsiteX33" fmla="*/ 321516 w 478815"/>
                <a:gd name="connsiteY33" fmla="*/ 81627 h 773067"/>
                <a:gd name="connsiteX34" fmla="*/ 329408 w 478815"/>
                <a:gd name="connsiteY34" fmla="*/ 92241 h 773067"/>
                <a:gd name="connsiteX35" fmla="*/ 340589 w 478815"/>
                <a:gd name="connsiteY35" fmla="*/ 116789 h 773067"/>
                <a:gd name="connsiteX36" fmla="*/ 341246 w 478815"/>
                <a:gd name="connsiteY36" fmla="*/ 145980 h 773067"/>
                <a:gd name="connsiteX37" fmla="*/ 321516 w 478815"/>
                <a:gd name="connsiteY37" fmla="*/ 169200 h 773067"/>
                <a:gd name="connsiteX38" fmla="*/ 315597 w 478815"/>
                <a:gd name="connsiteY38" fmla="*/ 130057 h 773067"/>
                <a:gd name="connsiteX39" fmla="*/ 320858 w 478815"/>
                <a:gd name="connsiteY39" fmla="*/ 97549 h 773067"/>
                <a:gd name="connsiteX40" fmla="*/ 313624 w 478815"/>
                <a:gd name="connsiteY40" fmla="*/ 132711 h 773067"/>
                <a:gd name="connsiteX41" fmla="*/ 317922 w 478815"/>
                <a:gd name="connsiteY41" fmla="*/ 167398 h 773067"/>
                <a:gd name="connsiteX42" fmla="*/ 327561 w 478815"/>
                <a:gd name="connsiteY42" fmla="*/ 180639 h 773067"/>
                <a:gd name="connsiteX43" fmla="*/ 337567 w 478815"/>
                <a:gd name="connsiteY43" fmla="*/ 196631 h 773067"/>
                <a:gd name="connsiteX44" fmla="*/ 341160 w 478815"/>
                <a:gd name="connsiteY44" fmla="*/ 202464 h 773067"/>
                <a:gd name="connsiteX45" fmla="*/ 340702 w 478815"/>
                <a:gd name="connsiteY45" fmla="*/ 197047 h 773067"/>
                <a:gd name="connsiteX46" fmla="*/ 349507 w 478815"/>
                <a:gd name="connsiteY46" fmla="*/ 166995 h 773067"/>
                <a:gd name="connsiteX47" fmla="*/ 365763 w 478815"/>
                <a:gd name="connsiteY47" fmla="*/ 144288 h 773067"/>
                <a:gd name="connsiteX48" fmla="*/ 374569 w 478815"/>
                <a:gd name="connsiteY48" fmla="*/ 134938 h 773067"/>
                <a:gd name="connsiteX49" fmla="*/ 374569 w 478815"/>
                <a:gd name="connsiteY49" fmla="*/ 135606 h 773067"/>
                <a:gd name="connsiteX50" fmla="*/ 390147 w 478815"/>
                <a:gd name="connsiteY50" fmla="*/ 177680 h 773067"/>
                <a:gd name="connsiteX51" fmla="*/ 386083 w 478815"/>
                <a:gd name="connsiteY51" fmla="*/ 209736 h 773067"/>
                <a:gd name="connsiteX52" fmla="*/ 360345 w 478815"/>
                <a:gd name="connsiteY52" fmla="*/ 231775 h 773067"/>
                <a:gd name="connsiteX53" fmla="*/ 358990 w 478815"/>
                <a:gd name="connsiteY53" fmla="*/ 209736 h 773067"/>
                <a:gd name="connsiteX54" fmla="*/ 360345 w 478815"/>
                <a:gd name="connsiteY54" fmla="*/ 188365 h 773067"/>
                <a:gd name="connsiteX55" fmla="*/ 364409 w 478815"/>
                <a:gd name="connsiteY55" fmla="*/ 169666 h 773067"/>
                <a:gd name="connsiteX56" fmla="*/ 370505 w 478815"/>
                <a:gd name="connsiteY56" fmla="*/ 152970 h 773067"/>
                <a:gd name="connsiteX57" fmla="*/ 362377 w 478815"/>
                <a:gd name="connsiteY57" fmla="*/ 171002 h 773067"/>
                <a:gd name="connsiteX58" fmla="*/ 357635 w 478815"/>
                <a:gd name="connsiteY58" fmla="*/ 191037 h 773067"/>
                <a:gd name="connsiteX59" fmla="*/ 355603 w 478815"/>
                <a:gd name="connsiteY59" fmla="*/ 211072 h 773067"/>
                <a:gd name="connsiteX60" fmla="*/ 356277 w 478815"/>
                <a:gd name="connsiteY60" fmla="*/ 231671 h 773067"/>
                <a:gd name="connsiteX61" fmla="*/ 365581 w 478815"/>
                <a:gd name="connsiteY61" fmla="*/ 250604 h 773067"/>
                <a:gd name="connsiteX62" fmla="*/ 376941 w 478815"/>
                <a:gd name="connsiteY62" fmla="*/ 278502 h 773067"/>
                <a:gd name="connsiteX63" fmla="*/ 376941 w 478815"/>
                <a:gd name="connsiteY63" fmla="*/ 264946 h 773067"/>
                <a:gd name="connsiteX64" fmla="*/ 391393 w 478815"/>
                <a:gd name="connsiteY64" fmla="*/ 234199 h 773067"/>
                <a:gd name="connsiteX65" fmla="*/ 412413 w 478815"/>
                <a:gd name="connsiteY65" fmla="*/ 212809 h 773067"/>
                <a:gd name="connsiteX66" fmla="*/ 423581 w 478815"/>
                <a:gd name="connsiteY66" fmla="*/ 204788 h 773067"/>
                <a:gd name="connsiteX67" fmla="*/ 423581 w 478815"/>
                <a:gd name="connsiteY67" fmla="*/ 205457 h 773067"/>
                <a:gd name="connsiteX68" fmla="*/ 428179 w 478815"/>
                <a:gd name="connsiteY68" fmla="*/ 221499 h 773067"/>
                <a:gd name="connsiteX69" fmla="*/ 432120 w 478815"/>
                <a:gd name="connsiteY69" fmla="*/ 255588 h 773067"/>
                <a:gd name="connsiteX70" fmla="*/ 430806 w 478815"/>
                <a:gd name="connsiteY70" fmla="*/ 264946 h 773067"/>
                <a:gd name="connsiteX71" fmla="*/ 428836 w 478815"/>
                <a:gd name="connsiteY71" fmla="*/ 273635 h 773067"/>
                <a:gd name="connsiteX72" fmla="*/ 420953 w 478815"/>
                <a:gd name="connsiteY72" fmla="*/ 289678 h 773067"/>
                <a:gd name="connsiteX73" fmla="*/ 388765 w 478815"/>
                <a:gd name="connsiteY73" fmla="*/ 306388 h 773067"/>
                <a:gd name="connsiteX74" fmla="*/ 390736 w 478815"/>
                <a:gd name="connsiteY74" fmla="*/ 295025 h 773067"/>
                <a:gd name="connsiteX75" fmla="*/ 392706 w 478815"/>
                <a:gd name="connsiteY75" fmla="*/ 282993 h 773067"/>
                <a:gd name="connsiteX76" fmla="*/ 399275 w 478815"/>
                <a:gd name="connsiteY76" fmla="*/ 259599 h 773067"/>
                <a:gd name="connsiteX77" fmla="*/ 406501 w 478815"/>
                <a:gd name="connsiteY77" fmla="*/ 240883 h 773067"/>
                <a:gd name="connsiteX78" fmla="*/ 411100 w 478815"/>
                <a:gd name="connsiteY78" fmla="*/ 232193 h 773067"/>
                <a:gd name="connsiteX79" fmla="*/ 416355 w 478815"/>
                <a:gd name="connsiteY79" fmla="*/ 223504 h 773067"/>
                <a:gd name="connsiteX80" fmla="*/ 410443 w 478815"/>
                <a:gd name="connsiteY80" fmla="*/ 232193 h 773067"/>
                <a:gd name="connsiteX81" fmla="*/ 404531 w 478815"/>
                <a:gd name="connsiteY81" fmla="*/ 241551 h 773067"/>
                <a:gd name="connsiteX82" fmla="*/ 399932 w 478815"/>
                <a:gd name="connsiteY82" fmla="*/ 251578 h 773067"/>
                <a:gd name="connsiteX83" fmla="*/ 395334 w 478815"/>
                <a:gd name="connsiteY83" fmla="*/ 262272 h 773067"/>
                <a:gd name="connsiteX84" fmla="*/ 388765 w 478815"/>
                <a:gd name="connsiteY84" fmla="*/ 283662 h 773067"/>
                <a:gd name="connsiteX85" fmla="*/ 386794 w 478815"/>
                <a:gd name="connsiteY85" fmla="*/ 294357 h 773067"/>
                <a:gd name="connsiteX86" fmla="*/ 385800 w 478815"/>
                <a:gd name="connsiteY86" fmla="*/ 302957 h 773067"/>
                <a:gd name="connsiteX87" fmla="*/ 388260 w 478815"/>
                <a:gd name="connsiteY87" fmla="*/ 310575 h 773067"/>
                <a:gd name="connsiteX88" fmla="*/ 392929 w 478815"/>
                <a:gd name="connsiteY88" fmla="*/ 332564 h 773067"/>
                <a:gd name="connsiteX89" fmla="*/ 394653 w 478815"/>
                <a:gd name="connsiteY89" fmla="*/ 352082 h 773067"/>
                <a:gd name="connsiteX90" fmla="*/ 396794 w 478815"/>
                <a:gd name="connsiteY90" fmla="*/ 345034 h 773067"/>
                <a:gd name="connsiteX91" fmla="*/ 407377 w 478815"/>
                <a:gd name="connsiteY91" fmla="*/ 328953 h 773067"/>
                <a:gd name="connsiteX92" fmla="*/ 420606 w 478815"/>
                <a:gd name="connsiteY92" fmla="*/ 316222 h 773067"/>
                <a:gd name="connsiteX93" fmla="*/ 447726 w 478815"/>
                <a:gd name="connsiteY93" fmla="*/ 298131 h 773067"/>
                <a:gd name="connsiteX94" fmla="*/ 460956 w 478815"/>
                <a:gd name="connsiteY94" fmla="*/ 292100 h 773067"/>
                <a:gd name="connsiteX95" fmla="*/ 460956 w 478815"/>
                <a:gd name="connsiteY95" fmla="*/ 292770 h 773067"/>
                <a:gd name="connsiteX96" fmla="*/ 462940 w 478815"/>
                <a:gd name="connsiteY96" fmla="*/ 312201 h 773067"/>
                <a:gd name="connsiteX97" fmla="*/ 461617 w 478815"/>
                <a:gd name="connsiteY97" fmla="*/ 330293 h 773067"/>
                <a:gd name="connsiteX98" fmla="*/ 457648 w 478815"/>
                <a:gd name="connsiteY98" fmla="*/ 350394 h 773067"/>
                <a:gd name="connsiteX99" fmla="*/ 449711 w 478815"/>
                <a:gd name="connsiteY99" fmla="*/ 369155 h 773067"/>
                <a:gd name="connsiteX100" fmla="*/ 437143 w 478815"/>
                <a:gd name="connsiteY100" fmla="*/ 383896 h 773067"/>
                <a:gd name="connsiteX101" fmla="*/ 398117 w 478815"/>
                <a:gd name="connsiteY101" fmla="*/ 392607 h 773067"/>
                <a:gd name="connsiteX102" fmla="*/ 408700 w 478815"/>
                <a:gd name="connsiteY102" fmla="*/ 368485 h 773067"/>
                <a:gd name="connsiteX103" fmla="*/ 421929 w 478815"/>
                <a:gd name="connsiteY103" fmla="*/ 345704 h 773067"/>
                <a:gd name="connsiteX104" fmla="*/ 427883 w 478815"/>
                <a:gd name="connsiteY104" fmla="*/ 336323 h 773067"/>
                <a:gd name="connsiteX105" fmla="*/ 434497 w 478815"/>
                <a:gd name="connsiteY105" fmla="*/ 326942 h 773067"/>
                <a:gd name="connsiteX106" fmla="*/ 449711 w 478815"/>
                <a:gd name="connsiteY106" fmla="*/ 311531 h 773067"/>
                <a:gd name="connsiteX107" fmla="*/ 432513 w 478815"/>
                <a:gd name="connsiteY107" fmla="*/ 327613 h 773067"/>
                <a:gd name="connsiteX108" fmla="*/ 424575 w 478815"/>
                <a:gd name="connsiteY108" fmla="*/ 336993 h 773067"/>
                <a:gd name="connsiteX109" fmla="*/ 417299 w 478815"/>
                <a:gd name="connsiteY109" fmla="*/ 347044 h 773067"/>
                <a:gd name="connsiteX110" fmla="*/ 404731 w 478815"/>
                <a:gd name="connsiteY110" fmla="*/ 368485 h 773067"/>
                <a:gd name="connsiteX111" fmla="*/ 399440 w 478815"/>
                <a:gd name="connsiteY111" fmla="*/ 379206 h 773067"/>
                <a:gd name="connsiteX112" fmla="*/ 396794 w 478815"/>
                <a:gd name="connsiteY112" fmla="*/ 384566 h 773067"/>
                <a:gd name="connsiteX113" fmla="*/ 394638 w 478815"/>
                <a:gd name="connsiteY113" fmla="*/ 389481 h 773067"/>
                <a:gd name="connsiteX114" fmla="*/ 393763 w 478815"/>
                <a:gd name="connsiteY114" fmla="*/ 424186 h 773067"/>
                <a:gd name="connsiteX115" fmla="*/ 388002 w 478815"/>
                <a:gd name="connsiteY115" fmla="*/ 456835 h 773067"/>
                <a:gd name="connsiteX116" fmla="*/ 396023 w 478815"/>
                <a:gd name="connsiteY116" fmla="*/ 435921 h 773067"/>
                <a:gd name="connsiteX117" fmla="*/ 411257 w 478815"/>
                <a:gd name="connsiteY117" fmla="*/ 422635 h 773067"/>
                <a:gd name="connsiteX118" fmla="*/ 419867 w 478815"/>
                <a:gd name="connsiteY118" fmla="*/ 417321 h 773067"/>
                <a:gd name="connsiteX119" fmla="*/ 429140 w 478815"/>
                <a:gd name="connsiteY119" fmla="*/ 412671 h 773067"/>
                <a:gd name="connsiteX120" fmla="*/ 462919 w 478815"/>
                <a:gd name="connsiteY120" fmla="*/ 402043 h 773067"/>
                <a:gd name="connsiteX121" fmla="*/ 478815 w 478815"/>
                <a:gd name="connsiteY121" fmla="*/ 400050 h 773067"/>
                <a:gd name="connsiteX122" fmla="*/ 478153 w 478815"/>
                <a:gd name="connsiteY122" fmla="*/ 400714 h 773067"/>
                <a:gd name="connsiteX123" fmla="*/ 474179 w 478815"/>
                <a:gd name="connsiteY123" fmla="*/ 421971 h 773067"/>
                <a:gd name="connsiteX124" fmla="*/ 467555 w 478815"/>
                <a:gd name="connsiteY124" fmla="*/ 440571 h 773067"/>
                <a:gd name="connsiteX125" fmla="*/ 457620 w 478815"/>
                <a:gd name="connsiteY125" fmla="*/ 460499 h 773067"/>
                <a:gd name="connsiteX126" fmla="*/ 443049 w 478815"/>
                <a:gd name="connsiteY126" fmla="*/ 477770 h 773067"/>
                <a:gd name="connsiteX127" fmla="*/ 425166 w 478815"/>
                <a:gd name="connsiteY127" fmla="*/ 489062 h 773067"/>
                <a:gd name="connsiteX128" fmla="*/ 382114 w 478815"/>
                <a:gd name="connsiteY128" fmla="*/ 485077 h 773067"/>
                <a:gd name="connsiteX129" fmla="*/ 421854 w 478815"/>
                <a:gd name="connsiteY129" fmla="*/ 444556 h 773067"/>
                <a:gd name="connsiteX130" fmla="*/ 440400 w 478815"/>
                <a:gd name="connsiteY130" fmla="*/ 429278 h 773067"/>
                <a:gd name="connsiteX131" fmla="*/ 460932 w 478815"/>
                <a:gd name="connsiteY131" fmla="*/ 416657 h 773067"/>
                <a:gd name="connsiteX132" fmla="*/ 437750 w 478815"/>
                <a:gd name="connsiteY132" fmla="*/ 428614 h 773067"/>
                <a:gd name="connsiteX133" fmla="*/ 416555 w 478815"/>
                <a:gd name="connsiteY133" fmla="*/ 444556 h 773067"/>
                <a:gd name="connsiteX134" fmla="*/ 383163 w 478815"/>
                <a:gd name="connsiteY134" fmla="*/ 477458 h 773067"/>
                <a:gd name="connsiteX135" fmla="*/ 370250 w 478815"/>
                <a:gd name="connsiteY135" fmla="*/ 514475 h 773067"/>
                <a:gd name="connsiteX136" fmla="*/ 347091 w 478815"/>
                <a:gd name="connsiteY136" fmla="*/ 553034 h 773067"/>
                <a:gd name="connsiteX137" fmla="*/ 364807 w 478815"/>
                <a:gd name="connsiteY137" fmla="*/ 529945 h 773067"/>
                <a:gd name="connsiteX138" fmla="*/ 385502 w 478815"/>
                <a:gd name="connsiteY138" fmla="*/ 521274 h 773067"/>
                <a:gd name="connsiteX139" fmla="*/ 406864 w 478815"/>
                <a:gd name="connsiteY139" fmla="*/ 516605 h 773067"/>
                <a:gd name="connsiteX140" fmla="*/ 427558 w 478815"/>
                <a:gd name="connsiteY140" fmla="*/ 515938 h 773067"/>
                <a:gd name="connsiteX141" fmla="*/ 445582 w 478815"/>
                <a:gd name="connsiteY141" fmla="*/ 516605 h 773067"/>
                <a:gd name="connsiteX142" fmla="*/ 462939 w 478815"/>
                <a:gd name="connsiteY142" fmla="*/ 519273 h 773067"/>
                <a:gd name="connsiteX143" fmla="*/ 462272 w 478815"/>
                <a:gd name="connsiteY143" fmla="*/ 519940 h 773067"/>
                <a:gd name="connsiteX144" fmla="*/ 450923 w 478815"/>
                <a:gd name="connsiteY144" fmla="*/ 540618 h 773067"/>
                <a:gd name="connsiteX145" fmla="*/ 421550 w 478815"/>
                <a:gd name="connsiteY145" fmla="*/ 575303 h 773067"/>
                <a:gd name="connsiteX146" fmla="*/ 378826 w 478815"/>
                <a:gd name="connsiteY146" fmla="*/ 594646 h 773067"/>
                <a:gd name="connsiteX147" fmla="*/ 335434 w 478815"/>
                <a:gd name="connsiteY147" fmla="*/ 577304 h 773067"/>
                <a:gd name="connsiteX148" fmla="*/ 388840 w 478815"/>
                <a:gd name="connsiteY148" fmla="*/ 547288 h 773067"/>
                <a:gd name="connsiteX149" fmla="*/ 438907 w 478815"/>
                <a:gd name="connsiteY149" fmla="*/ 531280 h 773067"/>
                <a:gd name="connsiteX150" fmla="*/ 383499 w 478815"/>
                <a:gd name="connsiteY150" fmla="*/ 545287 h 773067"/>
                <a:gd name="connsiteX151" fmla="*/ 357464 w 478815"/>
                <a:gd name="connsiteY151" fmla="*/ 557960 h 773067"/>
                <a:gd name="connsiteX152" fmla="*/ 344780 w 478815"/>
                <a:gd name="connsiteY152" fmla="*/ 564630 h 773067"/>
                <a:gd name="connsiteX153" fmla="*/ 333845 w 478815"/>
                <a:gd name="connsiteY153" fmla="*/ 571915 h 773067"/>
                <a:gd name="connsiteX154" fmla="*/ 320224 w 478815"/>
                <a:gd name="connsiteY154" fmla="*/ 591104 h 773067"/>
                <a:gd name="connsiteX155" fmla="*/ 295982 w 478815"/>
                <a:gd name="connsiteY155" fmla="*/ 621087 h 773067"/>
                <a:gd name="connsiteX156" fmla="*/ 305784 w 478815"/>
                <a:gd name="connsiteY156" fmla="*/ 617665 h 773067"/>
                <a:gd name="connsiteX157" fmla="*/ 329140 w 478815"/>
                <a:gd name="connsiteY157" fmla="*/ 614363 h 773067"/>
                <a:gd name="connsiteX158" fmla="*/ 353163 w 478815"/>
                <a:gd name="connsiteY158" fmla="*/ 616344 h 773067"/>
                <a:gd name="connsiteX159" fmla="*/ 393202 w 478815"/>
                <a:gd name="connsiteY159" fmla="*/ 628229 h 773067"/>
                <a:gd name="connsiteX160" fmla="*/ 410552 w 478815"/>
                <a:gd name="connsiteY160" fmla="*/ 636813 h 773067"/>
                <a:gd name="connsiteX161" fmla="*/ 409885 w 478815"/>
                <a:gd name="connsiteY161" fmla="*/ 636813 h 773067"/>
                <a:gd name="connsiteX162" fmla="*/ 391867 w 478815"/>
                <a:gd name="connsiteY162" fmla="*/ 654640 h 773067"/>
                <a:gd name="connsiteX163" fmla="*/ 351161 w 478815"/>
                <a:gd name="connsiteY163" fmla="*/ 680391 h 773067"/>
                <a:gd name="connsiteX164" fmla="*/ 326471 w 478815"/>
                <a:gd name="connsiteY164" fmla="*/ 687655 h 773067"/>
                <a:gd name="connsiteX165" fmla="*/ 314459 w 478815"/>
                <a:gd name="connsiteY165" fmla="*/ 688975 h 773067"/>
                <a:gd name="connsiteX166" fmla="*/ 301780 w 478815"/>
                <a:gd name="connsiteY166" fmla="*/ 687655 h 773067"/>
                <a:gd name="connsiteX167" fmla="*/ 261074 w 478815"/>
                <a:gd name="connsiteY167" fmla="*/ 657282 h 773067"/>
                <a:gd name="connsiteX168" fmla="*/ 325803 w 478815"/>
                <a:gd name="connsiteY168" fmla="*/ 642095 h 773067"/>
                <a:gd name="connsiteX169" fmla="*/ 354498 w 478815"/>
                <a:gd name="connsiteY169" fmla="*/ 639454 h 773067"/>
                <a:gd name="connsiteX170" fmla="*/ 381858 w 478815"/>
                <a:gd name="connsiteY170" fmla="*/ 640774 h 773067"/>
                <a:gd name="connsiteX171" fmla="*/ 351828 w 478815"/>
                <a:gd name="connsiteY171" fmla="*/ 637473 h 773067"/>
                <a:gd name="connsiteX172" fmla="*/ 336480 w 478815"/>
                <a:gd name="connsiteY172" fmla="*/ 637473 h 773067"/>
                <a:gd name="connsiteX173" fmla="*/ 320465 w 478815"/>
                <a:gd name="connsiteY173" fmla="*/ 638794 h 773067"/>
                <a:gd name="connsiteX174" fmla="*/ 265481 w 478815"/>
                <a:gd name="connsiteY174" fmla="*/ 650751 h 773067"/>
                <a:gd name="connsiteX175" fmla="*/ 260860 w 478815"/>
                <a:gd name="connsiteY175" fmla="*/ 655072 h 773067"/>
                <a:gd name="connsiteX176" fmla="*/ 244184 w 478815"/>
                <a:gd name="connsiteY176" fmla="*/ 667067 h 773067"/>
                <a:gd name="connsiteX177" fmla="*/ 235513 w 478815"/>
                <a:gd name="connsiteY177" fmla="*/ 673064 h 773067"/>
                <a:gd name="connsiteX178" fmla="*/ 226842 w 478815"/>
                <a:gd name="connsiteY178" fmla="*/ 678394 h 773067"/>
                <a:gd name="connsiteX179" fmla="*/ 198992 w 478815"/>
                <a:gd name="connsiteY179" fmla="*/ 694456 h 773067"/>
                <a:gd name="connsiteX180" fmla="*/ 217271 w 478815"/>
                <a:gd name="connsiteY180" fmla="*/ 690563 h 773067"/>
                <a:gd name="connsiteX181" fmla="*/ 230653 w 478815"/>
                <a:gd name="connsiteY181" fmla="*/ 691242 h 773067"/>
                <a:gd name="connsiteX182" fmla="*/ 243366 w 478815"/>
                <a:gd name="connsiteY182" fmla="*/ 693956 h 773067"/>
                <a:gd name="connsiteX183" fmla="*/ 267454 w 478815"/>
                <a:gd name="connsiteY183" fmla="*/ 702777 h 773067"/>
                <a:gd name="connsiteX184" fmla="*/ 306263 w 478815"/>
                <a:gd name="connsiteY184" fmla="*/ 727882 h 773067"/>
                <a:gd name="connsiteX185" fmla="*/ 321652 w 478815"/>
                <a:gd name="connsiteY185" fmla="*/ 741452 h 773067"/>
                <a:gd name="connsiteX186" fmla="*/ 320983 w 478815"/>
                <a:gd name="connsiteY186" fmla="*/ 741452 h 773067"/>
                <a:gd name="connsiteX187" fmla="*/ 313623 w 478815"/>
                <a:gd name="connsiteY187" fmla="*/ 746202 h 773067"/>
                <a:gd name="connsiteX188" fmla="*/ 297564 w 478815"/>
                <a:gd name="connsiteY188" fmla="*/ 755023 h 773067"/>
                <a:gd name="connsiteX189" fmla="*/ 274814 w 478815"/>
                <a:gd name="connsiteY189" fmla="*/ 764522 h 773067"/>
                <a:gd name="connsiteX190" fmla="*/ 248050 w 478815"/>
                <a:gd name="connsiteY190" fmla="*/ 771308 h 773067"/>
                <a:gd name="connsiteX191" fmla="*/ 194521 w 478815"/>
                <a:gd name="connsiteY191" fmla="*/ 765879 h 773067"/>
                <a:gd name="connsiteX192" fmla="*/ 159727 w 478815"/>
                <a:gd name="connsiteY192" fmla="*/ 721775 h 773067"/>
                <a:gd name="connsiteX193" fmla="*/ 231991 w 478815"/>
                <a:gd name="connsiteY193" fmla="*/ 723132 h 773067"/>
                <a:gd name="connsiteX194" fmla="*/ 262101 w 478815"/>
                <a:gd name="connsiteY194" fmla="*/ 728560 h 773067"/>
                <a:gd name="connsiteX195" fmla="*/ 276822 w 478815"/>
                <a:gd name="connsiteY195" fmla="*/ 732632 h 773067"/>
                <a:gd name="connsiteX196" fmla="*/ 290873 w 478815"/>
                <a:gd name="connsiteY196" fmla="*/ 737381 h 773067"/>
                <a:gd name="connsiteX197" fmla="*/ 276152 w 478815"/>
                <a:gd name="connsiteY197" fmla="*/ 730596 h 773067"/>
                <a:gd name="connsiteX198" fmla="*/ 260094 w 478815"/>
                <a:gd name="connsiteY198" fmla="*/ 725168 h 773067"/>
                <a:gd name="connsiteX199" fmla="*/ 227307 w 478815"/>
                <a:gd name="connsiteY199" fmla="*/ 718383 h 773067"/>
                <a:gd name="connsiteX200" fmla="*/ 162027 w 478815"/>
                <a:gd name="connsiteY200" fmla="*/ 715761 h 773067"/>
                <a:gd name="connsiteX201" fmla="*/ 104778 w 478815"/>
                <a:gd name="connsiteY201" fmla="*/ 741697 h 773067"/>
                <a:gd name="connsiteX202" fmla="*/ 79431 w 478815"/>
                <a:gd name="connsiteY202" fmla="*/ 751025 h 773067"/>
                <a:gd name="connsiteX203" fmla="*/ 58086 w 478815"/>
                <a:gd name="connsiteY203" fmla="*/ 757689 h 773067"/>
                <a:gd name="connsiteX204" fmla="*/ 27404 w 478815"/>
                <a:gd name="connsiteY204" fmla="*/ 765018 h 773067"/>
                <a:gd name="connsiteX205" fmla="*/ 16731 w 478815"/>
                <a:gd name="connsiteY205" fmla="*/ 767017 h 773067"/>
                <a:gd name="connsiteX206" fmla="*/ 56 w 478815"/>
                <a:gd name="connsiteY206" fmla="*/ 756356 h 773067"/>
                <a:gd name="connsiteX207" fmla="*/ 12062 w 478815"/>
                <a:gd name="connsiteY207" fmla="*/ 741030 h 773067"/>
                <a:gd name="connsiteX208" fmla="*/ 22735 w 478815"/>
                <a:gd name="connsiteY208" fmla="*/ 739031 h 773067"/>
                <a:gd name="connsiteX209" fmla="*/ 52083 w 478815"/>
                <a:gd name="connsiteY209" fmla="*/ 733701 h 773067"/>
                <a:gd name="connsiteX210" fmla="*/ 73428 w 478815"/>
                <a:gd name="connsiteY210" fmla="*/ 729036 h 773067"/>
                <a:gd name="connsiteX211" fmla="*/ 98107 w 478815"/>
                <a:gd name="connsiteY211" fmla="*/ 722373 h 773067"/>
                <a:gd name="connsiteX212" fmla="*/ 98974 w 478815"/>
                <a:gd name="connsiteY212" fmla="*/ 722047 h 773067"/>
                <a:gd name="connsiteX213" fmla="*/ 119625 w 478815"/>
                <a:gd name="connsiteY213" fmla="*/ 699448 h 773067"/>
                <a:gd name="connsiteX214" fmla="*/ 133966 w 478815"/>
                <a:gd name="connsiteY214" fmla="*/ 670489 h 773067"/>
                <a:gd name="connsiteX215" fmla="*/ 138635 w 478815"/>
                <a:gd name="connsiteY215" fmla="*/ 607731 h 773067"/>
                <a:gd name="connsiteX216" fmla="*/ 131965 w 478815"/>
                <a:gd name="connsiteY216" fmla="*/ 663813 h 773067"/>
                <a:gd name="connsiteX217" fmla="*/ 92611 w 478815"/>
                <a:gd name="connsiteY217" fmla="*/ 719894 h 773067"/>
                <a:gd name="connsiteX218" fmla="*/ 84607 w 478815"/>
                <a:gd name="connsiteY218" fmla="*/ 662477 h 773067"/>
                <a:gd name="connsiteX219" fmla="*/ 87942 w 478815"/>
                <a:gd name="connsiteY219" fmla="*/ 651127 h 773067"/>
                <a:gd name="connsiteX220" fmla="*/ 91944 w 478815"/>
                <a:gd name="connsiteY220" fmla="*/ 639777 h 773067"/>
                <a:gd name="connsiteX221" fmla="*/ 103283 w 478815"/>
                <a:gd name="connsiteY221" fmla="*/ 621084 h 773067"/>
                <a:gd name="connsiteX222" fmla="*/ 126629 w 478815"/>
                <a:gd name="connsiteY222" fmla="*/ 593043 h 773067"/>
                <a:gd name="connsiteX223" fmla="*/ 131298 w 478815"/>
                <a:gd name="connsiteY223" fmla="*/ 588369 h 773067"/>
                <a:gd name="connsiteX224" fmla="*/ 135300 w 478815"/>
                <a:gd name="connsiteY224" fmla="*/ 585031 h 773067"/>
                <a:gd name="connsiteX225" fmla="*/ 139303 w 478815"/>
                <a:gd name="connsiteY225" fmla="*/ 581693 h 773067"/>
                <a:gd name="connsiteX226" fmla="*/ 139303 w 478815"/>
                <a:gd name="connsiteY226" fmla="*/ 581025 h 773067"/>
                <a:gd name="connsiteX227" fmla="*/ 148641 w 478815"/>
                <a:gd name="connsiteY227" fmla="*/ 600387 h 773067"/>
                <a:gd name="connsiteX228" fmla="*/ 160647 w 478815"/>
                <a:gd name="connsiteY228" fmla="*/ 644451 h 773067"/>
                <a:gd name="connsiteX229" fmla="*/ 159980 w 478815"/>
                <a:gd name="connsiteY229" fmla="*/ 670489 h 773067"/>
                <a:gd name="connsiteX230" fmla="*/ 151976 w 478815"/>
                <a:gd name="connsiteY230" fmla="*/ 694524 h 773067"/>
                <a:gd name="connsiteX231" fmla="*/ 143305 w 478815"/>
                <a:gd name="connsiteY231" fmla="*/ 705206 h 773067"/>
                <a:gd name="connsiteX232" fmla="*/ 142919 w 478815"/>
                <a:gd name="connsiteY232" fmla="*/ 705520 h 773067"/>
                <a:gd name="connsiteX233" fmla="*/ 154804 w 478815"/>
                <a:gd name="connsiteY233" fmla="*/ 701050 h 773067"/>
                <a:gd name="connsiteX234" fmla="*/ 205900 w 478815"/>
                <a:gd name="connsiteY234" fmla="*/ 671184 h 773067"/>
                <a:gd name="connsiteX235" fmla="*/ 219638 w 478815"/>
                <a:gd name="connsiteY235" fmla="*/ 646378 h 773067"/>
                <a:gd name="connsiteX236" fmla="*/ 226005 w 478815"/>
                <a:gd name="connsiteY236" fmla="*/ 617158 h 773067"/>
                <a:gd name="connsiteX237" fmla="*/ 226666 w 478815"/>
                <a:gd name="connsiteY237" fmla="*/ 602507 h 773067"/>
                <a:gd name="connsiteX238" fmla="*/ 224682 w 478815"/>
                <a:gd name="connsiteY238" fmla="*/ 587855 h 773067"/>
                <a:gd name="connsiteX239" fmla="*/ 216083 w 478815"/>
                <a:gd name="connsiteY239" fmla="*/ 560550 h 773067"/>
                <a:gd name="connsiteX240" fmla="*/ 222698 w 478815"/>
                <a:gd name="connsiteY240" fmla="*/ 585857 h 773067"/>
                <a:gd name="connsiteX241" fmla="*/ 222698 w 478815"/>
                <a:gd name="connsiteY241" fmla="*/ 611830 h 773067"/>
                <a:gd name="connsiteX242" fmla="*/ 200208 w 478815"/>
                <a:gd name="connsiteY242" fmla="*/ 670436 h 773067"/>
                <a:gd name="connsiteX243" fmla="*/ 181026 w 478815"/>
                <a:gd name="connsiteY243" fmla="*/ 621154 h 773067"/>
                <a:gd name="connsiteX244" fmla="*/ 182348 w 478815"/>
                <a:gd name="connsiteY244" fmla="*/ 599177 h 773067"/>
                <a:gd name="connsiteX245" fmla="*/ 187640 w 478815"/>
                <a:gd name="connsiteY245" fmla="*/ 579864 h 773067"/>
                <a:gd name="connsiteX246" fmla="*/ 191609 w 478815"/>
                <a:gd name="connsiteY246" fmla="*/ 571206 h 773067"/>
                <a:gd name="connsiteX247" fmla="*/ 194916 w 478815"/>
                <a:gd name="connsiteY247" fmla="*/ 563214 h 773067"/>
                <a:gd name="connsiteX248" fmla="*/ 202192 w 478815"/>
                <a:gd name="connsiteY248" fmla="*/ 549895 h 773067"/>
                <a:gd name="connsiteX249" fmla="*/ 210791 w 478815"/>
                <a:gd name="connsiteY249" fmla="*/ 537241 h 773067"/>
                <a:gd name="connsiteX250" fmla="*/ 210791 w 478815"/>
                <a:gd name="connsiteY250" fmla="*/ 536575 h 773067"/>
                <a:gd name="connsiteX251" fmla="*/ 222698 w 478815"/>
                <a:gd name="connsiteY251" fmla="*/ 551893 h 773067"/>
                <a:gd name="connsiteX252" fmla="*/ 243865 w 478815"/>
                <a:gd name="connsiteY252" fmla="*/ 588521 h 773067"/>
                <a:gd name="connsiteX253" fmla="*/ 247172 w 478815"/>
                <a:gd name="connsiteY253" fmla="*/ 634474 h 773067"/>
                <a:gd name="connsiteX254" fmla="*/ 240149 w 478815"/>
                <a:gd name="connsiteY254" fmla="*/ 646379 h 773067"/>
                <a:gd name="connsiteX255" fmla="*/ 248186 w 478815"/>
                <a:gd name="connsiteY255" fmla="*/ 639747 h 773067"/>
                <a:gd name="connsiteX256" fmla="*/ 278869 w 478815"/>
                <a:gd name="connsiteY256" fmla="*/ 612427 h 773067"/>
                <a:gd name="connsiteX257" fmla="*/ 289869 w 478815"/>
                <a:gd name="connsiteY257" fmla="*/ 601438 h 773067"/>
                <a:gd name="connsiteX258" fmla="*/ 296258 w 478815"/>
                <a:gd name="connsiteY258" fmla="*/ 575972 h 773067"/>
                <a:gd name="connsiteX259" fmla="*/ 295497 w 478815"/>
                <a:gd name="connsiteY259" fmla="*/ 549188 h 773067"/>
                <a:gd name="connsiteX260" fmla="*/ 271166 w 478815"/>
                <a:gd name="connsiteY260" fmla="*/ 501720 h 773067"/>
                <a:gd name="connsiteX261" fmla="*/ 290766 w 478815"/>
                <a:gd name="connsiteY261" fmla="*/ 545233 h 773067"/>
                <a:gd name="connsiteX262" fmla="*/ 284008 w 478815"/>
                <a:gd name="connsiteY262" fmla="*/ 601272 h 773067"/>
                <a:gd name="connsiteX263" fmla="*/ 254945 w 478815"/>
                <a:gd name="connsiteY263" fmla="*/ 563033 h 773067"/>
                <a:gd name="connsiteX264" fmla="*/ 250890 w 478815"/>
                <a:gd name="connsiteY264" fmla="*/ 524795 h 773067"/>
                <a:gd name="connsiteX265" fmla="*/ 256297 w 478815"/>
                <a:gd name="connsiteY265" fmla="*/ 496445 h 773067"/>
                <a:gd name="connsiteX266" fmla="*/ 260352 w 478815"/>
                <a:gd name="connsiteY266" fmla="*/ 483259 h 773067"/>
                <a:gd name="connsiteX267" fmla="*/ 260352 w 478815"/>
                <a:gd name="connsiteY267" fmla="*/ 482600 h 773067"/>
                <a:gd name="connsiteX268" fmla="*/ 275221 w 478815"/>
                <a:gd name="connsiteY268" fmla="*/ 492489 h 773067"/>
                <a:gd name="connsiteX269" fmla="*/ 303608 w 478815"/>
                <a:gd name="connsiteY269" fmla="*/ 519520 h 773067"/>
                <a:gd name="connsiteX270" fmla="*/ 314422 w 478815"/>
                <a:gd name="connsiteY270" fmla="*/ 537980 h 773067"/>
                <a:gd name="connsiteX271" fmla="*/ 317801 w 478815"/>
                <a:gd name="connsiteY271" fmla="*/ 548529 h 773067"/>
                <a:gd name="connsiteX272" fmla="*/ 318477 w 478815"/>
                <a:gd name="connsiteY272" fmla="*/ 559078 h 773067"/>
                <a:gd name="connsiteX273" fmla="*/ 313432 w 478815"/>
                <a:gd name="connsiteY273" fmla="*/ 575986 h 773067"/>
                <a:gd name="connsiteX274" fmla="*/ 334232 w 478815"/>
                <a:gd name="connsiteY274" fmla="*/ 546459 h 773067"/>
                <a:gd name="connsiteX275" fmla="*/ 347477 w 478815"/>
                <a:gd name="connsiteY275" fmla="*/ 519540 h 773067"/>
                <a:gd name="connsiteX276" fmla="*/ 346747 w 478815"/>
                <a:gd name="connsiteY276" fmla="*/ 496034 h 773067"/>
                <a:gd name="connsiteX277" fmla="*/ 339086 w 478815"/>
                <a:gd name="connsiteY277" fmla="*/ 472281 h 773067"/>
                <a:gd name="connsiteX278" fmla="*/ 324742 w 478815"/>
                <a:gd name="connsiteY278" fmla="*/ 452279 h 773067"/>
                <a:gd name="connsiteX279" fmla="*/ 306485 w 478815"/>
                <a:gd name="connsiteY279" fmla="*/ 436944 h 773067"/>
                <a:gd name="connsiteX280" fmla="*/ 322134 w 478815"/>
                <a:gd name="connsiteY280" fmla="*/ 451612 h 773067"/>
                <a:gd name="connsiteX281" fmla="*/ 333870 w 478815"/>
                <a:gd name="connsiteY281" fmla="*/ 469614 h 773067"/>
                <a:gd name="connsiteX282" fmla="*/ 342998 w 478815"/>
                <a:gd name="connsiteY282" fmla="*/ 521620 h 773067"/>
                <a:gd name="connsiteX283" fmla="*/ 322134 w 478815"/>
                <a:gd name="connsiteY283" fmla="*/ 509619 h 773067"/>
                <a:gd name="connsiteX284" fmla="*/ 308441 w 478815"/>
                <a:gd name="connsiteY284" fmla="*/ 494284 h 773067"/>
                <a:gd name="connsiteX285" fmla="*/ 295401 w 478815"/>
                <a:gd name="connsiteY285" fmla="*/ 462280 h 773067"/>
                <a:gd name="connsiteX286" fmla="*/ 294097 w 478815"/>
                <a:gd name="connsiteY286" fmla="*/ 454279 h 773067"/>
                <a:gd name="connsiteX287" fmla="*/ 292793 w 478815"/>
                <a:gd name="connsiteY287" fmla="*/ 447611 h 773067"/>
                <a:gd name="connsiteX288" fmla="*/ 292141 w 478815"/>
                <a:gd name="connsiteY288" fmla="*/ 435610 h 773067"/>
                <a:gd name="connsiteX289" fmla="*/ 292141 w 478815"/>
                <a:gd name="connsiteY289" fmla="*/ 422942 h 773067"/>
                <a:gd name="connsiteX290" fmla="*/ 292141 w 478815"/>
                <a:gd name="connsiteY290" fmla="*/ 422275 h 773067"/>
                <a:gd name="connsiteX291" fmla="*/ 307137 w 478815"/>
                <a:gd name="connsiteY291" fmla="*/ 427609 h 773067"/>
                <a:gd name="connsiteX292" fmla="*/ 338434 w 478815"/>
                <a:gd name="connsiteY292" fmla="*/ 444278 h 773067"/>
                <a:gd name="connsiteX293" fmla="*/ 361254 w 478815"/>
                <a:gd name="connsiteY293" fmla="*/ 475615 h 773067"/>
                <a:gd name="connsiteX294" fmla="*/ 361254 w 478815"/>
                <a:gd name="connsiteY294" fmla="*/ 487328 h 773067"/>
                <a:gd name="connsiteX295" fmla="*/ 369583 w 478815"/>
                <a:gd name="connsiteY295" fmla="*/ 465832 h 773067"/>
                <a:gd name="connsiteX296" fmla="*/ 377920 w 478815"/>
                <a:gd name="connsiteY296" fmla="*/ 433391 h 773067"/>
                <a:gd name="connsiteX297" fmla="*/ 370250 w 478815"/>
                <a:gd name="connsiteY297" fmla="*/ 411449 h 773067"/>
                <a:gd name="connsiteX298" fmla="*/ 356269 w 478815"/>
                <a:gd name="connsiteY298" fmla="*/ 391956 h 773067"/>
                <a:gd name="connsiteX299" fmla="*/ 348281 w 478815"/>
                <a:gd name="connsiteY299" fmla="*/ 384562 h 773067"/>
                <a:gd name="connsiteX300" fmla="*/ 338960 w 478815"/>
                <a:gd name="connsiteY300" fmla="*/ 377840 h 773067"/>
                <a:gd name="connsiteX301" fmla="*/ 328309 w 478815"/>
                <a:gd name="connsiteY301" fmla="*/ 373135 h 773067"/>
                <a:gd name="connsiteX302" fmla="*/ 317657 w 478815"/>
                <a:gd name="connsiteY302" fmla="*/ 369774 h 773067"/>
                <a:gd name="connsiteX303" fmla="*/ 336298 w 478815"/>
                <a:gd name="connsiteY303" fmla="*/ 378512 h 773067"/>
                <a:gd name="connsiteX304" fmla="*/ 344286 w 478815"/>
                <a:gd name="connsiteY304" fmla="*/ 384562 h 773067"/>
                <a:gd name="connsiteX305" fmla="*/ 351609 w 478815"/>
                <a:gd name="connsiteY305" fmla="*/ 391283 h 773067"/>
                <a:gd name="connsiteX306" fmla="*/ 366255 w 478815"/>
                <a:gd name="connsiteY306" fmla="*/ 411449 h 773067"/>
                <a:gd name="connsiteX307" fmla="*/ 370915 w 478815"/>
                <a:gd name="connsiteY307" fmla="*/ 422876 h 773067"/>
                <a:gd name="connsiteX308" fmla="*/ 373578 w 478815"/>
                <a:gd name="connsiteY308" fmla="*/ 434975 h 773067"/>
                <a:gd name="connsiteX309" fmla="*/ 334966 w 478815"/>
                <a:gd name="connsiteY309" fmla="*/ 420859 h 773067"/>
                <a:gd name="connsiteX310" fmla="*/ 322983 w 478815"/>
                <a:gd name="connsiteY310" fmla="*/ 408088 h 773067"/>
                <a:gd name="connsiteX311" fmla="*/ 314994 w 478815"/>
                <a:gd name="connsiteY311" fmla="*/ 395316 h 773067"/>
                <a:gd name="connsiteX312" fmla="*/ 308337 w 478815"/>
                <a:gd name="connsiteY312" fmla="*/ 383217 h 773067"/>
                <a:gd name="connsiteX313" fmla="*/ 304343 w 478815"/>
                <a:gd name="connsiteY313" fmla="*/ 372462 h 773067"/>
                <a:gd name="connsiteX314" fmla="*/ 301014 w 478815"/>
                <a:gd name="connsiteY314" fmla="*/ 361035 h 773067"/>
                <a:gd name="connsiteX315" fmla="*/ 305175 w 478815"/>
                <a:gd name="connsiteY315" fmla="*/ 360783 h 773067"/>
                <a:gd name="connsiteX316" fmla="*/ 316326 w 478815"/>
                <a:gd name="connsiteY316" fmla="*/ 361035 h 773067"/>
                <a:gd name="connsiteX317" fmla="*/ 348946 w 478815"/>
                <a:gd name="connsiteY317" fmla="*/ 367085 h 773067"/>
                <a:gd name="connsiteX318" fmla="*/ 364924 w 478815"/>
                <a:gd name="connsiteY318" fmla="*/ 375823 h 773067"/>
                <a:gd name="connsiteX319" fmla="*/ 377573 w 478815"/>
                <a:gd name="connsiteY319" fmla="*/ 389267 h 773067"/>
                <a:gd name="connsiteX320" fmla="*/ 381567 w 478815"/>
                <a:gd name="connsiteY320" fmla="*/ 398005 h 773067"/>
                <a:gd name="connsiteX321" fmla="*/ 382566 w 478815"/>
                <a:gd name="connsiteY321" fmla="*/ 403047 h 773067"/>
                <a:gd name="connsiteX322" fmla="*/ 384925 w 478815"/>
                <a:gd name="connsiteY322" fmla="*/ 377875 h 773067"/>
                <a:gd name="connsiteX323" fmla="*/ 383591 w 478815"/>
                <a:gd name="connsiteY323" fmla="*/ 355886 h 773067"/>
                <a:gd name="connsiteX324" fmla="*/ 381889 w 478815"/>
                <a:gd name="connsiteY324" fmla="*/ 346819 h 773067"/>
                <a:gd name="connsiteX325" fmla="*/ 381574 w 478815"/>
                <a:gd name="connsiteY325" fmla="*/ 348072 h 773067"/>
                <a:gd name="connsiteX326" fmla="*/ 378920 w 478815"/>
                <a:gd name="connsiteY326" fmla="*/ 343453 h 773067"/>
                <a:gd name="connsiteX327" fmla="*/ 375603 w 478815"/>
                <a:gd name="connsiteY327" fmla="*/ 338833 h 773067"/>
                <a:gd name="connsiteX328" fmla="*/ 368969 w 478815"/>
                <a:gd name="connsiteY328" fmla="*/ 330253 h 773067"/>
                <a:gd name="connsiteX329" fmla="*/ 352383 w 478815"/>
                <a:gd name="connsiteY329" fmla="*/ 317054 h 773067"/>
                <a:gd name="connsiteX330" fmla="*/ 332480 w 478815"/>
                <a:gd name="connsiteY330" fmla="*/ 308474 h 773067"/>
                <a:gd name="connsiteX331" fmla="*/ 311913 w 478815"/>
                <a:gd name="connsiteY331" fmla="*/ 305835 h 773067"/>
                <a:gd name="connsiteX332" fmla="*/ 330490 w 478815"/>
                <a:gd name="connsiteY332" fmla="*/ 309134 h 773067"/>
                <a:gd name="connsiteX333" fmla="*/ 347739 w 478815"/>
                <a:gd name="connsiteY333" fmla="*/ 317054 h 773067"/>
                <a:gd name="connsiteX334" fmla="*/ 357027 w 478815"/>
                <a:gd name="connsiteY334" fmla="*/ 323654 h 773067"/>
                <a:gd name="connsiteX335" fmla="*/ 364988 w 478815"/>
                <a:gd name="connsiteY335" fmla="*/ 330913 h 773067"/>
                <a:gd name="connsiteX336" fmla="*/ 378257 w 478815"/>
                <a:gd name="connsiteY336" fmla="*/ 350052 h 773067"/>
                <a:gd name="connsiteX337" fmla="*/ 340441 w 478815"/>
                <a:gd name="connsiteY337" fmla="*/ 347412 h 773067"/>
                <a:gd name="connsiteX338" fmla="*/ 326509 w 478815"/>
                <a:gd name="connsiteY338" fmla="*/ 339493 h 773067"/>
                <a:gd name="connsiteX339" fmla="*/ 315894 w 478815"/>
                <a:gd name="connsiteY339" fmla="*/ 330253 h 773067"/>
                <a:gd name="connsiteX340" fmla="*/ 295327 w 478815"/>
                <a:gd name="connsiteY340" fmla="*/ 301215 h 773067"/>
                <a:gd name="connsiteX341" fmla="*/ 294664 w 478815"/>
                <a:gd name="connsiteY341" fmla="*/ 301215 h 773067"/>
                <a:gd name="connsiteX342" fmla="*/ 308596 w 478815"/>
                <a:gd name="connsiteY342" fmla="*/ 297915 h 773067"/>
                <a:gd name="connsiteX343" fmla="*/ 339114 w 478815"/>
                <a:gd name="connsiteY343" fmla="*/ 296595 h 773067"/>
                <a:gd name="connsiteX344" fmla="*/ 369632 w 478815"/>
                <a:gd name="connsiteY344" fmla="*/ 308474 h 773067"/>
                <a:gd name="connsiteX345" fmla="*/ 377342 w 478815"/>
                <a:gd name="connsiteY345" fmla="*/ 320201 h 773067"/>
                <a:gd name="connsiteX346" fmla="*/ 376254 w 478815"/>
                <a:gd name="connsiteY346" fmla="*/ 313240 h 773067"/>
                <a:gd name="connsiteX347" fmla="*/ 371585 w 478815"/>
                <a:gd name="connsiteY347" fmla="*/ 292584 h 773067"/>
                <a:gd name="connsiteX348" fmla="*/ 363395 w 478815"/>
                <a:gd name="connsiteY348" fmla="*/ 268449 h 773067"/>
                <a:gd name="connsiteX349" fmla="*/ 349255 w 478815"/>
                <a:gd name="connsiteY349" fmla="*/ 256124 h 773067"/>
                <a:gd name="connsiteX350" fmla="*/ 330679 w 478815"/>
                <a:gd name="connsiteY350" fmla="*/ 246814 h 773067"/>
                <a:gd name="connsiteX351" fmla="*/ 311440 w 478815"/>
                <a:gd name="connsiteY351" fmla="*/ 243489 h 773067"/>
                <a:gd name="connsiteX352" fmla="*/ 292200 w 478815"/>
                <a:gd name="connsiteY352" fmla="*/ 244154 h 773067"/>
                <a:gd name="connsiteX353" fmla="*/ 310113 w 478815"/>
                <a:gd name="connsiteY353" fmla="*/ 244154 h 773067"/>
                <a:gd name="connsiteX354" fmla="*/ 327362 w 478815"/>
                <a:gd name="connsiteY354" fmla="*/ 248144 h 773067"/>
                <a:gd name="connsiteX355" fmla="*/ 345938 w 478815"/>
                <a:gd name="connsiteY355" fmla="*/ 257454 h 773067"/>
                <a:gd name="connsiteX356" fmla="*/ 354563 w 478815"/>
                <a:gd name="connsiteY356" fmla="*/ 264105 h 773067"/>
                <a:gd name="connsiteX357" fmla="*/ 361860 w 478815"/>
                <a:gd name="connsiteY357" fmla="*/ 272085 h 773067"/>
                <a:gd name="connsiteX358" fmla="*/ 327362 w 478815"/>
                <a:gd name="connsiteY358" fmla="*/ 278070 h 773067"/>
                <a:gd name="connsiteX359" fmla="*/ 313430 w 478815"/>
                <a:gd name="connsiteY359" fmla="*/ 273415 h 773067"/>
                <a:gd name="connsiteX360" fmla="*/ 301488 w 478815"/>
                <a:gd name="connsiteY360" fmla="*/ 266765 h 773067"/>
                <a:gd name="connsiteX361" fmla="*/ 276277 w 478815"/>
                <a:gd name="connsiteY361" fmla="*/ 242824 h 773067"/>
                <a:gd name="connsiteX362" fmla="*/ 275614 w 478815"/>
                <a:gd name="connsiteY362" fmla="*/ 242824 h 773067"/>
                <a:gd name="connsiteX363" fmla="*/ 287556 w 478815"/>
                <a:gd name="connsiteY363" fmla="*/ 237503 h 773067"/>
                <a:gd name="connsiteX364" fmla="*/ 314757 w 478815"/>
                <a:gd name="connsiteY364" fmla="*/ 230853 h 773067"/>
                <a:gd name="connsiteX365" fmla="*/ 330679 w 478815"/>
                <a:gd name="connsiteY365" fmla="*/ 230853 h 773067"/>
                <a:gd name="connsiteX366" fmla="*/ 345275 w 478815"/>
                <a:gd name="connsiteY366" fmla="*/ 236173 h 773067"/>
                <a:gd name="connsiteX367" fmla="*/ 353494 w 478815"/>
                <a:gd name="connsiteY367" fmla="*/ 243955 h 773067"/>
                <a:gd name="connsiteX368" fmla="*/ 340235 w 478815"/>
                <a:gd name="connsiteY368" fmla="*/ 217954 h 773067"/>
                <a:gd name="connsiteX369" fmla="*/ 334899 w 478815"/>
                <a:gd name="connsiteY369" fmla="*/ 209958 h 773067"/>
                <a:gd name="connsiteX370" fmla="*/ 330820 w 478815"/>
                <a:gd name="connsiteY370" fmla="*/ 203846 h 773067"/>
                <a:gd name="connsiteX371" fmla="*/ 331177 w 478815"/>
                <a:gd name="connsiteY371" fmla="*/ 204932 h 773067"/>
                <a:gd name="connsiteX372" fmla="*/ 323203 w 478815"/>
                <a:gd name="connsiteY372" fmla="*/ 199544 h 773067"/>
                <a:gd name="connsiteX373" fmla="*/ 315228 w 478815"/>
                <a:gd name="connsiteY373" fmla="*/ 194830 h 773067"/>
                <a:gd name="connsiteX374" fmla="*/ 297286 w 478815"/>
                <a:gd name="connsiteY374" fmla="*/ 190115 h 773067"/>
                <a:gd name="connsiteX375" fmla="*/ 278679 w 478815"/>
                <a:gd name="connsiteY375" fmla="*/ 188768 h 773067"/>
                <a:gd name="connsiteX376" fmla="*/ 261401 w 478815"/>
                <a:gd name="connsiteY376" fmla="*/ 192809 h 773067"/>
                <a:gd name="connsiteX377" fmla="*/ 277350 w 478815"/>
                <a:gd name="connsiteY377" fmla="*/ 190115 h 773067"/>
                <a:gd name="connsiteX378" fmla="*/ 293963 w 478815"/>
                <a:gd name="connsiteY378" fmla="*/ 191462 h 773067"/>
                <a:gd name="connsiteX379" fmla="*/ 312570 w 478815"/>
                <a:gd name="connsiteY379" fmla="*/ 197524 h 773067"/>
                <a:gd name="connsiteX380" fmla="*/ 329184 w 478815"/>
                <a:gd name="connsiteY380" fmla="*/ 207626 h 773067"/>
                <a:gd name="connsiteX381" fmla="*/ 299279 w 478815"/>
                <a:gd name="connsiteY381" fmla="*/ 219075 h 773067"/>
                <a:gd name="connsiteX382" fmla="*/ 292634 w 478815"/>
                <a:gd name="connsiteY382" fmla="*/ 219075 h 773067"/>
                <a:gd name="connsiteX383" fmla="*/ 285324 w 478815"/>
                <a:gd name="connsiteY383" fmla="*/ 217728 h 773067"/>
                <a:gd name="connsiteX384" fmla="*/ 273363 w 478815"/>
                <a:gd name="connsiteY384" fmla="*/ 213014 h 773067"/>
                <a:gd name="connsiteX385" fmla="*/ 262730 w 478815"/>
                <a:gd name="connsiteY385" fmla="*/ 206952 h 773067"/>
                <a:gd name="connsiteX386" fmla="*/ 258078 w 478815"/>
                <a:gd name="connsiteY386" fmla="*/ 204258 h 773067"/>
                <a:gd name="connsiteX387" fmla="*/ 254091 w 478815"/>
                <a:gd name="connsiteY387" fmla="*/ 200891 h 773067"/>
                <a:gd name="connsiteX388" fmla="*/ 246117 w 478815"/>
                <a:gd name="connsiteY388" fmla="*/ 193483 h 773067"/>
                <a:gd name="connsiteX389" fmla="*/ 245452 w 478815"/>
                <a:gd name="connsiteY389" fmla="*/ 193483 h 773067"/>
                <a:gd name="connsiteX390" fmla="*/ 255420 w 478815"/>
                <a:gd name="connsiteY390" fmla="*/ 187421 h 773067"/>
                <a:gd name="connsiteX391" fmla="*/ 279343 w 478815"/>
                <a:gd name="connsiteY391" fmla="*/ 176646 h 773067"/>
                <a:gd name="connsiteX392" fmla="*/ 293963 w 478815"/>
                <a:gd name="connsiteY392" fmla="*/ 174625 h 773067"/>
                <a:gd name="connsiteX393" fmla="*/ 308583 w 478815"/>
                <a:gd name="connsiteY393" fmla="*/ 177319 h 773067"/>
                <a:gd name="connsiteX394" fmla="*/ 317048 w 478815"/>
                <a:gd name="connsiteY394" fmla="*/ 183189 h 773067"/>
                <a:gd name="connsiteX395" fmla="*/ 308885 w 478815"/>
                <a:gd name="connsiteY395" fmla="*/ 171976 h 773067"/>
                <a:gd name="connsiteX396" fmla="*/ 298213 w 478815"/>
                <a:gd name="connsiteY396" fmla="*/ 158650 h 773067"/>
                <a:gd name="connsiteX397" fmla="*/ 289903 w 478815"/>
                <a:gd name="connsiteY397" fmla="*/ 149260 h 773067"/>
                <a:gd name="connsiteX398" fmla="*/ 274762 w 478815"/>
                <a:gd name="connsiteY398" fmla="*/ 143102 h 773067"/>
                <a:gd name="connsiteX399" fmla="*/ 257365 w 478815"/>
                <a:gd name="connsiteY399" fmla="*/ 140381 h 773067"/>
                <a:gd name="connsiteX400" fmla="*/ 240637 w 478815"/>
                <a:gd name="connsiteY400" fmla="*/ 141742 h 773067"/>
                <a:gd name="connsiteX401" fmla="*/ 224578 w 478815"/>
                <a:gd name="connsiteY401" fmla="*/ 147184 h 773067"/>
                <a:gd name="connsiteX402" fmla="*/ 254689 w 478815"/>
                <a:gd name="connsiteY402" fmla="*/ 142422 h 773067"/>
                <a:gd name="connsiteX403" fmla="*/ 272755 w 478815"/>
                <a:gd name="connsiteY403" fmla="*/ 145143 h 773067"/>
                <a:gd name="connsiteX404" fmla="*/ 290152 w 478815"/>
                <a:gd name="connsiteY404" fmla="*/ 152627 h 773067"/>
                <a:gd name="connsiteX405" fmla="*/ 263387 w 478815"/>
                <a:gd name="connsiteY405" fmla="*/ 167595 h 773067"/>
                <a:gd name="connsiteX406" fmla="*/ 250674 w 478815"/>
                <a:gd name="connsiteY406" fmla="*/ 167595 h 773067"/>
                <a:gd name="connsiteX407" fmla="*/ 238630 w 478815"/>
                <a:gd name="connsiteY407" fmla="*/ 164873 h 773067"/>
                <a:gd name="connsiteX408" fmla="*/ 227924 w 478815"/>
                <a:gd name="connsiteY408" fmla="*/ 160111 h 773067"/>
                <a:gd name="connsiteX409" fmla="*/ 219226 w 478815"/>
                <a:gd name="connsiteY409" fmla="*/ 155348 h 773067"/>
                <a:gd name="connsiteX410" fmla="*/ 213204 w 478815"/>
                <a:gd name="connsiteY410" fmla="*/ 151266 h 773067"/>
                <a:gd name="connsiteX411" fmla="*/ 210527 w 478815"/>
                <a:gd name="connsiteY411" fmla="*/ 149225 h 773067"/>
                <a:gd name="connsiteX412" fmla="*/ 218556 w 478815"/>
                <a:gd name="connsiteY412" fmla="*/ 142422 h 773067"/>
                <a:gd name="connsiteX413" fmla="*/ 239968 w 478815"/>
                <a:gd name="connsiteY413" fmla="*/ 130176 h 773067"/>
                <a:gd name="connsiteX414" fmla="*/ 266733 w 478815"/>
                <a:gd name="connsiteY414" fmla="*/ 127454 h 773067"/>
                <a:gd name="connsiteX415" fmla="*/ 283666 w 478815"/>
                <a:gd name="connsiteY415" fmla="*/ 142212 h 773067"/>
                <a:gd name="connsiteX416" fmla="*/ 257525 w 478815"/>
                <a:gd name="connsiteY416" fmla="*/ 112672 h 773067"/>
                <a:gd name="connsiteX417" fmla="*/ 247519 w 478815"/>
                <a:gd name="connsiteY417" fmla="*/ 103343 h 773067"/>
                <a:gd name="connsiteX418" fmla="*/ 247485 w 478815"/>
                <a:gd name="connsiteY418" fmla="*/ 103309 h 773067"/>
                <a:gd name="connsiteX419" fmla="*/ 232639 w 478815"/>
                <a:gd name="connsiteY419" fmla="*/ 98937 h 773067"/>
                <a:gd name="connsiteX420" fmla="*/ 216650 w 478815"/>
                <a:gd name="connsiteY420" fmla="*/ 98264 h 773067"/>
                <a:gd name="connsiteX421" fmla="*/ 186672 w 478815"/>
                <a:gd name="connsiteY421" fmla="*/ 107009 h 773067"/>
                <a:gd name="connsiteX422" fmla="*/ 213985 w 478815"/>
                <a:gd name="connsiteY422" fmla="*/ 100282 h 773067"/>
                <a:gd name="connsiteX423" fmla="*/ 231306 w 478815"/>
                <a:gd name="connsiteY423" fmla="*/ 100955 h 773067"/>
                <a:gd name="connsiteX424" fmla="*/ 247295 w 478815"/>
                <a:gd name="connsiteY424" fmla="*/ 106336 h 773067"/>
                <a:gd name="connsiteX425" fmla="*/ 225311 w 478815"/>
                <a:gd name="connsiteY425" fmla="*/ 122480 h 773067"/>
                <a:gd name="connsiteX426" fmla="*/ 213319 w 478815"/>
                <a:gd name="connsiteY426" fmla="*/ 123825 h 773067"/>
                <a:gd name="connsiteX427" fmla="*/ 201328 w 478815"/>
                <a:gd name="connsiteY427" fmla="*/ 121807 h 773067"/>
                <a:gd name="connsiteX428" fmla="*/ 191335 w 478815"/>
                <a:gd name="connsiteY428" fmla="*/ 119116 h 773067"/>
                <a:gd name="connsiteX429" fmla="*/ 182675 w 478815"/>
                <a:gd name="connsiteY429" fmla="*/ 115081 h 773067"/>
                <a:gd name="connsiteX430" fmla="*/ 174014 w 478815"/>
                <a:gd name="connsiteY430" fmla="*/ 110372 h 773067"/>
                <a:gd name="connsiteX431" fmla="*/ 181342 w 478815"/>
                <a:gd name="connsiteY431" fmla="*/ 102973 h 773067"/>
                <a:gd name="connsiteX432" fmla="*/ 199329 w 478815"/>
                <a:gd name="connsiteY432" fmla="*/ 90192 h 773067"/>
                <a:gd name="connsiteX433" fmla="*/ 223978 w 478815"/>
                <a:gd name="connsiteY433" fmla="*/ 85483 h 773067"/>
                <a:gd name="connsiteX434" fmla="*/ 242430 w 478815"/>
                <a:gd name="connsiteY434" fmla="*/ 98259 h 773067"/>
                <a:gd name="connsiteX435" fmla="*/ 238848 w 478815"/>
                <a:gd name="connsiteY435" fmla="*/ 94681 h 773067"/>
                <a:gd name="connsiteX436" fmla="*/ 222173 w 478815"/>
                <a:gd name="connsiteY436" fmla="*/ 80688 h 773067"/>
                <a:gd name="connsiteX437" fmla="*/ 208165 w 478815"/>
                <a:gd name="connsiteY437" fmla="*/ 69360 h 773067"/>
                <a:gd name="connsiteX438" fmla="*/ 204165 w 478815"/>
                <a:gd name="connsiteY438" fmla="*/ 66613 h 773067"/>
                <a:gd name="connsiteX439" fmla="*/ 204177 w 478815"/>
                <a:gd name="connsiteY439" fmla="*/ 66625 h 773067"/>
                <a:gd name="connsiteX440" fmla="*/ 175016 w 478815"/>
                <a:gd name="connsiteY440" fmla="*/ 64004 h 773067"/>
                <a:gd name="connsiteX441" fmla="*/ 147844 w 478815"/>
                <a:gd name="connsiteY441" fmla="*/ 73831 h 773067"/>
                <a:gd name="connsiteX442" fmla="*/ 172365 w 478815"/>
                <a:gd name="connsiteY442" fmla="*/ 65970 h 773067"/>
                <a:gd name="connsiteX443" fmla="*/ 203514 w 478815"/>
                <a:gd name="connsiteY443" fmla="*/ 69245 h 773067"/>
                <a:gd name="connsiteX444" fmla="*/ 163087 w 478815"/>
                <a:gd name="connsiteY444" fmla="*/ 86279 h 773067"/>
                <a:gd name="connsiteX445" fmla="*/ 136577 w 478815"/>
                <a:gd name="connsiteY445" fmla="*/ 77762 h 773067"/>
                <a:gd name="connsiteX446" fmla="*/ 135914 w 478815"/>
                <a:gd name="connsiteY446" fmla="*/ 77762 h 773067"/>
                <a:gd name="connsiteX447" fmla="*/ 142542 w 478815"/>
                <a:gd name="connsiteY447" fmla="*/ 70556 h 773067"/>
                <a:gd name="connsiteX448" fmla="*/ 158447 w 478815"/>
                <a:gd name="connsiteY448" fmla="*/ 58108 h 773067"/>
                <a:gd name="connsiteX449" fmla="*/ 180152 w 478815"/>
                <a:gd name="connsiteY449" fmla="*/ 52375 h 773067"/>
                <a:gd name="connsiteX450" fmla="*/ 199458 w 478815"/>
                <a:gd name="connsiteY450" fmla="*/ 63380 h 773067"/>
                <a:gd name="connsiteX451" fmla="*/ 197493 w 478815"/>
                <a:gd name="connsiteY451" fmla="*/ 62030 h 773067"/>
                <a:gd name="connsiteX452" fmla="*/ 188155 w 478815"/>
                <a:gd name="connsiteY452" fmla="*/ 56033 h 773067"/>
                <a:gd name="connsiteX453" fmla="*/ 186154 w 478815"/>
                <a:gd name="connsiteY453" fmla="*/ 48703 h 773067"/>
                <a:gd name="connsiteX454" fmla="*/ 193491 w 478815"/>
                <a:gd name="connsiteY454" fmla="*/ 47371 h 773067"/>
                <a:gd name="connsiteX455" fmla="*/ 194158 w 478815"/>
                <a:gd name="connsiteY455" fmla="*/ 48037 h 773067"/>
                <a:gd name="connsiteX456" fmla="*/ 202829 w 478815"/>
                <a:gd name="connsiteY456" fmla="*/ 55367 h 773067"/>
                <a:gd name="connsiteX457" fmla="*/ 213862 w 478815"/>
                <a:gd name="connsiteY457" fmla="*/ 64814 h 773067"/>
                <a:gd name="connsiteX458" fmla="*/ 209935 w 478815"/>
                <a:gd name="connsiteY458" fmla="*/ 57865 h 773067"/>
                <a:gd name="connsiteX459" fmla="*/ 209289 w 478815"/>
                <a:gd name="connsiteY459" fmla="*/ 33667 h 773067"/>
                <a:gd name="connsiteX460" fmla="*/ 215101 w 478815"/>
                <a:gd name="connsiteY460" fmla="*/ 12829 h 773067"/>
                <a:gd name="connsiteX461" fmla="*/ 219622 w 478815"/>
                <a:gd name="connsiteY461" fmla="*/ 4763 h 773067"/>
                <a:gd name="connsiteX462" fmla="*/ 135914 w 478815"/>
                <a:gd name="connsiteY462" fmla="*/ 0 h 773067"/>
                <a:gd name="connsiteX463" fmla="*/ 164373 w 478815"/>
                <a:gd name="connsiteY463" fmla="*/ 5320 h 773067"/>
                <a:gd name="connsiteX464" fmla="*/ 183346 w 478815"/>
                <a:gd name="connsiteY464" fmla="*/ 18621 h 773067"/>
                <a:gd name="connsiteX465" fmla="*/ 190799 w 478815"/>
                <a:gd name="connsiteY465" fmla="*/ 43227 h 773067"/>
                <a:gd name="connsiteX466" fmla="*/ 163696 w 478815"/>
                <a:gd name="connsiteY466" fmla="*/ 27931 h 773067"/>
                <a:gd name="connsiteX467" fmla="*/ 153532 w 478815"/>
                <a:gd name="connsiteY467" fmla="*/ 19286 h 773067"/>
                <a:gd name="connsiteX468" fmla="*/ 145400 w 478815"/>
                <a:gd name="connsiteY468" fmla="*/ 8645 h 773067"/>
                <a:gd name="connsiteX469" fmla="*/ 153532 w 478815"/>
                <a:gd name="connsiteY469" fmla="*/ 20616 h 773067"/>
                <a:gd name="connsiteX470" fmla="*/ 164373 w 478815"/>
                <a:gd name="connsiteY470" fmla="*/ 31256 h 773067"/>
                <a:gd name="connsiteX471" fmla="*/ 190122 w 478815"/>
                <a:gd name="connsiteY471" fmla="*/ 45887 h 773067"/>
                <a:gd name="connsiteX472" fmla="*/ 188767 w 478815"/>
                <a:gd name="connsiteY472" fmla="*/ 45887 h 773067"/>
                <a:gd name="connsiteX473" fmla="*/ 163018 w 478815"/>
                <a:gd name="connsiteY473" fmla="*/ 43892 h 773067"/>
                <a:gd name="connsiteX474" fmla="*/ 147433 w 478815"/>
                <a:gd name="connsiteY474" fmla="*/ 27266 h 773067"/>
                <a:gd name="connsiteX475" fmla="*/ 135914 w 478815"/>
                <a:gd name="connsiteY475" fmla="*/ 0 h 7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Lst>
              <a:rect l="l" t="t" r="r" b="b"/>
              <a:pathLst>
                <a:path w="478815" h="773067">
                  <a:moveTo>
                    <a:pt x="219622" y="4763"/>
                  </a:moveTo>
                  <a:cubicBezTo>
                    <a:pt x="220267" y="4763"/>
                    <a:pt x="223496" y="8124"/>
                    <a:pt x="227371" y="12829"/>
                  </a:cubicBezTo>
                  <a:cubicBezTo>
                    <a:pt x="231245" y="17535"/>
                    <a:pt x="235766" y="23584"/>
                    <a:pt x="239640" y="30978"/>
                  </a:cubicBezTo>
                  <a:cubicBezTo>
                    <a:pt x="242869" y="38372"/>
                    <a:pt x="245452" y="46438"/>
                    <a:pt x="244806" y="54504"/>
                  </a:cubicBezTo>
                  <a:cubicBezTo>
                    <a:pt x="244161" y="62571"/>
                    <a:pt x="240932" y="70637"/>
                    <a:pt x="233183" y="78031"/>
                  </a:cubicBezTo>
                  <a:cubicBezTo>
                    <a:pt x="229954" y="73326"/>
                    <a:pt x="228016" y="67948"/>
                    <a:pt x="226079" y="62571"/>
                  </a:cubicBezTo>
                  <a:cubicBezTo>
                    <a:pt x="224142" y="57193"/>
                    <a:pt x="222850" y="51816"/>
                    <a:pt x="221559" y="46438"/>
                  </a:cubicBezTo>
                  <a:cubicBezTo>
                    <a:pt x="219622" y="37028"/>
                    <a:pt x="219622" y="27617"/>
                    <a:pt x="220913" y="18207"/>
                  </a:cubicBezTo>
                  <a:cubicBezTo>
                    <a:pt x="218330" y="28289"/>
                    <a:pt x="218330" y="39044"/>
                    <a:pt x="220267" y="49127"/>
                  </a:cubicBezTo>
                  <a:lnTo>
                    <a:pt x="230454" y="78948"/>
                  </a:lnTo>
                  <a:lnTo>
                    <a:pt x="242850" y="89350"/>
                  </a:lnTo>
                  <a:cubicBezTo>
                    <a:pt x="246185" y="92682"/>
                    <a:pt x="248853" y="95347"/>
                    <a:pt x="252188" y="98013"/>
                  </a:cubicBezTo>
                  <a:lnTo>
                    <a:pt x="259944" y="105243"/>
                  </a:lnTo>
                  <a:lnTo>
                    <a:pt x="255324" y="95818"/>
                  </a:lnTo>
                  <a:cubicBezTo>
                    <a:pt x="253389" y="87093"/>
                    <a:pt x="254034" y="77697"/>
                    <a:pt x="255969" y="68972"/>
                  </a:cubicBezTo>
                  <a:cubicBezTo>
                    <a:pt x="258548" y="60919"/>
                    <a:pt x="261773" y="52865"/>
                    <a:pt x="264353" y="47496"/>
                  </a:cubicBezTo>
                  <a:cubicBezTo>
                    <a:pt x="267577" y="42127"/>
                    <a:pt x="270157" y="38100"/>
                    <a:pt x="270157" y="38100"/>
                  </a:cubicBezTo>
                  <a:cubicBezTo>
                    <a:pt x="270157" y="38771"/>
                    <a:pt x="270157" y="38771"/>
                    <a:pt x="270157" y="38771"/>
                  </a:cubicBezTo>
                  <a:cubicBezTo>
                    <a:pt x="270802" y="39442"/>
                    <a:pt x="274027" y="42798"/>
                    <a:pt x="277896" y="48167"/>
                  </a:cubicBezTo>
                  <a:cubicBezTo>
                    <a:pt x="281766" y="53536"/>
                    <a:pt x="286280" y="60919"/>
                    <a:pt x="289505" y="68972"/>
                  </a:cubicBezTo>
                  <a:cubicBezTo>
                    <a:pt x="292729" y="77026"/>
                    <a:pt x="294664" y="86422"/>
                    <a:pt x="293374" y="95147"/>
                  </a:cubicBezTo>
                  <a:cubicBezTo>
                    <a:pt x="292084" y="103872"/>
                    <a:pt x="287570" y="112596"/>
                    <a:pt x="277896" y="119308"/>
                  </a:cubicBezTo>
                  <a:cubicBezTo>
                    <a:pt x="275961" y="113939"/>
                    <a:pt x="273382" y="108570"/>
                    <a:pt x="272092" y="102529"/>
                  </a:cubicBezTo>
                  <a:cubicBezTo>
                    <a:pt x="271447" y="99174"/>
                    <a:pt x="270802" y="96489"/>
                    <a:pt x="270157" y="93133"/>
                  </a:cubicBezTo>
                  <a:cubicBezTo>
                    <a:pt x="269512" y="90449"/>
                    <a:pt x="269512" y="87093"/>
                    <a:pt x="268867" y="84409"/>
                  </a:cubicBezTo>
                  <a:cubicBezTo>
                    <a:pt x="267577" y="73670"/>
                    <a:pt x="268222" y="62932"/>
                    <a:pt x="270157" y="53536"/>
                  </a:cubicBezTo>
                  <a:cubicBezTo>
                    <a:pt x="264353" y="74342"/>
                    <a:pt x="266288" y="99174"/>
                    <a:pt x="275316" y="120650"/>
                  </a:cubicBezTo>
                  <a:lnTo>
                    <a:pt x="274162" y="119849"/>
                  </a:lnTo>
                  <a:lnTo>
                    <a:pt x="302218" y="149170"/>
                  </a:lnTo>
                  <a:lnTo>
                    <a:pt x="299154" y="140672"/>
                  </a:lnTo>
                  <a:cubicBezTo>
                    <a:pt x="297839" y="131384"/>
                    <a:pt x="299812" y="121433"/>
                    <a:pt x="303101" y="112808"/>
                  </a:cubicBezTo>
                  <a:cubicBezTo>
                    <a:pt x="306389" y="103520"/>
                    <a:pt x="310993" y="95559"/>
                    <a:pt x="314939" y="90251"/>
                  </a:cubicBezTo>
                  <a:cubicBezTo>
                    <a:pt x="318885" y="84280"/>
                    <a:pt x="321516" y="80963"/>
                    <a:pt x="321516" y="80963"/>
                  </a:cubicBezTo>
                  <a:cubicBezTo>
                    <a:pt x="321516" y="81627"/>
                    <a:pt x="321516" y="81627"/>
                    <a:pt x="321516" y="81627"/>
                  </a:cubicBezTo>
                  <a:cubicBezTo>
                    <a:pt x="322173" y="82290"/>
                    <a:pt x="325462" y="86271"/>
                    <a:pt x="329408" y="92241"/>
                  </a:cubicBezTo>
                  <a:cubicBezTo>
                    <a:pt x="333354" y="98876"/>
                    <a:pt x="337958" y="107500"/>
                    <a:pt x="340589" y="116789"/>
                  </a:cubicBezTo>
                  <a:cubicBezTo>
                    <a:pt x="343219" y="126077"/>
                    <a:pt x="343877" y="136028"/>
                    <a:pt x="341246" y="145980"/>
                  </a:cubicBezTo>
                  <a:cubicBezTo>
                    <a:pt x="338616" y="155268"/>
                    <a:pt x="332696" y="163229"/>
                    <a:pt x="321516" y="169200"/>
                  </a:cubicBezTo>
                  <a:cubicBezTo>
                    <a:pt x="317570" y="156594"/>
                    <a:pt x="315597" y="143326"/>
                    <a:pt x="315597" y="130057"/>
                  </a:cubicBezTo>
                  <a:cubicBezTo>
                    <a:pt x="315597" y="118779"/>
                    <a:pt x="316912" y="107500"/>
                    <a:pt x="320858" y="97549"/>
                  </a:cubicBezTo>
                  <a:cubicBezTo>
                    <a:pt x="316254" y="108164"/>
                    <a:pt x="313624" y="120769"/>
                    <a:pt x="313624" y="132711"/>
                  </a:cubicBezTo>
                  <a:lnTo>
                    <a:pt x="317922" y="167398"/>
                  </a:lnTo>
                  <a:lnTo>
                    <a:pt x="327561" y="180639"/>
                  </a:lnTo>
                  <a:cubicBezTo>
                    <a:pt x="330896" y="185969"/>
                    <a:pt x="334899" y="191300"/>
                    <a:pt x="337567" y="196631"/>
                  </a:cubicBezTo>
                  <a:lnTo>
                    <a:pt x="341160" y="202464"/>
                  </a:lnTo>
                  <a:lnTo>
                    <a:pt x="340702" y="197047"/>
                  </a:lnTo>
                  <a:cubicBezTo>
                    <a:pt x="340702" y="186362"/>
                    <a:pt x="344089" y="175676"/>
                    <a:pt x="349507" y="166995"/>
                  </a:cubicBezTo>
                  <a:cubicBezTo>
                    <a:pt x="354249" y="157645"/>
                    <a:pt x="360345" y="149631"/>
                    <a:pt x="365763" y="144288"/>
                  </a:cubicBezTo>
                  <a:cubicBezTo>
                    <a:pt x="370505" y="138277"/>
                    <a:pt x="374569" y="134938"/>
                    <a:pt x="374569" y="134938"/>
                  </a:cubicBezTo>
                  <a:cubicBezTo>
                    <a:pt x="374569" y="135606"/>
                    <a:pt x="374569" y="135606"/>
                    <a:pt x="374569" y="135606"/>
                  </a:cubicBezTo>
                  <a:cubicBezTo>
                    <a:pt x="375246" y="136942"/>
                    <a:pt x="387438" y="156309"/>
                    <a:pt x="390147" y="177680"/>
                  </a:cubicBezTo>
                  <a:cubicBezTo>
                    <a:pt x="391502" y="189033"/>
                    <a:pt x="390825" y="200387"/>
                    <a:pt x="386083" y="209736"/>
                  </a:cubicBezTo>
                  <a:cubicBezTo>
                    <a:pt x="382019" y="219754"/>
                    <a:pt x="373214" y="227100"/>
                    <a:pt x="360345" y="231775"/>
                  </a:cubicBezTo>
                  <a:cubicBezTo>
                    <a:pt x="358990" y="224429"/>
                    <a:pt x="358990" y="217083"/>
                    <a:pt x="358990" y="209736"/>
                  </a:cubicBezTo>
                  <a:cubicBezTo>
                    <a:pt x="358990" y="203058"/>
                    <a:pt x="359667" y="195044"/>
                    <a:pt x="360345" y="188365"/>
                  </a:cubicBezTo>
                  <a:cubicBezTo>
                    <a:pt x="361699" y="182355"/>
                    <a:pt x="362377" y="175676"/>
                    <a:pt x="364409" y="169666"/>
                  </a:cubicBezTo>
                  <a:cubicBezTo>
                    <a:pt x="365763" y="164323"/>
                    <a:pt x="368473" y="158313"/>
                    <a:pt x="370505" y="152970"/>
                  </a:cubicBezTo>
                  <a:cubicBezTo>
                    <a:pt x="367118" y="158313"/>
                    <a:pt x="364409" y="164991"/>
                    <a:pt x="362377" y="171002"/>
                  </a:cubicBezTo>
                  <a:cubicBezTo>
                    <a:pt x="360345" y="177680"/>
                    <a:pt x="358990" y="184358"/>
                    <a:pt x="357635" y="191037"/>
                  </a:cubicBezTo>
                  <a:cubicBezTo>
                    <a:pt x="356281" y="197715"/>
                    <a:pt x="355603" y="204394"/>
                    <a:pt x="355603" y="211072"/>
                  </a:cubicBezTo>
                  <a:lnTo>
                    <a:pt x="356277" y="231671"/>
                  </a:lnTo>
                  <a:lnTo>
                    <a:pt x="365581" y="250604"/>
                  </a:lnTo>
                  <a:lnTo>
                    <a:pt x="376941" y="278502"/>
                  </a:lnTo>
                  <a:lnTo>
                    <a:pt x="376941" y="264946"/>
                  </a:lnTo>
                  <a:cubicBezTo>
                    <a:pt x="378912" y="253583"/>
                    <a:pt x="384824" y="242888"/>
                    <a:pt x="391393" y="234199"/>
                  </a:cubicBezTo>
                  <a:cubicBezTo>
                    <a:pt x="398619" y="225509"/>
                    <a:pt x="406501" y="218157"/>
                    <a:pt x="412413" y="212809"/>
                  </a:cubicBezTo>
                  <a:cubicBezTo>
                    <a:pt x="418982" y="207462"/>
                    <a:pt x="423581" y="204788"/>
                    <a:pt x="423581" y="204788"/>
                  </a:cubicBezTo>
                  <a:cubicBezTo>
                    <a:pt x="423581" y="205457"/>
                    <a:pt x="423581" y="205457"/>
                    <a:pt x="423581" y="205457"/>
                  </a:cubicBezTo>
                  <a:cubicBezTo>
                    <a:pt x="423581" y="206125"/>
                    <a:pt x="426208" y="212809"/>
                    <a:pt x="428179" y="221499"/>
                  </a:cubicBezTo>
                  <a:cubicBezTo>
                    <a:pt x="430806" y="230857"/>
                    <a:pt x="432777" y="242888"/>
                    <a:pt x="432120" y="255588"/>
                  </a:cubicBezTo>
                  <a:cubicBezTo>
                    <a:pt x="431463" y="258930"/>
                    <a:pt x="431463" y="261604"/>
                    <a:pt x="430806" y="264946"/>
                  </a:cubicBezTo>
                  <a:cubicBezTo>
                    <a:pt x="430150" y="267620"/>
                    <a:pt x="429493" y="270962"/>
                    <a:pt x="428836" y="273635"/>
                  </a:cubicBezTo>
                  <a:cubicBezTo>
                    <a:pt x="426865" y="279651"/>
                    <a:pt x="424894" y="284999"/>
                    <a:pt x="420953" y="289678"/>
                  </a:cubicBezTo>
                  <a:cubicBezTo>
                    <a:pt x="414384" y="299035"/>
                    <a:pt x="403874" y="305051"/>
                    <a:pt x="388765" y="306388"/>
                  </a:cubicBezTo>
                  <a:cubicBezTo>
                    <a:pt x="389422" y="302378"/>
                    <a:pt x="390079" y="299035"/>
                    <a:pt x="390736" y="295025"/>
                  </a:cubicBezTo>
                  <a:cubicBezTo>
                    <a:pt x="391393" y="291014"/>
                    <a:pt x="392050" y="287004"/>
                    <a:pt x="392706" y="282993"/>
                  </a:cubicBezTo>
                  <a:cubicBezTo>
                    <a:pt x="394677" y="274972"/>
                    <a:pt x="396648" y="267620"/>
                    <a:pt x="399275" y="259599"/>
                  </a:cubicBezTo>
                  <a:cubicBezTo>
                    <a:pt x="401246" y="253583"/>
                    <a:pt x="403874" y="246899"/>
                    <a:pt x="406501" y="240883"/>
                  </a:cubicBezTo>
                  <a:cubicBezTo>
                    <a:pt x="407815" y="237541"/>
                    <a:pt x="409786" y="234867"/>
                    <a:pt x="411100" y="232193"/>
                  </a:cubicBezTo>
                  <a:cubicBezTo>
                    <a:pt x="413070" y="228851"/>
                    <a:pt x="414384" y="226178"/>
                    <a:pt x="416355" y="223504"/>
                  </a:cubicBezTo>
                  <a:cubicBezTo>
                    <a:pt x="414384" y="226178"/>
                    <a:pt x="412413" y="229520"/>
                    <a:pt x="410443" y="232193"/>
                  </a:cubicBezTo>
                  <a:cubicBezTo>
                    <a:pt x="408472" y="235535"/>
                    <a:pt x="406501" y="238209"/>
                    <a:pt x="404531" y="241551"/>
                  </a:cubicBezTo>
                  <a:cubicBezTo>
                    <a:pt x="402560" y="244893"/>
                    <a:pt x="401246" y="248235"/>
                    <a:pt x="399932" y="251578"/>
                  </a:cubicBezTo>
                  <a:cubicBezTo>
                    <a:pt x="397962" y="254920"/>
                    <a:pt x="396648" y="258262"/>
                    <a:pt x="395334" y="262272"/>
                  </a:cubicBezTo>
                  <a:cubicBezTo>
                    <a:pt x="392706" y="268957"/>
                    <a:pt x="390736" y="276309"/>
                    <a:pt x="388765" y="283662"/>
                  </a:cubicBezTo>
                  <a:cubicBezTo>
                    <a:pt x="388108" y="287672"/>
                    <a:pt x="387451" y="291014"/>
                    <a:pt x="386794" y="294357"/>
                  </a:cubicBezTo>
                  <a:lnTo>
                    <a:pt x="385800" y="302957"/>
                  </a:lnTo>
                  <a:lnTo>
                    <a:pt x="388260" y="310575"/>
                  </a:lnTo>
                  <a:cubicBezTo>
                    <a:pt x="390261" y="317905"/>
                    <a:pt x="392262" y="325234"/>
                    <a:pt x="392929" y="332564"/>
                  </a:cubicBezTo>
                  <a:lnTo>
                    <a:pt x="394653" y="352082"/>
                  </a:lnTo>
                  <a:lnTo>
                    <a:pt x="396794" y="345034"/>
                  </a:lnTo>
                  <a:cubicBezTo>
                    <a:pt x="400101" y="339003"/>
                    <a:pt x="402747" y="333643"/>
                    <a:pt x="407377" y="328953"/>
                  </a:cubicBezTo>
                  <a:cubicBezTo>
                    <a:pt x="411346" y="324262"/>
                    <a:pt x="415976" y="319572"/>
                    <a:pt x="420606" y="316222"/>
                  </a:cubicBezTo>
                  <a:cubicBezTo>
                    <a:pt x="429867" y="308181"/>
                    <a:pt x="439789" y="302151"/>
                    <a:pt x="447726" y="298131"/>
                  </a:cubicBezTo>
                  <a:cubicBezTo>
                    <a:pt x="455664" y="294110"/>
                    <a:pt x="460956" y="292100"/>
                    <a:pt x="460956" y="292100"/>
                  </a:cubicBezTo>
                  <a:cubicBezTo>
                    <a:pt x="460956" y="292770"/>
                    <a:pt x="460956" y="292770"/>
                    <a:pt x="460956" y="292770"/>
                  </a:cubicBezTo>
                  <a:cubicBezTo>
                    <a:pt x="461617" y="294110"/>
                    <a:pt x="462279" y="301481"/>
                    <a:pt x="462940" y="312201"/>
                  </a:cubicBezTo>
                  <a:cubicBezTo>
                    <a:pt x="462940" y="317562"/>
                    <a:pt x="462279" y="324262"/>
                    <a:pt x="461617" y="330293"/>
                  </a:cubicBezTo>
                  <a:cubicBezTo>
                    <a:pt x="460956" y="336993"/>
                    <a:pt x="459633" y="343694"/>
                    <a:pt x="457648" y="350394"/>
                  </a:cubicBezTo>
                  <a:cubicBezTo>
                    <a:pt x="455664" y="357095"/>
                    <a:pt x="453018" y="363125"/>
                    <a:pt x="449711" y="369155"/>
                  </a:cubicBezTo>
                  <a:cubicBezTo>
                    <a:pt x="445742" y="375186"/>
                    <a:pt x="441773" y="379876"/>
                    <a:pt x="437143" y="383896"/>
                  </a:cubicBezTo>
                  <a:cubicBezTo>
                    <a:pt x="427221" y="391937"/>
                    <a:pt x="413992" y="395287"/>
                    <a:pt x="398117" y="392607"/>
                  </a:cubicBezTo>
                  <a:cubicBezTo>
                    <a:pt x="401424" y="384566"/>
                    <a:pt x="404731" y="376526"/>
                    <a:pt x="408700" y="368485"/>
                  </a:cubicBezTo>
                  <a:cubicBezTo>
                    <a:pt x="412669" y="360445"/>
                    <a:pt x="417299" y="353074"/>
                    <a:pt x="421929" y="345704"/>
                  </a:cubicBezTo>
                  <a:cubicBezTo>
                    <a:pt x="423914" y="342354"/>
                    <a:pt x="425898" y="339003"/>
                    <a:pt x="427883" y="336323"/>
                  </a:cubicBezTo>
                  <a:cubicBezTo>
                    <a:pt x="430528" y="332973"/>
                    <a:pt x="432513" y="330293"/>
                    <a:pt x="434497" y="326942"/>
                  </a:cubicBezTo>
                  <a:cubicBezTo>
                    <a:pt x="439127" y="321582"/>
                    <a:pt x="444419" y="316222"/>
                    <a:pt x="449711" y="311531"/>
                  </a:cubicBezTo>
                  <a:cubicBezTo>
                    <a:pt x="443758" y="316222"/>
                    <a:pt x="437805" y="321582"/>
                    <a:pt x="432513" y="327613"/>
                  </a:cubicBezTo>
                  <a:cubicBezTo>
                    <a:pt x="429867" y="330293"/>
                    <a:pt x="427221" y="333643"/>
                    <a:pt x="424575" y="336993"/>
                  </a:cubicBezTo>
                  <a:cubicBezTo>
                    <a:pt x="421929" y="340343"/>
                    <a:pt x="419945" y="343694"/>
                    <a:pt x="417299" y="347044"/>
                  </a:cubicBezTo>
                  <a:cubicBezTo>
                    <a:pt x="412669" y="353744"/>
                    <a:pt x="408700" y="361115"/>
                    <a:pt x="404731" y="368485"/>
                  </a:cubicBezTo>
                  <a:cubicBezTo>
                    <a:pt x="402747" y="371836"/>
                    <a:pt x="400763" y="375186"/>
                    <a:pt x="399440" y="379206"/>
                  </a:cubicBezTo>
                  <a:cubicBezTo>
                    <a:pt x="398117" y="381216"/>
                    <a:pt x="397455" y="382556"/>
                    <a:pt x="396794" y="384566"/>
                  </a:cubicBezTo>
                  <a:lnTo>
                    <a:pt x="394638" y="389481"/>
                  </a:lnTo>
                  <a:lnTo>
                    <a:pt x="393763" y="424186"/>
                  </a:lnTo>
                  <a:lnTo>
                    <a:pt x="388002" y="456835"/>
                  </a:lnTo>
                  <a:lnTo>
                    <a:pt x="396023" y="435921"/>
                  </a:lnTo>
                  <a:cubicBezTo>
                    <a:pt x="400659" y="430607"/>
                    <a:pt x="405958" y="425957"/>
                    <a:pt x="411257" y="422635"/>
                  </a:cubicBezTo>
                  <a:cubicBezTo>
                    <a:pt x="413906" y="420642"/>
                    <a:pt x="417218" y="418650"/>
                    <a:pt x="419867" y="417321"/>
                  </a:cubicBezTo>
                  <a:cubicBezTo>
                    <a:pt x="423179" y="415328"/>
                    <a:pt x="425828" y="414000"/>
                    <a:pt x="429140" y="412671"/>
                  </a:cubicBezTo>
                  <a:cubicBezTo>
                    <a:pt x="441062" y="407357"/>
                    <a:pt x="453646" y="404036"/>
                    <a:pt x="462919" y="402043"/>
                  </a:cubicBezTo>
                  <a:cubicBezTo>
                    <a:pt x="472192" y="400714"/>
                    <a:pt x="478815" y="400050"/>
                    <a:pt x="478815" y="400050"/>
                  </a:cubicBezTo>
                  <a:cubicBezTo>
                    <a:pt x="478153" y="400714"/>
                    <a:pt x="478153" y="400714"/>
                    <a:pt x="478153" y="400714"/>
                  </a:cubicBezTo>
                  <a:cubicBezTo>
                    <a:pt x="478815" y="402043"/>
                    <a:pt x="477490" y="410678"/>
                    <a:pt x="474179" y="421971"/>
                  </a:cubicBezTo>
                  <a:cubicBezTo>
                    <a:pt x="472854" y="427949"/>
                    <a:pt x="470867" y="433928"/>
                    <a:pt x="467555" y="440571"/>
                  </a:cubicBezTo>
                  <a:cubicBezTo>
                    <a:pt x="464906" y="447213"/>
                    <a:pt x="461594" y="454520"/>
                    <a:pt x="457620" y="460499"/>
                  </a:cubicBezTo>
                  <a:cubicBezTo>
                    <a:pt x="452984" y="466477"/>
                    <a:pt x="448348" y="472456"/>
                    <a:pt x="443049" y="477770"/>
                  </a:cubicBezTo>
                  <a:cubicBezTo>
                    <a:pt x="437750" y="482420"/>
                    <a:pt x="431789" y="486405"/>
                    <a:pt x="425166" y="489062"/>
                  </a:cubicBezTo>
                  <a:cubicBezTo>
                    <a:pt x="412581" y="493712"/>
                    <a:pt x="398010" y="493048"/>
                    <a:pt x="382114" y="485077"/>
                  </a:cubicBezTo>
                  <a:cubicBezTo>
                    <a:pt x="394036" y="470463"/>
                    <a:pt x="407283" y="456513"/>
                    <a:pt x="421854" y="444556"/>
                  </a:cubicBezTo>
                  <a:cubicBezTo>
                    <a:pt x="427815" y="438578"/>
                    <a:pt x="434438" y="433928"/>
                    <a:pt x="440400" y="429278"/>
                  </a:cubicBezTo>
                  <a:cubicBezTo>
                    <a:pt x="447023" y="424628"/>
                    <a:pt x="454309" y="419978"/>
                    <a:pt x="460932" y="416657"/>
                  </a:cubicBezTo>
                  <a:cubicBezTo>
                    <a:pt x="452984" y="419978"/>
                    <a:pt x="445698" y="423964"/>
                    <a:pt x="437750" y="428614"/>
                  </a:cubicBezTo>
                  <a:cubicBezTo>
                    <a:pt x="430464" y="433264"/>
                    <a:pt x="423179" y="438578"/>
                    <a:pt x="416555" y="444556"/>
                  </a:cubicBezTo>
                  <a:lnTo>
                    <a:pt x="383163" y="477458"/>
                  </a:lnTo>
                  <a:lnTo>
                    <a:pt x="370250" y="514475"/>
                  </a:lnTo>
                  <a:lnTo>
                    <a:pt x="347091" y="553034"/>
                  </a:lnTo>
                  <a:lnTo>
                    <a:pt x="364807" y="529945"/>
                  </a:lnTo>
                  <a:cubicBezTo>
                    <a:pt x="371483" y="525943"/>
                    <a:pt x="378158" y="523275"/>
                    <a:pt x="385502" y="521274"/>
                  </a:cubicBezTo>
                  <a:cubicBezTo>
                    <a:pt x="392177" y="518606"/>
                    <a:pt x="399521" y="517272"/>
                    <a:pt x="406864" y="516605"/>
                  </a:cubicBezTo>
                  <a:cubicBezTo>
                    <a:pt x="414207" y="515938"/>
                    <a:pt x="421550" y="515938"/>
                    <a:pt x="427558" y="515938"/>
                  </a:cubicBezTo>
                  <a:cubicBezTo>
                    <a:pt x="434234" y="515938"/>
                    <a:pt x="440242" y="515938"/>
                    <a:pt x="445582" y="516605"/>
                  </a:cubicBezTo>
                  <a:cubicBezTo>
                    <a:pt x="456263" y="517939"/>
                    <a:pt x="462939" y="519273"/>
                    <a:pt x="462939" y="519273"/>
                  </a:cubicBezTo>
                  <a:cubicBezTo>
                    <a:pt x="462272" y="519940"/>
                    <a:pt x="462272" y="519940"/>
                    <a:pt x="462272" y="519940"/>
                  </a:cubicBezTo>
                  <a:cubicBezTo>
                    <a:pt x="461604" y="521274"/>
                    <a:pt x="458266" y="529945"/>
                    <a:pt x="450923" y="540618"/>
                  </a:cubicBezTo>
                  <a:cubicBezTo>
                    <a:pt x="444247" y="551957"/>
                    <a:pt x="434234" y="564630"/>
                    <a:pt x="421550" y="575303"/>
                  </a:cubicBezTo>
                  <a:cubicBezTo>
                    <a:pt x="408866" y="585308"/>
                    <a:pt x="394180" y="593312"/>
                    <a:pt x="378826" y="594646"/>
                  </a:cubicBezTo>
                  <a:cubicBezTo>
                    <a:pt x="364140" y="595313"/>
                    <a:pt x="349453" y="590644"/>
                    <a:pt x="335434" y="577304"/>
                  </a:cubicBezTo>
                  <a:cubicBezTo>
                    <a:pt x="351456" y="565297"/>
                    <a:pt x="370148" y="555292"/>
                    <a:pt x="388840" y="547288"/>
                  </a:cubicBezTo>
                  <a:cubicBezTo>
                    <a:pt x="405529" y="539951"/>
                    <a:pt x="422218" y="533948"/>
                    <a:pt x="438907" y="531280"/>
                  </a:cubicBezTo>
                  <a:cubicBezTo>
                    <a:pt x="420883" y="532614"/>
                    <a:pt x="401523" y="537950"/>
                    <a:pt x="383499" y="545287"/>
                  </a:cubicBezTo>
                  <a:cubicBezTo>
                    <a:pt x="374821" y="549289"/>
                    <a:pt x="366142" y="553291"/>
                    <a:pt x="357464" y="557960"/>
                  </a:cubicBezTo>
                  <a:cubicBezTo>
                    <a:pt x="353459" y="559961"/>
                    <a:pt x="348786" y="562629"/>
                    <a:pt x="344780" y="564630"/>
                  </a:cubicBezTo>
                  <a:lnTo>
                    <a:pt x="333845" y="571915"/>
                  </a:lnTo>
                  <a:lnTo>
                    <a:pt x="320224" y="591104"/>
                  </a:lnTo>
                  <a:lnTo>
                    <a:pt x="295982" y="621087"/>
                  </a:lnTo>
                  <a:lnTo>
                    <a:pt x="305784" y="617665"/>
                  </a:lnTo>
                  <a:cubicBezTo>
                    <a:pt x="313792" y="615023"/>
                    <a:pt x="321132" y="614363"/>
                    <a:pt x="329140" y="614363"/>
                  </a:cubicBezTo>
                  <a:cubicBezTo>
                    <a:pt x="337148" y="614363"/>
                    <a:pt x="345155" y="615023"/>
                    <a:pt x="353163" y="616344"/>
                  </a:cubicBezTo>
                  <a:cubicBezTo>
                    <a:pt x="368511" y="618985"/>
                    <a:pt x="383192" y="623607"/>
                    <a:pt x="393202" y="628229"/>
                  </a:cubicBezTo>
                  <a:cubicBezTo>
                    <a:pt x="403879" y="632851"/>
                    <a:pt x="410552" y="636813"/>
                    <a:pt x="410552" y="636813"/>
                  </a:cubicBezTo>
                  <a:cubicBezTo>
                    <a:pt x="409885" y="636813"/>
                    <a:pt x="409885" y="636813"/>
                    <a:pt x="409885" y="636813"/>
                  </a:cubicBezTo>
                  <a:cubicBezTo>
                    <a:pt x="408550" y="638133"/>
                    <a:pt x="402544" y="645396"/>
                    <a:pt x="391867" y="654640"/>
                  </a:cubicBezTo>
                  <a:cubicBezTo>
                    <a:pt x="381858" y="663884"/>
                    <a:pt x="367177" y="673789"/>
                    <a:pt x="351161" y="680391"/>
                  </a:cubicBezTo>
                  <a:cubicBezTo>
                    <a:pt x="343153" y="683693"/>
                    <a:pt x="335146" y="686994"/>
                    <a:pt x="326471" y="687655"/>
                  </a:cubicBezTo>
                  <a:cubicBezTo>
                    <a:pt x="322467" y="688315"/>
                    <a:pt x="318463" y="688975"/>
                    <a:pt x="314459" y="688975"/>
                  </a:cubicBezTo>
                  <a:cubicBezTo>
                    <a:pt x="309788" y="688975"/>
                    <a:pt x="305784" y="688315"/>
                    <a:pt x="301780" y="687655"/>
                  </a:cubicBezTo>
                  <a:cubicBezTo>
                    <a:pt x="285764" y="685013"/>
                    <a:pt x="271751" y="675109"/>
                    <a:pt x="261074" y="657282"/>
                  </a:cubicBezTo>
                  <a:cubicBezTo>
                    <a:pt x="281760" y="650018"/>
                    <a:pt x="303782" y="644736"/>
                    <a:pt x="325803" y="642095"/>
                  </a:cubicBezTo>
                  <a:cubicBezTo>
                    <a:pt x="335146" y="640774"/>
                    <a:pt x="344488" y="640114"/>
                    <a:pt x="354498" y="639454"/>
                  </a:cubicBezTo>
                  <a:cubicBezTo>
                    <a:pt x="363840" y="639454"/>
                    <a:pt x="373183" y="639454"/>
                    <a:pt x="381858" y="640774"/>
                  </a:cubicBezTo>
                  <a:cubicBezTo>
                    <a:pt x="372515" y="638794"/>
                    <a:pt x="362506" y="638133"/>
                    <a:pt x="351828" y="637473"/>
                  </a:cubicBezTo>
                  <a:cubicBezTo>
                    <a:pt x="346490" y="637473"/>
                    <a:pt x="341819" y="637473"/>
                    <a:pt x="336480" y="637473"/>
                  </a:cubicBezTo>
                  <a:cubicBezTo>
                    <a:pt x="331142" y="638133"/>
                    <a:pt x="325803" y="638133"/>
                    <a:pt x="320465" y="638794"/>
                  </a:cubicBezTo>
                  <a:lnTo>
                    <a:pt x="265481" y="650751"/>
                  </a:lnTo>
                  <a:lnTo>
                    <a:pt x="260860" y="655072"/>
                  </a:lnTo>
                  <a:cubicBezTo>
                    <a:pt x="254857" y="659070"/>
                    <a:pt x="249520" y="663735"/>
                    <a:pt x="244184" y="667067"/>
                  </a:cubicBezTo>
                  <a:cubicBezTo>
                    <a:pt x="240849" y="669066"/>
                    <a:pt x="238181" y="671065"/>
                    <a:pt x="235513" y="673064"/>
                  </a:cubicBezTo>
                  <a:cubicBezTo>
                    <a:pt x="232845" y="675063"/>
                    <a:pt x="230177" y="676395"/>
                    <a:pt x="226842" y="678394"/>
                  </a:cubicBezTo>
                  <a:lnTo>
                    <a:pt x="198992" y="694456"/>
                  </a:lnTo>
                  <a:lnTo>
                    <a:pt x="217271" y="690563"/>
                  </a:lnTo>
                  <a:cubicBezTo>
                    <a:pt x="221954" y="690563"/>
                    <a:pt x="225969" y="691242"/>
                    <a:pt x="230653" y="691242"/>
                  </a:cubicBezTo>
                  <a:cubicBezTo>
                    <a:pt x="234668" y="691920"/>
                    <a:pt x="238682" y="693277"/>
                    <a:pt x="243366" y="693956"/>
                  </a:cubicBezTo>
                  <a:cubicBezTo>
                    <a:pt x="251395" y="696670"/>
                    <a:pt x="259425" y="699384"/>
                    <a:pt x="267454" y="702777"/>
                  </a:cubicBezTo>
                  <a:cubicBezTo>
                    <a:pt x="282844" y="710240"/>
                    <a:pt x="296226" y="719740"/>
                    <a:pt x="306263" y="727882"/>
                  </a:cubicBezTo>
                  <a:cubicBezTo>
                    <a:pt x="315630" y="735346"/>
                    <a:pt x="321652" y="741452"/>
                    <a:pt x="321652" y="741452"/>
                  </a:cubicBezTo>
                  <a:cubicBezTo>
                    <a:pt x="320983" y="741452"/>
                    <a:pt x="320983" y="741452"/>
                    <a:pt x="320983" y="741452"/>
                  </a:cubicBezTo>
                  <a:cubicBezTo>
                    <a:pt x="320314" y="742131"/>
                    <a:pt x="317637" y="743488"/>
                    <a:pt x="313623" y="746202"/>
                  </a:cubicBezTo>
                  <a:cubicBezTo>
                    <a:pt x="309608" y="748916"/>
                    <a:pt x="304255" y="751630"/>
                    <a:pt x="297564" y="755023"/>
                  </a:cubicBezTo>
                  <a:cubicBezTo>
                    <a:pt x="290873" y="758416"/>
                    <a:pt x="283513" y="761808"/>
                    <a:pt x="274814" y="764522"/>
                  </a:cubicBezTo>
                  <a:cubicBezTo>
                    <a:pt x="266785" y="767915"/>
                    <a:pt x="257417" y="769950"/>
                    <a:pt x="248050" y="771308"/>
                  </a:cubicBezTo>
                  <a:cubicBezTo>
                    <a:pt x="229984" y="774700"/>
                    <a:pt x="210580" y="773343"/>
                    <a:pt x="194521" y="765879"/>
                  </a:cubicBezTo>
                  <a:cubicBezTo>
                    <a:pt x="178462" y="758416"/>
                    <a:pt x="166418" y="744167"/>
                    <a:pt x="159727" y="721775"/>
                  </a:cubicBezTo>
                  <a:cubicBezTo>
                    <a:pt x="183146" y="719061"/>
                    <a:pt x="207903" y="719740"/>
                    <a:pt x="231991" y="723132"/>
                  </a:cubicBezTo>
                  <a:cubicBezTo>
                    <a:pt x="242028" y="724489"/>
                    <a:pt x="252064" y="725846"/>
                    <a:pt x="262101" y="728560"/>
                  </a:cubicBezTo>
                  <a:cubicBezTo>
                    <a:pt x="267454" y="729239"/>
                    <a:pt x="272138" y="730596"/>
                    <a:pt x="276822" y="732632"/>
                  </a:cubicBezTo>
                  <a:cubicBezTo>
                    <a:pt x="281505" y="733989"/>
                    <a:pt x="286189" y="736024"/>
                    <a:pt x="290873" y="737381"/>
                  </a:cubicBezTo>
                  <a:cubicBezTo>
                    <a:pt x="286189" y="735346"/>
                    <a:pt x="281505" y="732632"/>
                    <a:pt x="276152" y="730596"/>
                  </a:cubicBezTo>
                  <a:cubicBezTo>
                    <a:pt x="270800" y="728560"/>
                    <a:pt x="265447" y="727203"/>
                    <a:pt x="260094" y="725168"/>
                  </a:cubicBezTo>
                  <a:cubicBezTo>
                    <a:pt x="250057" y="722454"/>
                    <a:pt x="238682" y="719740"/>
                    <a:pt x="227307" y="718383"/>
                  </a:cubicBezTo>
                  <a:lnTo>
                    <a:pt x="162027" y="715761"/>
                  </a:lnTo>
                  <a:lnTo>
                    <a:pt x="104778" y="741697"/>
                  </a:lnTo>
                  <a:cubicBezTo>
                    <a:pt x="95439" y="745028"/>
                    <a:pt x="87435" y="748360"/>
                    <a:pt x="79431" y="751025"/>
                  </a:cubicBezTo>
                  <a:cubicBezTo>
                    <a:pt x="72094" y="753691"/>
                    <a:pt x="64757" y="755690"/>
                    <a:pt x="58086" y="757689"/>
                  </a:cubicBezTo>
                  <a:cubicBezTo>
                    <a:pt x="44746" y="761687"/>
                    <a:pt x="34741" y="763686"/>
                    <a:pt x="27404" y="765018"/>
                  </a:cubicBezTo>
                  <a:cubicBezTo>
                    <a:pt x="20066" y="767017"/>
                    <a:pt x="16731" y="767017"/>
                    <a:pt x="16731" y="767017"/>
                  </a:cubicBezTo>
                  <a:cubicBezTo>
                    <a:pt x="8727" y="768350"/>
                    <a:pt x="1390" y="763686"/>
                    <a:pt x="56" y="756356"/>
                  </a:cubicBezTo>
                  <a:cubicBezTo>
                    <a:pt x="-611" y="749026"/>
                    <a:pt x="4725" y="742363"/>
                    <a:pt x="12062" y="741030"/>
                  </a:cubicBezTo>
                  <a:cubicBezTo>
                    <a:pt x="12062" y="741030"/>
                    <a:pt x="15397" y="740364"/>
                    <a:pt x="22735" y="739031"/>
                  </a:cubicBezTo>
                  <a:cubicBezTo>
                    <a:pt x="29405" y="737699"/>
                    <a:pt x="39410" y="736366"/>
                    <a:pt x="52083" y="733701"/>
                  </a:cubicBezTo>
                  <a:cubicBezTo>
                    <a:pt x="58753" y="732368"/>
                    <a:pt x="65424" y="731035"/>
                    <a:pt x="73428" y="729036"/>
                  </a:cubicBezTo>
                  <a:cubicBezTo>
                    <a:pt x="80765" y="727037"/>
                    <a:pt x="88769" y="725038"/>
                    <a:pt x="98107" y="722373"/>
                  </a:cubicBezTo>
                  <a:lnTo>
                    <a:pt x="98974" y="722047"/>
                  </a:lnTo>
                  <a:lnTo>
                    <a:pt x="119625" y="699448"/>
                  </a:lnTo>
                  <a:cubicBezTo>
                    <a:pt x="125795" y="690351"/>
                    <a:pt x="130631" y="680503"/>
                    <a:pt x="133966" y="670489"/>
                  </a:cubicBezTo>
                  <a:cubicBezTo>
                    <a:pt x="141304" y="650460"/>
                    <a:pt x="142638" y="628428"/>
                    <a:pt x="138635" y="607731"/>
                  </a:cubicBezTo>
                  <a:cubicBezTo>
                    <a:pt x="141304" y="626425"/>
                    <a:pt x="139303" y="645786"/>
                    <a:pt x="131965" y="663813"/>
                  </a:cubicBezTo>
                  <a:cubicBezTo>
                    <a:pt x="125295" y="685177"/>
                    <a:pt x="111288" y="705206"/>
                    <a:pt x="92611" y="719894"/>
                  </a:cubicBezTo>
                  <a:cubicBezTo>
                    <a:pt x="82606" y="698530"/>
                    <a:pt x="81939" y="679168"/>
                    <a:pt x="84607" y="662477"/>
                  </a:cubicBezTo>
                  <a:cubicBezTo>
                    <a:pt x="85941" y="658471"/>
                    <a:pt x="86608" y="654466"/>
                    <a:pt x="87942" y="651127"/>
                  </a:cubicBezTo>
                  <a:cubicBezTo>
                    <a:pt x="89276" y="647122"/>
                    <a:pt x="90610" y="643783"/>
                    <a:pt x="91944" y="639777"/>
                  </a:cubicBezTo>
                  <a:cubicBezTo>
                    <a:pt x="95279" y="633101"/>
                    <a:pt x="99281" y="626425"/>
                    <a:pt x="103283" y="621084"/>
                  </a:cubicBezTo>
                  <a:cubicBezTo>
                    <a:pt x="111288" y="609066"/>
                    <a:pt x="119959" y="599719"/>
                    <a:pt x="126629" y="593043"/>
                  </a:cubicBezTo>
                  <a:cubicBezTo>
                    <a:pt x="128630" y="591040"/>
                    <a:pt x="129964" y="589704"/>
                    <a:pt x="131298" y="588369"/>
                  </a:cubicBezTo>
                  <a:cubicBezTo>
                    <a:pt x="132632" y="587034"/>
                    <a:pt x="133966" y="585699"/>
                    <a:pt x="135300" y="585031"/>
                  </a:cubicBezTo>
                  <a:cubicBezTo>
                    <a:pt x="137301" y="583028"/>
                    <a:pt x="139303" y="581693"/>
                    <a:pt x="139303" y="581693"/>
                  </a:cubicBezTo>
                  <a:cubicBezTo>
                    <a:pt x="139303" y="581693"/>
                    <a:pt x="139303" y="581693"/>
                    <a:pt x="139303" y="581025"/>
                  </a:cubicBezTo>
                  <a:cubicBezTo>
                    <a:pt x="139303" y="581025"/>
                    <a:pt x="143972" y="588369"/>
                    <a:pt x="148641" y="600387"/>
                  </a:cubicBezTo>
                  <a:cubicBezTo>
                    <a:pt x="153310" y="611737"/>
                    <a:pt x="158646" y="627760"/>
                    <a:pt x="160647" y="644451"/>
                  </a:cubicBezTo>
                  <a:cubicBezTo>
                    <a:pt x="161314" y="653130"/>
                    <a:pt x="161314" y="661810"/>
                    <a:pt x="159980" y="670489"/>
                  </a:cubicBezTo>
                  <a:cubicBezTo>
                    <a:pt x="158646" y="678501"/>
                    <a:pt x="155978" y="687180"/>
                    <a:pt x="151976" y="694524"/>
                  </a:cubicBezTo>
                  <a:cubicBezTo>
                    <a:pt x="149308" y="697862"/>
                    <a:pt x="146640" y="701868"/>
                    <a:pt x="143305" y="705206"/>
                  </a:cubicBezTo>
                  <a:lnTo>
                    <a:pt x="142919" y="705520"/>
                  </a:lnTo>
                  <a:lnTo>
                    <a:pt x="154804" y="701050"/>
                  </a:lnTo>
                  <a:lnTo>
                    <a:pt x="205900" y="671184"/>
                  </a:lnTo>
                  <a:lnTo>
                    <a:pt x="219638" y="646378"/>
                  </a:lnTo>
                  <a:cubicBezTo>
                    <a:pt x="223194" y="636971"/>
                    <a:pt x="225344" y="627148"/>
                    <a:pt x="226005" y="617158"/>
                  </a:cubicBezTo>
                  <a:cubicBezTo>
                    <a:pt x="226666" y="612496"/>
                    <a:pt x="226666" y="607169"/>
                    <a:pt x="226666" y="602507"/>
                  </a:cubicBezTo>
                  <a:cubicBezTo>
                    <a:pt x="226005" y="597845"/>
                    <a:pt x="226005" y="592517"/>
                    <a:pt x="224682" y="587855"/>
                  </a:cubicBezTo>
                  <a:cubicBezTo>
                    <a:pt x="223359" y="578532"/>
                    <a:pt x="220052" y="569208"/>
                    <a:pt x="216083" y="560550"/>
                  </a:cubicBezTo>
                  <a:cubicBezTo>
                    <a:pt x="219390" y="568542"/>
                    <a:pt x="221375" y="577200"/>
                    <a:pt x="222698" y="585857"/>
                  </a:cubicBezTo>
                  <a:cubicBezTo>
                    <a:pt x="224021" y="594515"/>
                    <a:pt x="224021" y="603173"/>
                    <a:pt x="222698" y="611830"/>
                  </a:cubicBezTo>
                  <a:cubicBezTo>
                    <a:pt x="221375" y="632476"/>
                    <a:pt x="213437" y="653121"/>
                    <a:pt x="200208" y="670436"/>
                  </a:cubicBezTo>
                  <a:cubicBezTo>
                    <a:pt x="186317" y="653121"/>
                    <a:pt x="181687" y="636471"/>
                    <a:pt x="181026" y="621154"/>
                  </a:cubicBezTo>
                  <a:cubicBezTo>
                    <a:pt x="180364" y="613828"/>
                    <a:pt x="181026" y="605837"/>
                    <a:pt x="182348" y="599177"/>
                  </a:cubicBezTo>
                  <a:cubicBezTo>
                    <a:pt x="183671" y="592517"/>
                    <a:pt x="185656" y="585857"/>
                    <a:pt x="187640" y="579864"/>
                  </a:cubicBezTo>
                  <a:cubicBezTo>
                    <a:pt x="188963" y="576534"/>
                    <a:pt x="190286" y="573870"/>
                    <a:pt x="191609" y="571206"/>
                  </a:cubicBezTo>
                  <a:cubicBezTo>
                    <a:pt x="192270" y="568542"/>
                    <a:pt x="193593" y="565878"/>
                    <a:pt x="194916" y="563214"/>
                  </a:cubicBezTo>
                  <a:cubicBezTo>
                    <a:pt x="197562" y="558552"/>
                    <a:pt x="199546" y="553890"/>
                    <a:pt x="202192" y="549895"/>
                  </a:cubicBezTo>
                  <a:cubicBezTo>
                    <a:pt x="206161" y="542569"/>
                    <a:pt x="210130" y="537907"/>
                    <a:pt x="210791" y="537241"/>
                  </a:cubicBezTo>
                  <a:cubicBezTo>
                    <a:pt x="210791" y="537241"/>
                    <a:pt x="210791" y="537241"/>
                    <a:pt x="210791" y="536575"/>
                  </a:cubicBezTo>
                  <a:cubicBezTo>
                    <a:pt x="210791" y="536575"/>
                    <a:pt x="216083" y="542569"/>
                    <a:pt x="222698" y="551893"/>
                  </a:cubicBezTo>
                  <a:cubicBezTo>
                    <a:pt x="229974" y="561216"/>
                    <a:pt x="237911" y="573870"/>
                    <a:pt x="243865" y="588521"/>
                  </a:cubicBezTo>
                  <a:cubicBezTo>
                    <a:pt x="249156" y="603173"/>
                    <a:pt x="251802" y="619156"/>
                    <a:pt x="247172" y="634474"/>
                  </a:cubicBezTo>
                  <a:lnTo>
                    <a:pt x="240149" y="646379"/>
                  </a:lnTo>
                  <a:lnTo>
                    <a:pt x="248186" y="639747"/>
                  </a:lnTo>
                  <a:cubicBezTo>
                    <a:pt x="258192" y="631084"/>
                    <a:pt x="268864" y="622422"/>
                    <a:pt x="278869" y="612427"/>
                  </a:cubicBezTo>
                  <a:lnTo>
                    <a:pt x="289869" y="601438"/>
                  </a:lnTo>
                  <a:lnTo>
                    <a:pt x="296258" y="575972"/>
                  </a:lnTo>
                  <a:cubicBezTo>
                    <a:pt x="297187" y="566824"/>
                    <a:pt x="296849" y="557759"/>
                    <a:pt x="295497" y="549188"/>
                  </a:cubicBezTo>
                  <a:cubicBezTo>
                    <a:pt x="292118" y="531388"/>
                    <a:pt x="283332" y="514905"/>
                    <a:pt x="271166" y="501720"/>
                  </a:cubicBezTo>
                  <a:cubicBezTo>
                    <a:pt x="281304" y="514246"/>
                    <a:pt x="288063" y="529410"/>
                    <a:pt x="290766" y="545233"/>
                  </a:cubicBezTo>
                  <a:cubicBezTo>
                    <a:pt x="294146" y="563693"/>
                    <a:pt x="292118" y="583471"/>
                    <a:pt x="284008" y="601272"/>
                  </a:cubicBezTo>
                  <a:cubicBezTo>
                    <a:pt x="267787" y="590064"/>
                    <a:pt x="259676" y="576219"/>
                    <a:pt x="254945" y="563033"/>
                  </a:cubicBezTo>
                  <a:cubicBezTo>
                    <a:pt x="250890" y="549188"/>
                    <a:pt x="250214" y="536662"/>
                    <a:pt x="250890" y="524795"/>
                  </a:cubicBezTo>
                  <a:cubicBezTo>
                    <a:pt x="252242" y="513587"/>
                    <a:pt x="254269" y="503697"/>
                    <a:pt x="256297" y="496445"/>
                  </a:cubicBezTo>
                  <a:cubicBezTo>
                    <a:pt x="258325" y="488534"/>
                    <a:pt x="260352" y="483919"/>
                    <a:pt x="260352" y="483259"/>
                  </a:cubicBezTo>
                  <a:cubicBezTo>
                    <a:pt x="260352" y="483259"/>
                    <a:pt x="260352" y="483259"/>
                    <a:pt x="260352" y="482600"/>
                  </a:cubicBezTo>
                  <a:cubicBezTo>
                    <a:pt x="260352" y="482600"/>
                    <a:pt x="267111" y="486556"/>
                    <a:pt x="275221" y="492489"/>
                  </a:cubicBezTo>
                  <a:cubicBezTo>
                    <a:pt x="284008" y="499082"/>
                    <a:pt x="294822" y="508312"/>
                    <a:pt x="303608" y="519520"/>
                  </a:cubicBezTo>
                  <a:cubicBezTo>
                    <a:pt x="308339" y="525454"/>
                    <a:pt x="311718" y="531388"/>
                    <a:pt x="314422" y="537980"/>
                  </a:cubicBezTo>
                  <a:cubicBezTo>
                    <a:pt x="315774" y="541277"/>
                    <a:pt x="317125" y="545233"/>
                    <a:pt x="317801" y="548529"/>
                  </a:cubicBezTo>
                  <a:cubicBezTo>
                    <a:pt x="317801" y="551826"/>
                    <a:pt x="318477" y="555781"/>
                    <a:pt x="318477" y="559078"/>
                  </a:cubicBezTo>
                  <a:lnTo>
                    <a:pt x="313432" y="575986"/>
                  </a:lnTo>
                  <a:lnTo>
                    <a:pt x="334232" y="546459"/>
                  </a:lnTo>
                  <a:lnTo>
                    <a:pt x="347477" y="519540"/>
                  </a:lnTo>
                  <a:lnTo>
                    <a:pt x="346747" y="496034"/>
                  </a:lnTo>
                  <a:cubicBezTo>
                    <a:pt x="345280" y="487616"/>
                    <a:pt x="342672" y="479615"/>
                    <a:pt x="339086" y="472281"/>
                  </a:cubicBezTo>
                  <a:cubicBezTo>
                    <a:pt x="335174" y="464947"/>
                    <a:pt x="330610" y="458279"/>
                    <a:pt x="324742" y="452279"/>
                  </a:cubicBezTo>
                  <a:cubicBezTo>
                    <a:pt x="319526" y="446278"/>
                    <a:pt x="313005" y="440944"/>
                    <a:pt x="306485" y="436944"/>
                  </a:cubicBezTo>
                  <a:cubicBezTo>
                    <a:pt x="312353" y="440944"/>
                    <a:pt x="317569" y="445611"/>
                    <a:pt x="322134" y="451612"/>
                  </a:cubicBezTo>
                  <a:cubicBezTo>
                    <a:pt x="326698" y="456946"/>
                    <a:pt x="330610" y="462947"/>
                    <a:pt x="333870" y="469614"/>
                  </a:cubicBezTo>
                  <a:cubicBezTo>
                    <a:pt x="341694" y="484949"/>
                    <a:pt x="344954" y="503618"/>
                    <a:pt x="342998" y="521620"/>
                  </a:cubicBezTo>
                  <a:cubicBezTo>
                    <a:pt x="334522" y="518953"/>
                    <a:pt x="327350" y="514286"/>
                    <a:pt x="322134" y="509619"/>
                  </a:cubicBezTo>
                  <a:cubicBezTo>
                    <a:pt x="316265" y="504952"/>
                    <a:pt x="311701" y="499618"/>
                    <a:pt x="308441" y="494284"/>
                  </a:cubicBezTo>
                  <a:cubicBezTo>
                    <a:pt x="301269" y="483616"/>
                    <a:pt x="297357" y="472281"/>
                    <a:pt x="295401" y="462280"/>
                  </a:cubicBezTo>
                  <a:cubicBezTo>
                    <a:pt x="294749" y="459613"/>
                    <a:pt x="294097" y="456946"/>
                    <a:pt x="294097" y="454279"/>
                  </a:cubicBezTo>
                  <a:cubicBezTo>
                    <a:pt x="293445" y="452279"/>
                    <a:pt x="292793" y="449612"/>
                    <a:pt x="292793" y="447611"/>
                  </a:cubicBezTo>
                  <a:cubicBezTo>
                    <a:pt x="292141" y="442944"/>
                    <a:pt x="292141" y="438944"/>
                    <a:pt x="292141" y="435610"/>
                  </a:cubicBezTo>
                  <a:cubicBezTo>
                    <a:pt x="291489" y="428276"/>
                    <a:pt x="292141" y="423609"/>
                    <a:pt x="292141" y="422942"/>
                  </a:cubicBezTo>
                  <a:cubicBezTo>
                    <a:pt x="292141" y="422942"/>
                    <a:pt x="292141" y="422942"/>
                    <a:pt x="292141" y="422275"/>
                  </a:cubicBezTo>
                  <a:cubicBezTo>
                    <a:pt x="292141" y="422275"/>
                    <a:pt x="298009" y="424275"/>
                    <a:pt x="307137" y="427609"/>
                  </a:cubicBezTo>
                  <a:cubicBezTo>
                    <a:pt x="316265" y="430943"/>
                    <a:pt x="328002" y="436277"/>
                    <a:pt x="338434" y="444278"/>
                  </a:cubicBezTo>
                  <a:cubicBezTo>
                    <a:pt x="348866" y="451612"/>
                    <a:pt x="357994" y="462280"/>
                    <a:pt x="361254" y="475615"/>
                  </a:cubicBezTo>
                  <a:lnTo>
                    <a:pt x="361254" y="487328"/>
                  </a:lnTo>
                  <a:lnTo>
                    <a:pt x="369583" y="465832"/>
                  </a:lnTo>
                  <a:lnTo>
                    <a:pt x="377920" y="433391"/>
                  </a:lnTo>
                  <a:lnTo>
                    <a:pt x="370250" y="411449"/>
                  </a:lnTo>
                  <a:cubicBezTo>
                    <a:pt x="366255" y="404055"/>
                    <a:pt x="362261" y="398005"/>
                    <a:pt x="356269" y="391956"/>
                  </a:cubicBezTo>
                  <a:cubicBezTo>
                    <a:pt x="353606" y="389267"/>
                    <a:pt x="350944" y="386578"/>
                    <a:pt x="348281" y="384562"/>
                  </a:cubicBezTo>
                  <a:cubicBezTo>
                    <a:pt x="344952" y="381873"/>
                    <a:pt x="341623" y="379856"/>
                    <a:pt x="338960" y="377840"/>
                  </a:cubicBezTo>
                  <a:cubicBezTo>
                    <a:pt x="335632" y="376495"/>
                    <a:pt x="332303" y="374479"/>
                    <a:pt x="328309" y="373135"/>
                  </a:cubicBezTo>
                  <a:cubicBezTo>
                    <a:pt x="324980" y="371790"/>
                    <a:pt x="321652" y="370446"/>
                    <a:pt x="317657" y="369774"/>
                  </a:cubicBezTo>
                  <a:cubicBezTo>
                    <a:pt x="324315" y="371790"/>
                    <a:pt x="330306" y="374479"/>
                    <a:pt x="336298" y="378512"/>
                  </a:cubicBezTo>
                  <a:cubicBezTo>
                    <a:pt x="338960" y="379856"/>
                    <a:pt x="341623" y="381873"/>
                    <a:pt x="344286" y="384562"/>
                  </a:cubicBezTo>
                  <a:cubicBezTo>
                    <a:pt x="346949" y="386578"/>
                    <a:pt x="349612" y="388595"/>
                    <a:pt x="351609" y="391283"/>
                  </a:cubicBezTo>
                  <a:cubicBezTo>
                    <a:pt x="357601" y="397333"/>
                    <a:pt x="362261" y="404055"/>
                    <a:pt x="366255" y="411449"/>
                  </a:cubicBezTo>
                  <a:cubicBezTo>
                    <a:pt x="367587" y="414810"/>
                    <a:pt x="369584" y="418843"/>
                    <a:pt x="370915" y="422876"/>
                  </a:cubicBezTo>
                  <a:cubicBezTo>
                    <a:pt x="372247" y="426909"/>
                    <a:pt x="372913" y="430942"/>
                    <a:pt x="373578" y="434975"/>
                  </a:cubicBezTo>
                  <a:cubicBezTo>
                    <a:pt x="356935" y="434303"/>
                    <a:pt x="344286" y="428253"/>
                    <a:pt x="334966" y="420859"/>
                  </a:cubicBezTo>
                  <a:cubicBezTo>
                    <a:pt x="330306" y="416826"/>
                    <a:pt x="326312" y="412793"/>
                    <a:pt x="322983" y="408088"/>
                  </a:cubicBezTo>
                  <a:cubicBezTo>
                    <a:pt x="319654" y="404055"/>
                    <a:pt x="316992" y="400022"/>
                    <a:pt x="314994" y="395316"/>
                  </a:cubicBezTo>
                  <a:cubicBezTo>
                    <a:pt x="312331" y="391283"/>
                    <a:pt x="310334" y="387250"/>
                    <a:pt x="308337" y="383217"/>
                  </a:cubicBezTo>
                  <a:cubicBezTo>
                    <a:pt x="307006" y="379184"/>
                    <a:pt x="305674" y="375823"/>
                    <a:pt x="304343" y="372462"/>
                  </a:cubicBezTo>
                  <a:cubicBezTo>
                    <a:pt x="302346" y="366413"/>
                    <a:pt x="301680" y="361707"/>
                    <a:pt x="301014" y="361035"/>
                  </a:cubicBezTo>
                  <a:cubicBezTo>
                    <a:pt x="301014" y="361035"/>
                    <a:pt x="302512" y="360867"/>
                    <a:pt x="305175" y="360783"/>
                  </a:cubicBezTo>
                  <a:cubicBezTo>
                    <a:pt x="307838" y="360699"/>
                    <a:pt x="311666" y="360699"/>
                    <a:pt x="316326" y="361035"/>
                  </a:cubicBezTo>
                  <a:cubicBezTo>
                    <a:pt x="325646" y="361707"/>
                    <a:pt x="336963" y="363052"/>
                    <a:pt x="348946" y="367085"/>
                  </a:cubicBezTo>
                  <a:cubicBezTo>
                    <a:pt x="354272" y="369101"/>
                    <a:pt x="360264" y="371790"/>
                    <a:pt x="364924" y="375823"/>
                  </a:cubicBezTo>
                  <a:cubicBezTo>
                    <a:pt x="369584" y="379184"/>
                    <a:pt x="374244" y="383889"/>
                    <a:pt x="377573" y="389267"/>
                  </a:cubicBezTo>
                  <a:cubicBezTo>
                    <a:pt x="379570" y="391956"/>
                    <a:pt x="380901" y="394644"/>
                    <a:pt x="381567" y="398005"/>
                  </a:cubicBezTo>
                  <a:lnTo>
                    <a:pt x="382566" y="403047"/>
                  </a:lnTo>
                  <a:lnTo>
                    <a:pt x="384925" y="377875"/>
                  </a:lnTo>
                  <a:cubicBezTo>
                    <a:pt x="385592" y="370545"/>
                    <a:pt x="384925" y="363216"/>
                    <a:pt x="383591" y="355886"/>
                  </a:cubicBezTo>
                  <a:lnTo>
                    <a:pt x="381889" y="346819"/>
                  </a:lnTo>
                  <a:lnTo>
                    <a:pt x="381574" y="348072"/>
                  </a:lnTo>
                  <a:cubicBezTo>
                    <a:pt x="380910" y="346093"/>
                    <a:pt x="379584" y="344773"/>
                    <a:pt x="378920" y="343453"/>
                  </a:cubicBezTo>
                  <a:cubicBezTo>
                    <a:pt x="378257" y="341473"/>
                    <a:pt x="376930" y="340153"/>
                    <a:pt x="375603" y="338833"/>
                  </a:cubicBezTo>
                  <a:cubicBezTo>
                    <a:pt x="373613" y="335533"/>
                    <a:pt x="371622" y="332893"/>
                    <a:pt x="368969" y="330253"/>
                  </a:cubicBezTo>
                  <a:cubicBezTo>
                    <a:pt x="363661" y="324974"/>
                    <a:pt x="358354" y="320354"/>
                    <a:pt x="352383" y="317054"/>
                  </a:cubicBezTo>
                  <a:cubicBezTo>
                    <a:pt x="345748" y="313094"/>
                    <a:pt x="339778" y="310454"/>
                    <a:pt x="332480" y="308474"/>
                  </a:cubicBezTo>
                  <a:cubicBezTo>
                    <a:pt x="325845" y="306495"/>
                    <a:pt x="319211" y="305835"/>
                    <a:pt x="311913" y="305835"/>
                  </a:cubicBezTo>
                  <a:cubicBezTo>
                    <a:pt x="318548" y="305835"/>
                    <a:pt x="324519" y="307155"/>
                    <a:pt x="330490" y="309134"/>
                  </a:cubicBezTo>
                  <a:cubicBezTo>
                    <a:pt x="336460" y="311114"/>
                    <a:pt x="341768" y="313754"/>
                    <a:pt x="347739" y="317054"/>
                  </a:cubicBezTo>
                  <a:cubicBezTo>
                    <a:pt x="351056" y="319034"/>
                    <a:pt x="353710" y="321014"/>
                    <a:pt x="357027" y="323654"/>
                  </a:cubicBezTo>
                  <a:cubicBezTo>
                    <a:pt x="359681" y="325634"/>
                    <a:pt x="362334" y="328273"/>
                    <a:pt x="364988" y="330913"/>
                  </a:cubicBezTo>
                  <a:cubicBezTo>
                    <a:pt x="370295" y="336853"/>
                    <a:pt x="374940" y="342793"/>
                    <a:pt x="378257" y="350052"/>
                  </a:cubicBezTo>
                  <a:cubicBezTo>
                    <a:pt x="362998" y="354012"/>
                    <a:pt x="350392" y="351372"/>
                    <a:pt x="340441" y="347412"/>
                  </a:cubicBezTo>
                  <a:cubicBezTo>
                    <a:pt x="335134" y="345433"/>
                    <a:pt x="330490" y="342793"/>
                    <a:pt x="326509" y="339493"/>
                  </a:cubicBezTo>
                  <a:cubicBezTo>
                    <a:pt x="322528" y="336853"/>
                    <a:pt x="319211" y="333553"/>
                    <a:pt x="315894" y="330253"/>
                  </a:cubicBezTo>
                  <a:cubicBezTo>
                    <a:pt x="303289" y="317054"/>
                    <a:pt x="295991" y="303195"/>
                    <a:pt x="295327" y="301215"/>
                  </a:cubicBezTo>
                  <a:cubicBezTo>
                    <a:pt x="295327" y="301215"/>
                    <a:pt x="295327" y="301215"/>
                    <a:pt x="294664" y="301215"/>
                  </a:cubicBezTo>
                  <a:cubicBezTo>
                    <a:pt x="294664" y="301215"/>
                    <a:pt x="299972" y="299895"/>
                    <a:pt x="308596" y="297915"/>
                  </a:cubicBezTo>
                  <a:cubicBezTo>
                    <a:pt x="316557" y="296595"/>
                    <a:pt x="327836" y="295275"/>
                    <a:pt x="339114" y="296595"/>
                  </a:cubicBezTo>
                  <a:cubicBezTo>
                    <a:pt x="349729" y="297255"/>
                    <a:pt x="361671" y="300555"/>
                    <a:pt x="369632" y="308474"/>
                  </a:cubicBezTo>
                  <a:lnTo>
                    <a:pt x="377342" y="320201"/>
                  </a:lnTo>
                  <a:lnTo>
                    <a:pt x="376254" y="313240"/>
                  </a:lnTo>
                  <a:cubicBezTo>
                    <a:pt x="374920" y="306577"/>
                    <a:pt x="373586" y="299247"/>
                    <a:pt x="371585" y="292584"/>
                  </a:cubicBezTo>
                  <a:lnTo>
                    <a:pt x="363395" y="268449"/>
                  </a:lnTo>
                  <a:lnTo>
                    <a:pt x="349255" y="256124"/>
                  </a:lnTo>
                  <a:cubicBezTo>
                    <a:pt x="343284" y="252134"/>
                    <a:pt x="337313" y="249474"/>
                    <a:pt x="330679" y="246814"/>
                  </a:cubicBezTo>
                  <a:cubicBezTo>
                    <a:pt x="324708" y="244819"/>
                    <a:pt x="318074" y="243489"/>
                    <a:pt x="311440" y="243489"/>
                  </a:cubicBezTo>
                  <a:cubicBezTo>
                    <a:pt x="305469" y="242824"/>
                    <a:pt x="298834" y="243489"/>
                    <a:pt x="292200" y="244154"/>
                  </a:cubicBezTo>
                  <a:cubicBezTo>
                    <a:pt x="298171" y="243489"/>
                    <a:pt x="304142" y="243489"/>
                    <a:pt x="310113" y="244154"/>
                  </a:cubicBezTo>
                  <a:cubicBezTo>
                    <a:pt x="315420" y="244819"/>
                    <a:pt x="321391" y="246149"/>
                    <a:pt x="327362" y="248144"/>
                  </a:cubicBezTo>
                  <a:cubicBezTo>
                    <a:pt x="333996" y="250804"/>
                    <a:pt x="339967" y="253464"/>
                    <a:pt x="345938" y="257454"/>
                  </a:cubicBezTo>
                  <a:cubicBezTo>
                    <a:pt x="349255" y="259449"/>
                    <a:pt x="351909" y="262109"/>
                    <a:pt x="354563" y="264105"/>
                  </a:cubicBezTo>
                  <a:cubicBezTo>
                    <a:pt x="357216" y="266765"/>
                    <a:pt x="359870" y="269425"/>
                    <a:pt x="361860" y="272085"/>
                  </a:cubicBezTo>
                  <a:cubicBezTo>
                    <a:pt x="349255" y="278735"/>
                    <a:pt x="337977" y="279400"/>
                    <a:pt x="327362" y="278070"/>
                  </a:cubicBezTo>
                  <a:cubicBezTo>
                    <a:pt x="322718" y="277405"/>
                    <a:pt x="317410" y="275410"/>
                    <a:pt x="313430" y="273415"/>
                  </a:cubicBezTo>
                  <a:cubicBezTo>
                    <a:pt x="308786" y="271420"/>
                    <a:pt x="304805" y="269425"/>
                    <a:pt x="301488" y="266765"/>
                  </a:cubicBezTo>
                  <a:cubicBezTo>
                    <a:pt x="286892" y="256789"/>
                    <a:pt x="276941" y="244154"/>
                    <a:pt x="276277" y="242824"/>
                  </a:cubicBezTo>
                  <a:cubicBezTo>
                    <a:pt x="276277" y="242824"/>
                    <a:pt x="276277" y="242824"/>
                    <a:pt x="275614" y="242824"/>
                  </a:cubicBezTo>
                  <a:cubicBezTo>
                    <a:pt x="275614" y="242824"/>
                    <a:pt x="280258" y="240829"/>
                    <a:pt x="287556" y="237503"/>
                  </a:cubicBezTo>
                  <a:cubicBezTo>
                    <a:pt x="294854" y="234843"/>
                    <a:pt x="304142" y="231518"/>
                    <a:pt x="314757" y="230853"/>
                  </a:cubicBezTo>
                  <a:cubicBezTo>
                    <a:pt x="320064" y="230188"/>
                    <a:pt x="325372" y="230188"/>
                    <a:pt x="330679" y="230853"/>
                  </a:cubicBezTo>
                  <a:cubicBezTo>
                    <a:pt x="335323" y="231518"/>
                    <a:pt x="340631" y="233513"/>
                    <a:pt x="345275" y="236173"/>
                  </a:cubicBezTo>
                  <a:lnTo>
                    <a:pt x="353494" y="243955"/>
                  </a:lnTo>
                  <a:lnTo>
                    <a:pt x="340235" y="217954"/>
                  </a:lnTo>
                  <a:cubicBezTo>
                    <a:pt x="338234" y="215288"/>
                    <a:pt x="336900" y="212623"/>
                    <a:pt x="334899" y="209958"/>
                  </a:cubicBezTo>
                  <a:lnTo>
                    <a:pt x="330820" y="203846"/>
                  </a:lnTo>
                  <a:lnTo>
                    <a:pt x="331177" y="204932"/>
                  </a:lnTo>
                  <a:cubicBezTo>
                    <a:pt x="328519" y="202911"/>
                    <a:pt x="325861" y="200891"/>
                    <a:pt x="323203" y="199544"/>
                  </a:cubicBezTo>
                  <a:cubicBezTo>
                    <a:pt x="320545" y="197524"/>
                    <a:pt x="317886" y="196177"/>
                    <a:pt x="315228" y="194830"/>
                  </a:cubicBezTo>
                  <a:cubicBezTo>
                    <a:pt x="309247" y="192809"/>
                    <a:pt x="303267" y="190789"/>
                    <a:pt x="297286" y="190115"/>
                  </a:cubicBezTo>
                  <a:cubicBezTo>
                    <a:pt x="290640" y="188768"/>
                    <a:pt x="284660" y="188768"/>
                    <a:pt x="278679" y="188768"/>
                  </a:cubicBezTo>
                  <a:cubicBezTo>
                    <a:pt x="272698" y="189442"/>
                    <a:pt x="266717" y="190789"/>
                    <a:pt x="261401" y="192809"/>
                  </a:cubicBezTo>
                  <a:cubicBezTo>
                    <a:pt x="266053" y="191462"/>
                    <a:pt x="272033" y="190789"/>
                    <a:pt x="277350" y="190115"/>
                  </a:cubicBezTo>
                  <a:cubicBezTo>
                    <a:pt x="282666" y="190115"/>
                    <a:pt x="287982" y="190789"/>
                    <a:pt x="293963" y="191462"/>
                  </a:cubicBezTo>
                  <a:cubicBezTo>
                    <a:pt x="299944" y="192809"/>
                    <a:pt x="306589" y="194830"/>
                    <a:pt x="312570" y="197524"/>
                  </a:cubicBezTo>
                  <a:cubicBezTo>
                    <a:pt x="318551" y="199544"/>
                    <a:pt x="324532" y="203585"/>
                    <a:pt x="329184" y="207626"/>
                  </a:cubicBezTo>
                  <a:cubicBezTo>
                    <a:pt x="319216" y="216381"/>
                    <a:pt x="308583" y="219075"/>
                    <a:pt x="299279" y="219075"/>
                  </a:cubicBezTo>
                  <a:cubicBezTo>
                    <a:pt x="296621" y="219075"/>
                    <a:pt x="294628" y="219075"/>
                    <a:pt x="292634" y="219075"/>
                  </a:cubicBezTo>
                  <a:cubicBezTo>
                    <a:pt x="289976" y="218402"/>
                    <a:pt x="287982" y="217728"/>
                    <a:pt x="285324" y="217728"/>
                  </a:cubicBezTo>
                  <a:cubicBezTo>
                    <a:pt x="281337" y="216381"/>
                    <a:pt x="277350" y="215034"/>
                    <a:pt x="273363" y="213014"/>
                  </a:cubicBezTo>
                  <a:cubicBezTo>
                    <a:pt x="269375" y="210993"/>
                    <a:pt x="266053" y="208973"/>
                    <a:pt x="262730" y="206952"/>
                  </a:cubicBezTo>
                  <a:cubicBezTo>
                    <a:pt x="261401" y="206279"/>
                    <a:pt x="259407" y="204932"/>
                    <a:pt x="258078" y="204258"/>
                  </a:cubicBezTo>
                  <a:cubicBezTo>
                    <a:pt x="256749" y="202911"/>
                    <a:pt x="255420" y="202238"/>
                    <a:pt x="254091" y="200891"/>
                  </a:cubicBezTo>
                  <a:cubicBezTo>
                    <a:pt x="249439" y="197524"/>
                    <a:pt x="246117" y="194156"/>
                    <a:pt x="246117" y="193483"/>
                  </a:cubicBezTo>
                  <a:cubicBezTo>
                    <a:pt x="246117" y="193483"/>
                    <a:pt x="246117" y="193483"/>
                    <a:pt x="245452" y="193483"/>
                  </a:cubicBezTo>
                  <a:cubicBezTo>
                    <a:pt x="245452" y="193483"/>
                    <a:pt x="249439" y="190789"/>
                    <a:pt x="255420" y="187421"/>
                  </a:cubicBezTo>
                  <a:cubicBezTo>
                    <a:pt x="262065" y="183380"/>
                    <a:pt x="270040" y="179340"/>
                    <a:pt x="279343" y="176646"/>
                  </a:cubicBezTo>
                  <a:cubicBezTo>
                    <a:pt x="283995" y="175972"/>
                    <a:pt x="289311" y="174625"/>
                    <a:pt x="293963" y="174625"/>
                  </a:cubicBezTo>
                  <a:cubicBezTo>
                    <a:pt x="298615" y="174625"/>
                    <a:pt x="303931" y="175299"/>
                    <a:pt x="308583" y="177319"/>
                  </a:cubicBezTo>
                  <a:lnTo>
                    <a:pt x="317048" y="183189"/>
                  </a:lnTo>
                  <a:lnTo>
                    <a:pt x="308885" y="171976"/>
                  </a:lnTo>
                  <a:cubicBezTo>
                    <a:pt x="305550" y="167312"/>
                    <a:pt x="301548" y="162648"/>
                    <a:pt x="298213" y="158650"/>
                  </a:cubicBezTo>
                  <a:lnTo>
                    <a:pt x="289903" y="149260"/>
                  </a:lnTo>
                  <a:lnTo>
                    <a:pt x="274762" y="143102"/>
                  </a:lnTo>
                  <a:cubicBezTo>
                    <a:pt x="269409" y="141742"/>
                    <a:pt x="263387" y="140381"/>
                    <a:pt x="257365" y="140381"/>
                  </a:cubicBezTo>
                  <a:cubicBezTo>
                    <a:pt x="252012" y="140381"/>
                    <a:pt x="245990" y="140381"/>
                    <a:pt x="240637" y="141742"/>
                  </a:cubicBezTo>
                  <a:cubicBezTo>
                    <a:pt x="235284" y="143102"/>
                    <a:pt x="229931" y="144463"/>
                    <a:pt x="224578" y="147184"/>
                  </a:cubicBezTo>
                  <a:cubicBezTo>
                    <a:pt x="233946" y="143783"/>
                    <a:pt x="244652" y="141742"/>
                    <a:pt x="254689" y="142422"/>
                  </a:cubicBezTo>
                  <a:cubicBezTo>
                    <a:pt x="260711" y="142422"/>
                    <a:pt x="266733" y="143783"/>
                    <a:pt x="272755" y="145143"/>
                  </a:cubicBezTo>
                  <a:cubicBezTo>
                    <a:pt x="278777" y="147184"/>
                    <a:pt x="284130" y="149225"/>
                    <a:pt x="290152" y="152627"/>
                  </a:cubicBezTo>
                  <a:cubicBezTo>
                    <a:pt x="281453" y="162152"/>
                    <a:pt x="272755" y="166234"/>
                    <a:pt x="263387" y="167595"/>
                  </a:cubicBezTo>
                  <a:cubicBezTo>
                    <a:pt x="259373" y="168275"/>
                    <a:pt x="254689" y="168275"/>
                    <a:pt x="250674" y="167595"/>
                  </a:cubicBezTo>
                  <a:cubicBezTo>
                    <a:pt x="246659" y="166914"/>
                    <a:pt x="242645" y="166234"/>
                    <a:pt x="238630" y="164873"/>
                  </a:cubicBezTo>
                  <a:cubicBezTo>
                    <a:pt x="234615" y="163513"/>
                    <a:pt x="231270" y="162152"/>
                    <a:pt x="227924" y="160111"/>
                  </a:cubicBezTo>
                  <a:cubicBezTo>
                    <a:pt x="224578" y="158750"/>
                    <a:pt x="221902" y="157390"/>
                    <a:pt x="219226" y="155348"/>
                  </a:cubicBezTo>
                  <a:cubicBezTo>
                    <a:pt x="216549" y="153988"/>
                    <a:pt x="214542" y="152627"/>
                    <a:pt x="213204" y="151266"/>
                  </a:cubicBezTo>
                  <a:cubicBezTo>
                    <a:pt x="211865" y="150586"/>
                    <a:pt x="210527" y="149906"/>
                    <a:pt x="210527" y="149225"/>
                  </a:cubicBezTo>
                  <a:cubicBezTo>
                    <a:pt x="210527" y="149225"/>
                    <a:pt x="213204" y="146504"/>
                    <a:pt x="218556" y="142422"/>
                  </a:cubicBezTo>
                  <a:cubicBezTo>
                    <a:pt x="223909" y="138340"/>
                    <a:pt x="231270" y="133577"/>
                    <a:pt x="239968" y="130176"/>
                  </a:cubicBezTo>
                  <a:cubicBezTo>
                    <a:pt x="247998" y="126774"/>
                    <a:pt x="257365" y="125413"/>
                    <a:pt x="266733" y="127454"/>
                  </a:cubicBezTo>
                  <a:lnTo>
                    <a:pt x="283666" y="142212"/>
                  </a:lnTo>
                  <a:lnTo>
                    <a:pt x="257525" y="112672"/>
                  </a:lnTo>
                  <a:cubicBezTo>
                    <a:pt x="254189" y="109340"/>
                    <a:pt x="250854" y="106009"/>
                    <a:pt x="247519" y="103343"/>
                  </a:cubicBezTo>
                  <a:lnTo>
                    <a:pt x="247485" y="103309"/>
                  </a:lnTo>
                  <a:lnTo>
                    <a:pt x="232639" y="98937"/>
                  </a:lnTo>
                  <a:cubicBezTo>
                    <a:pt x="227309" y="98264"/>
                    <a:pt x="221980" y="97591"/>
                    <a:pt x="216650" y="98264"/>
                  </a:cubicBezTo>
                  <a:cubicBezTo>
                    <a:pt x="205991" y="98937"/>
                    <a:pt x="195998" y="101627"/>
                    <a:pt x="186672" y="107009"/>
                  </a:cubicBezTo>
                  <a:cubicBezTo>
                    <a:pt x="195332" y="102973"/>
                    <a:pt x="204659" y="100282"/>
                    <a:pt x="213985" y="100282"/>
                  </a:cubicBezTo>
                  <a:cubicBezTo>
                    <a:pt x="219981" y="100282"/>
                    <a:pt x="225311" y="100282"/>
                    <a:pt x="231306" y="100955"/>
                  </a:cubicBezTo>
                  <a:cubicBezTo>
                    <a:pt x="236636" y="102300"/>
                    <a:pt x="241965" y="103645"/>
                    <a:pt x="247295" y="106336"/>
                  </a:cubicBezTo>
                  <a:cubicBezTo>
                    <a:pt x="240633" y="115753"/>
                    <a:pt x="232639" y="120462"/>
                    <a:pt x="225311" y="122480"/>
                  </a:cubicBezTo>
                  <a:cubicBezTo>
                    <a:pt x="221313" y="123152"/>
                    <a:pt x="217316" y="123825"/>
                    <a:pt x="213319" y="123825"/>
                  </a:cubicBezTo>
                  <a:cubicBezTo>
                    <a:pt x="209322" y="123152"/>
                    <a:pt x="205325" y="123152"/>
                    <a:pt x="201328" y="121807"/>
                  </a:cubicBezTo>
                  <a:cubicBezTo>
                    <a:pt x="197997" y="121134"/>
                    <a:pt x="194666" y="119789"/>
                    <a:pt x="191335" y="119116"/>
                  </a:cubicBezTo>
                  <a:cubicBezTo>
                    <a:pt x="188004" y="117771"/>
                    <a:pt x="185339" y="116426"/>
                    <a:pt x="182675" y="115081"/>
                  </a:cubicBezTo>
                  <a:cubicBezTo>
                    <a:pt x="178011" y="112390"/>
                    <a:pt x="174680" y="110372"/>
                    <a:pt x="174014" y="110372"/>
                  </a:cubicBezTo>
                  <a:cubicBezTo>
                    <a:pt x="174014" y="110372"/>
                    <a:pt x="176679" y="107009"/>
                    <a:pt x="181342" y="102973"/>
                  </a:cubicBezTo>
                  <a:cubicBezTo>
                    <a:pt x="186005" y="98937"/>
                    <a:pt x="192001" y="94228"/>
                    <a:pt x="199329" y="90192"/>
                  </a:cubicBezTo>
                  <a:cubicBezTo>
                    <a:pt x="206657" y="86829"/>
                    <a:pt x="215318" y="84138"/>
                    <a:pt x="223978" y="85483"/>
                  </a:cubicBezTo>
                  <a:lnTo>
                    <a:pt x="242430" y="98259"/>
                  </a:lnTo>
                  <a:lnTo>
                    <a:pt x="238848" y="94681"/>
                  </a:lnTo>
                  <a:cubicBezTo>
                    <a:pt x="232845" y="89350"/>
                    <a:pt x="226842" y="84686"/>
                    <a:pt x="222173" y="80688"/>
                  </a:cubicBezTo>
                  <a:cubicBezTo>
                    <a:pt x="216837" y="76023"/>
                    <a:pt x="212167" y="72692"/>
                    <a:pt x="208165" y="69360"/>
                  </a:cubicBezTo>
                  <a:lnTo>
                    <a:pt x="204165" y="66613"/>
                  </a:lnTo>
                  <a:lnTo>
                    <a:pt x="204177" y="66625"/>
                  </a:lnTo>
                  <a:cubicBezTo>
                    <a:pt x="194236" y="64004"/>
                    <a:pt x="184295" y="62694"/>
                    <a:pt x="175016" y="64004"/>
                  </a:cubicBezTo>
                  <a:cubicBezTo>
                    <a:pt x="165075" y="65314"/>
                    <a:pt x="155796" y="68590"/>
                    <a:pt x="147844" y="73831"/>
                  </a:cubicBezTo>
                  <a:cubicBezTo>
                    <a:pt x="155134" y="69901"/>
                    <a:pt x="163749" y="67280"/>
                    <a:pt x="172365" y="65970"/>
                  </a:cubicBezTo>
                  <a:cubicBezTo>
                    <a:pt x="182969" y="64659"/>
                    <a:pt x="193573" y="65970"/>
                    <a:pt x="203514" y="69245"/>
                  </a:cubicBezTo>
                  <a:cubicBezTo>
                    <a:pt x="192910" y="86935"/>
                    <a:pt x="176342" y="88900"/>
                    <a:pt x="163087" y="86279"/>
                  </a:cubicBezTo>
                  <a:cubicBezTo>
                    <a:pt x="149169" y="84314"/>
                    <a:pt x="137240" y="78418"/>
                    <a:pt x="136577" y="77762"/>
                  </a:cubicBezTo>
                  <a:cubicBezTo>
                    <a:pt x="136577" y="77762"/>
                    <a:pt x="136577" y="77762"/>
                    <a:pt x="135914" y="77762"/>
                  </a:cubicBezTo>
                  <a:cubicBezTo>
                    <a:pt x="135914" y="77762"/>
                    <a:pt x="138565" y="74487"/>
                    <a:pt x="142542" y="70556"/>
                  </a:cubicBezTo>
                  <a:cubicBezTo>
                    <a:pt x="146518" y="67280"/>
                    <a:pt x="151820" y="62039"/>
                    <a:pt x="158447" y="58108"/>
                  </a:cubicBezTo>
                  <a:cubicBezTo>
                    <a:pt x="164744" y="54504"/>
                    <a:pt x="172365" y="51884"/>
                    <a:pt x="180152" y="52375"/>
                  </a:cubicBezTo>
                  <a:lnTo>
                    <a:pt x="199458" y="63380"/>
                  </a:lnTo>
                  <a:lnTo>
                    <a:pt x="197493" y="62030"/>
                  </a:lnTo>
                  <a:cubicBezTo>
                    <a:pt x="191490" y="58032"/>
                    <a:pt x="188155" y="56033"/>
                    <a:pt x="188155" y="56033"/>
                  </a:cubicBezTo>
                  <a:cubicBezTo>
                    <a:pt x="186154" y="54701"/>
                    <a:pt x="184820" y="51369"/>
                    <a:pt x="186154" y="48703"/>
                  </a:cubicBezTo>
                  <a:cubicBezTo>
                    <a:pt x="187488" y="46704"/>
                    <a:pt x="190823" y="46038"/>
                    <a:pt x="193491" y="47371"/>
                  </a:cubicBezTo>
                  <a:cubicBezTo>
                    <a:pt x="193491" y="47371"/>
                    <a:pt x="194158" y="48037"/>
                    <a:pt x="194158" y="48037"/>
                  </a:cubicBezTo>
                  <a:cubicBezTo>
                    <a:pt x="194158" y="48037"/>
                    <a:pt x="196826" y="50703"/>
                    <a:pt x="202829" y="55367"/>
                  </a:cubicBezTo>
                  <a:lnTo>
                    <a:pt x="213862" y="64814"/>
                  </a:lnTo>
                  <a:lnTo>
                    <a:pt x="209935" y="57865"/>
                  </a:lnTo>
                  <a:cubicBezTo>
                    <a:pt x="207352" y="50471"/>
                    <a:pt x="207352" y="41733"/>
                    <a:pt x="209289" y="33667"/>
                  </a:cubicBezTo>
                  <a:cubicBezTo>
                    <a:pt x="210581" y="25601"/>
                    <a:pt x="213164" y="18207"/>
                    <a:pt x="215101" y="12829"/>
                  </a:cubicBezTo>
                  <a:cubicBezTo>
                    <a:pt x="217684" y="8124"/>
                    <a:pt x="219622" y="4763"/>
                    <a:pt x="219622" y="4763"/>
                  </a:cubicBezTo>
                  <a:close/>
                  <a:moveTo>
                    <a:pt x="135914" y="0"/>
                  </a:moveTo>
                  <a:cubicBezTo>
                    <a:pt x="137269" y="0"/>
                    <a:pt x="150821" y="0"/>
                    <a:pt x="164373" y="5320"/>
                  </a:cubicBezTo>
                  <a:cubicBezTo>
                    <a:pt x="171149" y="8645"/>
                    <a:pt x="177925" y="12636"/>
                    <a:pt x="183346" y="18621"/>
                  </a:cubicBezTo>
                  <a:cubicBezTo>
                    <a:pt x="188089" y="25271"/>
                    <a:pt x="191477" y="33251"/>
                    <a:pt x="190799" y="43227"/>
                  </a:cubicBezTo>
                  <a:cubicBezTo>
                    <a:pt x="180636" y="39902"/>
                    <a:pt x="171827" y="34582"/>
                    <a:pt x="163696" y="27931"/>
                  </a:cubicBezTo>
                  <a:cubicBezTo>
                    <a:pt x="159630" y="25271"/>
                    <a:pt x="156242" y="22611"/>
                    <a:pt x="153532" y="19286"/>
                  </a:cubicBezTo>
                  <a:cubicBezTo>
                    <a:pt x="150144" y="15961"/>
                    <a:pt x="147433" y="12636"/>
                    <a:pt x="145400" y="8645"/>
                  </a:cubicBezTo>
                  <a:cubicBezTo>
                    <a:pt x="147433" y="12636"/>
                    <a:pt x="150144" y="16626"/>
                    <a:pt x="153532" y="20616"/>
                  </a:cubicBezTo>
                  <a:cubicBezTo>
                    <a:pt x="156920" y="24606"/>
                    <a:pt x="160308" y="27931"/>
                    <a:pt x="164373" y="31256"/>
                  </a:cubicBezTo>
                  <a:cubicBezTo>
                    <a:pt x="171827" y="37242"/>
                    <a:pt x="180636" y="42562"/>
                    <a:pt x="190122" y="45887"/>
                  </a:cubicBezTo>
                  <a:cubicBezTo>
                    <a:pt x="189444" y="45887"/>
                    <a:pt x="188767" y="45887"/>
                    <a:pt x="188767" y="45887"/>
                  </a:cubicBezTo>
                  <a:cubicBezTo>
                    <a:pt x="177925" y="49212"/>
                    <a:pt x="169794" y="47217"/>
                    <a:pt x="163018" y="43892"/>
                  </a:cubicBezTo>
                  <a:cubicBezTo>
                    <a:pt x="156242" y="39902"/>
                    <a:pt x="151499" y="33917"/>
                    <a:pt x="147433" y="27266"/>
                  </a:cubicBezTo>
                  <a:cubicBezTo>
                    <a:pt x="139302" y="14631"/>
                    <a:pt x="135914" y="0"/>
                    <a:pt x="135914"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10" name="组合 9">
            <a:extLst>
              <a:ext uri="{FF2B5EF4-FFF2-40B4-BE49-F238E27FC236}">
                <a16:creationId xmlns:a16="http://schemas.microsoft.com/office/drawing/2014/main" id="{80934E1A-AD86-2D15-D553-805857C99393}"/>
              </a:ext>
            </a:extLst>
          </p:cNvPr>
          <p:cNvGrpSpPr/>
          <p:nvPr/>
        </p:nvGrpSpPr>
        <p:grpSpPr>
          <a:xfrm>
            <a:off x="8273601" y="3523527"/>
            <a:ext cx="2689861" cy="808037"/>
            <a:chOff x="1269902" y="3523527"/>
            <a:chExt cx="2689861" cy="808037"/>
          </a:xfrm>
        </p:grpSpPr>
        <p:sp>
          <p:nvSpPr>
            <p:cNvPr id="11" name="Rectangle 40">
              <a:extLst>
                <a:ext uri="{FF2B5EF4-FFF2-40B4-BE49-F238E27FC236}">
                  <a16:creationId xmlns:a16="http://schemas.microsoft.com/office/drawing/2014/main" id="{05283E89-42E8-2452-96D1-967F078B97A7}"/>
                </a:ext>
              </a:extLst>
            </p:cNvPr>
            <p:cNvSpPr/>
            <p:nvPr/>
          </p:nvSpPr>
          <p:spPr>
            <a:xfrm>
              <a:off x="1594943" y="3673602"/>
              <a:ext cx="2031326" cy="482440"/>
            </a:xfrm>
            <a:prstGeom prst="rect">
              <a:avLst/>
            </a:prstGeom>
          </p:spPr>
          <p:txBody>
            <a:bodyPr wrap="none">
              <a:spAutoFit/>
            </a:bodyPr>
            <a:lstStyle/>
            <a:p>
              <a:pPr algn="ctr">
                <a:lnSpc>
                  <a:spcPct val="110000"/>
                </a:lnSpc>
              </a:pPr>
              <a:r>
                <a:rPr lang="zh-CN" altLang="en-US" sz="2400" dirty="0">
                  <a:solidFill>
                    <a:schemeClr val="accent1">
                      <a:lumMod val="75000"/>
                    </a:schemeClr>
                  </a:solidFill>
                  <a:latin typeface="+mj-ea"/>
                  <a:ea typeface="+mj-ea"/>
                  <a:cs typeface="+mn-ea"/>
                  <a:sym typeface="+mn-lt"/>
                </a:rPr>
                <a:t>请添加小标题</a:t>
              </a:r>
              <a:endParaRPr lang="en-US" sz="2400" dirty="0">
                <a:solidFill>
                  <a:schemeClr val="accent1">
                    <a:lumMod val="75000"/>
                  </a:schemeClr>
                </a:solidFill>
                <a:latin typeface="+mj-ea"/>
                <a:ea typeface="+mj-ea"/>
                <a:cs typeface="+mn-ea"/>
                <a:sym typeface="+mn-lt"/>
              </a:endParaRPr>
            </a:p>
          </p:txBody>
        </p:sp>
        <p:sp>
          <p:nvSpPr>
            <p:cNvPr id="12" name="任意多边形: 形状 11">
              <a:extLst>
                <a:ext uri="{FF2B5EF4-FFF2-40B4-BE49-F238E27FC236}">
                  <a16:creationId xmlns:a16="http://schemas.microsoft.com/office/drawing/2014/main" id="{00B64315-7B7B-F180-4B28-F49331677E14}"/>
                </a:ext>
              </a:extLst>
            </p:cNvPr>
            <p:cNvSpPr>
              <a:spLocks/>
            </p:cNvSpPr>
            <p:nvPr/>
          </p:nvSpPr>
          <p:spPr bwMode="auto">
            <a:xfrm>
              <a:off x="1269902" y="3523527"/>
              <a:ext cx="470361" cy="808037"/>
            </a:xfrm>
            <a:custGeom>
              <a:avLst/>
              <a:gdLst>
                <a:gd name="connsiteX0" fmla="*/ 340480 w 470361"/>
                <a:gd name="connsiteY0" fmla="*/ 28921 h 808037"/>
                <a:gd name="connsiteX1" fmla="*/ 349250 w 470361"/>
                <a:gd name="connsiteY1" fmla="*/ 30350 h 808037"/>
                <a:gd name="connsiteX2" fmla="*/ 333513 w 470361"/>
                <a:gd name="connsiteY2" fmla="*/ 53221 h 808037"/>
                <a:gd name="connsiteX3" fmla="*/ 315153 w 470361"/>
                <a:gd name="connsiteY3" fmla="*/ 64656 h 808037"/>
                <a:gd name="connsiteX4" fmla="*/ 290892 w 470361"/>
                <a:gd name="connsiteY4" fmla="*/ 63311 h 808037"/>
                <a:gd name="connsiteX5" fmla="*/ 313842 w 470361"/>
                <a:gd name="connsiteY5" fmla="*/ 43131 h 808037"/>
                <a:gd name="connsiteX6" fmla="*/ 325645 w 470361"/>
                <a:gd name="connsiteY6" fmla="*/ 37750 h 808037"/>
                <a:gd name="connsiteX7" fmla="*/ 338103 w 470361"/>
                <a:gd name="connsiteY7" fmla="*/ 35059 h 808037"/>
                <a:gd name="connsiteX8" fmla="*/ 323678 w 470361"/>
                <a:gd name="connsiteY8" fmla="*/ 37077 h 808037"/>
                <a:gd name="connsiteX9" fmla="*/ 310563 w 470361"/>
                <a:gd name="connsiteY9" fmla="*/ 43131 h 808037"/>
                <a:gd name="connsiteX10" fmla="*/ 288925 w 470361"/>
                <a:gd name="connsiteY10" fmla="*/ 61293 h 808037"/>
                <a:gd name="connsiteX11" fmla="*/ 288925 w 470361"/>
                <a:gd name="connsiteY11" fmla="*/ 59948 h 808037"/>
                <a:gd name="connsiteX12" fmla="*/ 299416 w 470361"/>
                <a:gd name="connsiteY12" fmla="*/ 37077 h 808037"/>
                <a:gd name="connsiteX13" fmla="*/ 320399 w 470361"/>
                <a:gd name="connsiteY13" fmla="*/ 29005 h 808037"/>
                <a:gd name="connsiteX14" fmla="*/ 340480 w 470361"/>
                <a:gd name="connsiteY14" fmla="*/ 28921 h 808037"/>
                <a:gd name="connsiteX15" fmla="*/ 278266 w 470361"/>
                <a:gd name="connsiteY15" fmla="*/ 0 h 808037"/>
                <a:gd name="connsiteX16" fmla="*/ 282349 w 470361"/>
                <a:gd name="connsiteY16" fmla="*/ 7983 h 808037"/>
                <a:gd name="connsiteX17" fmla="*/ 288472 w 470361"/>
                <a:gd name="connsiteY17" fmla="*/ 27940 h 808037"/>
                <a:gd name="connsiteX18" fmla="*/ 286346 w 470361"/>
                <a:gd name="connsiteY18" fmla="*/ 50808 h 808037"/>
                <a:gd name="connsiteX19" fmla="*/ 277397 w 470361"/>
                <a:gd name="connsiteY19" fmla="*/ 59479 h 808037"/>
                <a:gd name="connsiteX20" fmla="*/ 279885 w 470361"/>
                <a:gd name="connsiteY20" fmla="*/ 57562 h 808037"/>
                <a:gd name="connsiteX21" fmla="*/ 287203 w 470361"/>
                <a:gd name="connsiteY21" fmla="*/ 57562 h 808037"/>
                <a:gd name="connsiteX22" fmla="*/ 286537 w 470361"/>
                <a:gd name="connsiteY22" fmla="*/ 64894 h 808037"/>
                <a:gd name="connsiteX23" fmla="*/ 285872 w 470361"/>
                <a:gd name="connsiteY23" fmla="*/ 65560 h 808037"/>
                <a:gd name="connsiteX24" fmla="*/ 276558 w 470361"/>
                <a:gd name="connsiteY24" fmla="*/ 71559 h 808037"/>
                <a:gd name="connsiteX25" fmla="*/ 265913 w 470361"/>
                <a:gd name="connsiteY25" fmla="*/ 78891 h 808037"/>
                <a:gd name="connsiteX26" fmla="*/ 262916 w 470361"/>
                <a:gd name="connsiteY26" fmla="*/ 81294 h 808037"/>
                <a:gd name="connsiteX27" fmla="*/ 271685 w 470361"/>
                <a:gd name="connsiteY27" fmla="*/ 78439 h 808037"/>
                <a:gd name="connsiteX28" fmla="*/ 295053 w 470361"/>
                <a:gd name="connsiteY28" fmla="*/ 83655 h 808037"/>
                <a:gd name="connsiteX29" fmla="*/ 311744 w 470361"/>
                <a:gd name="connsiteY29" fmla="*/ 96043 h 808037"/>
                <a:gd name="connsiteX30" fmla="*/ 319088 w 470361"/>
                <a:gd name="connsiteY30" fmla="*/ 103215 h 808037"/>
                <a:gd name="connsiteX31" fmla="*/ 318420 w 470361"/>
                <a:gd name="connsiteY31" fmla="*/ 103215 h 808037"/>
                <a:gd name="connsiteX32" fmla="*/ 309741 w 470361"/>
                <a:gd name="connsiteY32" fmla="*/ 107127 h 808037"/>
                <a:gd name="connsiteX33" fmla="*/ 291715 w 470361"/>
                <a:gd name="connsiteY33" fmla="*/ 112995 h 808037"/>
                <a:gd name="connsiteX34" fmla="*/ 269015 w 470361"/>
                <a:gd name="connsiteY34" fmla="*/ 112343 h 808037"/>
                <a:gd name="connsiteX35" fmla="*/ 248318 w 470361"/>
                <a:gd name="connsiteY35" fmla="*/ 96043 h 808037"/>
                <a:gd name="connsiteX36" fmla="*/ 264341 w 470361"/>
                <a:gd name="connsiteY36" fmla="*/ 92131 h 808037"/>
                <a:gd name="connsiteX37" fmla="*/ 280365 w 470361"/>
                <a:gd name="connsiteY37" fmla="*/ 92131 h 808037"/>
                <a:gd name="connsiteX38" fmla="*/ 306403 w 470361"/>
                <a:gd name="connsiteY38" fmla="*/ 99303 h 808037"/>
                <a:gd name="connsiteX39" fmla="*/ 278362 w 470361"/>
                <a:gd name="connsiteY39" fmla="*/ 90175 h 808037"/>
                <a:gd name="connsiteX40" fmla="*/ 248048 w 470361"/>
                <a:gd name="connsiteY40" fmla="*/ 93393 h 808037"/>
                <a:gd name="connsiteX41" fmla="*/ 235975 w 470361"/>
                <a:gd name="connsiteY41" fmla="*/ 103553 h 808037"/>
                <a:gd name="connsiteX42" fmla="*/ 227327 w 470361"/>
                <a:gd name="connsiteY42" fmla="*/ 112218 h 808037"/>
                <a:gd name="connsiteX43" fmla="*/ 217347 w 470361"/>
                <a:gd name="connsiteY43" fmla="*/ 120883 h 808037"/>
                <a:gd name="connsiteX44" fmla="*/ 211348 w 470361"/>
                <a:gd name="connsiteY44" fmla="*/ 127796 h 808037"/>
                <a:gd name="connsiteX45" fmla="*/ 229600 w 470361"/>
                <a:gd name="connsiteY45" fmla="*/ 114709 h 808037"/>
                <a:gd name="connsiteX46" fmla="*/ 254411 w 470361"/>
                <a:gd name="connsiteY46" fmla="*/ 118704 h 808037"/>
                <a:gd name="connsiteX47" fmla="*/ 274529 w 470361"/>
                <a:gd name="connsiteY47" fmla="*/ 130687 h 808037"/>
                <a:gd name="connsiteX48" fmla="*/ 282576 w 470361"/>
                <a:gd name="connsiteY48" fmla="*/ 138010 h 808037"/>
                <a:gd name="connsiteX49" fmla="*/ 281905 w 470361"/>
                <a:gd name="connsiteY49" fmla="*/ 138010 h 808037"/>
                <a:gd name="connsiteX50" fmla="*/ 273188 w 470361"/>
                <a:gd name="connsiteY50" fmla="*/ 143336 h 808037"/>
                <a:gd name="connsiteX51" fmla="*/ 254411 w 470361"/>
                <a:gd name="connsiteY51" fmla="*/ 150658 h 808037"/>
                <a:gd name="connsiteX52" fmla="*/ 230270 w 470361"/>
                <a:gd name="connsiteY52" fmla="*/ 151990 h 808037"/>
                <a:gd name="connsiteX53" fmla="*/ 205459 w 470361"/>
                <a:gd name="connsiteY53" fmla="*/ 136678 h 808037"/>
                <a:gd name="connsiteX54" fmla="*/ 222223 w 470361"/>
                <a:gd name="connsiteY54" fmla="*/ 130687 h 808037"/>
                <a:gd name="connsiteX55" fmla="*/ 230941 w 470361"/>
                <a:gd name="connsiteY55" fmla="*/ 129355 h 808037"/>
                <a:gd name="connsiteX56" fmla="*/ 239658 w 470361"/>
                <a:gd name="connsiteY56" fmla="*/ 129355 h 808037"/>
                <a:gd name="connsiteX57" fmla="*/ 268494 w 470361"/>
                <a:gd name="connsiteY57" fmla="*/ 134681 h 808037"/>
                <a:gd name="connsiteX58" fmla="*/ 237395 w 470361"/>
                <a:gd name="connsiteY58" fmla="*/ 126859 h 808037"/>
                <a:gd name="connsiteX59" fmla="*/ 206223 w 470361"/>
                <a:gd name="connsiteY59" fmla="*/ 133700 h 808037"/>
                <a:gd name="connsiteX60" fmla="*/ 179828 w 470361"/>
                <a:gd name="connsiteY60" fmla="*/ 164112 h 808037"/>
                <a:gd name="connsiteX61" fmla="*/ 187287 w 470361"/>
                <a:gd name="connsiteY61" fmla="*/ 159800 h 808037"/>
                <a:gd name="connsiteX62" fmla="*/ 214364 w 470361"/>
                <a:gd name="connsiteY62" fmla="*/ 161119 h 808037"/>
                <a:gd name="connsiteX63" fmla="*/ 236817 w 470361"/>
                <a:gd name="connsiteY63" fmla="*/ 172329 h 808037"/>
                <a:gd name="connsiteX64" fmla="*/ 246063 w 470361"/>
                <a:gd name="connsiteY64" fmla="*/ 178923 h 808037"/>
                <a:gd name="connsiteX65" fmla="*/ 237478 w 470361"/>
                <a:gd name="connsiteY65" fmla="*/ 185517 h 808037"/>
                <a:gd name="connsiteX66" fmla="*/ 218326 w 470361"/>
                <a:gd name="connsiteY66" fmla="*/ 195408 h 808037"/>
                <a:gd name="connsiteX67" fmla="*/ 193231 w 470361"/>
                <a:gd name="connsiteY67" fmla="*/ 199365 h 808037"/>
                <a:gd name="connsiteX68" fmla="*/ 165494 w 470361"/>
                <a:gd name="connsiteY68" fmla="*/ 186176 h 808037"/>
                <a:gd name="connsiteX69" fmla="*/ 200495 w 470361"/>
                <a:gd name="connsiteY69" fmla="*/ 174307 h 808037"/>
                <a:gd name="connsiteX70" fmla="*/ 231534 w 470361"/>
                <a:gd name="connsiteY70" fmla="*/ 176945 h 808037"/>
                <a:gd name="connsiteX71" fmla="*/ 197193 w 470361"/>
                <a:gd name="connsiteY71" fmla="*/ 172329 h 808037"/>
                <a:gd name="connsiteX72" fmla="*/ 164500 w 470361"/>
                <a:gd name="connsiteY72" fmla="*/ 183210 h 808037"/>
                <a:gd name="connsiteX73" fmla="*/ 156141 w 470361"/>
                <a:gd name="connsiteY73" fmla="*/ 194203 h 808037"/>
                <a:gd name="connsiteX74" fmla="*/ 146161 w 470361"/>
                <a:gd name="connsiteY74" fmla="*/ 209533 h 808037"/>
                <a:gd name="connsiteX75" fmla="*/ 140839 w 470361"/>
                <a:gd name="connsiteY75" fmla="*/ 217532 h 808037"/>
                <a:gd name="connsiteX76" fmla="*/ 139849 w 470361"/>
                <a:gd name="connsiteY76" fmla="*/ 219232 h 808037"/>
                <a:gd name="connsiteX77" fmla="*/ 141663 w 470361"/>
                <a:gd name="connsiteY77" fmla="*/ 217442 h 808037"/>
                <a:gd name="connsiteX78" fmla="*/ 148328 w 470361"/>
                <a:gd name="connsiteY78" fmla="*/ 213496 h 808037"/>
                <a:gd name="connsiteX79" fmla="*/ 178321 w 470361"/>
                <a:gd name="connsiteY79" fmla="*/ 211523 h 808037"/>
                <a:gd name="connsiteX80" fmla="*/ 203649 w 470361"/>
                <a:gd name="connsiteY80" fmla="*/ 220073 h 808037"/>
                <a:gd name="connsiteX81" fmla="*/ 214313 w 470361"/>
                <a:gd name="connsiteY81" fmla="*/ 225992 h 808037"/>
                <a:gd name="connsiteX82" fmla="*/ 187652 w 470361"/>
                <a:gd name="connsiteY82" fmla="*/ 247037 h 808037"/>
                <a:gd name="connsiteX83" fmla="*/ 161659 w 470361"/>
                <a:gd name="connsiteY83" fmla="*/ 254929 h 808037"/>
                <a:gd name="connsiteX84" fmla="*/ 128999 w 470361"/>
                <a:gd name="connsiteY84" fmla="*/ 245722 h 808037"/>
                <a:gd name="connsiteX85" fmla="*/ 145662 w 470361"/>
                <a:gd name="connsiteY85" fmla="*/ 233884 h 808037"/>
                <a:gd name="connsiteX86" fmla="*/ 164991 w 470361"/>
                <a:gd name="connsiteY86" fmla="*/ 227307 h 808037"/>
                <a:gd name="connsiteX87" fmla="*/ 181654 w 470361"/>
                <a:gd name="connsiteY87" fmla="*/ 224677 h 808037"/>
                <a:gd name="connsiteX88" fmla="*/ 198317 w 470361"/>
                <a:gd name="connsiteY88" fmla="*/ 225992 h 808037"/>
                <a:gd name="connsiteX89" fmla="*/ 179654 w 470361"/>
                <a:gd name="connsiteY89" fmla="*/ 223361 h 808037"/>
                <a:gd name="connsiteX90" fmla="*/ 160992 w 470361"/>
                <a:gd name="connsiteY90" fmla="*/ 225334 h 808037"/>
                <a:gd name="connsiteX91" fmla="*/ 142996 w 470361"/>
                <a:gd name="connsiteY91" fmla="*/ 231911 h 808037"/>
                <a:gd name="connsiteX92" fmla="*/ 127000 w 470361"/>
                <a:gd name="connsiteY92" fmla="*/ 243091 h 808037"/>
                <a:gd name="connsiteX93" fmla="*/ 127433 w 470361"/>
                <a:gd name="connsiteY93" fmla="*/ 241808 h 808037"/>
                <a:gd name="connsiteX94" fmla="*/ 117554 w 470361"/>
                <a:gd name="connsiteY94" fmla="*/ 260190 h 808037"/>
                <a:gd name="connsiteX95" fmla="*/ 108800 w 470361"/>
                <a:gd name="connsiteY95" fmla="*/ 286964 h 808037"/>
                <a:gd name="connsiteX96" fmla="*/ 116055 w 470361"/>
                <a:gd name="connsiteY96" fmla="*/ 278496 h 808037"/>
                <a:gd name="connsiteX97" fmla="*/ 147471 w 470361"/>
                <a:gd name="connsiteY97" fmla="*/ 270538 h 808037"/>
                <a:gd name="connsiteX98" fmla="*/ 176213 w 470361"/>
                <a:gd name="connsiteY98" fmla="*/ 275180 h 808037"/>
                <a:gd name="connsiteX99" fmla="*/ 188913 w 470361"/>
                <a:gd name="connsiteY99" fmla="*/ 279822 h 808037"/>
                <a:gd name="connsiteX100" fmla="*/ 182229 w 470361"/>
                <a:gd name="connsiteY100" fmla="*/ 288443 h 808037"/>
                <a:gd name="connsiteX101" fmla="*/ 165518 w 470361"/>
                <a:gd name="connsiteY101" fmla="*/ 305021 h 808037"/>
                <a:gd name="connsiteX102" fmla="*/ 160171 w 470361"/>
                <a:gd name="connsiteY102" fmla="*/ 309000 h 808037"/>
                <a:gd name="connsiteX103" fmla="*/ 154155 w 470361"/>
                <a:gd name="connsiteY103" fmla="*/ 312978 h 808037"/>
                <a:gd name="connsiteX104" fmla="*/ 140118 w 470361"/>
                <a:gd name="connsiteY104" fmla="*/ 318946 h 808037"/>
                <a:gd name="connsiteX105" fmla="*/ 103355 w 470361"/>
                <a:gd name="connsiteY105" fmla="*/ 316294 h 808037"/>
                <a:gd name="connsiteX106" fmla="*/ 110039 w 470361"/>
                <a:gd name="connsiteY106" fmla="*/ 307673 h 808037"/>
                <a:gd name="connsiteX107" fmla="*/ 118060 w 470361"/>
                <a:gd name="connsiteY107" fmla="*/ 300379 h 808037"/>
                <a:gd name="connsiteX108" fmla="*/ 136776 w 470361"/>
                <a:gd name="connsiteY108" fmla="*/ 289106 h 808037"/>
                <a:gd name="connsiteX109" fmla="*/ 154155 w 470361"/>
                <a:gd name="connsiteY109" fmla="*/ 283801 h 808037"/>
                <a:gd name="connsiteX110" fmla="*/ 162845 w 470361"/>
                <a:gd name="connsiteY110" fmla="*/ 282475 h 808037"/>
                <a:gd name="connsiteX111" fmla="*/ 172202 w 470361"/>
                <a:gd name="connsiteY111" fmla="*/ 281811 h 808037"/>
                <a:gd name="connsiteX112" fmla="*/ 162176 w 470361"/>
                <a:gd name="connsiteY112" fmla="*/ 281811 h 808037"/>
                <a:gd name="connsiteX113" fmla="*/ 152150 w 470361"/>
                <a:gd name="connsiteY113" fmla="*/ 282475 h 808037"/>
                <a:gd name="connsiteX114" fmla="*/ 142123 w 470361"/>
                <a:gd name="connsiteY114" fmla="*/ 284464 h 808037"/>
                <a:gd name="connsiteX115" fmla="*/ 132097 w 470361"/>
                <a:gd name="connsiteY115" fmla="*/ 288443 h 808037"/>
                <a:gd name="connsiteX116" fmla="*/ 114718 w 470361"/>
                <a:gd name="connsiteY116" fmla="*/ 299053 h 808037"/>
                <a:gd name="connsiteX117" fmla="*/ 106697 w 470361"/>
                <a:gd name="connsiteY117" fmla="*/ 305684 h 808037"/>
                <a:gd name="connsiteX118" fmla="*/ 102563 w 470361"/>
                <a:gd name="connsiteY118" fmla="*/ 311016 h 808037"/>
                <a:gd name="connsiteX119" fmla="*/ 100922 w 470361"/>
                <a:gd name="connsiteY119" fmla="*/ 319513 h 808037"/>
                <a:gd name="connsiteX120" fmla="*/ 96930 w 470361"/>
                <a:gd name="connsiteY120" fmla="*/ 340175 h 808037"/>
                <a:gd name="connsiteX121" fmla="*/ 93603 w 470361"/>
                <a:gd name="connsiteY121" fmla="*/ 360838 h 808037"/>
                <a:gd name="connsiteX122" fmla="*/ 93463 w 470361"/>
                <a:gd name="connsiteY122" fmla="*/ 363094 h 808037"/>
                <a:gd name="connsiteX123" fmla="*/ 94432 w 470361"/>
                <a:gd name="connsiteY123" fmla="*/ 360495 h 808037"/>
                <a:gd name="connsiteX124" fmla="*/ 99691 w 470361"/>
                <a:gd name="connsiteY124" fmla="*/ 352359 h 808037"/>
                <a:gd name="connsiteX125" fmla="*/ 112837 w 470361"/>
                <a:gd name="connsiteY125" fmla="*/ 341511 h 808037"/>
                <a:gd name="connsiteX126" fmla="*/ 129270 w 470361"/>
                <a:gd name="connsiteY126" fmla="*/ 336087 h 808037"/>
                <a:gd name="connsiteX127" fmla="*/ 160822 w 470361"/>
                <a:gd name="connsiteY127" fmla="*/ 334053 h 808037"/>
                <a:gd name="connsiteX128" fmla="*/ 174626 w 470361"/>
                <a:gd name="connsiteY128" fmla="*/ 336087 h 808037"/>
                <a:gd name="connsiteX129" fmla="*/ 170025 w 470361"/>
                <a:gd name="connsiteY129" fmla="*/ 346935 h 808037"/>
                <a:gd name="connsiteX130" fmla="*/ 164766 w 470361"/>
                <a:gd name="connsiteY130" fmla="*/ 356427 h 808037"/>
                <a:gd name="connsiteX131" fmla="*/ 157535 w 470361"/>
                <a:gd name="connsiteY131" fmla="*/ 367275 h 808037"/>
                <a:gd name="connsiteX132" fmla="*/ 147675 w 470361"/>
                <a:gd name="connsiteY132" fmla="*/ 378800 h 808037"/>
                <a:gd name="connsiteX133" fmla="*/ 135186 w 470361"/>
                <a:gd name="connsiteY133" fmla="*/ 388292 h 808037"/>
                <a:gd name="connsiteX134" fmla="*/ 97061 w 470361"/>
                <a:gd name="connsiteY134" fmla="*/ 396428 h 808037"/>
                <a:gd name="connsiteX135" fmla="*/ 107578 w 470361"/>
                <a:gd name="connsiteY135" fmla="*/ 375410 h 808037"/>
                <a:gd name="connsiteX136" fmla="*/ 123354 w 470361"/>
                <a:gd name="connsiteY136" fmla="*/ 358461 h 808037"/>
                <a:gd name="connsiteX137" fmla="*/ 131242 w 470361"/>
                <a:gd name="connsiteY137" fmla="*/ 352359 h 808037"/>
                <a:gd name="connsiteX138" fmla="*/ 139788 w 470361"/>
                <a:gd name="connsiteY138" fmla="*/ 348291 h 808037"/>
                <a:gd name="connsiteX139" fmla="*/ 158193 w 470361"/>
                <a:gd name="connsiteY139" fmla="*/ 342189 h 808037"/>
                <a:gd name="connsiteX140" fmla="*/ 137158 w 470361"/>
                <a:gd name="connsiteY140" fmla="*/ 347613 h 808037"/>
                <a:gd name="connsiteX141" fmla="*/ 127956 w 470361"/>
                <a:gd name="connsiteY141" fmla="*/ 352359 h 808037"/>
                <a:gd name="connsiteX142" fmla="*/ 118753 w 470361"/>
                <a:gd name="connsiteY142" fmla="*/ 358461 h 808037"/>
                <a:gd name="connsiteX143" fmla="*/ 103634 w 470361"/>
                <a:gd name="connsiteY143" fmla="*/ 374732 h 808037"/>
                <a:gd name="connsiteX144" fmla="*/ 97719 w 470361"/>
                <a:gd name="connsiteY144" fmla="*/ 384224 h 808037"/>
                <a:gd name="connsiteX145" fmla="*/ 95089 w 470361"/>
                <a:gd name="connsiteY145" fmla="*/ 389648 h 808037"/>
                <a:gd name="connsiteX146" fmla="*/ 93351 w 470361"/>
                <a:gd name="connsiteY146" fmla="*/ 394428 h 808037"/>
                <a:gd name="connsiteX147" fmla="*/ 96098 w 470361"/>
                <a:gd name="connsiteY147" fmla="*/ 425659 h 808037"/>
                <a:gd name="connsiteX148" fmla="*/ 100817 w 470361"/>
                <a:gd name="connsiteY148" fmla="*/ 444206 h 808037"/>
                <a:gd name="connsiteX149" fmla="*/ 102191 w 470361"/>
                <a:gd name="connsiteY149" fmla="*/ 435471 h 808037"/>
                <a:gd name="connsiteX150" fmla="*/ 113566 w 470361"/>
                <a:gd name="connsiteY150" fmla="*/ 419397 h 808037"/>
                <a:gd name="connsiteX151" fmla="*/ 120926 w 470361"/>
                <a:gd name="connsiteY151" fmla="*/ 414039 h 808037"/>
                <a:gd name="connsiteX152" fmla="*/ 128955 w 470361"/>
                <a:gd name="connsiteY152" fmla="*/ 408682 h 808037"/>
                <a:gd name="connsiteX153" fmla="*/ 161742 w 470361"/>
                <a:gd name="connsiteY153" fmla="*/ 397966 h 808037"/>
                <a:gd name="connsiteX154" fmla="*/ 177801 w 470361"/>
                <a:gd name="connsiteY154" fmla="*/ 395287 h 808037"/>
                <a:gd name="connsiteX155" fmla="*/ 177132 w 470361"/>
                <a:gd name="connsiteY155" fmla="*/ 395957 h 808037"/>
                <a:gd name="connsiteX156" fmla="*/ 175794 w 470361"/>
                <a:gd name="connsiteY156" fmla="*/ 407342 h 808037"/>
                <a:gd name="connsiteX157" fmla="*/ 173117 w 470361"/>
                <a:gd name="connsiteY157" fmla="*/ 418728 h 808037"/>
                <a:gd name="connsiteX158" fmla="*/ 168433 w 470361"/>
                <a:gd name="connsiteY158" fmla="*/ 432122 h 808037"/>
                <a:gd name="connsiteX159" fmla="*/ 161742 w 470361"/>
                <a:gd name="connsiteY159" fmla="*/ 446186 h 808037"/>
                <a:gd name="connsiteX160" fmla="*/ 151036 w 470361"/>
                <a:gd name="connsiteY160" fmla="*/ 460251 h 808037"/>
                <a:gd name="connsiteX161" fmla="*/ 113566 w 470361"/>
                <a:gd name="connsiteY161" fmla="*/ 481012 h 808037"/>
                <a:gd name="connsiteX162" fmla="*/ 129625 w 470361"/>
                <a:gd name="connsiteY162" fmla="*/ 433462 h 808037"/>
                <a:gd name="connsiteX163" fmla="*/ 143676 w 470361"/>
                <a:gd name="connsiteY163" fmla="*/ 418058 h 808037"/>
                <a:gd name="connsiteX164" fmla="*/ 161742 w 470361"/>
                <a:gd name="connsiteY164" fmla="*/ 406672 h 808037"/>
                <a:gd name="connsiteX165" fmla="*/ 141000 w 470361"/>
                <a:gd name="connsiteY165" fmla="*/ 418058 h 808037"/>
                <a:gd name="connsiteX166" fmla="*/ 124941 w 470361"/>
                <a:gd name="connsiteY166" fmla="*/ 435471 h 808037"/>
                <a:gd name="connsiteX167" fmla="*/ 113650 w 470361"/>
                <a:gd name="connsiteY167" fmla="*/ 456735 h 808037"/>
                <a:gd name="connsiteX168" fmla="*/ 109908 w 470361"/>
                <a:gd name="connsiteY168" fmla="*/ 475788 h 808037"/>
                <a:gd name="connsiteX169" fmla="*/ 122876 w 470361"/>
                <a:gd name="connsiteY169" fmla="*/ 508811 h 808037"/>
                <a:gd name="connsiteX170" fmla="*/ 133354 w 470361"/>
                <a:gd name="connsiteY170" fmla="*/ 530555 h 808037"/>
                <a:gd name="connsiteX171" fmla="*/ 132152 w 470361"/>
                <a:gd name="connsiteY171" fmla="*/ 521216 h 808037"/>
                <a:gd name="connsiteX172" fmla="*/ 138741 w 470361"/>
                <a:gd name="connsiteY172" fmla="*/ 501803 h 808037"/>
                <a:gd name="connsiteX173" fmla="*/ 151262 w 470361"/>
                <a:gd name="connsiteY173" fmla="*/ 485067 h 808037"/>
                <a:gd name="connsiteX174" fmla="*/ 166418 w 470361"/>
                <a:gd name="connsiteY174" fmla="*/ 472348 h 808037"/>
                <a:gd name="connsiteX175" fmla="*/ 180915 w 470361"/>
                <a:gd name="connsiteY175" fmla="*/ 463645 h 808037"/>
                <a:gd name="connsiteX176" fmla="*/ 196071 w 470361"/>
                <a:gd name="connsiteY176" fmla="*/ 455612 h 808037"/>
                <a:gd name="connsiteX177" fmla="*/ 196071 w 470361"/>
                <a:gd name="connsiteY177" fmla="*/ 456282 h 808037"/>
                <a:gd name="connsiteX178" fmla="*/ 198707 w 470361"/>
                <a:gd name="connsiteY178" fmla="*/ 497117 h 808037"/>
                <a:gd name="connsiteX179" fmla="*/ 189482 w 470361"/>
                <a:gd name="connsiteY179" fmla="*/ 531927 h 808037"/>
                <a:gd name="connsiteX180" fmla="*/ 157192 w 470361"/>
                <a:gd name="connsiteY180" fmla="*/ 566068 h 808037"/>
                <a:gd name="connsiteX181" fmla="*/ 159169 w 470361"/>
                <a:gd name="connsiteY181" fmla="*/ 511175 h 808037"/>
                <a:gd name="connsiteX182" fmla="*/ 183551 w 470361"/>
                <a:gd name="connsiteY182" fmla="*/ 472348 h 808037"/>
                <a:gd name="connsiteX183" fmla="*/ 154557 w 470361"/>
                <a:gd name="connsiteY183" fmla="*/ 513852 h 808037"/>
                <a:gd name="connsiteX184" fmla="*/ 149944 w 470361"/>
                <a:gd name="connsiteY184" fmla="*/ 539960 h 808037"/>
                <a:gd name="connsiteX185" fmla="*/ 150603 w 470361"/>
                <a:gd name="connsiteY185" fmla="*/ 553349 h 808037"/>
                <a:gd name="connsiteX186" fmla="*/ 151874 w 470361"/>
                <a:gd name="connsiteY186" fmla="*/ 561961 h 808037"/>
                <a:gd name="connsiteX187" fmla="*/ 166785 w 470361"/>
                <a:gd name="connsiteY187" fmla="*/ 582797 h 808037"/>
                <a:gd name="connsiteX188" fmla="*/ 190781 w 470361"/>
                <a:gd name="connsiteY188" fmla="*/ 607384 h 808037"/>
                <a:gd name="connsiteX189" fmla="*/ 188663 w 470361"/>
                <a:gd name="connsiteY189" fmla="*/ 600254 h 808037"/>
                <a:gd name="connsiteX190" fmla="*/ 190002 w 470361"/>
                <a:gd name="connsiteY190" fmla="*/ 578381 h 808037"/>
                <a:gd name="connsiteX191" fmla="*/ 198033 w 470361"/>
                <a:gd name="connsiteY191" fmla="*/ 557171 h 808037"/>
                <a:gd name="connsiteX192" fmla="*/ 223464 w 470361"/>
                <a:gd name="connsiteY192" fmla="*/ 525356 h 808037"/>
                <a:gd name="connsiteX193" fmla="*/ 236849 w 470361"/>
                <a:gd name="connsiteY193" fmla="*/ 512762 h 808037"/>
                <a:gd name="connsiteX194" fmla="*/ 236849 w 470361"/>
                <a:gd name="connsiteY194" fmla="*/ 513425 h 808037"/>
                <a:gd name="connsiteX195" fmla="*/ 252242 w 470361"/>
                <a:gd name="connsiteY195" fmla="*/ 555845 h 808037"/>
                <a:gd name="connsiteX196" fmla="*/ 254919 w 470361"/>
                <a:gd name="connsiteY196" fmla="*/ 574404 h 808037"/>
                <a:gd name="connsiteX197" fmla="*/ 254919 w 470361"/>
                <a:gd name="connsiteY197" fmla="*/ 584347 h 808037"/>
                <a:gd name="connsiteX198" fmla="*/ 253580 w 470361"/>
                <a:gd name="connsiteY198" fmla="*/ 594952 h 808037"/>
                <a:gd name="connsiteX199" fmla="*/ 228818 w 470361"/>
                <a:gd name="connsiteY199" fmla="*/ 639361 h 808037"/>
                <a:gd name="connsiteX200" fmla="*/ 214764 w 470361"/>
                <a:gd name="connsiteY200" fmla="*/ 581695 h 808037"/>
                <a:gd name="connsiteX201" fmla="*/ 218779 w 470361"/>
                <a:gd name="connsiteY201" fmla="*/ 557171 h 808037"/>
                <a:gd name="connsiteX202" fmla="*/ 228818 w 470361"/>
                <a:gd name="connsiteY202" fmla="*/ 534635 h 808037"/>
                <a:gd name="connsiteX203" fmla="*/ 216102 w 470361"/>
                <a:gd name="connsiteY203" fmla="*/ 559159 h 808037"/>
                <a:gd name="connsiteX204" fmla="*/ 212756 w 470361"/>
                <a:gd name="connsiteY204" fmla="*/ 572416 h 808037"/>
                <a:gd name="connsiteX205" fmla="*/ 210749 w 470361"/>
                <a:gd name="connsiteY205" fmla="*/ 586335 h 808037"/>
                <a:gd name="connsiteX206" fmla="*/ 213676 w 470361"/>
                <a:gd name="connsiteY206" fmla="*/ 614588 h 808037"/>
                <a:gd name="connsiteX207" fmla="*/ 222003 w 470361"/>
                <a:gd name="connsiteY207" fmla="*/ 635896 h 808037"/>
                <a:gd name="connsiteX208" fmla="*/ 225996 w 470361"/>
                <a:gd name="connsiteY208" fmla="*/ 639453 h 808037"/>
                <a:gd name="connsiteX209" fmla="*/ 241298 w 470361"/>
                <a:gd name="connsiteY209" fmla="*/ 652117 h 808037"/>
                <a:gd name="connsiteX210" fmla="*/ 248616 w 470361"/>
                <a:gd name="connsiteY210" fmla="*/ 658116 h 808037"/>
                <a:gd name="connsiteX211" fmla="*/ 256599 w 470361"/>
                <a:gd name="connsiteY211" fmla="*/ 664115 h 808037"/>
                <a:gd name="connsiteX212" fmla="*/ 280415 w 470361"/>
                <a:gd name="connsiteY212" fmla="*/ 678120 h 808037"/>
                <a:gd name="connsiteX213" fmla="*/ 272011 w 470361"/>
                <a:gd name="connsiteY213" fmla="*/ 667083 h 808037"/>
                <a:gd name="connsiteX214" fmla="*/ 268028 w 470361"/>
                <a:gd name="connsiteY214" fmla="*/ 655774 h 808037"/>
                <a:gd name="connsiteX215" fmla="*/ 266700 w 470361"/>
                <a:gd name="connsiteY215" fmla="*/ 643799 h 808037"/>
                <a:gd name="connsiteX216" fmla="*/ 269355 w 470361"/>
                <a:gd name="connsiteY216" fmla="*/ 619186 h 808037"/>
                <a:gd name="connsiteX217" fmla="*/ 286616 w 470361"/>
                <a:gd name="connsiteY217" fmla="*/ 578606 h 808037"/>
                <a:gd name="connsiteX218" fmla="*/ 297238 w 470361"/>
                <a:gd name="connsiteY218" fmla="*/ 561975 h 808037"/>
                <a:gd name="connsiteX219" fmla="*/ 325784 w 470361"/>
                <a:gd name="connsiteY219" fmla="*/ 603220 h 808037"/>
                <a:gd name="connsiteX220" fmla="*/ 338397 w 470361"/>
                <a:gd name="connsiteY220" fmla="*/ 644465 h 808037"/>
                <a:gd name="connsiteX221" fmla="*/ 324456 w 470361"/>
                <a:gd name="connsiteY221" fmla="*/ 697684 h 808037"/>
                <a:gd name="connsiteX222" fmla="*/ 293918 w 470361"/>
                <a:gd name="connsiteY222" fmla="*/ 640473 h 808037"/>
                <a:gd name="connsiteX223" fmla="*/ 290599 w 470361"/>
                <a:gd name="connsiteY223" fmla="*/ 613864 h 808037"/>
                <a:gd name="connsiteX224" fmla="*/ 291927 w 470361"/>
                <a:gd name="connsiteY224" fmla="*/ 599894 h 808037"/>
                <a:gd name="connsiteX225" fmla="*/ 294582 w 470361"/>
                <a:gd name="connsiteY225" fmla="*/ 586589 h 808037"/>
                <a:gd name="connsiteX226" fmla="*/ 290599 w 470361"/>
                <a:gd name="connsiteY226" fmla="*/ 601224 h 808037"/>
                <a:gd name="connsiteX227" fmla="*/ 288607 w 470361"/>
                <a:gd name="connsiteY227" fmla="*/ 616525 h 808037"/>
                <a:gd name="connsiteX228" fmla="*/ 291263 w 470361"/>
                <a:gd name="connsiteY228" fmla="*/ 646460 h 808037"/>
                <a:gd name="connsiteX229" fmla="*/ 301553 w 470361"/>
                <a:gd name="connsiteY229" fmla="*/ 675565 h 808037"/>
                <a:gd name="connsiteX230" fmla="*/ 319025 w 470361"/>
                <a:gd name="connsiteY230" fmla="*/ 700553 h 808037"/>
                <a:gd name="connsiteX231" fmla="*/ 374356 w 470361"/>
                <a:gd name="connsiteY231" fmla="*/ 720771 h 808037"/>
                <a:gd name="connsiteX232" fmla="*/ 398306 w 470361"/>
                <a:gd name="connsiteY232" fmla="*/ 727436 h 808037"/>
                <a:gd name="connsiteX233" fmla="*/ 418930 w 470361"/>
                <a:gd name="connsiteY233" fmla="*/ 732102 h 808037"/>
                <a:gd name="connsiteX234" fmla="*/ 448203 w 470361"/>
                <a:gd name="connsiteY234" fmla="*/ 737434 h 808037"/>
                <a:gd name="connsiteX235" fmla="*/ 458848 w 470361"/>
                <a:gd name="connsiteY235" fmla="*/ 739434 h 808037"/>
                <a:gd name="connsiteX236" fmla="*/ 470157 w 470361"/>
                <a:gd name="connsiteY236" fmla="*/ 754764 h 808037"/>
                <a:gd name="connsiteX237" fmla="*/ 454191 w 470361"/>
                <a:gd name="connsiteY237" fmla="*/ 765429 h 808037"/>
                <a:gd name="connsiteX238" fmla="*/ 443546 w 470361"/>
                <a:gd name="connsiteY238" fmla="*/ 763429 h 808037"/>
                <a:gd name="connsiteX239" fmla="*/ 412943 w 470361"/>
                <a:gd name="connsiteY239" fmla="*/ 756097 h 808037"/>
                <a:gd name="connsiteX240" fmla="*/ 392319 w 470361"/>
                <a:gd name="connsiteY240" fmla="*/ 749432 h 808037"/>
                <a:gd name="connsiteX241" fmla="*/ 368661 w 470361"/>
                <a:gd name="connsiteY241" fmla="*/ 740464 h 808037"/>
                <a:gd name="connsiteX242" fmla="*/ 369227 w 470361"/>
                <a:gd name="connsiteY242" fmla="*/ 740919 h 808037"/>
                <a:gd name="connsiteX243" fmla="*/ 300492 w 470361"/>
                <a:gd name="connsiteY243" fmla="*/ 751552 h 808037"/>
                <a:gd name="connsiteX244" fmla="*/ 238365 w 470361"/>
                <a:gd name="connsiteY244" fmla="*/ 779462 h 808037"/>
                <a:gd name="connsiteX245" fmla="*/ 297187 w 470361"/>
                <a:gd name="connsiteY245" fmla="*/ 756868 h 808037"/>
                <a:gd name="connsiteX246" fmla="*/ 369888 w 470361"/>
                <a:gd name="connsiteY246" fmla="*/ 746900 h 808037"/>
                <a:gd name="connsiteX247" fmla="*/ 339486 w 470361"/>
                <a:gd name="connsiteY247" fmla="*/ 795411 h 808037"/>
                <a:gd name="connsiteX248" fmla="*/ 327589 w 470361"/>
                <a:gd name="connsiteY248" fmla="*/ 801392 h 808037"/>
                <a:gd name="connsiteX249" fmla="*/ 314371 w 470361"/>
                <a:gd name="connsiteY249" fmla="*/ 805379 h 808037"/>
                <a:gd name="connsiteX250" fmla="*/ 285951 w 470361"/>
                <a:gd name="connsiteY250" fmla="*/ 808037 h 808037"/>
                <a:gd name="connsiteX251" fmla="*/ 233739 w 470361"/>
                <a:gd name="connsiteY251" fmla="*/ 798069 h 808037"/>
                <a:gd name="connsiteX252" fmla="*/ 224486 w 470361"/>
                <a:gd name="connsiteY252" fmla="*/ 794746 h 808037"/>
                <a:gd name="connsiteX253" fmla="*/ 216555 w 470361"/>
                <a:gd name="connsiteY253" fmla="*/ 791424 h 808037"/>
                <a:gd name="connsiteX254" fmla="*/ 208624 w 470361"/>
                <a:gd name="connsiteY254" fmla="*/ 787437 h 808037"/>
                <a:gd name="connsiteX255" fmla="*/ 207963 w 470361"/>
                <a:gd name="connsiteY255" fmla="*/ 787437 h 808037"/>
                <a:gd name="connsiteX256" fmla="*/ 221842 w 470361"/>
                <a:gd name="connsiteY256" fmla="*/ 771488 h 808037"/>
                <a:gd name="connsiteX257" fmla="*/ 258193 w 470361"/>
                <a:gd name="connsiteY257" fmla="*/ 741584 h 808037"/>
                <a:gd name="connsiteX258" fmla="*/ 281986 w 470361"/>
                <a:gd name="connsiteY258" fmla="*/ 728957 h 808037"/>
                <a:gd name="connsiteX259" fmla="*/ 307762 w 470361"/>
                <a:gd name="connsiteY259" fmla="*/ 722312 h 808037"/>
                <a:gd name="connsiteX260" fmla="*/ 321641 w 470361"/>
                <a:gd name="connsiteY260" fmla="*/ 722312 h 808037"/>
                <a:gd name="connsiteX261" fmla="*/ 333587 w 470361"/>
                <a:gd name="connsiteY261" fmla="*/ 724600 h 808037"/>
                <a:gd name="connsiteX262" fmla="*/ 310488 w 470361"/>
                <a:gd name="connsiteY262" fmla="*/ 714105 h 808037"/>
                <a:gd name="connsiteX263" fmla="*/ 257702 w 470361"/>
                <a:gd name="connsiteY263" fmla="*/ 683806 h 808037"/>
                <a:gd name="connsiteX264" fmla="*/ 258355 w 470361"/>
                <a:gd name="connsiteY264" fmla="*/ 684320 h 808037"/>
                <a:gd name="connsiteX265" fmla="*/ 260350 w 470361"/>
                <a:gd name="connsiteY265" fmla="*/ 687011 h 808037"/>
                <a:gd name="connsiteX266" fmla="*/ 196524 w 470361"/>
                <a:gd name="connsiteY266" fmla="*/ 681630 h 808037"/>
                <a:gd name="connsiteX267" fmla="*/ 180568 w 470361"/>
                <a:gd name="connsiteY267" fmla="*/ 682302 h 808037"/>
                <a:gd name="connsiteX268" fmla="*/ 164611 w 470361"/>
                <a:gd name="connsiteY268" fmla="*/ 684320 h 808037"/>
                <a:gd name="connsiteX269" fmla="*/ 134028 w 470361"/>
                <a:gd name="connsiteY269" fmla="*/ 692392 h 808037"/>
                <a:gd name="connsiteX270" fmla="*/ 162617 w 470361"/>
                <a:gd name="connsiteY270" fmla="*/ 687011 h 808037"/>
                <a:gd name="connsiteX271" fmla="*/ 191870 w 470361"/>
                <a:gd name="connsiteY271" fmla="*/ 685666 h 808037"/>
                <a:gd name="connsiteX272" fmla="*/ 259685 w 470361"/>
                <a:gd name="connsiteY272" fmla="*/ 692392 h 808037"/>
                <a:gd name="connsiteX273" fmla="*/ 221789 w 470361"/>
                <a:gd name="connsiteY273" fmla="*/ 730062 h 808037"/>
                <a:gd name="connsiteX274" fmla="*/ 196524 w 470361"/>
                <a:gd name="connsiteY274" fmla="*/ 733425 h 808037"/>
                <a:gd name="connsiteX275" fmla="*/ 170595 w 470361"/>
                <a:gd name="connsiteY275" fmla="*/ 729389 h 808037"/>
                <a:gd name="connsiteX276" fmla="*/ 157963 w 470361"/>
                <a:gd name="connsiteY276" fmla="*/ 724680 h 808037"/>
                <a:gd name="connsiteX277" fmla="*/ 145996 w 470361"/>
                <a:gd name="connsiteY277" fmla="*/ 719972 h 808037"/>
                <a:gd name="connsiteX278" fmla="*/ 126050 w 470361"/>
                <a:gd name="connsiteY278" fmla="*/ 707864 h 808037"/>
                <a:gd name="connsiteX279" fmla="*/ 105440 w 470361"/>
                <a:gd name="connsiteY279" fmla="*/ 692392 h 808037"/>
                <a:gd name="connsiteX280" fmla="*/ 104775 w 470361"/>
                <a:gd name="connsiteY280" fmla="*/ 691720 h 808037"/>
                <a:gd name="connsiteX281" fmla="*/ 120731 w 470361"/>
                <a:gd name="connsiteY281" fmla="*/ 680957 h 808037"/>
                <a:gd name="connsiteX282" fmla="*/ 160622 w 470361"/>
                <a:gd name="connsiteY282" fmla="*/ 662795 h 808037"/>
                <a:gd name="connsiteX283" fmla="*/ 209156 w 470361"/>
                <a:gd name="connsiteY283" fmla="*/ 656741 h 808037"/>
                <a:gd name="connsiteX284" fmla="*/ 222063 w 470361"/>
                <a:gd name="connsiteY284" fmla="*/ 661064 h 808037"/>
                <a:gd name="connsiteX285" fmla="*/ 213356 w 470361"/>
                <a:gd name="connsiteY285" fmla="*/ 654783 h 808037"/>
                <a:gd name="connsiteX286" fmla="*/ 182752 w 470361"/>
                <a:gd name="connsiteY286" fmla="*/ 625455 h 808037"/>
                <a:gd name="connsiteX287" fmla="*/ 173686 w 470361"/>
                <a:gd name="connsiteY287" fmla="*/ 614157 h 808037"/>
                <a:gd name="connsiteX288" fmla="*/ 174626 w 470361"/>
                <a:gd name="connsiteY288" fmla="*/ 616033 h 808037"/>
                <a:gd name="connsiteX289" fmla="*/ 118379 w 470361"/>
                <a:gd name="connsiteY289" fmla="*/ 595312 h 808037"/>
                <a:gd name="connsiteX290" fmla="*/ 59453 w 470361"/>
                <a:gd name="connsiteY290" fmla="*/ 589296 h 808037"/>
                <a:gd name="connsiteX291" fmla="*/ 113022 w 470361"/>
                <a:gd name="connsiteY291" fmla="*/ 597986 h 808037"/>
                <a:gd name="connsiteX292" fmla="*/ 172617 w 470361"/>
                <a:gd name="connsiteY292" fmla="*/ 620712 h 808037"/>
                <a:gd name="connsiteX293" fmla="*/ 129762 w 470361"/>
                <a:gd name="connsiteY293" fmla="*/ 644775 h 808037"/>
                <a:gd name="connsiteX294" fmla="*/ 83559 w 470361"/>
                <a:gd name="connsiteY294" fmla="*/ 632075 h 808037"/>
                <a:gd name="connsiteX295" fmla="*/ 48069 w 470361"/>
                <a:gd name="connsiteY295" fmla="*/ 601328 h 808037"/>
                <a:gd name="connsiteX296" fmla="*/ 34008 w 470361"/>
                <a:gd name="connsiteY296" fmla="*/ 581944 h 808037"/>
                <a:gd name="connsiteX297" fmla="*/ 33338 w 470361"/>
                <a:gd name="connsiteY297" fmla="*/ 581944 h 808037"/>
                <a:gd name="connsiteX298" fmla="*/ 50748 w 470361"/>
                <a:gd name="connsiteY298" fmla="*/ 575928 h 808037"/>
                <a:gd name="connsiteX299" fmla="*/ 90255 w 470361"/>
                <a:gd name="connsiteY299" fmla="*/ 569912 h 808037"/>
                <a:gd name="connsiteX300" fmla="*/ 113691 w 470361"/>
                <a:gd name="connsiteY300" fmla="*/ 571249 h 808037"/>
                <a:gd name="connsiteX301" fmla="*/ 124405 w 470361"/>
                <a:gd name="connsiteY301" fmla="*/ 573254 h 808037"/>
                <a:gd name="connsiteX302" fmla="*/ 135788 w 470361"/>
                <a:gd name="connsiteY302" fmla="*/ 577265 h 808037"/>
                <a:gd name="connsiteX303" fmla="*/ 153817 w 470361"/>
                <a:gd name="connsiteY303" fmla="*/ 589161 h 808037"/>
                <a:gd name="connsiteX304" fmla="*/ 129529 w 470361"/>
                <a:gd name="connsiteY304" fmla="*/ 555468 h 808037"/>
                <a:gd name="connsiteX305" fmla="*/ 113470 w 470361"/>
                <a:gd name="connsiteY305" fmla="*/ 528346 h 808037"/>
                <a:gd name="connsiteX306" fmla="*/ 71006 w 470361"/>
                <a:gd name="connsiteY306" fmla="*/ 498021 h 808037"/>
                <a:gd name="connsiteX307" fmla="*/ 46221 w 470361"/>
                <a:gd name="connsiteY307" fmla="*/ 485334 h 808037"/>
                <a:gd name="connsiteX308" fmla="*/ 20766 w 470361"/>
                <a:gd name="connsiteY308" fmla="*/ 476653 h 808037"/>
                <a:gd name="connsiteX309" fmla="*/ 43542 w 470361"/>
                <a:gd name="connsiteY309" fmla="*/ 486001 h 808037"/>
                <a:gd name="connsiteX310" fmla="*/ 65647 w 470361"/>
                <a:gd name="connsiteY310" fmla="*/ 498689 h 808037"/>
                <a:gd name="connsiteX311" fmla="*/ 113208 w 470361"/>
                <a:gd name="connsiteY311" fmla="*/ 534080 h 808037"/>
                <a:gd name="connsiteX312" fmla="*/ 90433 w 470361"/>
                <a:gd name="connsiteY312" fmla="*/ 544764 h 808037"/>
                <a:gd name="connsiteX313" fmla="*/ 68997 w 470361"/>
                <a:gd name="connsiteY313" fmla="*/ 544764 h 808037"/>
                <a:gd name="connsiteX314" fmla="*/ 31484 w 470361"/>
                <a:gd name="connsiteY314" fmla="*/ 520724 h 808037"/>
                <a:gd name="connsiteX315" fmla="*/ 23445 w 470361"/>
                <a:gd name="connsiteY315" fmla="*/ 512044 h 808037"/>
                <a:gd name="connsiteX316" fmla="*/ 17417 w 470361"/>
                <a:gd name="connsiteY316" fmla="*/ 502695 h 808037"/>
                <a:gd name="connsiteX317" fmla="*/ 7369 w 470361"/>
                <a:gd name="connsiteY317" fmla="*/ 484666 h 808037"/>
                <a:gd name="connsiteX318" fmla="*/ 0 w 470361"/>
                <a:gd name="connsiteY318" fmla="*/ 463298 h 808037"/>
                <a:gd name="connsiteX319" fmla="*/ 0 w 470361"/>
                <a:gd name="connsiteY319" fmla="*/ 462630 h 808037"/>
                <a:gd name="connsiteX320" fmla="*/ 4354 w 470361"/>
                <a:gd name="connsiteY320" fmla="*/ 462379 h 808037"/>
                <a:gd name="connsiteX321" fmla="*/ 16747 w 470361"/>
                <a:gd name="connsiteY321" fmla="*/ 462630 h 808037"/>
                <a:gd name="connsiteX322" fmla="*/ 53590 w 470361"/>
                <a:gd name="connsiteY322" fmla="*/ 467972 h 808037"/>
                <a:gd name="connsiteX323" fmla="*/ 91103 w 470361"/>
                <a:gd name="connsiteY323" fmla="*/ 486001 h 808037"/>
                <a:gd name="connsiteX324" fmla="*/ 102524 w 470361"/>
                <a:gd name="connsiteY324" fmla="*/ 505609 h 808037"/>
                <a:gd name="connsiteX325" fmla="*/ 90942 w 470361"/>
                <a:gd name="connsiteY325" fmla="*/ 472817 h 808037"/>
                <a:gd name="connsiteX326" fmla="*/ 84969 w 470361"/>
                <a:gd name="connsiteY326" fmla="*/ 438545 h 808037"/>
                <a:gd name="connsiteX327" fmla="*/ 71703 w 470361"/>
                <a:gd name="connsiteY327" fmla="*/ 418414 h 808037"/>
                <a:gd name="connsiteX328" fmla="*/ 55009 w 470361"/>
                <a:gd name="connsiteY328" fmla="*/ 399128 h 808037"/>
                <a:gd name="connsiteX329" fmla="*/ 46328 w 470361"/>
                <a:gd name="connsiteY329" fmla="*/ 389817 h 808037"/>
                <a:gd name="connsiteX330" fmla="*/ 36979 w 470361"/>
                <a:gd name="connsiteY330" fmla="*/ 381172 h 808037"/>
                <a:gd name="connsiteX331" fmla="*/ 26963 w 470361"/>
                <a:gd name="connsiteY331" fmla="*/ 373856 h 808037"/>
                <a:gd name="connsiteX332" fmla="*/ 16279 w 470361"/>
                <a:gd name="connsiteY332" fmla="*/ 367206 h 808037"/>
                <a:gd name="connsiteX333" fmla="*/ 34308 w 470361"/>
                <a:gd name="connsiteY333" fmla="*/ 381837 h 808037"/>
                <a:gd name="connsiteX334" fmla="*/ 42321 w 470361"/>
                <a:gd name="connsiteY334" fmla="*/ 389817 h 808037"/>
                <a:gd name="connsiteX335" fmla="*/ 50335 w 470361"/>
                <a:gd name="connsiteY335" fmla="*/ 398463 h 808037"/>
                <a:gd name="connsiteX336" fmla="*/ 67029 w 470361"/>
                <a:gd name="connsiteY336" fmla="*/ 419744 h 808037"/>
                <a:gd name="connsiteX337" fmla="*/ 75042 w 470361"/>
                <a:gd name="connsiteY337" fmla="*/ 430384 h 808037"/>
                <a:gd name="connsiteX338" fmla="*/ 81719 w 470361"/>
                <a:gd name="connsiteY338" fmla="*/ 442355 h 808037"/>
                <a:gd name="connsiteX339" fmla="*/ 40318 w 470361"/>
                <a:gd name="connsiteY339" fmla="*/ 439695 h 808037"/>
                <a:gd name="connsiteX340" fmla="*/ 24960 w 470361"/>
                <a:gd name="connsiteY340" fmla="*/ 426394 h 808037"/>
                <a:gd name="connsiteX341" fmla="*/ 13608 w 470361"/>
                <a:gd name="connsiteY341" fmla="*/ 408438 h 808037"/>
                <a:gd name="connsiteX342" fmla="*/ 6262 w 470361"/>
                <a:gd name="connsiteY342" fmla="*/ 388487 h 808037"/>
                <a:gd name="connsiteX343" fmla="*/ 2923 w 470361"/>
                <a:gd name="connsiteY343" fmla="*/ 370531 h 808037"/>
                <a:gd name="connsiteX344" fmla="*/ 1588 w 470361"/>
                <a:gd name="connsiteY344" fmla="*/ 349915 h 808037"/>
                <a:gd name="connsiteX345" fmla="*/ 1588 w 470361"/>
                <a:gd name="connsiteY345" fmla="*/ 349250 h 808037"/>
                <a:gd name="connsiteX346" fmla="*/ 16279 w 470361"/>
                <a:gd name="connsiteY346" fmla="*/ 353240 h 808037"/>
                <a:gd name="connsiteX347" fmla="*/ 47664 w 470361"/>
                <a:gd name="connsiteY347" fmla="*/ 367871 h 808037"/>
                <a:gd name="connsiteX348" fmla="*/ 63022 w 470361"/>
                <a:gd name="connsiteY348" fmla="*/ 379177 h 808037"/>
                <a:gd name="connsiteX349" fmla="*/ 75710 w 470361"/>
                <a:gd name="connsiteY349" fmla="*/ 393807 h 808037"/>
                <a:gd name="connsiteX350" fmla="*/ 80384 w 470361"/>
                <a:gd name="connsiteY350" fmla="*/ 402453 h 808037"/>
                <a:gd name="connsiteX351" fmla="*/ 82454 w 470361"/>
                <a:gd name="connsiteY351" fmla="*/ 408637 h 808037"/>
                <a:gd name="connsiteX352" fmla="*/ 81628 w 470361"/>
                <a:gd name="connsiteY352" fmla="*/ 382168 h 808037"/>
                <a:gd name="connsiteX353" fmla="*/ 82294 w 470361"/>
                <a:gd name="connsiteY353" fmla="*/ 360172 h 808037"/>
                <a:gd name="connsiteX354" fmla="*/ 83068 w 470361"/>
                <a:gd name="connsiteY354" fmla="*/ 351641 h 808037"/>
                <a:gd name="connsiteX355" fmla="*/ 82947 w 470361"/>
                <a:gd name="connsiteY355" fmla="*/ 352007 h 808037"/>
                <a:gd name="connsiteX356" fmla="*/ 81624 w 470361"/>
                <a:gd name="connsiteY356" fmla="*/ 346659 h 808037"/>
                <a:gd name="connsiteX357" fmla="*/ 79640 w 470361"/>
                <a:gd name="connsiteY357" fmla="*/ 340644 h 808037"/>
                <a:gd name="connsiteX358" fmla="*/ 75671 w 470361"/>
                <a:gd name="connsiteY358" fmla="*/ 329949 h 808037"/>
                <a:gd name="connsiteX359" fmla="*/ 66410 w 470361"/>
                <a:gd name="connsiteY359" fmla="*/ 308559 h 808037"/>
                <a:gd name="connsiteX360" fmla="*/ 54504 w 470361"/>
                <a:gd name="connsiteY360" fmla="*/ 288507 h 808037"/>
                <a:gd name="connsiteX361" fmla="*/ 39952 w 470361"/>
                <a:gd name="connsiteY361" fmla="*/ 271128 h 808037"/>
                <a:gd name="connsiteX362" fmla="*/ 52520 w 470361"/>
                <a:gd name="connsiteY362" fmla="*/ 287838 h 808037"/>
                <a:gd name="connsiteX363" fmla="*/ 62442 w 470361"/>
                <a:gd name="connsiteY363" fmla="*/ 306554 h 808037"/>
                <a:gd name="connsiteX364" fmla="*/ 67733 w 470361"/>
                <a:gd name="connsiteY364" fmla="*/ 317917 h 808037"/>
                <a:gd name="connsiteX365" fmla="*/ 72363 w 470361"/>
                <a:gd name="connsiteY365" fmla="*/ 329949 h 808037"/>
                <a:gd name="connsiteX366" fmla="*/ 78978 w 470361"/>
                <a:gd name="connsiteY366" fmla="*/ 353344 h 808037"/>
                <a:gd name="connsiteX367" fmla="*/ 43259 w 470361"/>
                <a:gd name="connsiteY367" fmla="*/ 339975 h 808037"/>
                <a:gd name="connsiteX368" fmla="*/ 33337 w 470361"/>
                <a:gd name="connsiteY368" fmla="*/ 324602 h 808037"/>
                <a:gd name="connsiteX369" fmla="*/ 28046 w 470361"/>
                <a:gd name="connsiteY369" fmla="*/ 306554 h 808037"/>
                <a:gd name="connsiteX370" fmla="*/ 27384 w 470361"/>
                <a:gd name="connsiteY370" fmla="*/ 270459 h 808037"/>
                <a:gd name="connsiteX371" fmla="*/ 28707 w 470361"/>
                <a:gd name="connsiteY371" fmla="*/ 263775 h 808037"/>
                <a:gd name="connsiteX372" fmla="*/ 29369 w 470361"/>
                <a:gd name="connsiteY372" fmla="*/ 258428 h 808037"/>
                <a:gd name="connsiteX373" fmla="*/ 30692 w 470361"/>
                <a:gd name="connsiteY373" fmla="*/ 253081 h 808037"/>
                <a:gd name="connsiteX374" fmla="*/ 30692 w 470361"/>
                <a:gd name="connsiteY374" fmla="*/ 252412 h 808037"/>
                <a:gd name="connsiteX375" fmla="*/ 43259 w 470361"/>
                <a:gd name="connsiteY375" fmla="*/ 259765 h 808037"/>
                <a:gd name="connsiteX376" fmla="*/ 67072 w 470361"/>
                <a:gd name="connsiteY376" fmla="*/ 279149 h 808037"/>
                <a:gd name="connsiteX377" fmla="*/ 86254 w 470361"/>
                <a:gd name="connsiteY377" fmla="*/ 309228 h 808037"/>
                <a:gd name="connsiteX378" fmla="*/ 88087 w 470361"/>
                <a:gd name="connsiteY378" fmla="*/ 317252 h 808037"/>
                <a:gd name="connsiteX379" fmla="*/ 88281 w 470361"/>
                <a:gd name="connsiteY379" fmla="*/ 316180 h 808037"/>
                <a:gd name="connsiteX380" fmla="*/ 95599 w 470361"/>
                <a:gd name="connsiteY380" fmla="*/ 296184 h 808037"/>
                <a:gd name="connsiteX381" fmla="*/ 104786 w 470361"/>
                <a:gd name="connsiteY381" fmla="*/ 272573 h 808037"/>
                <a:gd name="connsiteX382" fmla="*/ 103550 w 470361"/>
                <a:gd name="connsiteY382" fmla="*/ 253356 h 808037"/>
                <a:gd name="connsiteX383" fmla="*/ 99571 w 470361"/>
                <a:gd name="connsiteY383" fmla="*/ 232740 h 808037"/>
                <a:gd name="connsiteX384" fmla="*/ 92277 w 470361"/>
                <a:gd name="connsiteY384" fmla="*/ 212789 h 808037"/>
                <a:gd name="connsiteX385" fmla="*/ 82330 w 470361"/>
                <a:gd name="connsiteY385" fmla="*/ 194833 h 808037"/>
                <a:gd name="connsiteX386" fmla="*/ 90287 w 470361"/>
                <a:gd name="connsiteY386" fmla="*/ 211459 h 808037"/>
                <a:gd name="connsiteX387" fmla="*/ 96255 w 470361"/>
                <a:gd name="connsiteY387" fmla="*/ 230080 h 808037"/>
                <a:gd name="connsiteX388" fmla="*/ 100234 w 470361"/>
                <a:gd name="connsiteY388" fmla="*/ 252026 h 808037"/>
                <a:gd name="connsiteX389" fmla="*/ 100897 w 470361"/>
                <a:gd name="connsiteY389" fmla="*/ 263332 h 808037"/>
                <a:gd name="connsiteX390" fmla="*/ 101561 w 470361"/>
                <a:gd name="connsiteY390" fmla="*/ 274637 h 808037"/>
                <a:gd name="connsiteX391" fmla="*/ 72382 w 470361"/>
                <a:gd name="connsiteY391" fmla="*/ 254686 h 808037"/>
                <a:gd name="connsiteX392" fmla="*/ 66414 w 470361"/>
                <a:gd name="connsiteY392" fmla="*/ 239390 h 808037"/>
                <a:gd name="connsiteX393" fmla="*/ 65088 w 470361"/>
                <a:gd name="connsiteY393" fmla="*/ 222099 h 808037"/>
                <a:gd name="connsiteX394" fmla="*/ 77688 w 470361"/>
                <a:gd name="connsiteY394" fmla="*/ 176877 h 808037"/>
                <a:gd name="connsiteX395" fmla="*/ 77688 w 470361"/>
                <a:gd name="connsiteY395" fmla="*/ 176212 h 808037"/>
                <a:gd name="connsiteX396" fmla="*/ 86972 w 470361"/>
                <a:gd name="connsiteY396" fmla="*/ 184858 h 808037"/>
                <a:gd name="connsiteX397" fmla="*/ 105539 w 470361"/>
                <a:gd name="connsiteY397" fmla="*/ 206804 h 808037"/>
                <a:gd name="connsiteX398" fmla="*/ 112834 w 470361"/>
                <a:gd name="connsiteY398" fmla="*/ 221434 h 808037"/>
                <a:gd name="connsiteX399" fmla="*/ 116813 w 470361"/>
                <a:gd name="connsiteY399" fmla="*/ 237395 h 808037"/>
                <a:gd name="connsiteX400" fmla="*/ 116128 w 470361"/>
                <a:gd name="connsiteY400" fmla="*/ 245981 h 808037"/>
                <a:gd name="connsiteX401" fmla="*/ 128198 w 470361"/>
                <a:gd name="connsiteY401" fmla="*/ 220864 h 808037"/>
                <a:gd name="connsiteX402" fmla="*/ 132856 w 470361"/>
                <a:gd name="connsiteY402" fmla="*/ 212866 h 808037"/>
                <a:gd name="connsiteX403" fmla="*/ 137168 w 470361"/>
                <a:gd name="connsiteY403" fmla="*/ 205844 h 808037"/>
                <a:gd name="connsiteX404" fmla="*/ 138203 w 470361"/>
                <a:gd name="connsiteY404" fmla="*/ 198026 h 808037"/>
                <a:gd name="connsiteX405" fmla="*/ 138861 w 470361"/>
                <a:gd name="connsiteY405" fmla="*/ 188752 h 808037"/>
                <a:gd name="connsiteX406" fmla="*/ 138861 w 470361"/>
                <a:gd name="connsiteY406" fmla="*/ 168880 h 808037"/>
                <a:gd name="connsiteX407" fmla="*/ 135573 w 470361"/>
                <a:gd name="connsiteY407" fmla="*/ 150332 h 808037"/>
                <a:gd name="connsiteX408" fmla="*/ 128996 w 470361"/>
                <a:gd name="connsiteY408" fmla="*/ 132447 h 808037"/>
                <a:gd name="connsiteX409" fmla="*/ 133600 w 470361"/>
                <a:gd name="connsiteY409" fmla="*/ 149008 h 808037"/>
                <a:gd name="connsiteX410" fmla="*/ 136230 w 470361"/>
                <a:gd name="connsiteY410" fmla="*/ 166230 h 808037"/>
                <a:gd name="connsiteX411" fmla="*/ 136230 w 470361"/>
                <a:gd name="connsiteY411" fmla="*/ 186765 h 808037"/>
                <a:gd name="connsiteX412" fmla="*/ 133600 w 470361"/>
                <a:gd name="connsiteY412" fmla="*/ 207300 h 808037"/>
                <a:gd name="connsiteX413" fmla="*/ 110581 w 470361"/>
                <a:gd name="connsiteY413" fmla="*/ 184778 h 808037"/>
                <a:gd name="connsiteX414" fmla="*/ 108608 w 470361"/>
                <a:gd name="connsiteY414" fmla="*/ 176829 h 808037"/>
                <a:gd name="connsiteX415" fmla="*/ 107950 w 470361"/>
                <a:gd name="connsiteY415" fmla="*/ 169542 h 808037"/>
                <a:gd name="connsiteX416" fmla="*/ 109265 w 470361"/>
                <a:gd name="connsiteY416" fmla="*/ 154307 h 808037"/>
                <a:gd name="connsiteX417" fmla="*/ 113869 w 470361"/>
                <a:gd name="connsiteY417" fmla="*/ 140396 h 808037"/>
                <a:gd name="connsiteX418" fmla="*/ 116500 w 470361"/>
                <a:gd name="connsiteY418" fmla="*/ 133772 h 808037"/>
                <a:gd name="connsiteX419" fmla="*/ 119131 w 470361"/>
                <a:gd name="connsiteY419" fmla="*/ 128473 h 808037"/>
                <a:gd name="connsiteX420" fmla="*/ 126365 w 470361"/>
                <a:gd name="connsiteY420" fmla="*/ 115887 h 808037"/>
                <a:gd name="connsiteX421" fmla="*/ 134257 w 470361"/>
                <a:gd name="connsiteY421" fmla="*/ 124498 h 808037"/>
                <a:gd name="connsiteX422" fmla="*/ 148069 w 470361"/>
                <a:gd name="connsiteY422" fmla="*/ 147020 h 808037"/>
                <a:gd name="connsiteX423" fmla="*/ 152673 w 470361"/>
                <a:gd name="connsiteY423" fmla="*/ 161593 h 808037"/>
                <a:gd name="connsiteX424" fmla="*/ 153988 w 470361"/>
                <a:gd name="connsiteY424" fmla="*/ 176166 h 808037"/>
                <a:gd name="connsiteX425" fmla="*/ 151570 w 470361"/>
                <a:gd name="connsiteY425" fmla="*/ 184170 h 808037"/>
                <a:gd name="connsiteX426" fmla="*/ 158802 w 470361"/>
                <a:gd name="connsiteY426" fmla="*/ 174207 h 808037"/>
                <a:gd name="connsiteX427" fmla="*/ 170112 w 470361"/>
                <a:gd name="connsiteY427" fmla="*/ 160876 h 808037"/>
                <a:gd name="connsiteX428" fmla="*/ 190780 w 470361"/>
                <a:gd name="connsiteY428" fmla="*/ 139197 h 808037"/>
                <a:gd name="connsiteX429" fmla="*/ 178955 w 470361"/>
                <a:gd name="connsiteY429" fmla="*/ 151061 h 808037"/>
                <a:gd name="connsiteX430" fmla="*/ 177656 w 470361"/>
                <a:gd name="connsiteY430" fmla="*/ 152400 h 808037"/>
                <a:gd name="connsiteX431" fmla="*/ 182202 w 470361"/>
                <a:gd name="connsiteY431" fmla="*/ 134987 h 808037"/>
                <a:gd name="connsiteX432" fmla="*/ 184150 w 470361"/>
                <a:gd name="connsiteY432" fmla="*/ 116905 h 808037"/>
                <a:gd name="connsiteX433" fmla="*/ 182851 w 470361"/>
                <a:gd name="connsiteY433" fmla="*/ 99492 h 808037"/>
                <a:gd name="connsiteX434" fmla="*/ 178955 w 470361"/>
                <a:gd name="connsiteY434" fmla="*/ 82749 h 808037"/>
                <a:gd name="connsiteX435" fmla="*/ 181553 w 470361"/>
                <a:gd name="connsiteY435" fmla="*/ 114226 h 808037"/>
                <a:gd name="connsiteX436" fmla="*/ 179604 w 470361"/>
                <a:gd name="connsiteY436" fmla="*/ 132978 h 808037"/>
                <a:gd name="connsiteX437" fmla="*/ 174409 w 470361"/>
                <a:gd name="connsiteY437" fmla="*/ 151730 h 808037"/>
                <a:gd name="connsiteX438" fmla="*/ 156874 w 470361"/>
                <a:gd name="connsiteY438" fmla="*/ 127620 h 808037"/>
                <a:gd name="connsiteX439" fmla="*/ 156224 w 470361"/>
                <a:gd name="connsiteY439" fmla="*/ 113556 h 808037"/>
                <a:gd name="connsiteX440" fmla="*/ 159472 w 470361"/>
                <a:gd name="connsiteY440" fmla="*/ 100161 h 808037"/>
                <a:gd name="connsiteX441" fmla="*/ 164667 w 470361"/>
                <a:gd name="connsiteY441" fmla="*/ 87437 h 808037"/>
                <a:gd name="connsiteX442" fmla="*/ 170512 w 470361"/>
                <a:gd name="connsiteY442" fmla="*/ 77391 h 808037"/>
                <a:gd name="connsiteX443" fmla="*/ 175708 w 470361"/>
                <a:gd name="connsiteY443" fmla="*/ 70024 h 808037"/>
                <a:gd name="connsiteX444" fmla="*/ 178305 w 470361"/>
                <a:gd name="connsiteY444" fmla="*/ 67345 h 808037"/>
                <a:gd name="connsiteX445" fmla="*/ 178305 w 470361"/>
                <a:gd name="connsiteY445" fmla="*/ 66675 h 808037"/>
                <a:gd name="connsiteX446" fmla="*/ 184150 w 470361"/>
                <a:gd name="connsiteY446" fmla="*/ 76051 h 808037"/>
                <a:gd name="connsiteX447" fmla="*/ 194541 w 470361"/>
                <a:gd name="connsiteY447" fmla="*/ 98152 h 808037"/>
                <a:gd name="connsiteX448" fmla="*/ 196490 w 470361"/>
                <a:gd name="connsiteY448" fmla="*/ 125611 h 808037"/>
                <a:gd name="connsiteX449" fmla="*/ 190892 w 470361"/>
                <a:gd name="connsiteY449" fmla="*/ 139081 h 808037"/>
                <a:gd name="connsiteX450" fmla="*/ 212690 w 470361"/>
                <a:gd name="connsiteY450" fmla="*/ 116217 h 808037"/>
                <a:gd name="connsiteX451" fmla="*/ 222200 w 470361"/>
                <a:gd name="connsiteY451" fmla="*/ 107325 h 808037"/>
                <a:gd name="connsiteX452" fmla="*/ 227278 w 470361"/>
                <a:gd name="connsiteY452" fmla="*/ 92526 h 808037"/>
                <a:gd name="connsiteX453" fmla="*/ 231247 w 470361"/>
                <a:gd name="connsiteY453" fmla="*/ 76432 h 808037"/>
                <a:gd name="connsiteX454" fmla="*/ 229262 w 470361"/>
                <a:gd name="connsiteY454" fmla="*/ 44915 h 808037"/>
                <a:gd name="connsiteX455" fmla="*/ 229262 w 470361"/>
                <a:gd name="connsiteY455" fmla="*/ 73750 h 808037"/>
                <a:gd name="connsiteX456" fmla="*/ 225293 w 470361"/>
                <a:gd name="connsiteY456" fmla="*/ 91185 h 808037"/>
                <a:gd name="connsiteX457" fmla="*/ 218679 w 470361"/>
                <a:gd name="connsiteY457" fmla="*/ 107279 h 808037"/>
                <a:gd name="connsiteX458" fmla="*/ 204788 w 470361"/>
                <a:gd name="connsiteY458" fmla="*/ 83138 h 808037"/>
                <a:gd name="connsiteX459" fmla="*/ 205449 w 470361"/>
                <a:gd name="connsiteY459" fmla="*/ 70397 h 808037"/>
                <a:gd name="connsiteX460" fmla="*/ 209418 w 470361"/>
                <a:gd name="connsiteY460" fmla="*/ 58326 h 808037"/>
                <a:gd name="connsiteX461" fmla="*/ 215371 w 470361"/>
                <a:gd name="connsiteY461" fmla="*/ 47597 h 808037"/>
                <a:gd name="connsiteX462" fmla="*/ 221986 w 470361"/>
                <a:gd name="connsiteY462" fmla="*/ 38880 h 808037"/>
                <a:gd name="connsiteX463" fmla="*/ 229262 w 470361"/>
                <a:gd name="connsiteY463" fmla="*/ 30162 h 808037"/>
                <a:gd name="connsiteX464" fmla="*/ 229924 w 470361"/>
                <a:gd name="connsiteY464" fmla="*/ 30162 h 808037"/>
                <a:gd name="connsiteX465" fmla="*/ 234554 w 470361"/>
                <a:gd name="connsiteY465" fmla="*/ 38880 h 808037"/>
                <a:gd name="connsiteX466" fmla="*/ 242492 w 470361"/>
                <a:gd name="connsiteY466" fmla="*/ 60338 h 808037"/>
                <a:gd name="connsiteX467" fmla="*/ 241830 w 470361"/>
                <a:gd name="connsiteY467" fmla="*/ 85149 h 808037"/>
                <a:gd name="connsiteX468" fmla="*/ 226954 w 470361"/>
                <a:gd name="connsiteY468" fmla="*/ 102924 h 808037"/>
                <a:gd name="connsiteX469" fmla="*/ 231318 w 470361"/>
                <a:gd name="connsiteY469" fmla="*/ 98887 h 808037"/>
                <a:gd name="connsiteX470" fmla="*/ 247951 w 470361"/>
                <a:gd name="connsiteY470" fmla="*/ 84223 h 808037"/>
                <a:gd name="connsiteX471" fmla="*/ 265699 w 470361"/>
                <a:gd name="connsiteY471" fmla="*/ 68982 h 808037"/>
                <a:gd name="connsiteX472" fmla="*/ 276906 w 470361"/>
                <a:gd name="connsiteY472" fmla="*/ 41910 h 808037"/>
                <a:gd name="connsiteX473" fmla="*/ 276906 w 470361"/>
                <a:gd name="connsiteY473" fmla="*/ 12639 h 808037"/>
                <a:gd name="connsiteX474" fmla="*/ 274865 w 470361"/>
                <a:gd name="connsiteY474" fmla="*/ 39249 h 808037"/>
                <a:gd name="connsiteX475" fmla="*/ 263298 w 470361"/>
                <a:gd name="connsiteY475" fmla="*/ 69185 h 808037"/>
                <a:gd name="connsiteX476" fmla="*/ 257855 w 470361"/>
                <a:gd name="connsiteY476" fmla="*/ 23948 h 808037"/>
                <a:gd name="connsiteX477" fmla="*/ 278266 w 470361"/>
                <a:gd name="connsiteY477" fmla="*/ 0 h 80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Lst>
              <a:rect l="l" t="t" r="r" b="b"/>
              <a:pathLst>
                <a:path w="470361" h="808037">
                  <a:moveTo>
                    <a:pt x="340480" y="28921"/>
                  </a:moveTo>
                  <a:cubicBezTo>
                    <a:pt x="345808" y="29510"/>
                    <a:pt x="349250" y="30350"/>
                    <a:pt x="349250" y="30350"/>
                  </a:cubicBezTo>
                  <a:cubicBezTo>
                    <a:pt x="348594" y="31696"/>
                    <a:pt x="343349" y="43804"/>
                    <a:pt x="333513" y="53221"/>
                  </a:cubicBezTo>
                  <a:cubicBezTo>
                    <a:pt x="328267" y="57930"/>
                    <a:pt x="322366" y="62638"/>
                    <a:pt x="315153" y="64656"/>
                  </a:cubicBezTo>
                  <a:cubicBezTo>
                    <a:pt x="308596" y="66674"/>
                    <a:pt x="300072" y="66674"/>
                    <a:pt x="290892" y="63311"/>
                  </a:cubicBezTo>
                  <a:cubicBezTo>
                    <a:pt x="296794" y="55239"/>
                    <a:pt x="304662" y="47840"/>
                    <a:pt x="313842" y="43131"/>
                  </a:cubicBezTo>
                  <a:cubicBezTo>
                    <a:pt x="317776" y="41113"/>
                    <a:pt x="321710" y="39095"/>
                    <a:pt x="325645" y="37750"/>
                  </a:cubicBezTo>
                  <a:cubicBezTo>
                    <a:pt x="329579" y="36404"/>
                    <a:pt x="333513" y="35059"/>
                    <a:pt x="338103" y="35059"/>
                  </a:cubicBezTo>
                  <a:cubicBezTo>
                    <a:pt x="333513" y="35059"/>
                    <a:pt x="328267" y="35732"/>
                    <a:pt x="323678" y="37077"/>
                  </a:cubicBezTo>
                  <a:cubicBezTo>
                    <a:pt x="319743" y="38422"/>
                    <a:pt x="315153" y="40440"/>
                    <a:pt x="310563" y="43131"/>
                  </a:cubicBezTo>
                  <a:cubicBezTo>
                    <a:pt x="302039" y="47167"/>
                    <a:pt x="294826" y="53894"/>
                    <a:pt x="288925" y="61293"/>
                  </a:cubicBezTo>
                  <a:cubicBezTo>
                    <a:pt x="288925" y="61293"/>
                    <a:pt x="288925" y="60620"/>
                    <a:pt x="288925" y="59948"/>
                  </a:cubicBezTo>
                  <a:cubicBezTo>
                    <a:pt x="289581" y="49185"/>
                    <a:pt x="293515" y="41786"/>
                    <a:pt x="299416" y="37077"/>
                  </a:cubicBezTo>
                  <a:cubicBezTo>
                    <a:pt x="305318" y="32368"/>
                    <a:pt x="313186" y="29678"/>
                    <a:pt x="320399" y="29005"/>
                  </a:cubicBezTo>
                  <a:cubicBezTo>
                    <a:pt x="327940" y="27996"/>
                    <a:pt x="335152" y="28332"/>
                    <a:pt x="340480" y="28921"/>
                  </a:cubicBezTo>
                  <a:close/>
                  <a:moveTo>
                    <a:pt x="278266" y="0"/>
                  </a:moveTo>
                  <a:cubicBezTo>
                    <a:pt x="278266" y="0"/>
                    <a:pt x="280307" y="3326"/>
                    <a:pt x="282349" y="7983"/>
                  </a:cubicBezTo>
                  <a:cubicBezTo>
                    <a:pt x="285070" y="13305"/>
                    <a:pt x="287111" y="20622"/>
                    <a:pt x="288472" y="27940"/>
                  </a:cubicBezTo>
                  <a:cubicBezTo>
                    <a:pt x="289492" y="35590"/>
                    <a:pt x="289322" y="43573"/>
                    <a:pt x="286346" y="50808"/>
                  </a:cubicBezTo>
                  <a:lnTo>
                    <a:pt x="277397" y="59479"/>
                  </a:lnTo>
                  <a:lnTo>
                    <a:pt x="279885" y="57562"/>
                  </a:lnTo>
                  <a:cubicBezTo>
                    <a:pt x="281880" y="55562"/>
                    <a:pt x="285207" y="55562"/>
                    <a:pt x="287203" y="57562"/>
                  </a:cubicBezTo>
                  <a:cubicBezTo>
                    <a:pt x="289199" y="59561"/>
                    <a:pt x="288533" y="62894"/>
                    <a:pt x="286537" y="64894"/>
                  </a:cubicBezTo>
                  <a:cubicBezTo>
                    <a:pt x="285872" y="64894"/>
                    <a:pt x="285872" y="64894"/>
                    <a:pt x="285872" y="65560"/>
                  </a:cubicBezTo>
                  <a:cubicBezTo>
                    <a:pt x="285872" y="65560"/>
                    <a:pt x="282546" y="67560"/>
                    <a:pt x="276558" y="71559"/>
                  </a:cubicBezTo>
                  <a:cubicBezTo>
                    <a:pt x="273897" y="73559"/>
                    <a:pt x="269905" y="75558"/>
                    <a:pt x="265913" y="78891"/>
                  </a:cubicBezTo>
                  <a:lnTo>
                    <a:pt x="262916" y="81294"/>
                  </a:lnTo>
                  <a:lnTo>
                    <a:pt x="271685" y="78439"/>
                  </a:lnTo>
                  <a:cubicBezTo>
                    <a:pt x="279697" y="77787"/>
                    <a:pt x="287709" y="79743"/>
                    <a:pt x="295053" y="83655"/>
                  </a:cubicBezTo>
                  <a:cubicBezTo>
                    <a:pt x="301729" y="87567"/>
                    <a:pt x="307738" y="92131"/>
                    <a:pt x="311744" y="96043"/>
                  </a:cubicBezTo>
                  <a:cubicBezTo>
                    <a:pt x="316417" y="99955"/>
                    <a:pt x="319088" y="103215"/>
                    <a:pt x="319088" y="103215"/>
                  </a:cubicBezTo>
                  <a:cubicBezTo>
                    <a:pt x="318420" y="103215"/>
                    <a:pt x="318420" y="103215"/>
                    <a:pt x="318420" y="103215"/>
                  </a:cubicBezTo>
                  <a:cubicBezTo>
                    <a:pt x="317753" y="103215"/>
                    <a:pt x="315082" y="105171"/>
                    <a:pt x="309741" y="107127"/>
                  </a:cubicBezTo>
                  <a:cubicBezTo>
                    <a:pt x="305068" y="109083"/>
                    <a:pt x="298391" y="111691"/>
                    <a:pt x="291715" y="112995"/>
                  </a:cubicBezTo>
                  <a:cubicBezTo>
                    <a:pt x="284370" y="114299"/>
                    <a:pt x="277026" y="114299"/>
                    <a:pt x="269015" y="112343"/>
                  </a:cubicBezTo>
                  <a:cubicBezTo>
                    <a:pt x="261670" y="109735"/>
                    <a:pt x="254326" y="105171"/>
                    <a:pt x="248318" y="96043"/>
                  </a:cubicBezTo>
                  <a:cubicBezTo>
                    <a:pt x="253659" y="94087"/>
                    <a:pt x="259000" y="92783"/>
                    <a:pt x="264341" y="92131"/>
                  </a:cubicBezTo>
                  <a:cubicBezTo>
                    <a:pt x="269682" y="91479"/>
                    <a:pt x="275023" y="91479"/>
                    <a:pt x="280365" y="92131"/>
                  </a:cubicBezTo>
                  <a:cubicBezTo>
                    <a:pt x="289712" y="92783"/>
                    <a:pt x="298391" y="95391"/>
                    <a:pt x="306403" y="99303"/>
                  </a:cubicBezTo>
                  <a:cubicBezTo>
                    <a:pt x="297723" y="94087"/>
                    <a:pt x="288376" y="91479"/>
                    <a:pt x="278362" y="90175"/>
                  </a:cubicBezTo>
                  <a:lnTo>
                    <a:pt x="248048" y="93393"/>
                  </a:lnTo>
                  <a:lnTo>
                    <a:pt x="235975" y="103553"/>
                  </a:lnTo>
                  <a:cubicBezTo>
                    <a:pt x="233314" y="106219"/>
                    <a:pt x="229988" y="108885"/>
                    <a:pt x="227327" y="112218"/>
                  </a:cubicBezTo>
                  <a:cubicBezTo>
                    <a:pt x="224000" y="114884"/>
                    <a:pt x="220674" y="117551"/>
                    <a:pt x="217347" y="120883"/>
                  </a:cubicBezTo>
                  <a:lnTo>
                    <a:pt x="211348" y="127796"/>
                  </a:lnTo>
                  <a:lnTo>
                    <a:pt x="229600" y="114709"/>
                  </a:lnTo>
                  <a:cubicBezTo>
                    <a:pt x="238317" y="112712"/>
                    <a:pt x="247035" y="114709"/>
                    <a:pt x="254411" y="118704"/>
                  </a:cubicBezTo>
                  <a:cubicBezTo>
                    <a:pt x="262458" y="122032"/>
                    <a:pt x="269164" y="126692"/>
                    <a:pt x="274529" y="130687"/>
                  </a:cubicBezTo>
                  <a:cubicBezTo>
                    <a:pt x="279223" y="134681"/>
                    <a:pt x="282576" y="138010"/>
                    <a:pt x="282576" y="138010"/>
                  </a:cubicBezTo>
                  <a:cubicBezTo>
                    <a:pt x="281905" y="138010"/>
                    <a:pt x="281905" y="138010"/>
                    <a:pt x="281905" y="138010"/>
                  </a:cubicBezTo>
                  <a:cubicBezTo>
                    <a:pt x="281905" y="138010"/>
                    <a:pt x="278552" y="140673"/>
                    <a:pt x="273188" y="143336"/>
                  </a:cubicBezTo>
                  <a:cubicBezTo>
                    <a:pt x="268494" y="145998"/>
                    <a:pt x="261788" y="148661"/>
                    <a:pt x="254411" y="150658"/>
                  </a:cubicBezTo>
                  <a:cubicBezTo>
                    <a:pt x="247035" y="152656"/>
                    <a:pt x="238317" y="153987"/>
                    <a:pt x="230270" y="151990"/>
                  </a:cubicBezTo>
                  <a:cubicBezTo>
                    <a:pt x="221553" y="149993"/>
                    <a:pt x="213506" y="145998"/>
                    <a:pt x="205459" y="136678"/>
                  </a:cubicBezTo>
                  <a:cubicBezTo>
                    <a:pt x="210823" y="134015"/>
                    <a:pt x="216858" y="132018"/>
                    <a:pt x="222223" y="130687"/>
                  </a:cubicBezTo>
                  <a:cubicBezTo>
                    <a:pt x="225576" y="130021"/>
                    <a:pt x="228258" y="130021"/>
                    <a:pt x="230941" y="129355"/>
                  </a:cubicBezTo>
                  <a:cubicBezTo>
                    <a:pt x="234294" y="129355"/>
                    <a:pt x="236976" y="129355"/>
                    <a:pt x="239658" y="129355"/>
                  </a:cubicBezTo>
                  <a:cubicBezTo>
                    <a:pt x="249717" y="129355"/>
                    <a:pt x="259776" y="130687"/>
                    <a:pt x="268494" y="134681"/>
                  </a:cubicBezTo>
                  <a:cubicBezTo>
                    <a:pt x="259105" y="129688"/>
                    <a:pt x="248376" y="127025"/>
                    <a:pt x="237395" y="126859"/>
                  </a:cubicBezTo>
                  <a:lnTo>
                    <a:pt x="206223" y="133700"/>
                  </a:lnTo>
                  <a:lnTo>
                    <a:pt x="179828" y="164112"/>
                  </a:lnTo>
                  <a:lnTo>
                    <a:pt x="187287" y="159800"/>
                  </a:lnTo>
                  <a:cubicBezTo>
                    <a:pt x="196533" y="157162"/>
                    <a:pt x="205779" y="158481"/>
                    <a:pt x="214364" y="161119"/>
                  </a:cubicBezTo>
                  <a:cubicBezTo>
                    <a:pt x="223609" y="164416"/>
                    <a:pt x="231534" y="168372"/>
                    <a:pt x="236817" y="172329"/>
                  </a:cubicBezTo>
                  <a:cubicBezTo>
                    <a:pt x="242761" y="176285"/>
                    <a:pt x="246063" y="178923"/>
                    <a:pt x="246063" y="178923"/>
                  </a:cubicBezTo>
                  <a:cubicBezTo>
                    <a:pt x="245403" y="179582"/>
                    <a:pt x="242101" y="182220"/>
                    <a:pt x="237478" y="185517"/>
                  </a:cubicBezTo>
                  <a:cubicBezTo>
                    <a:pt x="232195" y="188814"/>
                    <a:pt x="225591" y="192771"/>
                    <a:pt x="218326" y="195408"/>
                  </a:cubicBezTo>
                  <a:cubicBezTo>
                    <a:pt x="211062" y="198705"/>
                    <a:pt x="201816" y="200024"/>
                    <a:pt x="193231" y="199365"/>
                  </a:cubicBezTo>
                  <a:cubicBezTo>
                    <a:pt x="183985" y="198705"/>
                    <a:pt x="174740" y="194749"/>
                    <a:pt x="165494" y="186176"/>
                  </a:cubicBezTo>
                  <a:cubicBezTo>
                    <a:pt x="176061" y="178923"/>
                    <a:pt x="187948" y="174966"/>
                    <a:pt x="200495" y="174307"/>
                  </a:cubicBezTo>
                  <a:cubicBezTo>
                    <a:pt x="211062" y="172988"/>
                    <a:pt x="221628" y="173648"/>
                    <a:pt x="231534" y="176945"/>
                  </a:cubicBezTo>
                  <a:cubicBezTo>
                    <a:pt x="220307" y="172988"/>
                    <a:pt x="209081" y="171010"/>
                    <a:pt x="197193" y="172329"/>
                  </a:cubicBezTo>
                  <a:lnTo>
                    <a:pt x="164500" y="183210"/>
                  </a:lnTo>
                  <a:lnTo>
                    <a:pt x="156141" y="194203"/>
                  </a:lnTo>
                  <a:cubicBezTo>
                    <a:pt x="152814" y="199535"/>
                    <a:pt x="149488" y="204201"/>
                    <a:pt x="146161" y="209533"/>
                  </a:cubicBezTo>
                  <a:cubicBezTo>
                    <a:pt x="144165" y="212199"/>
                    <a:pt x="142835" y="214866"/>
                    <a:pt x="140839" y="217532"/>
                  </a:cubicBezTo>
                  <a:lnTo>
                    <a:pt x="139849" y="219232"/>
                  </a:lnTo>
                  <a:lnTo>
                    <a:pt x="141663" y="217442"/>
                  </a:lnTo>
                  <a:cubicBezTo>
                    <a:pt x="143663" y="216127"/>
                    <a:pt x="146329" y="214811"/>
                    <a:pt x="148328" y="213496"/>
                  </a:cubicBezTo>
                  <a:cubicBezTo>
                    <a:pt x="157659" y="209550"/>
                    <a:pt x="168324" y="209550"/>
                    <a:pt x="178321" y="211523"/>
                  </a:cubicBezTo>
                  <a:cubicBezTo>
                    <a:pt x="187652" y="213496"/>
                    <a:pt x="196984" y="216785"/>
                    <a:pt x="203649" y="220073"/>
                  </a:cubicBezTo>
                  <a:cubicBezTo>
                    <a:pt x="210314" y="223361"/>
                    <a:pt x="214313" y="225992"/>
                    <a:pt x="214313" y="225992"/>
                  </a:cubicBezTo>
                  <a:cubicBezTo>
                    <a:pt x="213646" y="227307"/>
                    <a:pt x="202982" y="238488"/>
                    <a:pt x="187652" y="247037"/>
                  </a:cubicBezTo>
                  <a:cubicBezTo>
                    <a:pt x="180321" y="250983"/>
                    <a:pt x="171656" y="254272"/>
                    <a:pt x="161659" y="254929"/>
                  </a:cubicBezTo>
                  <a:cubicBezTo>
                    <a:pt x="151661" y="255587"/>
                    <a:pt x="140997" y="252956"/>
                    <a:pt x="128999" y="245722"/>
                  </a:cubicBezTo>
                  <a:cubicBezTo>
                    <a:pt x="134332" y="241118"/>
                    <a:pt x="139664" y="237172"/>
                    <a:pt x="145662" y="233884"/>
                  </a:cubicBezTo>
                  <a:cubicBezTo>
                    <a:pt x="152327" y="230596"/>
                    <a:pt x="158326" y="228623"/>
                    <a:pt x="164991" y="227307"/>
                  </a:cubicBezTo>
                  <a:cubicBezTo>
                    <a:pt x="170323" y="225334"/>
                    <a:pt x="176322" y="224677"/>
                    <a:pt x="181654" y="224677"/>
                  </a:cubicBezTo>
                  <a:cubicBezTo>
                    <a:pt x="187652" y="224677"/>
                    <a:pt x="192985" y="224677"/>
                    <a:pt x="198317" y="225992"/>
                  </a:cubicBezTo>
                  <a:cubicBezTo>
                    <a:pt x="192318" y="224677"/>
                    <a:pt x="186319" y="223361"/>
                    <a:pt x="179654" y="223361"/>
                  </a:cubicBezTo>
                  <a:cubicBezTo>
                    <a:pt x="173656" y="223361"/>
                    <a:pt x="167657" y="224019"/>
                    <a:pt x="160992" y="225334"/>
                  </a:cubicBezTo>
                  <a:cubicBezTo>
                    <a:pt x="154993" y="226650"/>
                    <a:pt x="148995" y="229280"/>
                    <a:pt x="142996" y="231911"/>
                  </a:cubicBezTo>
                  <a:cubicBezTo>
                    <a:pt x="136998" y="234542"/>
                    <a:pt x="132332" y="238488"/>
                    <a:pt x="127000" y="243091"/>
                  </a:cubicBezTo>
                  <a:lnTo>
                    <a:pt x="127433" y="241808"/>
                  </a:lnTo>
                  <a:lnTo>
                    <a:pt x="117554" y="260190"/>
                  </a:lnTo>
                  <a:lnTo>
                    <a:pt x="108800" y="286964"/>
                  </a:lnTo>
                  <a:lnTo>
                    <a:pt x="116055" y="278496"/>
                  </a:lnTo>
                  <a:cubicBezTo>
                    <a:pt x="125413" y="271865"/>
                    <a:pt x="136108" y="269875"/>
                    <a:pt x="147471" y="270538"/>
                  </a:cubicBezTo>
                  <a:cubicBezTo>
                    <a:pt x="158166" y="270538"/>
                    <a:pt x="168860" y="272528"/>
                    <a:pt x="176213" y="275180"/>
                  </a:cubicBezTo>
                  <a:cubicBezTo>
                    <a:pt x="184234" y="277170"/>
                    <a:pt x="188913" y="279822"/>
                    <a:pt x="188913" y="279822"/>
                  </a:cubicBezTo>
                  <a:cubicBezTo>
                    <a:pt x="188245" y="280485"/>
                    <a:pt x="186239" y="283801"/>
                    <a:pt x="182229" y="288443"/>
                  </a:cubicBezTo>
                  <a:cubicBezTo>
                    <a:pt x="178218" y="293748"/>
                    <a:pt x="172202" y="299716"/>
                    <a:pt x="165518" y="305021"/>
                  </a:cubicBezTo>
                  <a:cubicBezTo>
                    <a:pt x="164181" y="306347"/>
                    <a:pt x="162176" y="307673"/>
                    <a:pt x="160171" y="309000"/>
                  </a:cubicBezTo>
                  <a:cubicBezTo>
                    <a:pt x="158166" y="310326"/>
                    <a:pt x="156160" y="311652"/>
                    <a:pt x="154155" y="312978"/>
                  </a:cubicBezTo>
                  <a:cubicBezTo>
                    <a:pt x="149476" y="315631"/>
                    <a:pt x="144797" y="317620"/>
                    <a:pt x="140118" y="318946"/>
                  </a:cubicBezTo>
                  <a:cubicBezTo>
                    <a:pt x="129423" y="321599"/>
                    <a:pt x="117392" y="322262"/>
                    <a:pt x="103355" y="316294"/>
                  </a:cubicBezTo>
                  <a:cubicBezTo>
                    <a:pt x="105360" y="313641"/>
                    <a:pt x="108034" y="310326"/>
                    <a:pt x="110039" y="307673"/>
                  </a:cubicBezTo>
                  <a:cubicBezTo>
                    <a:pt x="112713" y="305021"/>
                    <a:pt x="115387" y="303031"/>
                    <a:pt x="118060" y="300379"/>
                  </a:cubicBezTo>
                  <a:cubicBezTo>
                    <a:pt x="123408" y="295737"/>
                    <a:pt x="130092" y="291758"/>
                    <a:pt x="136776" y="289106"/>
                  </a:cubicBezTo>
                  <a:cubicBezTo>
                    <a:pt x="142123" y="286453"/>
                    <a:pt x="148139" y="284464"/>
                    <a:pt x="154155" y="283801"/>
                  </a:cubicBezTo>
                  <a:cubicBezTo>
                    <a:pt x="156829" y="283138"/>
                    <a:pt x="160171" y="282475"/>
                    <a:pt x="162845" y="282475"/>
                  </a:cubicBezTo>
                  <a:cubicBezTo>
                    <a:pt x="166187" y="281811"/>
                    <a:pt x="168860" y="281811"/>
                    <a:pt x="172202" y="281811"/>
                  </a:cubicBezTo>
                  <a:cubicBezTo>
                    <a:pt x="168860" y="281811"/>
                    <a:pt x="165518" y="281811"/>
                    <a:pt x="162176" y="281811"/>
                  </a:cubicBezTo>
                  <a:cubicBezTo>
                    <a:pt x="158834" y="281811"/>
                    <a:pt x="155492" y="281811"/>
                    <a:pt x="152150" y="282475"/>
                  </a:cubicBezTo>
                  <a:cubicBezTo>
                    <a:pt x="148808" y="283138"/>
                    <a:pt x="145466" y="283801"/>
                    <a:pt x="142123" y="284464"/>
                  </a:cubicBezTo>
                  <a:cubicBezTo>
                    <a:pt x="138781" y="285790"/>
                    <a:pt x="135439" y="287116"/>
                    <a:pt x="132097" y="288443"/>
                  </a:cubicBezTo>
                  <a:cubicBezTo>
                    <a:pt x="126081" y="291095"/>
                    <a:pt x="120066" y="294411"/>
                    <a:pt x="114718" y="299053"/>
                  </a:cubicBezTo>
                  <a:cubicBezTo>
                    <a:pt x="112045" y="301042"/>
                    <a:pt x="109371" y="303695"/>
                    <a:pt x="106697" y="305684"/>
                  </a:cubicBezTo>
                  <a:lnTo>
                    <a:pt x="102563" y="311016"/>
                  </a:lnTo>
                  <a:lnTo>
                    <a:pt x="100922" y="319513"/>
                  </a:lnTo>
                  <a:cubicBezTo>
                    <a:pt x="99591" y="326178"/>
                    <a:pt x="98260" y="332843"/>
                    <a:pt x="96930" y="340175"/>
                  </a:cubicBezTo>
                  <a:cubicBezTo>
                    <a:pt x="95599" y="346841"/>
                    <a:pt x="94934" y="354173"/>
                    <a:pt x="93603" y="360838"/>
                  </a:cubicBezTo>
                  <a:lnTo>
                    <a:pt x="93463" y="363094"/>
                  </a:lnTo>
                  <a:lnTo>
                    <a:pt x="94432" y="360495"/>
                  </a:lnTo>
                  <a:cubicBezTo>
                    <a:pt x="95747" y="357105"/>
                    <a:pt x="97719" y="355071"/>
                    <a:pt x="99691" y="352359"/>
                  </a:cubicBezTo>
                  <a:cubicBezTo>
                    <a:pt x="102977" y="347613"/>
                    <a:pt x="108236" y="344223"/>
                    <a:pt x="112837" y="341511"/>
                  </a:cubicBezTo>
                  <a:cubicBezTo>
                    <a:pt x="118096" y="338799"/>
                    <a:pt x="124012" y="336765"/>
                    <a:pt x="129270" y="336087"/>
                  </a:cubicBezTo>
                  <a:cubicBezTo>
                    <a:pt x="141102" y="333375"/>
                    <a:pt x="152277" y="333375"/>
                    <a:pt x="160822" y="334053"/>
                  </a:cubicBezTo>
                  <a:cubicBezTo>
                    <a:pt x="169367" y="334731"/>
                    <a:pt x="174626" y="336087"/>
                    <a:pt x="174626" y="336087"/>
                  </a:cubicBezTo>
                  <a:cubicBezTo>
                    <a:pt x="174626" y="336765"/>
                    <a:pt x="173311" y="340833"/>
                    <a:pt x="170025" y="346935"/>
                  </a:cubicBezTo>
                  <a:cubicBezTo>
                    <a:pt x="168710" y="349647"/>
                    <a:pt x="167395" y="353037"/>
                    <a:pt x="164766" y="356427"/>
                  </a:cubicBezTo>
                  <a:cubicBezTo>
                    <a:pt x="162794" y="359817"/>
                    <a:pt x="160165" y="363885"/>
                    <a:pt x="157535" y="367275"/>
                  </a:cubicBezTo>
                  <a:cubicBezTo>
                    <a:pt x="154906" y="371343"/>
                    <a:pt x="151619" y="374732"/>
                    <a:pt x="147675" y="378800"/>
                  </a:cubicBezTo>
                  <a:cubicBezTo>
                    <a:pt x="144389" y="382190"/>
                    <a:pt x="139788" y="385580"/>
                    <a:pt x="135186" y="388292"/>
                  </a:cubicBezTo>
                  <a:cubicBezTo>
                    <a:pt x="125326" y="394394"/>
                    <a:pt x="112837" y="398462"/>
                    <a:pt x="97061" y="396428"/>
                  </a:cubicBezTo>
                  <a:cubicBezTo>
                    <a:pt x="99033" y="388970"/>
                    <a:pt x="102977" y="381512"/>
                    <a:pt x="107578" y="375410"/>
                  </a:cubicBezTo>
                  <a:cubicBezTo>
                    <a:pt x="112180" y="368631"/>
                    <a:pt x="117438" y="363207"/>
                    <a:pt x="123354" y="358461"/>
                  </a:cubicBezTo>
                  <a:cubicBezTo>
                    <a:pt x="125984" y="356427"/>
                    <a:pt x="128613" y="354393"/>
                    <a:pt x="131242" y="352359"/>
                  </a:cubicBezTo>
                  <a:cubicBezTo>
                    <a:pt x="133872" y="351003"/>
                    <a:pt x="137158" y="349647"/>
                    <a:pt x="139788" y="348291"/>
                  </a:cubicBezTo>
                  <a:cubicBezTo>
                    <a:pt x="145703" y="345579"/>
                    <a:pt x="151619" y="343545"/>
                    <a:pt x="158193" y="342189"/>
                  </a:cubicBezTo>
                  <a:cubicBezTo>
                    <a:pt x="150962" y="342867"/>
                    <a:pt x="144389" y="344901"/>
                    <a:pt x="137158" y="347613"/>
                  </a:cubicBezTo>
                  <a:cubicBezTo>
                    <a:pt x="133872" y="348969"/>
                    <a:pt x="130585" y="350325"/>
                    <a:pt x="127956" y="352359"/>
                  </a:cubicBezTo>
                  <a:cubicBezTo>
                    <a:pt x="124669" y="354393"/>
                    <a:pt x="121382" y="356427"/>
                    <a:pt x="118753" y="358461"/>
                  </a:cubicBezTo>
                  <a:cubicBezTo>
                    <a:pt x="112837" y="363207"/>
                    <a:pt x="108236" y="368631"/>
                    <a:pt x="103634" y="374732"/>
                  </a:cubicBezTo>
                  <a:cubicBezTo>
                    <a:pt x="101005" y="377444"/>
                    <a:pt x="99033" y="380834"/>
                    <a:pt x="97719" y="384224"/>
                  </a:cubicBezTo>
                  <a:cubicBezTo>
                    <a:pt x="96404" y="386258"/>
                    <a:pt x="95747" y="387614"/>
                    <a:pt x="95089" y="389648"/>
                  </a:cubicBezTo>
                  <a:lnTo>
                    <a:pt x="93351" y="394428"/>
                  </a:lnTo>
                  <a:lnTo>
                    <a:pt x="96098" y="425659"/>
                  </a:lnTo>
                  <a:lnTo>
                    <a:pt x="100817" y="444206"/>
                  </a:lnTo>
                  <a:lnTo>
                    <a:pt x="102191" y="435471"/>
                  </a:lnTo>
                  <a:cubicBezTo>
                    <a:pt x="104867" y="429443"/>
                    <a:pt x="108882" y="424085"/>
                    <a:pt x="113566" y="419397"/>
                  </a:cubicBezTo>
                  <a:cubicBezTo>
                    <a:pt x="115573" y="417388"/>
                    <a:pt x="118250" y="415379"/>
                    <a:pt x="120926" y="414039"/>
                  </a:cubicBezTo>
                  <a:cubicBezTo>
                    <a:pt x="123603" y="412030"/>
                    <a:pt x="126279" y="410021"/>
                    <a:pt x="128955" y="408682"/>
                  </a:cubicBezTo>
                  <a:cubicBezTo>
                    <a:pt x="140330" y="403324"/>
                    <a:pt x="152375" y="399975"/>
                    <a:pt x="161742" y="397966"/>
                  </a:cubicBezTo>
                  <a:cubicBezTo>
                    <a:pt x="171110" y="395957"/>
                    <a:pt x="177801" y="395287"/>
                    <a:pt x="177801" y="395287"/>
                  </a:cubicBezTo>
                  <a:cubicBezTo>
                    <a:pt x="177132" y="395957"/>
                    <a:pt x="177132" y="395957"/>
                    <a:pt x="177132" y="395957"/>
                  </a:cubicBezTo>
                  <a:cubicBezTo>
                    <a:pt x="177132" y="396627"/>
                    <a:pt x="177132" y="400645"/>
                    <a:pt x="175794" y="407342"/>
                  </a:cubicBezTo>
                  <a:cubicBezTo>
                    <a:pt x="175124" y="410691"/>
                    <a:pt x="174455" y="414709"/>
                    <a:pt x="173117" y="418728"/>
                  </a:cubicBezTo>
                  <a:cubicBezTo>
                    <a:pt x="171779" y="422746"/>
                    <a:pt x="170441" y="427434"/>
                    <a:pt x="168433" y="432122"/>
                  </a:cubicBezTo>
                  <a:cubicBezTo>
                    <a:pt x="167095" y="436810"/>
                    <a:pt x="164419" y="441498"/>
                    <a:pt x="161742" y="446186"/>
                  </a:cubicBezTo>
                  <a:cubicBezTo>
                    <a:pt x="159066" y="450874"/>
                    <a:pt x="155051" y="455563"/>
                    <a:pt x="151036" y="460251"/>
                  </a:cubicBezTo>
                  <a:cubicBezTo>
                    <a:pt x="142338" y="469627"/>
                    <a:pt x="130963" y="477663"/>
                    <a:pt x="113566" y="481012"/>
                  </a:cubicBezTo>
                  <a:cubicBezTo>
                    <a:pt x="113566" y="463599"/>
                    <a:pt x="119588" y="446856"/>
                    <a:pt x="129625" y="433462"/>
                  </a:cubicBezTo>
                  <a:cubicBezTo>
                    <a:pt x="133639" y="427434"/>
                    <a:pt x="138323" y="422746"/>
                    <a:pt x="143676" y="418058"/>
                  </a:cubicBezTo>
                  <a:cubicBezTo>
                    <a:pt x="149029" y="413370"/>
                    <a:pt x="155051" y="409351"/>
                    <a:pt x="161742" y="406672"/>
                  </a:cubicBezTo>
                  <a:cubicBezTo>
                    <a:pt x="154382" y="409351"/>
                    <a:pt x="147691" y="413370"/>
                    <a:pt x="141000" y="418058"/>
                  </a:cubicBezTo>
                  <a:cubicBezTo>
                    <a:pt x="134978" y="423416"/>
                    <a:pt x="129625" y="428773"/>
                    <a:pt x="124941" y="435471"/>
                  </a:cubicBezTo>
                  <a:cubicBezTo>
                    <a:pt x="120257" y="441833"/>
                    <a:pt x="116410" y="449033"/>
                    <a:pt x="113650" y="456735"/>
                  </a:cubicBezTo>
                  <a:lnTo>
                    <a:pt x="109908" y="475788"/>
                  </a:lnTo>
                  <a:lnTo>
                    <a:pt x="122876" y="508811"/>
                  </a:lnTo>
                  <a:lnTo>
                    <a:pt x="133354" y="530555"/>
                  </a:lnTo>
                  <a:lnTo>
                    <a:pt x="132152" y="521216"/>
                  </a:lnTo>
                  <a:cubicBezTo>
                    <a:pt x="132811" y="514522"/>
                    <a:pt x="135447" y="507827"/>
                    <a:pt x="138741" y="501803"/>
                  </a:cubicBezTo>
                  <a:cubicBezTo>
                    <a:pt x="142036" y="495778"/>
                    <a:pt x="145990" y="490422"/>
                    <a:pt x="151262" y="485067"/>
                  </a:cubicBezTo>
                  <a:cubicBezTo>
                    <a:pt x="155874" y="480381"/>
                    <a:pt x="161146" y="476364"/>
                    <a:pt x="166418" y="472348"/>
                  </a:cubicBezTo>
                  <a:cubicBezTo>
                    <a:pt x="171690" y="469001"/>
                    <a:pt x="176302" y="465654"/>
                    <a:pt x="180915" y="463645"/>
                  </a:cubicBezTo>
                  <a:cubicBezTo>
                    <a:pt x="190141" y="458290"/>
                    <a:pt x="196071" y="455612"/>
                    <a:pt x="196071" y="455612"/>
                  </a:cubicBezTo>
                  <a:cubicBezTo>
                    <a:pt x="196071" y="456282"/>
                    <a:pt x="196071" y="456282"/>
                    <a:pt x="196071" y="456282"/>
                  </a:cubicBezTo>
                  <a:cubicBezTo>
                    <a:pt x="196730" y="457620"/>
                    <a:pt x="200025" y="475026"/>
                    <a:pt x="198707" y="497117"/>
                  </a:cubicBezTo>
                  <a:cubicBezTo>
                    <a:pt x="198048" y="507827"/>
                    <a:pt x="195412" y="519877"/>
                    <a:pt x="189482" y="531927"/>
                  </a:cubicBezTo>
                  <a:cubicBezTo>
                    <a:pt x="183551" y="543977"/>
                    <a:pt x="174325" y="556696"/>
                    <a:pt x="157192" y="566068"/>
                  </a:cubicBezTo>
                  <a:cubicBezTo>
                    <a:pt x="152580" y="547324"/>
                    <a:pt x="153239" y="527910"/>
                    <a:pt x="159169" y="511175"/>
                  </a:cubicBezTo>
                  <a:cubicBezTo>
                    <a:pt x="163782" y="496447"/>
                    <a:pt x="172349" y="483059"/>
                    <a:pt x="183551" y="472348"/>
                  </a:cubicBezTo>
                  <a:cubicBezTo>
                    <a:pt x="170372" y="483728"/>
                    <a:pt x="160487" y="497786"/>
                    <a:pt x="154557" y="513852"/>
                  </a:cubicBezTo>
                  <a:cubicBezTo>
                    <a:pt x="151921" y="522555"/>
                    <a:pt x="150603" y="531257"/>
                    <a:pt x="149944" y="539960"/>
                  </a:cubicBezTo>
                  <a:cubicBezTo>
                    <a:pt x="149944" y="543977"/>
                    <a:pt x="149944" y="548663"/>
                    <a:pt x="150603" y="553349"/>
                  </a:cubicBezTo>
                  <a:lnTo>
                    <a:pt x="151874" y="561961"/>
                  </a:lnTo>
                  <a:lnTo>
                    <a:pt x="166785" y="582797"/>
                  </a:lnTo>
                  <a:lnTo>
                    <a:pt x="190781" y="607384"/>
                  </a:lnTo>
                  <a:lnTo>
                    <a:pt x="188663" y="600254"/>
                  </a:lnTo>
                  <a:cubicBezTo>
                    <a:pt x="187325" y="592963"/>
                    <a:pt x="187994" y="585672"/>
                    <a:pt x="190002" y="578381"/>
                  </a:cubicBezTo>
                  <a:cubicBezTo>
                    <a:pt x="191340" y="571090"/>
                    <a:pt x="194687" y="563799"/>
                    <a:pt x="198033" y="557171"/>
                  </a:cubicBezTo>
                  <a:cubicBezTo>
                    <a:pt x="205395" y="544577"/>
                    <a:pt x="215433" y="533310"/>
                    <a:pt x="223464" y="525356"/>
                  </a:cubicBezTo>
                  <a:cubicBezTo>
                    <a:pt x="230826" y="517402"/>
                    <a:pt x="236849" y="512762"/>
                    <a:pt x="236849" y="512762"/>
                  </a:cubicBezTo>
                  <a:cubicBezTo>
                    <a:pt x="236849" y="513425"/>
                    <a:pt x="236849" y="513425"/>
                    <a:pt x="236849" y="513425"/>
                  </a:cubicBezTo>
                  <a:cubicBezTo>
                    <a:pt x="238188" y="514751"/>
                    <a:pt x="247557" y="531984"/>
                    <a:pt x="252242" y="555845"/>
                  </a:cubicBezTo>
                  <a:cubicBezTo>
                    <a:pt x="254249" y="561148"/>
                    <a:pt x="254919" y="567776"/>
                    <a:pt x="254919" y="574404"/>
                  </a:cubicBezTo>
                  <a:cubicBezTo>
                    <a:pt x="255588" y="577718"/>
                    <a:pt x="255588" y="581033"/>
                    <a:pt x="254919" y="584347"/>
                  </a:cubicBezTo>
                  <a:cubicBezTo>
                    <a:pt x="254919" y="588324"/>
                    <a:pt x="254249" y="591638"/>
                    <a:pt x="253580" y="594952"/>
                  </a:cubicBezTo>
                  <a:cubicBezTo>
                    <a:pt x="250903" y="609534"/>
                    <a:pt x="244211" y="624779"/>
                    <a:pt x="228818" y="639361"/>
                  </a:cubicBezTo>
                  <a:cubicBezTo>
                    <a:pt x="218779" y="621465"/>
                    <a:pt x="213425" y="600917"/>
                    <a:pt x="214764" y="581695"/>
                  </a:cubicBezTo>
                  <a:cubicBezTo>
                    <a:pt x="214764" y="573742"/>
                    <a:pt x="216102" y="565125"/>
                    <a:pt x="218779" y="557171"/>
                  </a:cubicBezTo>
                  <a:cubicBezTo>
                    <a:pt x="220787" y="549217"/>
                    <a:pt x="224803" y="541263"/>
                    <a:pt x="228818" y="534635"/>
                  </a:cubicBezTo>
                  <a:cubicBezTo>
                    <a:pt x="223464" y="541926"/>
                    <a:pt x="219449" y="550543"/>
                    <a:pt x="216102" y="559159"/>
                  </a:cubicBezTo>
                  <a:cubicBezTo>
                    <a:pt x="214764" y="563799"/>
                    <a:pt x="213425" y="567776"/>
                    <a:pt x="212756" y="572416"/>
                  </a:cubicBezTo>
                  <a:cubicBezTo>
                    <a:pt x="212087" y="577056"/>
                    <a:pt x="211418" y="581695"/>
                    <a:pt x="210749" y="586335"/>
                  </a:cubicBezTo>
                  <a:cubicBezTo>
                    <a:pt x="210414" y="595615"/>
                    <a:pt x="211418" y="605226"/>
                    <a:pt x="213676" y="614588"/>
                  </a:cubicBezTo>
                  <a:lnTo>
                    <a:pt x="222003" y="635896"/>
                  </a:lnTo>
                  <a:lnTo>
                    <a:pt x="225996" y="639453"/>
                  </a:lnTo>
                  <a:cubicBezTo>
                    <a:pt x="231318" y="643452"/>
                    <a:pt x="235975" y="648118"/>
                    <a:pt x="241298" y="652117"/>
                  </a:cubicBezTo>
                  <a:cubicBezTo>
                    <a:pt x="243959" y="654117"/>
                    <a:pt x="245955" y="656116"/>
                    <a:pt x="248616" y="658116"/>
                  </a:cubicBezTo>
                  <a:cubicBezTo>
                    <a:pt x="251277" y="660115"/>
                    <a:pt x="253938" y="662115"/>
                    <a:pt x="256599" y="664115"/>
                  </a:cubicBezTo>
                  <a:lnTo>
                    <a:pt x="280415" y="678120"/>
                  </a:lnTo>
                  <a:lnTo>
                    <a:pt x="272011" y="667083"/>
                  </a:lnTo>
                  <a:cubicBezTo>
                    <a:pt x="270019" y="663757"/>
                    <a:pt x="268692" y="659765"/>
                    <a:pt x="268028" y="655774"/>
                  </a:cubicBezTo>
                  <a:cubicBezTo>
                    <a:pt x="267364" y="651782"/>
                    <a:pt x="266700" y="647791"/>
                    <a:pt x="266700" y="643799"/>
                  </a:cubicBezTo>
                  <a:cubicBezTo>
                    <a:pt x="266700" y="635151"/>
                    <a:pt x="267364" y="627168"/>
                    <a:pt x="269355" y="619186"/>
                  </a:cubicBezTo>
                  <a:cubicBezTo>
                    <a:pt x="273339" y="603885"/>
                    <a:pt x="280641" y="589250"/>
                    <a:pt x="286616" y="578606"/>
                  </a:cubicBezTo>
                  <a:cubicBezTo>
                    <a:pt x="291927" y="567962"/>
                    <a:pt x="297238" y="561975"/>
                    <a:pt x="297238" y="561975"/>
                  </a:cubicBezTo>
                  <a:cubicBezTo>
                    <a:pt x="298566" y="563306"/>
                    <a:pt x="313834" y="579271"/>
                    <a:pt x="325784" y="603220"/>
                  </a:cubicBezTo>
                  <a:cubicBezTo>
                    <a:pt x="331759" y="615194"/>
                    <a:pt x="337070" y="628499"/>
                    <a:pt x="338397" y="644465"/>
                  </a:cubicBezTo>
                  <a:cubicBezTo>
                    <a:pt x="339725" y="660430"/>
                    <a:pt x="336406" y="678392"/>
                    <a:pt x="324456" y="697684"/>
                  </a:cubicBezTo>
                  <a:cubicBezTo>
                    <a:pt x="308523" y="681718"/>
                    <a:pt x="297902" y="661761"/>
                    <a:pt x="293918" y="640473"/>
                  </a:cubicBezTo>
                  <a:cubicBezTo>
                    <a:pt x="291927" y="631825"/>
                    <a:pt x="290599" y="622512"/>
                    <a:pt x="290599" y="613864"/>
                  </a:cubicBezTo>
                  <a:cubicBezTo>
                    <a:pt x="291263" y="609207"/>
                    <a:pt x="291263" y="604550"/>
                    <a:pt x="291927" y="599894"/>
                  </a:cubicBezTo>
                  <a:cubicBezTo>
                    <a:pt x="292591" y="595902"/>
                    <a:pt x="293255" y="591246"/>
                    <a:pt x="294582" y="586589"/>
                  </a:cubicBezTo>
                  <a:cubicBezTo>
                    <a:pt x="293255" y="591911"/>
                    <a:pt x="291927" y="596568"/>
                    <a:pt x="290599" y="601224"/>
                  </a:cubicBezTo>
                  <a:cubicBezTo>
                    <a:pt x="289935" y="606546"/>
                    <a:pt x="289271" y="611203"/>
                    <a:pt x="288607" y="616525"/>
                  </a:cubicBezTo>
                  <a:cubicBezTo>
                    <a:pt x="287944" y="626503"/>
                    <a:pt x="289271" y="636482"/>
                    <a:pt x="291263" y="646460"/>
                  </a:cubicBezTo>
                  <a:cubicBezTo>
                    <a:pt x="293255" y="656439"/>
                    <a:pt x="296740" y="666251"/>
                    <a:pt x="301553" y="675565"/>
                  </a:cubicBezTo>
                  <a:lnTo>
                    <a:pt x="319025" y="700553"/>
                  </a:lnTo>
                  <a:lnTo>
                    <a:pt x="374356" y="720771"/>
                  </a:lnTo>
                  <a:cubicBezTo>
                    <a:pt x="383005" y="723437"/>
                    <a:pt x="390988" y="725437"/>
                    <a:pt x="398306" y="727436"/>
                  </a:cubicBezTo>
                  <a:cubicBezTo>
                    <a:pt x="406290" y="729436"/>
                    <a:pt x="412943" y="730769"/>
                    <a:pt x="418930" y="732102"/>
                  </a:cubicBezTo>
                  <a:cubicBezTo>
                    <a:pt x="431571" y="734102"/>
                    <a:pt x="441550" y="736101"/>
                    <a:pt x="448203" y="737434"/>
                  </a:cubicBezTo>
                  <a:cubicBezTo>
                    <a:pt x="455521" y="738767"/>
                    <a:pt x="458848" y="739434"/>
                    <a:pt x="458848" y="739434"/>
                  </a:cubicBezTo>
                  <a:cubicBezTo>
                    <a:pt x="466166" y="740767"/>
                    <a:pt x="471488" y="747432"/>
                    <a:pt x="470157" y="754764"/>
                  </a:cubicBezTo>
                  <a:cubicBezTo>
                    <a:pt x="468827" y="762096"/>
                    <a:pt x="462174" y="766762"/>
                    <a:pt x="454191" y="765429"/>
                  </a:cubicBezTo>
                  <a:cubicBezTo>
                    <a:pt x="454191" y="765429"/>
                    <a:pt x="450864" y="764763"/>
                    <a:pt x="443546" y="763429"/>
                  </a:cubicBezTo>
                  <a:cubicBezTo>
                    <a:pt x="436228" y="762096"/>
                    <a:pt x="426248" y="759430"/>
                    <a:pt x="412943" y="756097"/>
                  </a:cubicBezTo>
                  <a:cubicBezTo>
                    <a:pt x="406955" y="754098"/>
                    <a:pt x="399637" y="752098"/>
                    <a:pt x="392319" y="749432"/>
                  </a:cubicBezTo>
                  <a:lnTo>
                    <a:pt x="368661" y="740464"/>
                  </a:lnTo>
                  <a:lnTo>
                    <a:pt x="369227" y="740919"/>
                  </a:lnTo>
                  <a:cubicBezTo>
                    <a:pt x="346095" y="741584"/>
                    <a:pt x="322963" y="744906"/>
                    <a:pt x="300492" y="751552"/>
                  </a:cubicBezTo>
                  <a:cubicBezTo>
                    <a:pt x="278681" y="758197"/>
                    <a:pt x="256871" y="766836"/>
                    <a:pt x="238365" y="779462"/>
                  </a:cubicBezTo>
                  <a:cubicBezTo>
                    <a:pt x="256210" y="769494"/>
                    <a:pt x="276038" y="762184"/>
                    <a:pt x="297187" y="756868"/>
                  </a:cubicBezTo>
                  <a:cubicBezTo>
                    <a:pt x="320980" y="750223"/>
                    <a:pt x="345434" y="746900"/>
                    <a:pt x="369888" y="746900"/>
                  </a:cubicBezTo>
                  <a:cubicBezTo>
                    <a:pt x="365262" y="770159"/>
                    <a:pt x="354687" y="785443"/>
                    <a:pt x="339486" y="795411"/>
                  </a:cubicBezTo>
                  <a:cubicBezTo>
                    <a:pt x="335520" y="798069"/>
                    <a:pt x="331555" y="800063"/>
                    <a:pt x="327589" y="801392"/>
                  </a:cubicBezTo>
                  <a:cubicBezTo>
                    <a:pt x="322963" y="803385"/>
                    <a:pt x="318997" y="804714"/>
                    <a:pt x="314371" y="805379"/>
                  </a:cubicBezTo>
                  <a:cubicBezTo>
                    <a:pt x="305118" y="807373"/>
                    <a:pt x="295204" y="808037"/>
                    <a:pt x="285951" y="808037"/>
                  </a:cubicBezTo>
                  <a:cubicBezTo>
                    <a:pt x="266785" y="807373"/>
                    <a:pt x="248279" y="803385"/>
                    <a:pt x="233739" y="798069"/>
                  </a:cubicBezTo>
                  <a:cubicBezTo>
                    <a:pt x="230434" y="796740"/>
                    <a:pt x="227130" y="795411"/>
                    <a:pt x="224486" y="794746"/>
                  </a:cubicBezTo>
                  <a:cubicBezTo>
                    <a:pt x="221181" y="793417"/>
                    <a:pt x="218538" y="792088"/>
                    <a:pt x="216555" y="791424"/>
                  </a:cubicBezTo>
                  <a:cubicBezTo>
                    <a:pt x="212589" y="788766"/>
                    <a:pt x="209285" y="787437"/>
                    <a:pt x="208624" y="787437"/>
                  </a:cubicBezTo>
                  <a:cubicBezTo>
                    <a:pt x="208624" y="787437"/>
                    <a:pt x="208624" y="787437"/>
                    <a:pt x="207963" y="787437"/>
                  </a:cubicBezTo>
                  <a:cubicBezTo>
                    <a:pt x="207963" y="787437"/>
                    <a:pt x="213250" y="780127"/>
                    <a:pt x="221842" y="771488"/>
                  </a:cubicBezTo>
                  <a:cubicBezTo>
                    <a:pt x="231095" y="762184"/>
                    <a:pt x="243653" y="750887"/>
                    <a:pt x="258193" y="741584"/>
                  </a:cubicBezTo>
                  <a:cubicBezTo>
                    <a:pt x="266124" y="736932"/>
                    <a:pt x="273394" y="732280"/>
                    <a:pt x="281986" y="728957"/>
                  </a:cubicBezTo>
                  <a:cubicBezTo>
                    <a:pt x="290578" y="725635"/>
                    <a:pt x="298509" y="723641"/>
                    <a:pt x="307762" y="722312"/>
                  </a:cubicBezTo>
                  <a:cubicBezTo>
                    <a:pt x="312388" y="722312"/>
                    <a:pt x="317015" y="722312"/>
                    <a:pt x="321641" y="722312"/>
                  </a:cubicBezTo>
                  <a:lnTo>
                    <a:pt x="333587" y="724600"/>
                  </a:lnTo>
                  <a:lnTo>
                    <a:pt x="310488" y="714105"/>
                  </a:lnTo>
                  <a:lnTo>
                    <a:pt x="257702" y="683806"/>
                  </a:lnTo>
                  <a:lnTo>
                    <a:pt x="258355" y="684320"/>
                  </a:lnTo>
                  <a:cubicBezTo>
                    <a:pt x="259020" y="684993"/>
                    <a:pt x="259685" y="685666"/>
                    <a:pt x="260350" y="687011"/>
                  </a:cubicBezTo>
                  <a:cubicBezTo>
                    <a:pt x="239740" y="682302"/>
                    <a:pt x="217800" y="680957"/>
                    <a:pt x="196524" y="681630"/>
                  </a:cubicBezTo>
                  <a:cubicBezTo>
                    <a:pt x="191205" y="681630"/>
                    <a:pt x="185887" y="681630"/>
                    <a:pt x="180568" y="682302"/>
                  </a:cubicBezTo>
                  <a:cubicBezTo>
                    <a:pt x="175249" y="682975"/>
                    <a:pt x="169930" y="683648"/>
                    <a:pt x="164611" y="684320"/>
                  </a:cubicBezTo>
                  <a:cubicBezTo>
                    <a:pt x="153974" y="686338"/>
                    <a:pt x="144001" y="688356"/>
                    <a:pt x="134028" y="692392"/>
                  </a:cubicBezTo>
                  <a:cubicBezTo>
                    <a:pt x="143336" y="689702"/>
                    <a:pt x="152644" y="687684"/>
                    <a:pt x="162617" y="687011"/>
                  </a:cubicBezTo>
                  <a:cubicBezTo>
                    <a:pt x="171925" y="685666"/>
                    <a:pt x="181898" y="685666"/>
                    <a:pt x="191870" y="685666"/>
                  </a:cubicBezTo>
                  <a:cubicBezTo>
                    <a:pt x="214475" y="684993"/>
                    <a:pt x="237745" y="687684"/>
                    <a:pt x="259685" y="692392"/>
                  </a:cubicBezTo>
                  <a:cubicBezTo>
                    <a:pt x="251042" y="712572"/>
                    <a:pt x="237745" y="724680"/>
                    <a:pt x="221789" y="730062"/>
                  </a:cubicBezTo>
                  <a:cubicBezTo>
                    <a:pt x="213810" y="732752"/>
                    <a:pt x="205167" y="733425"/>
                    <a:pt x="196524" y="733425"/>
                  </a:cubicBezTo>
                  <a:cubicBezTo>
                    <a:pt x="187881" y="733425"/>
                    <a:pt x="179238" y="732080"/>
                    <a:pt x="170595" y="729389"/>
                  </a:cubicBezTo>
                  <a:cubicBezTo>
                    <a:pt x="166606" y="728044"/>
                    <a:pt x="161952" y="726698"/>
                    <a:pt x="157963" y="724680"/>
                  </a:cubicBezTo>
                  <a:cubicBezTo>
                    <a:pt x="153974" y="723335"/>
                    <a:pt x="149985" y="721317"/>
                    <a:pt x="145996" y="719972"/>
                  </a:cubicBezTo>
                  <a:cubicBezTo>
                    <a:pt x="138682" y="715936"/>
                    <a:pt x="131369" y="711900"/>
                    <a:pt x="126050" y="707864"/>
                  </a:cubicBezTo>
                  <a:cubicBezTo>
                    <a:pt x="114083" y="699792"/>
                    <a:pt x="106105" y="693065"/>
                    <a:pt x="105440" y="692392"/>
                  </a:cubicBezTo>
                  <a:cubicBezTo>
                    <a:pt x="105440" y="692392"/>
                    <a:pt x="105440" y="692392"/>
                    <a:pt x="104775" y="691720"/>
                  </a:cubicBezTo>
                  <a:cubicBezTo>
                    <a:pt x="104775" y="691720"/>
                    <a:pt x="110759" y="687011"/>
                    <a:pt x="120731" y="680957"/>
                  </a:cubicBezTo>
                  <a:cubicBezTo>
                    <a:pt x="131369" y="674903"/>
                    <a:pt x="145331" y="667504"/>
                    <a:pt x="160622" y="662795"/>
                  </a:cubicBezTo>
                  <a:cubicBezTo>
                    <a:pt x="175914" y="657413"/>
                    <a:pt x="192535" y="654050"/>
                    <a:pt x="209156" y="656741"/>
                  </a:cubicBezTo>
                  <a:lnTo>
                    <a:pt x="222063" y="661064"/>
                  </a:lnTo>
                  <a:lnTo>
                    <a:pt x="213356" y="654783"/>
                  </a:lnTo>
                  <a:cubicBezTo>
                    <a:pt x="202711" y="646118"/>
                    <a:pt x="192732" y="636120"/>
                    <a:pt x="182752" y="625455"/>
                  </a:cubicBezTo>
                  <a:lnTo>
                    <a:pt x="173686" y="614157"/>
                  </a:lnTo>
                  <a:lnTo>
                    <a:pt x="174626" y="616033"/>
                  </a:lnTo>
                  <a:cubicBezTo>
                    <a:pt x="157216" y="607344"/>
                    <a:pt x="137797" y="599991"/>
                    <a:pt x="118379" y="595312"/>
                  </a:cubicBezTo>
                  <a:cubicBezTo>
                    <a:pt x="98960" y="590633"/>
                    <a:pt x="78872" y="588628"/>
                    <a:pt x="59453" y="589296"/>
                  </a:cubicBezTo>
                  <a:cubicBezTo>
                    <a:pt x="76863" y="589965"/>
                    <a:pt x="95612" y="593307"/>
                    <a:pt x="113022" y="597986"/>
                  </a:cubicBezTo>
                  <a:cubicBezTo>
                    <a:pt x="133780" y="603333"/>
                    <a:pt x="153868" y="611354"/>
                    <a:pt x="172617" y="620712"/>
                  </a:cubicBezTo>
                  <a:cubicBezTo>
                    <a:pt x="159894" y="636754"/>
                    <a:pt x="145163" y="644107"/>
                    <a:pt x="129762" y="644775"/>
                  </a:cubicBezTo>
                  <a:cubicBezTo>
                    <a:pt x="114361" y="646112"/>
                    <a:pt x="98290" y="640765"/>
                    <a:pt x="83559" y="632075"/>
                  </a:cubicBezTo>
                  <a:cubicBezTo>
                    <a:pt x="69497" y="623386"/>
                    <a:pt x="56774" y="611354"/>
                    <a:pt x="48069" y="601328"/>
                  </a:cubicBezTo>
                  <a:cubicBezTo>
                    <a:pt x="39364" y="591302"/>
                    <a:pt x="34677" y="583281"/>
                    <a:pt x="34008" y="581944"/>
                  </a:cubicBezTo>
                  <a:cubicBezTo>
                    <a:pt x="34008" y="581944"/>
                    <a:pt x="34008" y="581944"/>
                    <a:pt x="33338" y="581944"/>
                  </a:cubicBezTo>
                  <a:cubicBezTo>
                    <a:pt x="33338" y="581944"/>
                    <a:pt x="40034" y="578602"/>
                    <a:pt x="50748" y="575928"/>
                  </a:cubicBezTo>
                  <a:cubicBezTo>
                    <a:pt x="60792" y="573254"/>
                    <a:pt x="75523" y="570581"/>
                    <a:pt x="90255" y="569912"/>
                  </a:cubicBezTo>
                  <a:cubicBezTo>
                    <a:pt x="98290" y="569912"/>
                    <a:pt x="105656" y="569912"/>
                    <a:pt x="113691" y="571249"/>
                  </a:cubicBezTo>
                  <a:cubicBezTo>
                    <a:pt x="117039" y="571249"/>
                    <a:pt x="121057" y="571917"/>
                    <a:pt x="124405" y="573254"/>
                  </a:cubicBezTo>
                  <a:cubicBezTo>
                    <a:pt x="128423" y="573923"/>
                    <a:pt x="131771" y="575259"/>
                    <a:pt x="135788" y="577265"/>
                  </a:cubicBezTo>
                  <a:lnTo>
                    <a:pt x="153817" y="589161"/>
                  </a:lnTo>
                  <a:lnTo>
                    <a:pt x="129529" y="555468"/>
                  </a:lnTo>
                  <a:lnTo>
                    <a:pt x="113470" y="528346"/>
                  </a:lnTo>
                  <a:lnTo>
                    <a:pt x="71006" y="498021"/>
                  </a:lnTo>
                  <a:cubicBezTo>
                    <a:pt x="62968" y="493347"/>
                    <a:pt x="54930" y="488672"/>
                    <a:pt x="46221" y="485334"/>
                  </a:cubicBezTo>
                  <a:cubicBezTo>
                    <a:pt x="38183" y="481995"/>
                    <a:pt x="29474" y="478656"/>
                    <a:pt x="20766" y="476653"/>
                  </a:cubicBezTo>
                  <a:cubicBezTo>
                    <a:pt x="28804" y="479324"/>
                    <a:pt x="36173" y="482662"/>
                    <a:pt x="43542" y="486001"/>
                  </a:cubicBezTo>
                  <a:cubicBezTo>
                    <a:pt x="51580" y="490008"/>
                    <a:pt x="58949" y="494014"/>
                    <a:pt x="65647" y="498689"/>
                  </a:cubicBezTo>
                  <a:cubicBezTo>
                    <a:pt x="83064" y="508705"/>
                    <a:pt x="99141" y="520724"/>
                    <a:pt x="113208" y="534080"/>
                  </a:cubicBezTo>
                  <a:cubicBezTo>
                    <a:pt x="105170" y="539422"/>
                    <a:pt x="97801" y="542760"/>
                    <a:pt x="90433" y="544764"/>
                  </a:cubicBezTo>
                  <a:cubicBezTo>
                    <a:pt x="83064" y="546099"/>
                    <a:pt x="75696" y="546099"/>
                    <a:pt x="68997" y="544764"/>
                  </a:cubicBezTo>
                  <a:cubicBezTo>
                    <a:pt x="54930" y="541425"/>
                    <a:pt x="41532" y="532744"/>
                    <a:pt x="31484" y="520724"/>
                  </a:cubicBezTo>
                  <a:cubicBezTo>
                    <a:pt x="28804" y="518053"/>
                    <a:pt x="26125" y="515382"/>
                    <a:pt x="23445" y="512044"/>
                  </a:cubicBezTo>
                  <a:cubicBezTo>
                    <a:pt x="21436" y="508705"/>
                    <a:pt x="19426" y="506034"/>
                    <a:pt x="17417" y="502695"/>
                  </a:cubicBezTo>
                  <a:cubicBezTo>
                    <a:pt x="13397" y="496018"/>
                    <a:pt x="10048" y="490008"/>
                    <a:pt x="7369" y="484666"/>
                  </a:cubicBezTo>
                  <a:cubicBezTo>
                    <a:pt x="2679" y="473314"/>
                    <a:pt x="670" y="464633"/>
                    <a:pt x="0" y="463298"/>
                  </a:cubicBezTo>
                  <a:cubicBezTo>
                    <a:pt x="0" y="463298"/>
                    <a:pt x="0" y="463298"/>
                    <a:pt x="0" y="462630"/>
                  </a:cubicBezTo>
                  <a:cubicBezTo>
                    <a:pt x="0" y="462630"/>
                    <a:pt x="1507" y="462463"/>
                    <a:pt x="4354" y="462379"/>
                  </a:cubicBezTo>
                  <a:cubicBezTo>
                    <a:pt x="7201" y="462296"/>
                    <a:pt x="11388" y="462296"/>
                    <a:pt x="16747" y="462630"/>
                  </a:cubicBezTo>
                  <a:cubicBezTo>
                    <a:pt x="26795" y="462630"/>
                    <a:pt x="40192" y="463965"/>
                    <a:pt x="53590" y="467972"/>
                  </a:cubicBezTo>
                  <a:cubicBezTo>
                    <a:pt x="66987" y="471311"/>
                    <a:pt x="80385" y="476653"/>
                    <a:pt x="91103" y="486001"/>
                  </a:cubicBezTo>
                  <a:lnTo>
                    <a:pt x="102524" y="505609"/>
                  </a:lnTo>
                  <a:lnTo>
                    <a:pt x="90942" y="472817"/>
                  </a:lnTo>
                  <a:lnTo>
                    <a:pt x="84969" y="438545"/>
                  </a:lnTo>
                  <a:lnTo>
                    <a:pt x="71703" y="418414"/>
                  </a:lnTo>
                  <a:cubicBezTo>
                    <a:pt x="66361" y="411763"/>
                    <a:pt x="61019" y="405113"/>
                    <a:pt x="55009" y="399128"/>
                  </a:cubicBezTo>
                  <a:cubicBezTo>
                    <a:pt x="52338" y="395802"/>
                    <a:pt x="48999" y="393142"/>
                    <a:pt x="46328" y="389817"/>
                  </a:cubicBezTo>
                  <a:cubicBezTo>
                    <a:pt x="42989" y="387157"/>
                    <a:pt x="39650" y="384497"/>
                    <a:pt x="36979" y="381172"/>
                  </a:cubicBezTo>
                  <a:cubicBezTo>
                    <a:pt x="33641" y="378512"/>
                    <a:pt x="30302" y="376517"/>
                    <a:pt x="26963" y="373856"/>
                  </a:cubicBezTo>
                  <a:cubicBezTo>
                    <a:pt x="23624" y="371196"/>
                    <a:pt x="20285" y="369201"/>
                    <a:pt x="16279" y="367206"/>
                  </a:cubicBezTo>
                  <a:cubicBezTo>
                    <a:pt x="22289" y="371196"/>
                    <a:pt x="28298" y="376517"/>
                    <a:pt x="34308" y="381837"/>
                  </a:cubicBezTo>
                  <a:cubicBezTo>
                    <a:pt x="36979" y="383832"/>
                    <a:pt x="39650" y="387157"/>
                    <a:pt x="42321" y="389817"/>
                  </a:cubicBezTo>
                  <a:cubicBezTo>
                    <a:pt x="44992" y="392477"/>
                    <a:pt x="47664" y="395137"/>
                    <a:pt x="50335" y="398463"/>
                  </a:cubicBezTo>
                  <a:cubicBezTo>
                    <a:pt x="56344" y="405113"/>
                    <a:pt x="62354" y="412428"/>
                    <a:pt x="67029" y="419744"/>
                  </a:cubicBezTo>
                  <a:cubicBezTo>
                    <a:pt x="69700" y="423069"/>
                    <a:pt x="72371" y="427059"/>
                    <a:pt x="75042" y="430384"/>
                  </a:cubicBezTo>
                  <a:cubicBezTo>
                    <a:pt x="77045" y="434374"/>
                    <a:pt x="79716" y="438365"/>
                    <a:pt x="81719" y="442355"/>
                  </a:cubicBezTo>
                  <a:cubicBezTo>
                    <a:pt x="65693" y="447675"/>
                    <a:pt x="51670" y="446345"/>
                    <a:pt x="40318" y="439695"/>
                  </a:cubicBezTo>
                  <a:cubicBezTo>
                    <a:pt x="34308" y="436370"/>
                    <a:pt x="29634" y="431714"/>
                    <a:pt x="24960" y="426394"/>
                  </a:cubicBezTo>
                  <a:cubicBezTo>
                    <a:pt x="20285" y="421074"/>
                    <a:pt x="16946" y="415088"/>
                    <a:pt x="13608" y="408438"/>
                  </a:cubicBezTo>
                  <a:cubicBezTo>
                    <a:pt x="10937" y="401788"/>
                    <a:pt x="8266" y="395137"/>
                    <a:pt x="6262" y="388487"/>
                  </a:cubicBezTo>
                  <a:cubicBezTo>
                    <a:pt x="4927" y="382502"/>
                    <a:pt x="3591" y="375851"/>
                    <a:pt x="2923" y="370531"/>
                  </a:cubicBezTo>
                  <a:cubicBezTo>
                    <a:pt x="1588" y="359226"/>
                    <a:pt x="1588" y="351245"/>
                    <a:pt x="1588" y="349915"/>
                  </a:cubicBezTo>
                  <a:cubicBezTo>
                    <a:pt x="1588" y="349915"/>
                    <a:pt x="1588" y="349915"/>
                    <a:pt x="1588" y="349250"/>
                  </a:cubicBezTo>
                  <a:cubicBezTo>
                    <a:pt x="1588" y="349250"/>
                    <a:pt x="7598" y="350580"/>
                    <a:pt x="16279" y="353240"/>
                  </a:cubicBezTo>
                  <a:cubicBezTo>
                    <a:pt x="24960" y="356565"/>
                    <a:pt x="36979" y="361221"/>
                    <a:pt x="47664" y="367871"/>
                  </a:cubicBezTo>
                  <a:cubicBezTo>
                    <a:pt x="53006" y="371196"/>
                    <a:pt x="58348" y="375186"/>
                    <a:pt x="63022" y="379177"/>
                  </a:cubicBezTo>
                  <a:cubicBezTo>
                    <a:pt x="68364" y="383832"/>
                    <a:pt x="72371" y="388487"/>
                    <a:pt x="75710" y="393807"/>
                  </a:cubicBezTo>
                  <a:cubicBezTo>
                    <a:pt x="77713" y="396468"/>
                    <a:pt x="79048" y="399793"/>
                    <a:pt x="80384" y="402453"/>
                  </a:cubicBezTo>
                  <a:lnTo>
                    <a:pt x="82454" y="408637"/>
                  </a:lnTo>
                  <a:lnTo>
                    <a:pt x="81628" y="382168"/>
                  </a:lnTo>
                  <a:cubicBezTo>
                    <a:pt x="81628" y="374836"/>
                    <a:pt x="82294" y="367504"/>
                    <a:pt x="82294" y="360172"/>
                  </a:cubicBezTo>
                  <a:lnTo>
                    <a:pt x="83068" y="351641"/>
                  </a:lnTo>
                  <a:lnTo>
                    <a:pt x="82947" y="352007"/>
                  </a:lnTo>
                  <a:cubicBezTo>
                    <a:pt x="82285" y="350002"/>
                    <a:pt x="81624" y="347996"/>
                    <a:pt x="81624" y="346659"/>
                  </a:cubicBezTo>
                  <a:cubicBezTo>
                    <a:pt x="80962" y="344654"/>
                    <a:pt x="80301" y="342649"/>
                    <a:pt x="79640" y="340644"/>
                  </a:cubicBezTo>
                  <a:cubicBezTo>
                    <a:pt x="78978" y="337302"/>
                    <a:pt x="77655" y="333291"/>
                    <a:pt x="75671" y="329949"/>
                  </a:cubicBezTo>
                  <a:cubicBezTo>
                    <a:pt x="73686" y="322596"/>
                    <a:pt x="69718" y="315244"/>
                    <a:pt x="66410" y="308559"/>
                  </a:cubicBezTo>
                  <a:cubicBezTo>
                    <a:pt x="63103" y="301875"/>
                    <a:pt x="59134" y="294523"/>
                    <a:pt x="54504" y="288507"/>
                  </a:cubicBezTo>
                  <a:cubicBezTo>
                    <a:pt x="50535" y="282491"/>
                    <a:pt x="45244" y="276475"/>
                    <a:pt x="39952" y="271128"/>
                  </a:cubicBezTo>
                  <a:cubicBezTo>
                    <a:pt x="44582" y="276475"/>
                    <a:pt x="48551" y="281823"/>
                    <a:pt x="52520" y="287838"/>
                  </a:cubicBezTo>
                  <a:cubicBezTo>
                    <a:pt x="55827" y="293854"/>
                    <a:pt x="59134" y="300538"/>
                    <a:pt x="62442" y="306554"/>
                  </a:cubicBezTo>
                  <a:cubicBezTo>
                    <a:pt x="63765" y="310565"/>
                    <a:pt x="65749" y="314575"/>
                    <a:pt x="67733" y="317917"/>
                  </a:cubicBezTo>
                  <a:cubicBezTo>
                    <a:pt x="69056" y="321928"/>
                    <a:pt x="70379" y="325938"/>
                    <a:pt x="72363" y="329949"/>
                  </a:cubicBezTo>
                  <a:cubicBezTo>
                    <a:pt x="75009" y="337302"/>
                    <a:pt x="76994" y="345323"/>
                    <a:pt x="78978" y="353344"/>
                  </a:cubicBezTo>
                  <a:cubicBezTo>
                    <a:pt x="63765" y="354012"/>
                    <a:pt x="51858" y="348665"/>
                    <a:pt x="43259" y="339975"/>
                  </a:cubicBezTo>
                  <a:cubicBezTo>
                    <a:pt x="39291" y="335965"/>
                    <a:pt x="35983" y="330617"/>
                    <a:pt x="33337" y="324602"/>
                  </a:cubicBezTo>
                  <a:cubicBezTo>
                    <a:pt x="30692" y="319254"/>
                    <a:pt x="28707" y="312570"/>
                    <a:pt x="28046" y="306554"/>
                  </a:cubicBezTo>
                  <a:cubicBezTo>
                    <a:pt x="25400" y="293854"/>
                    <a:pt x="26061" y="280486"/>
                    <a:pt x="27384" y="270459"/>
                  </a:cubicBezTo>
                  <a:cubicBezTo>
                    <a:pt x="27384" y="268454"/>
                    <a:pt x="28046" y="265781"/>
                    <a:pt x="28707" y="263775"/>
                  </a:cubicBezTo>
                  <a:cubicBezTo>
                    <a:pt x="28707" y="261770"/>
                    <a:pt x="29369" y="259765"/>
                    <a:pt x="29369" y="258428"/>
                  </a:cubicBezTo>
                  <a:cubicBezTo>
                    <a:pt x="30030" y="255086"/>
                    <a:pt x="30692" y="253749"/>
                    <a:pt x="30692" y="253081"/>
                  </a:cubicBezTo>
                  <a:cubicBezTo>
                    <a:pt x="30692" y="253081"/>
                    <a:pt x="30692" y="253081"/>
                    <a:pt x="30692" y="252412"/>
                  </a:cubicBezTo>
                  <a:cubicBezTo>
                    <a:pt x="30692" y="252412"/>
                    <a:pt x="35983" y="255086"/>
                    <a:pt x="43259" y="259765"/>
                  </a:cubicBezTo>
                  <a:cubicBezTo>
                    <a:pt x="50535" y="264444"/>
                    <a:pt x="59134" y="271128"/>
                    <a:pt x="67072" y="279149"/>
                  </a:cubicBezTo>
                  <a:cubicBezTo>
                    <a:pt x="75671" y="287838"/>
                    <a:pt x="82285" y="297865"/>
                    <a:pt x="86254" y="309228"/>
                  </a:cubicBezTo>
                  <a:lnTo>
                    <a:pt x="88087" y="317252"/>
                  </a:lnTo>
                  <a:lnTo>
                    <a:pt x="88281" y="316180"/>
                  </a:lnTo>
                  <a:cubicBezTo>
                    <a:pt x="90942" y="309515"/>
                    <a:pt x="92938" y="302849"/>
                    <a:pt x="95599" y="296184"/>
                  </a:cubicBezTo>
                  <a:lnTo>
                    <a:pt x="104786" y="272573"/>
                  </a:lnTo>
                  <a:lnTo>
                    <a:pt x="103550" y="253356"/>
                  </a:lnTo>
                  <a:cubicBezTo>
                    <a:pt x="102887" y="246041"/>
                    <a:pt x="101561" y="239390"/>
                    <a:pt x="99571" y="232740"/>
                  </a:cubicBezTo>
                  <a:cubicBezTo>
                    <a:pt x="97582" y="225425"/>
                    <a:pt x="95592" y="218774"/>
                    <a:pt x="92277" y="212789"/>
                  </a:cubicBezTo>
                  <a:cubicBezTo>
                    <a:pt x="89624" y="206139"/>
                    <a:pt x="86308" y="200153"/>
                    <a:pt x="82330" y="194833"/>
                  </a:cubicBezTo>
                  <a:cubicBezTo>
                    <a:pt x="85645" y="200153"/>
                    <a:pt x="88298" y="205474"/>
                    <a:pt x="90287" y="211459"/>
                  </a:cubicBezTo>
                  <a:cubicBezTo>
                    <a:pt x="92940" y="217444"/>
                    <a:pt x="94929" y="224095"/>
                    <a:pt x="96255" y="230080"/>
                  </a:cubicBezTo>
                  <a:cubicBezTo>
                    <a:pt x="97582" y="237395"/>
                    <a:pt x="99571" y="244711"/>
                    <a:pt x="100234" y="252026"/>
                  </a:cubicBezTo>
                  <a:cubicBezTo>
                    <a:pt x="100897" y="256016"/>
                    <a:pt x="100897" y="260006"/>
                    <a:pt x="100897" y="263332"/>
                  </a:cubicBezTo>
                  <a:cubicBezTo>
                    <a:pt x="101561" y="267322"/>
                    <a:pt x="101561" y="270647"/>
                    <a:pt x="101561" y="274637"/>
                  </a:cubicBezTo>
                  <a:cubicBezTo>
                    <a:pt x="86972" y="271312"/>
                    <a:pt x="77688" y="264662"/>
                    <a:pt x="72382" y="254686"/>
                  </a:cubicBezTo>
                  <a:cubicBezTo>
                    <a:pt x="69067" y="250031"/>
                    <a:pt x="67740" y="244711"/>
                    <a:pt x="66414" y="239390"/>
                  </a:cubicBezTo>
                  <a:cubicBezTo>
                    <a:pt x="65088" y="234070"/>
                    <a:pt x="65088" y="228085"/>
                    <a:pt x="65088" y="222099"/>
                  </a:cubicBezTo>
                  <a:cubicBezTo>
                    <a:pt x="65751" y="199488"/>
                    <a:pt x="76361" y="178207"/>
                    <a:pt x="77688" y="176877"/>
                  </a:cubicBezTo>
                  <a:cubicBezTo>
                    <a:pt x="77688" y="176877"/>
                    <a:pt x="77688" y="176877"/>
                    <a:pt x="77688" y="176212"/>
                  </a:cubicBezTo>
                  <a:cubicBezTo>
                    <a:pt x="77688" y="176212"/>
                    <a:pt x="81666" y="179537"/>
                    <a:pt x="86972" y="184858"/>
                  </a:cubicBezTo>
                  <a:cubicBezTo>
                    <a:pt x="92940" y="190178"/>
                    <a:pt x="99571" y="198158"/>
                    <a:pt x="105539" y="206804"/>
                  </a:cubicBezTo>
                  <a:cubicBezTo>
                    <a:pt x="108192" y="211459"/>
                    <a:pt x="110845" y="216114"/>
                    <a:pt x="112834" y="221434"/>
                  </a:cubicBezTo>
                  <a:cubicBezTo>
                    <a:pt x="114823" y="226755"/>
                    <a:pt x="116813" y="232075"/>
                    <a:pt x="116813" y="237395"/>
                  </a:cubicBezTo>
                  <a:lnTo>
                    <a:pt x="116128" y="245981"/>
                  </a:lnTo>
                  <a:lnTo>
                    <a:pt x="128198" y="220864"/>
                  </a:lnTo>
                  <a:cubicBezTo>
                    <a:pt x="130194" y="218198"/>
                    <a:pt x="131525" y="215532"/>
                    <a:pt x="132856" y="212866"/>
                  </a:cubicBezTo>
                  <a:lnTo>
                    <a:pt x="137168" y="205844"/>
                  </a:lnTo>
                  <a:lnTo>
                    <a:pt x="138203" y="198026"/>
                  </a:lnTo>
                  <a:cubicBezTo>
                    <a:pt x="138861" y="194714"/>
                    <a:pt x="138861" y="192064"/>
                    <a:pt x="138861" y="188752"/>
                  </a:cubicBezTo>
                  <a:cubicBezTo>
                    <a:pt x="139519" y="182128"/>
                    <a:pt x="139519" y="175504"/>
                    <a:pt x="138861" y="168880"/>
                  </a:cubicBezTo>
                  <a:cubicBezTo>
                    <a:pt x="138203" y="162918"/>
                    <a:pt x="136888" y="156294"/>
                    <a:pt x="135573" y="150332"/>
                  </a:cubicBezTo>
                  <a:cubicBezTo>
                    <a:pt x="133600" y="144371"/>
                    <a:pt x="131627" y="138409"/>
                    <a:pt x="128996" y="132447"/>
                  </a:cubicBezTo>
                  <a:cubicBezTo>
                    <a:pt x="130969" y="137747"/>
                    <a:pt x="132284" y="143046"/>
                    <a:pt x="133600" y="149008"/>
                  </a:cubicBezTo>
                  <a:cubicBezTo>
                    <a:pt x="134915" y="154969"/>
                    <a:pt x="135573" y="160269"/>
                    <a:pt x="136230" y="166230"/>
                  </a:cubicBezTo>
                  <a:cubicBezTo>
                    <a:pt x="136230" y="172854"/>
                    <a:pt x="136888" y="180141"/>
                    <a:pt x="136230" y="186765"/>
                  </a:cubicBezTo>
                  <a:cubicBezTo>
                    <a:pt x="135573" y="194052"/>
                    <a:pt x="134915" y="200676"/>
                    <a:pt x="133600" y="207300"/>
                  </a:cubicBezTo>
                  <a:cubicBezTo>
                    <a:pt x="121104" y="202000"/>
                    <a:pt x="114527" y="194052"/>
                    <a:pt x="110581" y="184778"/>
                  </a:cubicBezTo>
                  <a:cubicBezTo>
                    <a:pt x="109923" y="182128"/>
                    <a:pt x="109265" y="179478"/>
                    <a:pt x="108608" y="176829"/>
                  </a:cubicBezTo>
                  <a:cubicBezTo>
                    <a:pt x="107950" y="174842"/>
                    <a:pt x="107950" y="172192"/>
                    <a:pt x="107950" y="169542"/>
                  </a:cubicBezTo>
                  <a:cubicBezTo>
                    <a:pt x="107950" y="164905"/>
                    <a:pt x="108608" y="159606"/>
                    <a:pt x="109265" y="154307"/>
                  </a:cubicBezTo>
                  <a:cubicBezTo>
                    <a:pt x="110581" y="149670"/>
                    <a:pt x="111896" y="144371"/>
                    <a:pt x="113869" y="140396"/>
                  </a:cubicBezTo>
                  <a:cubicBezTo>
                    <a:pt x="114527" y="137747"/>
                    <a:pt x="115184" y="135759"/>
                    <a:pt x="116500" y="133772"/>
                  </a:cubicBezTo>
                  <a:cubicBezTo>
                    <a:pt x="117158" y="131785"/>
                    <a:pt x="118473" y="129798"/>
                    <a:pt x="119131" y="128473"/>
                  </a:cubicBezTo>
                  <a:cubicBezTo>
                    <a:pt x="122419" y="121186"/>
                    <a:pt x="125707" y="116550"/>
                    <a:pt x="126365" y="115887"/>
                  </a:cubicBezTo>
                  <a:cubicBezTo>
                    <a:pt x="126365" y="115887"/>
                    <a:pt x="129654" y="119199"/>
                    <a:pt x="134257" y="124498"/>
                  </a:cubicBezTo>
                  <a:cubicBezTo>
                    <a:pt x="138861" y="130460"/>
                    <a:pt x="144123" y="138409"/>
                    <a:pt x="148069" y="147020"/>
                  </a:cubicBezTo>
                  <a:cubicBezTo>
                    <a:pt x="150042" y="151657"/>
                    <a:pt x="151357" y="156294"/>
                    <a:pt x="152673" y="161593"/>
                  </a:cubicBezTo>
                  <a:cubicBezTo>
                    <a:pt x="153330" y="166230"/>
                    <a:pt x="153988" y="171530"/>
                    <a:pt x="153988" y="176166"/>
                  </a:cubicBezTo>
                  <a:lnTo>
                    <a:pt x="151570" y="184170"/>
                  </a:lnTo>
                  <a:lnTo>
                    <a:pt x="158802" y="174207"/>
                  </a:lnTo>
                  <a:cubicBezTo>
                    <a:pt x="162128" y="169541"/>
                    <a:pt x="166120" y="164875"/>
                    <a:pt x="170112" y="160876"/>
                  </a:cubicBezTo>
                  <a:lnTo>
                    <a:pt x="190780" y="139197"/>
                  </a:lnTo>
                  <a:lnTo>
                    <a:pt x="178955" y="151061"/>
                  </a:lnTo>
                  <a:cubicBezTo>
                    <a:pt x="178305" y="151730"/>
                    <a:pt x="178305" y="151730"/>
                    <a:pt x="177656" y="152400"/>
                  </a:cubicBezTo>
                  <a:cubicBezTo>
                    <a:pt x="179604" y="147042"/>
                    <a:pt x="180903" y="141015"/>
                    <a:pt x="182202" y="134987"/>
                  </a:cubicBezTo>
                  <a:cubicBezTo>
                    <a:pt x="182851" y="128960"/>
                    <a:pt x="183501" y="122932"/>
                    <a:pt x="184150" y="116905"/>
                  </a:cubicBezTo>
                  <a:cubicBezTo>
                    <a:pt x="184150" y="110877"/>
                    <a:pt x="183501" y="105519"/>
                    <a:pt x="182851" y="99492"/>
                  </a:cubicBezTo>
                  <a:cubicBezTo>
                    <a:pt x="182202" y="93464"/>
                    <a:pt x="180903" y="88106"/>
                    <a:pt x="178955" y="82749"/>
                  </a:cubicBezTo>
                  <a:cubicBezTo>
                    <a:pt x="181553" y="92794"/>
                    <a:pt x="182202" y="103510"/>
                    <a:pt x="181553" y="114226"/>
                  </a:cubicBezTo>
                  <a:cubicBezTo>
                    <a:pt x="181553" y="120923"/>
                    <a:pt x="180903" y="126951"/>
                    <a:pt x="179604" y="132978"/>
                  </a:cubicBezTo>
                  <a:cubicBezTo>
                    <a:pt x="178305" y="139675"/>
                    <a:pt x="177006" y="145703"/>
                    <a:pt x="174409" y="151730"/>
                  </a:cubicBezTo>
                  <a:cubicBezTo>
                    <a:pt x="164018" y="145033"/>
                    <a:pt x="158822" y="136327"/>
                    <a:pt x="156874" y="127620"/>
                  </a:cubicBezTo>
                  <a:cubicBezTo>
                    <a:pt x="156224" y="122932"/>
                    <a:pt x="155575" y="118244"/>
                    <a:pt x="156224" y="113556"/>
                  </a:cubicBezTo>
                  <a:cubicBezTo>
                    <a:pt x="156874" y="108868"/>
                    <a:pt x="158173" y="104180"/>
                    <a:pt x="159472" y="100161"/>
                  </a:cubicBezTo>
                  <a:cubicBezTo>
                    <a:pt x="160770" y="95473"/>
                    <a:pt x="162719" y="91455"/>
                    <a:pt x="164667" y="87437"/>
                  </a:cubicBezTo>
                  <a:cubicBezTo>
                    <a:pt x="166615" y="83418"/>
                    <a:pt x="168564" y="80070"/>
                    <a:pt x="170512" y="77391"/>
                  </a:cubicBezTo>
                  <a:cubicBezTo>
                    <a:pt x="172460" y="74712"/>
                    <a:pt x="174409" y="72033"/>
                    <a:pt x="175708" y="70024"/>
                  </a:cubicBezTo>
                  <a:cubicBezTo>
                    <a:pt x="177006" y="68684"/>
                    <a:pt x="178305" y="67345"/>
                    <a:pt x="178305" y="67345"/>
                  </a:cubicBezTo>
                  <a:cubicBezTo>
                    <a:pt x="178305" y="67345"/>
                    <a:pt x="178305" y="67345"/>
                    <a:pt x="178305" y="66675"/>
                  </a:cubicBezTo>
                  <a:cubicBezTo>
                    <a:pt x="178305" y="66675"/>
                    <a:pt x="180903" y="70693"/>
                    <a:pt x="184150" y="76051"/>
                  </a:cubicBezTo>
                  <a:cubicBezTo>
                    <a:pt x="188047" y="81409"/>
                    <a:pt x="191944" y="89446"/>
                    <a:pt x="194541" y="98152"/>
                  </a:cubicBezTo>
                  <a:cubicBezTo>
                    <a:pt x="197139" y="106859"/>
                    <a:pt x="198438" y="116235"/>
                    <a:pt x="196490" y="125611"/>
                  </a:cubicBezTo>
                  <a:lnTo>
                    <a:pt x="190892" y="139081"/>
                  </a:lnTo>
                  <a:lnTo>
                    <a:pt x="212690" y="116217"/>
                  </a:lnTo>
                  <a:lnTo>
                    <a:pt x="222200" y="107325"/>
                  </a:lnTo>
                  <a:lnTo>
                    <a:pt x="227278" y="92526"/>
                  </a:lnTo>
                  <a:cubicBezTo>
                    <a:pt x="229262" y="87832"/>
                    <a:pt x="230585" y="81797"/>
                    <a:pt x="231247" y="76432"/>
                  </a:cubicBezTo>
                  <a:cubicBezTo>
                    <a:pt x="231908" y="65703"/>
                    <a:pt x="231908" y="54973"/>
                    <a:pt x="229262" y="44915"/>
                  </a:cubicBezTo>
                  <a:cubicBezTo>
                    <a:pt x="230585" y="54303"/>
                    <a:pt x="230585" y="63691"/>
                    <a:pt x="229262" y="73750"/>
                  </a:cubicBezTo>
                  <a:cubicBezTo>
                    <a:pt x="228601" y="79785"/>
                    <a:pt x="227278" y="85149"/>
                    <a:pt x="225293" y="91185"/>
                  </a:cubicBezTo>
                  <a:cubicBezTo>
                    <a:pt x="223970" y="96549"/>
                    <a:pt x="221325" y="101914"/>
                    <a:pt x="218679" y="107279"/>
                  </a:cubicBezTo>
                  <a:cubicBezTo>
                    <a:pt x="210080" y="99902"/>
                    <a:pt x="206111" y="91855"/>
                    <a:pt x="204788" y="83138"/>
                  </a:cubicBezTo>
                  <a:cubicBezTo>
                    <a:pt x="204788" y="79114"/>
                    <a:pt x="204788" y="74420"/>
                    <a:pt x="205449" y="70397"/>
                  </a:cubicBezTo>
                  <a:cubicBezTo>
                    <a:pt x="206772" y="66373"/>
                    <a:pt x="208095" y="62350"/>
                    <a:pt x="209418" y="58326"/>
                  </a:cubicBezTo>
                  <a:cubicBezTo>
                    <a:pt x="211403" y="54303"/>
                    <a:pt x="213387" y="50950"/>
                    <a:pt x="215371" y="47597"/>
                  </a:cubicBezTo>
                  <a:cubicBezTo>
                    <a:pt x="217356" y="44244"/>
                    <a:pt x="220002" y="41562"/>
                    <a:pt x="221986" y="38880"/>
                  </a:cubicBezTo>
                  <a:cubicBezTo>
                    <a:pt x="225955" y="34186"/>
                    <a:pt x="229262" y="30833"/>
                    <a:pt x="229262" y="30162"/>
                  </a:cubicBezTo>
                  <a:cubicBezTo>
                    <a:pt x="229262" y="30162"/>
                    <a:pt x="229262" y="30162"/>
                    <a:pt x="229924" y="30162"/>
                  </a:cubicBezTo>
                  <a:cubicBezTo>
                    <a:pt x="229924" y="30162"/>
                    <a:pt x="231908" y="33515"/>
                    <a:pt x="234554" y="38880"/>
                  </a:cubicBezTo>
                  <a:cubicBezTo>
                    <a:pt x="237200" y="44915"/>
                    <a:pt x="240507" y="52291"/>
                    <a:pt x="242492" y="60338"/>
                  </a:cubicBezTo>
                  <a:cubicBezTo>
                    <a:pt x="243814" y="68385"/>
                    <a:pt x="244476" y="77103"/>
                    <a:pt x="241830" y="85149"/>
                  </a:cubicBezTo>
                  <a:lnTo>
                    <a:pt x="226954" y="102924"/>
                  </a:lnTo>
                  <a:lnTo>
                    <a:pt x="231318" y="98887"/>
                  </a:lnTo>
                  <a:cubicBezTo>
                    <a:pt x="237306" y="93555"/>
                    <a:pt x="243294" y="88889"/>
                    <a:pt x="247951" y="84223"/>
                  </a:cubicBezTo>
                  <a:lnTo>
                    <a:pt x="265699" y="68982"/>
                  </a:lnTo>
                  <a:lnTo>
                    <a:pt x="276906" y="41910"/>
                  </a:lnTo>
                  <a:cubicBezTo>
                    <a:pt x="278947" y="32597"/>
                    <a:pt x="278947" y="21953"/>
                    <a:pt x="276906" y="12639"/>
                  </a:cubicBezTo>
                  <a:cubicBezTo>
                    <a:pt x="278266" y="21287"/>
                    <a:pt x="277586" y="30601"/>
                    <a:pt x="274865" y="39249"/>
                  </a:cubicBezTo>
                  <a:cubicBezTo>
                    <a:pt x="272823" y="49893"/>
                    <a:pt x="268741" y="59872"/>
                    <a:pt x="263298" y="69185"/>
                  </a:cubicBezTo>
                  <a:cubicBezTo>
                    <a:pt x="247650" y="54550"/>
                    <a:pt x="250371" y="37253"/>
                    <a:pt x="257855" y="23948"/>
                  </a:cubicBezTo>
                  <a:cubicBezTo>
                    <a:pt x="265339" y="10644"/>
                    <a:pt x="276906" y="665"/>
                    <a:pt x="278266"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任意多边形: 形状 12">
              <a:extLst>
                <a:ext uri="{FF2B5EF4-FFF2-40B4-BE49-F238E27FC236}">
                  <a16:creationId xmlns:a16="http://schemas.microsoft.com/office/drawing/2014/main" id="{84633D17-59DA-1E2C-50E8-4100D10B5106}"/>
                </a:ext>
              </a:extLst>
            </p:cNvPr>
            <p:cNvSpPr>
              <a:spLocks/>
            </p:cNvSpPr>
            <p:nvPr/>
          </p:nvSpPr>
          <p:spPr bwMode="auto">
            <a:xfrm>
              <a:off x="3480948" y="3528289"/>
              <a:ext cx="478815" cy="773067"/>
            </a:xfrm>
            <a:custGeom>
              <a:avLst/>
              <a:gdLst>
                <a:gd name="connsiteX0" fmla="*/ 219622 w 478815"/>
                <a:gd name="connsiteY0" fmla="*/ 4763 h 773067"/>
                <a:gd name="connsiteX1" fmla="*/ 227371 w 478815"/>
                <a:gd name="connsiteY1" fmla="*/ 12829 h 773067"/>
                <a:gd name="connsiteX2" fmla="*/ 239640 w 478815"/>
                <a:gd name="connsiteY2" fmla="*/ 30978 h 773067"/>
                <a:gd name="connsiteX3" fmla="*/ 244806 w 478815"/>
                <a:gd name="connsiteY3" fmla="*/ 54504 h 773067"/>
                <a:gd name="connsiteX4" fmla="*/ 233183 w 478815"/>
                <a:gd name="connsiteY4" fmla="*/ 78031 h 773067"/>
                <a:gd name="connsiteX5" fmla="*/ 226079 w 478815"/>
                <a:gd name="connsiteY5" fmla="*/ 62571 h 773067"/>
                <a:gd name="connsiteX6" fmla="*/ 221559 w 478815"/>
                <a:gd name="connsiteY6" fmla="*/ 46438 h 773067"/>
                <a:gd name="connsiteX7" fmla="*/ 220913 w 478815"/>
                <a:gd name="connsiteY7" fmla="*/ 18207 h 773067"/>
                <a:gd name="connsiteX8" fmla="*/ 220267 w 478815"/>
                <a:gd name="connsiteY8" fmla="*/ 49127 h 773067"/>
                <a:gd name="connsiteX9" fmla="*/ 230454 w 478815"/>
                <a:gd name="connsiteY9" fmla="*/ 78948 h 773067"/>
                <a:gd name="connsiteX10" fmla="*/ 242850 w 478815"/>
                <a:gd name="connsiteY10" fmla="*/ 89350 h 773067"/>
                <a:gd name="connsiteX11" fmla="*/ 252188 w 478815"/>
                <a:gd name="connsiteY11" fmla="*/ 98013 h 773067"/>
                <a:gd name="connsiteX12" fmla="*/ 259944 w 478815"/>
                <a:gd name="connsiteY12" fmla="*/ 105243 h 773067"/>
                <a:gd name="connsiteX13" fmla="*/ 255324 w 478815"/>
                <a:gd name="connsiteY13" fmla="*/ 95818 h 773067"/>
                <a:gd name="connsiteX14" fmla="*/ 255969 w 478815"/>
                <a:gd name="connsiteY14" fmla="*/ 68972 h 773067"/>
                <a:gd name="connsiteX15" fmla="*/ 264353 w 478815"/>
                <a:gd name="connsiteY15" fmla="*/ 47496 h 773067"/>
                <a:gd name="connsiteX16" fmla="*/ 270157 w 478815"/>
                <a:gd name="connsiteY16" fmla="*/ 38100 h 773067"/>
                <a:gd name="connsiteX17" fmla="*/ 270157 w 478815"/>
                <a:gd name="connsiteY17" fmla="*/ 38771 h 773067"/>
                <a:gd name="connsiteX18" fmla="*/ 277896 w 478815"/>
                <a:gd name="connsiteY18" fmla="*/ 48167 h 773067"/>
                <a:gd name="connsiteX19" fmla="*/ 289505 w 478815"/>
                <a:gd name="connsiteY19" fmla="*/ 68972 h 773067"/>
                <a:gd name="connsiteX20" fmla="*/ 293374 w 478815"/>
                <a:gd name="connsiteY20" fmla="*/ 95147 h 773067"/>
                <a:gd name="connsiteX21" fmla="*/ 277896 w 478815"/>
                <a:gd name="connsiteY21" fmla="*/ 119308 h 773067"/>
                <a:gd name="connsiteX22" fmla="*/ 272092 w 478815"/>
                <a:gd name="connsiteY22" fmla="*/ 102529 h 773067"/>
                <a:gd name="connsiteX23" fmla="*/ 270157 w 478815"/>
                <a:gd name="connsiteY23" fmla="*/ 93133 h 773067"/>
                <a:gd name="connsiteX24" fmla="*/ 268867 w 478815"/>
                <a:gd name="connsiteY24" fmla="*/ 84409 h 773067"/>
                <a:gd name="connsiteX25" fmla="*/ 270157 w 478815"/>
                <a:gd name="connsiteY25" fmla="*/ 53536 h 773067"/>
                <a:gd name="connsiteX26" fmla="*/ 275316 w 478815"/>
                <a:gd name="connsiteY26" fmla="*/ 120650 h 773067"/>
                <a:gd name="connsiteX27" fmla="*/ 274162 w 478815"/>
                <a:gd name="connsiteY27" fmla="*/ 119849 h 773067"/>
                <a:gd name="connsiteX28" fmla="*/ 302218 w 478815"/>
                <a:gd name="connsiteY28" fmla="*/ 149170 h 773067"/>
                <a:gd name="connsiteX29" fmla="*/ 299154 w 478815"/>
                <a:gd name="connsiteY29" fmla="*/ 140672 h 773067"/>
                <a:gd name="connsiteX30" fmla="*/ 303101 w 478815"/>
                <a:gd name="connsiteY30" fmla="*/ 112808 h 773067"/>
                <a:gd name="connsiteX31" fmla="*/ 314939 w 478815"/>
                <a:gd name="connsiteY31" fmla="*/ 90251 h 773067"/>
                <a:gd name="connsiteX32" fmla="*/ 321516 w 478815"/>
                <a:gd name="connsiteY32" fmla="*/ 80963 h 773067"/>
                <a:gd name="connsiteX33" fmla="*/ 321516 w 478815"/>
                <a:gd name="connsiteY33" fmla="*/ 81627 h 773067"/>
                <a:gd name="connsiteX34" fmla="*/ 329408 w 478815"/>
                <a:gd name="connsiteY34" fmla="*/ 92241 h 773067"/>
                <a:gd name="connsiteX35" fmla="*/ 340589 w 478815"/>
                <a:gd name="connsiteY35" fmla="*/ 116789 h 773067"/>
                <a:gd name="connsiteX36" fmla="*/ 341246 w 478815"/>
                <a:gd name="connsiteY36" fmla="*/ 145980 h 773067"/>
                <a:gd name="connsiteX37" fmla="*/ 321516 w 478815"/>
                <a:gd name="connsiteY37" fmla="*/ 169200 h 773067"/>
                <a:gd name="connsiteX38" fmla="*/ 315597 w 478815"/>
                <a:gd name="connsiteY38" fmla="*/ 130057 h 773067"/>
                <a:gd name="connsiteX39" fmla="*/ 320858 w 478815"/>
                <a:gd name="connsiteY39" fmla="*/ 97549 h 773067"/>
                <a:gd name="connsiteX40" fmla="*/ 313624 w 478815"/>
                <a:gd name="connsiteY40" fmla="*/ 132711 h 773067"/>
                <a:gd name="connsiteX41" fmla="*/ 317922 w 478815"/>
                <a:gd name="connsiteY41" fmla="*/ 167398 h 773067"/>
                <a:gd name="connsiteX42" fmla="*/ 327561 w 478815"/>
                <a:gd name="connsiteY42" fmla="*/ 180639 h 773067"/>
                <a:gd name="connsiteX43" fmla="*/ 337567 w 478815"/>
                <a:gd name="connsiteY43" fmla="*/ 196631 h 773067"/>
                <a:gd name="connsiteX44" fmla="*/ 341160 w 478815"/>
                <a:gd name="connsiteY44" fmla="*/ 202464 h 773067"/>
                <a:gd name="connsiteX45" fmla="*/ 340702 w 478815"/>
                <a:gd name="connsiteY45" fmla="*/ 197047 h 773067"/>
                <a:gd name="connsiteX46" fmla="*/ 349507 w 478815"/>
                <a:gd name="connsiteY46" fmla="*/ 166995 h 773067"/>
                <a:gd name="connsiteX47" fmla="*/ 365763 w 478815"/>
                <a:gd name="connsiteY47" fmla="*/ 144288 h 773067"/>
                <a:gd name="connsiteX48" fmla="*/ 374569 w 478815"/>
                <a:gd name="connsiteY48" fmla="*/ 134938 h 773067"/>
                <a:gd name="connsiteX49" fmla="*/ 374569 w 478815"/>
                <a:gd name="connsiteY49" fmla="*/ 135606 h 773067"/>
                <a:gd name="connsiteX50" fmla="*/ 390147 w 478815"/>
                <a:gd name="connsiteY50" fmla="*/ 177680 h 773067"/>
                <a:gd name="connsiteX51" fmla="*/ 386083 w 478815"/>
                <a:gd name="connsiteY51" fmla="*/ 209736 h 773067"/>
                <a:gd name="connsiteX52" fmla="*/ 360345 w 478815"/>
                <a:gd name="connsiteY52" fmla="*/ 231775 h 773067"/>
                <a:gd name="connsiteX53" fmla="*/ 358990 w 478815"/>
                <a:gd name="connsiteY53" fmla="*/ 209736 h 773067"/>
                <a:gd name="connsiteX54" fmla="*/ 360345 w 478815"/>
                <a:gd name="connsiteY54" fmla="*/ 188365 h 773067"/>
                <a:gd name="connsiteX55" fmla="*/ 364409 w 478815"/>
                <a:gd name="connsiteY55" fmla="*/ 169666 h 773067"/>
                <a:gd name="connsiteX56" fmla="*/ 370505 w 478815"/>
                <a:gd name="connsiteY56" fmla="*/ 152970 h 773067"/>
                <a:gd name="connsiteX57" fmla="*/ 362377 w 478815"/>
                <a:gd name="connsiteY57" fmla="*/ 171002 h 773067"/>
                <a:gd name="connsiteX58" fmla="*/ 357635 w 478815"/>
                <a:gd name="connsiteY58" fmla="*/ 191037 h 773067"/>
                <a:gd name="connsiteX59" fmla="*/ 355603 w 478815"/>
                <a:gd name="connsiteY59" fmla="*/ 211072 h 773067"/>
                <a:gd name="connsiteX60" fmla="*/ 356277 w 478815"/>
                <a:gd name="connsiteY60" fmla="*/ 231671 h 773067"/>
                <a:gd name="connsiteX61" fmla="*/ 365581 w 478815"/>
                <a:gd name="connsiteY61" fmla="*/ 250604 h 773067"/>
                <a:gd name="connsiteX62" fmla="*/ 376941 w 478815"/>
                <a:gd name="connsiteY62" fmla="*/ 278502 h 773067"/>
                <a:gd name="connsiteX63" fmla="*/ 376941 w 478815"/>
                <a:gd name="connsiteY63" fmla="*/ 264946 h 773067"/>
                <a:gd name="connsiteX64" fmla="*/ 391393 w 478815"/>
                <a:gd name="connsiteY64" fmla="*/ 234199 h 773067"/>
                <a:gd name="connsiteX65" fmla="*/ 412413 w 478815"/>
                <a:gd name="connsiteY65" fmla="*/ 212809 h 773067"/>
                <a:gd name="connsiteX66" fmla="*/ 423581 w 478815"/>
                <a:gd name="connsiteY66" fmla="*/ 204788 h 773067"/>
                <a:gd name="connsiteX67" fmla="*/ 423581 w 478815"/>
                <a:gd name="connsiteY67" fmla="*/ 205457 h 773067"/>
                <a:gd name="connsiteX68" fmla="*/ 428179 w 478815"/>
                <a:gd name="connsiteY68" fmla="*/ 221499 h 773067"/>
                <a:gd name="connsiteX69" fmla="*/ 432120 w 478815"/>
                <a:gd name="connsiteY69" fmla="*/ 255588 h 773067"/>
                <a:gd name="connsiteX70" fmla="*/ 430806 w 478815"/>
                <a:gd name="connsiteY70" fmla="*/ 264946 h 773067"/>
                <a:gd name="connsiteX71" fmla="*/ 428836 w 478815"/>
                <a:gd name="connsiteY71" fmla="*/ 273635 h 773067"/>
                <a:gd name="connsiteX72" fmla="*/ 420953 w 478815"/>
                <a:gd name="connsiteY72" fmla="*/ 289678 h 773067"/>
                <a:gd name="connsiteX73" fmla="*/ 388765 w 478815"/>
                <a:gd name="connsiteY73" fmla="*/ 306388 h 773067"/>
                <a:gd name="connsiteX74" fmla="*/ 390736 w 478815"/>
                <a:gd name="connsiteY74" fmla="*/ 295025 h 773067"/>
                <a:gd name="connsiteX75" fmla="*/ 392706 w 478815"/>
                <a:gd name="connsiteY75" fmla="*/ 282993 h 773067"/>
                <a:gd name="connsiteX76" fmla="*/ 399275 w 478815"/>
                <a:gd name="connsiteY76" fmla="*/ 259599 h 773067"/>
                <a:gd name="connsiteX77" fmla="*/ 406501 w 478815"/>
                <a:gd name="connsiteY77" fmla="*/ 240883 h 773067"/>
                <a:gd name="connsiteX78" fmla="*/ 411100 w 478815"/>
                <a:gd name="connsiteY78" fmla="*/ 232193 h 773067"/>
                <a:gd name="connsiteX79" fmla="*/ 416355 w 478815"/>
                <a:gd name="connsiteY79" fmla="*/ 223504 h 773067"/>
                <a:gd name="connsiteX80" fmla="*/ 410443 w 478815"/>
                <a:gd name="connsiteY80" fmla="*/ 232193 h 773067"/>
                <a:gd name="connsiteX81" fmla="*/ 404531 w 478815"/>
                <a:gd name="connsiteY81" fmla="*/ 241551 h 773067"/>
                <a:gd name="connsiteX82" fmla="*/ 399932 w 478815"/>
                <a:gd name="connsiteY82" fmla="*/ 251578 h 773067"/>
                <a:gd name="connsiteX83" fmla="*/ 395334 w 478815"/>
                <a:gd name="connsiteY83" fmla="*/ 262272 h 773067"/>
                <a:gd name="connsiteX84" fmla="*/ 388765 w 478815"/>
                <a:gd name="connsiteY84" fmla="*/ 283662 h 773067"/>
                <a:gd name="connsiteX85" fmla="*/ 386794 w 478815"/>
                <a:gd name="connsiteY85" fmla="*/ 294357 h 773067"/>
                <a:gd name="connsiteX86" fmla="*/ 385800 w 478815"/>
                <a:gd name="connsiteY86" fmla="*/ 302957 h 773067"/>
                <a:gd name="connsiteX87" fmla="*/ 388260 w 478815"/>
                <a:gd name="connsiteY87" fmla="*/ 310575 h 773067"/>
                <a:gd name="connsiteX88" fmla="*/ 392929 w 478815"/>
                <a:gd name="connsiteY88" fmla="*/ 332564 h 773067"/>
                <a:gd name="connsiteX89" fmla="*/ 394653 w 478815"/>
                <a:gd name="connsiteY89" fmla="*/ 352082 h 773067"/>
                <a:gd name="connsiteX90" fmla="*/ 396794 w 478815"/>
                <a:gd name="connsiteY90" fmla="*/ 345034 h 773067"/>
                <a:gd name="connsiteX91" fmla="*/ 407377 w 478815"/>
                <a:gd name="connsiteY91" fmla="*/ 328953 h 773067"/>
                <a:gd name="connsiteX92" fmla="*/ 420606 w 478815"/>
                <a:gd name="connsiteY92" fmla="*/ 316222 h 773067"/>
                <a:gd name="connsiteX93" fmla="*/ 447726 w 478815"/>
                <a:gd name="connsiteY93" fmla="*/ 298131 h 773067"/>
                <a:gd name="connsiteX94" fmla="*/ 460956 w 478815"/>
                <a:gd name="connsiteY94" fmla="*/ 292100 h 773067"/>
                <a:gd name="connsiteX95" fmla="*/ 460956 w 478815"/>
                <a:gd name="connsiteY95" fmla="*/ 292770 h 773067"/>
                <a:gd name="connsiteX96" fmla="*/ 462940 w 478815"/>
                <a:gd name="connsiteY96" fmla="*/ 312201 h 773067"/>
                <a:gd name="connsiteX97" fmla="*/ 461617 w 478815"/>
                <a:gd name="connsiteY97" fmla="*/ 330293 h 773067"/>
                <a:gd name="connsiteX98" fmla="*/ 457648 w 478815"/>
                <a:gd name="connsiteY98" fmla="*/ 350394 h 773067"/>
                <a:gd name="connsiteX99" fmla="*/ 449711 w 478815"/>
                <a:gd name="connsiteY99" fmla="*/ 369155 h 773067"/>
                <a:gd name="connsiteX100" fmla="*/ 437143 w 478815"/>
                <a:gd name="connsiteY100" fmla="*/ 383896 h 773067"/>
                <a:gd name="connsiteX101" fmla="*/ 398117 w 478815"/>
                <a:gd name="connsiteY101" fmla="*/ 392607 h 773067"/>
                <a:gd name="connsiteX102" fmla="*/ 408700 w 478815"/>
                <a:gd name="connsiteY102" fmla="*/ 368485 h 773067"/>
                <a:gd name="connsiteX103" fmla="*/ 421929 w 478815"/>
                <a:gd name="connsiteY103" fmla="*/ 345704 h 773067"/>
                <a:gd name="connsiteX104" fmla="*/ 427883 w 478815"/>
                <a:gd name="connsiteY104" fmla="*/ 336323 h 773067"/>
                <a:gd name="connsiteX105" fmla="*/ 434497 w 478815"/>
                <a:gd name="connsiteY105" fmla="*/ 326942 h 773067"/>
                <a:gd name="connsiteX106" fmla="*/ 449711 w 478815"/>
                <a:gd name="connsiteY106" fmla="*/ 311531 h 773067"/>
                <a:gd name="connsiteX107" fmla="*/ 432513 w 478815"/>
                <a:gd name="connsiteY107" fmla="*/ 327613 h 773067"/>
                <a:gd name="connsiteX108" fmla="*/ 424575 w 478815"/>
                <a:gd name="connsiteY108" fmla="*/ 336993 h 773067"/>
                <a:gd name="connsiteX109" fmla="*/ 417299 w 478815"/>
                <a:gd name="connsiteY109" fmla="*/ 347044 h 773067"/>
                <a:gd name="connsiteX110" fmla="*/ 404731 w 478815"/>
                <a:gd name="connsiteY110" fmla="*/ 368485 h 773067"/>
                <a:gd name="connsiteX111" fmla="*/ 399440 w 478815"/>
                <a:gd name="connsiteY111" fmla="*/ 379206 h 773067"/>
                <a:gd name="connsiteX112" fmla="*/ 396794 w 478815"/>
                <a:gd name="connsiteY112" fmla="*/ 384566 h 773067"/>
                <a:gd name="connsiteX113" fmla="*/ 394638 w 478815"/>
                <a:gd name="connsiteY113" fmla="*/ 389481 h 773067"/>
                <a:gd name="connsiteX114" fmla="*/ 393763 w 478815"/>
                <a:gd name="connsiteY114" fmla="*/ 424186 h 773067"/>
                <a:gd name="connsiteX115" fmla="*/ 388002 w 478815"/>
                <a:gd name="connsiteY115" fmla="*/ 456835 h 773067"/>
                <a:gd name="connsiteX116" fmla="*/ 396023 w 478815"/>
                <a:gd name="connsiteY116" fmla="*/ 435921 h 773067"/>
                <a:gd name="connsiteX117" fmla="*/ 411257 w 478815"/>
                <a:gd name="connsiteY117" fmla="*/ 422635 h 773067"/>
                <a:gd name="connsiteX118" fmla="*/ 419867 w 478815"/>
                <a:gd name="connsiteY118" fmla="*/ 417321 h 773067"/>
                <a:gd name="connsiteX119" fmla="*/ 429140 w 478815"/>
                <a:gd name="connsiteY119" fmla="*/ 412671 h 773067"/>
                <a:gd name="connsiteX120" fmla="*/ 462919 w 478815"/>
                <a:gd name="connsiteY120" fmla="*/ 402043 h 773067"/>
                <a:gd name="connsiteX121" fmla="*/ 478815 w 478815"/>
                <a:gd name="connsiteY121" fmla="*/ 400050 h 773067"/>
                <a:gd name="connsiteX122" fmla="*/ 478153 w 478815"/>
                <a:gd name="connsiteY122" fmla="*/ 400714 h 773067"/>
                <a:gd name="connsiteX123" fmla="*/ 474179 w 478815"/>
                <a:gd name="connsiteY123" fmla="*/ 421971 h 773067"/>
                <a:gd name="connsiteX124" fmla="*/ 467555 w 478815"/>
                <a:gd name="connsiteY124" fmla="*/ 440571 h 773067"/>
                <a:gd name="connsiteX125" fmla="*/ 457620 w 478815"/>
                <a:gd name="connsiteY125" fmla="*/ 460499 h 773067"/>
                <a:gd name="connsiteX126" fmla="*/ 443049 w 478815"/>
                <a:gd name="connsiteY126" fmla="*/ 477770 h 773067"/>
                <a:gd name="connsiteX127" fmla="*/ 425166 w 478815"/>
                <a:gd name="connsiteY127" fmla="*/ 489062 h 773067"/>
                <a:gd name="connsiteX128" fmla="*/ 382114 w 478815"/>
                <a:gd name="connsiteY128" fmla="*/ 485077 h 773067"/>
                <a:gd name="connsiteX129" fmla="*/ 421854 w 478815"/>
                <a:gd name="connsiteY129" fmla="*/ 444556 h 773067"/>
                <a:gd name="connsiteX130" fmla="*/ 440400 w 478815"/>
                <a:gd name="connsiteY130" fmla="*/ 429278 h 773067"/>
                <a:gd name="connsiteX131" fmla="*/ 460932 w 478815"/>
                <a:gd name="connsiteY131" fmla="*/ 416657 h 773067"/>
                <a:gd name="connsiteX132" fmla="*/ 437750 w 478815"/>
                <a:gd name="connsiteY132" fmla="*/ 428614 h 773067"/>
                <a:gd name="connsiteX133" fmla="*/ 416555 w 478815"/>
                <a:gd name="connsiteY133" fmla="*/ 444556 h 773067"/>
                <a:gd name="connsiteX134" fmla="*/ 383163 w 478815"/>
                <a:gd name="connsiteY134" fmla="*/ 477458 h 773067"/>
                <a:gd name="connsiteX135" fmla="*/ 370250 w 478815"/>
                <a:gd name="connsiteY135" fmla="*/ 514475 h 773067"/>
                <a:gd name="connsiteX136" fmla="*/ 347091 w 478815"/>
                <a:gd name="connsiteY136" fmla="*/ 553034 h 773067"/>
                <a:gd name="connsiteX137" fmla="*/ 364807 w 478815"/>
                <a:gd name="connsiteY137" fmla="*/ 529945 h 773067"/>
                <a:gd name="connsiteX138" fmla="*/ 385502 w 478815"/>
                <a:gd name="connsiteY138" fmla="*/ 521274 h 773067"/>
                <a:gd name="connsiteX139" fmla="*/ 406864 w 478815"/>
                <a:gd name="connsiteY139" fmla="*/ 516605 h 773067"/>
                <a:gd name="connsiteX140" fmla="*/ 427558 w 478815"/>
                <a:gd name="connsiteY140" fmla="*/ 515938 h 773067"/>
                <a:gd name="connsiteX141" fmla="*/ 445582 w 478815"/>
                <a:gd name="connsiteY141" fmla="*/ 516605 h 773067"/>
                <a:gd name="connsiteX142" fmla="*/ 462939 w 478815"/>
                <a:gd name="connsiteY142" fmla="*/ 519273 h 773067"/>
                <a:gd name="connsiteX143" fmla="*/ 462272 w 478815"/>
                <a:gd name="connsiteY143" fmla="*/ 519940 h 773067"/>
                <a:gd name="connsiteX144" fmla="*/ 450923 w 478815"/>
                <a:gd name="connsiteY144" fmla="*/ 540618 h 773067"/>
                <a:gd name="connsiteX145" fmla="*/ 421550 w 478815"/>
                <a:gd name="connsiteY145" fmla="*/ 575303 h 773067"/>
                <a:gd name="connsiteX146" fmla="*/ 378826 w 478815"/>
                <a:gd name="connsiteY146" fmla="*/ 594646 h 773067"/>
                <a:gd name="connsiteX147" fmla="*/ 335434 w 478815"/>
                <a:gd name="connsiteY147" fmla="*/ 577304 h 773067"/>
                <a:gd name="connsiteX148" fmla="*/ 388840 w 478815"/>
                <a:gd name="connsiteY148" fmla="*/ 547288 h 773067"/>
                <a:gd name="connsiteX149" fmla="*/ 438907 w 478815"/>
                <a:gd name="connsiteY149" fmla="*/ 531280 h 773067"/>
                <a:gd name="connsiteX150" fmla="*/ 383499 w 478815"/>
                <a:gd name="connsiteY150" fmla="*/ 545287 h 773067"/>
                <a:gd name="connsiteX151" fmla="*/ 357464 w 478815"/>
                <a:gd name="connsiteY151" fmla="*/ 557960 h 773067"/>
                <a:gd name="connsiteX152" fmla="*/ 344780 w 478815"/>
                <a:gd name="connsiteY152" fmla="*/ 564630 h 773067"/>
                <a:gd name="connsiteX153" fmla="*/ 333845 w 478815"/>
                <a:gd name="connsiteY153" fmla="*/ 571915 h 773067"/>
                <a:gd name="connsiteX154" fmla="*/ 320224 w 478815"/>
                <a:gd name="connsiteY154" fmla="*/ 591104 h 773067"/>
                <a:gd name="connsiteX155" fmla="*/ 295982 w 478815"/>
                <a:gd name="connsiteY155" fmla="*/ 621087 h 773067"/>
                <a:gd name="connsiteX156" fmla="*/ 305784 w 478815"/>
                <a:gd name="connsiteY156" fmla="*/ 617665 h 773067"/>
                <a:gd name="connsiteX157" fmla="*/ 329140 w 478815"/>
                <a:gd name="connsiteY157" fmla="*/ 614363 h 773067"/>
                <a:gd name="connsiteX158" fmla="*/ 353163 w 478815"/>
                <a:gd name="connsiteY158" fmla="*/ 616344 h 773067"/>
                <a:gd name="connsiteX159" fmla="*/ 393202 w 478815"/>
                <a:gd name="connsiteY159" fmla="*/ 628229 h 773067"/>
                <a:gd name="connsiteX160" fmla="*/ 410552 w 478815"/>
                <a:gd name="connsiteY160" fmla="*/ 636813 h 773067"/>
                <a:gd name="connsiteX161" fmla="*/ 409885 w 478815"/>
                <a:gd name="connsiteY161" fmla="*/ 636813 h 773067"/>
                <a:gd name="connsiteX162" fmla="*/ 391867 w 478815"/>
                <a:gd name="connsiteY162" fmla="*/ 654640 h 773067"/>
                <a:gd name="connsiteX163" fmla="*/ 351161 w 478815"/>
                <a:gd name="connsiteY163" fmla="*/ 680391 h 773067"/>
                <a:gd name="connsiteX164" fmla="*/ 326471 w 478815"/>
                <a:gd name="connsiteY164" fmla="*/ 687655 h 773067"/>
                <a:gd name="connsiteX165" fmla="*/ 314459 w 478815"/>
                <a:gd name="connsiteY165" fmla="*/ 688975 h 773067"/>
                <a:gd name="connsiteX166" fmla="*/ 301780 w 478815"/>
                <a:gd name="connsiteY166" fmla="*/ 687655 h 773067"/>
                <a:gd name="connsiteX167" fmla="*/ 261074 w 478815"/>
                <a:gd name="connsiteY167" fmla="*/ 657282 h 773067"/>
                <a:gd name="connsiteX168" fmla="*/ 325803 w 478815"/>
                <a:gd name="connsiteY168" fmla="*/ 642095 h 773067"/>
                <a:gd name="connsiteX169" fmla="*/ 354498 w 478815"/>
                <a:gd name="connsiteY169" fmla="*/ 639454 h 773067"/>
                <a:gd name="connsiteX170" fmla="*/ 381858 w 478815"/>
                <a:gd name="connsiteY170" fmla="*/ 640774 h 773067"/>
                <a:gd name="connsiteX171" fmla="*/ 351828 w 478815"/>
                <a:gd name="connsiteY171" fmla="*/ 637473 h 773067"/>
                <a:gd name="connsiteX172" fmla="*/ 336480 w 478815"/>
                <a:gd name="connsiteY172" fmla="*/ 637473 h 773067"/>
                <a:gd name="connsiteX173" fmla="*/ 320465 w 478815"/>
                <a:gd name="connsiteY173" fmla="*/ 638794 h 773067"/>
                <a:gd name="connsiteX174" fmla="*/ 265481 w 478815"/>
                <a:gd name="connsiteY174" fmla="*/ 650751 h 773067"/>
                <a:gd name="connsiteX175" fmla="*/ 260860 w 478815"/>
                <a:gd name="connsiteY175" fmla="*/ 655072 h 773067"/>
                <a:gd name="connsiteX176" fmla="*/ 244184 w 478815"/>
                <a:gd name="connsiteY176" fmla="*/ 667067 h 773067"/>
                <a:gd name="connsiteX177" fmla="*/ 235513 w 478815"/>
                <a:gd name="connsiteY177" fmla="*/ 673064 h 773067"/>
                <a:gd name="connsiteX178" fmla="*/ 226842 w 478815"/>
                <a:gd name="connsiteY178" fmla="*/ 678394 h 773067"/>
                <a:gd name="connsiteX179" fmla="*/ 198992 w 478815"/>
                <a:gd name="connsiteY179" fmla="*/ 694456 h 773067"/>
                <a:gd name="connsiteX180" fmla="*/ 217271 w 478815"/>
                <a:gd name="connsiteY180" fmla="*/ 690563 h 773067"/>
                <a:gd name="connsiteX181" fmla="*/ 230653 w 478815"/>
                <a:gd name="connsiteY181" fmla="*/ 691242 h 773067"/>
                <a:gd name="connsiteX182" fmla="*/ 243366 w 478815"/>
                <a:gd name="connsiteY182" fmla="*/ 693956 h 773067"/>
                <a:gd name="connsiteX183" fmla="*/ 267454 w 478815"/>
                <a:gd name="connsiteY183" fmla="*/ 702777 h 773067"/>
                <a:gd name="connsiteX184" fmla="*/ 306263 w 478815"/>
                <a:gd name="connsiteY184" fmla="*/ 727882 h 773067"/>
                <a:gd name="connsiteX185" fmla="*/ 321652 w 478815"/>
                <a:gd name="connsiteY185" fmla="*/ 741452 h 773067"/>
                <a:gd name="connsiteX186" fmla="*/ 320983 w 478815"/>
                <a:gd name="connsiteY186" fmla="*/ 741452 h 773067"/>
                <a:gd name="connsiteX187" fmla="*/ 313623 w 478815"/>
                <a:gd name="connsiteY187" fmla="*/ 746202 h 773067"/>
                <a:gd name="connsiteX188" fmla="*/ 297564 w 478815"/>
                <a:gd name="connsiteY188" fmla="*/ 755023 h 773067"/>
                <a:gd name="connsiteX189" fmla="*/ 274814 w 478815"/>
                <a:gd name="connsiteY189" fmla="*/ 764522 h 773067"/>
                <a:gd name="connsiteX190" fmla="*/ 248050 w 478815"/>
                <a:gd name="connsiteY190" fmla="*/ 771308 h 773067"/>
                <a:gd name="connsiteX191" fmla="*/ 194521 w 478815"/>
                <a:gd name="connsiteY191" fmla="*/ 765879 h 773067"/>
                <a:gd name="connsiteX192" fmla="*/ 159727 w 478815"/>
                <a:gd name="connsiteY192" fmla="*/ 721775 h 773067"/>
                <a:gd name="connsiteX193" fmla="*/ 231991 w 478815"/>
                <a:gd name="connsiteY193" fmla="*/ 723132 h 773067"/>
                <a:gd name="connsiteX194" fmla="*/ 262101 w 478815"/>
                <a:gd name="connsiteY194" fmla="*/ 728560 h 773067"/>
                <a:gd name="connsiteX195" fmla="*/ 276822 w 478815"/>
                <a:gd name="connsiteY195" fmla="*/ 732632 h 773067"/>
                <a:gd name="connsiteX196" fmla="*/ 290873 w 478815"/>
                <a:gd name="connsiteY196" fmla="*/ 737381 h 773067"/>
                <a:gd name="connsiteX197" fmla="*/ 276152 w 478815"/>
                <a:gd name="connsiteY197" fmla="*/ 730596 h 773067"/>
                <a:gd name="connsiteX198" fmla="*/ 260094 w 478815"/>
                <a:gd name="connsiteY198" fmla="*/ 725168 h 773067"/>
                <a:gd name="connsiteX199" fmla="*/ 227307 w 478815"/>
                <a:gd name="connsiteY199" fmla="*/ 718383 h 773067"/>
                <a:gd name="connsiteX200" fmla="*/ 162027 w 478815"/>
                <a:gd name="connsiteY200" fmla="*/ 715761 h 773067"/>
                <a:gd name="connsiteX201" fmla="*/ 104778 w 478815"/>
                <a:gd name="connsiteY201" fmla="*/ 741697 h 773067"/>
                <a:gd name="connsiteX202" fmla="*/ 79431 w 478815"/>
                <a:gd name="connsiteY202" fmla="*/ 751025 h 773067"/>
                <a:gd name="connsiteX203" fmla="*/ 58086 w 478815"/>
                <a:gd name="connsiteY203" fmla="*/ 757689 h 773067"/>
                <a:gd name="connsiteX204" fmla="*/ 27404 w 478815"/>
                <a:gd name="connsiteY204" fmla="*/ 765018 h 773067"/>
                <a:gd name="connsiteX205" fmla="*/ 16731 w 478815"/>
                <a:gd name="connsiteY205" fmla="*/ 767017 h 773067"/>
                <a:gd name="connsiteX206" fmla="*/ 56 w 478815"/>
                <a:gd name="connsiteY206" fmla="*/ 756356 h 773067"/>
                <a:gd name="connsiteX207" fmla="*/ 12062 w 478815"/>
                <a:gd name="connsiteY207" fmla="*/ 741030 h 773067"/>
                <a:gd name="connsiteX208" fmla="*/ 22735 w 478815"/>
                <a:gd name="connsiteY208" fmla="*/ 739031 h 773067"/>
                <a:gd name="connsiteX209" fmla="*/ 52083 w 478815"/>
                <a:gd name="connsiteY209" fmla="*/ 733701 h 773067"/>
                <a:gd name="connsiteX210" fmla="*/ 73428 w 478815"/>
                <a:gd name="connsiteY210" fmla="*/ 729036 h 773067"/>
                <a:gd name="connsiteX211" fmla="*/ 98107 w 478815"/>
                <a:gd name="connsiteY211" fmla="*/ 722373 h 773067"/>
                <a:gd name="connsiteX212" fmla="*/ 98974 w 478815"/>
                <a:gd name="connsiteY212" fmla="*/ 722047 h 773067"/>
                <a:gd name="connsiteX213" fmla="*/ 119625 w 478815"/>
                <a:gd name="connsiteY213" fmla="*/ 699448 h 773067"/>
                <a:gd name="connsiteX214" fmla="*/ 133966 w 478815"/>
                <a:gd name="connsiteY214" fmla="*/ 670489 h 773067"/>
                <a:gd name="connsiteX215" fmla="*/ 138635 w 478815"/>
                <a:gd name="connsiteY215" fmla="*/ 607731 h 773067"/>
                <a:gd name="connsiteX216" fmla="*/ 131965 w 478815"/>
                <a:gd name="connsiteY216" fmla="*/ 663813 h 773067"/>
                <a:gd name="connsiteX217" fmla="*/ 92611 w 478815"/>
                <a:gd name="connsiteY217" fmla="*/ 719894 h 773067"/>
                <a:gd name="connsiteX218" fmla="*/ 84607 w 478815"/>
                <a:gd name="connsiteY218" fmla="*/ 662477 h 773067"/>
                <a:gd name="connsiteX219" fmla="*/ 87942 w 478815"/>
                <a:gd name="connsiteY219" fmla="*/ 651127 h 773067"/>
                <a:gd name="connsiteX220" fmla="*/ 91944 w 478815"/>
                <a:gd name="connsiteY220" fmla="*/ 639777 h 773067"/>
                <a:gd name="connsiteX221" fmla="*/ 103283 w 478815"/>
                <a:gd name="connsiteY221" fmla="*/ 621084 h 773067"/>
                <a:gd name="connsiteX222" fmla="*/ 126629 w 478815"/>
                <a:gd name="connsiteY222" fmla="*/ 593043 h 773067"/>
                <a:gd name="connsiteX223" fmla="*/ 131298 w 478815"/>
                <a:gd name="connsiteY223" fmla="*/ 588369 h 773067"/>
                <a:gd name="connsiteX224" fmla="*/ 135300 w 478815"/>
                <a:gd name="connsiteY224" fmla="*/ 585031 h 773067"/>
                <a:gd name="connsiteX225" fmla="*/ 139303 w 478815"/>
                <a:gd name="connsiteY225" fmla="*/ 581693 h 773067"/>
                <a:gd name="connsiteX226" fmla="*/ 139303 w 478815"/>
                <a:gd name="connsiteY226" fmla="*/ 581025 h 773067"/>
                <a:gd name="connsiteX227" fmla="*/ 148641 w 478815"/>
                <a:gd name="connsiteY227" fmla="*/ 600387 h 773067"/>
                <a:gd name="connsiteX228" fmla="*/ 160647 w 478815"/>
                <a:gd name="connsiteY228" fmla="*/ 644451 h 773067"/>
                <a:gd name="connsiteX229" fmla="*/ 159980 w 478815"/>
                <a:gd name="connsiteY229" fmla="*/ 670489 h 773067"/>
                <a:gd name="connsiteX230" fmla="*/ 151976 w 478815"/>
                <a:gd name="connsiteY230" fmla="*/ 694524 h 773067"/>
                <a:gd name="connsiteX231" fmla="*/ 143305 w 478815"/>
                <a:gd name="connsiteY231" fmla="*/ 705206 h 773067"/>
                <a:gd name="connsiteX232" fmla="*/ 142919 w 478815"/>
                <a:gd name="connsiteY232" fmla="*/ 705520 h 773067"/>
                <a:gd name="connsiteX233" fmla="*/ 154804 w 478815"/>
                <a:gd name="connsiteY233" fmla="*/ 701050 h 773067"/>
                <a:gd name="connsiteX234" fmla="*/ 205900 w 478815"/>
                <a:gd name="connsiteY234" fmla="*/ 671184 h 773067"/>
                <a:gd name="connsiteX235" fmla="*/ 219638 w 478815"/>
                <a:gd name="connsiteY235" fmla="*/ 646378 h 773067"/>
                <a:gd name="connsiteX236" fmla="*/ 226005 w 478815"/>
                <a:gd name="connsiteY236" fmla="*/ 617158 h 773067"/>
                <a:gd name="connsiteX237" fmla="*/ 226666 w 478815"/>
                <a:gd name="connsiteY237" fmla="*/ 602507 h 773067"/>
                <a:gd name="connsiteX238" fmla="*/ 224682 w 478815"/>
                <a:gd name="connsiteY238" fmla="*/ 587855 h 773067"/>
                <a:gd name="connsiteX239" fmla="*/ 216083 w 478815"/>
                <a:gd name="connsiteY239" fmla="*/ 560550 h 773067"/>
                <a:gd name="connsiteX240" fmla="*/ 222698 w 478815"/>
                <a:gd name="connsiteY240" fmla="*/ 585857 h 773067"/>
                <a:gd name="connsiteX241" fmla="*/ 222698 w 478815"/>
                <a:gd name="connsiteY241" fmla="*/ 611830 h 773067"/>
                <a:gd name="connsiteX242" fmla="*/ 200208 w 478815"/>
                <a:gd name="connsiteY242" fmla="*/ 670436 h 773067"/>
                <a:gd name="connsiteX243" fmla="*/ 181026 w 478815"/>
                <a:gd name="connsiteY243" fmla="*/ 621154 h 773067"/>
                <a:gd name="connsiteX244" fmla="*/ 182348 w 478815"/>
                <a:gd name="connsiteY244" fmla="*/ 599177 h 773067"/>
                <a:gd name="connsiteX245" fmla="*/ 187640 w 478815"/>
                <a:gd name="connsiteY245" fmla="*/ 579864 h 773067"/>
                <a:gd name="connsiteX246" fmla="*/ 191609 w 478815"/>
                <a:gd name="connsiteY246" fmla="*/ 571206 h 773067"/>
                <a:gd name="connsiteX247" fmla="*/ 194916 w 478815"/>
                <a:gd name="connsiteY247" fmla="*/ 563214 h 773067"/>
                <a:gd name="connsiteX248" fmla="*/ 202192 w 478815"/>
                <a:gd name="connsiteY248" fmla="*/ 549895 h 773067"/>
                <a:gd name="connsiteX249" fmla="*/ 210791 w 478815"/>
                <a:gd name="connsiteY249" fmla="*/ 537241 h 773067"/>
                <a:gd name="connsiteX250" fmla="*/ 210791 w 478815"/>
                <a:gd name="connsiteY250" fmla="*/ 536575 h 773067"/>
                <a:gd name="connsiteX251" fmla="*/ 222698 w 478815"/>
                <a:gd name="connsiteY251" fmla="*/ 551893 h 773067"/>
                <a:gd name="connsiteX252" fmla="*/ 243865 w 478815"/>
                <a:gd name="connsiteY252" fmla="*/ 588521 h 773067"/>
                <a:gd name="connsiteX253" fmla="*/ 247172 w 478815"/>
                <a:gd name="connsiteY253" fmla="*/ 634474 h 773067"/>
                <a:gd name="connsiteX254" fmla="*/ 240149 w 478815"/>
                <a:gd name="connsiteY254" fmla="*/ 646379 h 773067"/>
                <a:gd name="connsiteX255" fmla="*/ 248186 w 478815"/>
                <a:gd name="connsiteY255" fmla="*/ 639747 h 773067"/>
                <a:gd name="connsiteX256" fmla="*/ 278869 w 478815"/>
                <a:gd name="connsiteY256" fmla="*/ 612427 h 773067"/>
                <a:gd name="connsiteX257" fmla="*/ 289869 w 478815"/>
                <a:gd name="connsiteY257" fmla="*/ 601438 h 773067"/>
                <a:gd name="connsiteX258" fmla="*/ 296258 w 478815"/>
                <a:gd name="connsiteY258" fmla="*/ 575972 h 773067"/>
                <a:gd name="connsiteX259" fmla="*/ 295497 w 478815"/>
                <a:gd name="connsiteY259" fmla="*/ 549188 h 773067"/>
                <a:gd name="connsiteX260" fmla="*/ 271166 w 478815"/>
                <a:gd name="connsiteY260" fmla="*/ 501720 h 773067"/>
                <a:gd name="connsiteX261" fmla="*/ 290766 w 478815"/>
                <a:gd name="connsiteY261" fmla="*/ 545233 h 773067"/>
                <a:gd name="connsiteX262" fmla="*/ 284008 w 478815"/>
                <a:gd name="connsiteY262" fmla="*/ 601272 h 773067"/>
                <a:gd name="connsiteX263" fmla="*/ 254945 w 478815"/>
                <a:gd name="connsiteY263" fmla="*/ 563033 h 773067"/>
                <a:gd name="connsiteX264" fmla="*/ 250890 w 478815"/>
                <a:gd name="connsiteY264" fmla="*/ 524795 h 773067"/>
                <a:gd name="connsiteX265" fmla="*/ 256297 w 478815"/>
                <a:gd name="connsiteY265" fmla="*/ 496445 h 773067"/>
                <a:gd name="connsiteX266" fmla="*/ 260352 w 478815"/>
                <a:gd name="connsiteY266" fmla="*/ 483259 h 773067"/>
                <a:gd name="connsiteX267" fmla="*/ 260352 w 478815"/>
                <a:gd name="connsiteY267" fmla="*/ 482600 h 773067"/>
                <a:gd name="connsiteX268" fmla="*/ 275221 w 478815"/>
                <a:gd name="connsiteY268" fmla="*/ 492489 h 773067"/>
                <a:gd name="connsiteX269" fmla="*/ 303608 w 478815"/>
                <a:gd name="connsiteY269" fmla="*/ 519520 h 773067"/>
                <a:gd name="connsiteX270" fmla="*/ 314422 w 478815"/>
                <a:gd name="connsiteY270" fmla="*/ 537980 h 773067"/>
                <a:gd name="connsiteX271" fmla="*/ 317801 w 478815"/>
                <a:gd name="connsiteY271" fmla="*/ 548529 h 773067"/>
                <a:gd name="connsiteX272" fmla="*/ 318477 w 478815"/>
                <a:gd name="connsiteY272" fmla="*/ 559078 h 773067"/>
                <a:gd name="connsiteX273" fmla="*/ 313432 w 478815"/>
                <a:gd name="connsiteY273" fmla="*/ 575986 h 773067"/>
                <a:gd name="connsiteX274" fmla="*/ 334232 w 478815"/>
                <a:gd name="connsiteY274" fmla="*/ 546459 h 773067"/>
                <a:gd name="connsiteX275" fmla="*/ 347477 w 478815"/>
                <a:gd name="connsiteY275" fmla="*/ 519540 h 773067"/>
                <a:gd name="connsiteX276" fmla="*/ 346747 w 478815"/>
                <a:gd name="connsiteY276" fmla="*/ 496034 h 773067"/>
                <a:gd name="connsiteX277" fmla="*/ 339086 w 478815"/>
                <a:gd name="connsiteY277" fmla="*/ 472281 h 773067"/>
                <a:gd name="connsiteX278" fmla="*/ 324742 w 478815"/>
                <a:gd name="connsiteY278" fmla="*/ 452279 h 773067"/>
                <a:gd name="connsiteX279" fmla="*/ 306485 w 478815"/>
                <a:gd name="connsiteY279" fmla="*/ 436944 h 773067"/>
                <a:gd name="connsiteX280" fmla="*/ 322134 w 478815"/>
                <a:gd name="connsiteY280" fmla="*/ 451612 h 773067"/>
                <a:gd name="connsiteX281" fmla="*/ 333870 w 478815"/>
                <a:gd name="connsiteY281" fmla="*/ 469614 h 773067"/>
                <a:gd name="connsiteX282" fmla="*/ 342998 w 478815"/>
                <a:gd name="connsiteY282" fmla="*/ 521620 h 773067"/>
                <a:gd name="connsiteX283" fmla="*/ 322134 w 478815"/>
                <a:gd name="connsiteY283" fmla="*/ 509619 h 773067"/>
                <a:gd name="connsiteX284" fmla="*/ 308441 w 478815"/>
                <a:gd name="connsiteY284" fmla="*/ 494284 h 773067"/>
                <a:gd name="connsiteX285" fmla="*/ 295401 w 478815"/>
                <a:gd name="connsiteY285" fmla="*/ 462280 h 773067"/>
                <a:gd name="connsiteX286" fmla="*/ 294097 w 478815"/>
                <a:gd name="connsiteY286" fmla="*/ 454279 h 773067"/>
                <a:gd name="connsiteX287" fmla="*/ 292793 w 478815"/>
                <a:gd name="connsiteY287" fmla="*/ 447611 h 773067"/>
                <a:gd name="connsiteX288" fmla="*/ 292141 w 478815"/>
                <a:gd name="connsiteY288" fmla="*/ 435610 h 773067"/>
                <a:gd name="connsiteX289" fmla="*/ 292141 w 478815"/>
                <a:gd name="connsiteY289" fmla="*/ 422942 h 773067"/>
                <a:gd name="connsiteX290" fmla="*/ 292141 w 478815"/>
                <a:gd name="connsiteY290" fmla="*/ 422275 h 773067"/>
                <a:gd name="connsiteX291" fmla="*/ 307137 w 478815"/>
                <a:gd name="connsiteY291" fmla="*/ 427609 h 773067"/>
                <a:gd name="connsiteX292" fmla="*/ 338434 w 478815"/>
                <a:gd name="connsiteY292" fmla="*/ 444278 h 773067"/>
                <a:gd name="connsiteX293" fmla="*/ 361254 w 478815"/>
                <a:gd name="connsiteY293" fmla="*/ 475615 h 773067"/>
                <a:gd name="connsiteX294" fmla="*/ 361254 w 478815"/>
                <a:gd name="connsiteY294" fmla="*/ 487328 h 773067"/>
                <a:gd name="connsiteX295" fmla="*/ 369583 w 478815"/>
                <a:gd name="connsiteY295" fmla="*/ 465832 h 773067"/>
                <a:gd name="connsiteX296" fmla="*/ 377920 w 478815"/>
                <a:gd name="connsiteY296" fmla="*/ 433391 h 773067"/>
                <a:gd name="connsiteX297" fmla="*/ 370250 w 478815"/>
                <a:gd name="connsiteY297" fmla="*/ 411449 h 773067"/>
                <a:gd name="connsiteX298" fmla="*/ 356269 w 478815"/>
                <a:gd name="connsiteY298" fmla="*/ 391956 h 773067"/>
                <a:gd name="connsiteX299" fmla="*/ 348281 w 478815"/>
                <a:gd name="connsiteY299" fmla="*/ 384562 h 773067"/>
                <a:gd name="connsiteX300" fmla="*/ 338960 w 478815"/>
                <a:gd name="connsiteY300" fmla="*/ 377840 h 773067"/>
                <a:gd name="connsiteX301" fmla="*/ 328309 w 478815"/>
                <a:gd name="connsiteY301" fmla="*/ 373135 h 773067"/>
                <a:gd name="connsiteX302" fmla="*/ 317657 w 478815"/>
                <a:gd name="connsiteY302" fmla="*/ 369774 h 773067"/>
                <a:gd name="connsiteX303" fmla="*/ 336298 w 478815"/>
                <a:gd name="connsiteY303" fmla="*/ 378512 h 773067"/>
                <a:gd name="connsiteX304" fmla="*/ 344286 w 478815"/>
                <a:gd name="connsiteY304" fmla="*/ 384562 h 773067"/>
                <a:gd name="connsiteX305" fmla="*/ 351609 w 478815"/>
                <a:gd name="connsiteY305" fmla="*/ 391283 h 773067"/>
                <a:gd name="connsiteX306" fmla="*/ 366255 w 478815"/>
                <a:gd name="connsiteY306" fmla="*/ 411449 h 773067"/>
                <a:gd name="connsiteX307" fmla="*/ 370915 w 478815"/>
                <a:gd name="connsiteY307" fmla="*/ 422876 h 773067"/>
                <a:gd name="connsiteX308" fmla="*/ 373578 w 478815"/>
                <a:gd name="connsiteY308" fmla="*/ 434975 h 773067"/>
                <a:gd name="connsiteX309" fmla="*/ 334966 w 478815"/>
                <a:gd name="connsiteY309" fmla="*/ 420859 h 773067"/>
                <a:gd name="connsiteX310" fmla="*/ 322983 w 478815"/>
                <a:gd name="connsiteY310" fmla="*/ 408088 h 773067"/>
                <a:gd name="connsiteX311" fmla="*/ 314994 w 478815"/>
                <a:gd name="connsiteY311" fmla="*/ 395316 h 773067"/>
                <a:gd name="connsiteX312" fmla="*/ 308337 w 478815"/>
                <a:gd name="connsiteY312" fmla="*/ 383217 h 773067"/>
                <a:gd name="connsiteX313" fmla="*/ 304343 w 478815"/>
                <a:gd name="connsiteY313" fmla="*/ 372462 h 773067"/>
                <a:gd name="connsiteX314" fmla="*/ 301014 w 478815"/>
                <a:gd name="connsiteY314" fmla="*/ 361035 h 773067"/>
                <a:gd name="connsiteX315" fmla="*/ 305175 w 478815"/>
                <a:gd name="connsiteY315" fmla="*/ 360783 h 773067"/>
                <a:gd name="connsiteX316" fmla="*/ 316326 w 478815"/>
                <a:gd name="connsiteY316" fmla="*/ 361035 h 773067"/>
                <a:gd name="connsiteX317" fmla="*/ 348946 w 478815"/>
                <a:gd name="connsiteY317" fmla="*/ 367085 h 773067"/>
                <a:gd name="connsiteX318" fmla="*/ 364924 w 478815"/>
                <a:gd name="connsiteY318" fmla="*/ 375823 h 773067"/>
                <a:gd name="connsiteX319" fmla="*/ 377573 w 478815"/>
                <a:gd name="connsiteY319" fmla="*/ 389267 h 773067"/>
                <a:gd name="connsiteX320" fmla="*/ 381567 w 478815"/>
                <a:gd name="connsiteY320" fmla="*/ 398005 h 773067"/>
                <a:gd name="connsiteX321" fmla="*/ 382566 w 478815"/>
                <a:gd name="connsiteY321" fmla="*/ 403047 h 773067"/>
                <a:gd name="connsiteX322" fmla="*/ 384925 w 478815"/>
                <a:gd name="connsiteY322" fmla="*/ 377875 h 773067"/>
                <a:gd name="connsiteX323" fmla="*/ 383591 w 478815"/>
                <a:gd name="connsiteY323" fmla="*/ 355886 h 773067"/>
                <a:gd name="connsiteX324" fmla="*/ 381889 w 478815"/>
                <a:gd name="connsiteY324" fmla="*/ 346819 h 773067"/>
                <a:gd name="connsiteX325" fmla="*/ 381574 w 478815"/>
                <a:gd name="connsiteY325" fmla="*/ 348072 h 773067"/>
                <a:gd name="connsiteX326" fmla="*/ 378920 w 478815"/>
                <a:gd name="connsiteY326" fmla="*/ 343453 h 773067"/>
                <a:gd name="connsiteX327" fmla="*/ 375603 w 478815"/>
                <a:gd name="connsiteY327" fmla="*/ 338833 h 773067"/>
                <a:gd name="connsiteX328" fmla="*/ 368969 w 478815"/>
                <a:gd name="connsiteY328" fmla="*/ 330253 h 773067"/>
                <a:gd name="connsiteX329" fmla="*/ 352383 w 478815"/>
                <a:gd name="connsiteY329" fmla="*/ 317054 h 773067"/>
                <a:gd name="connsiteX330" fmla="*/ 332480 w 478815"/>
                <a:gd name="connsiteY330" fmla="*/ 308474 h 773067"/>
                <a:gd name="connsiteX331" fmla="*/ 311913 w 478815"/>
                <a:gd name="connsiteY331" fmla="*/ 305835 h 773067"/>
                <a:gd name="connsiteX332" fmla="*/ 330490 w 478815"/>
                <a:gd name="connsiteY332" fmla="*/ 309134 h 773067"/>
                <a:gd name="connsiteX333" fmla="*/ 347739 w 478815"/>
                <a:gd name="connsiteY333" fmla="*/ 317054 h 773067"/>
                <a:gd name="connsiteX334" fmla="*/ 357027 w 478815"/>
                <a:gd name="connsiteY334" fmla="*/ 323654 h 773067"/>
                <a:gd name="connsiteX335" fmla="*/ 364988 w 478815"/>
                <a:gd name="connsiteY335" fmla="*/ 330913 h 773067"/>
                <a:gd name="connsiteX336" fmla="*/ 378257 w 478815"/>
                <a:gd name="connsiteY336" fmla="*/ 350052 h 773067"/>
                <a:gd name="connsiteX337" fmla="*/ 340441 w 478815"/>
                <a:gd name="connsiteY337" fmla="*/ 347412 h 773067"/>
                <a:gd name="connsiteX338" fmla="*/ 326509 w 478815"/>
                <a:gd name="connsiteY338" fmla="*/ 339493 h 773067"/>
                <a:gd name="connsiteX339" fmla="*/ 315894 w 478815"/>
                <a:gd name="connsiteY339" fmla="*/ 330253 h 773067"/>
                <a:gd name="connsiteX340" fmla="*/ 295327 w 478815"/>
                <a:gd name="connsiteY340" fmla="*/ 301215 h 773067"/>
                <a:gd name="connsiteX341" fmla="*/ 294664 w 478815"/>
                <a:gd name="connsiteY341" fmla="*/ 301215 h 773067"/>
                <a:gd name="connsiteX342" fmla="*/ 308596 w 478815"/>
                <a:gd name="connsiteY342" fmla="*/ 297915 h 773067"/>
                <a:gd name="connsiteX343" fmla="*/ 339114 w 478815"/>
                <a:gd name="connsiteY343" fmla="*/ 296595 h 773067"/>
                <a:gd name="connsiteX344" fmla="*/ 369632 w 478815"/>
                <a:gd name="connsiteY344" fmla="*/ 308474 h 773067"/>
                <a:gd name="connsiteX345" fmla="*/ 377342 w 478815"/>
                <a:gd name="connsiteY345" fmla="*/ 320201 h 773067"/>
                <a:gd name="connsiteX346" fmla="*/ 376254 w 478815"/>
                <a:gd name="connsiteY346" fmla="*/ 313240 h 773067"/>
                <a:gd name="connsiteX347" fmla="*/ 371585 w 478815"/>
                <a:gd name="connsiteY347" fmla="*/ 292584 h 773067"/>
                <a:gd name="connsiteX348" fmla="*/ 363395 w 478815"/>
                <a:gd name="connsiteY348" fmla="*/ 268449 h 773067"/>
                <a:gd name="connsiteX349" fmla="*/ 349255 w 478815"/>
                <a:gd name="connsiteY349" fmla="*/ 256124 h 773067"/>
                <a:gd name="connsiteX350" fmla="*/ 330679 w 478815"/>
                <a:gd name="connsiteY350" fmla="*/ 246814 h 773067"/>
                <a:gd name="connsiteX351" fmla="*/ 311440 w 478815"/>
                <a:gd name="connsiteY351" fmla="*/ 243489 h 773067"/>
                <a:gd name="connsiteX352" fmla="*/ 292200 w 478815"/>
                <a:gd name="connsiteY352" fmla="*/ 244154 h 773067"/>
                <a:gd name="connsiteX353" fmla="*/ 310113 w 478815"/>
                <a:gd name="connsiteY353" fmla="*/ 244154 h 773067"/>
                <a:gd name="connsiteX354" fmla="*/ 327362 w 478815"/>
                <a:gd name="connsiteY354" fmla="*/ 248144 h 773067"/>
                <a:gd name="connsiteX355" fmla="*/ 345938 w 478815"/>
                <a:gd name="connsiteY355" fmla="*/ 257454 h 773067"/>
                <a:gd name="connsiteX356" fmla="*/ 354563 w 478815"/>
                <a:gd name="connsiteY356" fmla="*/ 264105 h 773067"/>
                <a:gd name="connsiteX357" fmla="*/ 361860 w 478815"/>
                <a:gd name="connsiteY357" fmla="*/ 272085 h 773067"/>
                <a:gd name="connsiteX358" fmla="*/ 327362 w 478815"/>
                <a:gd name="connsiteY358" fmla="*/ 278070 h 773067"/>
                <a:gd name="connsiteX359" fmla="*/ 313430 w 478815"/>
                <a:gd name="connsiteY359" fmla="*/ 273415 h 773067"/>
                <a:gd name="connsiteX360" fmla="*/ 301488 w 478815"/>
                <a:gd name="connsiteY360" fmla="*/ 266765 h 773067"/>
                <a:gd name="connsiteX361" fmla="*/ 276277 w 478815"/>
                <a:gd name="connsiteY361" fmla="*/ 242824 h 773067"/>
                <a:gd name="connsiteX362" fmla="*/ 275614 w 478815"/>
                <a:gd name="connsiteY362" fmla="*/ 242824 h 773067"/>
                <a:gd name="connsiteX363" fmla="*/ 287556 w 478815"/>
                <a:gd name="connsiteY363" fmla="*/ 237503 h 773067"/>
                <a:gd name="connsiteX364" fmla="*/ 314757 w 478815"/>
                <a:gd name="connsiteY364" fmla="*/ 230853 h 773067"/>
                <a:gd name="connsiteX365" fmla="*/ 330679 w 478815"/>
                <a:gd name="connsiteY365" fmla="*/ 230853 h 773067"/>
                <a:gd name="connsiteX366" fmla="*/ 345275 w 478815"/>
                <a:gd name="connsiteY366" fmla="*/ 236173 h 773067"/>
                <a:gd name="connsiteX367" fmla="*/ 353494 w 478815"/>
                <a:gd name="connsiteY367" fmla="*/ 243955 h 773067"/>
                <a:gd name="connsiteX368" fmla="*/ 340235 w 478815"/>
                <a:gd name="connsiteY368" fmla="*/ 217954 h 773067"/>
                <a:gd name="connsiteX369" fmla="*/ 334899 w 478815"/>
                <a:gd name="connsiteY369" fmla="*/ 209958 h 773067"/>
                <a:gd name="connsiteX370" fmla="*/ 330820 w 478815"/>
                <a:gd name="connsiteY370" fmla="*/ 203846 h 773067"/>
                <a:gd name="connsiteX371" fmla="*/ 331177 w 478815"/>
                <a:gd name="connsiteY371" fmla="*/ 204932 h 773067"/>
                <a:gd name="connsiteX372" fmla="*/ 323203 w 478815"/>
                <a:gd name="connsiteY372" fmla="*/ 199544 h 773067"/>
                <a:gd name="connsiteX373" fmla="*/ 315228 w 478815"/>
                <a:gd name="connsiteY373" fmla="*/ 194830 h 773067"/>
                <a:gd name="connsiteX374" fmla="*/ 297286 w 478815"/>
                <a:gd name="connsiteY374" fmla="*/ 190115 h 773067"/>
                <a:gd name="connsiteX375" fmla="*/ 278679 w 478815"/>
                <a:gd name="connsiteY375" fmla="*/ 188768 h 773067"/>
                <a:gd name="connsiteX376" fmla="*/ 261401 w 478815"/>
                <a:gd name="connsiteY376" fmla="*/ 192809 h 773067"/>
                <a:gd name="connsiteX377" fmla="*/ 277350 w 478815"/>
                <a:gd name="connsiteY377" fmla="*/ 190115 h 773067"/>
                <a:gd name="connsiteX378" fmla="*/ 293963 w 478815"/>
                <a:gd name="connsiteY378" fmla="*/ 191462 h 773067"/>
                <a:gd name="connsiteX379" fmla="*/ 312570 w 478815"/>
                <a:gd name="connsiteY379" fmla="*/ 197524 h 773067"/>
                <a:gd name="connsiteX380" fmla="*/ 329184 w 478815"/>
                <a:gd name="connsiteY380" fmla="*/ 207626 h 773067"/>
                <a:gd name="connsiteX381" fmla="*/ 299279 w 478815"/>
                <a:gd name="connsiteY381" fmla="*/ 219075 h 773067"/>
                <a:gd name="connsiteX382" fmla="*/ 292634 w 478815"/>
                <a:gd name="connsiteY382" fmla="*/ 219075 h 773067"/>
                <a:gd name="connsiteX383" fmla="*/ 285324 w 478815"/>
                <a:gd name="connsiteY383" fmla="*/ 217728 h 773067"/>
                <a:gd name="connsiteX384" fmla="*/ 273363 w 478815"/>
                <a:gd name="connsiteY384" fmla="*/ 213014 h 773067"/>
                <a:gd name="connsiteX385" fmla="*/ 262730 w 478815"/>
                <a:gd name="connsiteY385" fmla="*/ 206952 h 773067"/>
                <a:gd name="connsiteX386" fmla="*/ 258078 w 478815"/>
                <a:gd name="connsiteY386" fmla="*/ 204258 h 773067"/>
                <a:gd name="connsiteX387" fmla="*/ 254091 w 478815"/>
                <a:gd name="connsiteY387" fmla="*/ 200891 h 773067"/>
                <a:gd name="connsiteX388" fmla="*/ 246117 w 478815"/>
                <a:gd name="connsiteY388" fmla="*/ 193483 h 773067"/>
                <a:gd name="connsiteX389" fmla="*/ 245452 w 478815"/>
                <a:gd name="connsiteY389" fmla="*/ 193483 h 773067"/>
                <a:gd name="connsiteX390" fmla="*/ 255420 w 478815"/>
                <a:gd name="connsiteY390" fmla="*/ 187421 h 773067"/>
                <a:gd name="connsiteX391" fmla="*/ 279343 w 478815"/>
                <a:gd name="connsiteY391" fmla="*/ 176646 h 773067"/>
                <a:gd name="connsiteX392" fmla="*/ 293963 w 478815"/>
                <a:gd name="connsiteY392" fmla="*/ 174625 h 773067"/>
                <a:gd name="connsiteX393" fmla="*/ 308583 w 478815"/>
                <a:gd name="connsiteY393" fmla="*/ 177319 h 773067"/>
                <a:gd name="connsiteX394" fmla="*/ 317048 w 478815"/>
                <a:gd name="connsiteY394" fmla="*/ 183189 h 773067"/>
                <a:gd name="connsiteX395" fmla="*/ 308885 w 478815"/>
                <a:gd name="connsiteY395" fmla="*/ 171976 h 773067"/>
                <a:gd name="connsiteX396" fmla="*/ 298213 w 478815"/>
                <a:gd name="connsiteY396" fmla="*/ 158650 h 773067"/>
                <a:gd name="connsiteX397" fmla="*/ 289903 w 478815"/>
                <a:gd name="connsiteY397" fmla="*/ 149260 h 773067"/>
                <a:gd name="connsiteX398" fmla="*/ 274762 w 478815"/>
                <a:gd name="connsiteY398" fmla="*/ 143102 h 773067"/>
                <a:gd name="connsiteX399" fmla="*/ 257365 w 478815"/>
                <a:gd name="connsiteY399" fmla="*/ 140381 h 773067"/>
                <a:gd name="connsiteX400" fmla="*/ 240637 w 478815"/>
                <a:gd name="connsiteY400" fmla="*/ 141742 h 773067"/>
                <a:gd name="connsiteX401" fmla="*/ 224578 w 478815"/>
                <a:gd name="connsiteY401" fmla="*/ 147184 h 773067"/>
                <a:gd name="connsiteX402" fmla="*/ 254689 w 478815"/>
                <a:gd name="connsiteY402" fmla="*/ 142422 h 773067"/>
                <a:gd name="connsiteX403" fmla="*/ 272755 w 478815"/>
                <a:gd name="connsiteY403" fmla="*/ 145143 h 773067"/>
                <a:gd name="connsiteX404" fmla="*/ 290152 w 478815"/>
                <a:gd name="connsiteY404" fmla="*/ 152627 h 773067"/>
                <a:gd name="connsiteX405" fmla="*/ 263387 w 478815"/>
                <a:gd name="connsiteY405" fmla="*/ 167595 h 773067"/>
                <a:gd name="connsiteX406" fmla="*/ 250674 w 478815"/>
                <a:gd name="connsiteY406" fmla="*/ 167595 h 773067"/>
                <a:gd name="connsiteX407" fmla="*/ 238630 w 478815"/>
                <a:gd name="connsiteY407" fmla="*/ 164873 h 773067"/>
                <a:gd name="connsiteX408" fmla="*/ 227924 w 478815"/>
                <a:gd name="connsiteY408" fmla="*/ 160111 h 773067"/>
                <a:gd name="connsiteX409" fmla="*/ 219226 w 478815"/>
                <a:gd name="connsiteY409" fmla="*/ 155348 h 773067"/>
                <a:gd name="connsiteX410" fmla="*/ 213204 w 478815"/>
                <a:gd name="connsiteY410" fmla="*/ 151266 h 773067"/>
                <a:gd name="connsiteX411" fmla="*/ 210527 w 478815"/>
                <a:gd name="connsiteY411" fmla="*/ 149225 h 773067"/>
                <a:gd name="connsiteX412" fmla="*/ 218556 w 478815"/>
                <a:gd name="connsiteY412" fmla="*/ 142422 h 773067"/>
                <a:gd name="connsiteX413" fmla="*/ 239968 w 478815"/>
                <a:gd name="connsiteY413" fmla="*/ 130176 h 773067"/>
                <a:gd name="connsiteX414" fmla="*/ 266733 w 478815"/>
                <a:gd name="connsiteY414" fmla="*/ 127454 h 773067"/>
                <a:gd name="connsiteX415" fmla="*/ 283666 w 478815"/>
                <a:gd name="connsiteY415" fmla="*/ 142212 h 773067"/>
                <a:gd name="connsiteX416" fmla="*/ 257525 w 478815"/>
                <a:gd name="connsiteY416" fmla="*/ 112672 h 773067"/>
                <a:gd name="connsiteX417" fmla="*/ 247519 w 478815"/>
                <a:gd name="connsiteY417" fmla="*/ 103343 h 773067"/>
                <a:gd name="connsiteX418" fmla="*/ 247485 w 478815"/>
                <a:gd name="connsiteY418" fmla="*/ 103309 h 773067"/>
                <a:gd name="connsiteX419" fmla="*/ 232639 w 478815"/>
                <a:gd name="connsiteY419" fmla="*/ 98937 h 773067"/>
                <a:gd name="connsiteX420" fmla="*/ 216650 w 478815"/>
                <a:gd name="connsiteY420" fmla="*/ 98264 h 773067"/>
                <a:gd name="connsiteX421" fmla="*/ 186672 w 478815"/>
                <a:gd name="connsiteY421" fmla="*/ 107009 h 773067"/>
                <a:gd name="connsiteX422" fmla="*/ 213985 w 478815"/>
                <a:gd name="connsiteY422" fmla="*/ 100282 h 773067"/>
                <a:gd name="connsiteX423" fmla="*/ 231306 w 478815"/>
                <a:gd name="connsiteY423" fmla="*/ 100955 h 773067"/>
                <a:gd name="connsiteX424" fmla="*/ 247295 w 478815"/>
                <a:gd name="connsiteY424" fmla="*/ 106336 h 773067"/>
                <a:gd name="connsiteX425" fmla="*/ 225311 w 478815"/>
                <a:gd name="connsiteY425" fmla="*/ 122480 h 773067"/>
                <a:gd name="connsiteX426" fmla="*/ 213319 w 478815"/>
                <a:gd name="connsiteY426" fmla="*/ 123825 h 773067"/>
                <a:gd name="connsiteX427" fmla="*/ 201328 w 478815"/>
                <a:gd name="connsiteY427" fmla="*/ 121807 h 773067"/>
                <a:gd name="connsiteX428" fmla="*/ 191335 w 478815"/>
                <a:gd name="connsiteY428" fmla="*/ 119116 h 773067"/>
                <a:gd name="connsiteX429" fmla="*/ 182675 w 478815"/>
                <a:gd name="connsiteY429" fmla="*/ 115081 h 773067"/>
                <a:gd name="connsiteX430" fmla="*/ 174014 w 478815"/>
                <a:gd name="connsiteY430" fmla="*/ 110372 h 773067"/>
                <a:gd name="connsiteX431" fmla="*/ 181342 w 478815"/>
                <a:gd name="connsiteY431" fmla="*/ 102973 h 773067"/>
                <a:gd name="connsiteX432" fmla="*/ 199329 w 478815"/>
                <a:gd name="connsiteY432" fmla="*/ 90192 h 773067"/>
                <a:gd name="connsiteX433" fmla="*/ 223978 w 478815"/>
                <a:gd name="connsiteY433" fmla="*/ 85483 h 773067"/>
                <a:gd name="connsiteX434" fmla="*/ 242430 w 478815"/>
                <a:gd name="connsiteY434" fmla="*/ 98259 h 773067"/>
                <a:gd name="connsiteX435" fmla="*/ 238848 w 478815"/>
                <a:gd name="connsiteY435" fmla="*/ 94681 h 773067"/>
                <a:gd name="connsiteX436" fmla="*/ 222173 w 478815"/>
                <a:gd name="connsiteY436" fmla="*/ 80688 h 773067"/>
                <a:gd name="connsiteX437" fmla="*/ 208165 w 478815"/>
                <a:gd name="connsiteY437" fmla="*/ 69360 h 773067"/>
                <a:gd name="connsiteX438" fmla="*/ 204165 w 478815"/>
                <a:gd name="connsiteY438" fmla="*/ 66613 h 773067"/>
                <a:gd name="connsiteX439" fmla="*/ 204177 w 478815"/>
                <a:gd name="connsiteY439" fmla="*/ 66625 h 773067"/>
                <a:gd name="connsiteX440" fmla="*/ 175016 w 478815"/>
                <a:gd name="connsiteY440" fmla="*/ 64004 h 773067"/>
                <a:gd name="connsiteX441" fmla="*/ 147844 w 478815"/>
                <a:gd name="connsiteY441" fmla="*/ 73831 h 773067"/>
                <a:gd name="connsiteX442" fmla="*/ 172365 w 478815"/>
                <a:gd name="connsiteY442" fmla="*/ 65970 h 773067"/>
                <a:gd name="connsiteX443" fmla="*/ 203514 w 478815"/>
                <a:gd name="connsiteY443" fmla="*/ 69245 h 773067"/>
                <a:gd name="connsiteX444" fmla="*/ 163087 w 478815"/>
                <a:gd name="connsiteY444" fmla="*/ 86279 h 773067"/>
                <a:gd name="connsiteX445" fmla="*/ 136577 w 478815"/>
                <a:gd name="connsiteY445" fmla="*/ 77762 h 773067"/>
                <a:gd name="connsiteX446" fmla="*/ 135914 w 478815"/>
                <a:gd name="connsiteY446" fmla="*/ 77762 h 773067"/>
                <a:gd name="connsiteX447" fmla="*/ 142542 w 478815"/>
                <a:gd name="connsiteY447" fmla="*/ 70556 h 773067"/>
                <a:gd name="connsiteX448" fmla="*/ 158447 w 478815"/>
                <a:gd name="connsiteY448" fmla="*/ 58108 h 773067"/>
                <a:gd name="connsiteX449" fmla="*/ 180152 w 478815"/>
                <a:gd name="connsiteY449" fmla="*/ 52375 h 773067"/>
                <a:gd name="connsiteX450" fmla="*/ 199458 w 478815"/>
                <a:gd name="connsiteY450" fmla="*/ 63380 h 773067"/>
                <a:gd name="connsiteX451" fmla="*/ 197493 w 478815"/>
                <a:gd name="connsiteY451" fmla="*/ 62030 h 773067"/>
                <a:gd name="connsiteX452" fmla="*/ 188155 w 478815"/>
                <a:gd name="connsiteY452" fmla="*/ 56033 h 773067"/>
                <a:gd name="connsiteX453" fmla="*/ 186154 w 478815"/>
                <a:gd name="connsiteY453" fmla="*/ 48703 h 773067"/>
                <a:gd name="connsiteX454" fmla="*/ 193491 w 478815"/>
                <a:gd name="connsiteY454" fmla="*/ 47371 h 773067"/>
                <a:gd name="connsiteX455" fmla="*/ 194158 w 478815"/>
                <a:gd name="connsiteY455" fmla="*/ 48037 h 773067"/>
                <a:gd name="connsiteX456" fmla="*/ 202829 w 478815"/>
                <a:gd name="connsiteY456" fmla="*/ 55367 h 773067"/>
                <a:gd name="connsiteX457" fmla="*/ 213862 w 478815"/>
                <a:gd name="connsiteY457" fmla="*/ 64814 h 773067"/>
                <a:gd name="connsiteX458" fmla="*/ 209935 w 478815"/>
                <a:gd name="connsiteY458" fmla="*/ 57865 h 773067"/>
                <a:gd name="connsiteX459" fmla="*/ 209289 w 478815"/>
                <a:gd name="connsiteY459" fmla="*/ 33667 h 773067"/>
                <a:gd name="connsiteX460" fmla="*/ 215101 w 478815"/>
                <a:gd name="connsiteY460" fmla="*/ 12829 h 773067"/>
                <a:gd name="connsiteX461" fmla="*/ 219622 w 478815"/>
                <a:gd name="connsiteY461" fmla="*/ 4763 h 773067"/>
                <a:gd name="connsiteX462" fmla="*/ 135914 w 478815"/>
                <a:gd name="connsiteY462" fmla="*/ 0 h 773067"/>
                <a:gd name="connsiteX463" fmla="*/ 164373 w 478815"/>
                <a:gd name="connsiteY463" fmla="*/ 5320 h 773067"/>
                <a:gd name="connsiteX464" fmla="*/ 183346 w 478815"/>
                <a:gd name="connsiteY464" fmla="*/ 18621 h 773067"/>
                <a:gd name="connsiteX465" fmla="*/ 190799 w 478815"/>
                <a:gd name="connsiteY465" fmla="*/ 43227 h 773067"/>
                <a:gd name="connsiteX466" fmla="*/ 163696 w 478815"/>
                <a:gd name="connsiteY466" fmla="*/ 27931 h 773067"/>
                <a:gd name="connsiteX467" fmla="*/ 153532 w 478815"/>
                <a:gd name="connsiteY467" fmla="*/ 19286 h 773067"/>
                <a:gd name="connsiteX468" fmla="*/ 145400 w 478815"/>
                <a:gd name="connsiteY468" fmla="*/ 8645 h 773067"/>
                <a:gd name="connsiteX469" fmla="*/ 153532 w 478815"/>
                <a:gd name="connsiteY469" fmla="*/ 20616 h 773067"/>
                <a:gd name="connsiteX470" fmla="*/ 164373 w 478815"/>
                <a:gd name="connsiteY470" fmla="*/ 31256 h 773067"/>
                <a:gd name="connsiteX471" fmla="*/ 190122 w 478815"/>
                <a:gd name="connsiteY471" fmla="*/ 45887 h 773067"/>
                <a:gd name="connsiteX472" fmla="*/ 188767 w 478815"/>
                <a:gd name="connsiteY472" fmla="*/ 45887 h 773067"/>
                <a:gd name="connsiteX473" fmla="*/ 163018 w 478815"/>
                <a:gd name="connsiteY473" fmla="*/ 43892 h 773067"/>
                <a:gd name="connsiteX474" fmla="*/ 147433 w 478815"/>
                <a:gd name="connsiteY474" fmla="*/ 27266 h 773067"/>
                <a:gd name="connsiteX475" fmla="*/ 135914 w 478815"/>
                <a:gd name="connsiteY475" fmla="*/ 0 h 7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Lst>
              <a:rect l="l" t="t" r="r" b="b"/>
              <a:pathLst>
                <a:path w="478815" h="773067">
                  <a:moveTo>
                    <a:pt x="219622" y="4763"/>
                  </a:moveTo>
                  <a:cubicBezTo>
                    <a:pt x="220267" y="4763"/>
                    <a:pt x="223496" y="8124"/>
                    <a:pt x="227371" y="12829"/>
                  </a:cubicBezTo>
                  <a:cubicBezTo>
                    <a:pt x="231245" y="17535"/>
                    <a:pt x="235766" y="23584"/>
                    <a:pt x="239640" y="30978"/>
                  </a:cubicBezTo>
                  <a:cubicBezTo>
                    <a:pt x="242869" y="38372"/>
                    <a:pt x="245452" y="46438"/>
                    <a:pt x="244806" y="54504"/>
                  </a:cubicBezTo>
                  <a:cubicBezTo>
                    <a:pt x="244161" y="62571"/>
                    <a:pt x="240932" y="70637"/>
                    <a:pt x="233183" y="78031"/>
                  </a:cubicBezTo>
                  <a:cubicBezTo>
                    <a:pt x="229954" y="73326"/>
                    <a:pt x="228016" y="67948"/>
                    <a:pt x="226079" y="62571"/>
                  </a:cubicBezTo>
                  <a:cubicBezTo>
                    <a:pt x="224142" y="57193"/>
                    <a:pt x="222850" y="51816"/>
                    <a:pt x="221559" y="46438"/>
                  </a:cubicBezTo>
                  <a:cubicBezTo>
                    <a:pt x="219622" y="37028"/>
                    <a:pt x="219622" y="27617"/>
                    <a:pt x="220913" y="18207"/>
                  </a:cubicBezTo>
                  <a:cubicBezTo>
                    <a:pt x="218330" y="28289"/>
                    <a:pt x="218330" y="39044"/>
                    <a:pt x="220267" y="49127"/>
                  </a:cubicBezTo>
                  <a:lnTo>
                    <a:pt x="230454" y="78948"/>
                  </a:lnTo>
                  <a:lnTo>
                    <a:pt x="242850" y="89350"/>
                  </a:lnTo>
                  <a:cubicBezTo>
                    <a:pt x="246185" y="92682"/>
                    <a:pt x="248853" y="95347"/>
                    <a:pt x="252188" y="98013"/>
                  </a:cubicBezTo>
                  <a:lnTo>
                    <a:pt x="259944" y="105243"/>
                  </a:lnTo>
                  <a:lnTo>
                    <a:pt x="255324" y="95818"/>
                  </a:lnTo>
                  <a:cubicBezTo>
                    <a:pt x="253389" y="87093"/>
                    <a:pt x="254034" y="77697"/>
                    <a:pt x="255969" y="68972"/>
                  </a:cubicBezTo>
                  <a:cubicBezTo>
                    <a:pt x="258548" y="60919"/>
                    <a:pt x="261773" y="52865"/>
                    <a:pt x="264353" y="47496"/>
                  </a:cubicBezTo>
                  <a:cubicBezTo>
                    <a:pt x="267577" y="42127"/>
                    <a:pt x="270157" y="38100"/>
                    <a:pt x="270157" y="38100"/>
                  </a:cubicBezTo>
                  <a:cubicBezTo>
                    <a:pt x="270157" y="38771"/>
                    <a:pt x="270157" y="38771"/>
                    <a:pt x="270157" y="38771"/>
                  </a:cubicBezTo>
                  <a:cubicBezTo>
                    <a:pt x="270802" y="39442"/>
                    <a:pt x="274027" y="42798"/>
                    <a:pt x="277896" y="48167"/>
                  </a:cubicBezTo>
                  <a:cubicBezTo>
                    <a:pt x="281766" y="53536"/>
                    <a:pt x="286280" y="60919"/>
                    <a:pt x="289505" y="68972"/>
                  </a:cubicBezTo>
                  <a:cubicBezTo>
                    <a:pt x="292729" y="77026"/>
                    <a:pt x="294664" y="86422"/>
                    <a:pt x="293374" y="95147"/>
                  </a:cubicBezTo>
                  <a:cubicBezTo>
                    <a:pt x="292084" y="103872"/>
                    <a:pt x="287570" y="112596"/>
                    <a:pt x="277896" y="119308"/>
                  </a:cubicBezTo>
                  <a:cubicBezTo>
                    <a:pt x="275961" y="113939"/>
                    <a:pt x="273382" y="108570"/>
                    <a:pt x="272092" y="102529"/>
                  </a:cubicBezTo>
                  <a:cubicBezTo>
                    <a:pt x="271447" y="99174"/>
                    <a:pt x="270802" y="96489"/>
                    <a:pt x="270157" y="93133"/>
                  </a:cubicBezTo>
                  <a:cubicBezTo>
                    <a:pt x="269512" y="90449"/>
                    <a:pt x="269512" y="87093"/>
                    <a:pt x="268867" y="84409"/>
                  </a:cubicBezTo>
                  <a:cubicBezTo>
                    <a:pt x="267577" y="73670"/>
                    <a:pt x="268222" y="62932"/>
                    <a:pt x="270157" y="53536"/>
                  </a:cubicBezTo>
                  <a:cubicBezTo>
                    <a:pt x="264353" y="74342"/>
                    <a:pt x="266288" y="99174"/>
                    <a:pt x="275316" y="120650"/>
                  </a:cubicBezTo>
                  <a:lnTo>
                    <a:pt x="274162" y="119849"/>
                  </a:lnTo>
                  <a:lnTo>
                    <a:pt x="302218" y="149170"/>
                  </a:lnTo>
                  <a:lnTo>
                    <a:pt x="299154" y="140672"/>
                  </a:lnTo>
                  <a:cubicBezTo>
                    <a:pt x="297839" y="131384"/>
                    <a:pt x="299812" y="121433"/>
                    <a:pt x="303101" y="112808"/>
                  </a:cubicBezTo>
                  <a:cubicBezTo>
                    <a:pt x="306389" y="103520"/>
                    <a:pt x="310993" y="95559"/>
                    <a:pt x="314939" y="90251"/>
                  </a:cubicBezTo>
                  <a:cubicBezTo>
                    <a:pt x="318885" y="84280"/>
                    <a:pt x="321516" y="80963"/>
                    <a:pt x="321516" y="80963"/>
                  </a:cubicBezTo>
                  <a:cubicBezTo>
                    <a:pt x="321516" y="81627"/>
                    <a:pt x="321516" y="81627"/>
                    <a:pt x="321516" y="81627"/>
                  </a:cubicBezTo>
                  <a:cubicBezTo>
                    <a:pt x="322173" y="82290"/>
                    <a:pt x="325462" y="86271"/>
                    <a:pt x="329408" y="92241"/>
                  </a:cubicBezTo>
                  <a:cubicBezTo>
                    <a:pt x="333354" y="98876"/>
                    <a:pt x="337958" y="107500"/>
                    <a:pt x="340589" y="116789"/>
                  </a:cubicBezTo>
                  <a:cubicBezTo>
                    <a:pt x="343219" y="126077"/>
                    <a:pt x="343877" y="136028"/>
                    <a:pt x="341246" y="145980"/>
                  </a:cubicBezTo>
                  <a:cubicBezTo>
                    <a:pt x="338616" y="155268"/>
                    <a:pt x="332696" y="163229"/>
                    <a:pt x="321516" y="169200"/>
                  </a:cubicBezTo>
                  <a:cubicBezTo>
                    <a:pt x="317570" y="156594"/>
                    <a:pt x="315597" y="143326"/>
                    <a:pt x="315597" y="130057"/>
                  </a:cubicBezTo>
                  <a:cubicBezTo>
                    <a:pt x="315597" y="118779"/>
                    <a:pt x="316912" y="107500"/>
                    <a:pt x="320858" y="97549"/>
                  </a:cubicBezTo>
                  <a:cubicBezTo>
                    <a:pt x="316254" y="108164"/>
                    <a:pt x="313624" y="120769"/>
                    <a:pt x="313624" y="132711"/>
                  </a:cubicBezTo>
                  <a:lnTo>
                    <a:pt x="317922" y="167398"/>
                  </a:lnTo>
                  <a:lnTo>
                    <a:pt x="327561" y="180639"/>
                  </a:lnTo>
                  <a:cubicBezTo>
                    <a:pt x="330896" y="185969"/>
                    <a:pt x="334899" y="191300"/>
                    <a:pt x="337567" y="196631"/>
                  </a:cubicBezTo>
                  <a:lnTo>
                    <a:pt x="341160" y="202464"/>
                  </a:lnTo>
                  <a:lnTo>
                    <a:pt x="340702" y="197047"/>
                  </a:lnTo>
                  <a:cubicBezTo>
                    <a:pt x="340702" y="186362"/>
                    <a:pt x="344089" y="175676"/>
                    <a:pt x="349507" y="166995"/>
                  </a:cubicBezTo>
                  <a:cubicBezTo>
                    <a:pt x="354249" y="157645"/>
                    <a:pt x="360345" y="149631"/>
                    <a:pt x="365763" y="144288"/>
                  </a:cubicBezTo>
                  <a:cubicBezTo>
                    <a:pt x="370505" y="138277"/>
                    <a:pt x="374569" y="134938"/>
                    <a:pt x="374569" y="134938"/>
                  </a:cubicBezTo>
                  <a:cubicBezTo>
                    <a:pt x="374569" y="135606"/>
                    <a:pt x="374569" y="135606"/>
                    <a:pt x="374569" y="135606"/>
                  </a:cubicBezTo>
                  <a:cubicBezTo>
                    <a:pt x="375246" y="136942"/>
                    <a:pt x="387438" y="156309"/>
                    <a:pt x="390147" y="177680"/>
                  </a:cubicBezTo>
                  <a:cubicBezTo>
                    <a:pt x="391502" y="189033"/>
                    <a:pt x="390825" y="200387"/>
                    <a:pt x="386083" y="209736"/>
                  </a:cubicBezTo>
                  <a:cubicBezTo>
                    <a:pt x="382019" y="219754"/>
                    <a:pt x="373214" y="227100"/>
                    <a:pt x="360345" y="231775"/>
                  </a:cubicBezTo>
                  <a:cubicBezTo>
                    <a:pt x="358990" y="224429"/>
                    <a:pt x="358990" y="217083"/>
                    <a:pt x="358990" y="209736"/>
                  </a:cubicBezTo>
                  <a:cubicBezTo>
                    <a:pt x="358990" y="203058"/>
                    <a:pt x="359667" y="195044"/>
                    <a:pt x="360345" y="188365"/>
                  </a:cubicBezTo>
                  <a:cubicBezTo>
                    <a:pt x="361699" y="182355"/>
                    <a:pt x="362377" y="175676"/>
                    <a:pt x="364409" y="169666"/>
                  </a:cubicBezTo>
                  <a:cubicBezTo>
                    <a:pt x="365763" y="164323"/>
                    <a:pt x="368473" y="158313"/>
                    <a:pt x="370505" y="152970"/>
                  </a:cubicBezTo>
                  <a:cubicBezTo>
                    <a:pt x="367118" y="158313"/>
                    <a:pt x="364409" y="164991"/>
                    <a:pt x="362377" y="171002"/>
                  </a:cubicBezTo>
                  <a:cubicBezTo>
                    <a:pt x="360345" y="177680"/>
                    <a:pt x="358990" y="184358"/>
                    <a:pt x="357635" y="191037"/>
                  </a:cubicBezTo>
                  <a:cubicBezTo>
                    <a:pt x="356281" y="197715"/>
                    <a:pt x="355603" y="204394"/>
                    <a:pt x="355603" y="211072"/>
                  </a:cubicBezTo>
                  <a:lnTo>
                    <a:pt x="356277" y="231671"/>
                  </a:lnTo>
                  <a:lnTo>
                    <a:pt x="365581" y="250604"/>
                  </a:lnTo>
                  <a:lnTo>
                    <a:pt x="376941" y="278502"/>
                  </a:lnTo>
                  <a:lnTo>
                    <a:pt x="376941" y="264946"/>
                  </a:lnTo>
                  <a:cubicBezTo>
                    <a:pt x="378912" y="253583"/>
                    <a:pt x="384824" y="242888"/>
                    <a:pt x="391393" y="234199"/>
                  </a:cubicBezTo>
                  <a:cubicBezTo>
                    <a:pt x="398619" y="225509"/>
                    <a:pt x="406501" y="218157"/>
                    <a:pt x="412413" y="212809"/>
                  </a:cubicBezTo>
                  <a:cubicBezTo>
                    <a:pt x="418982" y="207462"/>
                    <a:pt x="423581" y="204788"/>
                    <a:pt x="423581" y="204788"/>
                  </a:cubicBezTo>
                  <a:cubicBezTo>
                    <a:pt x="423581" y="205457"/>
                    <a:pt x="423581" y="205457"/>
                    <a:pt x="423581" y="205457"/>
                  </a:cubicBezTo>
                  <a:cubicBezTo>
                    <a:pt x="423581" y="206125"/>
                    <a:pt x="426208" y="212809"/>
                    <a:pt x="428179" y="221499"/>
                  </a:cubicBezTo>
                  <a:cubicBezTo>
                    <a:pt x="430806" y="230857"/>
                    <a:pt x="432777" y="242888"/>
                    <a:pt x="432120" y="255588"/>
                  </a:cubicBezTo>
                  <a:cubicBezTo>
                    <a:pt x="431463" y="258930"/>
                    <a:pt x="431463" y="261604"/>
                    <a:pt x="430806" y="264946"/>
                  </a:cubicBezTo>
                  <a:cubicBezTo>
                    <a:pt x="430150" y="267620"/>
                    <a:pt x="429493" y="270962"/>
                    <a:pt x="428836" y="273635"/>
                  </a:cubicBezTo>
                  <a:cubicBezTo>
                    <a:pt x="426865" y="279651"/>
                    <a:pt x="424894" y="284999"/>
                    <a:pt x="420953" y="289678"/>
                  </a:cubicBezTo>
                  <a:cubicBezTo>
                    <a:pt x="414384" y="299035"/>
                    <a:pt x="403874" y="305051"/>
                    <a:pt x="388765" y="306388"/>
                  </a:cubicBezTo>
                  <a:cubicBezTo>
                    <a:pt x="389422" y="302378"/>
                    <a:pt x="390079" y="299035"/>
                    <a:pt x="390736" y="295025"/>
                  </a:cubicBezTo>
                  <a:cubicBezTo>
                    <a:pt x="391393" y="291014"/>
                    <a:pt x="392050" y="287004"/>
                    <a:pt x="392706" y="282993"/>
                  </a:cubicBezTo>
                  <a:cubicBezTo>
                    <a:pt x="394677" y="274972"/>
                    <a:pt x="396648" y="267620"/>
                    <a:pt x="399275" y="259599"/>
                  </a:cubicBezTo>
                  <a:cubicBezTo>
                    <a:pt x="401246" y="253583"/>
                    <a:pt x="403874" y="246899"/>
                    <a:pt x="406501" y="240883"/>
                  </a:cubicBezTo>
                  <a:cubicBezTo>
                    <a:pt x="407815" y="237541"/>
                    <a:pt x="409786" y="234867"/>
                    <a:pt x="411100" y="232193"/>
                  </a:cubicBezTo>
                  <a:cubicBezTo>
                    <a:pt x="413070" y="228851"/>
                    <a:pt x="414384" y="226178"/>
                    <a:pt x="416355" y="223504"/>
                  </a:cubicBezTo>
                  <a:cubicBezTo>
                    <a:pt x="414384" y="226178"/>
                    <a:pt x="412413" y="229520"/>
                    <a:pt x="410443" y="232193"/>
                  </a:cubicBezTo>
                  <a:cubicBezTo>
                    <a:pt x="408472" y="235535"/>
                    <a:pt x="406501" y="238209"/>
                    <a:pt x="404531" y="241551"/>
                  </a:cubicBezTo>
                  <a:cubicBezTo>
                    <a:pt x="402560" y="244893"/>
                    <a:pt x="401246" y="248235"/>
                    <a:pt x="399932" y="251578"/>
                  </a:cubicBezTo>
                  <a:cubicBezTo>
                    <a:pt x="397962" y="254920"/>
                    <a:pt x="396648" y="258262"/>
                    <a:pt x="395334" y="262272"/>
                  </a:cubicBezTo>
                  <a:cubicBezTo>
                    <a:pt x="392706" y="268957"/>
                    <a:pt x="390736" y="276309"/>
                    <a:pt x="388765" y="283662"/>
                  </a:cubicBezTo>
                  <a:cubicBezTo>
                    <a:pt x="388108" y="287672"/>
                    <a:pt x="387451" y="291014"/>
                    <a:pt x="386794" y="294357"/>
                  </a:cubicBezTo>
                  <a:lnTo>
                    <a:pt x="385800" y="302957"/>
                  </a:lnTo>
                  <a:lnTo>
                    <a:pt x="388260" y="310575"/>
                  </a:lnTo>
                  <a:cubicBezTo>
                    <a:pt x="390261" y="317905"/>
                    <a:pt x="392262" y="325234"/>
                    <a:pt x="392929" y="332564"/>
                  </a:cubicBezTo>
                  <a:lnTo>
                    <a:pt x="394653" y="352082"/>
                  </a:lnTo>
                  <a:lnTo>
                    <a:pt x="396794" y="345034"/>
                  </a:lnTo>
                  <a:cubicBezTo>
                    <a:pt x="400101" y="339003"/>
                    <a:pt x="402747" y="333643"/>
                    <a:pt x="407377" y="328953"/>
                  </a:cubicBezTo>
                  <a:cubicBezTo>
                    <a:pt x="411346" y="324262"/>
                    <a:pt x="415976" y="319572"/>
                    <a:pt x="420606" y="316222"/>
                  </a:cubicBezTo>
                  <a:cubicBezTo>
                    <a:pt x="429867" y="308181"/>
                    <a:pt x="439789" y="302151"/>
                    <a:pt x="447726" y="298131"/>
                  </a:cubicBezTo>
                  <a:cubicBezTo>
                    <a:pt x="455664" y="294110"/>
                    <a:pt x="460956" y="292100"/>
                    <a:pt x="460956" y="292100"/>
                  </a:cubicBezTo>
                  <a:cubicBezTo>
                    <a:pt x="460956" y="292770"/>
                    <a:pt x="460956" y="292770"/>
                    <a:pt x="460956" y="292770"/>
                  </a:cubicBezTo>
                  <a:cubicBezTo>
                    <a:pt x="461617" y="294110"/>
                    <a:pt x="462279" y="301481"/>
                    <a:pt x="462940" y="312201"/>
                  </a:cubicBezTo>
                  <a:cubicBezTo>
                    <a:pt x="462940" y="317562"/>
                    <a:pt x="462279" y="324262"/>
                    <a:pt x="461617" y="330293"/>
                  </a:cubicBezTo>
                  <a:cubicBezTo>
                    <a:pt x="460956" y="336993"/>
                    <a:pt x="459633" y="343694"/>
                    <a:pt x="457648" y="350394"/>
                  </a:cubicBezTo>
                  <a:cubicBezTo>
                    <a:pt x="455664" y="357095"/>
                    <a:pt x="453018" y="363125"/>
                    <a:pt x="449711" y="369155"/>
                  </a:cubicBezTo>
                  <a:cubicBezTo>
                    <a:pt x="445742" y="375186"/>
                    <a:pt x="441773" y="379876"/>
                    <a:pt x="437143" y="383896"/>
                  </a:cubicBezTo>
                  <a:cubicBezTo>
                    <a:pt x="427221" y="391937"/>
                    <a:pt x="413992" y="395287"/>
                    <a:pt x="398117" y="392607"/>
                  </a:cubicBezTo>
                  <a:cubicBezTo>
                    <a:pt x="401424" y="384566"/>
                    <a:pt x="404731" y="376526"/>
                    <a:pt x="408700" y="368485"/>
                  </a:cubicBezTo>
                  <a:cubicBezTo>
                    <a:pt x="412669" y="360445"/>
                    <a:pt x="417299" y="353074"/>
                    <a:pt x="421929" y="345704"/>
                  </a:cubicBezTo>
                  <a:cubicBezTo>
                    <a:pt x="423914" y="342354"/>
                    <a:pt x="425898" y="339003"/>
                    <a:pt x="427883" y="336323"/>
                  </a:cubicBezTo>
                  <a:cubicBezTo>
                    <a:pt x="430528" y="332973"/>
                    <a:pt x="432513" y="330293"/>
                    <a:pt x="434497" y="326942"/>
                  </a:cubicBezTo>
                  <a:cubicBezTo>
                    <a:pt x="439127" y="321582"/>
                    <a:pt x="444419" y="316222"/>
                    <a:pt x="449711" y="311531"/>
                  </a:cubicBezTo>
                  <a:cubicBezTo>
                    <a:pt x="443758" y="316222"/>
                    <a:pt x="437805" y="321582"/>
                    <a:pt x="432513" y="327613"/>
                  </a:cubicBezTo>
                  <a:cubicBezTo>
                    <a:pt x="429867" y="330293"/>
                    <a:pt x="427221" y="333643"/>
                    <a:pt x="424575" y="336993"/>
                  </a:cubicBezTo>
                  <a:cubicBezTo>
                    <a:pt x="421929" y="340343"/>
                    <a:pt x="419945" y="343694"/>
                    <a:pt x="417299" y="347044"/>
                  </a:cubicBezTo>
                  <a:cubicBezTo>
                    <a:pt x="412669" y="353744"/>
                    <a:pt x="408700" y="361115"/>
                    <a:pt x="404731" y="368485"/>
                  </a:cubicBezTo>
                  <a:cubicBezTo>
                    <a:pt x="402747" y="371836"/>
                    <a:pt x="400763" y="375186"/>
                    <a:pt x="399440" y="379206"/>
                  </a:cubicBezTo>
                  <a:cubicBezTo>
                    <a:pt x="398117" y="381216"/>
                    <a:pt x="397455" y="382556"/>
                    <a:pt x="396794" y="384566"/>
                  </a:cubicBezTo>
                  <a:lnTo>
                    <a:pt x="394638" y="389481"/>
                  </a:lnTo>
                  <a:lnTo>
                    <a:pt x="393763" y="424186"/>
                  </a:lnTo>
                  <a:lnTo>
                    <a:pt x="388002" y="456835"/>
                  </a:lnTo>
                  <a:lnTo>
                    <a:pt x="396023" y="435921"/>
                  </a:lnTo>
                  <a:cubicBezTo>
                    <a:pt x="400659" y="430607"/>
                    <a:pt x="405958" y="425957"/>
                    <a:pt x="411257" y="422635"/>
                  </a:cubicBezTo>
                  <a:cubicBezTo>
                    <a:pt x="413906" y="420642"/>
                    <a:pt x="417218" y="418650"/>
                    <a:pt x="419867" y="417321"/>
                  </a:cubicBezTo>
                  <a:cubicBezTo>
                    <a:pt x="423179" y="415328"/>
                    <a:pt x="425828" y="414000"/>
                    <a:pt x="429140" y="412671"/>
                  </a:cubicBezTo>
                  <a:cubicBezTo>
                    <a:pt x="441062" y="407357"/>
                    <a:pt x="453646" y="404036"/>
                    <a:pt x="462919" y="402043"/>
                  </a:cubicBezTo>
                  <a:cubicBezTo>
                    <a:pt x="472192" y="400714"/>
                    <a:pt x="478815" y="400050"/>
                    <a:pt x="478815" y="400050"/>
                  </a:cubicBezTo>
                  <a:cubicBezTo>
                    <a:pt x="478153" y="400714"/>
                    <a:pt x="478153" y="400714"/>
                    <a:pt x="478153" y="400714"/>
                  </a:cubicBezTo>
                  <a:cubicBezTo>
                    <a:pt x="478815" y="402043"/>
                    <a:pt x="477490" y="410678"/>
                    <a:pt x="474179" y="421971"/>
                  </a:cubicBezTo>
                  <a:cubicBezTo>
                    <a:pt x="472854" y="427949"/>
                    <a:pt x="470867" y="433928"/>
                    <a:pt x="467555" y="440571"/>
                  </a:cubicBezTo>
                  <a:cubicBezTo>
                    <a:pt x="464906" y="447213"/>
                    <a:pt x="461594" y="454520"/>
                    <a:pt x="457620" y="460499"/>
                  </a:cubicBezTo>
                  <a:cubicBezTo>
                    <a:pt x="452984" y="466477"/>
                    <a:pt x="448348" y="472456"/>
                    <a:pt x="443049" y="477770"/>
                  </a:cubicBezTo>
                  <a:cubicBezTo>
                    <a:pt x="437750" y="482420"/>
                    <a:pt x="431789" y="486405"/>
                    <a:pt x="425166" y="489062"/>
                  </a:cubicBezTo>
                  <a:cubicBezTo>
                    <a:pt x="412581" y="493712"/>
                    <a:pt x="398010" y="493048"/>
                    <a:pt x="382114" y="485077"/>
                  </a:cubicBezTo>
                  <a:cubicBezTo>
                    <a:pt x="394036" y="470463"/>
                    <a:pt x="407283" y="456513"/>
                    <a:pt x="421854" y="444556"/>
                  </a:cubicBezTo>
                  <a:cubicBezTo>
                    <a:pt x="427815" y="438578"/>
                    <a:pt x="434438" y="433928"/>
                    <a:pt x="440400" y="429278"/>
                  </a:cubicBezTo>
                  <a:cubicBezTo>
                    <a:pt x="447023" y="424628"/>
                    <a:pt x="454309" y="419978"/>
                    <a:pt x="460932" y="416657"/>
                  </a:cubicBezTo>
                  <a:cubicBezTo>
                    <a:pt x="452984" y="419978"/>
                    <a:pt x="445698" y="423964"/>
                    <a:pt x="437750" y="428614"/>
                  </a:cubicBezTo>
                  <a:cubicBezTo>
                    <a:pt x="430464" y="433264"/>
                    <a:pt x="423179" y="438578"/>
                    <a:pt x="416555" y="444556"/>
                  </a:cubicBezTo>
                  <a:lnTo>
                    <a:pt x="383163" y="477458"/>
                  </a:lnTo>
                  <a:lnTo>
                    <a:pt x="370250" y="514475"/>
                  </a:lnTo>
                  <a:lnTo>
                    <a:pt x="347091" y="553034"/>
                  </a:lnTo>
                  <a:lnTo>
                    <a:pt x="364807" y="529945"/>
                  </a:lnTo>
                  <a:cubicBezTo>
                    <a:pt x="371483" y="525943"/>
                    <a:pt x="378158" y="523275"/>
                    <a:pt x="385502" y="521274"/>
                  </a:cubicBezTo>
                  <a:cubicBezTo>
                    <a:pt x="392177" y="518606"/>
                    <a:pt x="399521" y="517272"/>
                    <a:pt x="406864" y="516605"/>
                  </a:cubicBezTo>
                  <a:cubicBezTo>
                    <a:pt x="414207" y="515938"/>
                    <a:pt x="421550" y="515938"/>
                    <a:pt x="427558" y="515938"/>
                  </a:cubicBezTo>
                  <a:cubicBezTo>
                    <a:pt x="434234" y="515938"/>
                    <a:pt x="440242" y="515938"/>
                    <a:pt x="445582" y="516605"/>
                  </a:cubicBezTo>
                  <a:cubicBezTo>
                    <a:pt x="456263" y="517939"/>
                    <a:pt x="462939" y="519273"/>
                    <a:pt x="462939" y="519273"/>
                  </a:cubicBezTo>
                  <a:cubicBezTo>
                    <a:pt x="462272" y="519940"/>
                    <a:pt x="462272" y="519940"/>
                    <a:pt x="462272" y="519940"/>
                  </a:cubicBezTo>
                  <a:cubicBezTo>
                    <a:pt x="461604" y="521274"/>
                    <a:pt x="458266" y="529945"/>
                    <a:pt x="450923" y="540618"/>
                  </a:cubicBezTo>
                  <a:cubicBezTo>
                    <a:pt x="444247" y="551957"/>
                    <a:pt x="434234" y="564630"/>
                    <a:pt x="421550" y="575303"/>
                  </a:cubicBezTo>
                  <a:cubicBezTo>
                    <a:pt x="408866" y="585308"/>
                    <a:pt x="394180" y="593312"/>
                    <a:pt x="378826" y="594646"/>
                  </a:cubicBezTo>
                  <a:cubicBezTo>
                    <a:pt x="364140" y="595313"/>
                    <a:pt x="349453" y="590644"/>
                    <a:pt x="335434" y="577304"/>
                  </a:cubicBezTo>
                  <a:cubicBezTo>
                    <a:pt x="351456" y="565297"/>
                    <a:pt x="370148" y="555292"/>
                    <a:pt x="388840" y="547288"/>
                  </a:cubicBezTo>
                  <a:cubicBezTo>
                    <a:pt x="405529" y="539951"/>
                    <a:pt x="422218" y="533948"/>
                    <a:pt x="438907" y="531280"/>
                  </a:cubicBezTo>
                  <a:cubicBezTo>
                    <a:pt x="420883" y="532614"/>
                    <a:pt x="401523" y="537950"/>
                    <a:pt x="383499" y="545287"/>
                  </a:cubicBezTo>
                  <a:cubicBezTo>
                    <a:pt x="374821" y="549289"/>
                    <a:pt x="366142" y="553291"/>
                    <a:pt x="357464" y="557960"/>
                  </a:cubicBezTo>
                  <a:cubicBezTo>
                    <a:pt x="353459" y="559961"/>
                    <a:pt x="348786" y="562629"/>
                    <a:pt x="344780" y="564630"/>
                  </a:cubicBezTo>
                  <a:lnTo>
                    <a:pt x="333845" y="571915"/>
                  </a:lnTo>
                  <a:lnTo>
                    <a:pt x="320224" y="591104"/>
                  </a:lnTo>
                  <a:lnTo>
                    <a:pt x="295982" y="621087"/>
                  </a:lnTo>
                  <a:lnTo>
                    <a:pt x="305784" y="617665"/>
                  </a:lnTo>
                  <a:cubicBezTo>
                    <a:pt x="313792" y="615023"/>
                    <a:pt x="321132" y="614363"/>
                    <a:pt x="329140" y="614363"/>
                  </a:cubicBezTo>
                  <a:cubicBezTo>
                    <a:pt x="337148" y="614363"/>
                    <a:pt x="345155" y="615023"/>
                    <a:pt x="353163" y="616344"/>
                  </a:cubicBezTo>
                  <a:cubicBezTo>
                    <a:pt x="368511" y="618985"/>
                    <a:pt x="383192" y="623607"/>
                    <a:pt x="393202" y="628229"/>
                  </a:cubicBezTo>
                  <a:cubicBezTo>
                    <a:pt x="403879" y="632851"/>
                    <a:pt x="410552" y="636813"/>
                    <a:pt x="410552" y="636813"/>
                  </a:cubicBezTo>
                  <a:cubicBezTo>
                    <a:pt x="409885" y="636813"/>
                    <a:pt x="409885" y="636813"/>
                    <a:pt x="409885" y="636813"/>
                  </a:cubicBezTo>
                  <a:cubicBezTo>
                    <a:pt x="408550" y="638133"/>
                    <a:pt x="402544" y="645396"/>
                    <a:pt x="391867" y="654640"/>
                  </a:cubicBezTo>
                  <a:cubicBezTo>
                    <a:pt x="381858" y="663884"/>
                    <a:pt x="367177" y="673789"/>
                    <a:pt x="351161" y="680391"/>
                  </a:cubicBezTo>
                  <a:cubicBezTo>
                    <a:pt x="343153" y="683693"/>
                    <a:pt x="335146" y="686994"/>
                    <a:pt x="326471" y="687655"/>
                  </a:cubicBezTo>
                  <a:cubicBezTo>
                    <a:pt x="322467" y="688315"/>
                    <a:pt x="318463" y="688975"/>
                    <a:pt x="314459" y="688975"/>
                  </a:cubicBezTo>
                  <a:cubicBezTo>
                    <a:pt x="309788" y="688975"/>
                    <a:pt x="305784" y="688315"/>
                    <a:pt x="301780" y="687655"/>
                  </a:cubicBezTo>
                  <a:cubicBezTo>
                    <a:pt x="285764" y="685013"/>
                    <a:pt x="271751" y="675109"/>
                    <a:pt x="261074" y="657282"/>
                  </a:cubicBezTo>
                  <a:cubicBezTo>
                    <a:pt x="281760" y="650018"/>
                    <a:pt x="303782" y="644736"/>
                    <a:pt x="325803" y="642095"/>
                  </a:cubicBezTo>
                  <a:cubicBezTo>
                    <a:pt x="335146" y="640774"/>
                    <a:pt x="344488" y="640114"/>
                    <a:pt x="354498" y="639454"/>
                  </a:cubicBezTo>
                  <a:cubicBezTo>
                    <a:pt x="363840" y="639454"/>
                    <a:pt x="373183" y="639454"/>
                    <a:pt x="381858" y="640774"/>
                  </a:cubicBezTo>
                  <a:cubicBezTo>
                    <a:pt x="372515" y="638794"/>
                    <a:pt x="362506" y="638133"/>
                    <a:pt x="351828" y="637473"/>
                  </a:cubicBezTo>
                  <a:cubicBezTo>
                    <a:pt x="346490" y="637473"/>
                    <a:pt x="341819" y="637473"/>
                    <a:pt x="336480" y="637473"/>
                  </a:cubicBezTo>
                  <a:cubicBezTo>
                    <a:pt x="331142" y="638133"/>
                    <a:pt x="325803" y="638133"/>
                    <a:pt x="320465" y="638794"/>
                  </a:cubicBezTo>
                  <a:lnTo>
                    <a:pt x="265481" y="650751"/>
                  </a:lnTo>
                  <a:lnTo>
                    <a:pt x="260860" y="655072"/>
                  </a:lnTo>
                  <a:cubicBezTo>
                    <a:pt x="254857" y="659070"/>
                    <a:pt x="249520" y="663735"/>
                    <a:pt x="244184" y="667067"/>
                  </a:cubicBezTo>
                  <a:cubicBezTo>
                    <a:pt x="240849" y="669066"/>
                    <a:pt x="238181" y="671065"/>
                    <a:pt x="235513" y="673064"/>
                  </a:cubicBezTo>
                  <a:cubicBezTo>
                    <a:pt x="232845" y="675063"/>
                    <a:pt x="230177" y="676395"/>
                    <a:pt x="226842" y="678394"/>
                  </a:cubicBezTo>
                  <a:lnTo>
                    <a:pt x="198992" y="694456"/>
                  </a:lnTo>
                  <a:lnTo>
                    <a:pt x="217271" y="690563"/>
                  </a:lnTo>
                  <a:cubicBezTo>
                    <a:pt x="221954" y="690563"/>
                    <a:pt x="225969" y="691242"/>
                    <a:pt x="230653" y="691242"/>
                  </a:cubicBezTo>
                  <a:cubicBezTo>
                    <a:pt x="234668" y="691920"/>
                    <a:pt x="238682" y="693277"/>
                    <a:pt x="243366" y="693956"/>
                  </a:cubicBezTo>
                  <a:cubicBezTo>
                    <a:pt x="251395" y="696670"/>
                    <a:pt x="259425" y="699384"/>
                    <a:pt x="267454" y="702777"/>
                  </a:cubicBezTo>
                  <a:cubicBezTo>
                    <a:pt x="282844" y="710240"/>
                    <a:pt x="296226" y="719740"/>
                    <a:pt x="306263" y="727882"/>
                  </a:cubicBezTo>
                  <a:cubicBezTo>
                    <a:pt x="315630" y="735346"/>
                    <a:pt x="321652" y="741452"/>
                    <a:pt x="321652" y="741452"/>
                  </a:cubicBezTo>
                  <a:cubicBezTo>
                    <a:pt x="320983" y="741452"/>
                    <a:pt x="320983" y="741452"/>
                    <a:pt x="320983" y="741452"/>
                  </a:cubicBezTo>
                  <a:cubicBezTo>
                    <a:pt x="320314" y="742131"/>
                    <a:pt x="317637" y="743488"/>
                    <a:pt x="313623" y="746202"/>
                  </a:cubicBezTo>
                  <a:cubicBezTo>
                    <a:pt x="309608" y="748916"/>
                    <a:pt x="304255" y="751630"/>
                    <a:pt x="297564" y="755023"/>
                  </a:cubicBezTo>
                  <a:cubicBezTo>
                    <a:pt x="290873" y="758416"/>
                    <a:pt x="283513" y="761808"/>
                    <a:pt x="274814" y="764522"/>
                  </a:cubicBezTo>
                  <a:cubicBezTo>
                    <a:pt x="266785" y="767915"/>
                    <a:pt x="257417" y="769950"/>
                    <a:pt x="248050" y="771308"/>
                  </a:cubicBezTo>
                  <a:cubicBezTo>
                    <a:pt x="229984" y="774700"/>
                    <a:pt x="210580" y="773343"/>
                    <a:pt x="194521" y="765879"/>
                  </a:cubicBezTo>
                  <a:cubicBezTo>
                    <a:pt x="178462" y="758416"/>
                    <a:pt x="166418" y="744167"/>
                    <a:pt x="159727" y="721775"/>
                  </a:cubicBezTo>
                  <a:cubicBezTo>
                    <a:pt x="183146" y="719061"/>
                    <a:pt x="207903" y="719740"/>
                    <a:pt x="231991" y="723132"/>
                  </a:cubicBezTo>
                  <a:cubicBezTo>
                    <a:pt x="242028" y="724489"/>
                    <a:pt x="252064" y="725846"/>
                    <a:pt x="262101" y="728560"/>
                  </a:cubicBezTo>
                  <a:cubicBezTo>
                    <a:pt x="267454" y="729239"/>
                    <a:pt x="272138" y="730596"/>
                    <a:pt x="276822" y="732632"/>
                  </a:cubicBezTo>
                  <a:cubicBezTo>
                    <a:pt x="281505" y="733989"/>
                    <a:pt x="286189" y="736024"/>
                    <a:pt x="290873" y="737381"/>
                  </a:cubicBezTo>
                  <a:cubicBezTo>
                    <a:pt x="286189" y="735346"/>
                    <a:pt x="281505" y="732632"/>
                    <a:pt x="276152" y="730596"/>
                  </a:cubicBezTo>
                  <a:cubicBezTo>
                    <a:pt x="270800" y="728560"/>
                    <a:pt x="265447" y="727203"/>
                    <a:pt x="260094" y="725168"/>
                  </a:cubicBezTo>
                  <a:cubicBezTo>
                    <a:pt x="250057" y="722454"/>
                    <a:pt x="238682" y="719740"/>
                    <a:pt x="227307" y="718383"/>
                  </a:cubicBezTo>
                  <a:lnTo>
                    <a:pt x="162027" y="715761"/>
                  </a:lnTo>
                  <a:lnTo>
                    <a:pt x="104778" y="741697"/>
                  </a:lnTo>
                  <a:cubicBezTo>
                    <a:pt x="95439" y="745028"/>
                    <a:pt x="87435" y="748360"/>
                    <a:pt x="79431" y="751025"/>
                  </a:cubicBezTo>
                  <a:cubicBezTo>
                    <a:pt x="72094" y="753691"/>
                    <a:pt x="64757" y="755690"/>
                    <a:pt x="58086" y="757689"/>
                  </a:cubicBezTo>
                  <a:cubicBezTo>
                    <a:pt x="44746" y="761687"/>
                    <a:pt x="34741" y="763686"/>
                    <a:pt x="27404" y="765018"/>
                  </a:cubicBezTo>
                  <a:cubicBezTo>
                    <a:pt x="20066" y="767017"/>
                    <a:pt x="16731" y="767017"/>
                    <a:pt x="16731" y="767017"/>
                  </a:cubicBezTo>
                  <a:cubicBezTo>
                    <a:pt x="8727" y="768350"/>
                    <a:pt x="1390" y="763686"/>
                    <a:pt x="56" y="756356"/>
                  </a:cubicBezTo>
                  <a:cubicBezTo>
                    <a:pt x="-611" y="749026"/>
                    <a:pt x="4725" y="742363"/>
                    <a:pt x="12062" y="741030"/>
                  </a:cubicBezTo>
                  <a:cubicBezTo>
                    <a:pt x="12062" y="741030"/>
                    <a:pt x="15397" y="740364"/>
                    <a:pt x="22735" y="739031"/>
                  </a:cubicBezTo>
                  <a:cubicBezTo>
                    <a:pt x="29405" y="737699"/>
                    <a:pt x="39410" y="736366"/>
                    <a:pt x="52083" y="733701"/>
                  </a:cubicBezTo>
                  <a:cubicBezTo>
                    <a:pt x="58753" y="732368"/>
                    <a:pt x="65424" y="731035"/>
                    <a:pt x="73428" y="729036"/>
                  </a:cubicBezTo>
                  <a:cubicBezTo>
                    <a:pt x="80765" y="727037"/>
                    <a:pt x="88769" y="725038"/>
                    <a:pt x="98107" y="722373"/>
                  </a:cubicBezTo>
                  <a:lnTo>
                    <a:pt x="98974" y="722047"/>
                  </a:lnTo>
                  <a:lnTo>
                    <a:pt x="119625" y="699448"/>
                  </a:lnTo>
                  <a:cubicBezTo>
                    <a:pt x="125795" y="690351"/>
                    <a:pt x="130631" y="680503"/>
                    <a:pt x="133966" y="670489"/>
                  </a:cubicBezTo>
                  <a:cubicBezTo>
                    <a:pt x="141304" y="650460"/>
                    <a:pt x="142638" y="628428"/>
                    <a:pt x="138635" y="607731"/>
                  </a:cubicBezTo>
                  <a:cubicBezTo>
                    <a:pt x="141304" y="626425"/>
                    <a:pt x="139303" y="645786"/>
                    <a:pt x="131965" y="663813"/>
                  </a:cubicBezTo>
                  <a:cubicBezTo>
                    <a:pt x="125295" y="685177"/>
                    <a:pt x="111288" y="705206"/>
                    <a:pt x="92611" y="719894"/>
                  </a:cubicBezTo>
                  <a:cubicBezTo>
                    <a:pt x="82606" y="698530"/>
                    <a:pt x="81939" y="679168"/>
                    <a:pt x="84607" y="662477"/>
                  </a:cubicBezTo>
                  <a:cubicBezTo>
                    <a:pt x="85941" y="658471"/>
                    <a:pt x="86608" y="654466"/>
                    <a:pt x="87942" y="651127"/>
                  </a:cubicBezTo>
                  <a:cubicBezTo>
                    <a:pt x="89276" y="647122"/>
                    <a:pt x="90610" y="643783"/>
                    <a:pt x="91944" y="639777"/>
                  </a:cubicBezTo>
                  <a:cubicBezTo>
                    <a:pt x="95279" y="633101"/>
                    <a:pt x="99281" y="626425"/>
                    <a:pt x="103283" y="621084"/>
                  </a:cubicBezTo>
                  <a:cubicBezTo>
                    <a:pt x="111288" y="609066"/>
                    <a:pt x="119959" y="599719"/>
                    <a:pt x="126629" y="593043"/>
                  </a:cubicBezTo>
                  <a:cubicBezTo>
                    <a:pt x="128630" y="591040"/>
                    <a:pt x="129964" y="589704"/>
                    <a:pt x="131298" y="588369"/>
                  </a:cubicBezTo>
                  <a:cubicBezTo>
                    <a:pt x="132632" y="587034"/>
                    <a:pt x="133966" y="585699"/>
                    <a:pt x="135300" y="585031"/>
                  </a:cubicBezTo>
                  <a:cubicBezTo>
                    <a:pt x="137301" y="583028"/>
                    <a:pt x="139303" y="581693"/>
                    <a:pt x="139303" y="581693"/>
                  </a:cubicBezTo>
                  <a:cubicBezTo>
                    <a:pt x="139303" y="581693"/>
                    <a:pt x="139303" y="581693"/>
                    <a:pt x="139303" y="581025"/>
                  </a:cubicBezTo>
                  <a:cubicBezTo>
                    <a:pt x="139303" y="581025"/>
                    <a:pt x="143972" y="588369"/>
                    <a:pt x="148641" y="600387"/>
                  </a:cubicBezTo>
                  <a:cubicBezTo>
                    <a:pt x="153310" y="611737"/>
                    <a:pt x="158646" y="627760"/>
                    <a:pt x="160647" y="644451"/>
                  </a:cubicBezTo>
                  <a:cubicBezTo>
                    <a:pt x="161314" y="653130"/>
                    <a:pt x="161314" y="661810"/>
                    <a:pt x="159980" y="670489"/>
                  </a:cubicBezTo>
                  <a:cubicBezTo>
                    <a:pt x="158646" y="678501"/>
                    <a:pt x="155978" y="687180"/>
                    <a:pt x="151976" y="694524"/>
                  </a:cubicBezTo>
                  <a:cubicBezTo>
                    <a:pt x="149308" y="697862"/>
                    <a:pt x="146640" y="701868"/>
                    <a:pt x="143305" y="705206"/>
                  </a:cubicBezTo>
                  <a:lnTo>
                    <a:pt x="142919" y="705520"/>
                  </a:lnTo>
                  <a:lnTo>
                    <a:pt x="154804" y="701050"/>
                  </a:lnTo>
                  <a:lnTo>
                    <a:pt x="205900" y="671184"/>
                  </a:lnTo>
                  <a:lnTo>
                    <a:pt x="219638" y="646378"/>
                  </a:lnTo>
                  <a:cubicBezTo>
                    <a:pt x="223194" y="636971"/>
                    <a:pt x="225344" y="627148"/>
                    <a:pt x="226005" y="617158"/>
                  </a:cubicBezTo>
                  <a:cubicBezTo>
                    <a:pt x="226666" y="612496"/>
                    <a:pt x="226666" y="607169"/>
                    <a:pt x="226666" y="602507"/>
                  </a:cubicBezTo>
                  <a:cubicBezTo>
                    <a:pt x="226005" y="597845"/>
                    <a:pt x="226005" y="592517"/>
                    <a:pt x="224682" y="587855"/>
                  </a:cubicBezTo>
                  <a:cubicBezTo>
                    <a:pt x="223359" y="578532"/>
                    <a:pt x="220052" y="569208"/>
                    <a:pt x="216083" y="560550"/>
                  </a:cubicBezTo>
                  <a:cubicBezTo>
                    <a:pt x="219390" y="568542"/>
                    <a:pt x="221375" y="577200"/>
                    <a:pt x="222698" y="585857"/>
                  </a:cubicBezTo>
                  <a:cubicBezTo>
                    <a:pt x="224021" y="594515"/>
                    <a:pt x="224021" y="603173"/>
                    <a:pt x="222698" y="611830"/>
                  </a:cubicBezTo>
                  <a:cubicBezTo>
                    <a:pt x="221375" y="632476"/>
                    <a:pt x="213437" y="653121"/>
                    <a:pt x="200208" y="670436"/>
                  </a:cubicBezTo>
                  <a:cubicBezTo>
                    <a:pt x="186317" y="653121"/>
                    <a:pt x="181687" y="636471"/>
                    <a:pt x="181026" y="621154"/>
                  </a:cubicBezTo>
                  <a:cubicBezTo>
                    <a:pt x="180364" y="613828"/>
                    <a:pt x="181026" y="605837"/>
                    <a:pt x="182348" y="599177"/>
                  </a:cubicBezTo>
                  <a:cubicBezTo>
                    <a:pt x="183671" y="592517"/>
                    <a:pt x="185656" y="585857"/>
                    <a:pt x="187640" y="579864"/>
                  </a:cubicBezTo>
                  <a:cubicBezTo>
                    <a:pt x="188963" y="576534"/>
                    <a:pt x="190286" y="573870"/>
                    <a:pt x="191609" y="571206"/>
                  </a:cubicBezTo>
                  <a:cubicBezTo>
                    <a:pt x="192270" y="568542"/>
                    <a:pt x="193593" y="565878"/>
                    <a:pt x="194916" y="563214"/>
                  </a:cubicBezTo>
                  <a:cubicBezTo>
                    <a:pt x="197562" y="558552"/>
                    <a:pt x="199546" y="553890"/>
                    <a:pt x="202192" y="549895"/>
                  </a:cubicBezTo>
                  <a:cubicBezTo>
                    <a:pt x="206161" y="542569"/>
                    <a:pt x="210130" y="537907"/>
                    <a:pt x="210791" y="537241"/>
                  </a:cubicBezTo>
                  <a:cubicBezTo>
                    <a:pt x="210791" y="537241"/>
                    <a:pt x="210791" y="537241"/>
                    <a:pt x="210791" y="536575"/>
                  </a:cubicBezTo>
                  <a:cubicBezTo>
                    <a:pt x="210791" y="536575"/>
                    <a:pt x="216083" y="542569"/>
                    <a:pt x="222698" y="551893"/>
                  </a:cubicBezTo>
                  <a:cubicBezTo>
                    <a:pt x="229974" y="561216"/>
                    <a:pt x="237911" y="573870"/>
                    <a:pt x="243865" y="588521"/>
                  </a:cubicBezTo>
                  <a:cubicBezTo>
                    <a:pt x="249156" y="603173"/>
                    <a:pt x="251802" y="619156"/>
                    <a:pt x="247172" y="634474"/>
                  </a:cubicBezTo>
                  <a:lnTo>
                    <a:pt x="240149" y="646379"/>
                  </a:lnTo>
                  <a:lnTo>
                    <a:pt x="248186" y="639747"/>
                  </a:lnTo>
                  <a:cubicBezTo>
                    <a:pt x="258192" y="631084"/>
                    <a:pt x="268864" y="622422"/>
                    <a:pt x="278869" y="612427"/>
                  </a:cubicBezTo>
                  <a:lnTo>
                    <a:pt x="289869" y="601438"/>
                  </a:lnTo>
                  <a:lnTo>
                    <a:pt x="296258" y="575972"/>
                  </a:lnTo>
                  <a:cubicBezTo>
                    <a:pt x="297187" y="566824"/>
                    <a:pt x="296849" y="557759"/>
                    <a:pt x="295497" y="549188"/>
                  </a:cubicBezTo>
                  <a:cubicBezTo>
                    <a:pt x="292118" y="531388"/>
                    <a:pt x="283332" y="514905"/>
                    <a:pt x="271166" y="501720"/>
                  </a:cubicBezTo>
                  <a:cubicBezTo>
                    <a:pt x="281304" y="514246"/>
                    <a:pt x="288063" y="529410"/>
                    <a:pt x="290766" y="545233"/>
                  </a:cubicBezTo>
                  <a:cubicBezTo>
                    <a:pt x="294146" y="563693"/>
                    <a:pt x="292118" y="583471"/>
                    <a:pt x="284008" y="601272"/>
                  </a:cubicBezTo>
                  <a:cubicBezTo>
                    <a:pt x="267787" y="590064"/>
                    <a:pt x="259676" y="576219"/>
                    <a:pt x="254945" y="563033"/>
                  </a:cubicBezTo>
                  <a:cubicBezTo>
                    <a:pt x="250890" y="549188"/>
                    <a:pt x="250214" y="536662"/>
                    <a:pt x="250890" y="524795"/>
                  </a:cubicBezTo>
                  <a:cubicBezTo>
                    <a:pt x="252242" y="513587"/>
                    <a:pt x="254269" y="503697"/>
                    <a:pt x="256297" y="496445"/>
                  </a:cubicBezTo>
                  <a:cubicBezTo>
                    <a:pt x="258325" y="488534"/>
                    <a:pt x="260352" y="483919"/>
                    <a:pt x="260352" y="483259"/>
                  </a:cubicBezTo>
                  <a:cubicBezTo>
                    <a:pt x="260352" y="483259"/>
                    <a:pt x="260352" y="483259"/>
                    <a:pt x="260352" y="482600"/>
                  </a:cubicBezTo>
                  <a:cubicBezTo>
                    <a:pt x="260352" y="482600"/>
                    <a:pt x="267111" y="486556"/>
                    <a:pt x="275221" y="492489"/>
                  </a:cubicBezTo>
                  <a:cubicBezTo>
                    <a:pt x="284008" y="499082"/>
                    <a:pt x="294822" y="508312"/>
                    <a:pt x="303608" y="519520"/>
                  </a:cubicBezTo>
                  <a:cubicBezTo>
                    <a:pt x="308339" y="525454"/>
                    <a:pt x="311718" y="531388"/>
                    <a:pt x="314422" y="537980"/>
                  </a:cubicBezTo>
                  <a:cubicBezTo>
                    <a:pt x="315774" y="541277"/>
                    <a:pt x="317125" y="545233"/>
                    <a:pt x="317801" y="548529"/>
                  </a:cubicBezTo>
                  <a:cubicBezTo>
                    <a:pt x="317801" y="551826"/>
                    <a:pt x="318477" y="555781"/>
                    <a:pt x="318477" y="559078"/>
                  </a:cubicBezTo>
                  <a:lnTo>
                    <a:pt x="313432" y="575986"/>
                  </a:lnTo>
                  <a:lnTo>
                    <a:pt x="334232" y="546459"/>
                  </a:lnTo>
                  <a:lnTo>
                    <a:pt x="347477" y="519540"/>
                  </a:lnTo>
                  <a:lnTo>
                    <a:pt x="346747" y="496034"/>
                  </a:lnTo>
                  <a:cubicBezTo>
                    <a:pt x="345280" y="487616"/>
                    <a:pt x="342672" y="479615"/>
                    <a:pt x="339086" y="472281"/>
                  </a:cubicBezTo>
                  <a:cubicBezTo>
                    <a:pt x="335174" y="464947"/>
                    <a:pt x="330610" y="458279"/>
                    <a:pt x="324742" y="452279"/>
                  </a:cubicBezTo>
                  <a:cubicBezTo>
                    <a:pt x="319526" y="446278"/>
                    <a:pt x="313005" y="440944"/>
                    <a:pt x="306485" y="436944"/>
                  </a:cubicBezTo>
                  <a:cubicBezTo>
                    <a:pt x="312353" y="440944"/>
                    <a:pt x="317569" y="445611"/>
                    <a:pt x="322134" y="451612"/>
                  </a:cubicBezTo>
                  <a:cubicBezTo>
                    <a:pt x="326698" y="456946"/>
                    <a:pt x="330610" y="462947"/>
                    <a:pt x="333870" y="469614"/>
                  </a:cubicBezTo>
                  <a:cubicBezTo>
                    <a:pt x="341694" y="484949"/>
                    <a:pt x="344954" y="503618"/>
                    <a:pt x="342998" y="521620"/>
                  </a:cubicBezTo>
                  <a:cubicBezTo>
                    <a:pt x="334522" y="518953"/>
                    <a:pt x="327350" y="514286"/>
                    <a:pt x="322134" y="509619"/>
                  </a:cubicBezTo>
                  <a:cubicBezTo>
                    <a:pt x="316265" y="504952"/>
                    <a:pt x="311701" y="499618"/>
                    <a:pt x="308441" y="494284"/>
                  </a:cubicBezTo>
                  <a:cubicBezTo>
                    <a:pt x="301269" y="483616"/>
                    <a:pt x="297357" y="472281"/>
                    <a:pt x="295401" y="462280"/>
                  </a:cubicBezTo>
                  <a:cubicBezTo>
                    <a:pt x="294749" y="459613"/>
                    <a:pt x="294097" y="456946"/>
                    <a:pt x="294097" y="454279"/>
                  </a:cubicBezTo>
                  <a:cubicBezTo>
                    <a:pt x="293445" y="452279"/>
                    <a:pt x="292793" y="449612"/>
                    <a:pt x="292793" y="447611"/>
                  </a:cubicBezTo>
                  <a:cubicBezTo>
                    <a:pt x="292141" y="442944"/>
                    <a:pt x="292141" y="438944"/>
                    <a:pt x="292141" y="435610"/>
                  </a:cubicBezTo>
                  <a:cubicBezTo>
                    <a:pt x="291489" y="428276"/>
                    <a:pt x="292141" y="423609"/>
                    <a:pt x="292141" y="422942"/>
                  </a:cubicBezTo>
                  <a:cubicBezTo>
                    <a:pt x="292141" y="422942"/>
                    <a:pt x="292141" y="422942"/>
                    <a:pt x="292141" y="422275"/>
                  </a:cubicBezTo>
                  <a:cubicBezTo>
                    <a:pt x="292141" y="422275"/>
                    <a:pt x="298009" y="424275"/>
                    <a:pt x="307137" y="427609"/>
                  </a:cubicBezTo>
                  <a:cubicBezTo>
                    <a:pt x="316265" y="430943"/>
                    <a:pt x="328002" y="436277"/>
                    <a:pt x="338434" y="444278"/>
                  </a:cubicBezTo>
                  <a:cubicBezTo>
                    <a:pt x="348866" y="451612"/>
                    <a:pt x="357994" y="462280"/>
                    <a:pt x="361254" y="475615"/>
                  </a:cubicBezTo>
                  <a:lnTo>
                    <a:pt x="361254" y="487328"/>
                  </a:lnTo>
                  <a:lnTo>
                    <a:pt x="369583" y="465832"/>
                  </a:lnTo>
                  <a:lnTo>
                    <a:pt x="377920" y="433391"/>
                  </a:lnTo>
                  <a:lnTo>
                    <a:pt x="370250" y="411449"/>
                  </a:lnTo>
                  <a:cubicBezTo>
                    <a:pt x="366255" y="404055"/>
                    <a:pt x="362261" y="398005"/>
                    <a:pt x="356269" y="391956"/>
                  </a:cubicBezTo>
                  <a:cubicBezTo>
                    <a:pt x="353606" y="389267"/>
                    <a:pt x="350944" y="386578"/>
                    <a:pt x="348281" y="384562"/>
                  </a:cubicBezTo>
                  <a:cubicBezTo>
                    <a:pt x="344952" y="381873"/>
                    <a:pt x="341623" y="379856"/>
                    <a:pt x="338960" y="377840"/>
                  </a:cubicBezTo>
                  <a:cubicBezTo>
                    <a:pt x="335632" y="376495"/>
                    <a:pt x="332303" y="374479"/>
                    <a:pt x="328309" y="373135"/>
                  </a:cubicBezTo>
                  <a:cubicBezTo>
                    <a:pt x="324980" y="371790"/>
                    <a:pt x="321652" y="370446"/>
                    <a:pt x="317657" y="369774"/>
                  </a:cubicBezTo>
                  <a:cubicBezTo>
                    <a:pt x="324315" y="371790"/>
                    <a:pt x="330306" y="374479"/>
                    <a:pt x="336298" y="378512"/>
                  </a:cubicBezTo>
                  <a:cubicBezTo>
                    <a:pt x="338960" y="379856"/>
                    <a:pt x="341623" y="381873"/>
                    <a:pt x="344286" y="384562"/>
                  </a:cubicBezTo>
                  <a:cubicBezTo>
                    <a:pt x="346949" y="386578"/>
                    <a:pt x="349612" y="388595"/>
                    <a:pt x="351609" y="391283"/>
                  </a:cubicBezTo>
                  <a:cubicBezTo>
                    <a:pt x="357601" y="397333"/>
                    <a:pt x="362261" y="404055"/>
                    <a:pt x="366255" y="411449"/>
                  </a:cubicBezTo>
                  <a:cubicBezTo>
                    <a:pt x="367587" y="414810"/>
                    <a:pt x="369584" y="418843"/>
                    <a:pt x="370915" y="422876"/>
                  </a:cubicBezTo>
                  <a:cubicBezTo>
                    <a:pt x="372247" y="426909"/>
                    <a:pt x="372913" y="430942"/>
                    <a:pt x="373578" y="434975"/>
                  </a:cubicBezTo>
                  <a:cubicBezTo>
                    <a:pt x="356935" y="434303"/>
                    <a:pt x="344286" y="428253"/>
                    <a:pt x="334966" y="420859"/>
                  </a:cubicBezTo>
                  <a:cubicBezTo>
                    <a:pt x="330306" y="416826"/>
                    <a:pt x="326312" y="412793"/>
                    <a:pt x="322983" y="408088"/>
                  </a:cubicBezTo>
                  <a:cubicBezTo>
                    <a:pt x="319654" y="404055"/>
                    <a:pt x="316992" y="400022"/>
                    <a:pt x="314994" y="395316"/>
                  </a:cubicBezTo>
                  <a:cubicBezTo>
                    <a:pt x="312331" y="391283"/>
                    <a:pt x="310334" y="387250"/>
                    <a:pt x="308337" y="383217"/>
                  </a:cubicBezTo>
                  <a:cubicBezTo>
                    <a:pt x="307006" y="379184"/>
                    <a:pt x="305674" y="375823"/>
                    <a:pt x="304343" y="372462"/>
                  </a:cubicBezTo>
                  <a:cubicBezTo>
                    <a:pt x="302346" y="366413"/>
                    <a:pt x="301680" y="361707"/>
                    <a:pt x="301014" y="361035"/>
                  </a:cubicBezTo>
                  <a:cubicBezTo>
                    <a:pt x="301014" y="361035"/>
                    <a:pt x="302512" y="360867"/>
                    <a:pt x="305175" y="360783"/>
                  </a:cubicBezTo>
                  <a:cubicBezTo>
                    <a:pt x="307838" y="360699"/>
                    <a:pt x="311666" y="360699"/>
                    <a:pt x="316326" y="361035"/>
                  </a:cubicBezTo>
                  <a:cubicBezTo>
                    <a:pt x="325646" y="361707"/>
                    <a:pt x="336963" y="363052"/>
                    <a:pt x="348946" y="367085"/>
                  </a:cubicBezTo>
                  <a:cubicBezTo>
                    <a:pt x="354272" y="369101"/>
                    <a:pt x="360264" y="371790"/>
                    <a:pt x="364924" y="375823"/>
                  </a:cubicBezTo>
                  <a:cubicBezTo>
                    <a:pt x="369584" y="379184"/>
                    <a:pt x="374244" y="383889"/>
                    <a:pt x="377573" y="389267"/>
                  </a:cubicBezTo>
                  <a:cubicBezTo>
                    <a:pt x="379570" y="391956"/>
                    <a:pt x="380901" y="394644"/>
                    <a:pt x="381567" y="398005"/>
                  </a:cubicBezTo>
                  <a:lnTo>
                    <a:pt x="382566" y="403047"/>
                  </a:lnTo>
                  <a:lnTo>
                    <a:pt x="384925" y="377875"/>
                  </a:lnTo>
                  <a:cubicBezTo>
                    <a:pt x="385592" y="370545"/>
                    <a:pt x="384925" y="363216"/>
                    <a:pt x="383591" y="355886"/>
                  </a:cubicBezTo>
                  <a:lnTo>
                    <a:pt x="381889" y="346819"/>
                  </a:lnTo>
                  <a:lnTo>
                    <a:pt x="381574" y="348072"/>
                  </a:lnTo>
                  <a:cubicBezTo>
                    <a:pt x="380910" y="346093"/>
                    <a:pt x="379584" y="344773"/>
                    <a:pt x="378920" y="343453"/>
                  </a:cubicBezTo>
                  <a:cubicBezTo>
                    <a:pt x="378257" y="341473"/>
                    <a:pt x="376930" y="340153"/>
                    <a:pt x="375603" y="338833"/>
                  </a:cubicBezTo>
                  <a:cubicBezTo>
                    <a:pt x="373613" y="335533"/>
                    <a:pt x="371622" y="332893"/>
                    <a:pt x="368969" y="330253"/>
                  </a:cubicBezTo>
                  <a:cubicBezTo>
                    <a:pt x="363661" y="324974"/>
                    <a:pt x="358354" y="320354"/>
                    <a:pt x="352383" y="317054"/>
                  </a:cubicBezTo>
                  <a:cubicBezTo>
                    <a:pt x="345748" y="313094"/>
                    <a:pt x="339778" y="310454"/>
                    <a:pt x="332480" y="308474"/>
                  </a:cubicBezTo>
                  <a:cubicBezTo>
                    <a:pt x="325845" y="306495"/>
                    <a:pt x="319211" y="305835"/>
                    <a:pt x="311913" y="305835"/>
                  </a:cubicBezTo>
                  <a:cubicBezTo>
                    <a:pt x="318548" y="305835"/>
                    <a:pt x="324519" y="307155"/>
                    <a:pt x="330490" y="309134"/>
                  </a:cubicBezTo>
                  <a:cubicBezTo>
                    <a:pt x="336460" y="311114"/>
                    <a:pt x="341768" y="313754"/>
                    <a:pt x="347739" y="317054"/>
                  </a:cubicBezTo>
                  <a:cubicBezTo>
                    <a:pt x="351056" y="319034"/>
                    <a:pt x="353710" y="321014"/>
                    <a:pt x="357027" y="323654"/>
                  </a:cubicBezTo>
                  <a:cubicBezTo>
                    <a:pt x="359681" y="325634"/>
                    <a:pt x="362334" y="328273"/>
                    <a:pt x="364988" y="330913"/>
                  </a:cubicBezTo>
                  <a:cubicBezTo>
                    <a:pt x="370295" y="336853"/>
                    <a:pt x="374940" y="342793"/>
                    <a:pt x="378257" y="350052"/>
                  </a:cubicBezTo>
                  <a:cubicBezTo>
                    <a:pt x="362998" y="354012"/>
                    <a:pt x="350392" y="351372"/>
                    <a:pt x="340441" y="347412"/>
                  </a:cubicBezTo>
                  <a:cubicBezTo>
                    <a:pt x="335134" y="345433"/>
                    <a:pt x="330490" y="342793"/>
                    <a:pt x="326509" y="339493"/>
                  </a:cubicBezTo>
                  <a:cubicBezTo>
                    <a:pt x="322528" y="336853"/>
                    <a:pt x="319211" y="333553"/>
                    <a:pt x="315894" y="330253"/>
                  </a:cubicBezTo>
                  <a:cubicBezTo>
                    <a:pt x="303289" y="317054"/>
                    <a:pt x="295991" y="303195"/>
                    <a:pt x="295327" y="301215"/>
                  </a:cubicBezTo>
                  <a:cubicBezTo>
                    <a:pt x="295327" y="301215"/>
                    <a:pt x="295327" y="301215"/>
                    <a:pt x="294664" y="301215"/>
                  </a:cubicBezTo>
                  <a:cubicBezTo>
                    <a:pt x="294664" y="301215"/>
                    <a:pt x="299972" y="299895"/>
                    <a:pt x="308596" y="297915"/>
                  </a:cubicBezTo>
                  <a:cubicBezTo>
                    <a:pt x="316557" y="296595"/>
                    <a:pt x="327836" y="295275"/>
                    <a:pt x="339114" y="296595"/>
                  </a:cubicBezTo>
                  <a:cubicBezTo>
                    <a:pt x="349729" y="297255"/>
                    <a:pt x="361671" y="300555"/>
                    <a:pt x="369632" y="308474"/>
                  </a:cubicBezTo>
                  <a:lnTo>
                    <a:pt x="377342" y="320201"/>
                  </a:lnTo>
                  <a:lnTo>
                    <a:pt x="376254" y="313240"/>
                  </a:lnTo>
                  <a:cubicBezTo>
                    <a:pt x="374920" y="306577"/>
                    <a:pt x="373586" y="299247"/>
                    <a:pt x="371585" y="292584"/>
                  </a:cubicBezTo>
                  <a:lnTo>
                    <a:pt x="363395" y="268449"/>
                  </a:lnTo>
                  <a:lnTo>
                    <a:pt x="349255" y="256124"/>
                  </a:lnTo>
                  <a:cubicBezTo>
                    <a:pt x="343284" y="252134"/>
                    <a:pt x="337313" y="249474"/>
                    <a:pt x="330679" y="246814"/>
                  </a:cubicBezTo>
                  <a:cubicBezTo>
                    <a:pt x="324708" y="244819"/>
                    <a:pt x="318074" y="243489"/>
                    <a:pt x="311440" y="243489"/>
                  </a:cubicBezTo>
                  <a:cubicBezTo>
                    <a:pt x="305469" y="242824"/>
                    <a:pt x="298834" y="243489"/>
                    <a:pt x="292200" y="244154"/>
                  </a:cubicBezTo>
                  <a:cubicBezTo>
                    <a:pt x="298171" y="243489"/>
                    <a:pt x="304142" y="243489"/>
                    <a:pt x="310113" y="244154"/>
                  </a:cubicBezTo>
                  <a:cubicBezTo>
                    <a:pt x="315420" y="244819"/>
                    <a:pt x="321391" y="246149"/>
                    <a:pt x="327362" y="248144"/>
                  </a:cubicBezTo>
                  <a:cubicBezTo>
                    <a:pt x="333996" y="250804"/>
                    <a:pt x="339967" y="253464"/>
                    <a:pt x="345938" y="257454"/>
                  </a:cubicBezTo>
                  <a:cubicBezTo>
                    <a:pt x="349255" y="259449"/>
                    <a:pt x="351909" y="262109"/>
                    <a:pt x="354563" y="264105"/>
                  </a:cubicBezTo>
                  <a:cubicBezTo>
                    <a:pt x="357216" y="266765"/>
                    <a:pt x="359870" y="269425"/>
                    <a:pt x="361860" y="272085"/>
                  </a:cubicBezTo>
                  <a:cubicBezTo>
                    <a:pt x="349255" y="278735"/>
                    <a:pt x="337977" y="279400"/>
                    <a:pt x="327362" y="278070"/>
                  </a:cubicBezTo>
                  <a:cubicBezTo>
                    <a:pt x="322718" y="277405"/>
                    <a:pt x="317410" y="275410"/>
                    <a:pt x="313430" y="273415"/>
                  </a:cubicBezTo>
                  <a:cubicBezTo>
                    <a:pt x="308786" y="271420"/>
                    <a:pt x="304805" y="269425"/>
                    <a:pt x="301488" y="266765"/>
                  </a:cubicBezTo>
                  <a:cubicBezTo>
                    <a:pt x="286892" y="256789"/>
                    <a:pt x="276941" y="244154"/>
                    <a:pt x="276277" y="242824"/>
                  </a:cubicBezTo>
                  <a:cubicBezTo>
                    <a:pt x="276277" y="242824"/>
                    <a:pt x="276277" y="242824"/>
                    <a:pt x="275614" y="242824"/>
                  </a:cubicBezTo>
                  <a:cubicBezTo>
                    <a:pt x="275614" y="242824"/>
                    <a:pt x="280258" y="240829"/>
                    <a:pt x="287556" y="237503"/>
                  </a:cubicBezTo>
                  <a:cubicBezTo>
                    <a:pt x="294854" y="234843"/>
                    <a:pt x="304142" y="231518"/>
                    <a:pt x="314757" y="230853"/>
                  </a:cubicBezTo>
                  <a:cubicBezTo>
                    <a:pt x="320064" y="230188"/>
                    <a:pt x="325372" y="230188"/>
                    <a:pt x="330679" y="230853"/>
                  </a:cubicBezTo>
                  <a:cubicBezTo>
                    <a:pt x="335323" y="231518"/>
                    <a:pt x="340631" y="233513"/>
                    <a:pt x="345275" y="236173"/>
                  </a:cubicBezTo>
                  <a:lnTo>
                    <a:pt x="353494" y="243955"/>
                  </a:lnTo>
                  <a:lnTo>
                    <a:pt x="340235" y="217954"/>
                  </a:lnTo>
                  <a:cubicBezTo>
                    <a:pt x="338234" y="215288"/>
                    <a:pt x="336900" y="212623"/>
                    <a:pt x="334899" y="209958"/>
                  </a:cubicBezTo>
                  <a:lnTo>
                    <a:pt x="330820" y="203846"/>
                  </a:lnTo>
                  <a:lnTo>
                    <a:pt x="331177" y="204932"/>
                  </a:lnTo>
                  <a:cubicBezTo>
                    <a:pt x="328519" y="202911"/>
                    <a:pt x="325861" y="200891"/>
                    <a:pt x="323203" y="199544"/>
                  </a:cubicBezTo>
                  <a:cubicBezTo>
                    <a:pt x="320545" y="197524"/>
                    <a:pt x="317886" y="196177"/>
                    <a:pt x="315228" y="194830"/>
                  </a:cubicBezTo>
                  <a:cubicBezTo>
                    <a:pt x="309247" y="192809"/>
                    <a:pt x="303267" y="190789"/>
                    <a:pt x="297286" y="190115"/>
                  </a:cubicBezTo>
                  <a:cubicBezTo>
                    <a:pt x="290640" y="188768"/>
                    <a:pt x="284660" y="188768"/>
                    <a:pt x="278679" y="188768"/>
                  </a:cubicBezTo>
                  <a:cubicBezTo>
                    <a:pt x="272698" y="189442"/>
                    <a:pt x="266717" y="190789"/>
                    <a:pt x="261401" y="192809"/>
                  </a:cubicBezTo>
                  <a:cubicBezTo>
                    <a:pt x="266053" y="191462"/>
                    <a:pt x="272033" y="190789"/>
                    <a:pt x="277350" y="190115"/>
                  </a:cubicBezTo>
                  <a:cubicBezTo>
                    <a:pt x="282666" y="190115"/>
                    <a:pt x="287982" y="190789"/>
                    <a:pt x="293963" y="191462"/>
                  </a:cubicBezTo>
                  <a:cubicBezTo>
                    <a:pt x="299944" y="192809"/>
                    <a:pt x="306589" y="194830"/>
                    <a:pt x="312570" y="197524"/>
                  </a:cubicBezTo>
                  <a:cubicBezTo>
                    <a:pt x="318551" y="199544"/>
                    <a:pt x="324532" y="203585"/>
                    <a:pt x="329184" y="207626"/>
                  </a:cubicBezTo>
                  <a:cubicBezTo>
                    <a:pt x="319216" y="216381"/>
                    <a:pt x="308583" y="219075"/>
                    <a:pt x="299279" y="219075"/>
                  </a:cubicBezTo>
                  <a:cubicBezTo>
                    <a:pt x="296621" y="219075"/>
                    <a:pt x="294628" y="219075"/>
                    <a:pt x="292634" y="219075"/>
                  </a:cubicBezTo>
                  <a:cubicBezTo>
                    <a:pt x="289976" y="218402"/>
                    <a:pt x="287982" y="217728"/>
                    <a:pt x="285324" y="217728"/>
                  </a:cubicBezTo>
                  <a:cubicBezTo>
                    <a:pt x="281337" y="216381"/>
                    <a:pt x="277350" y="215034"/>
                    <a:pt x="273363" y="213014"/>
                  </a:cubicBezTo>
                  <a:cubicBezTo>
                    <a:pt x="269375" y="210993"/>
                    <a:pt x="266053" y="208973"/>
                    <a:pt x="262730" y="206952"/>
                  </a:cubicBezTo>
                  <a:cubicBezTo>
                    <a:pt x="261401" y="206279"/>
                    <a:pt x="259407" y="204932"/>
                    <a:pt x="258078" y="204258"/>
                  </a:cubicBezTo>
                  <a:cubicBezTo>
                    <a:pt x="256749" y="202911"/>
                    <a:pt x="255420" y="202238"/>
                    <a:pt x="254091" y="200891"/>
                  </a:cubicBezTo>
                  <a:cubicBezTo>
                    <a:pt x="249439" y="197524"/>
                    <a:pt x="246117" y="194156"/>
                    <a:pt x="246117" y="193483"/>
                  </a:cubicBezTo>
                  <a:cubicBezTo>
                    <a:pt x="246117" y="193483"/>
                    <a:pt x="246117" y="193483"/>
                    <a:pt x="245452" y="193483"/>
                  </a:cubicBezTo>
                  <a:cubicBezTo>
                    <a:pt x="245452" y="193483"/>
                    <a:pt x="249439" y="190789"/>
                    <a:pt x="255420" y="187421"/>
                  </a:cubicBezTo>
                  <a:cubicBezTo>
                    <a:pt x="262065" y="183380"/>
                    <a:pt x="270040" y="179340"/>
                    <a:pt x="279343" y="176646"/>
                  </a:cubicBezTo>
                  <a:cubicBezTo>
                    <a:pt x="283995" y="175972"/>
                    <a:pt x="289311" y="174625"/>
                    <a:pt x="293963" y="174625"/>
                  </a:cubicBezTo>
                  <a:cubicBezTo>
                    <a:pt x="298615" y="174625"/>
                    <a:pt x="303931" y="175299"/>
                    <a:pt x="308583" y="177319"/>
                  </a:cubicBezTo>
                  <a:lnTo>
                    <a:pt x="317048" y="183189"/>
                  </a:lnTo>
                  <a:lnTo>
                    <a:pt x="308885" y="171976"/>
                  </a:lnTo>
                  <a:cubicBezTo>
                    <a:pt x="305550" y="167312"/>
                    <a:pt x="301548" y="162648"/>
                    <a:pt x="298213" y="158650"/>
                  </a:cubicBezTo>
                  <a:lnTo>
                    <a:pt x="289903" y="149260"/>
                  </a:lnTo>
                  <a:lnTo>
                    <a:pt x="274762" y="143102"/>
                  </a:lnTo>
                  <a:cubicBezTo>
                    <a:pt x="269409" y="141742"/>
                    <a:pt x="263387" y="140381"/>
                    <a:pt x="257365" y="140381"/>
                  </a:cubicBezTo>
                  <a:cubicBezTo>
                    <a:pt x="252012" y="140381"/>
                    <a:pt x="245990" y="140381"/>
                    <a:pt x="240637" y="141742"/>
                  </a:cubicBezTo>
                  <a:cubicBezTo>
                    <a:pt x="235284" y="143102"/>
                    <a:pt x="229931" y="144463"/>
                    <a:pt x="224578" y="147184"/>
                  </a:cubicBezTo>
                  <a:cubicBezTo>
                    <a:pt x="233946" y="143783"/>
                    <a:pt x="244652" y="141742"/>
                    <a:pt x="254689" y="142422"/>
                  </a:cubicBezTo>
                  <a:cubicBezTo>
                    <a:pt x="260711" y="142422"/>
                    <a:pt x="266733" y="143783"/>
                    <a:pt x="272755" y="145143"/>
                  </a:cubicBezTo>
                  <a:cubicBezTo>
                    <a:pt x="278777" y="147184"/>
                    <a:pt x="284130" y="149225"/>
                    <a:pt x="290152" y="152627"/>
                  </a:cubicBezTo>
                  <a:cubicBezTo>
                    <a:pt x="281453" y="162152"/>
                    <a:pt x="272755" y="166234"/>
                    <a:pt x="263387" y="167595"/>
                  </a:cubicBezTo>
                  <a:cubicBezTo>
                    <a:pt x="259373" y="168275"/>
                    <a:pt x="254689" y="168275"/>
                    <a:pt x="250674" y="167595"/>
                  </a:cubicBezTo>
                  <a:cubicBezTo>
                    <a:pt x="246659" y="166914"/>
                    <a:pt x="242645" y="166234"/>
                    <a:pt x="238630" y="164873"/>
                  </a:cubicBezTo>
                  <a:cubicBezTo>
                    <a:pt x="234615" y="163513"/>
                    <a:pt x="231270" y="162152"/>
                    <a:pt x="227924" y="160111"/>
                  </a:cubicBezTo>
                  <a:cubicBezTo>
                    <a:pt x="224578" y="158750"/>
                    <a:pt x="221902" y="157390"/>
                    <a:pt x="219226" y="155348"/>
                  </a:cubicBezTo>
                  <a:cubicBezTo>
                    <a:pt x="216549" y="153988"/>
                    <a:pt x="214542" y="152627"/>
                    <a:pt x="213204" y="151266"/>
                  </a:cubicBezTo>
                  <a:cubicBezTo>
                    <a:pt x="211865" y="150586"/>
                    <a:pt x="210527" y="149906"/>
                    <a:pt x="210527" y="149225"/>
                  </a:cubicBezTo>
                  <a:cubicBezTo>
                    <a:pt x="210527" y="149225"/>
                    <a:pt x="213204" y="146504"/>
                    <a:pt x="218556" y="142422"/>
                  </a:cubicBezTo>
                  <a:cubicBezTo>
                    <a:pt x="223909" y="138340"/>
                    <a:pt x="231270" y="133577"/>
                    <a:pt x="239968" y="130176"/>
                  </a:cubicBezTo>
                  <a:cubicBezTo>
                    <a:pt x="247998" y="126774"/>
                    <a:pt x="257365" y="125413"/>
                    <a:pt x="266733" y="127454"/>
                  </a:cubicBezTo>
                  <a:lnTo>
                    <a:pt x="283666" y="142212"/>
                  </a:lnTo>
                  <a:lnTo>
                    <a:pt x="257525" y="112672"/>
                  </a:lnTo>
                  <a:cubicBezTo>
                    <a:pt x="254189" y="109340"/>
                    <a:pt x="250854" y="106009"/>
                    <a:pt x="247519" y="103343"/>
                  </a:cubicBezTo>
                  <a:lnTo>
                    <a:pt x="247485" y="103309"/>
                  </a:lnTo>
                  <a:lnTo>
                    <a:pt x="232639" y="98937"/>
                  </a:lnTo>
                  <a:cubicBezTo>
                    <a:pt x="227309" y="98264"/>
                    <a:pt x="221980" y="97591"/>
                    <a:pt x="216650" y="98264"/>
                  </a:cubicBezTo>
                  <a:cubicBezTo>
                    <a:pt x="205991" y="98937"/>
                    <a:pt x="195998" y="101627"/>
                    <a:pt x="186672" y="107009"/>
                  </a:cubicBezTo>
                  <a:cubicBezTo>
                    <a:pt x="195332" y="102973"/>
                    <a:pt x="204659" y="100282"/>
                    <a:pt x="213985" y="100282"/>
                  </a:cubicBezTo>
                  <a:cubicBezTo>
                    <a:pt x="219981" y="100282"/>
                    <a:pt x="225311" y="100282"/>
                    <a:pt x="231306" y="100955"/>
                  </a:cubicBezTo>
                  <a:cubicBezTo>
                    <a:pt x="236636" y="102300"/>
                    <a:pt x="241965" y="103645"/>
                    <a:pt x="247295" y="106336"/>
                  </a:cubicBezTo>
                  <a:cubicBezTo>
                    <a:pt x="240633" y="115753"/>
                    <a:pt x="232639" y="120462"/>
                    <a:pt x="225311" y="122480"/>
                  </a:cubicBezTo>
                  <a:cubicBezTo>
                    <a:pt x="221313" y="123152"/>
                    <a:pt x="217316" y="123825"/>
                    <a:pt x="213319" y="123825"/>
                  </a:cubicBezTo>
                  <a:cubicBezTo>
                    <a:pt x="209322" y="123152"/>
                    <a:pt x="205325" y="123152"/>
                    <a:pt x="201328" y="121807"/>
                  </a:cubicBezTo>
                  <a:cubicBezTo>
                    <a:pt x="197997" y="121134"/>
                    <a:pt x="194666" y="119789"/>
                    <a:pt x="191335" y="119116"/>
                  </a:cubicBezTo>
                  <a:cubicBezTo>
                    <a:pt x="188004" y="117771"/>
                    <a:pt x="185339" y="116426"/>
                    <a:pt x="182675" y="115081"/>
                  </a:cubicBezTo>
                  <a:cubicBezTo>
                    <a:pt x="178011" y="112390"/>
                    <a:pt x="174680" y="110372"/>
                    <a:pt x="174014" y="110372"/>
                  </a:cubicBezTo>
                  <a:cubicBezTo>
                    <a:pt x="174014" y="110372"/>
                    <a:pt x="176679" y="107009"/>
                    <a:pt x="181342" y="102973"/>
                  </a:cubicBezTo>
                  <a:cubicBezTo>
                    <a:pt x="186005" y="98937"/>
                    <a:pt x="192001" y="94228"/>
                    <a:pt x="199329" y="90192"/>
                  </a:cubicBezTo>
                  <a:cubicBezTo>
                    <a:pt x="206657" y="86829"/>
                    <a:pt x="215318" y="84138"/>
                    <a:pt x="223978" y="85483"/>
                  </a:cubicBezTo>
                  <a:lnTo>
                    <a:pt x="242430" y="98259"/>
                  </a:lnTo>
                  <a:lnTo>
                    <a:pt x="238848" y="94681"/>
                  </a:lnTo>
                  <a:cubicBezTo>
                    <a:pt x="232845" y="89350"/>
                    <a:pt x="226842" y="84686"/>
                    <a:pt x="222173" y="80688"/>
                  </a:cubicBezTo>
                  <a:cubicBezTo>
                    <a:pt x="216837" y="76023"/>
                    <a:pt x="212167" y="72692"/>
                    <a:pt x="208165" y="69360"/>
                  </a:cubicBezTo>
                  <a:lnTo>
                    <a:pt x="204165" y="66613"/>
                  </a:lnTo>
                  <a:lnTo>
                    <a:pt x="204177" y="66625"/>
                  </a:lnTo>
                  <a:cubicBezTo>
                    <a:pt x="194236" y="64004"/>
                    <a:pt x="184295" y="62694"/>
                    <a:pt x="175016" y="64004"/>
                  </a:cubicBezTo>
                  <a:cubicBezTo>
                    <a:pt x="165075" y="65314"/>
                    <a:pt x="155796" y="68590"/>
                    <a:pt x="147844" y="73831"/>
                  </a:cubicBezTo>
                  <a:cubicBezTo>
                    <a:pt x="155134" y="69901"/>
                    <a:pt x="163749" y="67280"/>
                    <a:pt x="172365" y="65970"/>
                  </a:cubicBezTo>
                  <a:cubicBezTo>
                    <a:pt x="182969" y="64659"/>
                    <a:pt x="193573" y="65970"/>
                    <a:pt x="203514" y="69245"/>
                  </a:cubicBezTo>
                  <a:cubicBezTo>
                    <a:pt x="192910" y="86935"/>
                    <a:pt x="176342" y="88900"/>
                    <a:pt x="163087" y="86279"/>
                  </a:cubicBezTo>
                  <a:cubicBezTo>
                    <a:pt x="149169" y="84314"/>
                    <a:pt x="137240" y="78418"/>
                    <a:pt x="136577" y="77762"/>
                  </a:cubicBezTo>
                  <a:cubicBezTo>
                    <a:pt x="136577" y="77762"/>
                    <a:pt x="136577" y="77762"/>
                    <a:pt x="135914" y="77762"/>
                  </a:cubicBezTo>
                  <a:cubicBezTo>
                    <a:pt x="135914" y="77762"/>
                    <a:pt x="138565" y="74487"/>
                    <a:pt x="142542" y="70556"/>
                  </a:cubicBezTo>
                  <a:cubicBezTo>
                    <a:pt x="146518" y="67280"/>
                    <a:pt x="151820" y="62039"/>
                    <a:pt x="158447" y="58108"/>
                  </a:cubicBezTo>
                  <a:cubicBezTo>
                    <a:pt x="164744" y="54504"/>
                    <a:pt x="172365" y="51884"/>
                    <a:pt x="180152" y="52375"/>
                  </a:cubicBezTo>
                  <a:lnTo>
                    <a:pt x="199458" y="63380"/>
                  </a:lnTo>
                  <a:lnTo>
                    <a:pt x="197493" y="62030"/>
                  </a:lnTo>
                  <a:cubicBezTo>
                    <a:pt x="191490" y="58032"/>
                    <a:pt x="188155" y="56033"/>
                    <a:pt x="188155" y="56033"/>
                  </a:cubicBezTo>
                  <a:cubicBezTo>
                    <a:pt x="186154" y="54701"/>
                    <a:pt x="184820" y="51369"/>
                    <a:pt x="186154" y="48703"/>
                  </a:cubicBezTo>
                  <a:cubicBezTo>
                    <a:pt x="187488" y="46704"/>
                    <a:pt x="190823" y="46038"/>
                    <a:pt x="193491" y="47371"/>
                  </a:cubicBezTo>
                  <a:cubicBezTo>
                    <a:pt x="193491" y="47371"/>
                    <a:pt x="194158" y="48037"/>
                    <a:pt x="194158" y="48037"/>
                  </a:cubicBezTo>
                  <a:cubicBezTo>
                    <a:pt x="194158" y="48037"/>
                    <a:pt x="196826" y="50703"/>
                    <a:pt x="202829" y="55367"/>
                  </a:cubicBezTo>
                  <a:lnTo>
                    <a:pt x="213862" y="64814"/>
                  </a:lnTo>
                  <a:lnTo>
                    <a:pt x="209935" y="57865"/>
                  </a:lnTo>
                  <a:cubicBezTo>
                    <a:pt x="207352" y="50471"/>
                    <a:pt x="207352" y="41733"/>
                    <a:pt x="209289" y="33667"/>
                  </a:cubicBezTo>
                  <a:cubicBezTo>
                    <a:pt x="210581" y="25601"/>
                    <a:pt x="213164" y="18207"/>
                    <a:pt x="215101" y="12829"/>
                  </a:cubicBezTo>
                  <a:cubicBezTo>
                    <a:pt x="217684" y="8124"/>
                    <a:pt x="219622" y="4763"/>
                    <a:pt x="219622" y="4763"/>
                  </a:cubicBezTo>
                  <a:close/>
                  <a:moveTo>
                    <a:pt x="135914" y="0"/>
                  </a:moveTo>
                  <a:cubicBezTo>
                    <a:pt x="137269" y="0"/>
                    <a:pt x="150821" y="0"/>
                    <a:pt x="164373" y="5320"/>
                  </a:cubicBezTo>
                  <a:cubicBezTo>
                    <a:pt x="171149" y="8645"/>
                    <a:pt x="177925" y="12636"/>
                    <a:pt x="183346" y="18621"/>
                  </a:cubicBezTo>
                  <a:cubicBezTo>
                    <a:pt x="188089" y="25271"/>
                    <a:pt x="191477" y="33251"/>
                    <a:pt x="190799" y="43227"/>
                  </a:cubicBezTo>
                  <a:cubicBezTo>
                    <a:pt x="180636" y="39902"/>
                    <a:pt x="171827" y="34582"/>
                    <a:pt x="163696" y="27931"/>
                  </a:cubicBezTo>
                  <a:cubicBezTo>
                    <a:pt x="159630" y="25271"/>
                    <a:pt x="156242" y="22611"/>
                    <a:pt x="153532" y="19286"/>
                  </a:cubicBezTo>
                  <a:cubicBezTo>
                    <a:pt x="150144" y="15961"/>
                    <a:pt x="147433" y="12636"/>
                    <a:pt x="145400" y="8645"/>
                  </a:cubicBezTo>
                  <a:cubicBezTo>
                    <a:pt x="147433" y="12636"/>
                    <a:pt x="150144" y="16626"/>
                    <a:pt x="153532" y="20616"/>
                  </a:cubicBezTo>
                  <a:cubicBezTo>
                    <a:pt x="156920" y="24606"/>
                    <a:pt x="160308" y="27931"/>
                    <a:pt x="164373" y="31256"/>
                  </a:cubicBezTo>
                  <a:cubicBezTo>
                    <a:pt x="171827" y="37242"/>
                    <a:pt x="180636" y="42562"/>
                    <a:pt x="190122" y="45887"/>
                  </a:cubicBezTo>
                  <a:cubicBezTo>
                    <a:pt x="189444" y="45887"/>
                    <a:pt x="188767" y="45887"/>
                    <a:pt x="188767" y="45887"/>
                  </a:cubicBezTo>
                  <a:cubicBezTo>
                    <a:pt x="177925" y="49212"/>
                    <a:pt x="169794" y="47217"/>
                    <a:pt x="163018" y="43892"/>
                  </a:cubicBezTo>
                  <a:cubicBezTo>
                    <a:pt x="156242" y="39902"/>
                    <a:pt x="151499" y="33917"/>
                    <a:pt x="147433" y="27266"/>
                  </a:cubicBezTo>
                  <a:cubicBezTo>
                    <a:pt x="139302" y="14631"/>
                    <a:pt x="135914" y="0"/>
                    <a:pt x="135914"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28" name="组合 27">
            <a:extLst>
              <a:ext uri="{FF2B5EF4-FFF2-40B4-BE49-F238E27FC236}">
                <a16:creationId xmlns:a16="http://schemas.microsoft.com/office/drawing/2014/main" id="{A093DF56-129E-8B90-F4D1-AE9B2C5BAE15}"/>
              </a:ext>
            </a:extLst>
          </p:cNvPr>
          <p:cNvGrpSpPr/>
          <p:nvPr/>
        </p:nvGrpSpPr>
        <p:grpSpPr>
          <a:xfrm>
            <a:off x="8399054" y="1484113"/>
            <a:ext cx="2438954" cy="1777743"/>
            <a:chOff x="8413191" y="1484113"/>
            <a:chExt cx="2438954" cy="1777743"/>
          </a:xfrm>
        </p:grpSpPr>
        <p:sp>
          <p:nvSpPr>
            <p:cNvPr id="51" name="矩形: 圆角 50">
              <a:extLst>
                <a:ext uri="{FF2B5EF4-FFF2-40B4-BE49-F238E27FC236}">
                  <a16:creationId xmlns:a16="http://schemas.microsoft.com/office/drawing/2014/main" id="{D0D95F96-4B2E-0234-DDF6-B200562A20D3}"/>
                </a:ext>
              </a:extLst>
            </p:cNvPr>
            <p:cNvSpPr/>
            <p:nvPr/>
          </p:nvSpPr>
          <p:spPr>
            <a:xfrm>
              <a:off x="8529455"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84108EBB-8B1E-DD63-3E3F-46022ECA099F}"/>
                </a:ext>
              </a:extLst>
            </p:cNvPr>
            <p:cNvPicPr>
              <a:picLocks noChangeAspect="1"/>
            </p:cNvPicPr>
            <p:nvPr/>
          </p:nvPicPr>
          <p:blipFill rotWithShape="1">
            <a:blip r:embed="rId3">
              <a:extLst>
                <a:ext uri="{28A0092B-C50C-407E-A947-70E740481C1C}">
                  <a14:useLocalDpi xmlns:a14="http://schemas.microsoft.com/office/drawing/2010/main" val="0"/>
                </a:ext>
              </a:extLst>
            </a:blip>
            <a:srcRect l="24424" t="57" r="509" b="4612"/>
            <a:stretch/>
          </p:blipFill>
          <p:spPr>
            <a:xfrm>
              <a:off x="8413191" y="1484113"/>
              <a:ext cx="2322689" cy="1660685"/>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8" y="94877"/>
                    <a:pt x="2317067" y="221004"/>
                  </a:cubicBezTo>
                  <a:lnTo>
                    <a:pt x="2322689" y="276776"/>
                  </a:lnTo>
                  <a:lnTo>
                    <a:pt x="2322689" y="1383909"/>
                  </a:lnTo>
                  <a:lnTo>
                    <a:pt x="2317067" y="1439681"/>
                  </a:lnTo>
                  <a:cubicBezTo>
                    <a:pt x="2291258"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grpSp>
        <p:nvGrpSpPr>
          <p:cNvPr id="27" name="组合 26">
            <a:extLst>
              <a:ext uri="{FF2B5EF4-FFF2-40B4-BE49-F238E27FC236}">
                <a16:creationId xmlns:a16="http://schemas.microsoft.com/office/drawing/2014/main" id="{C917358D-6346-B5DE-C80A-68D34826A4C2}"/>
              </a:ext>
            </a:extLst>
          </p:cNvPr>
          <p:cNvGrpSpPr/>
          <p:nvPr/>
        </p:nvGrpSpPr>
        <p:grpSpPr>
          <a:xfrm>
            <a:off x="4890012" y="1484114"/>
            <a:ext cx="2436990" cy="1777742"/>
            <a:chOff x="4905131" y="1484114"/>
            <a:chExt cx="2436990" cy="1777742"/>
          </a:xfrm>
        </p:grpSpPr>
        <p:sp>
          <p:nvSpPr>
            <p:cNvPr id="49" name="矩形: 圆角 48">
              <a:extLst>
                <a:ext uri="{FF2B5EF4-FFF2-40B4-BE49-F238E27FC236}">
                  <a16:creationId xmlns:a16="http://schemas.microsoft.com/office/drawing/2014/main" id="{063F3B14-2459-FD81-0073-6A8646B7A61A}"/>
                </a:ext>
              </a:extLst>
            </p:cNvPr>
            <p:cNvSpPr/>
            <p:nvPr/>
          </p:nvSpPr>
          <p:spPr>
            <a:xfrm>
              <a:off x="5019431"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9F531E9-3814-0DF6-0F4F-024B313A164F}"/>
                </a:ext>
              </a:extLst>
            </p:cNvPr>
            <p:cNvPicPr>
              <a:picLocks noChangeAspect="1"/>
            </p:cNvPicPr>
            <p:nvPr/>
          </p:nvPicPr>
          <p:blipFill rotWithShape="1">
            <a:blip r:embed="rId4">
              <a:extLst>
                <a:ext uri="{28A0092B-C50C-407E-A947-70E740481C1C}">
                  <a14:useLocalDpi xmlns:a14="http://schemas.microsoft.com/office/drawing/2010/main" val="0"/>
                </a:ext>
              </a:extLst>
            </a:blip>
            <a:srcRect l="12466" t="2578" r="12466" b="2091"/>
            <a:stretch/>
          </p:blipFill>
          <p:spPr>
            <a:xfrm>
              <a:off x="4905131" y="1484114"/>
              <a:ext cx="2322689" cy="1660685"/>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8" y="94877"/>
                    <a:pt x="2317067" y="221004"/>
                  </a:cubicBezTo>
                  <a:lnTo>
                    <a:pt x="2322689" y="276776"/>
                  </a:lnTo>
                  <a:lnTo>
                    <a:pt x="2322689" y="1383909"/>
                  </a:lnTo>
                  <a:lnTo>
                    <a:pt x="2317067" y="1439681"/>
                  </a:lnTo>
                  <a:cubicBezTo>
                    <a:pt x="2291258"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grpSp>
        <p:nvGrpSpPr>
          <p:cNvPr id="26" name="组合 25">
            <a:extLst>
              <a:ext uri="{FF2B5EF4-FFF2-40B4-BE49-F238E27FC236}">
                <a16:creationId xmlns:a16="http://schemas.microsoft.com/office/drawing/2014/main" id="{CE6E9C79-C0A7-AFEF-43A8-A206226C4AFF}"/>
              </a:ext>
            </a:extLst>
          </p:cNvPr>
          <p:cNvGrpSpPr/>
          <p:nvPr/>
        </p:nvGrpSpPr>
        <p:grpSpPr>
          <a:xfrm>
            <a:off x="1381951" y="1486871"/>
            <a:ext cx="2436990" cy="1774985"/>
            <a:chOff x="1397070" y="1486871"/>
            <a:chExt cx="2436990" cy="1774985"/>
          </a:xfrm>
        </p:grpSpPr>
        <p:sp>
          <p:nvSpPr>
            <p:cNvPr id="48" name="矩形: 圆角 47">
              <a:extLst>
                <a:ext uri="{FF2B5EF4-FFF2-40B4-BE49-F238E27FC236}">
                  <a16:creationId xmlns:a16="http://schemas.microsoft.com/office/drawing/2014/main" id="{C13EE9BA-C33D-44B4-E84F-254C7FE354F6}"/>
                </a:ext>
              </a:extLst>
            </p:cNvPr>
            <p:cNvSpPr/>
            <p:nvPr/>
          </p:nvSpPr>
          <p:spPr>
            <a:xfrm>
              <a:off x="1511370"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2" name="图片 21">
              <a:extLst>
                <a:ext uri="{FF2B5EF4-FFF2-40B4-BE49-F238E27FC236}">
                  <a16:creationId xmlns:a16="http://schemas.microsoft.com/office/drawing/2014/main" id="{03034F22-071C-FCEC-8EE5-0FE1DCA20743}"/>
                </a:ext>
              </a:extLst>
            </p:cNvPr>
            <p:cNvPicPr>
              <a:picLocks noChangeAspect="1"/>
            </p:cNvPicPr>
            <p:nvPr/>
          </p:nvPicPr>
          <p:blipFill rotWithShape="1">
            <a:blip r:embed="rId5">
              <a:extLst>
                <a:ext uri="{28A0092B-C50C-407E-A947-70E740481C1C}">
                  <a14:useLocalDpi xmlns:a14="http://schemas.microsoft.com/office/drawing/2010/main" val="0"/>
                </a:ext>
              </a:extLst>
            </a:blip>
            <a:srcRect l="12466" t="49" r="12466" b="4620"/>
            <a:stretch/>
          </p:blipFill>
          <p:spPr>
            <a:xfrm>
              <a:off x="1397070" y="1486871"/>
              <a:ext cx="2322689" cy="1660685"/>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7" y="94877"/>
                    <a:pt x="2317067" y="221004"/>
                  </a:cubicBezTo>
                  <a:lnTo>
                    <a:pt x="2322689" y="276776"/>
                  </a:lnTo>
                  <a:lnTo>
                    <a:pt x="2322689" y="1383909"/>
                  </a:lnTo>
                  <a:lnTo>
                    <a:pt x="2317067" y="1439681"/>
                  </a:lnTo>
                  <a:cubicBezTo>
                    <a:pt x="2291257"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spTree>
    <p:extLst>
      <p:ext uri="{BB962C8B-B14F-4D97-AF65-F5344CB8AC3E}">
        <p14:creationId xmlns:p14="http://schemas.microsoft.com/office/powerpoint/2010/main" val="16489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B7842F7F-123D-DDE6-F79D-B021608CEEA2}"/>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业绩成果展示</a:t>
            </a:r>
          </a:p>
        </p:txBody>
      </p:sp>
      <p:pic>
        <p:nvPicPr>
          <p:cNvPr id="17" name="图片 16" descr="卡通画&#10;&#10;中度可信度描述已自动生成">
            <a:extLst>
              <a:ext uri="{FF2B5EF4-FFF2-40B4-BE49-F238E27FC236}">
                <a16:creationId xmlns:a16="http://schemas.microsoft.com/office/drawing/2014/main" id="{B6AF9CFC-0854-B9CD-7B9D-B19BCD51A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29" name="组合 28">
            <a:extLst>
              <a:ext uri="{FF2B5EF4-FFF2-40B4-BE49-F238E27FC236}">
                <a16:creationId xmlns:a16="http://schemas.microsoft.com/office/drawing/2014/main" id="{4D4C20C7-31A0-6621-EF34-B70A3A180DC5}"/>
              </a:ext>
            </a:extLst>
          </p:cNvPr>
          <p:cNvGrpSpPr/>
          <p:nvPr/>
        </p:nvGrpSpPr>
        <p:grpSpPr>
          <a:xfrm>
            <a:off x="6170689" y="1464074"/>
            <a:ext cx="5052534" cy="4052489"/>
            <a:chOff x="5972096" y="1464074"/>
            <a:chExt cx="5052534" cy="4052489"/>
          </a:xfrm>
        </p:grpSpPr>
        <p:sp>
          <p:nvSpPr>
            <p:cNvPr id="4" name="Rectangle 39">
              <a:extLst>
                <a:ext uri="{FF2B5EF4-FFF2-40B4-BE49-F238E27FC236}">
                  <a16:creationId xmlns:a16="http://schemas.microsoft.com/office/drawing/2014/main" id="{E515BB3B-9220-18BE-6E6F-BF9955D6E9BF}"/>
                </a:ext>
              </a:extLst>
            </p:cNvPr>
            <p:cNvSpPr/>
            <p:nvPr/>
          </p:nvSpPr>
          <p:spPr>
            <a:xfrm>
              <a:off x="5995430" y="2175323"/>
              <a:ext cx="5029200"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单击此处输入你的正文，文字是您思想的提炼请尽量言简意赅的阐述观点，单击此处输入你的正文，单击此处输入你的正文</a:t>
              </a:r>
            </a:p>
          </p:txBody>
        </p:sp>
        <p:sp>
          <p:nvSpPr>
            <p:cNvPr id="5" name="Rectangle 40">
              <a:extLst>
                <a:ext uri="{FF2B5EF4-FFF2-40B4-BE49-F238E27FC236}">
                  <a16:creationId xmlns:a16="http://schemas.microsoft.com/office/drawing/2014/main" id="{964995C6-006F-EF71-0129-AC53A31A372E}"/>
                </a:ext>
              </a:extLst>
            </p:cNvPr>
            <p:cNvSpPr/>
            <p:nvPr/>
          </p:nvSpPr>
          <p:spPr>
            <a:xfrm>
              <a:off x="5972096" y="1464074"/>
              <a:ext cx="2339102" cy="547458"/>
            </a:xfrm>
            <a:prstGeom prst="rect">
              <a:avLst/>
            </a:prstGeom>
          </p:spPr>
          <p:txBody>
            <a:bodyPr wrap="none">
              <a:spAutoFit/>
            </a:bodyPr>
            <a:lstStyle/>
            <a:p>
              <a:pPr fontAlgn="auto">
                <a:lnSpc>
                  <a:spcPct val="110000"/>
                </a:lnSpc>
                <a:spcBef>
                  <a:spcPts val="0"/>
                </a:spcBef>
                <a:spcAft>
                  <a:spcPts val="0"/>
                </a:spcAft>
                <a:defRPr/>
              </a:pPr>
              <a:r>
                <a:rPr lang="zh-CN" altLang="en-US" sz="2800" dirty="0">
                  <a:solidFill>
                    <a:schemeClr val="accent1">
                      <a:lumMod val="75000"/>
                    </a:schemeClr>
                  </a:solidFill>
                  <a:latin typeface="+mj-ea"/>
                  <a:ea typeface="+mj-ea"/>
                  <a:cs typeface="+mn-ea"/>
                  <a:sym typeface="+mn-lt"/>
                </a:rPr>
                <a:t>请添加小标题</a:t>
              </a:r>
              <a:endParaRPr lang="en-US" sz="2800" dirty="0">
                <a:solidFill>
                  <a:schemeClr val="accent1">
                    <a:lumMod val="75000"/>
                  </a:schemeClr>
                </a:solidFill>
                <a:latin typeface="+mj-ea"/>
                <a:ea typeface="+mj-ea"/>
                <a:cs typeface="+mn-ea"/>
                <a:sym typeface="+mn-lt"/>
              </a:endParaRPr>
            </a:p>
          </p:txBody>
        </p:sp>
        <p:cxnSp>
          <p:nvCxnSpPr>
            <p:cNvPr id="6" name="直接连接符 5">
              <a:extLst>
                <a:ext uri="{FF2B5EF4-FFF2-40B4-BE49-F238E27FC236}">
                  <a16:creationId xmlns:a16="http://schemas.microsoft.com/office/drawing/2014/main" id="{8912DAAD-2105-DDE9-7E41-D29DA2B4DA72}"/>
                </a:ext>
              </a:extLst>
            </p:cNvPr>
            <p:cNvCxnSpPr>
              <a:cxnSpLocks/>
            </p:cNvCxnSpPr>
            <p:nvPr/>
          </p:nvCxnSpPr>
          <p:spPr>
            <a:xfrm>
              <a:off x="6082586" y="2095649"/>
              <a:ext cx="496888"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圆角 7">
              <a:extLst>
                <a:ext uri="{FF2B5EF4-FFF2-40B4-BE49-F238E27FC236}">
                  <a16:creationId xmlns:a16="http://schemas.microsoft.com/office/drawing/2014/main" id="{CA809BF2-3924-A14F-548E-F085A8E6BAB6}"/>
                </a:ext>
              </a:extLst>
            </p:cNvPr>
            <p:cNvSpPr/>
            <p:nvPr/>
          </p:nvSpPr>
          <p:spPr>
            <a:xfrm>
              <a:off x="6082586" y="3038475"/>
              <a:ext cx="2247899" cy="2478088"/>
            </a:xfrm>
            <a:prstGeom prst="roundRect">
              <a:avLst>
                <a:gd name="adj" fmla="val 12779"/>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942DA619-B179-9D58-11EC-7C7C03BDBCB1}"/>
                </a:ext>
              </a:extLst>
            </p:cNvPr>
            <p:cNvSpPr/>
            <p:nvPr/>
          </p:nvSpPr>
          <p:spPr>
            <a:xfrm>
              <a:off x="8698151" y="3038475"/>
              <a:ext cx="2247899" cy="2478088"/>
            </a:xfrm>
            <a:prstGeom prst="roundRect">
              <a:avLst>
                <a:gd name="adj" fmla="val 12779"/>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a:extLst>
                <a:ext uri="{FF2B5EF4-FFF2-40B4-BE49-F238E27FC236}">
                  <a16:creationId xmlns:a16="http://schemas.microsoft.com/office/drawing/2014/main" id="{15597471-7BB9-091B-BF78-0AA3CCB6101F}"/>
                </a:ext>
              </a:extLst>
            </p:cNvPr>
            <p:cNvGrpSpPr/>
            <p:nvPr/>
          </p:nvGrpSpPr>
          <p:grpSpPr>
            <a:xfrm>
              <a:off x="6202339" y="3333909"/>
              <a:ext cx="2008392" cy="1959610"/>
              <a:chOff x="6202339" y="3251167"/>
              <a:chExt cx="2008392" cy="1959610"/>
            </a:xfrm>
          </p:grpSpPr>
          <p:sp>
            <p:nvSpPr>
              <p:cNvPr id="9" name="Rectangle 40">
                <a:extLst>
                  <a:ext uri="{FF2B5EF4-FFF2-40B4-BE49-F238E27FC236}">
                    <a16:creationId xmlns:a16="http://schemas.microsoft.com/office/drawing/2014/main" id="{68CABA69-97AD-111F-3B7E-CFE08F1594A6}"/>
                  </a:ext>
                </a:extLst>
              </p:cNvPr>
              <p:cNvSpPr/>
              <p:nvPr/>
            </p:nvSpPr>
            <p:spPr>
              <a:xfrm>
                <a:off x="6344761" y="3903662"/>
                <a:ext cx="1723549" cy="417422"/>
              </a:xfrm>
              <a:prstGeom prst="rect">
                <a:avLst/>
              </a:prstGeom>
            </p:spPr>
            <p:txBody>
              <a:bodyPr wrap="none">
                <a:spAutoFit/>
              </a:bodyPr>
              <a:lstStyle/>
              <a:p>
                <a:pPr fontAlgn="auto">
                  <a:lnSpc>
                    <a:spcPct val="110000"/>
                  </a:lnSpc>
                  <a:spcBef>
                    <a:spcPts val="0"/>
                  </a:spcBef>
                  <a:spcAft>
                    <a:spcPts val="0"/>
                  </a:spcAft>
                  <a:defRPr/>
                </a:pPr>
                <a:r>
                  <a:rPr lang="zh-CN" altLang="en-US" sz="2000" dirty="0">
                    <a:solidFill>
                      <a:schemeClr val="bg1"/>
                    </a:solidFill>
                    <a:latin typeface="+mj-ea"/>
                    <a:ea typeface="+mj-ea"/>
                    <a:cs typeface="+mn-ea"/>
                    <a:sym typeface="+mn-lt"/>
                  </a:rPr>
                  <a:t>请添加小标题</a:t>
                </a:r>
                <a:endParaRPr lang="en-US" sz="2000" dirty="0">
                  <a:solidFill>
                    <a:schemeClr val="bg1"/>
                  </a:solidFill>
                  <a:latin typeface="+mj-ea"/>
                  <a:ea typeface="+mj-ea"/>
                  <a:cs typeface="+mn-ea"/>
                  <a:sym typeface="+mn-lt"/>
                </a:endParaRPr>
              </a:p>
            </p:txBody>
          </p:sp>
          <p:sp>
            <p:nvSpPr>
              <p:cNvPr id="10" name="Rectangle 39">
                <a:extLst>
                  <a:ext uri="{FF2B5EF4-FFF2-40B4-BE49-F238E27FC236}">
                    <a16:creationId xmlns:a16="http://schemas.microsoft.com/office/drawing/2014/main" id="{7CFEB6E3-A8D7-8C68-E485-19A58A94169A}"/>
                  </a:ext>
                </a:extLst>
              </p:cNvPr>
              <p:cNvSpPr/>
              <p:nvPr/>
            </p:nvSpPr>
            <p:spPr>
              <a:xfrm>
                <a:off x="6202339" y="4301874"/>
                <a:ext cx="2008392" cy="908903"/>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ea"/>
                    <a:cs typeface="+mn-ea"/>
                    <a:sym typeface="+mn-lt"/>
                  </a:rPr>
                  <a:t>请单击此处输入你的正文，文字是您思想的提炼</a:t>
                </a:r>
                <a:r>
                  <a:rPr kumimoji="0" lang="en-US" altLang="zh-CN" sz="1400" b="0" i="0" u="none" strike="noStrike" kern="1200" cap="none" spc="0" normalizeH="0" baseline="0" noProof="0" dirty="0">
                    <a:ln>
                      <a:noFill/>
                    </a:ln>
                    <a:solidFill>
                      <a:schemeClr val="bg1"/>
                    </a:solidFill>
                    <a:effectLst/>
                    <a:uLnTx/>
                    <a:uFillTx/>
                    <a:latin typeface="+mn-ea"/>
                    <a:cs typeface="+mn-ea"/>
                    <a:sym typeface="+mn-lt"/>
                  </a:rPr>
                  <a:t>,</a:t>
                </a:r>
                <a:r>
                  <a:rPr kumimoji="0" lang="zh-CN" altLang="en-US" sz="1400" b="0" i="0" u="none" strike="noStrike" kern="1200" cap="none" spc="0" normalizeH="0" baseline="0" noProof="0" dirty="0">
                    <a:ln>
                      <a:noFill/>
                    </a:ln>
                    <a:solidFill>
                      <a:schemeClr val="bg1"/>
                    </a:solidFill>
                    <a:effectLst/>
                    <a:uLnTx/>
                    <a:uFillTx/>
                    <a:latin typeface="+mn-ea"/>
                    <a:cs typeface="+mn-ea"/>
                    <a:sym typeface="+mn-lt"/>
                  </a:rPr>
                  <a:t>请尽量言简意赅</a:t>
                </a:r>
              </a:p>
            </p:txBody>
          </p:sp>
          <p:sp>
            <p:nvSpPr>
              <p:cNvPr id="34" name="bar-chart_161189">
                <a:extLst>
                  <a:ext uri="{FF2B5EF4-FFF2-40B4-BE49-F238E27FC236}">
                    <a16:creationId xmlns:a16="http://schemas.microsoft.com/office/drawing/2014/main" id="{8FBE21A1-EC5B-BEA2-F9BA-2CD20F2946F9}"/>
                  </a:ext>
                </a:extLst>
              </p:cNvPr>
              <p:cNvSpPr/>
              <p:nvPr/>
            </p:nvSpPr>
            <p:spPr>
              <a:xfrm>
                <a:off x="6947247" y="3251167"/>
                <a:ext cx="518576" cy="520641"/>
              </a:xfrm>
              <a:custGeom>
                <a:avLst/>
                <a:gdLst>
                  <a:gd name="connsiteX0" fmla="*/ 0 w 603122"/>
                  <a:gd name="connsiteY0" fmla="*/ 535803 h 605522"/>
                  <a:gd name="connsiteX1" fmla="*/ 603122 w 603122"/>
                  <a:gd name="connsiteY1" fmla="*/ 535803 h 605522"/>
                  <a:gd name="connsiteX2" fmla="*/ 603122 w 603122"/>
                  <a:gd name="connsiteY2" fmla="*/ 605522 h 605522"/>
                  <a:gd name="connsiteX3" fmla="*/ 0 w 603122"/>
                  <a:gd name="connsiteY3" fmla="*/ 605522 h 605522"/>
                  <a:gd name="connsiteX4" fmla="*/ 430801 w 603122"/>
                  <a:gd name="connsiteY4" fmla="*/ 144589 h 605522"/>
                  <a:gd name="connsiteX5" fmla="*/ 558807 w 603122"/>
                  <a:gd name="connsiteY5" fmla="*/ 144589 h 605522"/>
                  <a:gd name="connsiteX6" fmla="*/ 558807 w 603122"/>
                  <a:gd name="connsiteY6" fmla="*/ 506943 h 605522"/>
                  <a:gd name="connsiteX7" fmla="*/ 430801 w 603122"/>
                  <a:gd name="connsiteY7" fmla="*/ 506943 h 605522"/>
                  <a:gd name="connsiteX8" fmla="*/ 237735 w 603122"/>
                  <a:gd name="connsiteY8" fmla="*/ 59628 h 605522"/>
                  <a:gd name="connsiteX9" fmla="*/ 365811 w 603122"/>
                  <a:gd name="connsiteY9" fmla="*/ 59628 h 605522"/>
                  <a:gd name="connsiteX10" fmla="*/ 365811 w 603122"/>
                  <a:gd name="connsiteY10" fmla="*/ 506942 h 605522"/>
                  <a:gd name="connsiteX11" fmla="*/ 237735 w 603122"/>
                  <a:gd name="connsiteY11" fmla="*/ 506942 h 605522"/>
                  <a:gd name="connsiteX12" fmla="*/ 45303 w 603122"/>
                  <a:gd name="connsiteY12" fmla="*/ 0 h 605522"/>
                  <a:gd name="connsiteX13" fmla="*/ 169410 w 603122"/>
                  <a:gd name="connsiteY13" fmla="*/ 0 h 605522"/>
                  <a:gd name="connsiteX14" fmla="*/ 172752 w 603122"/>
                  <a:gd name="connsiteY14" fmla="*/ 3337 h 605522"/>
                  <a:gd name="connsiteX15" fmla="*/ 173309 w 603122"/>
                  <a:gd name="connsiteY15" fmla="*/ 3337 h 605522"/>
                  <a:gd name="connsiteX16" fmla="*/ 173309 w 603122"/>
                  <a:gd name="connsiteY16" fmla="*/ 506519 h 605522"/>
                  <a:gd name="connsiteX17" fmla="*/ 45303 w 603122"/>
                  <a:gd name="connsiteY17" fmla="*/ 506519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3122" h="605522">
                    <a:moveTo>
                      <a:pt x="0" y="535803"/>
                    </a:moveTo>
                    <a:lnTo>
                      <a:pt x="603122" y="535803"/>
                    </a:lnTo>
                    <a:lnTo>
                      <a:pt x="603122" y="605522"/>
                    </a:lnTo>
                    <a:lnTo>
                      <a:pt x="0" y="605522"/>
                    </a:lnTo>
                    <a:close/>
                    <a:moveTo>
                      <a:pt x="430801" y="144589"/>
                    </a:moveTo>
                    <a:lnTo>
                      <a:pt x="558807" y="144589"/>
                    </a:lnTo>
                    <a:lnTo>
                      <a:pt x="558807" y="506943"/>
                    </a:lnTo>
                    <a:lnTo>
                      <a:pt x="430801" y="506943"/>
                    </a:lnTo>
                    <a:close/>
                    <a:moveTo>
                      <a:pt x="237735" y="59628"/>
                    </a:moveTo>
                    <a:lnTo>
                      <a:pt x="365811" y="59628"/>
                    </a:lnTo>
                    <a:lnTo>
                      <a:pt x="365811" y="506942"/>
                    </a:lnTo>
                    <a:lnTo>
                      <a:pt x="237735" y="506942"/>
                    </a:lnTo>
                    <a:close/>
                    <a:moveTo>
                      <a:pt x="45303" y="0"/>
                    </a:moveTo>
                    <a:lnTo>
                      <a:pt x="169410" y="0"/>
                    </a:lnTo>
                    <a:cubicBezTo>
                      <a:pt x="171267" y="0"/>
                      <a:pt x="172752" y="1391"/>
                      <a:pt x="172752" y="3337"/>
                    </a:cubicBezTo>
                    <a:lnTo>
                      <a:pt x="173309" y="3337"/>
                    </a:lnTo>
                    <a:lnTo>
                      <a:pt x="173309" y="506519"/>
                    </a:lnTo>
                    <a:lnTo>
                      <a:pt x="45303" y="506519"/>
                    </a:ln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nvGrpSpPr>
            <p:cNvPr id="59" name="组合 58">
              <a:extLst>
                <a:ext uri="{FF2B5EF4-FFF2-40B4-BE49-F238E27FC236}">
                  <a16:creationId xmlns:a16="http://schemas.microsoft.com/office/drawing/2014/main" id="{37632067-49F0-28C0-070A-FADC403F51A9}"/>
                </a:ext>
              </a:extLst>
            </p:cNvPr>
            <p:cNvGrpSpPr/>
            <p:nvPr/>
          </p:nvGrpSpPr>
          <p:grpSpPr>
            <a:xfrm>
              <a:off x="8811960" y="3338354"/>
              <a:ext cx="2020280" cy="1959610"/>
              <a:chOff x="8811960" y="3251167"/>
              <a:chExt cx="2020280" cy="1959610"/>
            </a:xfrm>
          </p:grpSpPr>
          <p:sp>
            <p:nvSpPr>
              <p:cNvPr id="13" name="Rectangle 40">
                <a:extLst>
                  <a:ext uri="{FF2B5EF4-FFF2-40B4-BE49-F238E27FC236}">
                    <a16:creationId xmlns:a16="http://schemas.microsoft.com/office/drawing/2014/main" id="{E175664C-EBD5-D07D-DC88-A1A13C635582}"/>
                  </a:ext>
                </a:extLst>
              </p:cNvPr>
              <p:cNvSpPr/>
              <p:nvPr/>
            </p:nvSpPr>
            <p:spPr>
              <a:xfrm>
                <a:off x="8960326" y="3907687"/>
                <a:ext cx="1723549" cy="417422"/>
              </a:xfrm>
              <a:prstGeom prst="rect">
                <a:avLst/>
              </a:prstGeom>
            </p:spPr>
            <p:txBody>
              <a:bodyPr wrap="none">
                <a:spAutoFit/>
              </a:bodyPr>
              <a:lstStyle/>
              <a:p>
                <a:pPr fontAlgn="auto">
                  <a:lnSpc>
                    <a:spcPct val="110000"/>
                  </a:lnSpc>
                  <a:spcBef>
                    <a:spcPts val="0"/>
                  </a:spcBef>
                  <a:spcAft>
                    <a:spcPts val="0"/>
                  </a:spcAft>
                  <a:defRPr/>
                </a:pPr>
                <a:r>
                  <a:rPr lang="zh-CN" altLang="en-US" sz="2000" dirty="0">
                    <a:solidFill>
                      <a:schemeClr val="bg1"/>
                    </a:solidFill>
                    <a:latin typeface="+mj-ea"/>
                    <a:ea typeface="+mj-ea"/>
                    <a:cs typeface="+mn-ea"/>
                    <a:sym typeface="+mn-lt"/>
                  </a:rPr>
                  <a:t>请添加小标题</a:t>
                </a:r>
                <a:endParaRPr lang="en-US" sz="2000" dirty="0">
                  <a:solidFill>
                    <a:schemeClr val="bg1"/>
                  </a:solidFill>
                  <a:latin typeface="+mj-ea"/>
                  <a:ea typeface="+mj-ea"/>
                  <a:cs typeface="+mn-ea"/>
                  <a:sym typeface="+mn-lt"/>
                </a:endParaRPr>
              </a:p>
            </p:txBody>
          </p:sp>
          <p:sp>
            <p:nvSpPr>
              <p:cNvPr id="14" name="Rectangle 39">
                <a:extLst>
                  <a:ext uri="{FF2B5EF4-FFF2-40B4-BE49-F238E27FC236}">
                    <a16:creationId xmlns:a16="http://schemas.microsoft.com/office/drawing/2014/main" id="{1B72B22D-9692-54C2-2DB5-310FB986116D}"/>
                  </a:ext>
                </a:extLst>
              </p:cNvPr>
              <p:cNvSpPr/>
              <p:nvPr/>
            </p:nvSpPr>
            <p:spPr>
              <a:xfrm>
                <a:off x="8811960" y="4301874"/>
                <a:ext cx="2020280" cy="908903"/>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请单击此处输入你的正文，文字是您思想的提炼</a:t>
                </a:r>
                <a:r>
                  <a:rPr kumimoji="0" lang="en-US" altLang="zh-CN" sz="1400" b="0" i="0" u="none" strike="noStrike" kern="1200" cap="none" spc="0" normalizeH="0" baseline="0" noProof="0" dirty="0">
                    <a:ln>
                      <a:noFill/>
                    </a:ln>
                    <a:solidFill>
                      <a:schemeClr val="bg1"/>
                    </a:solidFill>
                    <a:effectLst/>
                    <a:uLnTx/>
                    <a:uFillTx/>
                    <a:latin typeface="+mn-lt"/>
                    <a:ea typeface="+mn-ea"/>
                    <a:cs typeface="+mn-ea"/>
                    <a:sym typeface="+mn-lt"/>
                  </a:rPr>
                  <a:t>,</a:t>
                </a: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请尽量言简意赅</a:t>
                </a:r>
              </a:p>
            </p:txBody>
          </p:sp>
          <p:sp>
            <p:nvSpPr>
              <p:cNvPr id="35" name="iconfont-1039-872583">
                <a:extLst>
                  <a:ext uri="{FF2B5EF4-FFF2-40B4-BE49-F238E27FC236}">
                    <a16:creationId xmlns:a16="http://schemas.microsoft.com/office/drawing/2014/main" id="{27E7D7A8-5B7D-4CE5-FD54-6DD41DB0C7CA}"/>
                  </a:ext>
                </a:extLst>
              </p:cNvPr>
              <p:cNvSpPr/>
              <p:nvPr/>
            </p:nvSpPr>
            <p:spPr>
              <a:xfrm>
                <a:off x="9559767" y="3251167"/>
                <a:ext cx="524667" cy="524665"/>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pic>
        <p:nvPicPr>
          <p:cNvPr id="27" name="图片 26">
            <a:extLst>
              <a:ext uri="{FF2B5EF4-FFF2-40B4-BE49-F238E27FC236}">
                <a16:creationId xmlns:a16="http://schemas.microsoft.com/office/drawing/2014/main" id="{B4831606-F90C-449B-FEB4-20339F8092DA}"/>
              </a:ext>
            </a:extLst>
          </p:cNvPr>
          <p:cNvPicPr>
            <a:picLocks noChangeAspect="1"/>
          </p:cNvPicPr>
          <p:nvPr/>
        </p:nvPicPr>
        <p:blipFill rotWithShape="1">
          <a:blip r:embed="rId3">
            <a:extLst>
              <a:ext uri="{28A0092B-C50C-407E-A947-70E740481C1C}">
                <a14:useLocalDpi xmlns:a14="http://schemas.microsoft.com/office/drawing/2010/main" val="0"/>
              </a:ext>
            </a:extLst>
          </a:blip>
          <a:srcRect t="446" b="30619"/>
          <a:stretch/>
        </p:blipFill>
        <p:spPr>
          <a:xfrm>
            <a:off x="976410" y="3735917"/>
            <a:ext cx="4587993" cy="1780646"/>
          </a:xfrm>
          <a:custGeom>
            <a:avLst/>
            <a:gdLst>
              <a:gd name="connsiteX0" fmla="*/ 259606 w 4013300"/>
              <a:gd name="connsiteY0" fmla="*/ 0 h 1557602"/>
              <a:gd name="connsiteX1" fmla="*/ 3753694 w 4013300"/>
              <a:gd name="connsiteY1" fmla="*/ 0 h 1557602"/>
              <a:gd name="connsiteX2" fmla="*/ 4013300 w 4013300"/>
              <a:gd name="connsiteY2" fmla="*/ 259606 h 1557602"/>
              <a:gd name="connsiteX3" fmla="*/ 4013300 w 4013300"/>
              <a:gd name="connsiteY3" fmla="*/ 1297996 h 1557602"/>
              <a:gd name="connsiteX4" fmla="*/ 3753694 w 4013300"/>
              <a:gd name="connsiteY4" fmla="*/ 1557602 h 1557602"/>
              <a:gd name="connsiteX5" fmla="*/ 259606 w 4013300"/>
              <a:gd name="connsiteY5" fmla="*/ 1557602 h 1557602"/>
              <a:gd name="connsiteX6" fmla="*/ 0 w 4013300"/>
              <a:gd name="connsiteY6" fmla="*/ 1297996 h 1557602"/>
              <a:gd name="connsiteX7" fmla="*/ 0 w 4013300"/>
              <a:gd name="connsiteY7" fmla="*/ 259606 h 1557602"/>
              <a:gd name="connsiteX8" fmla="*/ 259606 w 4013300"/>
              <a:gd name="connsiteY8" fmla="*/ 0 h 155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3300" h="1557602">
                <a:moveTo>
                  <a:pt x="259606" y="0"/>
                </a:moveTo>
                <a:lnTo>
                  <a:pt x="3753694" y="0"/>
                </a:lnTo>
                <a:cubicBezTo>
                  <a:pt x="3897070" y="0"/>
                  <a:pt x="4013300" y="116230"/>
                  <a:pt x="4013300" y="259606"/>
                </a:cubicBezTo>
                <a:lnTo>
                  <a:pt x="4013300" y="1297996"/>
                </a:lnTo>
                <a:cubicBezTo>
                  <a:pt x="4013300" y="1441372"/>
                  <a:pt x="3897070" y="1557602"/>
                  <a:pt x="3753694" y="1557602"/>
                </a:cubicBezTo>
                <a:lnTo>
                  <a:pt x="259606" y="1557602"/>
                </a:lnTo>
                <a:cubicBezTo>
                  <a:pt x="116230" y="1557602"/>
                  <a:pt x="0" y="1441372"/>
                  <a:pt x="0" y="1297996"/>
                </a:cubicBezTo>
                <a:lnTo>
                  <a:pt x="0" y="259606"/>
                </a:lnTo>
                <a:cubicBezTo>
                  <a:pt x="0" y="116230"/>
                  <a:pt x="116230" y="0"/>
                  <a:pt x="259606" y="0"/>
                </a:cubicBezTo>
                <a:close/>
              </a:path>
            </a:pathLst>
          </a:custGeom>
          <a:ln w="12700">
            <a:solidFill>
              <a:schemeClr val="accent1">
                <a:lumMod val="50000"/>
              </a:schemeClr>
            </a:solidFill>
          </a:ln>
        </p:spPr>
      </p:pic>
      <p:pic>
        <p:nvPicPr>
          <p:cNvPr id="26" name="图片 25">
            <a:extLst>
              <a:ext uri="{FF2B5EF4-FFF2-40B4-BE49-F238E27FC236}">
                <a16:creationId xmlns:a16="http://schemas.microsoft.com/office/drawing/2014/main" id="{3394F60D-FB95-95F1-29CB-A5CC511E62EC}"/>
              </a:ext>
            </a:extLst>
          </p:cNvPr>
          <p:cNvPicPr>
            <a:picLocks noChangeAspect="1"/>
          </p:cNvPicPr>
          <p:nvPr/>
        </p:nvPicPr>
        <p:blipFill rotWithShape="1">
          <a:blip r:embed="rId4">
            <a:extLst>
              <a:ext uri="{28A0092B-C50C-407E-A947-70E740481C1C}">
                <a14:useLocalDpi xmlns:a14="http://schemas.microsoft.com/office/drawing/2010/main" val="0"/>
              </a:ext>
            </a:extLst>
          </a:blip>
          <a:srcRect t="13805" b="17400"/>
          <a:stretch/>
        </p:blipFill>
        <p:spPr>
          <a:xfrm>
            <a:off x="976409" y="1597522"/>
            <a:ext cx="4587994" cy="1777027"/>
          </a:xfrm>
          <a:custGeom>
            <a:avLst/>
            <a:gdLst>
              <a:gd name="connsiteX0" fmla="*/ 228200 w 4013300"/>
              <a:gd name="connsiteY0" fmla="*/ 0 h 1554436"/>
              <a:gd name="connsiteX1" fmla="*/ 3785100 w 4013300"/>
              <a:gd name="connsiteY1" fmla="*/ 0 h 1554436"/>
              <a:gd name="connsiteX2" fmla="*/ 3806014 w 4013300"/>
              <a:gd name="connsiteY2" fmla="*/ 2108 h 1554436"/>
              <a:gd name="connsiteX3" fmla="*/ 4013300 w 4013300"/>
              <a:gd name="connsiteY3" fmla="*/ 256440 h 1554436"/>
              <a:gd name="connsiteX4" fmla="*/ 4013300 w 4013300"/>
              <a:gd name="connsiteY4" fmla="*/ 1294830 h 1554436"/>
              <a:gd name="connsiteX5" fmla="*/ 3753694 w 4013300"/>
              <a:gd name="connsiteY5" fmla="*/ 1554436 h 1554436"/>
              <a:gd name="connsiteX6" fmla="*/ 259606 w 4013300"/>
              <a:gd name="connsiteY6" fmla="*/ 1554436 h 1554436"/>
              <a:gd name="connsiteX7" fmla="*/ 0 w 4013300"/>
              <a:gd name="connsiteY7" fmla="*/ 1294830 h 1554436"/>
              <a:gd name="connsiteX8" fmla="*/ 0 w 4013300"/>
              <a:gd name="connsiteY8" fmla="*/ 256440 h 1554436"/>
              <a:gd name="connsiteX9" fmla="*/ 207287 w 4013300"/>
              <a:gd name="connsiteY9" fmla="*/ 2108 h 15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300" h="1554436">
                <a:moveTo>
                  <a:pt x="228200" y="0"/>
                </a:moveTo>
                <a:lnTo>
                  <a:pt x="3785100" y="0"/>
                </a:lnTo>
                <a:lnTo>
                  <a:pt x="3806014" y="2108"/>
                </a:lnTo>
                <a:cubicBezTo>
                  <a:pt x="3924312" y="26316"/>
                  <a:pt x="4013300" y="130986"/>
                  <a:pt x="4013300" y="256440"/>
                </a:cubicBezTo>
                <a:lnTo>
                  <a:pt x="4013300" y="1294830"/>
                </a:lnTo>
                <a:cubicBezTo>
                  <a:pt x="4013300" y="1438206"/>
                  <a:pt x="3897070" y="1554436"/>
                  <a:pt x="3753694" y="1554436"/>
                </a:cubicBezTo>
                <a:lnTo>
                  <a:pt x="259606" y="1554436"/>
                </a:lnTo>
                <a:cubicBezTo>
                  <a:pt x="116230" y="1554436"/>
                  <a:pt x="0" y="1438206"/>
                  <a:pt x="0" y="1294830"/>
                </a:cubicBezTo>
                <a:lnTo>
                  <a:pt x="0" y="256440"/>
                </a:lnTo>
                <a:cubicBezTo>
                  <a:pt x="0" y="130986"/>
                  <a:pt x="88989" y="26316"/>
                  <a:pt x="207287" y="2108"/>
                </a:cubicBezTo>
                <a:close/>
              </a:path>
            </a:pathLst>
          </a:custGeom>
          <a:ln w="12700">
            <a:solidFill>
              <a:schemeClr val="accent1">
                <a:lumMod val="50000"/>
              </a:schemeClr>
            </a:solidFill>
          </a:ln>
        </p:spPr>
      </p:pic>
      <p:grpSp>
        <p:nvGrpSpPr>
          <p:cNvPr id="47" name="组合 46">
            <a:extLst>
              <a:ext uri="{FF2B5EF4-FFF2-40B4-BE49-F238E27FC236}">
                <a16:creationId xmlns:a16="http://schemas.microsoft.com/office/drawing/2014/main" id="{935D6EB6-5663-F71F-2A20-65E2CA4F4CAE}"/>
              </a:ext>
            </a:extLst>
          </p:cNvPr>
          <p:cNvGrpSpPr/>
          <p:nvPr/>
        </p:nvGrpSpPr>
        <p:grpSpPr>
          <a:xfrm rot="8100000">
            <a:off x="609600" y="1625646"/>
            <a:ext cx="1200390" cy="301454"/>
            <a:chOff x="8234248" y="4004805"/>
            <a:chExt cx="1414576" cy="355243"/>
          </a:xfrm>
          <a:solidFill>
            <a:schemeClr val="accent1"/>
          </a:solidFill>
        </p:grpSpPr>
        <p:sp>
          <p:nvSpPr>
            <p:cNvPr id="48" name="任意多边形: 形状 47">
              <a:extLst>
                <a:ext uri="{FF2B5EF4-FFF2-40B4-BE49-F238E27FC236}">
                  <a16:creationId xmlns:a16="http://schemas.microsoft.com/office/drawing/2014/main" id="{29426155-C391-29C7-6FD5-490C3A62E637}"/>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A3FFEC33-05FE-AF32-7E30-C4F06BCE30C4}"/>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92E708E8-45E7-738F-4CE9-1A46F2CF8E84}"/>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CD09B88F-D7B3-3C11-C5B1-846F132A4DF3}"/>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C816CBC7-6EF7-5FE2-7F98-2B60A1657F32}"/>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grpSp>
        <p:nvGrpSpPr>
          <p:cNvPr id="53" name="组合 52">
            <a:extLst>
              <a:ext uri="{FF2B5EF4-FFF2-40B4-BE49-F238E27FC236}">
                <a16:creationId xmlns:a16="http://schemas.microsoft.com/office/drawing/2014/main" id="{CD29D2EB-B4BE-EAF3-4B92-C72981626CED}"/>
              </a:ext>
            </a:extLst>
          </p:cNvPr>
          <p:cNvGrpSpPr/>
          <p:nvPr/>
        </p:nvGrpSpPr>
        <p:grpSpPr>
          <a:xfrm rot="8100000" flipH="1" flipV="1">
            <a:off x="4759187" y="5157832"/>
            <a:ext cx="1200390" cy="301454"/>
            <a:chOff x="8234248" y="4004805"/>
            <a:chExt cx="1414576" cy="355243"/>
          </a:xfrm>
          <a:solidFill>
            <a:schemeClr val="accent1"/>
          </a:solidFill>
        </p:grpSpPr>
        <p:sp>
          <p:nvSpPr>
            <p:cNvPr id="54" name="任意多边形: 形状 53">
              <a:extLst>
                <a:ext uri="{FF2B5EF4-FFF2-40B4-BE49-F238E27FC236}">
                  <a16:creationId xmlns:a16="http://schemas.microsoft.com/office/drawing/2014/main" id="{9AB8874C-DFEE-7B7F-FC29-B6A16FDA85BD}"/>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2A3AFA72-9BA7-4960-B7CC-E19C6FB3F2D2}"/>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A8F537F9-75C0-11C0-13BD-F0EA16720BDC}"/>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A9EB343B-0C28-5F8C-ACE2-03A38CC5AE08}"/>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4C7383A1-71BB-0E77-90ED-8034F7D60720}"/>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16573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B7842F7F-123D-DDE6-F79D-B021608CEEA2}"/>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业绩成果展示</a:t>
            </a:r>
          </a:p>
        </p:txBody>
      </p:sp>
      <p:pic>
        <p:nvPicPr>
          <p:cNvPr id="17" name="图片 16" descr="卡通画&#10;&#10;中度可信度描述已自动生成">
            <a:extLst>
              <a:ext uri="{FF2B5EF4-FFF2-40B4-BE49-F238E27FC236}">
                <a16:creationId xmlns:a16="http://schemas.microsoft.com/office/drawing/2014/main" id="{B6AF9CFC-0854-B9CD-7B9D-B19BCD51A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aphicFrame>
        <p:nvGraphicFramePr>
          <p:cNvPr id="7" name="图表 6">
            <a:extLst>
              <a:ext uri="{FF2B5EF4-FFF2-40B4-BE49-F238E27FC236}">
                <a16:creationId xmlns:a16="http://schemas.microsoft.com/office/drawing/2014/main" id="{D08A542F-E517-836C-D02C-46201106783E}"/>
              </a:ext>
            </a:extLst>
          </p:cNvPr>
          <p:cNvGraphicFramePr/>
          <p:nvPr>
            <p:extLst>
              <p:ext uri="{D42A27DB-BD31-4B8C-83A1-F6EECF244321}">
                <p14:modId xmlns:p14="http://schemas.microsoft.com/office/powerpoint/2010/main" val="1770987566"/>
              </p:ext>
            </p:extLst>
          </p:nvPr>
        </p:nvGraphicFramePr>
        <p:xfrm>
          <a:off x="940970" y="1685924"/>
          <a:ext cx="4193859" cy="3860802"/>
        </p:xfrm>
        <a:graphic>
          <a:graphicData uri="http://schemas.openxmlformats.org/drawingml/2006/chart">
            <c:chart xmlns:c="http://schemas.openxmlformats.org/drawingml/2006/chart" xmlns:r="http://schemas.openxmlformats.org/officeDocument/2006/relationships" r:id="rId3"/>
          </a:graphicData>
        </a:graphic>
      </p:graphicFrame>
      <p:sp>
        <p:nvSpPr>
          <p:cNvPr id="34" name="矩形: 圆角 33">
            <a:extLst>
              <a:ext uri="{FF2B5EF4-FFF2-40B4-BE49-F238E27FC236}">
                <a16:creationId xmlns:a16="http://schemas.microsoft.com/office/drawing/2014/main" id="{FA5A3DED-5813-007C-03F1-DC855DCA6D6A}"/>
              </a:ext>
            </a:extLst>
          </p:cNvPr>
          <p:cNvSpPr/>
          <p:nvPr/>
        </p:nvSpPr>
        <p:spPr>
          <a:xfrm>
            <a:off x="5850355" y="1685924"/>
            <a:ext cx="5400675" cy="1590675"/>
          </a:xfrm>
          <a:prstGeom prst="roundRect">
            <a:avLst>
              <a:gd name="adj" fmla="val 19273"/>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F20945EF-401F-F969-6546-CD458C64D2D0}"/>
              </a:ext>
            </a:extLst>
          </p:cNvPr>
          <p:cNvSpPr/>
          <p:nvPr/>
        </p:nvSpPr>
        <p:spPr>
          <a:xfrm>
            <a:off x="5850355" y="3817938"/>
            <a:ext cx="5400675" cy="1590675"/>
          </a:xfrm>
          <a:prstGeom prst="roundRect">
            <a:avLst>
              <a:gd name="adj" fmla="val 19273"/>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0306A1FB-04F1-A6AA-3683-FB4243300A05}"/>
              </a:ext>
            </a:extLst>
          </p:cNvPr>
          <p:cNvGrpSpPr/>
          <p:nvPr/>
        </p:nvGrpSpPr>
        <p:grpSpPr>
          <a:xfrm>
            <a:off x="6186026" y="1927319"/>
            <a:ext cx="4820772" cy="1077405"/>
            <a:chOff x="6163558" y="1847706"/>
            <a:chExt cx="4820772" cy="1077405"/>
          </a:xfrm>
        </p:grpSpPr>
        <p:grpSp>
          <p:nvGrpSpPr>
            <p:cNvPr id="56" name="组合 55">
              <a:extLst>
                <a:ext uri="{FF2B5EF4-FFF2-40B4-BE49-F238E27FC236}">
                  <a16:creationId xmlns:a16="http://schemas.microsoft.com/office/drawing/2014/main" id="{995168FE-496D-88E4-3227-98F9566235F1}"/>
                </a:ext>
              </a:extLst>
            </p:cNvPr>
            <p:cNvGrpSpPr/>
            <p:nvPr/>
          </p:nvGrpSpPr>
          <p:grpSpPr>
            <a:xfrm>
              <a:off x="7119899" y="1847706"/>
              <a:ext cx="3864431" cy="1077405"/>
              <a:chOff x="7365544" y="1874515"/>
              <a:chExt cx="3864431" cy="1077405"/>
            </a:xfrm>
          </p:grpSpPr>
          <p:sp>
            <p:nvSpPr>
              <p:cNvPr id="35" name="Rectangle 39">
                <a:extLst>
                  <a:ext uri="{FF2B5EF4-FFF2-40B4-BE49-F238E27FC236}">
                    <a16:creationId xmlns:a16="http://schemas.microsoft.com/office/drawing/2014/main" id="{175B5542-34CB-4531-2013-CD6E0EA49366}"/>
                  </a:ext>
                </a:extLst>
              </p:cNvPr>
              <p:cNvSpPr/>
              <p:nvPr/>
            </p:nvSpPr>
            <p:spPr>
              <a:xfrm>
                <a:off x="7377448" y="2323094"/>
                <a:ext cx="3852527"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单击此处输入你的正文，文字是您思想的提炼请尽量言简意赅的阐述观点，单击此处输入</a:t>
                </a:r>
              </a:p>
            </p:txBody>
          </p:sp>
          <p:sp>
            <p:nvSpPr>
              <p:cNvPr id="38" name="Rectangle 40">
                <a:extLst>
                  <a:ext uri="{FF2B5EF4-FFF2-40B4-BE49-F238E27FC236}">
                    <a16:creationId xmlns:a16="http://schemas.microsoft.com/office/drawing/2014/main" id="{37AB7C4B-FA83-FFF4-B790-B77CBCCE72D4}"/>
                  </a:ext>
                </a:extLst>
              </p:cNvPr>
              <p:cNvSpPr/>
              <p:nvPr/>
            </p:nvSpPr>
            <p:spPr>
              <a:xfrm>
                <a:off x="7365544" y="1874515"/>
                <a:ext cx="2031325" cy="482440"/>
              </a:xfrm>
              <a:prstGeom prst="rect">
                <a:avLst/>
              </a:prstGeom>
            </p:spPr>
            <p:txBody>
              <a:bodyPr wrap="none">
                <a:spAutoFit/>
              </a:bodyPr>
              <a:lstStyle/>
              <a:p>
                <a:pPr fontAlgn="auto">
                  <a:lnSpc>
                    <a:spcPct val="110000"/>
                  </a:lnSpc>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grpSp>
          <p:nvGrpSpPr>
            <p:cNvPr id="9" name="组合 8">
              <a:extLst>
                <a:ext uri="{FF2B5EF4-FFF2-40B4-BE49-F238E27FC236}">
                  <a16:creationId xmlns:a16="http://schemas.microsoft.com/office/drawing/2014/main" id="{F6CBC539-9A42-1606-FE96-22BFDA03A4AE}"/>
                </a:ext>
              </a:extLst>
            </p:cNvPr>
            <p:cNvGrpSpPr/>
            <p:nvPr/>
          </p:nvGrpSpPr>
          <p:grpSpPr>
            <a:xfrm>
              <a:off x="6163558" y="1956196"/>
              <a:ext cx="809625" cy="809625"/>
              <a:chOff x="6163558" y="1981596"/>
              <a:chExt cx="809625" cy="809625"/>
            </a:xfrm>
          </p:grpSpPr>
          <p:sp>
            <p:nvSpPr>
              <p:cNvPr id="39" name="椭圆 38">
                <a:extLst>
                  <a:ext uri="{FF2B5EF4-FFF2-40B4-BE49-F238E27FC236}">
                    <a16:creationId xmlns:a16="http://schemas.microsoft.com/office/drawing/2014/main" id="{8B15EE43-AF63-891A-9429-23109EEEF3F5}"/>
                  </a:ext>
                </a:extLst>
              </p:cNvPr>
              <p:cNvSpPr/>
              <p:nvPr/>
            </p:nvSpPr>
            <p:spPr>
              <a:xfrm>
                <a:off x="6163558" y="1981596"/>
                <a:ext cx="809625" cy="809625"/>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35C40CA9-3C96-7992-6D64-529BB3843382}"/>
                  </a:ext>
                </a:extLst>
              </p:cNvPr>
              <p:cNvSpPr/>
              <p:nvPr/>
            </p:nvSpPr>
            <p:spPr>
              <a:xfrm>
                <a:off x="6311684" y="2146287"/>
                <a:ext cx="554013" cy="488193"/>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8" name="组合 7">
            <a:extLst>
              <a:ext uri="{FF2B5EF4-FFF2-40B4-BE49-F238E27FC236}">
                <a16:creationId xmlns:a16="http://schemas.microsoft.com/office/drawing/2014/main" id="{F0A8CD35-33E7-A143-B2D3-23A8B0939644}"/>
              </a:ext>
            </a:extLst>
          </p:cNvPr>
          <p:cNvGrpSpPr/>
          <p:nvPr/>
        </p:nvGrpSpPr>
        <p:grpSpPr>
          <a:xfrm>
            <a:off x="6186026" y="4059333"/>
            <a:ext cx="4820772" cy="1077405"/>
            <a:chOff x="6163558" y="3989497"/>
            <a:chExt cx="4820772" cy="1077405"/>
          </a:xfrm>
        </p:grpSpPr>
        <p:grpSp>
          <p:nvGrpSpPr>
            <p:cNvPr id="55" name="组合 54">
              <a:extLst>
                <a:ext uri="{FF2B5EF4-FFF2-40B4-BE49-F238E27FC236}">
                  <a16:creationId xmlns:a16="http://schemas.microsoft.com/office/drawing/2014/main" id="{60374A86-9B5C-163B-1389-5ED7AC9111F2}"/>
                </a:ext>
              </a:extLst>
            </p:cNvPr>
            <p:cNvGrpSpPr/>
            <p:nvPr/>
          </p:nvGrpSpPr>
          <p:grpSpPr>
            <a:xfrm>
              <a:off x="7119899" y="3989497"/>
              <a:ext cx="3864431" cy="1077405"/>
              <a:chOff x="7365544" y="4006529"/>
              <a:chExt cx="3864431" cy="1077405"/>
            </a:xfrm>
          </p:grpSpPr>
          <p:sp>
            <p:nvSpPr>
              <p:cNvPr id="51" name="Rectangle 39">
                <a:extLst>
                  <a:ext uri="{FF2B5EF4-FFF2-40B4-BE49-F238E27FC236}">
                    <a16:creationId xmlns:a16="http://schemas.microsoft.com/office/drawing/2014/main" id="{375DC7D2-C0B0-3651-A8F3-3A9236F64C16}"/>
                  </a:ext>
                </a:extLst>
              </p:cNvPr>
              <p:cNvSpPr/>
              <p:nvPr/>
            </p:nvSpPr>
            <p:spPr>
              <a:xfrm>
                <a:off x="7377448" y="4455108"/>
                <a:ext cx="3852527"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单击此处输入你的正文，文字是您思想的提炼请尽量言简意赅的阐述观点，单击此处输入</a:t>
                </a:r>
              </a:p>
            </p:txBody>
          </p:sp>
          <p:sp>
            <p:nvSpPr>
              <p:cNvPr id="52" name="Rectangle 40">
                <a:extLst>
                  <a:ext uri="{FF2B5EF4-FFF2-40B4-BE49-F238E27FC236}">
                    <a16:creationId xmlns:a16="http://schemas.microsoft.com/office/drawing/2014/main" id="{C4B540B6-EC87-6BDF-D4F8-D7E49573150D}"/>
                  </a:ext>
                </a:extLst>
              </p:cNvPr>
              <p:cNvSpPr/>
              <p:nvPr/>
            </p:nvSpPr>
            <p:spPr>
              <a:xfrm>
                <a:off x="7365544" y="4006529"/>
                <a:ext cx="2031325" cy="482440"/>
              </a:xfrm>
              <a:prstGeom prst="rect">
                <a:avLst/>
              </a:prstGeom>
            </p:spPr>
            <p:txBody>
              <a:bodyPr wrap="none">
                <a:spAutoFit/>
              </a:bodyPr>
              <a:lstStyle/>
              <a:p>
                <a:pPr fontAlgn="auto">
                  <a:lnSpc>
                    <a:spcPct val="110000"/>
                  </a:lnSpc>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grpSp>
          <p:nvGrpSpPr>
            <p:cNvPr id="4" name="组合 3">
              <a:extLst>
                <a:ext uri="{FF2B5EF4-FFF2-40B4-BE49-F238E27FC236}">
                  <a16:creationId xmlns:a16="http://schemas.microsoft.com/office/drawing/2014/main" id="{1E3F34F8-E902-5C64-F68B-A381C38346A1}"/>
                </a:ext>
              </a:extLst>
            </p:cNvPr>
            <p:cNvGrpSpPr/>
            <p:nvPr/>
          </p:nvGrpSpPr>
          <p:grpSpPr>
            <a:xfrm>
              <a:off x="6163558" y="4095447"/>
              <a:ext cx="809625" cy="809625"/>
              <a:chOff x="6163558" y="4208463"/>
              <a:chExt cx="809625" cy="809625"/>
            </a:xfrm>
          </p:grpSpPr>
          <p:sp>
            <p:nvSpPr>
              <p:cNvPr id="53" name="椭圆 52">
                <a:extLst>
                  <a:ext uri="{FF2B5EF4-FFF2-40B4-BE49-F238E27FC236}">
                    <a16:creationId xmlns:a16="http://schemas.microsoft.com/office/drawing/2014/main" id="{FF76535D-D227-0F04-23FC-5548D05C51B6}"/>
                  </a:ext>
                </a:extLst>
              </p:cNvPr>
              <p:cNvSpPr/>
              <p:nvPr/>
            </p:nvSpPr>
            <p:spPr>
              <a:xfrm>
                <a:off x="6163558" y="4208463"/>
                <a:ext cx="809625" cy="809625"/>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6ECB3C80-207C-A555-F460-1D1CB2606BE4}"/>
                  </a:ext>
                </a:extLst>
              </p:cNvPr>
              <p:cNvGrpSpPr/>
              <p:nvPr/>
            </p:nvGrpSpPr>
            <p:grpSpPr>
              <a:xfrm>
                <a:off x="6314384" y="4383174"/>
                <a:ext cx="507972" cy="460203"/>
                <a:chOff x="6238424" y="4828693"/>
                <a:chExt cx="334189" cy="302762"/>
              </a:xfrm>
              <a:solidFill>
                <a:schemeClr val="accent1">
                  <a:lumMod val="75000"/>
                </a:schemeClr>
              </a:solidFill>
            </p:grpSpPr>
            <p:sp>
              <p:nvSpPr>
                <p:cNvPr id="30" name="任意多边形: 形状 29">
                  <a:extLst>
                    <a:ext uri="{FF2B5EF4-FFF2-40B4-BE49-F238E27FC236}">
                      <a16:creationId xmlns:a16="http://schemas.microsoft.com/office/drawing/2014/main" id="{46E05D19-D2BE-06EF-4C56-9BF0725231C1}"/>
                    </a:ext>
                  </a:extLst>
                </p:cNvPr>
                <p:cNvSpPr/>
                <p:nvPr/>
              </p:nvSpPr>
              <p:spPr>
                <a:xfrm>
                  <a:off x="6256158" y="4898152"/>
                  <a:ext cx="88818" cy="203449"/>
                </a:xfrm>
                <a:custGeom>
                  <a:avLst/>
                  <a:gdLst>
                    <a:gd name="connsiteX0" fmla="*/ 0 w 124271"/>
                    <a:gd name="connsiteY0" fmla="*/ 0 h 284658"/>
                    <a:gd name="connsiteX1" fmla="*/ 124271 w 124271"/>
                    <a:gd name="connsiteY1" fmla="*/ 0 h 284658"/>
                    <a:gd name="connsiteX2" fmla="*/ 124271 w 124271"/>
                    <a:gd name="connsiteY2" fmla="*/ 284659 h 284658"/>
                    <a:gd name="connsiteX3" fmla="*/ 0 w 124271"/>
                    <a:gd name="connsiteY3" fmla="*/ 284659 h 284658"/>
                  </a:gdLst>
                  <a:ahLst/>
                  <a:cxnLst>
                    <a:cxn ang="0">
                      <a:pos x="connsiteX0" y="connsiteY0"/>
                    </a:cxn>
                    <a:cxn ang="0">
                      <a:pos x="connsiteX1" y="connsiteY1"/>
                    </a:cxn>
                    <a:cxn ang="0">
                      <a:pos x="connsiteX2" y="connsiteY2"/>
                    </a:cxn>
                    <a:cxn ang="0">
                      <a:pos x="connsiteX3" y="connsiteY3"/>
                    </a:cxn>
                  </a:cxnLst>
                  <a:rect l="l" t="t" r="r" b="b"/>
                  <a:pathLst>
                    <a:path w="124271" h="284658">
                      <a:moveTo>
                        <a:pt x="0" y="0"/>
                      </a:moveTo>
                      <a:lnTo>
                        <a:pt x="124271" y="0"/>
                      </a:lnTo>
                      <a:lnTo>
                        <a:pt x="124271" y="284659"/>
                      </a:lnTo>
                      <a:lnTo>
                        <a:pt x="0" y="284659"/>
                      </a:lnTo>
                      <a:close/>
                    </a:path>
                  </a:pathLst>
                </a:custGeom>
                <a:grpFill/>
                <a:ln w="6890"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6F143B6B-96AA-E41D-0230-5C96CD2EEB6D}"/>
                    </a:ext>
                  </a:extLst>
                </p:cNvPr>
                <p:cNvSpPr/>
                <p:nvPr/>
              </p:nvSpPr>
              <p:spPr>
                <a:xfrm>
                  <a:off x="6360297" y="4967562"/>
                  <a:ext cx="88818" cy="133990"/>
                </a:xfrm>
                <a:custGeom>
                  <a:avLst/>
                  <a:gdLst>
                    <a:gd name="connsiteX0" fmla="*/ 0 w 124271"/>
                    <a:gd name="connsiteY0" fmla="*/ 0 h 187474"/>
                    <a:gd name="connsiteX1" fmla="*/ 124271 w 124271"/>
                    <a:gd name="connsiteY1" fmla="*/ 0 h 187474"/>
                    <a:gd name="connsiteX2" fmla="*/ 124271 w 124271"/>
                    <a:gd name="connsiteY2" fmla="*/ 187475 h 187474"/>
                    <a:gd name="connsiteX3" fmla="*/ 0 w 124271"/>
                    <a:gd name="connsiteY3" fmla="*/ 187475 h 187474"/>
                  </a:gdLst>
                  <a:ahLst/>
                  <a:cxnLst>
                    <a:cxn ang="0">
                      <a:pos x="connsiteX0" y="connsiteY0"/>
                    </a:cxn>
                    <a:cxn ang="0">
                      <a:pos x="connsiteX1" y="connsiteY1"/>
                    </a:cxn>
                    <a:cxn ang="0">
                      <a:pos x="connsiteX2" y="connsiteY2"/>
                    </a:cxn>
                    <a:cxn ang="0">
                      <a:pos x="connsiteX3" y="connsiteY3"/>
                    </a:cxn>
                  </a:cxnLst>
                  <a:rect l="l" t="t" r="r" b="b"/>
                  <a:pathLst>
                    <a:path w="124271" h="187474">
                      <a:moveTo>
                        <a:pt x="0" y="0"/>
                      </a:moveTo>
                      <a:lnTo>
                        <a:pt x="124271" y="0"/>
                      </a:lnTo>
                      <a:lnTo>
                        <a:pt x="124271" y="187475"/>
                      </a:lnTo>
                      <a:lnTo>
                        <a:pt x="0" y="187475"/>
                      </a:lnTo>
                      <a:close/>
                    </a:path>
                  </a:pathLst>
                </a:custGeom>
                <a:grpFill/>
                <a:ln w="6890"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DF93DDBF-252F-9B85-24B2-452D65E1FB36}"/>
                    </a:ext>
                  </a:extLst>
                </p:cNvPr>
                <p:cNvSpPr/>
                <p:nvPr/>
              </p:nvSpPr>
              <p:spPr>
                <a:xfrm>
                  <a:off x="6464436" y="4828693"/>
                  <a:ext cx="88818" cy="272859"/>
                </a:xfrm>
                <a:custGeom>
                  <a:avLst/>
                  <a:gdLst>
                    <a:gd name="connsiteX0" fmla="*/ 0 w 124271"/>
                    <a:gd name="connsiteY0" fmla="*/ 0 h 381773"/>
                    <a:gd name="connsiteX1" fmla="*/ 124272 w 124271"/>
                    <a:gd name="connsiteY1" fmla="*/ 0 h 381773"/>
                    <a:gd name="connsiteX2" fmla="*/ 124272 w 124271"/>
                    <a:gd name="connsiteY2" fmla="*/ 381774 h 381773"/>
                    <a:gd name="connsiteX3" fmla="*/ 0 w 124271"/>
                    <a:gd name="connsiteY3" fmla="*/ 381774 h 381773"/>
                  </a:gdLst>
                  <a:ahLst/>
                  <a:cxnLst>
                    <a:cxn ang="0">
                      <a:pos x="connsiteX0" y="connsiteY0"/>
                    </a:cxn>
                    <a:cxn ang="0">
                      <a:pos x="connsiteX1" y="connsiteY1"/>
                    </a:cxn>
                    <a:cxn ang="0">
                      <a:pos x="connsiteX2" y="connsiteY2"/>
                    </a:cxn>
                    <a:cxn ang="0">
                      <a:pos x="connsiteX3" y="connsiteY3"/>
                    </a:cxn>
                  </a:cxnLst>
                  <a:rect l="l" t="t" r="r" b="b"/>
                  <a:pathLst>
                    <a:path w="124271" h="381773">
                      <a:moveTo>
                        <a:pt x="0" y="0"/>
                      </a:moveTo>
                      <a:lnTo>
                        <a:pt x="124272" y="0"/>
                      </a:lnTo>
                      <a:lnTo>
                        <a:pt x="124272" y="381774"/>
                      </a:lnTo>
                      <a:lnTo>
                        <a:pt x="0" y="381774"/>
                      </a:lnTo>
                      <a:close/>
                    </a:path>
                  </a:pathLst>
                </a:custGeom>
                <a:grpFill/>
                <a:ln w="6890"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8FD09F98-C954-F297-B850-C3A6CD9A1400}"/>
                    </a:ext>
                  </a:extLst>
                </p:cNvPr>
                <p:cNvSpPr/>
                <p:nvPr/>
              </p:nvSpPr>
              <p:spPr>
                <a:xfrm>
                  <a:off x="6238424" y="5115297"/>
                  <a:ext cx="334189" cy="16158"/>
                </a:xfrm>
                <a:custGeom>
                  <a:avLst/>
                  <a:gdLst>
                    <a:gd name="connsiteX0" fmla="*/ 0 w 467584"/>
                    <a:gd name="connsiteY0" fmla="*/ 0 h 22607"/>
                    <a:gd name="connsiteX1" fmla="*/ 467585 w 467584"/>
                    <a:gd name="connsiteY1" fmla="*/ 0 h 22607"/>
                    <a:gd name="connsiteX2" fmla="*/ 467585 w 467584"/>
                    <a:gd name="connsiteY2" fmla="*/ 22607 h 22607"/>
                    <a:gd name="connsiteX3" fmla="*/ 0 w 467584"/>
                    <a:gd name="connsiteY3" fmla="*/ 22607 h 22607"/>
                  </a:gdLst>
                  <a:ahLst/>
                  <a:cxnLst>
                    <a:cxn ang="0">
                      <a:pos x="connsiteX0" y="connsiteY0"/>
                    </a:cxn>
                    <a:cxn ang="0">
                      <a:pos x="connsiteX1" y="connsiteY1"/>
                    </a:cxn>
                    <a:cxn ang="0">
                      <a:pos x="connsiteX2" y="connsiteY2"/>
                    </a:cxn>
                    <a:cxn ang="0">
                      <a:pos x="connsiteX3" y="connsiteY3"/>
                    </a:cxn>
                  </a:cxnLst>
                  <a:rect l="l" t="t" r="r" b="b"/>
                  <a:pathLst>
                    <a:path w="467584" h="22607">
                      <a:moveTo>
                        <a:pt x="0" y="0"/>
                      </a:moveTo>
                      <a:lnTo>
                        <a:pt x="467585" y="0"/>
                      </a:lnTo>
                      <a:lnTo>
                        <a:pt x="467585" y="22607"/>
                      </a:lnTo>
                      <a:lnTo>
                        <a:pt x="0" y="22607"/>
                      </a:lnTo>
                      <a:close/>
                    </a:path>
                  </a:pathLst>
                </a:custGeom>
                <a:grpFill/>
                <a:ln w="6890" cap="flat">
                  <a:noFill/>
                  <a:prstDash val="solid"/>
                  <a:miter/>
                </a:ln>
              </p:spPr>
              <p:txBody>
                <a:bodyPr rtlCol="0" anchor="ctr"/>
                <a:lstStyle/>
                <a:p>
                  <a:endParaRPr lang="zh-CN" altLang="en-US"/>
                </a:p>
              </p:txBody>
            </p:sp>
          </p:grpSp>
        </p:grpSp>
      </p:grpSp>
    </p:spTree>
    <p:extLst>
      <p:ext uri="{BB962C8B-B14F-4D97-AF65-F5344CB8AC3E}">
        <p14:creationId xmlns:p14="http://schemas.microsoft.com/office/powerpoint/2010/main" val="173561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9">
            <a:extLst>
              <a:ext uri="{FF2B5EF4-FFF2-40B4-BE49-F238E27FC236}">
                <a16:creationId xmlns:a16="http://schemas.microsoft.com/office/drawing/2014/main" id="{0BC4277E-4A43-3E91-747B-9F3A7C8F8699}"/>
              </a:ext>
            </a:extLst>
          </p:cNvPr>
          <p:cNvSpPr txBox="1">
            <a:spLocks/>
          </p:cNvSpPr>
          <p:nvPr/>
        </p:nvSpPr>
        <p:spPr>
          <a:xfrm>
            <a:off x="5487829" y="3786822"/>
            <a:ext cx="2338782" cy="22775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accent1">
                    <a:lumMod val="75000"/>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Deficiencies in the work</a:t>
            </a:r>
          </a:p>
        </p:txBody>
      </p:sp>
      <p:pic>
        <p:nvPicPr>
          <p:cNvPr id="3" name="图片 2" descr="卡通画&#10;&#10;中度可信度描述已自动生成">
            <a:extLst>
              <a:ext uri="{FF2B5EF4-FFF2-40B4-BE49-F238E27FC236}">
                <a16:creationId xmlns:a16="http://schemas.microsoft.com/office/drawing/2014/main" id="{FD23C958-8DDF-A62E-B959-933E49C0D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4" name="文本框 3">
            <a:extLst>
              <a:ext uri="{FF2B5EF4-FFF2-40B4-BE49-F238E27FC236}">
                <a16:creationId xmlns:a16="http://schemas.microsoft.com/office/drawing/2014/main" id="{71E85BD4-B270-2799-90B0-712CCBCE4461}"/>
              </a:ext>
            </a:extLst>
          </p:cNvPr>
          <p:cNvSpPr txBox="1"/>
          <p:nvPr/>
        </p:nvSpPr>
        <p:spPr>
          <a:xfrm>
            <a:off x="5426869" y="1641727"/>
            <a:ext cx="5770811" cy="1477328"/>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rPr>
              <a:t>PART 03</a:t>
            </a:r>
            <a:endParaRPr kumimoji="1" lang="zh-CN" altLang="en-US"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endParaRPr>
          </a:p>
        </p:txBody>
      </p:sp>
      <p:sp>
        <p:nvSpPr>
          <p:cNvPr id="5" name="文本框 4">
            <a:extLst>
              <a:ext uri="{FF2B5EF4-FFF2-40B4-BE49-F238E27FC236}">
                <a16:creationId xmlns:a16="http://schemas.microsoft.com/office/drawing/2014/main" id="{43ABB59E-0163-9309-56F3-ECFE922D3B6E}"/>
              </a:ext>
            </a:extLst>
          </p:cNvPr>
          <p:cNvSpPr txBox="1"/>
          <p:nvPr/>
        </p:nvSpPr>
        <p:spPr>
          <a:xfrm>
            <a:off x="5426869" y="2613819"/>
            <a:ext cx="6155531" cy="1231106"/>
          </a:xfrm>
          <a:prstGeom prst="rect">
            <a:avLst/>
          </a:prstGeom>
          <a:noFill/>
        </p:spPr>
        <p:txBody>
          <a:bodyPr wrap="none" lIns="0" tIns="0" rIns="0" bIns="0" rtlCol="0">
            <a:spAutoFit/>
          </a:bodyPr>
          <a:lstStyle/>
          <a:p>
            <a:pPr>
              <a:defRPr/>
            </a:pPr>
            <a:r>
              <a:rPr lang="zh-CN" altLang="en-US" sz="8000" dirty="0">
                <a:solidFill>
                  <a:schemeClr val="accent1">
                    <a:lumMod val="75000"/>
                  </a:schemeClr>
                </a:solidFill>
                <a:latin typeface="+mj-ea"/>
                <a:ea typeface="+mj-ea"/>
                <a:sym typeface="汉仪旗黑KW 55S" panose="00020600040101010101" pitchFamily="18" charset="-122"/>
              </a:rPr>
              <a:t>工作不足之处</a:t>
            </a:r>
          </a:p>
        </p:txBody>
      </p:sp>
      <p:sp>
        <p:nvSpPr>
          <p:cNvPr id="6" name="gaoding-14">
            <a:extLst>
              <a:ext uri="{FF2B5EF4-FFF2-40B4-BE49-F238E27FC236}">
                <a16:creationId xmlns:a16="http://schemas.microsoft.com/office/drawing/2014/main" id="{EF781EE7-2A30-9CA8-134F-086E63096F65}"/>
              </a:ext>
            </a:extLst>
          </p:cNvPr>
          <p:cNvSpPr txBox="1"/>
          <p:nvPr/>
        </p:nvSpPr>
        <p:spPr>
          <a:xfrm>
            <a:off x="5487829" y="4280479"/>
            <a:ext cx="6063118" cy="403124"/>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1050" i="0" u="none" strike="noStrike" kern="1200" cap="none" spc="0" normalizeH="0" baseline="0" noProof="0" dirty="0" err="1">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a:t>
            </a:r>
          </a:p>
        </p:txBody>
      </p:sp>
      <p:sp>
        <p:nvSpPr>
          <p:cNvPr id="7" name="文本框 6">
            <a:extLst>
              <a:ext uri="{FF2B5EF4-FFF2-40B4-BE49-F238E27FC236}">
                <a16:creationId xmlns:a16="http://schemas.microsoft.com/office/drawing/2014/main" id="{C37D9C34-6BE0-3B76-992D-74B353B680B6}"/>
              </a:ext>
            </a:extLst>
          </p:cNvPr>
          <p:cNvSpPr txBox="1"/>
          <p:nvPr/>
        </p:nvSpPr>
        <p:spPr>
          <a:xfrm>
            <a:off x="594360" y="1084248"/>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pic>
        <p:nvPicPr>
          <p:cNvPr id="8" name="图片 7" descr="蓝色的天空和建筑&#10;&#10;描述已自动生成">
            <a:extLst>
              <a:ext uri="{FF2B5EF4-FFF2-40B4-BE49-F238E27FC236}">
                <a16:creationId xmlns:a16="http://schemas.microsoft.com/office/drawing/2014/main" id="{6E8ACFDA-DAEF-667A-A765-BDD3F7E7729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41889" t="30273" r="33635" b="14119"/>
          <a:stretch/>
        </p:blipFill>
        <p:spPr>
          <a:xfrm>
            <a:off x="1805310" y="1322577"/>
            <a:ext cx="2983201" cy="3813590"/>
          </a:xfrm>
          <a:custGeom>
            <a:avLst/>
            <a:gdLst>
              <a:gd name="connsiteX0" fmla="*/ 1002570 w 2983201"/>
              <a:gd name="connsiteY0" fmla="*/ 314 h 3813590"/>
              <a:gd name="connsiteX1" fmla="*/ 1054159 w 2983201"/>
              <a:gd name="connsiteY1" fmla="*/ 8156 h 3813590"/>
              <a:gd name="connsiteX2" fmla="*/ 2789586 w 2983201"/>
              <a:gd name="connsiteY2" fmla="*/ 453723 h 3813590"/>
              <a:gd name="connsiteX3" fmla="*/ 2975046 w 2983201"/>
              <a:gd name="connsiteY3" fmla="*/ 767312 h 3813590"/>
              <a:gd name="connsiteX4" fmla="*/ 2242631 w 2983201"/>
              <a:gd name="connsiteY4" fmla="*/ 3619976 h 3813590"/>
              <a:gd name="connsiteX5" fmla="*/ 1929042 w 2983201"/>
              <a:gd name="connsiteY5" fmla="*/ 3805435 h 3813590"/>
              <a:gd name="connsiteX6" fmla="*/ 193615 w 2983201"/>
              <a:gd name="connsiteY6" fmla="*/ 3359869 h 3813590"/>
              <a:gd name="connsiteX7" fmla="*/ 8156 w 2983201"/>
              <a:gd name="connsiteY7" fmla="*/ 3046280 h 3813590"/>
              <a:gd name="connsiteX8" fmla="*/ 740571 w 2983201"/>
              <a:gd name="connsiteY8" fmla="*/ 193615 h 3813590"/>
              <a:gd name="connsiteX9" fmla="*/ 1002570 w 2983201"/>
              <a:gd name="connsiteY9" fmla="*/ 314 h 38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3201" h="3813590">
                <a:moveTo>
                  <a:pt x="1002570" y="314"/>
                </a:moveTo>
                <a:cubicBezTo>
                  <a:pt x="1019667" y="1161"/>
                  <a:pt x="1036933" y="3733"/>
                  <a:pt x="1054159" y="8156"/>
                </a:cubicBezTo>
                <a:lnTo>
                  <a:pt x="2789586" y="453723"/>
                </a:lnTo>
                <a:cubicBezTo>
                  <a:pt x="2927395" y="489105"/>
                  <a:pt x="3010428" y="629503"/>
                  <a:pt x="2975046" y="767312"/>
                </a:cubicBezTo>
                <a:lnTo>
                  <a:pt x="2242631" y="3619976"/>
                </a:lnTo>
                <a:cubicBezTo>
                  <a:pt x="2207249" y="3757784"/>
                  <a:pt x="2066850" y="3840817"/>
                  <a:pt x="1929042" y="3805435"/>
                </a:cubicBezTo>
                <a:lnTo>
                  <a:pt x="193615" y="3359869"/>
                </a:lnTo>
                <a:cubicBezTo>
                  <a:pt x="55807" y="3324487"/>
                  <a:pt x="-27226" y="3184088"/>
                  <a:pt x="8156" y="3046280"/>
                </a:cubicBezTo>
                <a:lnTo>
                  <a:pt x="740571" y="193615"/>
                </a:lnTo>
                <a:cubicBezTo>
                  <a:pt x="771530" y="73033"/>
                  <a:pt x="882893" y="-5612"/>
                  <a:pt x="1002570" y="314"/>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pic>
        <p:nvPicPr>
          <p:cNvPr id="9" name="图片 8" descr="城市街道与高楼大厦&#10;&#10;描述已自动生成">
            <a:extLst>
              <a:ext uri="{FF2B5EF4-FFF2-40B4-BE49-F238E27FC236}">
                <a16:creationId xmlns:a16="http://schemas.microsoft.com/office/drawing/2014/main" id="{79F0FA77-99FF-D794-03CA-376761B73D5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0000"/>
                    </a14:imgEffect>
                  </a14:imgLayer>
                </a14:imgProps>
              </a:ext>
              <a:ext uri="{28A0092B-C50C-407E-A947-70E740481C1C}">
                <a14:useLocalDpi xmlns:a14="http://schemas.microsoft.com/office/drawing/2010/main" val="0"/>
              </a:ext>
            </a:extLst>
          </a:blip>
          <a:srcRect l="60450" t="29352" r="17677" b="17223"/>
          <a:stretch/>
        </p:blipFill>
        <p:spPr>
          <a:xfrm>
            <a:off x="456694" y="2440555"/>
            <a:ext cx="2665990" cy="3663894"/>
          </a:xfrm>
          <a:custGeom>
            <a:avLst/>
            <a:gdLst>
              <a:gd name="connsiteX0" fmla="*/ 2054395 w 2665990"/>
              <a:gd name="connsiteY0" fmla="*/ 717 h 3663894"/>
              <a:gd name="connsiteX1" fmla="*/ 2290434 w 2665990"/>
              <a:gd name="connsiteY1" fmla="*/ 224981 h 3663894"/>
              <a:gd name="connsiteX2" fmla="*/ 2663883 w 2665990"/>
              <a:gd name="connsiteY2" fmla="*/ 3146395 h 3663894"/>
              <a:gd name="connsiteX3" fmla="*/ 2441012 w 2665990"/>
              <a:gd name="connsiteY3" fmla="*/ 3434598 h 3663894"/>
              <a:gd name="connsiteX4" fmla="*/ 663761 w 2665990"/>
              <a:gd name="connsiteY4" fmla="*/ 3661787 h 3663894"/>
              <a:gd name="connsiteX5" fmla="*/ 375557 w 2665990"/>
              <a:gd name="connsiteY5" fmla="*/ 3438915 h 3663894"/>
              <a:gd name="connsiteX6" fmla="*/ 2108 w 2665990"/>
              <a:gd name="connsiteY6" fmla="*/ 517501 h 3663894"/>
              <a:gd name="connsiteX7" fmla="*/ 224980 w 2665990"/>
              <a:gd name="connsiteY7" fmla="*/ 229297 h 3663894"/>
              <a:gd name="connsiteX8" fmla="*/ 2002231 w 2665990"/>
              <a:gd name="connsiteY8" fmla="*/ 2108 h 3663894"/>
              <a:gd name="connsiteX9" fmla="*/ 2054395 w 2665990"/>
              <a:gd name="connsiteY9" fmla="*/ 717 h 366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5990" h="3663894">
                <a:moveTo>
                  <a:pt x="2054395" y="717"/>
                </a:moveTo>
                <a:cubicBezTo>
                  <a:pt x="2173885" y="9659"/>
                  <a:pt x="2274649" y="101492"/>
                  <a:pt x="2290434" y="224981"/>
                </a:cubicBezTo>
                <a:lnTo>
                  <a:pt x="2663883" y="3146395"/>
                </a:lnTo>
                <a:cubicBezTo>
                  <a:pt x="2681924" y="3287524"/>
                  <a:pt x="2582141" y="3416557"/>
                  <a:pt x="2441012" y="3434598"/>
                </a:cubicBezTo>
                <a:lnTo>
                  <a:pt x="663761" y="3661787"/>
                </a:lnTo>
                <a:cubicBezTo>
                  <a:pt x="522631" y="3679828"/>
                  <a:pt x="393598" y="3580045"/>
                  <a:pt x="375557" y="3438915"/>
                </a:cubicBezTo>
                <a:lnTo>
                  <a:pt x="2108" y="517501"/>
                </a:lnTo>
                <a:cubicBezTo>
                  <a:pt x="-15933" y="376371"/>
                  <a:pt x="83851" y="247338"/>
                  <a:pt x="224980" y="229297"/>
                </a:cubicBezTo>
                <a:lnTo>
                  <a:pt x="2002231" y="2108"/>
                </a:lnTo>
                <a:cubicBezTo>
                  <a:pt x="2019872" y="-147"/>
                  <a:pt x="2037324" y="-561"/>
                  <a:pt x="2054395" y="717"/>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grpSp>
        <p:nvGrpSpPr>
          <p:cNvPr id="10" name="组合 9">
            <a:extLst>
              <a:ext uri="{FF2B5EF4-FFF2-40B4-BE49-F238E27FC236}">
                <a16:creationId xmlns:a16="http://schemas.microsoft.com/office/drawing/2014/main" id="{839F7683-1CB8-14D8-5EFD-A355EC01A4DB}"/>
              </a:ext>
            </a:extLst>
          </p:cNvPr>
          <p:cNvGrpSpPr/>
          <p:nvPr/>
        </p:nvGrpSpPr>
        <p:grpSpPr>
          <a:xfrm>
            <a:off x="2954489" y="5429081"/>
            <a:ext cx="1414576" cy="355243"/>
            <a:chOff x="8234248" y="4004805"/>
            <a:chExt cx="1414576" cy="355243"/>
          </a:xfrm>
          <a:solidFill>
            <a:schemeClr val="accent1"/>
          </a:solidFill>
        </p:grpSpPr>
        <p:sp>
          <p:nvSpPr>
            <p:cNvPr id="11" name="任意多边形: 形状 10">
              <a:extLst>
                <a:ext uri="{FF2B5EF4-FFF2-40B4-BE49-F238E27FC236}">
                  <a16:creationId xmlns:a16="http://schemas.microsoft.com/office/drawing/2014/main" id="{C7E6B8C9-8BBC-2387-0D5B-9EB1DFCC9183}"/>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965C2C07-C39A-1EE9-7F0F-E4EE1380CCE6}"/>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DCD66B40-407B-97C5-B6FB-590C33778F97}"/>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2F6DAD8D-8419-2115-29B2-EDC888E3FEEA}"/>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806A4E57-4B19-AEA1-A599-D253814EEB66}"/>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91264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97A6713-D360-724F-C40E-8DD181053583}"/>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工作不足之处</a:t>
            </a:r>
          </a:p>
        </p:txBody>
      </p:sp>
      <p:pic>
        <p:nvPicPr>
          <p:cNvPr id="3" name="图片 2" descr="卡通画&#10;&#10;中度可信度描述已自动生成">
            <a:extLst>
              <a:ext uri="{FF2B5EF4-FFF2-40B4-BE49-F238E27FC236}">
                <a16:creationId xmlns:a16="http://schemas.microsoft.com/office/drawing/2014/main" id="{A5A0E480-D45C-9181-D53D-BD85043BF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cxnSp>
        <p:nvCxnSpPr>
          <p:cNvPr id="5" name="直接连接符 4">
            <a:extLst>
              <a:ext uri="{FF2B5EF4-FFF2-40B4-BE49-F238E27FC236}">
                <a16:creationId xmlns:a16="http://schemas.microsoft.com/office/drawing/2014/main" id="{FA02D69B-6432-E3A7-04DE-467FE17BB46B}"/>
              </a:ext>
            </a:extLst>
          </p:cNvPr>
          <p:cNvCxnSpPr>
            <a:cxnSpLocks/>
          </p:cNvCxnSpPr>
          <p:nvPr/>
        </p:nvCxnSpPr>
        <p:spPr>
          <a:xfrm>
            <a:off x="4286698" y="3727845"/>
            <a:ext cx="0" cy="148675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AA77A8C4-80A8-5979-E116-08D1CD2A9601}"/>
              </a:ext>
            </a:extLst>
          </p:cNvPr>
          <p:cNvCxnSpPr>
            <a:cxnSpLocks/>
          </p:cNvCxnSpPr>
          <p:nvPr/>
        </p:nvCxnSpPr>
        <p:spPr>
          <a:xfrm>
            <a:off x="7909625" y="3729880"/>
            <a:ext cx="0" cy="148675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F71779D6-25D2-858E-A29E-EDD65F976B20}"/>
              </a:ext>
            </a:extLst>
          </p:cNvPr>
          <p:cNvGrpSpPr/>
          <p:nvPr/>
        </p:nvGrpSpPr>
        <p:grpSpPr>
          <a:xfrm>
            <a:off x="1283005" y="3717160"/>
            <a:ext cx="2383919" cy="1544553"/>
            <a:chOff x="1283005" y="3937085"/>
            <a:chExt cx="2383919" cy="1544553"/>
          </a:xfrm>
        </p:grpSpPr>
        <p:sp>
          <p:nvSpPr>
            <p:cNvPr id="8" name="文本框 44">
              <a:extLst>
                <a:ext uri="{FF2B5EF4-FFF2-40B4-BE49-F238E27FC236}">
                  <a16:creationId xmlns:a16="http://schemas.microsoft.com/office/drawing/2014/main" id="{99331A28-E8B0-AF47-53F9-61F8A414E75E}"/>
                </a:ext>
              </a:extLst>
            </p:cNvPr>
            <p:cNvSpPr txBox="1"/>
            <p:nvPr/>
          </p:nvSpPr>
          <p:spPr>
            <a:xfrm>
              <a:off x="1283005" y="4665068"/>
              <a:ext cx="2383379" cy="816570"/>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a:t>
              </a:r>
              <a:endParaRPr lang="zh-CN" altLang="en-US" sz="1400" b="0" dirty="0">
                <a:solidFill>
                  <a:schemeClr val="tx1">
                    <a:lumMod val="75000"/>
                    <a:lumOff val="25000"/>
                  </a:schemeClr>
                </a:solidFill>
                <a:effectLst/>
                <a:latin typeface="+mn-ea"/>
              </a:endParaRPr>
            </a:p>
          </p:txBody>
        </p:sp>
        <p:grpSp>
          <p:nvGrpSpPr>
            <p:cNvPr id="13" name="组合 12">
              <a:extLst>
                <a:ext uri="{FF2B5EF4-FFF2-40B4-BE49-F238E27FC236}">
                  <a16:creationId xmlns:a16="http://schemas.microsoft.com/office/drawing/2014/main" id="{326BBBC9-4295-F0DE-675D-4E1BD44836C2}"/>
                </a:ext>
              </a:extLst>
            </p:cNvPr>
            <p:cNvGrpSpPr/>
            <p:nvPr/>
          </p:nvGrpSpPr>
          <p:grpSpPr>
            <a:xfrm>
              <a:off x="1283545" y="3937085"/>
              <a:ext cx="2383379" cy="542200"/>
              <a:chOff x="1283545" y="3937085"/>
              <a:chExt cx="2383379" cy="542200"/>
            </a:xfrm>
          </p:grpSpPr>
          <p:sp>
            <p:nvSpPr>
              <p:cNvPr id="4" name="矩形: 圆角 3">
                <a:extLst>
                  <a:ext uri="{FF2B5EF4-FFF2-40B4-BE49-F238E27FC236}">
                    <a16:creationId xmlns:a16="http://schemas.microsoft.com/office/drawing/2014/main" id="{530B3248-BB38-0BB6-17B7-10CC6E7145CB}"/>
                  </a:ext>
                </a:extLst>
              </p:cNvPr>
              <p:cNvSpPr/>
              <p:nvPr/>
            </p:nvSpPr>
            <p:spPr>
              <a:xfrm>
                <a:off x="1283545" y="3937085"/>
                <a:ext cx="2383379" cy="542200"/>
              </a:xfrm>
              <a:prstGeom prst="roundRect">
                <a:avLst>
                  <a:gd name="adj" fmla="val 3032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cs typeface="OPPOSans H" panose="00020600040101010101" pitchFamily="18" charset="-122"/>
                </a:endParaRPr>
              </a:p>
            </p:txBody>
          </p:sp>
          <p:sp>
            <p:nvSpPr>
              <p:cNvPr id="20" name="Rectangle 40">
                <a:extLst>
                  <a:ext uri="{FF2B5EF4-FFF2-40B4-BE49-F238E27FC236}">
                    <a16:creationId xmlns:a16="http://schemas.microsoft.com/office/drawing/2014/main" id="{BC3D00AF-3CB6-9C5E-F40E-DCF7F7E9C140}"/>
                  </a:ext>
                </a:extLst>
              </p:cNvPr>
              <p:cNvSpPr/>
              <p:nvPr/>
            </p:nvSpPr>
            <p:spPr>
              <a:xfrm>
                <a:off x="1459572" y="3966965"/>
                <a:ext cx="2031325" cy="482440"/>
              </a:xfrm>
              <a:prstGeom prst="rect">
                <a:avLst/>
              </a:prstGeom>
            </p:spPr>
            <p:txBody>
              <a:bodyPr wrap="none">
                <a:spAutoFit/>
              </a:bodyPr>
              <a:lstStyle/>
              <a:p>
                <a:pPr algn="ctr" fontAlgn="auto">
                  <a:lnSpc>
                    <a:spcPct val="110000"/>
                  </a:lnSpc>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grpSp>
      <p:grpSp>
        <p:nvGrpSpPr>
          <p:cNvPr id="16" name="组合 15">
            <a:extLst>
              <a:ext uri="{FF2B5EF4-FFF2-40B4-BE49-F238E27FC236}">
                <a16:creationId xmlns:a16="http://schemas.microsoft.com/office/drawing/2014/main" id="{22392F6F-FE8B-D3E3-3F78-453735C02E1E}"/>
              </a:ext>
            </a:extLst>
          </p:cNvPr>
          <p:cNvGrpSpPr/>
          <p:nvPr/>
        </p:nvGrpSpPr>
        <p:grpSpPr>
          <a:xfrm>
            <a:off x="4913175" y="3717160"/>
            <a:ext cx="2383379" cy="1544553"/>
            <a:chOff x="4890188" y="3937085"/>
            <a:chExt cx="2383379" cy="1544553"/>
          </a:xfrm>
        </p:grpSpPr>
        <p:sp>
          <p:nvSpPr>
            <p:cNvPr id="24" name="文本框 44">
              <a:extLst>
                <a:ext uri="{FF2B5EF4-FFF2-40B4-BE49-F238E27FC236}">
                  <a16:creationId xmlns:a16="http://schemas.microsoft.com/office/drawing/2014/main" id="{524D5E10-4A0E-645F-3007-23F2C52F0681}"/>
                </a:ext>
              </a:extLst>
            </p:cNvPr>
            <p:cNvSpPr txBox="1"/>
            <p:nvPr/>
          </p:nvSpPr>
          <p:spPr>
            <a:xfrm>
              <a:off x="4890188" y="4665068"/>
              <a:ext cx="2383379" cy="816570"/>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a:t>
              </a:r>
              <a:endParaRPr lang="zh-CN" altLang="en-US" sz="1400" b="0" dirty="0">
                <a:solidFill>
                  <a:schemeClr val="tx1">
                    <a:lumMod val="75000"/>
                    <a:lumOff val="25000"/>
                  </a:schemeClr>
                </a:solidFill>
                <a:effectLst/>
                <a:latin typeface="+mn-ea"/>
              </a:endParaRPr>
            </a:p>
          </p:txBody>
        </p:sp>
        <p:grpSp>
          <p:nvGrpSpPr>
            <p:cNvPr id="12" name="组合 11">
              <a:extLst>
                <a:ext uri="{FF2B5EF4-FFF2-40B4-BE49-F238E27FC236}">
                  <a16:creationId xmlns:a16="http://schemas.microsoft.com/office/drawing/2014/main" id="{5CF5D2A5-55DD-3E9F-AC55-183C9EF622C5}"/>
                </a:ext>
              </a:extLst>
            </p:cNvPr>
            <p:cNvGrpSpPr/>
            <p:nvPr/>
          </p:nvGrpSpPr>
          <p:grpSpPr>
            <a:xfrm>
              <a:off x="4890188" y="3937085"/>
              <a:ext cx="2383379" cy="542200"/>
              <a:chOff x="4904309" y="3937085"/>
              <a:chExt cx="2383379" cy="542200"/>
            </a:xfrm>
          </p:grpSpPr>
          <p:sp>
            <p:nvSpPr>
              <p:cNvPr id="7" name="矩形: 圆角 6">
                <a:extLst>
                  <a:ext uri="{FF2B5EF4-FFF2-40B4-BE49-F238E27FC236}">
                    <a16:creationId xmlns:a16="http://schemas.microsoft.com/office/drawing/2014/main" id="{8D36DE34-33F6-96E4-AFB9-4B8122A38D2E}"/>
                  </a:ext>
                </a:extLst>
              </p:cNvPr>
              <p:cNvSpPr/>
              <p:nvPr/>
            </p:nvSpPr>
            <p:spPr>
              <a:xfrm>
                <a:off x="4904309" y="3937085"/>
                <a:ext cx="2383379" cy="542200"/>
              </a:xfrm>
              <a:prstGeom prst="roundRect">
                <a:avLst>
                  <a:gd name="adj" fmla="val 3032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cs typeface="OPPOSans H" panose="00020600040101010101" pitchFamily="18" charset="-122"/>
                </a:endParaRPr>
              </a:p>
            </p:txBody>
          </p:sp>
          <p:sp>
            <p:nvSpPr>
              <p:cNvPr id="27" name="Rectangle 40">
                <a:extLst>
                  <a:ext uri="{FF2B5EF4-FFF2-40B4-BE49-F238E27FC236}">
                    <a16:creationId xmlns:a16="http://schemas.microsoft.com/office/drawing/2014/main" id="{78AB7949-ABE6-D31F-CD48-59DF0A08E167}"/>
                  </a:ext>
                </a:extLst>
              </p:cNvPr>
              <p:cNvSpPr/>
              <p:nvPr/>
            </p:nvSpPr>
            <p:spPr>
              <a:xfrm>
                <a:off x="5080336" y="3966965"/>
                <a:ext cx="2031325" cy="482440"/>
              </a:xfrm>
              <a:prstGeom prst="rect">
                <a:avLst/>
              </a:prstGeom>
            </p:spPr>
            <p:txBody>
              <a:bodyPr wrap="none">
                <a:spAutoFit/>
              </a:bodyPr>
              <a:lstStyle/>
              <a:p>
                <a:pPr algn="ctr" fontAlgn="auto">
                  <a:lnSpc>
                    <a:spcPct val="110000"/>
                  </a:lnSpc>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grpSp>
      <p:grpSp>
        <p:nvGrpSpPr>
          <p:cNvPr id="18" name="组合 17">
            <a:extLst>
              <a:ext uri="{FF2B5EF4-FFF2-40B4-BE49-F238E27FC236}">
                <a16:creationId xmlns:a16="http://schemas.microsoft.com/office/drawing/2014/main" id="{A3B835BF-6D74-4E90-2B70-329180C09F05}"/>
              </a:ext>
            </a:extLst>
          </p:cNvPr>
          <p:cNvGrpSpPr/>
          <p:nvPr/>
        </p:nvGrpSpPr>
        <p:grpSpPr>
          <a:xfrm>
            <a:off x="8542804" y="3717160"/>
            <a:ext cx="2385213" cy="1544553"/>
            <a:chOff x="8531229" y="3937085"/>
            <a:chExt cx="2385213" cy="1544553"/>
          </a:xfrm>
        </p:grpSpPr>
        <p:sp>
          <p:nvSpPr>
            <p:cNvPr id="29" name="文本框 44">
              <a:extLst>
                <a:ext uri="{FF2B5EF4-FFF2-40B4-BE49-F238E27FC236}">
                  <a16:creationId xmlns:a16="http://schemas.microsoft.com/office/drawing/2014/main" id="{224787B6-A621-E1AF-70E3-A0FD32288A28}"/>
                </a:ext>
              </a:extLst>
            </p:cNvPr>
            <p:cNvSpPr txBox="1"/>
            <p:nvPr/>
          </p:nvSpPr>
          <p:spPr>
            <a:xfrm>
              <a:off x="8533063" y="4665068"/>
              <a:ext cx="2383379" cy="816570"/>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a:t>
              </a:r>
              <a:endParaRPr lang="zh-CN" altLang="en-US" sz="1400" b="0" dirty="0">
                <a:solidFill>
                  <a:schemeClr val="tx1">
                    <a:lumMod val="75000"/>
                    <a:lumOff val="25000"/>
                  </a:schemeClr>
                </a:solidFill>
                <a:effectLst/>
                <a:latin typeface="+mn-ea"/>
              </a:endParaRPr>
            </a:p>
          </p:txBody>
        </p:sp>
        <p:grpSp>
          <p:nvGrpSpPr>
            <p:cNvPr id="11" name="组合 10">
              <a:extLst>
                <a:ext uri="{FF2B5EF4-FFF2-40B4-BE49-F238E27FC236}">
                  <a16:creationId xmlns:a16="http://schemas.microsoft.com/office/drawing/2014/main" id="{26AB43BA-EB97-EDD3-8D93-CCE70E0E8CE1}"/>
                </a:ext>
              </a:extLst>
            </p:cNvPr>
            <p:cNvGrpSpPr/>
            <p:nvPr/>
          </p:nvGrpSpPr>
          <p:grpSpPr>
            <a:xfrm>
              <a:off x="8531229" y="3937085"/>
              <a:ext cx="2383379" cy="542200"/>
              <a:chOff x="8531229" y="3937085"/>
              <a:chExt cx="2383379" cy="542200"/>
            </a:xfrm>
          </p:grpSpPr>
          <p:sp>
            <p:nvSpPr>
              <p:cNvPr id="9" name="矩形: 圆角 8">
                <a:extLst>
                  <a:ext uri="{FF2B5EF4-FFF2-40B4-BE49-F238E27FC236}">
                    <a16:creationId xmlns:a16="http://schemas.microsoft.com/office/drawing/2014/main" id="{E92DC73C-DC5C-3FF6-ED0F-A7372130C962}"/>
                  </a:ext>
                </a:extLst>
              </p:cNvPr>
              <p:cNvSpPr/>
              <p:nvPr/>
            </p:nvSpPr>
            <p:spPr>
              <a:xfrm>
                <a:off x="8531229" y="3937085"/>
                <a:ext cx="2383379" cy="542200"/>
              </a:xfrm>
              <a:prstGeom prst="roundRect">
                <a:avLst>
                  <a:gd name="adj" fmla="val 3032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cs typeface="OPPOSans H" panose="00020600040101010101" pitchFamily="18" charset="-122"/>
                </a:endParaRPr>
              </a:p>
            </p:txBody>
          </p:sp>
          <p:sp>
            <p:nvSpPr>
              <p:cNvPr id="32" name="Rectangle 40">
                <a:extLst>
                  <a:ext uri="{FF2B5EF4-FFF2-40B4-BE49-F238E27FC236}">
                    <a16:creationId xmlns:a16="http://schemas.microsoft.com/office/drawing/2014/main" id="{1B1BC909-799A-58B4-F9E9-35F857525500}"/>
                  </a:ext>
                </a:extLst>
              </p:cNvPr>
              <p:cNvSpPr/>
              <p:nvPr/>
            </p:nvSpPr>
            <p:spPr>
              <a:xfrm>
                <a:off x="8707256" y="3966965"/>
                <a:ext cx="2031325" cy="482440"/>
              </a:xfrm>
              <a:prstGeom prst="rect">
                <a:avLst/>
              </a:prstGeom>
            </p:spPr>
            <p:txBody>
              <a:bodyPr wrap="none">
                <a:spAutoFit/>
              </a:bodyPr>
              <a:lstStyle/>
              <a:p>
                <a:pPr algn="ctr" fontAlgn="auto">
                  <a:lnSpc>
                    <a:spcPct val="110000"/>
                  </a:lnSpc>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grpSp>
      <p:sp>
        <p:nvSpPr>
          <p:cNvPr id="28" name="文本框 27">
            <a:extLst>
              <a:ext uri="{FF2B5EF4-FFF2-40B4-BE49-F238E27FC236}">
                <a16:creationId xmlns:a16="http://schemas.microsoft.com/office/drawing/2014/main" id="{19E35449-6C91-4052-2A1D-25F14D10DF9D}"/>
              </a:ext>
            </a:extLst>
          </p:cNvPr>
          <p:cNvSpPr txBox="1"/>
          <p:nvPr/>
        </p:nvSpPr>
        <p:spPr>
          <a:xfrm>
            <a:off x="956940" y="5856123"/>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bg1">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bg1">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bg1">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bg1">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bg1">
                  <a:alpha val="50000"/>
                </a:schemeClr>
              </a:solidFill>
              <a:effectLst/>
              <a:uLnTx/>
              <a:uFillTx/>
              <a:latin typeface="+mn-ea"/>
              <a:cs typeface="+mn-cs"/>
            </a:endParaRPr>
          </a:p>
        </p:txBody>
      </p:sp>
      <p:pic>
        <p:nvPicPr>
          <p:cNvPr id="22" name="图片 21">
            <a:extLst>
              <a:ext uri="{FF2B5EF4-FFF2-40B4-BE49-F238E27FC236}">
                <a16:creationId xmlns:a16="http://schemas.microsoft.com/office/drawing/2014/main" id="{C58C8C25-7F46-2F79-7AC6-B7ADC91130AF}"/>
              </a:ext>
            </a:extLst>
          </p:cNvPr>
          <p:cNvPicPr>
            <a:picLocks noChangeAspect="1"/>
          </p:cNvPicPr>
          <p:nvPr/>
        </p:nvPicPr>
        <p:blipFill>
          <a:blip r:embed="rId3">
            <a:extLst>
              <a:ext uri="{28A0092B-C50C-407E-A947-70E740481C1C}">
                <a14:useLocalDpi xmlns:a14="http://schemas.microsoft.com/office/drawing/2010/main" val="0"/>
              </a:ext>
            </a:extLst>
          </a:blip>
          <a:srcRect l="137" t="31399" r="294" b="32477"/>
          <a:stretch>
            <a:fillRect/>
          </a:stretch>
        </p:blipFill>
        <p:spPr>
          <a:xfrm>
            <a:off x="1283545" y="1355801"/>
            <a:ext cx="9643218" cy="1965960"/>
          </a:xfrm>
          <a:custGeom>
            <a:avLst/>
            <a:gdLst>
              <a:gd name="connsiteX0" fmla="*/ 223490 w 9624910"/>
              <a:gd name="connsiteY0" fmla="*/ 0 h 1965960"/>
              <a:gd name="connsiteX1" fmla="*/ 9401420 w 9624910"/>
              <a:gd name="connsiteY1" fmla="*/ 0 h 1965960"/>
              <a:gd name="connsiteX2" fmla="*/ 9624910 w 9624910"/>
              <a:gd name="connsiteY2" fmla="*/ 223490 h 1965960"/>
              <a:gd name="connsiteX3" fmla="*/ 9624910 w 9624910"/>
              <a:gd name="connsiteY3" fmla="*/ 1742470 h 1965960"/>
              <a:gd name="connsiteX4" fmla="*/ 9401420 w 9624910"/>
              <a:gd name="connsiteY4" fmla="*/ 1965960 h 1965960"/>
              <a:gd name="connsiteX5" fmla="*/ 223490 w 9624910"/>
              <a:gd name="connsiteY5" fmla="*/ 1965960 h 1965960"/>
              <a:gd name="connsiteX6" fmla="*/ 0 w 9624910"/>
              <a:gd name="connsiteY6" fmla="*/ 1742470 h 1965960"/>
              <a:gd name="connsiteX7" fmla="*/ 0 w 9624910"/>
              <a:gd name="connsiteY7" fmla="*/ 223490 h 1965960"/>
              <a:gd name="connsiteX8" fmla="*/ 223490 w 9624910"/>
              <a:gd name="connsiteY8" fmla="*/ 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4910" h="1965960">
                <a:moveTo>
                  <a:pt x="223490" y="0"/>
                </a:moveTo>
                <a:lnTo>
                  <a:pt x="9401420" y="0"/>
                </a:lnTo>
                <a:cubicBezTo>
                  <a:pt x="9524850" y="0"/>
                  <a:pt x="9624910" y="100060"/>
                  <a:pt x="9624910" y="223490"/>
                </a:cubicBezTo>
                <a:lnTo>
                  <a:pt x="9624910" y="1742470"/>
                </a:lnTo>
                <a:cubicBezTo>
                  <a:pt x="9624910" y="1865900"/>
                  <a:pt x="9524850" y="1965960"/>
                  <a:pt x="9401420" y="1965960"/>
                </a:cubicBezTo>
                <a:lnTo>
                  <a:pt x="223490" y="1965960"/>
                </a:lnTo>
                <a:cubicBezTo>
                  <a:pt x="100060" y="1965960"/>
                  <a:pt x="0" y="1865900"/>
                  <a:pt x="0" y="1742470"/>
                </a:cubicBezTo>
                <a:lnTo>
                  <a:pt x="0" y="223490"/>
                </a:lnTo>
                <a:cubicBezTo>
                  <a:pt x="0" y="100060"/>
                  <a:pt x="100060" y="0"/>
                  <a:pt x="223490" y="0"/>
                </a:cubicBezTo>
                <a:close/>
              </a:path>
            </a:pathLst>
          </a:custGeom>
        </p:spPr>
      </p:pic>
    </p:spTree>
    <p:extLst>
      <p:ext uri="{BB962C8B-B14F-4D97-AF65-F5344CB8AC3E}">
        <p14:creationId xmlns:p14="http://schemas.microsoft.com/office/powerpoint/2010/main" val="2121096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97A6713-D360-724F-C40E-8DD181053583}"/>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工作不足之处</a:t>
            </a:r>
          </a:p>
        </p:txBody>
      </p:sp>
      <p:pic>
        <p:nvPicPr>
          <p:cNvPr id="3" name="图片 2" descr="卡通画&#10;&#10;中度可信度描述已自动生成">
            <a:extLst>
              <a:ext uri="{FF2B5EF4-FFF2-40B4-BE49-F238E27FC236}">
                <a16:creationId xmlns:a16="http://schemas.microsoft.com/office/drawing/2014/main" id="{A5A0E480-D45C-9181-D53D-BD85043BF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35" name="矩形: 圆角 34">
            <a:extLst>
              <a:ext uri="{FF2B5EF4-FFF2-40B4-BE49-F238E27FC236}">
                <a16:creationId xmlns:a16="http://schemas.microsoft.com/office/drawing/2014/main" id="{318442D8-1DED-E49E-2AC2-6ED3C9980AC5}"/>
              </a:ext>
            </a:extLst>
          </p:cNvPr>
          <p:cNvSpPr/>
          <p:nvPr/>
        </p:nvSpPr>
        <p:spPr>
          <a:xfrm>
            <a:off x="6067425" y="1219201"/>
            <a:ext cx="5429249" cy="1337314"/>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4FF1D953-DDB5-6F89-7990-DE0038EB4E5A}"/>
              </a:ext>
            </a:extLst>
          </p:cNvPr>
          <p:cNvGrpSpPr/>
          <p:nvPr/>
        </p:nvGrpSpPr>
        <p:grpSpPr>
          <a:xfrm>
            <a:off x="7101764" y="1363999"/>
            <a:ext cx="4235906" cy="1035876"/>
            <a:chOff x="7051219" y="1363999"/>
            <a:chExt cx="4235906" cy="1035876"/>
          </a:xfrm>
        </p:grpSpPr>
        <p:sp>
          <p:nvSpPr>
            <p:cNvPr id="36" name="Rectangle 39">
              <a:extLst>
                <a:ext uri="{FF2B5EF4-FFF2-40B4-BE49-F238E27FC236}">
                  <a16:creationId xmlns:a16="http://schemas.microsoft.com/office/drawing/2014/main" id="{D63BF397-EB4D-6C3B-D0FB-FE04A0C663C2}"/>
                </a:ext>
              </a:extLst>
            </p:cNvPr>
            <p:cNvSpPr/>
            <p:nvPr/>
          </p:nvSpPr>
          <p:spPr>
            <a:xfrm>
              <a:off x="7063124" y="1771049"/>
              <a:ext cx="4224001"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单击此处输入你的正文，文字是您思想的提炼请尽量言简意赅的阐述观点，单击此处输入你的正文</a:t>
              </a:r>
            </a:p>
          </p:txBody>
        </p:sp>
        <p:sp>
          <p:nvSpPr>
            <p:cNvPr id="37" name="Rectangle 40">
              <a:extLst>
                <a:ext uri="{FF2B5EF4-FFF2-40B4-BE49-F238E27FC236}">
                  <a16:creationId xmlns:a16="http://schemas.microsoft.com/office/drawing/2014/main" id="{045D3E24-728A-7585-EDAB-6B8EF866E97C}"/>
                </a:ext>
              </a:extLst>
            </p:cNvPr>
            <p:cNvSpPr/>
            <p:nvPr/>
          </p:nvSpPr>
          <p:spPr>
            <a:xfrm>
              <a:off x="7051219" y="1363999"/>
              <a:ext cx="2031325" cy="461665"/>
            </a:xfrm>
            <a:prstGeom prst="rect">
              <a:avLst/>
            </a:prstGeom>
          </p:spPr>
          <p:txBody>
            <a:bodyPr wrap="none">
              <a:spAutoFit/>
            </a:bodyPr>
            <a:lstStyle/>
            <a:p>
              <a:pPr fontAlgn="auto">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sp>
        <p:nvSpPr>
          <p:cNvPr id="40" name="矩形: 圆角 39">
            <a:extLst>
              <a:ext uri="{FF2B5EF4-FFF2-40B4-BE49-F238E27FC236}">
                <a16:creationId xmlns:a16="http://schemas.microsoft.com/office/drawing/2014/main" id="{A0E359DD-B53F-B283-E3DA-CF3715385509}"/>
              </a:ext>
            </a:extLst>
          </p:cNvPr>
          <p:cNvSpPr/>
          <p:nvPr/>
        </p:nvSpPr>
        <p:spPr>
          <a:xfrm>
            <a:off x="6067425" y="2890839"/>
            <a:ext cx="5429249" cy="1337314"/>
          </a:xfrm>
          <a:prstGeom prst="roundRect">
            <a:avLst/>
          </a:prstGeom>
          <a:solidFill>
            <a:schemeClr val="bg1"/>
          </a:solidFill>
          <a:ln w="15875" cap="flat" cmpd="sng" algn="ctr">
            <a:solidFill>
              <a:schemeClr val="accent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1A320672-F631-8DA8-145B-550D22C0FDE5}"/>
              </a:ext>
            </a:extLst>
          </p:cNvPr>
          <p:cNvGrpSpPr/>
          <p:nvPr/>
        </p:nvGrpSpPr>
        <p:grpSpPr>
          <a:xfrm>
            <a:off x="7101764" y="3035637"/>
            <a:ext cx="4235906" cy="1044511"/>
            <a:chOff x="7051219" y="3035637"/>
            <a:chExt cx="4235906" cy="1044511"/>
          </a:xfrm>
        </p:grpSpPr>
        <p:sp>
          <p:nvSpPr>
            <p:cNvPr id="41" name="Rectangle 39">
              <a:extLst>
                <a:ext uri="{FF2B5EF4-FFF2-40B4-BE49-F238E27FC236}">
                  <a16:creationId xmlns:a16="http://schemas.microsoft.com/office/drawing/2014/main" id="{08CC1EAE-BA19-00F0-0696-29EC6CDECF80}"/>
                </a:ext>
              </a:extLst>
            </p:cNvPr>
            <p:cNvSpPr/>
            <p:nvPr/>
          </p:nvSpPr>
          <p:spPr>
            <a:xfrm>
              <a:off x="7063124" y="3451322"/>
              <a:ext cx="4224001"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单击此处输入你的正文，文字是您思想的提炼请尽量言简意赅的阐述观点，单击此处输入你的正文</a:t>
              </a:r>
            </a:p>
          </p:txBody>
        </p:sp>
        <p:sp>
          <p:nvSpPr>
            <p:cNvPr id="42" name="Rectangle 40">
              <a:extLst>
                <a:ext uri="{FF2B5EF4-FFF2-40B4-BE49-F238E27FC236}">
                  <a16:creationId xmlns:a16="http://schemas.microsoft.com/office/drawing/2014/main" id="{AD2E1328-82F9-FAE8-A4F4-78A52FF30FA4}"/>
                </a:ext>
              </a:extLst>
            </p:cNvPr>
            <p:cNvSpPr/>
            <p:nvPr/>
          </p:nvSpPr>
          <p:spPr>
            <a:xfrm>
              <a:off x="7051219" y="3035637"/>
              <a:ext cx="2031325" cy="461665"/>
            </a:xfrm>
            <a:prstGeom prst="rect">
              <a:avLst/>
            </a:prstGeom>
          </p:spPr>
          <p:txBody>
            <a:bodyPr wrap="none">
              <a:spAutoFit/>
            </a:bodyPr>
            <a:lstStyle/>
            <a:p>
              <a:pPr fontAlgn="auto">
                <a:spcBef>
                  <a:spcPts val="0"/>
                </a:spcBef>
                <a:spcAft>
                  <a:spcPts val="0"/>
                </a:spcAft>
                <a:defRPr/>
              </a:pPr>
              <a:r>
                <a:rPr lang="zh-CN" altLang="en-US" sz="2400" dirty="0">
                  <a:solidFill>
                    <a:schemeClr val="accent1">
                      <a:lumMod val="75000"/>
                    </a:schemeClr>
                  </a:solidFill>
                  <a:latin typeface="+mj-ea"/>
                  <a:ea typeface="+mj-ea"/>
                  <a:cs typeface="+mn-ea"/>
                  <a:sym typeface="+mn-lt"/>
                </a:rPr>
                <a:t>请添加小标题</a:t>
              </a:r>
              <a:endParaRPr lang="en-US" sz="2400" dirty="0">
                <a:solidFill>
                  <a:schemeClr val="accent1">
                    <a:lumMod val="75000"/>
                  </a:schemeClr>
                </a:solidFill>
                <a:latin typeface="+mj-ea"/>
                <a:ea typeface="+mj-ea"/>
                <a:cs typeface="+mn-ea"/>
                <a:sym typeface="+mn-lt"/>
              </a:endParaRPr>
            </a:p>
          </p:txBody>
        </p:sp>
      </p:grpSp>
      <p:sp>
        <p:nvSpPr>
          <p:cNvPr id="45" name="矩形: 圆角 44">
            <a:extLst>
              <a:ext uri="{FF2B5EF4-FFF2-40B4-BE49-F238E27FC236}">
                <a16:creationId xmlns:a16="http://schemas.microsoft.com/office/drawing/2014/main" id="{F39B3E46-C6E4-3529-12EC-FB384E896933}"/>
              </a:ext>
            </a:extLst>
          </p:cNvPr>
          <p:cNvSpPr/>
          <p:nvPr/>
        </p:nvSpPr>
        <p:spPr>
          <a:xfrm>
            <a:off x="6067425" y="4562476"/>
            <a:ext cx="5429249" cy="1337314"/>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B774460E-3897-22B3-3423-B28D956A1A4D}"/>
              </a:ext>
            </a:extLst>
          </p:cNvPr>
          <p:cNvGrpSpPr/>
          <p:nvPr/>
        </p:nvGrpSpPr>
        <p:grpSpPr>
          <a:xfrm>
            <a:off x="7101764" y="4707274"/>
            <a:ext cx="4235906" cy="1038776"/>
            <a:chOff x="7051219" y="4707274"/>
            <a:chExt cx="4235906" cy="1038776"/>
          </a:xfrm>
        </p:grpSpPr>
        <p:sp>
          <p:nvSpPr>
            <p:cNvPr id="46" name="Rectangle 39">
              <a:extLst>
                <a:ext uri="{FF2B5EF4-FFF2-40B4-BE49-F238E27FC236}">
                  <a16:creationId xmlns:a16="http://schemas.microsoft.com/office/drawing/2014/main" id="{3DC9CDE2-236D-2E35-D743-F60D3DACDD5A}"/>
                </a:ext>
              </a:extLst>
            </p:cNvPr>
            <p:cNvSpPr/>
            <p:nvPr/>
          </p:nvSpPr>
          <p:spPr>
            <a:xfrm>
              <a:off x="7063124" y="5117224"/>
              <a:ext cx="4224001"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单击此处输入你的正文，文字是您思想的提炼请尽量言简意赅的阐述观点，单击此处输入你的正文</a:t>
              </a:r>
            </a:p>
          </p:txBody>
        </p:sp>
        <p:sp>
          <p:nvSpPr>
            <p:cNvPr id="47" name="Rectangle 40">
              <a:extLst>
                <a:ext uri="{FF2B5EF4-FFF2-40B4-BE49-F238E27FC236}">
                  <a16:creationId xmlns:a16="http://schemas.microsoft.com/office/drawing/2014/main" id="{C357FA93-37F0-67F7-9B3E-CFEAF4590B26}"/>
                </a:ext>
              </a:extLst>
            </p:cNvPr>
            <p:cNvSpPr/>
            <p:nvPr/>
          </p:nvSpPr>
          <p:spPr>
            <a:xfrm>
              <a:off x="7051219" y="4707274"/>
              <a:ext cx="2031325" cy="461665"/>
            </a:xfrm>
            <a:prstGeom prst="rect">
              <a:avLst/>
            </a:prstGeom>
          </p:spPr>
          <p:txBody>
            <a:bodyPr wrap="none">
              <a:spAutoFit/>
            </a:bodyPr>
            <a:lstStyle/>
            <a:p>
              <a:pPr fontAlgn="auto">
                <a:spcBef>
                  <a:spcPts val="0"/>
                </a:spcBef>
                <a:spcAft>
                  <a:spcPts val="0"/>
                </a:spcAft>
                <a:defRPr/>
              </a:pPr>
              <a:r>
                <a:rPr lang="zh-CN" altLang="en-US" sz="2400" dirty="0">
                  <a:solidFill>
                    <a:schemeClr val="bg1"/>
                  </a:solidFill>
                  <a:latin typeface="+mj-ea"/>
                  <a:ea typeface="+mj-ea"/>
                  <a:cs typeface="+mn-ea"/>
                  <a:sym typeface="+mn-lt"/>
                </a:rPr>
                <a:t>请添加小标题</a:t>
              </a:r>
              <a:endParaRPr lang="en-US" sz="2400" dirty="0">
                <a:solidFill>
                  <a:schemeClr val="bg1"/>
                </a:solidFill>
                <a:latin typeface="+mj-ea"/>
                <a:ea typeface="+mj-ea"/>
                <a:cs typeface="+mn-ea"/>
                <a:sym typeface="+mn-lt"/>
              </a:endParaRPr>
            </a:p>
          </p:txBody>
        </p:sp>
      </p:grpSp>
      <p:sp>
        <p:nvSpPr>
          <p:cNvPr id="50" name="Rectangle 39">
            <a:extLst>
              <a:ext uri="{FF2B5EF4-FFF2-40B4-BE49-F238E27FC236}">
                <a16:creationId xmlns:a16="http://schemas.microsoft.com/office/drawing/2014/main" id="{6171F6AF-810D-FCAF-A0D4-5272F114453B}"/>
              </a:ext>
            </a:extLst>
          </p:cNvPr>
          <p:cNvSpPr/>
          <p:nvPr/>
        </p:nvSpPr>
        <p:spPr>
          <a:xfrm>
            <a:off x="621175" y="2356845"/>
            <a:ext cx="5038841"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单击此处输入你的正文，文字是您思想的提炼请尽量言简意赅的阐述观点，单击此处输入你的正文，文字是您思想的提炼</a:t>
            </a:r>
          </a:p>
        </p:txBody>
      </p:sp>
      <p:sp>
        <p:nvSpPr>
          <p:cNvPr id="51" name="矩形: 圆角 50">
            <a:extLst>
              <a:ext uri="{FF2B5EF4-FFF2-40B4-BE49-F238E27FC236}">
                <a16:creationId xmlns:a16="http://schemas.microsoft.com/office/drawing/2014/main" id="{379055B9-920F-2926-DACE-E3F2049D6B8F}"/>
              </a:ext>
            </a:extLst>
          </p:cNvPr>
          <p:cNvSpPr/>
          <p:nvPr/>
        </p:nvSpPr>
        <p:spPr>
          <a:xfrm>
            <a:off x="847725" y="3590924"/>
            <a:ext cx="2152650" cy="2308865"/>
          </a:xfrm>
          <a:prstGeom prst="roundRect">
            <a:avLst>
              <a:gd name="adj" fmla="val 9006"/>
            </a:avLst>
          </a:prstGeom>
          <a:solidFill>
            <a:schemeClr val="bg1"/>
          </a:solidFill>
          <a:ln w="15875" cap="flat" cmpd="sng" algn="ctr">
            <a:solidFill>
              <a:schemeClr val="accent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FDA0EC1E-6CB9-F2E0-2055-F6FE2298C58D}"/>
              </a:ext>
            </a:extLst>
          </p:cNvPr>
          <p:cNvGrpSpPr/>
          <p:nvPr/>
        </p:nvGrpSpPr>
        <p:grpSpPr>
          <a:xfrm>
            <a:off x="708367" y="3784973"/>
            <a:ext cx="1752817" cy="493363"/>
            <a:chOff x="708367" y="4013573"/>
            <a:chExt cx="1752817" cy="493363"/>
          </a:xfrm>
          <a:solidFill>
            <a:schemeClr val="accent1">
              <a:lumMod val="75000"/>
            </a:schemeClr>
          </a:solidFill>
          <a:effectLst>
            <a:outerShdw blurRad="190500" dist="127000" dir="2700000" algn="tl" rotWithShape="0">
              <a:schemeClr val="accent1">
                <a:lumMod val="50000"/>
                <a:alpha val="20000"/>
              </a:schemeClr>
            </a:outerShdw>
          </a:effectLst>
        </p:grpSpPr>
        <p:sp>
          <p:nvSpPr>
            <p:cNvPr id="53" name="矩形 52">
              <a:extLst>
                <a:ext uri="{FF2B5EF4-FFF2-40B4-BE49-F238E27FC236}">
                  <a16:creationId xmlns:a16="http://schemas.microsoft.com/office/drawing/2014/main" id="{08544ACD-8A04-2511-F472-FE96C7F2A981}"/>
                </a:ext>
              </a:extLst>
            </p:cNvPr>
            <p:cNvSpPr/>
            <p:nvPr/>
          </p:nvSpPr>
          <p:spPr>
            <a:xfrm>
              <a:off x="708367" y="4013573"/>
              <a:ext cx="1577634" cy="493363"/>
            </a:xfrm>
            <a:prstGeom prst="rect">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a:extLst>
                <a:ext uri="{FF2B5EF4-FFF2-40B4-BE49-F238E27FC236}">
                  <a16:creationId xmlns:a16="http://schemas.microsoft.com/office/drawing/2014/main" id="{BA89B323-E263-0EA0-2F88-D3F3BE3F7980}"/>
                </a:ext>
              </a:extLst>
            </p:cNvPr>
            <p:cNvSpPr/>
            <p:nvPr/>
          </p:nvSpPr>
          <p:spPr>
            <a:xfrm rot="13500000">
              <a:off x="2107602" y="4085193"/>
              <a:ext cx="353582" cy="353582"/>
            </a:xfrm>
            <a:prstGeom prst="rtTriangle">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直角三角形 54">
            <a:extLst>
              <a:ext uri="{FF2B5EF4-FFF2-40B4-BE49-F238E27FC236}">
                <a16:creationId xmlns:a16="http://schemas.microsoft.com/office/drawing/2014/main" id="{D3C418CE-85D0-E503-8F14-F4EA5F635C37}"/>
              </a:ext>
            </a:extLst>
          </p:cNvPr>
          <p:cNvSpPr/>
          <p:nvPr/>
        </p:nvSpPr>
        <p:spPr>
          <a:xfrm rot="10800000">
            <a:off x="708366" y="4278334"/>
            <a:ext cx="139357" cy="139357"/>
          </a:xfrm>
          <a:prstGeom prst="rtTriangle">
            <a:avLst/>
          </a:prstGeom>
          <a:solidFill>
            <a:schemeClr val="accent1">
              <a:lumMod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Rectangle 39">
            <a:extLst>
              <a:ext uri="{FF2B5EF4-FFF2-40B4-BE49-F238E27FC236}">
                <a16:creationId xmlns:a16="http://schemas.microsoft.com/office/drawing/2014/main" id="{456D611C-5712-F0FD-62CA-90AB5E05E9EF}"/>
              </a:ext>
            </a:extLst>
          </p:cNvPr>
          <p:cNvSpPr/>
          <p:nvPr/>
        </p:nvSpPr>
        <p:spPr>
          <a:xfrm>
            <a:off x="953795" y="4452996"/>
            <a:ext cx="1940510" cy="1188980"/>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a:t>
            </a:r>
          </a:p>
        </p:txBody>
      </p:sp>
      <p:sp>
        <p:nvSpPr>
          <p:cNvPr id="63" name="Rectangle 39">
            <a:extLst>
              <a:ext uri="{FF2B5EF4-FFF2-40B4-BE49-F238E27FC236}">
                <a16:creationId xmlns:a16="http://schemas.microsoft.com/office/drawing/2014/main" id="{9C4358F2-823B-A60B-279A-367337615FB0}"/>
              </a:ext>
            </a:extLst>
          </p:cNvPr>
          <p:cNvSpPr/>
          <p:nvPr/>
        </p:nvSpPr>
        <p:spPr>
          <a:xfrm>
            <a:off x="621175" y="1656543"/>
            <a:ext cx="5029200" cy="628826"/>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单击此处输入你的正文，文字是您思想的提炼请尽量言简意赅的阐述观点，单击此处输入你的正文，文字是您思想的提炼</a:t>
            </a:r>
          </a:p>
        </p:txBody>
      </p:sp>
      <p:sp>
        <p:nvSpPr>
          <p:cNvPr id="64" name="Rectangle 40">
            <a:extLst>
              <a:ext uri="{FF2B5EF4-FFF2-40B4-BE49-F238E27FC236}">
                <a16:creationId xmlns:a16="http://schemas.microsoft.com/office/drawing/2014/main" id="{0525A5A0-FB0F-76C8-656E-FB769129D2CE}"/>
              </a:ext>
            </a:extLst>
          </p:cNvPr>
          <p:cNvSpPr/>
          <p:nvPr/>
        </p:nvSpPr>
        <p:spPr>
          <a:xfrm>
            <a:off x="603792" y="1129224"/>
            <a:ext cx="2031325" cy="461665"/>
          </a:xfrm>
          <a:prstGeom prst="rect">
            <a:avLst/>
          </a:prstGeom>
        </p:spPr>
        <p:txBody>
          <a:bodyPr wrap="none">
            <a:spAutoFit/>
          </a:bodyPr>
          <a:lstStyle/>
          <a:p>
            <a:pPr fontAlgn="auto">
              <a:spcBef>
                <a:spcPts val="0"/>
              </a:spcBef>
              <a:spcAft>
                <a:spcPts val="0"/>
              </a:spcAft>
              <a:defRPr/>
            </a:pPr>
            <a:r>
              <a:rPr lang="zh-CN" altLang="en-US" sz="2400" dirty="0">
                <a:solidFill>
                  <a:schemeClr val="accent1">
                    <a:lumMod val="75000"/>
                  </a:schemeClr>
                </a:solidFill>
                <a:latin typeface="+mj-ea"/>
                <a:ea typeface="+mj-ea"/>
                <a:cs typeface="+mn-ea"/>
                <a:sym typeface="+mn-lt"/>
              </a:rPr>
              <a:t>请添加小标题</a:t>
            </a:r>
            <a:endParaRPr lang="en-US" sz="2400" dirty="0">
              <a:solidFill>
                <a:schemeClr val="accent1">
                  <a:lumMod val="75000"/>
                </a:schemeClr>
              </a:solidFill>
              <a:latin typeface="+mj-ea"/>
              <a:ea typeface="+mj-ea"/>
              <a:cs typeface="+mn-ea"/>
              <a:sym typeface="+mn-lt"/>
            </a:endParaRPr>
          </a:p>
        </p:txBody>
      </p:sp>
      <p:cxnSp>
        <p:nvCxnSpPr>
          <p:cNvPr id="65" name="直接连接符 64">
            <a:extLst>
              <a:ext uri="{FF2B5EF4-FFF2-40B4-BE49-F238E27FC236}">
                <a16:creationId xmlns:a16="http://schemas.microsoft.com/office/drawing/2014/main" id="{890EC881-6107-EF44-8533-AACFEE7E1EB2}"/>
              </a:ext>
            </a:extLst>
          </p:cNvPr>
          <p:cNvCxnSpPr>
            <a:cxnSpLocks/>
          </p:cNvCxnSpPr>
          <p:nvPr/>
        </p:nvCxnSpPr>
        <p:spPr>
          <a:xfrm>
            <a:off x="695326" y="1620441"/>
            <a:ext cx="496888"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矩形: 圆角 56">
            <a:extLst>
              <a:ext uri="{FF2B5EF4-FFF2-40B4-BE49-F238E27FC236}">
                <a16:creationId xmlns:a16="http://schemas.microsoft.com/office/drawing/2014/main" id="{B77296C0-5FD4-4442-1AF0-15E842599D2C}"/>
              </a:ext>
            </a:extLst>
          </p:cNvPr>
          <p:cNvSpPr/>
          <p:nvPr/>
        </p:nvSpPr>
        <p:spPr>
          <a:xfrm>
            <a:off x="3434334" y="3590924"/>
            <a:ext cx="2152650" cy="2308865"/>
          </a:xfrm>
          <a:prstGeom prst="roundRect">
            <a:avLst>
              <a:gd name="adj" fmla="val 9006"/>
            </a:avLst>
          </a:prstGeom>
          <a:solidFill>
            <a:schemeClr val="bg1"/>
          </a:solidFill>
          <a:ln w="15875" cap="flat" cmpd="sng" algn="ctr">
            <a:solidFill>
              <a:schemeClr val="accent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a:extLst>
              <a:ext uri="{FF2B5EF4-FFF2-40B4-BE49-F238E27FC236}">
                <a16:creationId xmlns:a16="http://schemas.microsoft.com/office/drawing/2014/main" id="{96F41598-D3B5-F90F-9413-A3308CF72C86}"/>
              </a:ext>
            </a:extLst>
          </p:cNvPr>
          <p:cNvGrpSpPr/>
          <p:nvPr/>
        </p:nvGrpSpPr>
        <p:grpSpPr>
          <a:xfrm>
            <a:off x="3294976" y="3784973"/>
            <a:ext cx="1752817" cy="493363"/>
            <a:chOff x="3270592" y="4013573"/>
            <a:chExt cx="1752817" cy="493363"/>
          </a:xfrm>
          <a:solidFill>
            <a:schemeClr val="accent1">
              <a:lumMod val="75000"/>
            </a:schemeClr>
          </a:solidFill>
          <a:effectLst>
            <a:outerShdw blurRad="190500" dist="127000" dir="2700000" algn="tl" rotWithShape="0">
              <a:schemeClr val="accent1">
                <a:lumMod val="50000"/>
                <a:alpha val="20000"/>
              </a:schemeClr>
            </a:outerShdw>
          </a:effectLst>
        </p:grpSpPr>
        <p:sp>
          <p:nvSpPr>
            <p:cNvPr id="59" name="矩形 58">
              <a:extLst>
                <a:ext uri="{FF2B5EF4-FFF2-40B4-BE49-F238E27FC236}">
                  <a16:creationId xmlns:a16="http://schemas.microsoft.com/office/drawing/2014/main" id="{D35EAE7D-2393-29E7-0E63-1CF30AB1B97F}"/>
                </a:ext>
              </a:extLst>
            </p:cNvPr>
            <p:cNvSpPr/>
            <p:nvPr/>
          </p:nvSpPr>
          <p:spPr>
            <a:xfrm>
              <a:off x="3270592" y="4013573"/>
              <a:ext cx="1577634" cy="493363"/>
            </a:xfrm>
            <a:prstGeom prst="rect">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直角三角形 59">
              <a:extLst>
                <a:ext uri="{FF2B5EF4-FFF2-40B4-BE49-F238E27FC236}">
                  <a16:creationId xmlns:a16="http://schemas.microsoft.com/office/drawing/2014/main" id="{E1AD4D38-C4DB-963D-68E9-8615F26C94FD}"/>
                </a:ext>
              </a:extLst>
            </p:cNvPr>
            <p:cNvSpPr/>
            <p:nvPr/>
          </p:nvSpPr>
          <p:spPr>
            <a:xfrm rot="13500000">
              <a:off x="4669827" y="4085193"/>
              <a:ext cx="353582" cy="353582"/>
            </a:xfrm>
            <a:prstGeom prst="rtTriangle">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1" name="直角三角形 60">
            <a:extLst>
              <a:ext uri="{FF2B5EF4-FFF2-40B4-BE49-F238E27FC236}">
                <a16:creationId xmlns:a16="http://schemas.microsoft.com/office/drawing/2014/main" id="{48C2A9AA-392A-6C09-C746-7963CBA2886A}"/>
              </a:ext>
            </a:extLst>
          </p:cNvPr>
          <p:cNvSpPr/>
          <p:nvPr/>
        </p:nvSpPr>
        <p:spPr>
          <a:xfrm rot="10800000">
            <a:off x="3294975" y="4278334"/>
            <a:ext cx="139357" cy="139357"/>
          </a:xfrm>
          <a:prstGeom prst="rtTriangle">
            <a:avLst/>
          </a:prstGeom>
          <a:solidFill>
            <a:schemeClr val="accent1">
              <a:lumMod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Rectangle 39">
            <a:extLst>
              <a:ext uri="{FF2B5EF4-FFF2-40B4-BE49-F238E27FC236}">
                <a16:creationId xmlns:a16="http://schemas.microsoft.com/office/drawing/2014/main" id="{7ACFD1AD-DEAF-C476-7B70-1C7783C0EABE}"/>
              </a:ext>
            </a:extLst>
          </p:cNvPr>
          <p:cNvSpPr/>
          <p:nvPr/>
        </p:nvSpPr>
        <p:spPr>
          <a:xfrm>
            <a:off x="3540404" y="4452996"/>
            <a:ext cx="1940510" cy="1188980"/>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a:t>
            </a:r>
          </a:p>
        </p:txBody>
      </p:sp>
      <p:sp>
        <p:nvSpPr>
          <p:cNvPr id="66" name="Rectangle 40">
            <a:extLst>
              <a:ext uri="{FF2B5EF4-FFF2-40B4-BE49-F238E27FC236}">
                <a16:creationId xmlns:a16="http://schemas.microsoft.com/office/drawing/2014/main" id="{4B571386-F8CE-6FBA-AC90-A56E3C10E3D7}"/>
              </a:ext>
            </a:extLst>
          </p:cNvPr>
          <p:cNvSpPr/>
          <p:nvPr/>
        </p:nvSpPr>
        <p:spPr>
          <a:xfrm>
            <a:off x="3376920" y="3846988"/>
            <a:ext cx="1569660" cy="369332"/>
          </a:xfrm>
          <a:prstGeom prst="rect">
            <a:avLst/>
          </a:prstGeom>
        </p:spPr>
        <p:txBody>
          <a:bodyPr wrap="none">
            <a:spAutoFit/>
          </a:bodyPr>
          <a:lstStyle/>
          <a:p>
            <a:pPr fontAlgn="auto">
              <a:spcBef>
                <a:spcPts val="0"/>
              </a:spcBef>
              <a:spcAft>
                <a:spcPts val="0"/>
              </a:spcAft>
              <a:defRPr/>
            </a:pPr>
            <a:r>
              <a:rPr lang="zh-CN" altLang="en-US" dirty="0">
                <a:solidFill>
                  <a:schemeClr val="bg1"/>
                </a:solidFill>
                <a:latin typeface="+mj-ea"/>
                <a:ea typeface="+mj-ea"/>
                <a:cs typeface="+mn-ea"/>
                <a:sym typeface="+mn-lt"/>
              </a:rPr>
              <a:t>请添加小标题</a:t>
            </a:r>
            <a:endParaRPr lang="en-US" dirty="0">
              <a:solidFill>
                <a:schemeClr val="bg1"/>
              </a:solidFill>
              <a:latin typeface="+mj-ea"/>
              <a:ea typeface="+mj-ea"/>
              <a:cs typeface="+mn-ea"/>
              <a:sym typeface="+mn-lt"/>
            </a:endParaRPr>
          </a:p>
        </p:txBody>
      </p:sp>
      <p:sp>
        <p:nvSpPr>
          <p:cNvPr id="67" name="Rectangle 40">
            <a:extLst>
              <a:ext uri="{FF2B5EF4-FFF2-40B4-BE49-F238E27FC236}">
                <a16:creationId xmlns:a16="http://schemas.microsoft.com/office/drawing/2014/main" id="{99D11CA7-1F3D-C93A-B6AA-CA97F0B5A49A}"/>
              </a:ext>
            </a:extLst>
          </p:cNvPr>
          <p:cNvSpPr/>
          <p:nvPr/>
        </p:nvSpPr>
        <p:spPr>
          <a:xfrm>
            <a:off x="790311" y="3846988"/>
            <a:ext cx="1569660" cy="369332"/>
          </a:xfrm>
          <a:prstGeom prst="rect">
            <a:avLst/>
          </a:prstGeom>
        </p:spPr>
        <p:txBody>
          <a:bodyPr wrap="none">
            <a:spAutoFit/>
          </a:bodyPr>
          <a:lstStyle/>
          <a:p>
            <a:pPr fontAlgn="auto">
              <a:spcBef>
                <a:spcPts val="0"/>
              </a:spcBef>
              <a:spcAft>
                <a:spcPts val="0"/>
              </a:spcAft>
              <a:defRPr/>
            </a:pPr>
            <a:r>
              <a:rPr lang="zh-CN" altLang="en-US" dirty="0">
                <a:solidFill>
                  <a:schemeClr val="bg1"/>
                </a:solidFill>
                <a:latin typeface="+mj-ea"/>
                <a:ea typeface="+mj-ea"/>
                <a:cs typeface="+mn-ea"/>
                <a:sym typeface="+mn-lt"/>
              </a:rPr>
              <a:t>请添加小标题</a:t>
            </a:r>
            <a:endParaRPr lang="en-US" dirty="0">
              <a:solidFill>
                <a:schemeClr val="bg1"/>
              </a:solidFill>
              <a:latin typeface="+mj-ea"/>
              <a:ea typeface="+mj-ea"/>
              <a:cs typeface="+mn-ea"/>
              <a:sym typeface="+mn-lt"/>
            </a:endParaRPr>
          </a:p>
        </p:txBody>
      </p:sp>
      <p:grpSp>
        <p:nvGrpSpPr>
          <p:cNvPr id="17" name="组合 16">
            <a:extLst>
              <a:ext uri="{FF2B5EF4-FFF2-40B4-BE49-F238E27FC236}">
                <a16:creationId xmlns:a16="http://schemas.microsoft.com/office/drawing/2014/main" id="{B2D7A559-7EA8-29E1-6BA9-66A0B005C11B}"/>
              </a:ext>
            </a:extLst>
          </p:cNvPr>
          <p:cNvGrpSpPr/>
          <p:nvPr/>
        </p:nvGrpSpPr>
        <p:grpSpPr>
          <a:xfrm>
            <a:off x="6316930" y="1457325"/>
            <a:ext cx="685800" cy="685800"/>
            <a:chOff x="6327090" y="1457325"/>
            <a:chExt cx="685800" cy="685800"/>
          </a:xfrm>
        </p:grpSpPr>
        <p:sp>
          <p:nvSpPr>
            <p:cNvPr id="38" name="矩形: 圆角 37">
              <a:extLst>
                <a:ext uri="{FF2B5EF4-FFF2-40B4-BE49-F238E27FC236}">
                  <a16:creationId xmlns:a16="http://schemas.microsoft.com/office/drawing/2014/main" id="{BCC38932-8476-3E23-155B-0BC93797D313}"/>
                </a:ext>
              </a:extLst>
            </p:cNvPr>
            <p:cNvSpPr/>
            <p:nvPr/>
          </p:nvSpPr>
          <p:spPr>
            <a:xfrm>
              <a:off x="6327090" y="1457325"/>
              <a:ext cx="685800" cy="685800"/>
            </a:xfrm>
            <a:prstGeom prst="round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3212FF2D-BD24-E856-93B6-6C04F9D109E1}"/>
                </a:ext>
              </a:extLst>
            </p:cNvPr>
            <p:cNvSpPr/>
            <p:nvPr/>
          </p:nvSpPr>
          <p:spPr>
            <a:xfrm>
              <a:off x="6463624" y="1631144"/>
              <a:ext cx="445726" cy="331106"/>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4" name="组合 13">
            <a:extLst>
              <a:ext uri="{FF2B5EF4-FFF2-40B4-BE49-F238E27FC236}">
                <a16:creationId xmlns:a16="http://schemas.microsoft.com/office/drawing/2014/main" id="{35B14226-8557-F59F-CD06-07BACE46942D}"/>
              </a:ext>
            </a:extLst>
          </p:cNvPr>
          <p:cNvGrpSpPr/>
          <p:nvPr/>
        </p:nvGrpSpPr>
        <p:grpSpPr>
          <a:xfrm>
            <a:off x="6316930" y="4800600"/>
            <a:ext cx="685800" cy="685800"/>
            <a:chOff x="6327090" y="4800600"/>
            <a:chExt cx="685800" cy="685800"/>
          </a:xfrm>
        </p:grpSpPr>
        <p:sp>
          <p:nvSpPr>
            <p:cNvPr id="48" name="矩形: 圆角 47">
              <a:extLst>
                <a:ext uri="{FF2B5EF4-FFF2-40B4-BE49-F238E27FC236}">
                  <a16:creationId xmlns:a16="http://schemas.microsoft.com/office/drawing/2014/main" id="{38679F2F-D0A9-5271-333B-74CC7F39C516}"/>
                </a:ext>
              </a:extLst>
            </p:cNvPr>
            <p:cNvSpPr/>
            <p:nvPr/>
          </p:nvSpPr>
          <p:spPr>
            <a:xfrm>
              <a:off x="6327090" y="4800600"/>
              <a:ext cx="685800" cy="685800"/>
            </a:xfrm>
            <a:prstGeom prst="round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iconfont-11843-5650931">
              <a:extLst>
                <a:ext uri="{FF2B5EF4-FFF2-40B4-BE49-F238E27FC236}">
                  <a16:creationId xmlns:a16="http://schemas.microsoft.com/office/drawing/2014/main" id="{88802E25-3E20-1C56-5CDC-247F80C73645}"/>
                </a:ext>
              </a:extLst>
            </p:cNvPr>
            <p:cNvSpPr/>
            <p:nvPr/>
          </p:nvSpPr>
          <p:spPr>
            <a:xfrm>
              <a:off x="6463624" y="4919584"/>
              <a:ext cx="412732" cy="447832"/>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grpSp>
      <p:grpSp>
        <p:nvGrpSpPr>
          <p:cNvPr id="16" name="组合 15">
            <a:extLst>
              <a:ext uri="{FF2B5EF4-FFF2-40B4-BE49-F238E27FC236}">
                <a16:creationId xmlns:a16="http://schemas.microsoft.com/office/drawing/2014/main" id="{4BBC11D6-CF92-E0D1-C472-F3E5E86EC8F8}"/>
              </a:ext>
            </a:extLst>
          </p:cNvPr>
          <p:cNvGrpSpPr/>
          <p:nvPr/>
        </p:nvGrpSpPr>
        <p:grpSpPr>
          <a:xfrm>
            <a:off x="6316930" y="3123883"/>
            <a:ext cx="685800" cy="685800"/>
            <a:chOff x="6327090" y="3123883"/>
            <a:chExt cx="685800" cy="685800"/>
          </a:xfrm>
        </p:grpSpPr>
        <p:sp>
          <p:nvSpPr>
            <p:cNvPr id="43" name="矩形: 圆角 42">
              <a:extLst>
                <a:ext uri="{FF2B5EF4-FFF2-40B4-BE49-F238E27FC236}">
                  <a16:creationId xmlns:a16="http://schemas.microsoft.com/office/drawing/2014/main" id="{59DDA5AC-68B5-B4DF-B283-E0A16732566D}"/>
                </a:ext>
              </a:extLst>
            </p:cNvPr>
            <p:cNvSpPr/>
            <p:nvPr/>
          </p:nvSpPr>
          <p:spPr>
            <a:xfrm>
              <a:off x="6327090" y="3123883"/>
              <a:ext cx="685800" cy="685800"/>
            </a:xfrm>
            <a:prstGeom prst="roundRect">
              <a:avLst/>
            </a:prstGeom>
            <a:solidFill>
              <a:schemeClr val="accent1">
                <a:lumMod val="75000"/>
              </a:schemeClr>
            </a:solidFill>
            <a:ln w="12700" cap="flat" cmpd="sng" algn="ctr">
              <a:noFill/>
              <a:prstDash val="solid"/>
              <a:miter lim="800000"/>
            </a:ln>
            <a:effectLst>
              <a:outerShdw blurRad="190500" dist="127000"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iconfont-1039-872583">
              <a:extLst>
                <a:ext uri="{FF2B5EF4-FFF2-40B4-BE49-F238E27FC236}">
                  <a16:creationId xmlns:a16="http://schemas.microsoft.com/office/drawing/2014/main" id="{A7D98F7F-B54F-4DAC-9FC8-92975C9F2CD8}"/>
                </a:ext>
              </a:extLst>
            </p:cNvPr>
            <p:cNvSpPr/>
            <p:nvPr/>
          </p:nvSpPr>
          <p:spPr>
            <a:xfrm>
              <a:off x="6472983" y="3269777"/>
              <a:ext cx="394014" cy="394012"/>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spTree>
    <p:extLst>
      <p:ext uri="{BB962C8B-B14F-4D97-AF65-F5344CB8AC3E}">
        <p14:creationId xmlns:p14="http://schemas.microsoft.com/office/powerpoint/2010/main" val="396073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5F094F9-EBE8-C2B0-BD8C-6A1AE9610910}"/>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工作不足之处</a:t>
            </a:r>
          </a:p>
        </p:txBody>
      </p:sp>
      <p:pic>
        <p:nvPicPr>
          <p:cNvPr id="3" name="图片 2" descr="卡通画&#10;&#10;中度可信度描述已自动生成">
            <a:extLst>
              <a:ext uri="{FF2B5EF4-FFF2-40B4-BE49-F238E27FC236}">
                <a16:creationId xmlns:a16="http://schemas.microsoft.com/office/drawing/2014/main" id="{12B1922A-6CC3-C367-8732-8C841A2ED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42" name="组合 41">
            <a:extLst>
              <a:ext uri="{FF2B5EF4-FFF2-40B4-BE49-F238E27FC236}">
                <a16:creationId xmlns:a16="http://schemas.microsoft.com/office/drawing/2014/main" id="{823B9BF0-518B-88E1-CEE0-FF693AFCCC42}"/>
              </a:ext>
            </a:extLst>
          </p:cNvPr>
          <p:cNvGrpSpPr/>
          <p:nvPr/>
        </p:nvGrpSpPr>
        <p:grpSpPr>
          <a:xfrm>
            <a:off x="635790" y="1467736"/>
            <a:ext cx="10920420" cy="3922528"/>
            <a:chOff x="658124" y="1498118"/>
            <a:chExt cx="10920420" cy="3922528"/>
          </a:xfrm>
        </p:grpSpPr>
        <p:grpSp>
          <p:nvGrpSpPr>
            <p:cNvPr id="41" name="组合 40">
              <a:extLst>
                <a:ext uri="{FF2B5EF4-FFF2-40B4-BE49-F238E27FC236}">
                  <a16:creationId xmlns:a16="http://schemas.microsoft.com/office/drawing/2014/main" id="{3A252633-CCDB-2FC0-CABA-45C241388573}"/>
                </a:ext>
              </a:extLst>
            </p:cNvPr>
            <p:cNvGrpSpPr/>
            <p:nvPr/>
          </p:nvGrpSpPr>
          <p:grpSpPr>
            <a:xfrm>
              <a:off x="658124" y="1498118"/>
              <a:ext cx="4522577" cy="3922528"/>
              <a:chOff x="791334" y="1554477"/>
              <a:chExt cx="4392616" cy="3809810"/>
            </a:xfrm>
          </p:grpSpPr>
          <p:sp>
            <p:nvSpPr>
              <p:cNvPr id="4" name="椭圆 3">
                <a:extLst>
                  <a:ext uri="{FF2B5EF4-FFF2-40B4-BE49-F238E27FC236}">
                    <a16:creationId xmlns:a16="http://schemas.microsoft.com/office/drawing/2014/main" id="{E8065F21-BF37-7637-B4D3-1B4A9F6CA693}"/>
                  </a:ext>
                </a:extLst>
              </p:cNvPr>
              <p:cNvSpPr/>
              <p:nvPr/>
            </p:nvSpPr>
            <p:spPr>
              <a:xfrm>
                <a:off x="2110899" y="1554477"/>
                <a:ext cx="1713191" cy="1713191"/>
              </a:xfrm>
              <a:prstGeom prst="ellipse">
                <a:avLst/>
              </a:prstGeom>
              <a:solidFill>
                <a:schemeClr val="bg1"/>
              </a:solidFill>
              <a:ln w="53975">
                <a:solidFill>
                  <a:schemeClr val="accent1">
                    <a:lumMod val="60000"/>
                    <a:lumOff val="40000"/>
                  </a:schemeClr>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5" name="椭圆 4">
                <a:extLst>
                  <a:ext uri="{FF2B5EF4-FFF2-40B4-BE49-F238E27FC236}">
                    <a16:creationId xmlns:a16="http://schemas.microsoft.com/office/drawing/2014/main" id="{5AC30E7B-0B6E-1C57-B017-C09F464A81DD}"/>
                  </a:ext>
                </a:extLst>
              </p:cNvPr>
              <p:cNvSpPr/>
              <p:nvPr/>
            </p:nvSpPr>
            <p:spPr>
              <a:xfrm>
                <a:off x="2246017" y="1689596"/>
                <a:ext cx="1442954" cy="14429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7" name="椭圆 6">
                <a:extLst>
                  <a:ext uri="{FF2B5EF4-FFF2-40B4-BE49-F238E27FC236}">
                    <a16:creationId xmlns:a16="http://schemas.microsoft.com/office/drawing/2014/main" id="{067219E5-537C-6CCD-5597-024779635B9A}"/>
                  </a:ext>
                </a:extLst>
              </p:cNvPr>
              <p:cNvSpPr/>
              <p:nvPr/>
            </p:nvSpPr>
            <p:spPr>
              <a:xfrm>
                <a:off x="791334" y="3651096"/>
                <a:ext cx="1713191" cy="1713191"/>
              </a:xfrm>
              <a:prstGeom prst="ellipse">
                <a:avLst/>
              </a:prstGeom>
              <a:solidFill>
                <a:schemeClr val="bg1"/>
              </a:solidFill>
              <a:ln w="53975">
                <a:solidFill>
                  <a:schemeClr val="accent1">
                    <a:lumMod val="60000"/>
                    <a:lumOff val="40000"/>
                  </a:schemeClr>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8" name="椭圆 7">
                <a:extLst>
                  <a:ext uri="{FF2B5EF4-FFF2-40B4-BE49-F238E27FC236}">
                    <a16:creationId xmlns:a16="http://schemas.microsoft.com/office/drawing/2014/main" id="{194C477E-B5AF-DD60-9A5A-DAE4258FE2C3}"/>
                  </a:ext>
                </a:extLst>
              </p:cNvPr>
              <p:cNvSpPr/>
              <p:nvPr/>
            </p:nvSpPr>
            <p:spPr>
              <a:xfrm>
                <a:off x="926453" y="3786215"/>
                <a:ext cx="1442954" cy="14429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0" name="椭圆 9">
                <a:extLst>
                  <a:ext uri="{FF2B5EF4-FFF2-40B4-BE49-F238E27FC236}">
                    <a16:creationId xmlns:a16="http://schemas.microsoft.com/office/drawing/2014/main" id="{26FF49BA-972C-D24E-2E84-48616C5442DE}"/>
                  </a:ext>
                </a:extLst>
              </p:cNvPr>
              <p:cNvSpPr/>
              <p:nvPr/>
            </p:nvSpPr>
            <p:spPr>
              <a:xfrm>
                <a:off x="3470759" y="3651096"/>
                <a:ext cx="1713191" cy="1713191"/>
              </a:xfrm>
              <a:prstGeom prst="ellipse">
                <a:avLst/>
              </a:prstGeom>
              <a:solidFill>
                <a:schemeClr val="bg1"/>
              </a:solidFill>
              <a:ln w="53975">
                <a:solidFill>
                  <a:schemeClr val="accent1">
                    <a:lumMod val="60000"/>
                    <a:lumOff val="40000"/>
                  </a:schemeClr>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1" name="椭圆 10">
                <a:extLst>
                  <a:ext uri="{FF2B5EF4-FFF2-40B4-BE49-F238E27FC236}">
                    <a16:creationId xmlns:a16="http://schemas.microsoft.com/office/drawing/2014/main" id="{7FBD80F7-19F7-9000-6960-6F18AA1C1A87}"/>
                  </a:ext>
                </a:extLst>
              </p:cNvPr>
              <p:cNvSpPr/>
              <p:nvPr/>
            </p:nvSpPr>
            <p:spPr>
              <a:xfrm>
                <a:off x="3605878" y="3786215"/>
                <a:ext cx="1442954" cy="14429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dirty="0">
                  <a:solidFill>
                    <a:schemeClr val="bg1"/>
                  </a:solidFill>
                  <a:latin typeface="+mj-ea"/>
                  <a:ea typeface="+mj-ea"/>
                </a:endParaRPr>
              </a:p>
            </p:txBody>
          </p:sp>
          <p:sp>
            <p:nvSpPr>
              <p:cNvPr id="13" name="图形 51">
                <a:extLst>
                  <a:ext uri="{FF2B5EF4-FFF2-40B4-BE49-F238E27FC236}">
                    <a16:creationId xmlns:a16="http://schemas.microsoft.com/office/drawing/2014/main" id="{AB1FE5CD-7C98-E9E7-46F8-74039CDB98A8}"/>
                  </a:ext>
                </a:extLst>
              </p:cNvPr>
              <p:cNvSpPr/>
              <p:nvPr/>
            </p:nvSpPr>
            <p:spPr>
              <a:xfrm rot="5400000">
                <a:off x="3531193" y="2845513"/>
                <a:ext cx="754479" cy="800354"/>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lumMod val="75000"/>
                    </a:schemeClr>
                  </a:gs>
                  <a:gs pos="84000">
                    <a:schemeClr val="accent1">
                      <a:lumMod val="75000"/>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图形 51">
                <a:extLst>
                  <a:ext uri="{FF2B5EF4-FFF2-40B4-BE49-F238E27FC236}">
                    <a16:creationId xmlns:a16="http://schemas.microsoft.com/office/drawing/2014/main" id="{0FAB40DD-D14C-A300-D1CB-52CF00E50EC7}"/>
                  </a:ext>
                </a:extLst>
              </p:cNvPr>
              <p:cNvSpPr/>
              <p:nvPr/>
            </p:nvSpPr>
            <p:spPr>
              <a:xfrm rot="13500000">
                <a:off x="2658099" y="4330623"/>
                <a:ext cx="754479" cy="800354"/>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lumMod val="75000"/>
                    </a:schemeClr>
                  </a:gs>
                  <a:gs pos="84000">
                    <a:schemeClr val="accent1">
                      <a:lumMod val="75000"/>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图形 51">
                <a:extLst>
                  <a:ext uri="{FF2B5EF4-FFF2-40B4-BE49-F238E27FC236}">
                    <a16:creationId xmlns:a16="http://schemas.microsoft.com/office/drawing/2014/main" id="{DCD1DC36-5F4B-CD1C-1921-0054CB444BAC}"/>
                  </a:ext>
                </a:extLst>
              </p:cNvPr>
              <p:cNvSpPr/>
              <p:nvPr/>
            </p:nvSpPr>
            <p:spPr>
              <a:xfrm rot="10800000" flipH="1" flipV="1">
                <a:off x="1564340" y="2933090"/>
                <a:ext cx="754479" cy="800354"/>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lumMod val="75000"/>
                    </a:schemeClr>
                  </a:gs>
                  <a:gs pos="84000">
                    <a:schemeClr val="accent1">
                      <a:lumMod val="75000"/>
                      <a:alpha val="0"/>
                    </a:schemeClr>
                  </a:gs>
                </a:gsLst>
                <a:lin ang="8400000" scaled="0"/>
              </a:gradFill>
              <a:ln w="3546"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47">
                <a:extLst>
                  <a:ext uri="{FF2B5EF4-FFF2-40B4-BE49-F238E27FC236}">
                    <a16:creationId xmlns:a16="http://schemas.microsoft.com/office/drawing/2014/main" id="{042AF218-D4D1-1CF2-371E-2DFA0D9A8C0A}"/>
                  </a:ext>
                </a:extLst>
              </p:cNvPr>
              <p:cNvSpPr/>
              <p:nvPr/>
            </p:nvSpPr>
            <p:spPr>
              <a:xfrm>
                <a:off x="1286127" y="4224716"/>
                <a:ext cx="832551" cy="618458"/>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iconfont-11843-5650931">
                <a:extLst>
                  <a:ext uri="{FF2B5EF4-FFF2-40B4-BE49-F238E27FC236}">
                    <a16:creationId xmlns:a16="http://schemas.microsoft.com/office/drawing/2014/main" id="{6C54D709-8433-528E-C6DE-FE5F1C0B4AB7}"/>
                  </a:ext>
                </a:extLst>
              </p:cNvPr>
              <p:cNvSpPr/>
              <p:nvPr/>
            </p:nvSpPr>
            <p:spPr>
              <a:xfrm>
                <a:off x="3946212" y="4086242"/>
                <a:ext cx="776833" cy="842897"/>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sp>
            <p:nvSpPr>
              <p:cNvPr id="50" name="iconfont-1039-872583">
                <a:extLst>
                  <a:ext uri="{FF2B5EF4-FFF2-40B4-BE49-F238E27FC236}">
                    <a16:creationId xmlns:a16="http://schemas.microsoft.com/office/drawing/2014/main" id="{95FF43AD-C9F6-066E-3D9D-9ECE5BD8DF10}"/>
                  </a:ext>
                </a:extLst>
              </p:cNvPr>
              <p:cNvSpPr/>
              <p:nvPr/>
            </p:nvSpPr>
            <p:spPr>
              <a:xfrm>
                <a:off x="2587913" y="2033832"/>
                <a:ext cx="754483" cy="754479"/>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nvGrpSpPr>
            <p:cNvPr id="40" name="组合 39">
              <a:extLst>
                <a:ext uri="{FF2B5EF4-FFF2-40B4-BE49-F238E27FC236}">
                  <a16:creationId xmlns:a16="http://schemas.microsoft.com/office/drawing/2014/main" id="{C1FCE26C-CE01-9CE1-8C92-3460F6D13986}"/>
                </a:ext>
              </a:extLst>
            </p:cNvPr>
            <p:cNvGrpSpPr/>
            <p:nvPr/>
          </p:nvGrpSpPr>
          <p:grpSpPr>
            <a:xfrm>
              <a:off x="5635957" y="1498118"/>
              <a:ext cx="5942587" cy="3922528"/>
              <a:chOff x="5635957" y="1498118"/>
              <a:chExt cx="5942587" cy="3922528"/>
            </a:xfrm>
          </p:grpSpPr>
          <p:sp>
            <p:nvSpPr>
              <p:cNvPr id="16" name="矩形: 圆角 15">
                <a:extLst>
                  <a:ext uri="{FF2B5EF4-FFF2-40B4-BE49-F238E27FC236}">
                    <a16:creationId xmlns:a16="http://schemas.microsoft.com/office/drawing/2014/main" id="{4D81DBC7-1535-3616-CE55-97CB44FAB5EF}"/>
                  </a:ext>
                </a:extLst>
              </p:cNvPr>
              <p:cNvSpPr/>
              <p:nvPr/>
            </p:nvSpPr>
            <p:spPr>
              <a:xfrm>
                <a:off x="5635957" y="1498118"/>
                <a:ext cx="5942587" cy="3922528"/>
              </a:xfrm>
              <a:prstGeom prst="roundRect">
                <a:avLst>
                  <a:gd name="adj" fmla="val 7031"/>
                </a:avLst>
              </a:prstGeom>
              <a:solidFill>
                <a:schemeClr val="bg1"/>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dirty="0">
                  <a:solidFill>
                    <a:schemeClr val="bg1"/>
                  </a:solidFill>
                  <a:latin typeface="+mj-ea"/>
                  <a:ea typeface="+mj-ea"/>
                </a:endParaRPr>
              </a:p>
            </p:txBody>
          </p:sp>
          <p:grpSp>
            <p:nvGrpSpPr>
              <p:cNvPr id="34" name="组合 33">
                <a:extLst>
                  <a:ext uri="{FF2B5EF4-FFF2-40B4-BE49-F238E27FC236}">
                    <a16:creationId xmlns:a16="http://schemas.microsoft.com/office/drawing/2014/main" id="{24E6E1E8-5D8D-42D4-E7E1-12CEF6D97512}"/>
                  </a:ext>
                </a:extLst>
              </p:cNvPr>
              <p:cNvGrpSpPr/>
              <p:nvPr/>
            </p:nvGrpSpPr>
            <p:grpSpPr>
              <a:xfrm>
                <a:off x="6148020" y="1727235"/>
                <a:ext cx="5024072" cy="3452102"/>
                <a:chOff x="6106160" y="1687921"/>
                <a:chExt cx="5024072" cy="3452102"/>
              </a:xfrm>
            </p:grpSpPr>
            <p:grpSp>
              <p:nvGrpSpPr>
                <p:cNvPr id="30" name="组合 29">
                  <a:extLst>
                    <a:ext uri="{FF2B5EF4-FFF2-40B4-BE49-F238E27FC236}">
                      <a16:creationId xmlns:a16="http://schemas.microsoft.com/office/drawing/2014/main" id="{DD9C99AF-DBDA-483B-CEEB-BCBD26A0648D}"/>
                    </a:ext>
                  </a:extLst>
                </p:cNvPr>
                <p:cNvGrpSpPr/>
                <p:nvPr/>
              </p:nvGrpSpPr>
              <p:grpSpPr>
                <a:xfrm>
                  <a:off x="6106160" y="1687921"/>
                  <a:ext cx="5024072" cy="862239"/>
                  <a:chOff x="6106160" y="1687921"/>
                  <a:chExt cx="5024072" cy="862239"/>
                </a:xfrm>
              </p:grpSpPr>
              <p:sp>
                <p:nvSpPr>
                  <p:cNvPr id="17" name="文本框 43">
                    <a:extLst>
                      <a:ext uri="{FF2B5EF4-FFF2-40B4-BE49-F238E27FC236}">
                        <a16:creationId xmlns:a16="http://schemas.microsoft.com/office/drawing/2014/main" id="{CD18324F-BB52-3986-FC93-20A07FAD9098}"/>
                      </a:ext>
                    </a:extLst>
                  </p:cNvPr>
                  <p:cNvSpPr txBox="1"/>
                  <p:nvPr/>
                </p:nvSpPr>
                <p:spPr>
                  <a:xfrm>
                    <a:off x="6396217" y="1687921"/>
                    <a:ext cx="1538883"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lumMod val="75000"/>
                          </a:schemeClr>
                        </a:solidFill>
                        <a:latin typeface="+mj-ea"/>
                        <a:ea typeface="+mj-ea"/>
                      </a:rPr>
                      <a:t>请添加小标题</a:t>
                    </a:r>
                  </a:p>
                </p:txBody>
              </p:sp>
              <p:sp>
                <p:nvSpPr>
                  <p:cNvPr id="18" name="文本框 44">
                    <a:extLst>
                      <a:ext uri="{FF2B5EF4-FFF2-40B4-BE49-F238E27FC236}">
                        <a16:creationId xmlns:a16="http://schemas.microsoft.com/office/drawing/2014/main" id="{A031CC77-6E52-A963-E9FB-925235A394FC}"/>
                      </a:ext>
                    </a:extLst>
                  </p:cNvPr>
                  <p:cNvSpPr txBox="1"/>
                  <p:nvPr/>
                </p:nvSpPr>
                <p:spPr>
                  <a:xfrm>
                    <a:off x="6411457" y="2013666"/>
                    <a:ext cx="4718775" cy="53649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a:t>
                    </a:r>
                    <a:endParaRPr lang="zh-CN" altLang="en-US" sz="1400" b="0" dirty="0">
                      <a:solidFill>
                        <a:schemeClr val="tx1">
                          <a:lumMod val="75000"/>
                          <a:lumOff val="25000"/>
                        </a:schemeClr>
                      </a:solidFill>
                      <a:effectLst/>
                      <a:latin typeface="+mn-ea"/>
                    </a:endParaRPr>
                  </a:p>
                </p:txBody>
              </p:sp>
              <p:sp>
                <p:nvSpPr>
                  <p:cNvPr id="19" name="椭圆 18">
                    <a:extLst>
                      <a:ext uri="{FF2B5EF4-FFF2-40B4-BE49-F238E27FC236}">
                        <a16:creationId xmlns:a16="http://schemas.microsoft.com/office/drawing/2014/main" id="{295C1D07-9A80-DD2D-07C9-6858E86F28AA}"/>
                      </a:ext>
                    </a:extLst>
                  </p:cNvPr>
                  <p:cNvSpPr/>
                  <p:nvPr/>
                </p:nvSpPr>
                <p:spPr>
                  <a:xfrm>
                    <a:off x="6106160" y="1726755"/>
                    <a:ext cx="193485" cy="193485"/>
                  </a:xfrm>
                  <a:prstGeom prst="ellipse">
                    <a:avLst/>
                  </a:prstGeom>
                  <a:solidFill>
                    <a:schemeClr val="accent1">
                      <a:lumMod val="75000"/>
                    </a:schemeClr>
                  </a:solidFill>
                  <a:ln>
                    <a:solidFill>
                      <a:schemeClr val="accent1">
                        <a:lumMod val="75000"/>
                      </a:schemeClr>
                    </a:solidFill>
                  </a:ln>
                  <a:effectLst>
                    <a:outerShdw dist="38100" dir="2700000" algn="tl" rotWithShape="0">
                      <a:schemeClr val="accent1">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cxnSp>
              <p:nvCxnSpPr>
                <p:cNvPr id="26" name="直接连接符 25">
                  <a:extLst>
                    <a:ext uri="{FF2B5EF4-FFF2-40B4-BE49-F238E27FC236}">
                      <a16:creationId xmlns:a16="http://schemas.microsoft.com/office/drawing/2014/main" id="{3EF462B4-7571-D224-837E-0A8C082E5634}"/>
                    </a:ext>
                  </a:extLst>
                </p:cNvPr>
                <p:cNvCxnSpPr>
                  <a:cxnSpLocks/>
                </p:cNvCxnSpPr>
                <p:nvPr/>
              </p:nvCxnSpPr>
              <p:spPr>
                <a:xfrm>
                  <a:off x="6111083" y="2775646"/>
                  <a:ext cx="492305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1B60839-E96E-E7B2-ABD5-B7D97D5D85B8}"/>
                    </a:ext>
                  </a:extLst>
                </p:cNvPr>
                <p:cNvCxnSpPr>
                  <a:cxnSpLocks/>
                </p:cNvCxnSpPr>
                <p:nvPr/>
              </p:nvCxnSpPr>
              <p:spPr>
                <a:xfrm>
                  <a:off x="6111083" y="4073494"/>
                  <a:ext cx="492305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F661D733-9733-4C1B-276F-5DA3ABF83289}"/>
                    </a:ext>
                  </a:extLst>
                </p:cNvPr>
                <p:cNvGrpSpPr/>
                <p:nvPr/>
              </p:nvGrpSpPr>
              <p:grpSpPr>
                <a:xfrm>
                  <a:off x="6106160" y="2986353"/>
                  <a:ext cx="5024072" cy="862239"/>
                  <a:chOff x="6106160" y="2981571"/>
                  <a:chExt cx="5024072" cy="862239"/>
                </a:xfrm>
              </p:grpSpPr>
              <p:sp>
                <p:nvSpPr>
                  <p:cNvPr id="20" name="文本框 48">
                    <a:extLst>
                      <a:ext uri="{FF2B5EF4-FFF2-40B4-BE49-F238E27FC236}">
                        <a16:creationId xmlns:a16="http://schemas.microsoft.com/office/drawing/2014/main" id="{51D70401-1982-B2E1-7746-1EAF690A2381}"/>
                      </a:ext>
                    </a:extLst>
                  </p:cNvPr>
                  <p:cNvSpPr txBox="1"/>
                  <p:nvPr/>
                </p:nvSpPr>
                <p:spPr>
                  <a:xfrm>
                    <a:off x="6396217" y="2981571"/>
                    <a:ext cx="1538883"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lumMod val="75000"/>
                          </a:schemeClr>
                        </a:solidFill>
                        <a:latin typeface="+mj-ea"/>
                        <a:ea typeface="+mj-ea"/>
                      </a:rPr>
                      <a:t>请添加小标题</a:t>
                    </a:r>
                  </a:p>
                </p:txBody>
              </p:sp>
              <p:sp>
                <p:nvSpPr>
                  <p:cNvPr id="21" name="文本框 49">
                    <a:extLst>
                      <a:ext uri="{FF2B5EF4-FFF2-40B4-BE49-F238E27FC236}">
                        <a16:creationId xmlns:a16="http://schemas.microsoft.com/office/drawing/2014/main" id="{03EA9FA8-E519-2E6C-334C-BDBD06D59F6D}"/>
                      </a:ext>
                    </a:extLst>
                  </p:cNvPr>
                  <p:cNvSpPr txBox="1"/>
                  <p:nvPr/>
                </p:nvSpPr>
                <p:spPr>
                  <a:xfrm>
                    <a:off x="6411457" y="3307316"/>
                    <a:ext cx="4718775" cy="53649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a:t>
                    </a:r>
                    <a:endParaRPr lang="zh-CN" altLang="en-US" sz="1400" b="0" dirty="0">
                      <a:solidFill>
                        <a:schemeClr val="tx1">
                          <a:lumMod val="75000"/>
                          <a:lumOff val="25000"/>
                        </a:schemeClr>
                      </a:solidFill>
                      <a:effectLst/>
                      <a:latin typeface="+mn-ea"/>
                    </a:endParaRPr>
                  </a:p>
                </p:txBody>
              </p:sp>
              <p:sp>
                <p:nvSpPr>
                  <p:cNvPr id="28" name="椭圆 27">
                    <a:extLst>
                      <a:ext uri="{FF2B5EF4-FFF2-40B4-BE49-F238E27FC236}">
                        <a16:creationId xmlns:a16="http://schemas.microsoft.com/office/drawing/2014/main" id="{3C88BE86-0FF6-41D2-37AC-07D7691ACCD3}"/>
                      </a:ext>
                    </a:extLst>
                  </p:cNvPr>
                  <p:cNvSpPr/>
                  <p:nvPr/>
                </p:nvSpPr>
                <p:spPr>
                  <a:xfrm>
                    <a:off x="6106160" y="3016674"/>
                    <a:ext cx="193485" cy="193485"/>
                  </a:xfrm>
                  <a:prstGeom prst="ellipse">
                    <a:avLst/>
                  </a:prstGeom>
                  <a:solidFill>
                    <a:schemeClr val="accent1">
                      <a:lumMod val="75000"/>
                    </a:schemeClr>
                  </a:solidFill>
                  <a:ln>
                    <a:solidFill>
                      <a:schemeClr val="accent1">
                        <a:lumMod val="75000"/>
                      </a:schemeClr>
                    </a:solidFill>
                  </a:ln>
                  <a:effectLst>
                    <a:outerShdw dist="38100" dir="2700000" algn="tl" rotWithShape="0">
                      <a:schemeClr val="accent1">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grpSp>
              <p:nvGrpSpPr>
                <p:cNvPr id="32" name="组合 31">
                  <a:extLst>
                    <a:ext uri="{FF2B5EF4-FFF2-40B4-BE49-F238E27FC236}">
                      <a16:creationId xmlns:a16="http://schemas.microsoft.com/office/drawing/2014/main" id="{7FCDDDCA-EB24-DA91-926B-B7FB9E75AB8B}"/>
                    </a:ext>
                  </a:extLst>
                </p:cNvPr>
                <p:cNvGrpSpPr/>
                <p:nvPr/>
              </p:nvGrpSpPr>
              <p:grpSpPr>
                <a:xfrm>
                  <a:off x="6106160" y="4284784"/>
                  <a:ext cx="5024072" cy="855239"/>
                  <a:chOff x="6106160" y="4284784"/>
                  <a:chExt cx="5024072" cy="855239"/>
                </a:xfrm>
              </p:grpSpPr>
              <p:sp>
                <p:nvSpPr>
                  <p:cNvPr id="23" name="文本框 52">
                    <a:extLst>
                      <a:ext uri="{FF2B5EF4-FFF2-40B4-BE49-F238E27FC236}">
                        <a16:creationId xmlns:a16="http://schemas.microsoft.com/office/drawing/2014/main" id="{12A03D13-8137-0E6F-128B-FC7D7C4C8078}"/>
                      </a:ext>
                    </a:extLst>
                  </p:cNvPr>
                  <p:cNvSpPr txBox="1"/>
                  <p:nvPr/>
                </p:nvSpPr>
                <p:spPr>
                  <a:xfrm>
                    <a:off x="6396217" y="4284784"/>
                    <a:ext cx="1538883"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lumMod val="75000"/>
                          </a:schemeClr>
                        </a:solidFill>
                        <a:latin typeface="+mj-ea"/>
                        <a:ea typeface="+mj-ea"/>
                      </a:rPr>
                      <a:t>请添加小标题</a:t>
                    </a:r>
                  </a:p>
                </p:txBody>
              </p:sp>
              <p:sp>
                <p:nvSpPr>
                  <p:cNvPr id="24" name="文本框 53">
                    <a:extLst>
                      <a:ext uri="{FF2B5EF4-FFF2-40B4-BE49-F238E27FC236}">
                        <a16:creationId xmlns:a16="http://schemas.microsoft.com/office/drawing/2014/main" id="{355EF717-1146-27BA-FDC4-35190D800232}"/>
                      </a:ext>
                    </a:extLst>
                  </p:cNvPr>
                  <p:cNvSpPr txBox="1"/>
                  <p:nvPr/>
                </p:nvSpPr>
                <p:spPr>
                  <a:xfrm>
                    <a:off x="6411457" y="4603529"/>
                    <a:ext cx="4718775" cy="53649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b="0" dirty="0">
                        <a:solidFill>
                          <a:schemeClr val="tx1">
                            <a:lumMod val="75000"/>
                            <a:lumOff val="25000"/>
                          </a:schemeClr>
                        </a:solidFill>
                        <a:effectLst/>
                        <a:latin typeface="+mn-ea"/>
                      </a:rPr>
                      <a:t>单击此处输入你的正文，文字是您思想的提炼请尽量言简意赅的阐述观点，</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a:t>
                    </a:r>
                    <a:endParaRPr lang="zh-CN" altLang="en-US" sz="1400" b="0" dirty="0">
                      <a:solidFill>
                        <a:schemeClr val="tx1">
                          <a:lumMod val="75000"/>
                          <a:lumOff val="25000"/>
                        </a:schemeClr>
                      </a:solidFill>
                      <a:effectLst/>
                      <a:latin typeface="+mn-ea"/>
                    </a:endParaRPr>
                  </a:p>
                </p:txBody>
              </p:sp>
              <p:sp>
                <p:nvSpPr>
                  <p:cNvPr id="29" name="椭圆 28">
                    <a:extLst>
                      <a:ext uri="{FF2B5EF4-FFF2-40B4-BE49-F238E27FC236}">
                        <a16:creationId xmlns:a16="http://schemas.microsoft.com/office/drawing/2014/main" id="{AF75DEEF-3CDE-1BBB-74C2-821DA0EC70B6}"/>
                      </a:ext>
                    </a:extLst>
                  </p:cNvPr>
                  <p:cNvSpPr/>
                  <p:nvPr/>
                </p:nvSpPr>
                <p:spPr>
                  <a:xfrm>
                    <a:off x="6106160" y="4326689"/>
                    <a:ext cx="193485" cy="193485"/>
                  </a:xfrm>
                  <a:prstGeom prst="ellipse">
                    <a:avLst/>
                  </a:prstGeom>
                  <a:solidFill>
                    <a:schemeClr val="accent1">
                      <a:lumMod val="75000"/>
                    </a:schemeClr>
                  </a:solidFill>
                  <a:ln>
                    <a:solidFill>
                      <a:schemeClr val="accent1">
                        <a:lumMod val="75000"/>
                      </a:schemeClr>
                    </a:solidFill>
                  </a:ln>
                  <a:effectLst>
                    <a:outerShdw dist="38100" dir="2700000" algn="tl" rotWithShape="0">
                      <a:schemeClr val="accent1">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grpSp>
          </p:grpSp>
        </p:grpSp>
      </p:grpSp>
    </p:spTree>
    <p:extLst>
      <p:ext uri="{BB962C8B-B14F-4D97-AF65-F5344CB8AC3E}">
        <p14:creationId xmlns:p14="http://schemas.microsoft.com/office/powerpoint/2010/main" val="3288082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a:extLst>
              <a:ext uri="{FF2B5EF4-FFF2-40B4-BE49-F238E27FC236}">
                <a16:creationId xmlns:a16="http://schemas.microsoft.com/office/drawing/2014/main" id="{CACDC0FF-5E2B-0E46-4FE0-C2A3BAE50623}"/>
              </a:ext>
            </a:extLst>
          </p:cNvPr>
          <p:cNvGrpSpPr/>
          <p:nvPr/>
        </p:nvGrpSpPr>
        <p:grpSpPr>
          <a:xfrm>
            <a:off x="5388712" y="2320520"/>
            <a:ext cx="1414576" cy="2216959"/>
            <a:chOff x="5478278" y="2318084"/>
            <a:chExt cx="1414576" cy="2216959"/>
          </a:xfrm>
        </p:grpSpPr>
        <p:grpSp>
          <p:nvGrpSpPr>
            <p:cNvPr id="51" name="组合 50">
              <a:extLst>
                <a:ext uri="{FF2B5EF4-FFF2-40B4-BE49-F238E27FC236}">
                  <a16:creationId xmlns:a16="http://schemas.microsoft.com/office/drawing/2014/main" id="{903442EA-79EF-FD1E-3F2D-872315FFFE84}"/>
                </a:ext>
              </a:extLst>
            </p:cNvPr>
            <p:cNvGrpSpPr/>
            <p:nvPr/>
          </p:nvGrpSpPr>
          <p:grpSpPr>
            <a:xfrm>
              <a:off x="5478278" y="4365652"/>
              <a:ext cx="1414576" cy="169391"/>
              <a:chOff x="3478790" y="1178192"/>
              <a:chExt cx="1414576" cy="169391"/>
            </a:xfrm>
          </p:grpSpPr>
          <p:sp>
            <p:nvSpPr>
              <p:cNvPr id="52" name="任意多边形: 形状 51">
                <a:extLst>
                  <a:ext uri="{FF2B5EF4-FFF2-40B4-BE49-F238E27FC236}">
                    <a16:creationId xmlns:a16="http://schemas.microsoft.com/office/drawing/2014/main" id="{72247C0E-5DC3-4CE0-9AC4-83E31CB9407B}"/>
                  </a:ext>
                </a:extLst>
              </p:cNvPr>
              <p:cNvSpPr/>
              <p:nvPr/>
            </p:nvSpPr>
            <p:spPr>
              <a:xfrm>
                <a:off x="3478790" y="1240142"/>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E2BF45B9-6492-F0F7-05E4-D1B2BD117761}"/>
                  </a:ext>
                </a:extLst>
              </p:cNvPr>
              <p:cNvSpPr/>
              <p:nvPr/>
            </p:nvSpPr>
            <p:spPr>
              <a:xfrm>
                <a:off x="3478790" y="1178192"/>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grpSp>
        <p:grpSp>
          <p:nvGrpSpPr>
            <p:cNvPr id="50" name="组合 49">
              <a:extLst>
                <a:ext uri="{FF2B5EF4-FFF2-40B4-BE49-F238E27FC236}">
                  <a16:creationId xmlns:a16="http://schemas.microsoft.com/office/drawing/2014/main" id="{EF893AB6-D33B-B2A3-D7FC-3086322E8980}"/>
                </a:ext>
              </a:extLst>
            </p:cNvPr>
            <p:cNvGrpSpPr/>
            <p:nvPr/>
          </p:nvGrpSpPr>
          <p:grpSpPr>
            <a:xfrm>
              <a:off x="5478278" y="3341868"/>
              <a:ext cx="1414576" cy="169391"/>
              <a:chOff x="3478790" y="1178192"/>
              <a:chExt cx="1414576" cy="169391"/>
            </a:xfrm>
          </p:grpSpPr>
          <p:sp>
            <p:nvSpPr>
              <p:cNvPr id="44" name="任意多边形: 形状 43">
                <a:extLst>
                  <a:ext uri="{FF2B5EF4-FFF2-40B4-BE49-F238E27FC236}">
                    <a16:creationId xmlns:a16="http://schemas.microsoft.com/office/drawing/2014/main" id="{27D69FA3-774F-1AE3-38D0-C3539C4FAE3F}"/>
                  </a:ext>
                </a:extLst>
              </p:cNvPr>
              <p:cNvSpPr/>
              <p:nvPr/>
            </p:nvSpPr>
            <p:spPr>
              <a:xfrm>
                <a:off x="3478790" y="1240142"/>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3C7830F7-44F7-FD45-51A5-AB8AE034C97A}"/>
                  </a:ext>
                </a:extLst>
              </p:cNvPr>
              <p:cNvSpPr/>
              <p:nvPr/>
            </p:nvSpPr>
            <p:spPr>
              <a:xfrm>
                <a:off x="3478790" y="1178192"/>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grpSp>
        <p:grpSp>
          <p:nvGrpSpPr>
            <p:cNvPr id="49" name="组合 48">
              <a:extLst>
                <a:ext uri="{FF2B5EF4-FFF2-40B4-BE49-F238E27FC236}">
                  <a16:creationId xmlns:a16="http://schemas.microsoft.com/office/drawing/2014/main" id="{D820DA90-44E0-74F1-B538-4E87D4E87573}"/>
                </a:ext>
              </a:extLst>
            </p:cNvPr>
            <p:cNvGrpSpPr/>
            <p:nvPr/>
          </p:nvGrpSpPr>
          <p:grpSpPr>
            <a:xfrm>
              <a:off x="5478278" y="2318084"/>
              <a:ext cx="1414576" cy="169391"/>
              <a:chOff x="5388712" y="1011123"/>
              <a:chExt cx="1414576" cy="169391"/>
            </a:xfrm>
          </p:grpSpPr>
          <p:sp>
            <p:nvSpPr>
              <p:cNvPr id="47" name="任意多边形: 形状 46">
                <a:extLst>
                  <a:ext uri="{FF2B5EF4-FFF2-40B4-BE49-F238E27FC236}">
                    <a16:creationId xmlns:a16="http://schemas.microsoft.com/office/drawing/2014/main" id="{B390D554-8B9D-761D-9055-60799F0B15A8}"/>
                  </a:ext>
                </a:extLst>
              </p:cNvPr>
              <p:cNvSpPr/>
              <p:nvPr/>
            </p:nvSpPr>
            <p:spPr>
              <a:xfrm>
                <a:off x="5388712" y="1073073"/>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EDD072C4-DC4D-4BFB-09BB-472CA01640E2}"/>
                  </a:ext>
                </a:extLst>
              </p:cNvPr>
              <p:cNvSpPr/>
              <p:nvPr/>
            </p:nvSpPr>
            <p:spPr>
              <a:xfrm>
                <a:off x="5388712" y="1011123"/>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solidFill>
                <a:schemeClr val="accent1"/>
              </a:solidFill>
              <a:ln w="3810" cap="flat">
                <a:noFill/>
                <a:prstDash val="solid"/>
                <a:miter/>
              </a:ln>
            </p:spPr>
            <p:txBody>
              <a:bodyPr rtlCol="0" anchor="ctr"/>
              <a:lstStyle/>
              <a:p>
                <a:endParaRPr lang="zh-CN" altLang="en-US"/>
              </a:p>
            </p:txBody>
          </p:sp>
        </p:grpSp>
      </p:grpSp>
      <p:sp>
        <p:nvSpPr>
          <p:cNvPr id="2" name="文本框 1">
            <a:extLst>
              <a:ext uri="{FF2B5EF4-FFF2-40B4-BE49-F238E27FC236}">
                <a16:creationId xmlns:a16="http://schemas.microsoft.com/office/drawing/2014/main" id="{673C62BD-8FC0-ECF3-9B9A-73741FA3A7EA}"/>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工作不足之处</a:t>
            </a:r>
          </a:p>
        </p:txBody>
      </p:sp>
      <p:pic>
        <p:nvPicPr>
          <p:cNvPr id="3" name="图片 2" descr="卡通画&#10;&#10;中度可信度描述已自动生成">
            <a:extLst>
              <a:ext uri="{FF2B5EF4-FFF2-40B4-BE49-F238E27FC236}">
                <a16:creationId xmlns:a16="http://schemas.microsoft.com/office/drawing/2014/main" id="{6DCFE92B-6D02-19B2-9F07-869610C2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10" name="组合 9">
            <a:extLst>
              <a:ext uri="{FF2B5EF4-FFF2-40B4-BE49-F238E27FC236}">
                <a16:creationId xmlns:a16="http://schemas.microsoft.com/office/drawing/2014/main" id="{9C21D3C0-495E-0637-ABD7-F2E1EB8597FD}"/>
              </a:ext>
            </a:extLst>
          </p:cNvPr>
          <p:cNvGrpSpPr/>
          <p:nvPr/>
        </p:nvGrpSpPr>
        <p:grpSpPr>
          <a:xfrm>
            <a:off x="687937" y="1654134"/>
            <a:ext cx="5173286" cy="3549733"/>
            <a:chOff x="687937" y="1654134"/>
            <a:chExt cx="5173286" cy="3549733"/>
          </a:xfrm>
          <a:effectLst/>
        </p:grpSpPr>
        <p:sp>
          <p:nvSpPr>
            <p:cNvPr id="23" name="矩形: 圆角 22">
              <a:extLst>
                <a:ext uri="{FF2B5EF4-FFF2-40B4-BE49-F238E27FC236}">
                  <a16:creationId xmlns:a16="http://schemas.microsoft.com/office/drawing/2014/main" id="{1126344E-6AD7-BD3B-12D6-D71F5DD06C19}"/>
                </a:ext>
              </a:extLst>
            </p:cNvPr>
            <p:cNvSpPr/>
            <p:nvPr/>
          </p:nvSpPr>
          <p:spPr>
            <a:xfrm>
              <a:off x="687937" y="1654134"/>
              <a:ext cx="5173286" cy="3549733"/>
            </a:xfrm>
            <a:prstGeom prst="roundRect">
              <a:avLst>
                <a:gd name="adj" fmla="val 7031"/>
              </a:avLst>
            </a:prstGeom>
            <a:solidFill>
              <a:schemeClr val="accent1">
                <a:lumMod val="75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dirty="0">
                <a:solidFill>
                  <a:schemeClr val="bg1"/>
                </a:solidFill>
                <a:latin typeface="+mj-ea"/>
                <a:ea typeface="+mj-ea"/>
              </a:endParaRPr>
            </a:p>
          </p:txBody>
        </p:sp>
        <p:grpSp>
          <p:nvGrpSpPr>
            <p:cNvPr id="5" name="组合 4">
              <a:extLst>
                <a:ext uri="{FF2B5EF4-FFF2-40B4-BE49-F238E27FC236}">
                  <a16:creationId xmlns:a16="http://schemas.microsoft.com/office/drawing/2014/main" id="{AE071698-C718-477B-D5D3-039F77CF81C8}"/>
                </a:ext>
              </a:extLst>
            </p:cNvPr>
            <p:cNvGrpSpPr/>
            <p:nvPr/>
          </p:nvGrpSpPr>
          <p:grpSpPr>
            <a:xfrm>
              <a:off x="1297062" y="2267324"/>
              <a:ext cx="3935610" cy="2346369"/>
              <a:chOff x="1289442" y="2130164"/>
              <a:chExt cx="3935610" cy="2346369"/>
            </a:xfrm>
          </p:grpSpPr>
          <p:sp>
            <p:nvSpPr>
              <p:cNvPr id="24" name="文本框 23">
                <a:extLst>
                  <a:ext uri="{FF2B5EF4-FFF2-40B4-BE49-F238E27FC236}">
                    <a16:creationId xmlns:a16="http://schemas.microsoft.com/office/drawing/2014/main" id="{D596A5BD-44DD-B918-B302-29EAA869C1C1}"/>
                  </a:ext>
                </a:extLst>
              </p:cNvPr>
              <p:cNvSpPr txBox="1"/>
              <p:nvPr/>
            </p:nvSpPr>
            <p:spPr>
              <a:xfrm>
                <a:off x="1324108" y="2130164"/>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pPr>
                <a:endParaRPr lang="zh-CN" altLang="en-US" sz="13800" dirty="0">
                  <a:solidFill>
                    <a:schemeClr val="bg1"/>
                  </a:solidFill>
                  <a:cs typeface="+mn-ea"/>
                  <a:sym typeface="+mn-lt"/>
                </a:endParaRPr>
              </a:p>
            </p:txBody>
          </p:sp>
          <p:cxnSp>
            <p:nvCxnSpPr>
              <p:cNvPr id="25" name="直接连接符 24">
                <a:extLst>
                  <a:ext uri="{FF2B5EF4-FFF2-40B4-BE49-F238E27FC236}">
                    <a16:creationId xmlns:a16="http://schemas.microsoft.com/office/drawing/2014/main" id="{A6D2DEA1-2780-3F5E-AEBD-1D23B7C9388C}"/>
                  </a:ext>
                </a:extLst>
              </p:cNvPr>
              <p:cNvCxnSpPr>
                <a:cxnSpLocks/>
              </p:cNvCxnSpPr>
              <p:nvPr/>
            </p:nvCxnSpPr>
            <p:spPr>
              <a:xfrm>
                <a:off x="1324108" y="3146873"/>
                <a:ext cx="2692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D7FE31CA-007C-F098-DEF6-95978DFC95BD}"/>
                  </a:ext>
                </a:extLst>
              </p:cNvPr>
              <p:cNvSpPr/>
              <p:nvPr/>
            </p:nvSpPr>
            <p:spPr>
              <a:xfrm>
                <a:off x="1324108" y="3223241"/>
                <a:ext cx="3900944" cy="1253292"/>
              </a:xfrm>
              <a:prstGeom prst="rect">
                <a:avLst/>
              </a:prstGeom>
              <a:noFill/>
            </p:spPr>
            <p:txBody>
              <a:bodyPr wrap="square" lIns="0" tIns="0" rIns="0" bIns="0" rtlCol="0">
                <a:spAutoFit/>
              </a:bodyPr>
              <a:lstStyle/>
              <a:p>
                <a:pPr>
                  <a:lnSpc>
                    <a:spcPct val="130000"/>
                  </a:lnSpc>
                </a:pPr>
                <a:r>
                  <a:rPr lang="zh-CN" altLang="en-US" sz="1600" dirty="0">
                    <a:solidFill>
                      <a:schemeClr val="bg1"/>
                    </a:solidFill>
                    <a:cs typeface="+mn-ea"/>
                    <a:sym typeface="+mn-lt"/>
                  </a:rPr>
                  <a:t>单击此处输入你的正文，文字是您思想的提炼请尽量言简意赅的阐述观点，</a:t>
                </a:r>
                <a:r>
                  <a:rPr kumimoji="0" lang="zh-CN" altLang="en-US" sz="1600" b="0" i="0" u="none" strike="noStrike" kern="1200" cap="none" spc="0" normalizeH="0" baseline="0" noProof="0" dirty="0">
                    <a:ln>
                      <a:noFill/>
                    </a:ln>
                    <a:solidFill>
                      <a:schemeClr val="bg1"/>
                    </a:solidFill>
                    <a:effectLst/>
                    <a:uLnTx/>
                    <a:uFillTx/>
                    <a:latin typeface="+mn-ea"/>
                    <a:ea typeface="+mn-ea"/>
                    <a:cs typeface="+mn-cs"/>
                  </a:rPr>
                  <a:t>单击此处输入你的正文，文字是您思想的提炼请尽量言简意赅的阐述观点，单击此处输入你的正文</a:t>
                </a:r>
                <a:endParaRPr lang="zh-CN" altLang="en-US" sz="1600" dirty="0">
                  <a:solidFill>
                    <a:schemeClr val="bg1"/>
                  </a:solidFill>
                  <a:cs typeface="+mn-ea"/>
                  <a:sym typeface="+mn-lt"/>
                </a:endParaRPr>
              </a:p>
            </p:txBody>
          </p:sp>
          <p:grpSp>
            <p:nvGrpSpPr>
              <p:cNvPr id="20" name="组合 19">
                <a:extLst>
                  <a:ext uri="{FF2B5EF4-FFF2-40B4-BE49-F238E27FC236}">
                    <a16:creationId xmlns:a16="http://schemas.microsoft.com/office/drawing/2014/main" id="{FE92F15B-C3CE-E0E1-71B4-29F0E4EE7C1A}"/>
                  </a:ext>
                </a:extLst>
              </p:cNvPr>
              <p:cNvGrpSpPr/>
              <p:nvPr/>
            </p:nvGrpSpPr>
            <p:grpSpPr>
              <a:xfrm>
                <a:off x="4178458" y="2142807"/>
                <a:ext cx="1017873" cy="1017873"/>
                <a:chOff x="9473074" y="1936025"/>
                <a:chExt cx="1099202" cy="1099202"/>
              </a:xfrm>
              <a:effectLst/>
            </p:grpSpPr>
            <p:sp>
              <p:nvSpPr>
                <p:cNvPr id="11" name="椭圆 10">
                  <a:extLst>
                    <a:ext uri="{FF2B5EF4-FFF2-40B4-BE49-F238E27FC236}">
                      <a16:creationId xmlns:a16="http://schemas.microsoft.com/office/drawing/2014/main" id="{C89F5615-0264-47F5-8079-0CCDC180E73B}"/>
                    </a:ext>
                  </a:extLst>
                </p:cNvPr>
                <p:cNvSpPr/>
                <p:nvPr/>
              </p:nvSpPr>
              <p:spPr>
                <a:xfrm>
                  <a:off x="9473074" y="1936025"/>
                  <a:ext cx="1099202" cy="1099202"/>
                </a:xfrm>
                <a:prstGeom prst="ellipse">
                  <a:avLst/>
                </a:pr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confont-11843-5650931">
                  <a:extLst>
                    <a:ext uri="{FF2B5EF4-FFF2-40B4-BE49-F238E27FC236}">
                      <a16:creationId xmlns:a16="http://schemas.microsoft.com/office/drawing/2014/main" id="{80A5EA86-3913-6F44-B3B9-3ED5A8C28805}"/>
                    </a:ext>
                  </a:extLst>
                </p:cNvPr>
                <p:cNvSpPr/>
                <p:nvPr/>
              </p:nvSpPr>
              <p:spPr>
                <a:xfrm>
                  <a:off x="9724342" y="2156340"/>
                  <a:ext cx="610198" cy="662091"/>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grpSp>
          <p:sp>
            <p:nvSpPr>
              <p:cNvPr id="36" name="文本框 35">
                <a:extLst>
                  <a:ext uri="{FF2B5EF4-FFF2-40B4-BE49-F238E27FC236}">
                    <a16:creationId xmlns:a16="http://schemas.microsoft.com/office/drawing/2014/main" id="{D97A9A4A-454F-227A-A8A9-F825454D8A6E}"/>
                  </a:ext>
                </a:extLst>
              </p:cNvPr>
              <p:cNvSpPr txBox="1"/>
              <p:nvPr/>
            </p:nvSpPr>
            <p:spPr>
              <a:xfrm>
                <a:off x="1289442" y="2688606"/>
                <a:ext cx="1846659" cy="369332"/>
              </a:xfrm>
              <a:prstGeom prst="rect">
                <a:avLst/>
              </a:prstGeom>
              <a:noFill/>
            </p:spPr>
            <p:txBody>
              <a:bodyPr wrap="none" lIns="0" tIns="0" rIns="0" bIns="0" rtlCol="0" anchor="t">
                <a:spAutoFit/>
              </a:bodyPr>
              <a:lstStyle/>
              <a:p>
                <a:pPr algn="l"/>
                <a:r>
                  <a:rPr lang="zh-CN" altLang="en-US" sz="2400" dirty="0">
                    <a:solidFill>
                      <a:schemeClr val="bg1"/>
                    </a:solidFill>
                    <a:latin typeface="+mj-ea"/>
                    <a:ea typeface="+mj-ea"/>
                  </a:rPr>
                  <a:t>请添加小标题</a:t>
                </a:r>
              </a:p>
            </p:txBody>
          </p:sp>
        </p:grpSp>
      </p:grpSp>
      <p:grpSp>
        <p:nvGrpSpPr>
          <p:cNvPr id="9" name="组合 8">
            <a:extLst>
              <a:ext uri="{FF2B5EF4-FFF2-40B4-BE49-F238E27FC236}">
                <a16:creationId xmlns:a16="http://schemas.microsoft.com/office/drawing/2014/main" id="{AF8BB3BF-66D2-D79E-14CB-63A978FE575C}"/>
              </a:ext>
            </a:extLst>
          </p:cNvPr>
          <p:cNvGrpSpPr/>
          <p:nvPr/>
        </p:nvGrpSpPr>
        <p:grpSpPr>
          <a:xfrm>
            <a:off x="6330777" y="1654134"/>
            <a:ext cx="5173286" cy="3549733"/>
            <a:chOff x="6330777" y="1654134"/>
            <a:chExt cx="5173286" cy="3549733"/>
          </a:xfrm>
        </p:grpSpPr>
        <p:sp>
          <p:nvSpPr>
            <p:cNvPr id="28" name="矩形: 圆角 27">
              <a:extLst>
                <a:ext uri="{FF2B5EF4-FFF2-40B4-BE49-F238E27FC236}">
                  <a16:creationId xmlns:a16="http://schemas.microsoft.com/office/drawing/2014/main" id="{85B49195-29ED-704F-963D-3888CA7C5986}"/>
                </a:ext>
              </a:extLst>
            </p:cNvPr>
            <p:cNvSpPr/>
            <p:nvPr/>
          </p:nvSpPr>
          <p:spPr>
            <a:xfrm>
              <a:off x="6330777" y="1654134"/>
              <a:ext cx="5173286" cy="3549733"/>
            </a:xfrm>
            <a:prstGeom prst="roundRect">
              <a:avLst>
                <a:gd name="adj" fmla="val 7031"/>
              </a:avLst>
            </a:prstGeom>
            <a:solidFill>
              <a:schemeClr val="bg1"/>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a:solidFill>
                  <a:schemeClr val="bg1"/>
                </a:solidFill>
                <a:latin typeface="+mj-ea"/>
                <a:ea typeface="+mj-ea"/>
              </a:endParaRPr>
            </a:p>
          </p:txBody>
        </p:sp>
        <p:sp>
          <p:nvSpPr>
            <p:cNvPr id="29" name="文本框 28">
              <a:extLst>
                <a:ext uri="{FF2B5EF4-FFF2-40B4-BE49-F238E27FC236}">
                  <a16:creationId xmlns:a16="http://schemas.microsoft.com/office/drawing/2014/main" id="{81C30EA9-65E0-5EA5-DFCA-5FF85A900BBC}"/>
                </a:ext>
              </a:extLst>
            </p:cNvPr>
            <p:cNvSpPr txBox="1"/>
            <p:nvPr/>
          </p:nvSpPr>
          <p:spPr>
            <a:xfrm>
              <a:off x="6973044" y="2276468"/>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pPr>
              <a:endParaRPr lang="zh-CN" altLang="en-US" sz="13800" dirty="0">
                <a:solidFill>
                  <a:schemeClr val="tx1">
                    <a:lumMod val="75000"/>
                    <a:lumOff val="25000"/>
                  </a:schemeClr>
                </a:solidFill>
                <a:cs typeface="+mn-ea"/>
                <a:sym typeface="+mn-lt"/>
              </a:endParaRPr>
            </a:p>
          </p:txBody>
        </p:sp>
        <p:cxnSp>
          <p:nvCxnSpPr>
            <p:cNvPr id="30" name="直接连接符 29">
              <a:extLst>
                <a:ext uri="{FF2B5EF4-FFF2-40B4-BE49-F238E27FC236}">
                  <a16:creationId xmlns:a16="http://schemas.microsoft.com/office/drawing/2014/main" id="{7857DD71-1657-DF0B-5977-A42D342B787B}"/>
                </a:ext>
              </a:extLst>
            </p:cNvPr>
            <p:cNvCxnSpPr>
              <a:cxnSpLocks/>
            </p:cNvCxnSpPr>
            <p:nvPr/>
          </p:nvCxnSpPr>
          <p:spPr>
            <a:xfrm>
              <a:off x="6973044" y="3293177"/>
              <a:ext cx="26924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F21BA6BE-F982-4910-30DF-FA29F33B3044}"/>
                </a:ext>
              </a:extLst>
            </p:cNvPr>
            <p:cNvSpPr/>
            <p:nvPr/>
          </p:nvSpPr>
          <p:spPr>
            <a:xfrm>
              <a:off x="6985236" y="3369545"/>
              <a:ext cx="3889310" cy="1253292"/>
            </a:xfrm>
            <a:prstGeom prst="rect">
              <a:avLst/>
            </a:prstGeom>
            <a:noFill/>
          </p:spPr>
          <p:txBody>
            <a:bodyPr wrap="square" lIns="0" tIns="0" rIns="0" bIns="0" rtlCol="0">
              <a:spAutoFit/>
            </a:bodyPr>
            <a:lstStyle/>
            <a:p>
              <a:pPr>
                <a:lnSpc>
                  <a:spcPct val="130000"/>
                </a:lnSpc>
              </a:pPr>
              <a:r>
                <a:rPr lang="zh-CN" altLang="en-US" sz="1600" dirty="0">
                  <a:solidFill>
                    <a:schemeClr val="tx1">
                      <a:lumMod val="65000"/>
                      <a:lumOff val="35000"/>
                    </a:schemeClr>
                  </a:solidFill>
                  <a:cs typeface="+mn-ea"/>
                  <a:sym typeface="+mn-lt"/>
                </a:rPr>
                <a:t>单击此处输入你的正文，文字是您思想的提炼请尽量言简意赅的阐述观点，单击此处输入你的正文，文字是您思想的提炼请尽量言简意赅的阐述观点，单击此处输入你的正文</a:t>
              </a:r>
            </a:p>
          </p:txBody>
        </p:sp>
        <p:grpSp>
          <p:nvGrpSpPr>
            <p:cNvPr id="19" name="组合 18">
              <a:extLst>
                <a:ext uri="{FF2B5EF4-FFF2-40B4-BE49-F238E27FC236}">
                  <a16:creationId xmlns:a16="http://schemas.microsoft.com/office/drawing/2014/main" id="{FCE2F661-9A52-54BD-50E1-6823CFEE3397}"/>
                </a:ext>
              </a:extLst>
            </p:cNvPr>
            <p:cNvGrpSpPr/>
            <p:nvPr/>
          </p:nvGrpSpPr>
          <p:grpSpPr>
            <a:xfrm>
              <a:off x="9844576" y="2286634"/>
              <a:ext cx="1017778" cy="1017778"/>
              <a:chOff x="1644272" y="2128671"/>
              <a:chExt cx="1099202" cy="1099202"/>
            </a:xfrm>
          </p:grpSpPr>
          <p:sp>
            <p:nvSpPr>
              <p:cNvPr id="7" name="椭圆 6">
                <a:extLst>
                  <a:ext uri="{FF2B5EF4-FFF2-40B4-BE49-F238E27FC236}">
                    <a16:creationId xmlns:a16="http://schemas.microsoft.com/office/drawing/2014/main" id="{337BF935-E9C9-B446-3C79-62AFDFDD16E9}"/>
                  </a:ext>
                </a:extLst>
              </p:cNvPr>
              <p:cNvSpPr/>
              <p:nvPr/>
            </p:nvSpPr>
            <p:spPr>
              <a:xfrm>
                <a:off x="1644272" y="2128671"/>
                <a:ext cx="1099202" cy="1099202"/>
              </a:xfrm>
              <a:prstGeom prst="ellipse">
                <a:avLst/>
              </a:pr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任意多边形: 形状 14">
                <a:extLst>
                  <a:ext uri="{FF2B5EF4-FFF2-40B4-BE49-F238E27FC236}">
                    <a16:creationId xmlns:a16="http://schemas.microsoft.com/office/drawing/2014/main" id="{847ECEA1-B514-4158-B77F-F340FDAC9577}"/>
                  </a:ext>
                </a:extLst>
              </p:cNvPr>
              <p:cNvSpPr/>
              <p:nvPr/>
            </p:nvSpPr>
            <p:spPr>
              <a:xfrm>
                <a:off x="1879372" y="2442001"/>
                <a:ext cx="698452" cy="518843"/>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8" name="文本框 37">
              <a:extLst>
                <a:ext uri="{FF2B5EF4-FFF2-40B4-BE49-F238E27FC236}">
                  <a16:creationId xmlns:a16="http://schemas.microsoft.com/office/drawing/2014/main" id="{B272A3D5-8661-2030-DD53-F504052A55DB}"/>
                </a:ext>
              </a:extLst>
            </p:cNvPr>
            <p:cNvSpPr txBox="1"/>
            <p:nvPr/>
          </p:nvSpPr>
          <p:spPr>
            <a:xfrm>
              <a:off x="6973044" y="2834910"/>
              <a:ext cx="1846659" cy="369332"/>
            </a:xfrm>
            <a:prstGeom prst="rect">
              <a:avLst/>
            </a:prstGeom>
            <a:noFill/>
          </p:spPr>
          <p:txBody>
            <a:bodyPr wrap="none" lIns="0" tIns="0" rIns="0" bIns="0" rtlCol="0" anchor="t">
              <a:spAutoFit/>
            </a:bodyPr>
            <a:lstStyle/>
            <a:p>
              <a:pPr algn="l"/>
              <a:r>
                <a:rPr lang="zh-CN" altLang="en-US" sz="2400" dirty="0">
                  <a:solidFill>
                    <a:schemeClr val="accent1">
                      <a:lumMod val="75000"/>
                    </a:schemeClr>
                  </a:solidFill>
                  <a:latin typeface="+mj-ea"/>
                  <a:ea typeface="+mj-ea"/>
                </a:rPr>
                <a:t>请添加小标题</a:t>
              </a:r>
            </a:p>
          </p:txBody>
        </p:sp>
      </p:grpSp>
    </p:spTree>
    <p:extLst>
      <p:ext uri="{BB962C8B-B14F-4D97-AF65-F5344CB8AC3E}">
        <p14:creationId xmlns:p14="http://schemas.microsoft.com/office/powerpoint/2010/main" val="197061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9">
            <a:extLst>
              <a:ext uri="{FF2B5EF4-FFF2-40B4-BE49-F238E27FC236}">
                <a16:creationId xmlns:a16="http://schemas.microsoft.com/office/drawing/2014/main" id="{B119536B-D7CC-70BE-418B-A1698E27BBDB}"/>
              </a:ext>
            </a:extLst>
          </p:cNvPr>
          <p:cNvSpPr txBox="1">
            <a:spLocks/>
          </p:cNvSpPr>
          <p:nvPr/>
        </p:nvSpPr>
        <p:spPr>
          <a:xfrm>
            <a:off x="5495449" y="3786822"/>
            <a:ext cx="2338782" cy="22775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accent1">
                    <a:lumMod val="75000"/>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Work Plan for next year</a:t>
            </a:r>
          </a:p>
        </p:txBody>
      </p:sp>
      <p:pic>
        <p:nvPicPr>
          <p:cNvPr id="3" name="图片 2" descr="卡通画&#10;&#10;中度可信度描述已自动生成">
            <a:extLst>
              <a:ext uri="{FF2B5EF4-FFF2-40B4-BE49-F238E27FC236}">
                <a16:creationId xmlns:a16="http://schemas.microsoft.com/office/drawing/2014/main" id="{BF45042A-DD22-7C2B-F315-BCB743B7A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4" name="文本框 3">
            <a:extLst>
              <a:ext uri="{FF2B5EF4-FFF2-40B4-BE49-F238E27FC236}">
                <a16:creationId xmlns:a16="http://schemas.microsoft.com/office/drawing/2014/main" id="{9E2A9DDB-AACC-47F8-A54E-F99B86E7E306}"/>
              </a:ext>
            </a:extLst>
          </p:cNvPr>
          <p:cNvSpPr txBox="1"/>
          <p:nvPr/>
        </p:nvSpPr>
        <p:spPr>
          <a:xfrm>
            <a:off x="5426869" y="1641727"/>
            <a:ext cx="5770811" cy="1477328"/>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rPr>
              <a:t>PART 04</a:t>
            </a:r>
            <a:endParaRPr kumimoji="1" lang="zh-CN" altLang="en-US"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endParaRPr>
          </a:p>
        </p:txBody>
      </p:sp>
      <p:sp>
        <p:nvSpPr>
          <p:cNvPr id="5" name="文本框 4">
            <a:extLst>
              <a:ext uri="{FF2B5EF4-FFF2-40B4-BE49-F238E27FC236}">
                <a16:creationId xmlns:a16="http://schemas.microsoft.com/office/drawing/2014/main" id="{DCCD16DD-CFB9-0FDD-F76F-1801474ECD33}"/>
              </a:ext>
            </a:extLst>
          </p:cNvPr>
          <p:cNvSpPr txBox="1"/>
          <p:nvPr/>
        </p:nvSpPr>
        <p:spPr>
          <a:xfrm>
            <a:off x="5426869" y="2613819"/>
            <a:ext cx="6155531" cy="1231106"/>
          </a:xfrm>
          <a:prstGeom prst="rect">
            <a:avLst/>
          </a:prstGeom>
          <a:noFill/>
        </p:spPr>
        <p:txBody>
          <a:bodyPr wrap="none" lIns="0" tIns="0" rIns="0" bIns="0" rtlCol="0">
            <a:spAutoFit/>
          </a:bodyPr>
          <a:lstStyle/>
          <a:p>
            <a:pPr>
              <a:defRPr/>
            </a:pPr>
            <a:r>
              <a:rPr lang="zh-CN" altLang="en-US" sz="8000" dirty="0">
                <a:solidFill>
                  <a:schemeClr val="accent1">
                    <a:lumMod val="75000"/>
                  </a:schemeClr>
                </a:solidFill>
                <a:latin typeface="+mj-ea"/>
                <a:ea typeface="+mj-ea"/>
                <a:sym typeface="汉仪旗黑KW 55S" panose="00020600040101010101" pitchFamily="18" charset="-122"/>
              </a:rPr>
              <a:t>明年工作计划</a:t>
            </a:r>
          </a:p>
        </p:txBody>
      </p:sp>
      <p:sp>
        <p:nvSpPr>
          <p:cNvPr id="6" name="gaoding-14">
            <a:extLst>
              <a:ext uri="{FF2B5EF4-FFF2-40B4-BE49-F238E27FC236}">
                <a16:creationId xmlns:a16="http://schemas.microsoft.com/office/drawing/2014/main" id="{EAA1B5D6-C486-4DE8-2EFD-0A621AD6B3DE}"/>
              </a:ext>
            </a:extLst>
          </p:cNvPr>
          <p:cNvSpPr txBox="1"/>
          <p:nvPr/>
        </p:nvSpPr>
        <p:spPr>
          <a:xfrm>
            <a:off x="5495449" y="4280479"/>
            <a:ext cx="6063118" cy="403124"/>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1050" i="0" u="none" strike="noStrike" kern="1200" cap="none" spc="0" normalizeH="0" baseline="0" noProof="0" dirty="0" err="1">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a:t>
            </a:r>
          </a:p>
        </p:txBody>
      </p:sp>
      <p:sp>
        <p:nvSpPr>
          <p:cNvPr id="7" name="文本框 6">
            <a:extLst>
              <a:ext uri="{FF2B5EF4-FFF2-40B4-BE49-F238E27FC236}">
                <a16:creationId xmlns:a16="http://schemas.microsoft.com/office/drawing/2014/main" id="{1DE86251-B290-D405-685E-5F6F8D96254D}"/>
              </a:ext>
            </a:extLst>
          </p:cNvPr>
          <p:cNvSpPr txBox="1"/>
          <p:nvPr/>
        </p:nvSpPr>
        <p:spPr>
          <a:xfrm>
            <a:off x="594360" y="1084248"/>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pic>
        <p:nvPicPr>
          <p:cNvPr id="8" name="图片 7" descr="蓝色的天空和建筑&#10;&#10;描述已自动生成">
            <a:extLst>
              <a:ext uri="{FF2B5EF4-FFF2-40B4-BE49-F238E27FC236}">
                <a16:creationId xmlns:a16="http://schemas.microsoft.com/office/drawing/2014/main" id="{51B6C688-2262-DF1B-2658-9B5436A1BCD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41889" t="30273" r="33635" b="14119"/>
          <a:stretch/>
        </p:blipFill>
        <p:spPr>
          <a:xfrm>
            <a:off x="1805310" y="1322577"/>
            <a:ext cx="2983201" cy="3813590"/>
          </a:xfrm>
          <a:custGeom>
            <a:avLst/>
            <a:gdLst>
              <a:gd name="connsiteX0" fmla="*/ 1002570 w 2983201"/>
              <a:gd name="connsiteY0" fmla="*/ 314 h 3813590"/>
              <a:gd name="connsiteX1" fmla="*/ 1054159 w 2983201"/>
              <a:gd name="connsiteY1" fmla="*/ 8156 h 3813590"/>
              <a:gd name="connsiteX2" fmla="*/ 2789586 w 2983201"/>
              <a:gd name="connsiteY2" fmla="*/ 453723 h 3813590"/>
              <a:gd name="connsiteX3" fmla="*/ 2975046 w 2983201"/>
              <a:gd name="connsiteY3" fmla="*/ 767312 h 3813590"/>
              <a:gd name="connsiteX4" fmla="*/ 2242631 w 2983201"/>
              <a:gd name="connsiteY4" fmla="*/ 3619976 h 3813590"/>
              <a:gd name="connsiteX5" fmla="*/ 1929042 w 2983201"/>
              <a:gd name="connsiteY5" fmla="*/ 3805435 h 3813590"/>
              <a:gd name="connsiteX6" fmla="*/ 193615 w 2983201"/>
              <a:gd name="connsiteY6" fmla="*/ 3359869 h 3813590"/>
              <a:gd name="connsiteX7" fmla="*/ 8156 w 2983201"/>
              <a:gd name="connsiteY7" fmla="*/ 3046280 h 3813590"/>
              <a:gd name="connsiteX8" fmla="*/ 740571 w 2983201"/>
              <a:gd name="connsiteY8" fmla="*/ 193615 h 3813590"/>
              <a:gd name="connsiteX9" fmla="*/ 1002570 w 2983201"/>
              <a:gd name="connsiteY9" fmla="*/ 314 h 38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3201" h="3813590">
                <a:moveTo>
                  <a:pt x="1002570" y="314"/>
                </a:moveTo>
                <a:cubicBezTo>
                  <a:pt x="1019667" y="1161"/>
                  <a:pt x="1036933" y="3733"/>
                  <a:pt x="1054159" y="8156"/>
                </a:cubicBezTo>
                <a:lnTo>
                  <a:pt x="2789586" y="453723"/>
                </a:lnTo>
                <a:cubicBezTo>
                  <a:pt x="2927395" y="489105"/>
                  <a:pt x="3010428" y="629503"/>
                  <a:pt x="2975046" y="767312"/>
                </a:cubicBezTo>
                <a:lnTo>
                  <a:pt x="2242631" y="3619976"/>
                </a:lnTo>
                <a:cubicBezTo>
                  <a:pt x="2207249" y="3757784"/>
                  <a:pt x="2066850" y="3840817"/>
                  <a:pt x="1929042" y="3805435"/>
                </a:cubicBezTo>
                <a:lnTo>
                  <a:pt x="193615" y="3359869"/>
                </a:lnTo>
                <a:cubicBezTo>
                  <a:pt x="55807" y="3324487"/>
                  <a:pt x="-27226" y="3184088"/>
                  <a:pt x="8156" y="3046280"/>
                </a:cubicBezTo>
                <a:lnTo>
                  <a:pt x="740571" y="193615"/>
                </a:lnTo>
                <a:cubicBezTo>
                  <a:pt x="771530" y="73033"/>
                  <a:pt x="882893" y="-5612"/>
                  <a:pt x="1002570" y="314"/>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pic>
        <p:nvPicPr>
          <p:cNvPr id="9" name="图片 8" descr="城市街道与高楼大厦&#10;&#10;描述已自动生成">
            <a:extLst>
              <a:ext uri="{FF2B5EF4-FFF2-40B4-BE49-F238E27FC236}">
                <a16:creationId xmlns:a16="http://schemas.microsoft.com/office/drawing/2014/main" id="{64E15ED8-54E2-4E28-7852-67E70708F62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0000"/>
                    </a14:imgEffect>
                  </a14:imgLayer>
                </a14:imgProps>
              </a:ext>
              <a:ext uri="{28A0092B-C50C-407E-A947-70E740481C1C}">
                <a14:useLocalDpi xmlns:a14="http://schemas.microsoft.com/office/drawing/2010/main" val="0"/>
              </a:ext>
            </a:extLst>
          </a:blip>
          <a:srcRect l="60450" t="29352" r="17677" b="17223"/>
          <a:stretch/>
        </p:blipFill>
        <p:spPr>
          <a:xfrm>
            <a:off x="456694" y="2440555"/>
            <a:ext cx="2665990" cy="3663894"/>
          </a:xfrm>
          <a:custGeom>
            <a:avLst/>
            <a:gdLst>
              <a:gd name="connsiteX0" fmla="*/ 2054395 w 2665990"/>
              <a:gd name="connsiteY0" fmla="*/ 717 h 3663894"/>
              <a:gd name="connsiteX1" fmla="*/ 2290434 w 2665990"/>
              <a:gd name="connsiteY1" fmla="*/ 224981 h 3663894"/>
              <a:gd name="connsiteX2" fmla="*/ 2663883 w 2665990"/>
              <a:gd name="connsiteY2" fmla="*/ 3146395 h 3663894"/>
              <a:gd name="connsiteX3" fmla="*/ 2441012 w 2665990"/>
              <a:gd name="connsiteY3" fmla="*/ 3434598 h 3663894"/>
              <a:gd name="connsiteX4" fmla="*/ 663761 w 2665990"/>
              <a:gd name="connsiteY4" fmla="*/ 3661787 h 3663894"/>
              <a:gd name="connsiteX5" fmla="*/ 375557 w 2665990"/>
              <a:gd name="connsiteY5" fmla="*/ 3438915 h 3663894"/>
              <a:gd name="connsiteX6" fmla="*/ 2108 w 2665990"/>
              <a:gd name="connsiteY6" fmla="*/ 517501 h 3663894"/>
              <a:gd name="connsiteX7" fmla="*/ 224980 w 2665990"/>
              <a:gd name="connsiteY7" fmla="*/ 229297 h 3663894"/>
              <a:gd name="connsiteX8" fmla="*/ 2002231 w 2665990"/>
              <a:gd name="connsiteY8" fmla="*/ 2108 h 3663894"/>
              <a:gd name="connsiteX9" fmla="*/ 2054395 w 2665990"/>
              <a:gd name="connsiteY9" fmla="*/ 717 h 366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5990" h="3663894">
                <a:moveTo>
                  <a:pt x="2054395" y="717"/>
                </a:moveTo>
                <a:cubicBezTo>
                  <a:pt x="2173885" y="9659"/>
                  <a:pt x="2274649" y="101492"/>
                  <a:pt x="2290434" y="224981"/>
                </a:cubicBezTo>
                <a:lnTo>
                  <a:pt x="2663883" y="3146395"/>
                </a:lnTo>
                <a:cubicBezTo>
                  <a:pt x="2681924" y="3287524"/>
                  <a:pt x="2582141" y="3416557"/>
                  <a:pt x="2441012" y="3434598"/>
                </a:cubicBezTo>
                <a:lnTo>
                  <a:pt x="663761" y="3661787"/>
                </a:lnTo>
                <a:cubicBezTo>
                  <a:pt x="522631" y="3679828"/>
                  <a:pt x="393598" y="3580045"/>
                  <a:pt x="375557" y="3438915"/>
                </a:cubicBezTo>
                <a:lnTo>
                  <a:pt x="2108" y="517501"/>
                </a:lnTo>
                <a:cubicBezTo>
                  <a:pt x="-15933" y="376371"/>
                  <a:pt x="83851" y="247338"/>
                  <a:pt x="224980" y="229297"/>
                </a:cubicBezTo>
                <a:lnTo>
                  <a:pt x="2002231" y="2108"/>
                </a:lnTo>
                <a:cubicBezTo>
                  <a:pt x="2019872" y="-147"/>
                  <a:pt x="2037324" y="-561"/>
                  <a:pt x="2054395" y="717"/>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grpSp>
        <p:nvGrpSpPr>
          <p:cNvPr id="10" name="组合 9">
            <a:extLst>
              <a:ext uri="{FF2B5EF4-FFF2-40B4-BE49-F238E27FC236}">
                <a16:creationId xmlns:a16="http://schemas.microsoft.com/office/drawing/2014/main" id="{B7CB4ED0-BED9-4315-21F6-B05DA45648B9}"/>
              </a:ext>
            </a:extLst>
          </p:cNvPr>
          <p:cNvGrpSpPr/>
          <p:nvPr/>
        </p:nvGrpSpPr>
        <p:grpSpPr>
          <a:xfrm>
            <a:off x="2954489" y="5429081"/>
            <a:ext cx="1414576" cy="355243"/>
            <a:chOff x="8234248" y="4004805"/>
            <a:chExt cx="1414576" cy="355243"/>
          </a:xfrm>
          <a:solidFill>
            <a:schemeClr val="accent1"/>
          </a:solidFill>
        </p:grpSpPr>
        <p:sp>
          <p:nvSpPr>
            <p:cNvPr id="11" name="任意多边形: 形状 10">
              <a:extLst>
                <a:ext uri="{FF2B5EF4-FFF2-40B4-BE49-F238E27FC236}">
                  <a16:creationId xmlns:a16="http://schemas.microsoft.com/office/drawing/2014/main" id="{72AF1A8D-24D6-D328-3766-722484E9F791}"/>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A22F5065-F18E-9031-E470-409CCF894E00}"/>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ABE97326-6C27-5837-E292-4278E9AB0C78}"/>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47DBD2E3-6B53-5584-058D-670073B06B30}"/>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2C9306C7-889A-F996-7569-7A6BA7432AC7}"/>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38640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5F9E0CC-AA69-E35D-E4FE-31FB75DC58DD}"/>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明年工作计划</a:t>
            </a:r>
          </a:p>
        </p:txBody>
      </p:sp>
      <p:pic>
        <p:nvPicPr>
          <p:cNvPr id="3" name="图片 2" descr="卡通画&#10;&#10;中度可信度描述已自动生成">
            <a:extLst>
              <a:ext uri="{FF2B5EF4-FFF2-40B4-BE49-F238E27FC236}">
                <a16:creationId xmlns:a16="http://schemas.microsoft.com/office/drawing/2014/main" id="{62174311-0FE7-8890-1529-01BB0AA25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22" name="矩形: 圆角 21">
            <a:extLst>
              <a:ext uri="{FF2B5EF4-FFF2-40B4-BE49-F238E27FC236}">
                <a16:creationId xmlns:a16="http://schemas.microsoft.com/office/drawing/2014/main" id="{23840B13-F7C6-1F6D-971B-53FCD5DC8E0B}"/>
              </a:ext>
            </a:extLst>
          </p:cNvPr>
          <p:cNvSpPr/>
          <p:nvPr/>
        </p:nvSpPr>
        <p:spPr>
          <a:xfrm>
            <a:off x="981075" y="3192449"/>
            <a:ext cx="10240964" cy="73152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5" name="文本框 24">
            <a:extLst>
              <a:ext uri="{FF2B5EF4-FFF2-40B4-BE49-F238E27FC236}">
                <a16:creationId xmlns:a16="http://schemas.microsoft.com/office/drawing/2014/main" id="{FFFAB6FD-D52E-DECB-BB13-44F609ECD9EC}"/>
              </a:ext>
            </a:extLst>
          </p:cNvPr>
          <p:cNvSpPr txBox="1"/>
          <p:nvPr/>
        </p:nvSpPr>
        <p:spPr>
          <a:xfrm>
            <a:off x="984109" y="4043677"/>
            <a:ext cx="2290146" cy="816570"/>
          </a:xfrm>
          <a:prstGeom prst="rect">
            <a:avLst/>
          </a:prstGeom>
          <a:noFill/>
        </p:spPr>
        <p:txBody>
          <a:bodyPr wrap="square" lIns="0" tIns="0" rIns="0" bIns="0" rtlCol="0" anchor="t">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cs"/>
              </a:rPr>
              <a:t>单击此处输入你的正文，文字是您思想的提炼请尽量言简意赅的阐述观点</a:t>
            </a:r>
          </a:p>
        </p:txBody>
      </p:sp>
      <p:sp>
        <p:nvSpPr>
          <p:cNvPr id="28" name="文本框 27">
            <a:extLst>
              <a:ext uri="{FF2B5EF4-FFF2-40B4-BE49-F238E27FC236}">
                <a16:creationId xmlns:a16="http://schemas.microsoft.com/office/drawing/2014/main" id="{706AF6B5-B0F6-B008-5F40-9AC2E2AC23D5}"/>
              </a:ext>
            </a:extLst>
          </p:cNvPr>
          <p:cNvSpPr txBox="1"/>
          <p:nvPr/>
        </p:nvSpPr>
        <p:spPr>
          <a:xfrm>
            <a:off x="3575050" y="2221423"/>
            <a:ext cx="2311400" cy="816570"/>
          </a:xfrm>
          <a:prstGeom prst="rect">
            <a:avLst/>
          </a:prstGeom>
          <a:noFill/>
        </p:spPr>
        <p:txBody>
          <a:bodyPr wrap="square" lIns="0" tIns="0" rIns="0" bIns="0" rtlCol="0" anchor="t">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cs"/>
              </a:rPr>
              <a:t>单击此处输入你的正文，文字是您思想的提炼请尽量言简意赅的阐述观点</a:t>
            </a:r>
          </a:p>
        </p:txBody>
      </p:sp>
      <p:sp>
        <p:nvSpPr>
          <p:cNvPr id="31" name="文本框 30">
            <a:extLst>
              <a:ext uri="{FF2B5EF4-FFF2-40B4-BE49-F238E27FC236}">
                <a16:creationId xmlns:a16="http://schemas.microsoft.com/office/drawing/2014/main" id="{98E17AA3-2295-62E5-1506-124BAAB78B14}"/>
              </a:ext>
            </a:extLst>
          </p:cNvPr>
          <p:cNvSpPr txBox="1"/>
          <p:nvPr/>
        </p:nvSpPr>
        <p:spPr>
          <a:xfrm>
            <a:off x="6268843" y="4038597"/>
            <a:ext cx="2290146" cy="816570"/>
          </a:xfrm>
          <a:prstGeom prst="rect">
            <a:avLst/>
          </a:prstGeom>
          <a:noFill/>
        </p:spPr>
        <p:txBody>
          <a:bodyPr wrap="square" lIns="0" tIns="0" rIns="0" bIns="0" rtlCol="0" anchor="t">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cs"/>
              </a:rPr>
              <a:t>单击此处输入你的正文，文字是您思想的提炼请尽量言简意赅的阐述观点</a:t>
            </a:r>
          </a:p>
        </p:txBody>
      </p:sp>
      <p:sp>
        <p:nvSpPr>
          <p:cNvPr id="34" name="文本框 33">
            <a:extLst>
              <a:ext uri="{FF2B5EF4-FFF2-40B4-BE49-F238E27FC236}">
                <a16:creationId xmlns:a16="http://schemas.microsoft.com/office/drawing/2014/main" id="{00644119-A79A-5F88-CD1B-BACC1B12295B}"/>
              </a:ext>
            </a:extLst>
          </p:cNvPr>
          <p:cNvSpPr txBox="1"/>
          <p:nvPr/>
        </p:nvSpPr>
        <p:spPr>
          <a:xfrm>
            <a:off x="8916811" y="2213803"/>
            <a:ext cx="2306814" cy="816570"/>
          </a:xfrm>
          <a:prstGeom prst="rect">
            <a:avLst/>
          </a:prstGeom>
          <a:noFill/>
        </p:spPr>
        <p:txBody>
          <a:bodyPr wrap="square" lIns="0" tIns="0" rIns="0" bIns="0" rtlCol="0" anchor="t">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cs"/>
              </a:rPr>
              <a:t>单击此处输入你的正文，文字是您思想的提炼请尽量言简意赅的阐述观点</a:t>
            </a:r>
          </a:p>
        </p:txBody>
      </p:sp>
      <p:grpSp>
        <p:nvGrpSpPr>
          <p:cNvPr id="5" name="组合 4">
            <a:extLst>
              <a:ext uri="{FF2B5EF4-FFF2-40B4-BE49-F238E27FC236}">
                <a16:creationId xmlns:a16="http://schemas.microsoft.com/office/drawing/2014/main" id="{1895AA8F-5A84-950F-96B4-099EB9CC0327}"/>
              </a:ext>
            </a:extLst>
          </p:cNvPr>
          <p:cNvGrpSpPr/>
          <p:nvPr/>
        </p:nvGrpSpPr>
        <p:grpSpPr>
          <a:xfrm>
            <a:off x="1333369" y="3329937"/>
            <a:ext cx="1591626" cy="456544"/>
            <a:chOff x="1480187" y="3329937"/>
            <a:chExt cx="1591626" cy="456544"/>
          </a:xfrm>
        </p:grpSpPr>
        <p:sp>
          <p:nvSpPr>
            <p:cNvPr id="23" name="矩形: 圆角 22">
              <a:extLst>
                <a:ext uri="{FF2B5EF4-FFF2-40B4-BE49-F238E27FC236}">
                  <a16:creationId xmlns:a16="http://schemas.microsoft.com/office/drawing/2014/main" id="{C58560AF-F19B-ABA3-2251-DBC40292CD4C}"/>
                </a:ext>
              </a:extLst>
            </p:cNvPr>
            <p:cNvSpPr/>
            <p:nvPr/>
          </p:nvSpPr>
          <p:spPr>
            <a:xfrm>
              <a:off x="1480187" y="3329937"/>
              <a:ext cx="1591626" cy="456544"/>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j-ea"/>
                <a:ea typeface="+mj-ea"/>
              </a:endParaRPr>
            </a:p>
          </p:txBody>
        </p:sp>
        <p:sp>
          <p:nvSpPr>
            <p:cNvPr id="53" name="文本框 52">
              <a:extLst>
                <a:ext uri="{FF2B5EF4-FFF2-40B4-BE49-F238E27FC236}">
                  <a16:creationId xmlns:a16="http://schemas.microsoft.com/office/drawing/2014/main" id="{4956C598-4F8A-59FD-6E67-11EE5125243C}"/>
                </a:ext>
              </a:extLst>
            </p:cNvPr>
            <p:cNvSpPr txBox="1"/>
            <p:nvPr/>
          </p:nvSpPr>
          <p:spPr>
            <a:xfrm>
              <a:off x="1649646" y="3435099"/>
              <a:ext cx="1252709" cy="246221"/>
            </a:xfrm>
            <a:prstGeom prst="rect">
              <a:avLst/>
            </a:prstGeom>
            <a:noFill/>
          </p:spPr>
          <p:txBody>
            <a:bodyPr wrap="square" lIns="0" tIns="0" rIns="0" bIns="0" rtlCol="0" anchor="t">
              <a:spAutoFit/>
            </a:bodyPr>
            <a:lstStyle/>
            <a:p>
              <a:pPr algn="ctr"/>
              <a:r>
                <a:rPr lang="zh-CN" altLang="en-US" sz="1600" dirty="0">
                  <a:solidFill>
                    <a:schemeClr val="bg1"/>
                  </a:solidFill>
                  <a:latin typeface="+mj-ea"/>
                  <a:ea typeface="+mj-ea"/>
                </a:rPr>
                <a:t>请添加小标题</a:t>
              </a:r>
            </a:p>
          </p:txBody>
        </p:sp>
      </p:grpSp>
      <p:grpSp>
        <p:nvGrpSpPr>
          <p:cNvPr id="6" name="组合 5">
            <a:extLst>
              <a:ext uri="{FF2B5EF4-FFF2-40B4-BE49-F238E27FC236}">
                <a16:creationId xmlns:a16="http://schemas.microsoft.com/office/drawing/2014/main" id="{E4566713-FAEB-9727-9E7D-04751A351171}"/>
              </a:ext>
            </a:extLst>
          </p:cNvPr>
          <p:cNvGrpSpPr/>
          <p:nvPr/>
        </p:nvGrpSpPr>
        <p:grpSpPr>
          <a:xfrm>
            <a:off x="3934937" y="3329937"/>
            <a:ext cx="1591626" cy="456544"/>
            <a:chOff x="1480187" y="3329937"/>
            <a:chExt cx="1591626" cy="456544"/>
          </a:xfrm>
        </p:grpSpPr>
        <p:sp>
          <p:nvSpPr>
            <p:cNvPr id="7" name="矩形: 圆角 6">
              <a:extLst>
                <a:ext uri="{FF2B5EF4-FFF2-40B4-BE49-F238E27FC236}">
                  <a16:creationId xmlns:a16="http://schemas.microsoft.com/office/drawing/2014/main" id="{0411F286-F047-C49C-1D7A-A1821BFEDECB}"/>
                </a:ext>
              </a:extLst>
            </p:cNvPr>
            <p:cNvSpPr/>
            <p:nvPr/>
          </p:nvSpPr>
          <p:spPr>
            <a:xfrm>
              <a:off x="1480187" y="3329937"/>
              <a:ext cx="1591626" cy="456544"/>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j-ea"/>
                <a:ea typeface="+mj-ea"/>
              </a:endParaRPr>
            </a:p>
          </p:txBody>
        </p:sp>
        <p:sp>
          <p:nvSpPr>
            <p:cNvPr id="8" name="文本框 7">
              <a:extLst>
                <a:ext uri="{FF2B5EF4-FFF2-40B4-BE49-F238E27FC236}">
                  <a16:creationId xmlns:a16="http://schemas.microsoft.com/office/drawing/2014/main" id="{BAC14402-1FF9-3C70-C897-F88A6AAFAB3F}"/>
                </a:ext>
              </a:extLst>
            </p:cNvPr>
            <p:cNvSpPr txBox="1"/>
            <p:nvPr/>
          </p:nvSpPr>
          <p:spPr>
            <a:xfrm>
              <a:off x="1649646" y="3435099"/>
              <a:ext cx="1252709" cy="246221"/>
            </a:xfrm>
            <a:prstGeom prst="rect">
              <a:avLst/>
            </a:prstGeom>
            <a:noFill/>
          </p:spPr>
          <p:txBody>
            <a:bodyPr wrap="square" lIns="0" tIns="0" rIns="0" bIns="0" rtlCol="0" anchor="t">
              <a:spAutoFit/>
            </a:bodyPr>
            <a:lstStyle/>
            <a:p>
              <a:pPr algn="ctr"/>
              <a:r>
                <a:rPr lang="zh-CN" altLang="en-US" sz="1600" dirty="0">
                  <a:solidFill>
                    <a:schemeClr val="bg1"/>
                  </a:solidFill>
                  <a:latin typeface="+mj-ea"/>
                  <a:ea typeface="+mj-ea"/>
                </a:rPr>
                <a:t>请添加小标题</a:t>
              </a:r>
            </a:p>
          </p:txBody>
        </p:sp>
      </p:grpSp>
      <p:grpSp>
        <p:nvGrpSpPr>
          <p:cNvPr id="9" name="组合 8">
            <a:extLst>
              <a:ext uri="{FF2B5EF4-FFF2-40B4-BE49-F238E27FC236}">
                <a16:creationId xmlns:a16="http://schemas.microsoft.com/office/drawing/2014/main" id="{CCEE8496-D892-1887-82BE-FB421016A400}"/>
              </a:ext>
            </a:extLst>
          </p:cNvPr>
          <p:cNvGrpSpPr/>
          <p:nvPr/>
        </p:nvGrpSpPr>
        <p:grpSpPr>
          <a:xfrm>
            <a:off x="6618103" y="3329937"/>
            <a:ext cx="1591626" cy="456544"/>
            <a:chOff x="1480187" y="3329937"/>
            <a:chExt cx="1591626" cy="456544"/>
          </a:xfrm>
        </p:grpSpPr>
        <p:sp>
          <p:nvSpPr>
            <p:cNvPr id="10" name="矩形: 圆角 9">
              <a:extLst>
                <a:ext uri="{FF2B5EF4-FFF2-40B4-BE49-F238E27FC236}">
                  <a16:creationId xmlns:a16="http://schemas.microsoft.com/office/drawing/2014/main" id="{D040D40E-4E17-1B18-F013-71428C45D866}"/>
                </a:ext>
              </a:extLst>
            </p:cNvPr>
            <p:cNvSpPr/>
            <p:nvPr/>
          </p:nvSpPr>
          <p:spPr>
            <a:xfrm>
              <a:off x="1480187" y="3329937"/>
              <a:ext cx="1591626" cy="456544"/>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j-ea"/>
                <a:ea typeface="+mj-ea"/>
              </a:endParaRPr>
            </a:p>
          </p:txBody>
        </p:sp>
        <p:sp>
          <p:nvSpPr>
            <p:cNvPr id="11" name="文本框 10">
              <a:extLst>
                <a:ext uri="{FF2B5EF4-FFF2-40B4-BE49-F238E27FC236}">
                  <a16:creationId xmlns:a16="http://schemas.microsoft.com/office/drawing/2014/main" id="{2C691C1B-623E-D61E-ECA2-8E695B50B956}"/>
                </a:ext>
              </a:extLst>
            </p:cNvPr>
            <p:cNvSpPr txBox="1"/>
            <p:nvPr/>
          </p:nvSpPr>
          <p:spPr>
            <a:xfrm>
              <a:off x="1649646" y="3435099"/>
              <a:ext cx="1252709" cy="246221"/>
            </a:xfrm>
            <a:prstGeom prst="rect">
              <a:avLst/>
            </a:prstGeom>
            <a:noFill/>
          </p:spPr>
          <p:txBody>
            <a:bodyPr wrap="square" lIns="0" tIns="0" rIns="0" bIns="0" rtlCol="0" anchor="t">
              <a:spAutoFit/>
            </a:bodyPr>
            <a:lstStyle/>
            <a:p>
              <a:pPr algn="ctr"/>
              <a:r>
                <a:rPr lang="zh-CN" altLang="en-US" sz="1600" dirty="0">
                  <a:solidFill>
                    <a:schemeClr val="bg1"/>
                  </a:solidFill>
                  <a:latin typeface="+mj-ea"/>
                  <a:ea typeface="+mj-ea"/>
                </a:rPr>
                <a:t>请添加小标题</a:t>
              </a:r>
            </a:p>
          </p:txBody>
        </p:sp>
      </p:grpSp>
      <p:grpSp>
        <p:nvGrpSpPr>
          <p:cNvPr id="12" name="组合 11">
            <a:extLst>
              <a:ext uri="{FF2B5EF4-FFF2-40B4-BE49-F238E27FC236}">
                <a16:creationId xmlns:a16="http://schemas.microsoft.com/office/drawing/2014/main" id="{53E2C254-6F3F-93E7-06BD-898018528CD8}"/>
              </a:ext>
            </a:extLst>
          </p:cNvPr>
          <p:cNvGrpSpPr/>
          <p:nvPr/>
        </p:nvGrpSpPr>
        <p:grpSpPr>
          <a:xfrm>
            <a:off x="9307178" y="3329937"/>
            <a:ext cx="1591626" cy="456544"/>
            <a:chOff x="1480187" y="3329937"/>
            <a:chExt cx="1591626" cy="456544"/>
          </a:xfrm>
        </p:grpSpPr>
        <p:sp>
          <p:nvSpPr>
            <p:cNvPr id="13" name="矩形: 圆角 12">
              <a:extLst>
                <a:ext uri="{FF2B5EF4-FFF2-40B4-BE49-F238E27FC236}">
                  <a16:creationId xmlns:a16="http://schemas.microsoft.com/office/drawing/2014/main" id="{E28CFFAF-4559-4B42-B75E-5310470AE78F}"/>
                </a:ext>
              </a:extLst>
            </p:cNvPr>
            <p:cNvSpPr/>
            <p:nvPr/>
          </p:nvSpPr>
          <p:spPr>
            <a:xfrm>
              <a:off x="1480187" y="3329937"/>
              <a:ext cx="1591626" cy="456544"/>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j-ea"/>
                <a:ea typeface="+mj-ea"/>
              </a:endParaRPr>
            </a:p>
          </p:txBody>
        </p:sp>
        <p:sp>
          <p:nvSpPr>
            <p:cNvPr id="14" name="文本框 13">
              <a:extLst>
                <a:ext uri="{FF2B5EF4-FFF2-40B4-BE49-F238E27FC236}">
                  <a16:creationId xmlns:a16="http://schemas.microsoft.com/office/drawing/2014/main" id="{90FA1DE0-7BF5-AA9B-06B2-83BFBE01E9BB}"/>
                </a:ext>
              </a:extLst>
            </p:cNvPr>
            <p:cNvSpPr txBox="1"/>
            <p:nvPr/>
          </p:nvSpPr>
          <p:spPr>
            <a:xfrm>
              <a:off x="1649646" y="3435099"/>
              <a:ext cx="1252709" cy="246221"/>
            </a:xfrm>
            <a:prstGeom prst="rect">
              <a:avLst/>
            </a:prstGeom>
            <a:noFill/>
          </p:spPr>
          <p:txBody>
            <a:bodyPr wrap="square" lIns="0" tIns="0" rIns="0" bIns="0" rtlCol="0" anchor="t">
              <a:spAutoFit/>
            </a:bodyPr>
            <a:lstStyle/>
            <a:p>
              <a:pPr algn="ctr"/>
              <a:r>
                <a:rPr lang="zh-CN" altLang="en-US" sz="1600" dirty="0">
                  <a:solidFill>
                    <a:schemeClr val="bg1"/>
                  </a:solidFill>
                  <a:latin typeface="+mj-ea"/>
                  <a:ea typeface="+mj-ea"/>
                </a:rPr>
                <a:t>请添加小标题</a:t>
              </a:r>
            </a:p>
          </p:txBody>
        </p:sp>
      </p:grpSp>
      <p:cxnSp>
        <p:nvCxnSpPr>
          <p:cNvPr id="16" name="直接箭头连接符 15">
            <a:extLst>
              <a:ext uri="{FF2B5EF4-FFF2-40B4-BE49-F238E27FC236}">
                <a16:creationId xmlns:a16="http://schemas.microsoft.com/office/drawing/2014/main" id="{48A863AA-8624-ACF8-C1E8-711A1272A92C}"/>
              </a:ext>
            </a:extLst>
          </p:cNvPr>
          <p:cNvCxnSpPr>
            <a:cxnSpLocks/>
          </p:cNvCxnSpPr>
          <p:nvPr/>
        </p:nvCxnSpPr>
        <p:spPr>
          <a:xfrm>
            <a:off x="3212019" y="3558209"/>
            <a:ext cx="435894" cy="0"/>
          </a:xfrm>
          <a:prstGeom prst="straightConnector1">
            <a:avLst/>
          </a:prstGeom>
          <a:ln w="127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0EDEFA1C-5388-247B-75AB-0F04E9D50FEB}"/>
              </a:ext>
            </a:extLst>
          </p:cNvPr>
          <p:cNvCxnSpPr>
            <a:cxnSpLocks/>
          </p:cNvCxnSpPr>
          <p:nvPr/>
        </p:nvCxnSpPr>
        <p:spPr>
          <a:xfrm>
            <a:off x="5854386" y="3558209"/>
            <a:ext cx="435894" cy="0"/>
          </a:xfrm>
          <a:prstGeom prst="straightConnector1">
            <a:avLst/>
          </a:prstGeom>
          <a:ln w="127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6007A5DD-AF8A-CE75-FB1B-48E63DF67CA8}"/>
              </a:ext>
            </a:extLst>
          </p:cNvPr>
          <p:cNvCxnSpPr>
            <a:cxnSpLocks/>
          </p:cNvCxnSpPr>
          <p:nvPr/>
        </p:nvCxnSpPr>
        <p:spPr>
          <a:xfrm>
            <a:off x="8540507" y="3558209"/>
            <a:ext cx="435894" cy="0"/>
          </a:xfrm>
          <a:prstGeom prst="straightConnector1">
            <a:avLst/>
          </a:prstGeom>
          <a:ln w="127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EC95ECA-8CF6-F72E-E431-EB6B5FD298B2}"/>
              </a:ext>
            </a:extLst>
          </p:cNvPr>
          <p:cNvGrpSpPr/>
          <p:nvPr/>
        </p:nvGrpSpPr>
        <p:grpSpPr>
          <a:xfrm>
            <a:off x="6268843" y="1342546"/>
            <a:ext cx="2290146" cy="1669278"/>
            <a:chOff x="8413191" y="1484113"/>
            <a:chExt cx="2438954" cy="1777743"/>
          </a:xfrm>
        </p:grpSpPr>
        <p:sp>
          <p:nvSpPr>
            <p:cNvPr id="15" name="矩形: 圆角 14">
              <a:extLst>
                <a:ext uri="{FF2B5EF4-FFF2-40B4-BE49-F238E27FC236}">
                  <a16:creationId xmlns:a16="http://schemas.microsoft.com/office/drawing/2014/main" id="{5608E28D-1DF0-8CC7-92BA-337076E774B0}"/>
                </a:ext>
              </a:extLst>
            </p:cNvPr>
            <p:cNvSpPr/>
            <p:nvPr/>
          </p:nvSpPr>
          <p:spPr>
            <a:xfrm>
              <a:off x="8529455"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551BE902-2C0C-13AE-39FF-2C20B651D128}"/>
                </a:ext>
              </a:extLst>
            </p:cNvPr>
            <p:cNvPicPr>
              <a:picLocks noChangeAspect="1"/>
            </p:cNvPicPr>
            <p:nvPr/>
          </p:nvPicPr>
          <p:blipFill rotWithShape="1">
            <a:blip r:embed="rId3">
              <a:extLst>
                <a:ext uri="{28A0092B-C50C-407E-A947-70E740481C1C}">
                  <a14:useLocalDpi xmlns:a14="http://schemas.microsoft.com/office/drawing/2010/main" val="0"/>
                </a:ext>
              </a:extLst>
            </a:blip>
            <a:srcRect l="24424" t="57" r="509" b="4612"/>
            <a:stretch/>
          </p:blipFill>
          <p:spPr>
            <a:xfrm>
              <a:off x="8413191" y="1484113"/>
              <a:ext cx="2322689" cy="1660685"/>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8" y="94877"/>
                    <a:pt x="2317067" y="221004"/>
                  </a:cubicBezTo>
                  <a:lnTo>
                    <a:pt x="2322689" y="276776"/>
                  </a:lnTo>
                  <a:lnTo>
                    <a:pt x="2322689" y="1383909"/>
                  </a:lnTo>
                  <a:lnTo>
                    <a:pt x="2317067" y="1439681"/>
                  </a:lnTo>
                  <a:cubicBezTo>
                    <a:pt x="2291258"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grpSp>
        <p:nvGrpSpPr>
          <p:cNvPr id="20" name="组合 19">
            <a:extLst>
              <a:ext uri="{FF2B5EF4-FFF2-40B4-BE49-F238E27FC236}">
                <a16:creationId xmlns:a16="http://schemas.microsoft.com/office/drawing/2014/main" id="{F3E39F35-17D2-FB0A-86BF-3A18B14AE321}"/>
              </a:ext>
            </a:extLst>
          </p:cNvPr>
          <p:cNvGrpSpPr/>
          <p:nvPr/>
        </p:nvGrpSpPr>
        <p:grpSpPr>
          <a:xfrm>
            <a:off x="3574658" y="4076247"/>
            <a:ext cx="2312240" cy="1686739"/>
            <a:chOff x="4905130" y="1484113"/>
            <a:chExt cx="2436991" cy="1777743"/>
          </a:xfrm>
        </p:grpSpPr>
        <p:sp>
          <p:nvSpPr>
            <p:cNvPr id="21" name="矩形: 圆角 20">
              <a:extLst>
                <a:ext uri="{FF2B5EF4-FFF2-40B4-BE49-F238E27FC236}">
                  <a16:creationId xmlns:a16="http://schemas.microsoft.com/office/drawing/2014/main" id="{A9400300-1AFD-F7E5-2F60-7C573B8B6EE2}"/>
                </a:ext>
              </a:extLst>
            </p:cNvPr>
            <p:cNvSpPr/>
            <p:nvPr/>
          </p:nvSpPr>
          <p:spPr>
            <a:xfrm>
              <a:off x="5019431"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95A17FA3-6591-09F4-B49C-886A58A3A433}"/>
                </a:ext>
              </a:extLst>
            </p:cNvPr>
            <p:cNvPicPr>
              <a:picLocks noChangeAspect="1"/>
            </p:cNvPicPr>
            <p:nvPr/>
          </p:nvPicPr>
          <p:blipFill rotWithShape="1">
            <a:blip r:embed="rId4">
              <a:extLst>
                <a:ext uri="{28A0092B-C50C-407E-A947-70E740481C1C}">
                  <a14:useLocalDpi xmlns:a14="http://schemas.microsoft.com/office/drawing/2010/main" val="0"/>
                </a:ext>
              </a:extLst>
            </a:blip>
            <a:srcRect l="12466" t="2578" r="12466" b="2091"/>
            <a:stretch/>
          </p:blipFill>
          <p:spPr>
            <a:xfrm>
              <a:off x="4905130" y="1484113"/>
              <a:ext cx="2325862" cy="1662954"/>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8" y="94877"/>
                    <a:pt x="2317067" y="221004"/>
                  </a:cubicBezTo>
                  <a:lnTo>
                    <a:pt x="2322689" y="276776"/>
                  </a:lnTo>
                  <a:lnTo>
                    <a:pt x="2322689" y="1383909"/>
                  </a:lnTo>
                  <a:lnTo>
                    <a:pt x="2317067" y="1439681"/>
                  </a:lnTo>
                  <a:cubicBezTo>
                    <a:pt x="2291258"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grpSp>
        <p:nvGrpSpPr>
          <p:cNvPr id="26" name="组合 25">
            <a:extLst>
              <a:ext uri="{FF2B5EF4-FFF2-40B4-BE49-F238E27FC236}">
                <a16:creationId xmlns:a16="http://schemas.microsoft.com/office/drawing/2014/main" id="{A8FB9585-2046-E327-EE8D-21B434BCAE32}"/>
              </a:ext>
            </a:extLst>
          </p:cNvPr>
          <p:cNvGrpSpPr/>
          <p:nvPr/>
        </p:nvGrpSpPr>
        <p:grpSpPr>
          <a:xfrm>
            <a:off x="987813" y="1325022"/>
            <a:ext cx="2315918" cy="1686802"/>
            <a:chOff x="1397070" y="1486871"/>
            <a:chExt cx="2436990" cy="1774985"/>
          </a:xfrm>
        </p:grpSpPr>
        <p:sp>
          <p:nvSpPr>
            <p:cNvPr id="27" name="矩形: 圆角 26">
              <a:extLst>
                <a:ext uri="{FF2B5EF4-FFF2-40B4-BE49-F238E27FC236}">
                  <a16:creationId xmlns:a16="http://schemas.microsoft.com/office/drawing/2014/main" id="{75B19CE9-FD79-BB5E-7693-7E9F0A31405F}"/>
                </a:ext>
              </a:extLst>
            </p:cNvPr>
            <p:cNvSpPr/>
            <p:nvPr/>
          </p:nvSpPr>
          <p:spPr>
            <a:xfrm>
              <a:off x="1511370" y="1601171"/>
              <a:ext cx="2322690" cy="1660685"/>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a:extLst>
                <a:ext uri="{FF2B5EF4-FFF2-40B4-BE49-F238E27FC236}">
                  <a16:creationId xmlns:a16="http://schemas.microsoft.com/office/drawing/2014/main" id="{AB82194B-E521-B9FE-0F25-C835CC5299FE}"/>
                </a:ext>
              </a:extLst>
            </p:cNvPr>
            <p:cNvPicPr>
              <a:picLocks noChangeAspect="1"/>
            </p:cNvPicPr>
            <p:nvPr/>
          </p:nvPicPr>
          <p:blipFill rotWithShape="1">
            <a:blip r:embed="rId5">
              <a:extLst>
                <a:ext uri="{28A0092B-C50C-407E-A947-70E740481C1C}">
                  <a14:useLocalDpi xmlns:a14="http://schemas.microsoft.com/office/drawing/2010/main" val="0"/>
                </a:ext>
              </a:extLst>
            </a:blip>
            <a:srcRect l="12466" t="49" r="12466" b="4620"/>
            <a:stretch/>
          </p:blipFill>
          <p:spPr>
            <a:xfrm>
              <a:off x="1397070" y="1486871"/>
              <a:ext cx="2322689" cy="1660685"/>
            </a:xfrm>
            <a:custGeom>
              <a:avLst/>
              <a:gdLst>
                <a:gd name="connsiteX0" fmla="*/ 276786 w 2322689"/>
                <a:gd name="connsiteY0" fmla="*/ 0 h 1660685"/>
                <a:gd name="connsiteX1" fmla="*/ 2045904 w 2322689"/>
                <a:gd name="connsiteY1" fmla="*/ 0 h 1660685"/>
                <a:gd name="connsiteX2" fmla="*/ 2317067 w 2322689"/>
                <a:gd name="connsiteY2" fmla="*/ 221004 h 1660685"/>
                <a:gd name="connsiteX3" fmla="*/ 2322689 w 2322689"/>
                <a:gd name="connsiteY3" fmla="*/ 276776 h 1660685"/>
                <a:gd name="connsiteX4" fmla="*/ 2322689 w 2322689"/>
                <a:gd name="connsiteY4" fmla="*/ 1383909 h 1660685"/>
                <a:gd name="connsiteX5" fmla="*/ 2317067 w 2322689"/>
                <a:gd name="connsiteY5" fmla="*/ 1439681 h 1660685"/>
                <a:gd name="connsiteX6" fmla="*/ 2045904 w 2322689"/>
                <a:gd name="connsiteY6" fmla="*/ 1660685 h 1660685"/>
                <a:gd name="connsiteX7" fmla="*/ 276786 w 2322689"/>
                <a:gd name="connsiteY7" fmla="*/ 1660685 h 1660685"/>
                <a:gd name="connsiteX8" fmla="*/ 0 w 2322689"/>
                <a:gd name="connsiteY8" fmla="*/ 1383899 h 1660685"/>
                <a:gd name="connsiteX9" fmla="*/ 0 w 2322689"/>
                <a:gd name="connsiteY9" fmla="*/ 276786 h 1660685"/>
                <a:gd name="connsiteX10" fmla="*/ 276786 w 2322689"/>
                <a:gd name="connsiteY10" fmla="*/ 0 h 166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2689" h="1660685">
                  <a:moveTo>
                    <a:pt x="276786" y="0"/>
                  </a:moveTo>
                  <a:lnTo>
                    <a:pt x="2045904" y="0"/>
                  </a:lnTo>
                  <a:cubicBezTo>
                    <a:pt x="2179661" y="0"/>
                    <a:pt x="2291257" y="94877"/>
                    <a:pt x="2317067" y="221004"/>
                  </a:cubicBezTo>
                  <a:lnTo>
                    <a:pt x="2322689" y="276776"/>
                  </a:lnTo>
                  <a:lnTo>
                    <a:pt x="2322689" y="1383909"/>
                  </a:lnTo>
                  <a:lnTo>
                    <a:pt x="2317067" y="1439681"/>
                  </a:lnTo>
                  <a:cubicBezTo>
                    <a:pt x="2291257" y="1565808"/>
                    <a:pt x="2179661" y="1660685"/>
                    <a:pt x="2045904" y="1660685"/>
                  </a:cubicBezTo>
                  <a:lnTo>
                    <a:pt x="276786" y="1660685"/>
                  </a:lnTo>
                  <a:cubicBezTo>
                    <a:pt x="123921" y="1660685"/>
                    <a:pt x="0" y="1536764"/>
                    <a:pt x="0" y="1383899"/>
                  </a:cubicBezTo>
                  <a:lnTo>
                    <a:pt x="0" y="276786"/>
                  </a:lnTo>
                  <a:cubicBezTo>
                    <a:pt x="0" y="123921"/>
                    <a:pt x="123921" y="0"/>
                    <a:pt x="276786" y="0"/>
                  </a:cubicBezTo>
                  <a:close/>
                </a:path>
              </a:pathLst>
            </a:custGeom>
          </p:spPr>
        </p:pic>
      </p:grpSp>
      <p:grpSp>
        <p:nvGrpSpPr>
          <p:cNvPr id="51" name="组合 50">
            <a:extLst>
              <a:ext uri="{FF2B5EF4-FFF2-40B4-BE49-F238E27FC236}">
                <a16:creationId xmlns:a16="http://schemas.microsoft.com/office/drawing/2014/main" id="{7ADD83F9-BB94-0D74-E313-6D0667CA1DE2}"/>
              </a:ext>
            </a:extLst>
          </p:cNvPr>
          <p:cNvGrpSpPr/>
          <p:nvPr/>
        </p:nvGrpSpPr>
        <p:grpSpPr>
          <a:xfrm>
            <a:off x="8912901" y="4076247"/>
            <a:ext cx="2312240" cy="1681296"/>
            <a:chOff x="8976401" y="4076247"/>
            <a:chExt cx="2312240" cy="1681296"/>
          </a:xfrm>
        </p:grpSpPr>
        <p:sp>
          <p:nvSpPr>
            <p:cNvPr id="37" name="矩形: 圆角 36">
              <a:extLst>
                <a:ext uri="{FF2B5EF4-FFF2-40B4-BE49-F238E27FC236}">
                  <a16:creationId xmlns:a16="http://schemas.microsoft.com/office/drawing/2014/main" id="{D01997A9-555D-1F5D-FF1E-B980DCB4F931}"/>
                </a:ext>
              </a:extLst>
            </p:cNvPr>
            <p:cNvSpPr/>
            <p:nvPr/>
          </p:nvSpPr>
          <p:spPr>
            <a:xfrm>
              <a:off x="9084851" y="4181870"/>
              <a:ext cx="2203790" cy="1575673"/>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a:extLst>
                <a:ext uri="{FF2B5EF4-FFF2-40B4-BE49-F238E27FC236}">
                  <a16:creationId xmlns:a16="http://schemas.microsoft.com/office/drawing/2014/main" id="{ED6C54DC-72AC-806A-2445-0D04AC199FBD}"/>
                </a:ext>
              </a:extLst>
            </p:cNvPr>
            <p:cNvPicPr>
              <a:picLocks noChangeAspect="1"/>
            </p:cNvPicPr>
            <p:nvPr/>
          </p:nvPicPr>
          <p:blipFill rotWithShape="1">
            <a:blip r:embed="rId6">
              <a:extLst>
                <a:ext uri="{28A0092B-C50C-407E-A947-70E740481C1C}">
                  <a14:useLocalDpi xmlns:a14="http://schemas.microsoft.com/office/drawing/2010/main" val="0"/>
                </a:ext>
              </a:extLst>
            </a:blip>
            <a:srcRect l="14048" t="4150" r="14048" b="4482"/>
            <a:stretch/>
          </p:blipFill>
          <p:spPr>
            <a:xfrm>
              <a:off x="8976401" y="4076247"/>
              <a:ext cx="2203790" cy="1575673"/>
            </a:xfrm>
            <a:custGeom>
              <a:avLst/>
              <a:gdLst>
                <a:gd name="connsiteX0" fmla="*/ 262617 w 2203790"/>
                <a:gd name="connsiteY0" fmla="*/ 0 h 1575673"/>
                <a:gd name="connsiteX1" fmla="*/ 1941173 w 2203790"/>
                <a:gd name="connsiteY1" fmla="*/ 0 h 1575673"/>
                <a:gd name="connsiteX2" fmla="*/ 2203790 w 2203790"/>
                <a:gd name="connsiteY2" fmla="*/ 262617 h 1575673"/>
                <a:gd name="connsiteX3" fmla="*/ 2203790 w 2203790"/>
                <a:gd name="connsiteY3" fmla="*/ 1313056 h 1575673"/>
                <a:gd name="connsiteX4" fmla="*/ 1941173 w 2203790"/>
                <a:gd name="connsiteY4" fmla="*/ 1575673 h 1575673"/>
                <a:gd name="connsiteX5" fmla="*/ 262617 w 2203790"/>
                <a:gd name="connsiteY5" fmla="*/ 1575673 h 1575673"/>
                <a:gd name="connsiteX6" fmla="*/ 0 w 2203790"/>
                <a:gd name="connsiteY6" fmla="*/ 1313056 h 1575673"/>
                <a:gd name="connsiteX7" fmla="*/ 0 w 2203790"/>
                <a:gd name="connsiteY7" fmla="*/ 262617 h 1575673"/>
                <a:gd name="connsiteX8" fmla="*/ 262617 w 2203790"/>
                <a:gd name="connsiteY8" fmla="*/ 0 h 15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790" h="1575673">
                  <a:moveTo>
                    <a:pt x="262617" y="0"/>
                  </a:moveTo>
                  <a:lnTo>
                    <a:pt x="1941173" y="0"/>
                  </a:lnTo>
                  <a:cubicBezTo>
                    <a:pt x="2086212" y="0"/>
                    <a:pt x="2203790" y="117578"/>
                    <a:pt x="2203790" y="262617"/>
                  </a:cubicBezTo>
                  <a:lnTo>
                    <a:pt x="2203790" y="1313056"/>
                  </a:lnTo>
                  <a:cubicBezTo>
                    <a:pt x="2203790" y="1458095"/>
                    <a:pt x="2086212" y="1575673"/>
                    <a:pt x="1941173" y="1575673"/>
                  </a:cubicBezTo>
                  <a:lnTo>
                    <a:pt x="262617" y="1575673"/>
                  </a:lnTo>
                  <a:cubicBezTo>
                    <a:pt x="117578" y="1575673"/>
                    <a:pt x="0" y="1458095"/>
                    <a:pt x="0" y="1313056"/>
                  </a:cubicBezTo>
                  <a:lnTo>
                    <a:pt x="0" y="262617"/>
                  </a:lnTo>
                  <a:cubicBezTo>
                    <a:pt x="0" y="117578"/>
                    <a:pt x="117578" y="0"/>
                    <a:pt x="262617" y="0"/>
                  </a:cubicBezTo>
                  <a:close/>
                </a:path>
              </a:pathLst>
            </a:custGeom>
          </p:spPr>
        </p:pic>
      </p:grpSp>
    </p:spTree>
    <p:extLst>
      <p:ext uri="{BB962C8B-B14F-4D97-AF65-F5344CB8AC3E}">
        <p14:creationId xmlns:p14="http://schemas.microsoft.com/office/powerpoint/2010/main" val="368586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卡通画&#10;&#10;中度可信度描述已自动生成">
            <a:extLst>
              <a:ext uri="{FF2B5EF4-FFF2-40B4-BE49-F238E27FC236}">
                <a16:creationId xmlns:a16="http://schemas.microsoft.com/office/drawing/2014/main" id="{D53097ED-DD8F-9971-A92D-62D2BD24F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4" name="组合 3">
            <a:extLst>
              <a:ext uri="{FF2B5EF4-FFF2-40B4-BE49-F238E27FC236}">
                <a16:creationId xmlns:a16="http://schemas.microsoft.com/office/drawing/2014/main" id="{F16F4FB7-18F7-344D-20D0-2D54F9F10D1B}"/>
              </a:ext>
            </a:extLst>
          </p:cNvPr>
          <p:cNvGrpSpPr/>
          <p:nvPr/>
        </p:nvGrpSpPr>
        <p:grpSpPr>
          <a:xfrm>
            <a:off x="1801125" y="3985735"/>
            <a:ext cx="3538853" cy="1038701"/>
            <a:chOff x="1801125" y="3985735"/>
            <a:chExt cx="3538853" cy="1038701"/>
          </a:xfrm>
        </p:grpSpPr>
        <p:sp>
          <p:nvSpPr>
            <p:cNvPr id="51" name="文本框 50">
              <a:extLst>
                <a:ext uri="{FF2B5EF4-FFF2-40B4-BE49-F238E27FC236}">
                  <a16:creationId xmlns:a16="http://schemas.microsoft.com/office/drawing/2014/main" id="{9717B354-E628-32C7-962C-F555A48BBCBD}"/>
                </a:ext>
              </a:extLst>
            </p:cNvPr>
            <p:cNvSpPr txBox="1"/>
            <p:nvPr/>
          </p:nvSpPr>
          <p:spPr>
            <a:xfrm>
              <a:off x="1801125" y="3985735"/>
              <a:ext cx="1194688" cy="1038701"/>
            </a:xfrm>
            <a:prstGeom prst="ellipse">
              <a:avLst/>
            </a:prstGeom>
            <a:noFill/>
            <a:ln>
              <a:noFill/>
            </a:ln>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rPr>
                <a:t>01</a:t>
              </a:r>
              <a:endParaRPr kumimoji="1" lang="zh-CN" altLang="en-US"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endParaRPr>
            </a:p>
          </p:txBody>
        </p:sp>
        <p:grpSp>
          <p:nvGrpSpPr>
            <p:cNvPr id="3" name="组合 2">
              <a:extLst>
                <a:ext uri="{FF2B5EF4-FFF2-40B4-BE49-F238E27FC236}">
                  <a16:creationId xmlns:a16="http://schemas.microsoft.com/office/drawing/2014/main" id="{E0E73060-5D5C-EF45-13D3-D24EECEA02FC}"/>
                </a:ext>
              </a:extLst>
            </p:cNvPr>
            <p:cNvGrpSpPr/>
            <p:nvPr/>
          </p:nvGrpSpPr>
          <p:grpSpPr>
            <a:xfrm>
              <a:off x="3031654" y="4174610"/>
              <a:ext cx="2308324" cy="660950"/>
              <a:chOff x="3031654" y="4169431"/>
              <a:chExt cx="2308324" cy="660950"/>
            </a:xfrm>
          </p:grpSpPr>
          <p:sp>
            <p:nvSpPr>
              <p:cNvPr id="52" name="文本框 51">
                <a:extLst>
                  <a:ext uri="{FF2B5EF4-FFF2-40B4-BE49-F238E27FC236}">
                    <a16:creationId xmlns:a16="http://schemas.microsoft.com/office/drawing/2014/main" id="{F8C6EBDB-9152-F7D4-A5C1-160DFE46BFD8}"/>
                  </a:ext>
                </a:extLst>
              </p:cNvPr>
              <p:cNvSpPr txBox="1"/>
              <p:nvPr/>
            </p:nvSpPr>
            <p:spPr>
              <a:xfrm>
                <a:off x="3031654" y="4169431"/>
                <a:ext cx="2308324" cy="461665"/>
              </a:xfrm>
              <a:prstGeom prst="rect">
                <a:avLst/>
              </a:prstGeom>
              <a:noFill/>
            </p:spPr>
            <p:txBody>
              <a:bodyPr wrap="none" lIns="0" tIns="0" rIns="0" bIns="0" rtlCol="0">
                <a:spAutoFit/>
              </a:bodyPr>
              <a:lstStyle/>
              <a:p>
                <a:pPr>
                  <a:defRPr/>
                </a:pPr>
                <a:r>
                  <a:rPr kumimoji="1" lang="zh-CN" altLang="en-US" sz="3000" dirty="0">
                    <a:solidFill>
                      <a:schemeClr val="bg1"/>
                    </a:solidFill>
                    <a:latin typeface="+mj-ea"/>
                    <a:ea typeface="+mj-ea"/>
                    <a:cs typeface="+mn-ea"/>
                    <a:sym typeface="汉仪旗黑KW 55S" panose="00020600040101010101" pitchFamily="18" charset="-122"/>
                  </a:rPr>
                  <a:t>工作完成情况</a:t>
                </a:r>
              </a:p>
            </p:txBody>
          </p:sp>
          <p:sp>
            <p:nvSpPr>
              <p:cNvPr id="53" name="文本占位符 9">
                <a:extLst>
                  <a:ext uri="{FF2B5EF4-FFF2-40B4-BE49-F238E27FC236}">
                    <a16:creationId xmlns:a16="http://schemas.microsoft.com/office/drawing/2014/main" id="{685AB000-7E16-BEF6-8047-B6AC82874276}"/>
                  </a:ext>
                </a:extLst>
              </p:cNvPr>
              <p:cNvSpPr txBox="1">
                <a:spLocks/>
              </p:cNvSpPr>
              <p:nvPr/>
            </p:nvSpPr>
            <p:spPr>
              <a:xfrm>
                <a:off x="3046894" y="4631096"/>
                <a:ext cx="1675139" cy="19928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Completion of work</a:t>
                </a:r>
              </a:p>
            </p:txBody>
          </p:sp>
        </p:grpSp>
      </p:grpSp>
      <p:grpSp>
        <p:nvGrpSpPr>
          <p:cNvPr id="12" name="组合 11">
            <a:extLst>
              <a:ext uri="{FF2B5EF4-FFF2-40B4-BE49-F238E27FC236}">
                <a16:creationId xmlns:a16="http://schemas.microsoft.com/office/drawing/2014/main" id="{0908A829-2EB2-DE5F-E21D-590B29ECE68D}"/>
              </a:ext>
            </a:extLst>
          </p:cNvPr>
          <p:cNvGrpSpPr/>
          <p:nvPr/>
        </p:nvGrpSpPr>
        <p:grpSpPr>
          <a:xfrm>
            <a:off x="1801125" y="5163171"/>
            <a:ext cx="3538853" cy="1038701"/>
            <a:chOff x="1801125" y="5163171"/>
            <a:chExt cx="3538853" cy="1038701"/>
          </a:xfrm>
        </p:grpSpPr>
        <p:sp>
          <p:nvSpPr>
            <p:cNvPr id="54" name="文本框 53">
              <a:extLst>
                <a:ext uri="{FF2B5EF4-FFF2-40B4-BE49-F238E27FC236}">
                  <a16:creationId xmlns:a16="http://schemas.microsoft.com/office/drawing/2014/main" id="{4991A125-7AFD-817E-ACDC-02DF37FD6196}"/>
                </a:ext>
              </a:extLst>
            </p:cNvPr>
            <p:cNvSpPr txBox="1"/>
            <p:nvPr/>
          </p:nvSpPr>
          <p:spPr>
            <a:xfrm>
              <a:off x="1801125" y="5163171"/>
              <a:ext cx="1194688" cy="1038701"/>
            </a:xfrm>
            <a:prstGeom prst="ellipse">
              <a:avLst/>
            </a:prstGeom>
            <a:noFill/>
            <a:ln>
              <a:noFill/>
            </a:ln>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rPr>
                <a:t>02</a:t>
              </a:r>
              <a:endParaRPr kumimoji="1" lang="zh-CN" altLang="en-US"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endParaRPr>
            </a:p>
          </p:txBody>
        </p:sp>
        <p:sp>
          <p:nvSpPr>
            <p:cNvPr id="55" name="文本框 54">
              <a:extLst>
                <a:ext uri="{FF2B5EF4-FFF2-40B4-BE49-F238E27FC236}">
                  <a16:creationId xmlns:a16="http://schemas.microsoft.com/office/drawing/2014/main" id="{7DF18600-B7BB-E06F-4315-8D4DF3D706B9}"/>
                </a:ext>
              </a:extLst>
            </p:cNvPr>
            <p:cNvSpPr txBox="1"/>
            <p:nvPr/>
          </p:nvSpPr>
          <p:spPr>
            <a:xfrm>
              <a:off x="3031654" y="5354850"/>
              <a:ext cx="2308324" cy="461665"/>
            </a:xfrm>
            <a:prstGeom prst="rect">
              <a:avLst/>
            </a:prstGeom>
            <a:noFill/>
          </p:spPr>
          <p:txBody>
            <a:bodyPr wrap="none" lIns="0" tIns="0" rIns="0" bIns="0" rtlCol="0">
              <a:spAutoFit/>
            </a:bodyPr>
            <a:lstStyle/>
            <a:p>
              <a:pPr>
                <a:defRPr/>
              </a:pPr>
              <a:r>
                <a:rPr kumimoji="1" lang="zh-CN" altLang="en-US" sz="3000" dirty="0">
                  <a:solidFill>
                    <a:schemeClr val="bg1"/>
                  </a:solidFill>
                  <a:latin typeface="+mj-ea"/>
                  <a:ea typeface="+mj-ea"/>
                  <a:cs typeface="+mn-ea"/>
                  <a:sym typeface="汉仪旗黑KW 55S" panose="00020600040101010101" pitchFamily="18" charset="-122"/>
                </a:rPr>
                <a:t>业绩成果展示</a:t>
              </a:r>
            </a:p>
          </p:txBody>
        </p:sp>
        <p:sp>
          <p:nvSpPr>
            <p:cNvPr id="56" name="文本占位符 9">
              <a:extLst>
                <a:ext uri="{FF2B5EF4-FFF2-40B4-BE49-F238E27FC236}">
                  <a16:creationId xmlns:a16="http://schemas.microsoft.com/office/drawing/2014/main" id="{245ED5D2-6D6C-C117-9536-AA606AC64860}"/>
                </a:ext>
              </a:extLst>
            </p:cNvPr>
            <p:cNvSpPr txBox="1">
              <a:spLocks/>
            </p:cNvSpPr>
            <p:nvPr/>
          </p:nvSpPr>
          <p:spPr>
            <a:xfrm>
              <a:off x="3057054" y="5815148"/>
              <a:ext cx="1585370" cy="19928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Work results show</a:t>
              </a:r>
            </a:p>
          </p:txBody>
        </p:sp>
      </p:grpSp>
      <p:grpSp>
        <p:nvGrpSpPr>
          <p:cNvPr id="6" name="组合 5">
            <a:extLst>
              <a:ext uri="{FF2B5EF4-FFF2-40B4-BE49-F238E27FC236}">
                <a16:creationId xmlns:a16="http://schemas.microsoft.com/office/drawing/2014/main" id="{D641E3E4-55DB-1FB1-1AF5-BA6C202194FF}"/>
              </a:ext>
            </a:extLst>
          </p:cNvPr>
          <p:cNvGrpSpPr/>
          <p:nvPr/>
        </p:nvGrpSpPr>
        <p:grpSpPr>
          <a:xfrm>
            <a:off x="6852023" y="3985735"/>
            <a:ext cx="3538853" cy="1038701"/>
            <a:chOff x="6852023" y="3985735"/>
            <a:chExt cx="3538853" cy="1038701"/>
          </a:xfrm>
        </p:grpSpPr>
        <p:sp>
          <p:nvSpPr>
            <p:cNvPr id="57" name="文本框 56">
              <a:extLst>
                <a:ext uri="{FF2B5EF4-FFF2-40B4-BE49-F238E27FC236}">
                  <a16:creationId xmlns:a16="http://schemas.microsoft.com/office/drawing/2014/main" id="{8D63B5FA-4C2F-0777-A2D5-BEB94953609C}"/>
                </a:ext>
              </a:extLst>
            </p:cNvPr>
            <p:cNvSpPr txBox="1"/>
            <p:nvPr/>
          </p:nvSpPr>
          <p:spPr>
            <a:xfrm>
              <a:off x="6852023" y="3985735"/>
              <a:ext cx="1194688" cy="1038701"/>
            </a:xfrm>
            <a:prstGeom prst="ellipse">
              <a:avLst/>
            </a:prstGeom>
            <a:noFill/>
            <a:ln>
              <a:noFill/>
            </a:ln>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rPr>
                <a:t>03</a:t>
              </a:r>
              <a:endParaRPr kumimoji="1" lang="zh-CN" altLang="en-US"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endParaRPr>
            </a:p>
          </p:txBody>
        </p:sp>
        <p:grpSp>
          <p:nvGrpSpPr>
            <p:cNvPr id="5" name="组合 4">
              <a:extLst>
                <a:ext uri="{FF2B5EF4-FFF2-40B4-BE49-F238E27FC236}">
                  <a16:creationId xmlns:a16="http://schemas.microsoft.com/office/drawing/2014/main" id="{97BF48CB-90EB-BF92-FBB0-9EDAAC17B241}"/>
                </a:ext>
              </a:extLst>
            </p:cNvPr>
            <p:cNvGrpSpPr/>
            <p:nvPr/>
          </p:nvGrpSpPr>
          <p:grpSpPr>
            <a:xfrm>
              <a:off x="8082552" y="4173837"/>
              <a:ext cx="2308324" cy="662497"/>
              <a:chOff x="8082552" y="4171330"/>
              <a:chExt cx="2308324" cy="662497"/>
            </a:xfrm>
          </p:grpSpPr>
          <p:sp>
            <p:nvSpPr>
              <p:cNvPr id="58" name="文本框 57">
                <a:extLst>
                  <a:ext uri="{FF2B5EF4-FFF2-40B4-BE49-F238E27FC236}">
                    <a16:creationId xmlns:a16="http://schemas.microsoft.com/office/drawing/2014/main" id="{0C21F9B3-5CA5-9931-5F27-395D857A9DAC}"/>
                  </a:ext>
                </a:extLst>
              </p:cNvPr>
              <p:cNvSpPr txBox="1"/>
              <p:nvPr/>
            </p:nvSpPr>
            <p:spPr>
              <a:xfrm>
                <a:off x="8082552" y="4171330"/>
                <a:ext cx="2308324" cy="461665"/>
              </a:xfrm>
              <a:prstGeom prst="rect">
                <a:avLst/>
              </a:prstGeom>
              <a:noFill/>
            </p:spPr>
            <p:txBody>
              <a:bodyPr wrap="none" lIns="0" tIns="0" rIns="0" bIns="0" rtlCol="0">
                <a:spAutoFit/>
              </a:bodyPr>
              <a:lstStyle/>
              <a:p>
                <a:pPr>
                  <a:defRPr/>
                </a:pPr>
                <a:r>
                  <a:rPr kumimoji="1" lang="zh-CN" altLang="en-US" sz="3000" dirty="0">
                    <a:solidFill>
                      <a:schemeClr val="bg1"/>
                    </a:solidFill>
                    <a:latin typeface="+mj-ea"/>
                    <a:ea typeface="+mj-ea"/>
                    <a:cs typeface="+mn-ea"/>
                    <a:sym typeface="汉仪旗黑KW 55S" panose="00020600040101010101" pitchFamily="18" charset="-122"/>
                  </a:rPr>
                  <a:t>工作不足之处</a:t>
                </a:r>
              </a:p>
            </p:txBody>
          </p:sp>
          <p:sp>
            <p:nvSpPr>
              <p:cNvPr id="59" name="文本占位符 9">
                <a:extLst>
                  <a:ext uri="{FF2B5EF4-FFF2-40B4-BE49-F238E27FC236}">
                    <a16:creationId xmlns:a16="http://schemas.microsoft.com/office/drawing/2014/main" id="{CC66D360-EC79-ACE7-F958-7E3C7C0FF229}"/>
                  </a:ext>
                </a:extLst>
              </p:cNvPr>
              <p:cNvSpPr txBox="1">
                <a:spLocks/>
              </p:cNvSpPr>
              <p:nvPr/>
            </p:nvSpPr>
            <p:spPr>
              <a:xfrm>
                <a:off x="8092077" y="4634542"/>
                <a:ext cx="2043829" cy="19928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Deficiencies in the work</a:t>
                </a:r>
              </a:p>
            </p:txBody>
          </p:sp>
        </p:grpSp>
      </p:grpSp>
      <p:grpSp>
        <p:nvGrpSpPr>
          <p:cNvPr id="103" name="组合 102">
            <a:extLst>
              <a:ext uri="{FF2B5EF4-FFF2-40B4-BE49-F238E27FC236}">
                <a16:creationId xmlns:a16="http://schemas.microsoft.com/office/drawing/2014/main" id="{B760A3D8-CD1C-31F4-373A-C6A586DCEE1D}"/>
              </a:ext>
            </a:extLst>
          </p:cNvPr>
          <p:cNvGrpSpPr/>
          <p:nvPr/>
        </p:nvGrpSpPr>
        <p:grpSpPr>
          <a:xfrm>
            <a:off x="6852023" y="5163171"/>
            <a:ext cx="3538853" cy="1038701"/>
            <a:chOff x="6175068" y="5320670"/>
            <a:chExt cx="3538853" cy="1038701"/>
          </a:xfrm>
        </p:grpSpPr>
        <p:sp>
          <p:nvSpPr>
            <p:cNvPr id="60" name="文本框 59">
              <a:extLst>
                <a:ext uri="{FF2B5EF4-FFF2-40B4-BE49-F238E27FC236}">
                  <a16:creationId xmlns:a16="http://schemas.microsoft.com/office/drawing/2014/main" id="{93407534-6E01-0C38-7B1E-655AC2AF0A95}"/>
                </a:ext>
              </a:extLst>
            </p:cNvPr>
            <p:cNvSpPr txBox="1"/>
            <p:nvPr/>
          </p:nvSpPr>
          <p:spPr>
            <a:xfrm>
              <a:off x="6175068" y="5320670"/>
              <a:ext cx="1194688" cy="1038701"/>
            </a:xfrm>
            <a:prstGeom prst="ellipse">
              <a:avLst/>
            </a:prstGeom>
            <a:noFill/>
            <a:ln>
              <a:noFill/>
            </a:ln>
            <a:effectLst/>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rPr>
                <a:t>04</a:t>
              </a:r>
              <a:endParaRPr kumimoji="1" lang="zh-CN" altLang="en-US" sz="4800" b="0" i="0" u="none" strike="noStrike" kern="1200" cap="none" spc="0" normalizeH="0" noProof="0" dirty="0">
                <a:ln>
                  <a:solidFill>
                    <a:schemeClr val="bg1"/>
                  </a:solidFill>
                </a:ln>
                <a:solidFill>
                  <a:schemeClr val="bg1"/>
                </a:solidFill>
                <a:uLnTx/>
                <a:uFillTx/>
                <a:latin typeface="+mj-ea"/>
                <a:ea typeface="+mj-ea"/>
                <a:cs typeface="+mn-ea"/>
                <a:sym typeface="汉仪旗黑KW 55S" panose="00020600040101010101" pitchFamily="18" charset="-122"/>
              </a:endParaRPr>
            </a:p>
          </p:txBody>
        </p:sp>
        <p:sp>
          <p:nvSpPr>
            <p:cNvPr id="61" name="文本框 60">
              <a:extLst>
                <a:ext uri="{FF2B5EF4-FFF2-40B4-BE49-F238E27FC236}">
                  <a16:creationId xmlns:a16="http://schemas.microsoft.com/office/drawing/2014/main" id="{7F878C3C-B8E9-EC2C-7E73-2AECFE3A4575}"/>
                </a:ext>
              </a:extLst>
            </p:cNvPr>
            <p:cNvSpPr txBox="1"/>
            <p:nvPr/>
          </p:nvSpPr>
          <p:spPr>
            <a:xfrm>
              <a:off x="7405597" y="5504366"/>
              <a:ext cx="2308324" cy="461665"/>
            </a:xfrm>
            <a:prstGeom prst="rect">
              <a:avLst/>
            </a:prstGeom>
            <a:noFill/>
          </p:spPr>
          <p:txBody>
            <a:bodyPr wrap="none" lIns="0" tIns="0" rIns="0" bIns="0" rtlCol="0">
              <a:spAutoFit/>
            </a:bodyPr>
            <a:lstStyle/>
            <a:p>
              <a:pPr>
                <a:defRPr/>
              </a:pPr>
              <a:r>
                <a:rPr kumimoji="1" lang="zh-CN" altLang="en-US" sz="3000" dirty="0">
                  <a:solidFill>
                    <a:schemeClr val="bg1"/>
                  </a:solidFill>
                  <a:latin typeface="+mj-ea"/>
                  <a:ea typeface="+mj-ea"/>
                  <a:cs typeface="+mn-ea"/>
                  <a:sym typeface="汉仪旗黑KW 55S" panose="00020600040101010101" pitchFamily="18" charset="-122"/>
                </a:rPr>
                <a:t>明年工作计划</a:t>
              </a:r>
            </a:p>
          </p:txBody>
        </p:sp>
        <p:sp>
          <p:nvSpPr>
            <p:cNvPr id="62" name="文本占位符 9">
              <a:extLst>
                <a:ext uri="{FF2B5EF4-FFF2-40B4-BE49-F238E27FC236}">
                  <a16:creationId xmlns:a16="http://schemas.microsoft.com/office/drawing/2014/main" id="{77865712-3D40-68E6-1341-E767F6DBD394}"/>
                </a:ext>
              </a:extLst>
            </p:cNvPr>
            <p:cNvSpPr txBox="1">
              <a:spLocks/>
            </p:cNvSpPr>
            <p:nvPr/>
          </p:nvSpPr>
          <p:spPr>
            <a:xfrm>
              <a:off x="7428457" y="5972966"/>
              <a:ext cx="2024593" cy="19928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Work Plan for next year</a:t>
              </a:r>
            </a:p>
          </p:txBody>
        </p:sp>
      </p:grpSp>
    </p:spTree>
    <p:extLst>
      <p:ext uri="{BB962C8B-B14F-4D97-AF65-F5344CB8AC3E}">
        <p14:creationId xmlns:p14="http://schemas.microsoft.com/office/powerpoint/2010/main" val="2890270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5F9E0CC-AA69-E35D-E4FE-31FB75DC58DD}"/>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明年工作计划</a:t>
            </a:r>
          </a:p>
        </p:txBody>
      </p:sp>
      <p:pic>
        <p:nvPicPr>
          <p:cNvPr id="3" name="图片 2" descr="卡通画&#10;&#10;中度可信度描述已自动生成">
            <a:extLst>
              <a:ext uri="{FF2B5EF4-FFF2-40B4-BE49-F238E27FC236}">
                <a16:creationId xmlns:a16="http://schemas.microsoft.com/office/drawing/2014/main" id="{62174311-0FE7-8890-1529-01BB0AA25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22" name="Rectangle 39">
            <a:extLst>
              <a:ext uri="{FF2B5EF4-FFF2-40B4-BE49-F238E27FC236}">
                <a16:creationId xmlns:a16="http://schemas.microsoft.com/office/drawing/2014/main" id="{C96EF0E1-7EC4-0E65-C5C8-952621E2A8EF}"/>
              </a:ext>
            </a:extLst>
          </p:cNvPr>
          <p:cNvSpPr/>
          <p:nvPr/>
        </p:nvSpPr>
        <p:spPr>
          <a:xfrm>
            <a:off x="799829" y="1927301"/>
            <a:ext cx="5468891" cy="1345625"/>
          </a:xfrm>
          <a:prstGeom prst="rect">
            <a:avLst/>
          </a:prstGeom>
        </p:spPr>
        <p:txBody>
          <a:bodyPr wrap="square">
            <a:spAutoFit/>
          </a:bodyPr>
          <a:lstStyle/>
          <a:p>
            <a:pPr algn="just">
              <a:lnSpc>
                <a:spcPct val="130000"/>
              </a:lnSpc>
              <a:spcBef>
                <a:spcPts val="1800"/>
              </a:spcBef>
              <a:spcAft>
                <a:spcPts val="1800"/>
              </a:spcAf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单击此处输入你的正文，文字是您思想的提炼请尽量言简意赅的阐述观点，单击此处输入你的正文，文字是您思想的提炼请尽量言简意赅的阐述观点，单击此处输入你的正文，文字是您思想的提炼请尽量言简意赅的阐述观点</a:t>
            </a:r>
            <a:endParaRPr kumimoji="0" lang="id-ID" altLang="zh-CN" sz="16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
        <p:nvSpPr>
          <p:cNvPr id="23" name="Rectangle 40">
            <a:extLst>
              <a:ext uri="{FF2B5EF4-FFF2-40B4-BE49-F238E27FC236}">
                <a16:creationId xmlns:a16="http://schemas.microsoft.com/office/drawing/2014/main" id="{4F646DDC-676A-EE82-0BC9-221E0DD49D78}"/>
              </a:ext>
            </a:extLst>
          </p:cNvPr>
          <p:cNvSpPr/>
          <p:nvPr/>
        </p:nvSpPr>
        <p:spPr>
          <a:xfrm>
            <a:off x="2361924" y="1298026"/>
            <a:ext cx="2339102" cy="523220"/>
          </a:xfrm>
          <a:prstGeom prst="rect">
            <a:avLst/>
          </a:prstGeom>
        </p:spPr>
        <p:txBody>
          <a:bodyPr wrap="none">
            <a:spAutoFit/>
          </a:bodyPr>
          <a:lstStyle/>
          <a:p>
            <a:pPr fontAlgn="auto">
              <a:spcBef>
                <a:spcPts val="0"/>
              </a:spcBef>
              <a:spcAft>
                <a:spcPts val="0"/>
              </a:spcAft>
              <a:defRPr/>
            </a:pPr>
            <a:r>
              <a:rPr lang="zh-CN" altLang="en-US" sz="2800" dirty="0">
                <a:solidFill>
                  <a:schemeClr val="accent1">
                    <a:lumMod val="75000"/>
                  </a:schemeClr>
                </a:solidFill>
                <a:latin typeface="+mj-ea"/>
                <a:ea typeface="+mj-ea"/>
                <a:cs typeface="+mn-ea"/>
                <a:sym typeface="+mn-lt"/>
              </a:rPr>
              <a:t>请添加小标题</a:t>
            </a:r>
            <a:endParaRPr lang="en-US" sz="2800" dirty="0">
              <a:solidFill>
                <a:schemeClr val="accent1">
                  <a:lumMod val="75000"/>
                </a:schemeClr>
              </a:solidFill>
              <a:latin typeface="+mj-ea"/>
              <a:ea typeface="+mj-ea"/>
              <a:cs typeface="+mn-ea"/>
              <a:sym typeface="+mn-lt"/>
            </a:endParaRPr>
          </a:p>
        </p:txBody>
      </p:sp>
      <p:cxnSp>
        <p:nvCxnSpPr>
          <p:cNvPr id="25" name="直接连接符 24">
            <a:extLst>
              <a:ext uri="{FF2B5EF4-FFF2-40B4-BE49-F238E27FC236}">
                <a16:creationId xmlns:a16="http://schemas.microsoft.com/office/drawing/2014/main" id="{A806B1CD-5AF7-C8FF-9C20-16F42195B03F}"/>
              </a:ext>
            </a:extLst>
          </p:cNvPr>
          <p:cNvCxnSpPr>
            <a:cxnSpLocks/>
          </p:cNvCxnSpPr>
          <p:nvPr/>
        </p:nvCxnSpPr>
        <p:spPr>
          <a:xfrm>
            <a:off x="3065147" y="1890421"/>
            <a:ext cx="93265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64825045-618F-99F8-DA44-A6F65870567F}"/>
              </a:ext>
            </a:extLst>
          </p:cNvPr>
          <p:cNvGrpSpPr/>
          <p:nvPr/>
        </p:nvGrpSpPr>
        <p:grpSpPr>
          <a:xfrm>
            <a:off x="907335" y="3536624"/>
            <a:ext cx="5249151" cy="2221784"/>
            <a:chOff x="1610032" y="2771775"/>
            <a:chExt cx="9534525" cy="3652838"/>
          </a:xfrm>
        </p:grpSpPr>
        <p:sp>
          <p:nvSpPr>
            <p:cNvPr id="26" name="矩形: 圆角 25">
              <a:extLst>
                <a:ext uri="{FF2B5EF4-FFF2-40B4-BE49-F238E27FC236}">
                  <a16:creationId xmlns:a16="http://schemas.microsoft.com/office/drawing/2014/main" id="{4B1D3382-811F-498E-8288-FB6096C3C747}"/>
                </a:ext>
              </a:extLst>
            </p:cNvPr>
            <p:cNvSpPr/>
            <p:nvPr/>
          </p:nvSpPr>
          <p:spPr>
            <a:xfrm>
              <a:off x="1610032" y="2771775"/>
              <a:ext cx="9534525" cy="3652838"/>
            </a:xfrm>
            <a:prstGeom prst="roundRect">
              <a:avLst>
                <a:gd name="adj" fmla="val 4411"/>
              </a:avLst>
            </a:prstGeom>
            <a:solidFill>
              <a:schemeClr val="bg1"/>
            </a:solidFill>
            <a:ln w="12700" cap="flat" cmpd="sng" algn="ctr">
              <a:solidFill>
                <a:schemeClr val="accent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31" name="图表 30">
              <a:extLst>
                <a:ext uri="{FF2B5EF4-FFF2-40B4-BE49-F238E27FC236}">
                  <a16:creationId xmlns:a16="http://schemas.microsoft.com/office/drawing/2014/main" id="{4A1E340B-912F-D5C3-BB59-5C2B8F0B4AB5}"/>
                </a:ext>
              </a:extLst>
            </p:cNvPr>
            <p:cNvGraphicFramePr/>
            <p:nvPr>
              <p:extLst>
                <p:ext uri="{D42A27DB-BD31-4B8C-83A1-F6EECF244321}">
                  <p14:modId xmlns:p14="http://schemas.microsoft.com/office/powerpoint/2010/main" val="1143515743"/>
                </p:ext>
              </p:extLst>
            </p:nvPr>
          </p:nvGraphicFramePr>
          <p:xfrm>
            <a:off x="1872764" y="3129112"/>
            <a:ext cx="9009060" cy="2938165"/>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9" name="组合 28">
            <a:extLst>
              <a:ext uri="{FF2B5EF4-FFF2-40B4-BE49-F238E27FC236}">
                <a16:creationId xmlns:a16="http://schemas.microsoft.com/office/drawing/2014/main" id="{A672BD24-CAD8-390F-FD06-9442C5BF45B6}"/>
              </a:ext>
            </a:extLst>
          </p:cNvPr>
          <p:cNvGrpSpPr/>
          <p:nvPr/>
        </p:nvGrpSpPr>
        <p:grpSpPr>
          <a:xfrm>
            <a:off x="6743972" y="1397554"/>
            <a:ext cx="4648200" cy="4368535"/>
            <a:chOff x="6561876" y="1397554"/>
            <a:chExt cx="4648200" cy="4368535"/>
          </a:xfrm>
        </p:grpSpPr>
        <p:grpSp>
          <p:nvGrpSpPr>
            <p:cNvPr id="8" name="组合 7">
              <a:extLst>
                <a:ext uri="{FF2B5EF4-FFF2-40B4-BE49-F238E27FC236}">
                  <a16:creationId xmlns:a16="http://schemas.microsoft.com/office/drawing/2014/main" id="{8CD04B2D-BC61-F034-2349-CF18D10B3BA3}"/>
                </a:ext>
              </a:extLst>
            </p:cNvPr>
            <p:cNvGrpSpPr/>
            <p:nvPr/>
          </p:nvGrpSpPr>
          <p:grpSpPr>
            <a:xfrm>
              <a:off x="6561876" y="1397554"/>
              <a:ext cx="4648200" cy="1224019"/>
              <a:chOff x="6561876" y="1397554"/>
              <a:chExt cx="4648200" cy="1224019"/>
            </a:xfrm>
          </p:grpSpPr>
          <p:sp>
            <p:nvSpPr>
              <p:cNvPr id="89" name="矩形: 圆角 88">
                <a:extLst>
                  <a:ext uri="{FF2B5EF4-FFF2-40B4-BE49-F238E27FC236}">
                    <a16:creationId xmlns:a16="http://schemas.microsoft.com/office/drawing/2014/main" id="{0BAD7434-2FF6-6B9A-5C74-5A38A0E15DF3}"/>
                  </a:ext>
                </a:extLst>
              </p:cNvPr>
              <p:cNvSpPr/>
              <p:nvPr/>
            </p:nvSpPr>
            <p:spPr>
              <a:xfrm>
                <a:off x="6561876" y="1397554"/>
                <a:ext cx="4648200" cy="1224019"/>
              </a:xfrm>
              <a:prstGeom prst="roundRect">
                <a:avLst>
                  <a:gd name="adj" fmla="val 836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41009151-02E8-8CAE-89E4-316A1E46C322}"/>
                  </a:ext>
                </a:extLst>
              </p:cNvPr>
              <p:cNvGrpSpPr/>
              <p:nvPr/>
            </p:nvGrpSpPr>
            <p:grpSpPr>
              <a:xfrm>
                <a:off x="6913331" y="1570247"/>
                <a:ext cx="4042575" cy="921177"/>
                <a:chOff x="6917141" y="1565167"/>
                <a:chExt cx="4042575" cy="921177"/>
              </a:xfrm>
            </p:grpSpPr>
            <p:grpSp>
              <p:nvGrpSpPr>
                <p:cNvPr id="91" name="组合 90">
                  <a:extLst>
                    <a:ext uri="{FF2B5EF4-FFF2-40B4-BE49-F238E27FC236}">
                      <a16:creationId xmlns:a16="http://schemas.microsoft.com/office/drawing/2014/main" id="{1FC70726-D1AA-3C6C-282B-DDF7015602E5}"/>
                    </a:ext>
                  </a:extLst>
                </p:cNvPr>
                <p:cNvGrpSpPr/>
                <p:nvPr/>
              </p:nvGrpSpPr>
              <p:grpSpPr>
                <a:xfrm>
                  <a:off x="6917141" y="1602681"/>
                  <a:ext cx="806131" cy="806131"/>
                  <a:chOff x="7031722" y="4699319"/>
                  <a:chExt cx="806131" cy="806131"/>
                </a:xfrm>
              </p:grpSpPr>
              <p:sp>
                <p:nvSpPr>
                  <p:cNvPr id="94" name="椭圆 93">
                    <a:extLst>
                      <a:ext uri="{FF2B5EF4-FFF2-40B4-BE49-F238E27FC236}">
                        <a16:creationId xmlns:a16="http://schemas.microsoft.com/office/drawing/2014/main" id="{ACB42A54-FB9C-0ED5-313A-EE8F48EBD9BF}"/>
                      </a:ext>
                    </a:extLst>
                  </p:cNvPr>
                  <p:cNvSpPr/>
                  <p:nvPr/>
                </p:nvSpPr>
                <p:spPr>
                  <a:xfrm>
                    <a:off x="7031722" y="4699319"/>
                    <a:ext cx="806131" cy="806131"/>
                  </a:xfrm>
                  <a:prstGeom prst="ellipse">
                    <a:avLst/>
                  </a:prstGeom>
                  <a:solidFill>
                    <a:schemeClr val="bg1"/>
                  </a:solidFill>
                  <a:ln w="12700" cap="flat" cmpd="sng" algn="ctr">
                    <a:noFill/>
                    <a:prstDash val="solid"/>
                    <a:miter lim="800000"/>
                  </a:ln>
                  <a:effectLst>
                    <a:outerShdw blurRad="127000" dist="889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58F6CD2D-461B-ECA5-CB32-0E595B7974A4}"/>
                      </a:ext>
                    </a:extLst>
                  </p:cNvPr>
                  <p:cNvSpPr txBox="1"/>
                  <p:nvPr/>
                </p:nvSpPr>
                <p:spPr>
                  <a:xfrm>
                    <a:off x="7114988" y="4886941"/>
                    <a:ext cx="639599" cy="430887"/>
                  </a:xfrm>
                  <a:prstGeom prst="rect">
                    <a:avLst/>
                  </a:prstGeom>
                  <a:noFill/>
                </p:spPr>
                <p:txBody>
                  <a:bodyPr wrap="none" lIns="0" tIns="0" rIns="0" bIns="0" rtlCol="0" anchor="t">
                    <a:spAutoFit/>
                  </a:bodyPr>
                  <a:lstStyle/>
                  <a:p>
                    <a:pPr algn="l"/>
                    <a:r>
                      <a:rPr lang="en-US" altLang="zh-CN" sz="2800" dirty="0">
                        <a:solidFill>
                          <a:schemeClr val="accent1">
                            <a:lumMod val="75000"/>
                          </a:schemeClr>
                        </a:solidFill>
                        <a:latin typeface="+mj-lt"/>
                      </a:rPr>
                      <a:t>75</a:t>
                    </a:r>
                    <a:r>
                      <a:rPr lang="en-US" altLang="zh-CN" sz="1100" dirty="0">
                        <a:solidFill>
                          <a:schemeClr val="accent1">
                            <a:lumMod val="75000"/>
                          </a:schemeClr>
                        </a:solidFill>
                        <a:latin typeface="+mj-lt"/>
                      </a:rPr>
                      <a:t>%</a:t>
                    </a:r>
                    <a:endParaRPr lang="zh-CN" altLang="en-US" sz="1100" dirty="0">
                      <a:solidFill>
                        <a:schemeClr val="accent1">
                          <a:lumMod val="75000"/>
                        </a:schemeClr>
                      </a:solidFill>
                      <a:latin typeface="+mj-lt"/>
                    </a:endParaRPr>
                  </a:p>
                </p:txBody>
              </p:sp>
            </p:grpSp>
            <p:sp>
              <p:nvSpPr>
                <p:cNvPr id="92" name="Rectangle 39">
                  <a:extLst>
                    <a:ext uri="{FF2B5EF4-FFF2-40B4-BE49-F238E27FC236}">
                      <a16:creationId xmlns:a16="http://schemas.microsoft.com/office/drawing/2014/main" id="{1E8F4739-A9CF-A093-1D68-7FE2E78FB646}"/>
                    </a:ext>
                  </a:extLst>
                </p:cNvPr>
                <p:cNvSpPr/>
                <p:nvPr/>
              </p:nvSpPr>
              <p:spPr>
                <a:xfrm>
                  <a:off x="7835836" y="1850016"/>
                  <a:ext cx="3123880" cy="636328"/>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93" name="文本框 92">
                  <a:extLst>
                    <a:ext uri="{FF2B5EF4-FFF2-40B4-BE49-F238E27FC236}">
                      <a16:creationId xmlns:a16="http://schemas.microsoft.com/office/drawing/2014/main" id="{78CA4984-238C-016A-F643-FAE5AB506C7E}"/>
                    </a:ext>
                  </a:extLst>
                </p:cNvPr>
                <p:cNvSpPr txBox="1"/>
                <p:nvPr/>
              </p:nvSpPr>
              <p:spPr>
                <a:xfrm>
                  <a:off x="7916384" y="1565167"/>
                  <a:ext cx="1538883" cy="307777"/>
                </a:xfrm>
                <a:prstGeom prst="rect">
                  <a:avLst/>
                </a:prstGeom>
                <a:noFill/>
              </p:spPr>
              <p:txBody>
                <a:bodyPr wrap="none" lIns="0" tIns="0" rIns="0" bIns="0" rtlCol="0" anchor="t">
                  <a:spAutoFit/>
                </a:bodyPr>
                <a:lstStyle/>
                <a:p>
                  <a:pPr algn="l"/>
                  <a:r>
                    <a:rPr lang="zh-CN" altLang="en-US" sz="2000" dirty="0">
                      <a:solidFill>
                        <a:schemeClr val="bg1"/>
                      </a:solidFill>
                      <a:latin typeface="+mj-ea"/>
                      <a:ea typeface="+mj-ea"/>
                    </a:rPr>
                    <a:t>请添加小标题</a:t>
                  </a:r>
                </a:p>
              </p:txBody>
            </p:sp>
          </p:grpSp>
        </p:grpSp>
        <p:grpSp>
          <p:nvGrpSpPr>
            <p:cNvPr id="9" name="组合 8">
              <a:extLst>
                <a:ext uri="{FF2B5EF4-FFF2-40B4-BE49-F238E27FC236}">
                  <a16:creationId xmlns:a16="http://schemas.microsoft.com/office/drawing/2014/main" id="{3E2B5799-93A2-0344-3556-A91CC9F031BB}"/>
                </a:ext>
              </a:extLst>
            </p:cNvPr>
            <p:cNvGrpSpPr/>
            <p:nvPr/>
          </p:nvGrpSpPr>
          <p:grpSpPr>
            <a:xfrm>
              <a:off x="6561876" y="2966764"/>
              <a:ext cx="4648200" cy="1224019"/>
              <a:chOff x="6561876" y="1397554"/>
              <a:chExt cx="4648200" cy="1224019"/>
            </a:xfrm>
          </p:grpSpPr>
          <p:sp>
            <p:nvSpPr>
              <p:cNvPr id="10" name="矩形: 圆角 9">
                <a:extLst>
                  <a:ext uri="{FF2B5EF4-FFF2-40B4-BE49-F238E27FC236}">
                    <a16:creationId xmlns:a16="http://schemas.microsoft.com/office/drawing/2014/main" id="{92ACBA27-29D2-B6CA-21E8-01D6A498E7BD}"/>
                  </a:ext>
                </a:extLst>
              </p:cNvPr>
              <p:cNvSpPr/>
              <p:nvPr/>
            </p:nvSpPr>
            <p:spPr>
              <a:xfrm>
                <a:off x="6561876" y="1397554"/>
                <a:ext cx="4648200" cy="1224019"/>
              </a:xfrm>
              <a:prstGeom prst="roundRect">
                <a:avLst>
                  <a:gd name="adj" fmla="val 836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a:extLst>
                  <a:ext uri="{FF2B5EF4-FFF2-40B4-BE49-F238E27FC236}">
                    <a16:creationId xmlns:a16="http://schemas.microsoft.com/office/drawing/2014/main" id="{BA71D57F-0737-1FD0-153D-368153C393AB}"/>
                  </a:ext>
                </a:extLst>
              </p:cNvPr>
              <p:cNvGrpSpPr/>
              <p:nvPr/>
            </p:nvGrpSpPr>
            <p:grpSpPr>
              <a:xfrm>
                <a:off x="6913331" y="1570247"/>
                <a:ext cx="4042575" cy="921177"/>
                <a:chOff x="6917141" y="1565167"/>
                <a:chExt cx="4042575" cy="921177"/>
              </a:xfrm>
            </p:grpSpPr>
            <p:grpSp>
              <p:nvGrpSpPr>
                <p:cNvPr id="12" name="组合 11">
                  <a:extLst>
                    <a:ext uri="{FF2B5EF4-FFF2-40B4-BE49-F238E27FC236}">
                      <a16:creationId xmlns:a16="http://schemas.microsoft.com/office/drawing/2014/main" id="{8782C5FE-D53D-82D2-8669-E4DE173964C1}"/>
                    </a:ext>
                  </a:extLst>
                </p:cNvPr>
                <p:cNvGrpSpPr/>
                <p:nvPr/>
              </p:nvGrpSpPr>
              <p:grpSpPr>
                <a:xfrm>
                  <a:off x="6917141" y="1602681"/>
                  <a:ext cx="806131" cy="806131"/>
                  <a:chOff x="7031722" y="4699319"/>
                  <a:chExt cx="806131" cy="806131"/>
                </a:xfrm>
              </p:grpSpPr>
              <p:sp>
                <p:nvSpPr>
                  <p:cNvPr id="15" name="椭圆 14">
                    <a:extLst>
                      <a:ext uri="{FF2B5EF4-FFF2-40B4-BE49-F238E27FC236}">
                        <a16:creationId xmlns:a16="http://schemas.microsoft.com/office/drawing/2014/main" id="{2023BA85-5D0D-C91B-E882-81B63AF17560}"/>
                      </a:ext>
                    </a:extLst>
                  </p:cNvPr>
                  <p:cNvSpPr/>
                  <p:nvPr/>
                </p:nvSpPr>
                <p:spPr>
                  <a:xfrm>
                    <a:off x="7031722" y="4699319"/>
                    <a:ext cx="806131" cy="806131"/>
                  </a:xfrm>
                  <a:prstGeom prst="ellipse">
                    <a:avLst/>
                  </a:prstGeom>
                  <a:solidFill>
                    <a:schemeClr val="bg1"/>
                  </a:solidFill>
                  <a:ln w="12700" cap="flat" cmpd="sng" algn="ctr">
                    <a:noFill/>
                    <a:prstDash val="solid"/>
                    <a:miter lim="800000"/>
                  </a:ln>
                  <a:effectLst>
                    <a:outerShdw blurRad="127000" dist="889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CBC4416-F73E-04BF-C30D-21EED47F48A3}"/>
                      </a:ext>
                    </a:extLst>
                  </p:cNvPr>
                  <p:cNvSpPr txBox="1"/>
                  <p:nvPr/>
                </p:nvSpPr>
                <p:spPr>
                  <a:xfrm>
                    <a:off x="7114988" y="4886941"/>
                    <a:ext cx="639599" cy="430887"/>
                  </a:xfrm>
                  <a:prstGeom prst="rect">
                    <a:avLst/>
                  </a:prstGeom>
                  <a:noFill/>
                </p:spPr>
                <p:txBody>
                  <a:bodyPr wrap="none" lIns="0" tIns="0" rIns="0" bIns="0" rtlCol="0" anchor="t">
                    <a:spAutoFit/>
                  </a:bodyPr>
                  <a:lstStyle/>
                  <a:p>
                    <a:pPr algn="l"/>
                    <a:r>
                      <a:rPr lang="en-US" altLang="zh-CN" sz="2800" dirty="0">
                        <a:solidFill>
                          <a:schemeClr val="accent1">
                            <a:lumMod val="75000"/>
                          </a:schemeClr>
                        </a:solidFill>
                        <a:latin typeface="+mj-lt"/>
                      </a:rPr>
                      <a:t>85</a:t>
                    </a:r>
                    <a:r>
                      <a:rPr lang="en-US" altLang="zh-CN" sz="1100" dirty="0">
                        <a:solidFill>
                          <a:schemeClr val="accent1">
                            <a:lumMod val="75000"/>
                          </a:schemeClr>
                        </a:solidFill>
                        <a:latin typeface="+mj-lt"/>
                      </a:rPr>
                      <a:t>%</a:t>
                    </a:r>
                    <a:endParaRPr lang="zh-CN" altLang="en-US" sz="1100" dirty="0">
                      <a:solidFill>
                        <a:schemeClr val="accent1">
                          <a:lumMod val="75000"/>
                        </a:schemeClr>
                      </a:solidFill>
                      <a:latin typeface="+mj-lt"/>
                    </a:endParaRPr>
                  </a:p>
                </p:txBody>
              </p:sp>
            </p:grpSp>
            <p:sp>
              <p:nvSpPr>
                <p:cNvPr id="13" name="Rectangle 39">
                  <a:extLst>
                    <a:ext uri="{FF2B5EF4-FFF2-40B4-BE49-F238E27FC236}">
                      <a16:creationId xmlns:a16="http://schemas.microsoft.com/office/drawing/2014/main" id="{B9162CEA-C5B7-AE7D-1B4E-028022765264}"/>
                    </a:ext>
                  </a:extLst>
                </p:cNvPr>
                <p:cNvSpPr/>
                <p:nvPr/>
              </p:nvSpPr>
              <p:spPr>
                <a:xfrm>
                  <a:off x="7835836" y="1850016"/>
                  <a:ext cx="3123880" cy="636328"/>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4" name="文本框 13">
                  <a:extLst>
                    <a:ext uri="{FF2B5EF4-FFF2-40B4-BE49-F238E27FC236}">
                      <a16:creationId xmlns:a16="http://schemas.microsoft.com/office/drawing/2014/main" id="{9001BDE4-6DBF-3C19-5877-D98AB62A4BF0}"/>
                    </a:ext>
                  </a:extLst>
                </p:cNvPr>
                <p:cNvSpPr txBox="1"/>
                <p:nvPr/>
              </p:nvSpPr>
              <p:spPr>
                <a:xfrm>
                  <a:off x="7916384" y="1565167"/>
                  <a:ext cx="1538883" cy="307777"/>
                </a:xfrm>
                <a:prstGeom prst="rect">
                  <a:avLst/>
                </a:prstGeom>
                <a:noFill/>
              </p:spPr>
              <p:txBody>
                <a:bodyPr wrap="none" lIns="0" tIns="0" rIns="0" bIns="0" rtlCol="0" anchor="t">
                  <a:spAutoFit/>
                </a:bodyPr>
                <a:lstStyle/>
                <a:p>
                  <a:pPr algn="l"/>
                  <a:r>
                    <a:rPr lang="zh-CN" altLang="en-US" sz="2000" dirty="0">
                      <a:solidFill>
                        <a:schemeClr val="bg1"/>
                      </a:solidFill>
                      <a:latin typeface="+mj-ea"/>
                      <a:ea typeface="+mj-ea"/>
                    </a:rPr>
                    <a:t>请添加小标题</a:t>
                  </a:r>
                </a:p>
              </p:txBody>
            </p:sp>
          </p:grpSp>
        </p:grpSp>
        <p:grpSp>
          <p:nvGrpSpPr>
            <p:cNvPr id="17" name="组合 16">
              <a:extLst>
                <a:ext uri="{FF2B5EF4-FFF2-40B4-BE49-F238E27FC236}">
                  <a16:creationId xmlns:a16="http://schemas.microsoft.com/office/drawing/2014/main" id="{08231E83-54D6-41FC-914D-B3D564A4519E}"/>
                </a:ext>
              </a:extLst>
            </p:cNvPr>
            <p:cNvGrpSpPr/>
            <p:nvPr/>
          </p:nvGrpSpPr>
          <p:grpSpPr>
            <a:xfrm>
              <a:off x="6561876" y="4542070"/>
              <a:ext cx="4648200" cy="1224019"/>
              <a:chOff x="6561876" y="1403650"/>
              <a:chExt cx="4648200" cy="1224019"/>
            </a:xfrm>
          </p:grpSpPr>
          <p:sp>
            <p:nvSpPr>
              <p:cNvPr id="18" name="矩形: 圆角 17">
                <a:extLst>
                  <a:ext uri="{FF2B5EF4-FFF2-40B4-BE49-F238E27FC236}">
                    <a16:creationId xmlns:a16="http://schemas.microsoft.com/office/drawing/2014/main" id="{7F9ADEF5-EBF9-8B44-FA7A-A6120D16A60D}"/>
                  </a:ext>
                </a:extLst>
              </p:cNvPr>
              <p:cNvSpPr/>
              <p:nvPr/>
            </p:nvSpPr>
            <p:spPr>
              <a:xfrm>
                <a:off x="6561876" y="1403650"/>
                <a:ext cx="4648200" cy="1224019"/>
              </a:xfrm>
              <a:prstGeom prst="roundRect">
                <a:avLst>
                  <a:gd name="adj" fmla="val 8365"/>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9" name="组合 18">
                <a:extLst>
                  <a:ext uri="{FF2B5EF4-FFF2-40B4-BE49-F238E27FC236}">
                    <a16:creationId xmlns:a16="http://schemas.microsoft.com/office/drawing/2014/main" id="{3A9F314E-8408-FDB0-185B-8A8EDD39A26B}"/>
                  </a:ext>
                </a:extLst>
              </p:cNvPr>
              <p:cNvGrpSpPr/>
              <p:nvPr/>
            </p:nvGrpSpPr>
            <p:grpSpPr>
              <a:xfrm>
                <a:off x="6913331" y="1570247"/>
                <a:ext cx="4042575" cy="921177"/>
                <a:chOff x="6917141" y="1565167"/>
                <a:chExt cx="4042575" cy="921177"/>
              </a:xfrm>
            </p:grpSpPr>
            <p:grpSp>
              <p:nvGrpSpPr>
                <p:cNvPr id="20" name="组合 19">
                  <a:extLst>
                    <a:ext uri="{FF2B5EF4-FFF2-40B4-BE49-F238E27FC236}">
                      <a16:creationId xmlns:a16="http://schemas.microsoft.com/office/drawing/2014/main" id="{7CFC5546-FACC-7821-8410-76A4E6F489BA}"/>
                    </a:ext>
                  </a:extLst>
                </p:cNvPr>
                <p:cNvGrpSpPr/>
                <p:nvPr/>
              </p:nvGrpSpPr>
              <p:grpSpPr>
                <a:xfrm>
                  <a:off x="6917141" y="1602681"/>
                  <a:ext cx="806131" cy="806131"/>
                  <a:chOff x="7031722" y="4699319"/>
                  <a:chExt cx="806131" cy="806131"/>
                </a:xfrm>
              </p:grpSpPr>
              <p:sp>
                <p:nvSpPr>
                  <p:cNvPr id="27" name="椭圆 26">
                    <a:extLst>
                      <a:ext uri="{FF2B5EF4-FFF2-40B4-BE49-F238E27FC236}">
                        <a16:creationId xmlns:a16="http://schemas.microsoft.com/office/drawing/2014/main" id="{D5492E56-300D-B5E7-19D9-1EC94DF59769}"/>
                      </a:ext>
                    </a:extLst>
                  </p:cNvPr>
                  <p:cNvSpPr/>
                  <p:nvPr/>
                </p:nvSpPr>
                <p:spPr>
                  <a:xfrm>
                    <a:off x="7031722" y="4699319"/>
                    <a:ext cx="806131" cy="806131"/>
                  </a:xfrm>
                  <a:prstGeom prst="ellipse">
                    <a:avLst/>
                  </a:prstGeom>
                  <a:solidFill>
                    <a:schemeClr val="bg1"/>
                  </a:solidFill>
                  <a:ln w="12700" cap="flat" cmpd="sng" algn="ctr">
                    <a:noFill/>
                    <a:prstDash val="solid"/>
                    <a:miter lim="800000"/>
                  </a:ln>
                  <a:effectLst>
                    <a:outerShdw blurRad="127000" dist="889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0EA5D878-076C-B638-FBC5-627A60062BBE}"/>
                      </a:ext>
                    </a:extLst>
                  </p:cNvPr>
                  <p:cNvSpPr txBox="1"/>
                  <p:nvPr/>
                </p:nvSpPr>
                <p:spPr>
                  <a:xfrm>
                    <a:off x="7114988" y="4886941"/>
                    <a:ext cx="639599" cy="430887"/>
                  </a:xfrm>
                  <a:prstGeom prst="rect">
                    <a:avLst/>
                  </a:prstGeom>
                  <a:noFill/>
                </p:spPr>
                <p:txBody>
                  <a:bodyPr wrap="none" lIns="0" tIns="0" rIns="0" bIns="0" rtlCol="0" anchor="t">
                    <a:spAutoFit/>
                  </a:bodyPr>
                  <a:lstStyle/>
                  <a:p>
                    <a:pPr algn="l"/>
                    <a:r>
                      <a:rPr lang="en-US" altLang="zh-CN" sz="2800" dirty="0">
                        <a:solidFill>
                          <a:schemeClr val="accent1">
                            <a:lumMod val="75000"/>
                          </a:schemeClr>
                        </a:solidFill>
                        <a:latin typeface="+mj-lt"/>
                      </a:rPr>
                      <a:t>95</a:t>
                    </a:r>
                    <a:r>
                      <a:rPr lang="en-US" altLang="zh-CN" sz="1100" dirty="0">
                        <a:solidFill>
                          <a:schemeClr val="accent1">
                            <a:lumMod val="75000"/>
                          </a:schemeClr>
                        </a:solidFill>
                        <a:latin typeface="+mj-lt"/>
                      </a:rPr>
                      <a:t>%</a:t>
                    </a:r>
                    <a:endParaRPr lang="zh-CN" altLang="en-US" sz="1100" dirty="0">
                      <a:solidFill>
                        <a:schemeClr val="accent1">
                          <a:lumMod val="75000"/>
                        </a:schemeClr>
                      </a:solidFill>
                      <a:latin typeface="+mj-lt"/>
                    </a:endParaRPr>
                  </a:p>
                </p:txBody>
              </p:sp>
            </p:grpSp>
            <p:sp>
              <p:nvSpPr>
                <p:cNvPr id="21" name="Rectangle 39">
                  <a:extLst>
                    <a:ext uri="{FF2B5EF4-FFF2-40B4-BE49-F238E27FC236}">
                      <a16:creationId xmlns:a16="http://schemas.microsoft.com/office/drawing/2014/main" id="{13F4C5E2-7A6C-2527-2DEB-E0D388639418}"/>
                    </a:ext>
                  </a:extLst>
                </p:cNvPr>
                <p:cNvSpPr/>
                <p:nvPr/>
              </p:nvSpPr>
              <p:spPr>
                <a:xfrm>
                  <a:off x="7835836" y="1850016"/>
                  <a:ext cx="3123880" cy="636328"/>
                </a:xfrm>
                <a:prstGeom prst="rect">
                  <a:avLst/>
                </a:prstGeom>
              </p:spPr>
              <p:txBody>
                <a:bodyPr wrap="square">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24" name="文本框 23">
                  <a:extLst>
                    <a:ext uri="{FF2B5EF4-FFF2-40B4-BE49-F238E27FC236}">
                      <a16:creationId xmlns:a16="http://schemas.microsoft.com/office/drawing/2014/main" id="{C1FB8E56-D2FB-B298-3803-073CC1650D92}"/>
                    </a:ext>
                  </a:extLst>
                </p:cNvPr>
                <p:cNvSpPr txBox="1"/>
                <p:nvPr/>
              </p:nvSpPr>
              <p:spPr>
                <a:xfrm>
                  <a:off x="7916384" y="1565167"/>
                  <a:ext cx="1538883" cy="307777"/>
                </a:xfrm>
                <a:prstGeom prst="rect">
                  <a:avLst/>
                </a:prstGeom>
                <a:noFill/>
              </p:spPr>
              <p:txBody>
                <a:bodyPr wrap="none" lIns="0" tIns="0" rIns="0" bIns="0" rtlCol="0" anchor="t">
                  <a:spAutoFit/>
                </a:bodyPr>
                <a:lstStyle/>
                <a:p>
                  <a:pPr algn="l"/>
                  <a:r>
                    <a:rPr lang="zh-CN" altLang="en-US" sz="2000" dirty="0">
                      <a:solidFill>
                        <a:schemeClr val="bg1"/>
                      </a:solidFill>
                      <a:latin typeface="+mj-ea"/>
                      <a:ea typeface="+mj-ea"/>
                    </a:rPr>
                    <a:t>请添加小标题</a:t>
                  </a:r>
                </a:p>
              </p:txBody>
            </p:sp>
          </p:grpSp>
        </p:grpSp>
      </p:grpSp>
    </p:spTree>
    <p:extLst>
      <p:ext uri="{BB962C8B-B14F-4D97-AF65-F5344CB8AC3E}">
        <p14:creationId xmlns:p14="http://schemas.microsoft.com/office/powerpoint/2010/main" val="350508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67D61DB7-0530-34C8-1D7E-7FA478141AFD}"/>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明年工作计划</a:t>
            </a:r>
          </a:p>
        </p:txBody>
      </p:sp>
      <p:pic>
        <p:nvPicPr>
          <p:cNvPr id="39" name="图片 38" descr="卡通画&#10;&#10;中度可信度描述已自动生成">
            <a:extLst>
              <a:ext uri="{FF2B5EF4-FFF2-40B4-BE49-F238E27FC236}">
                <a16:creationId xmlns:a16="http://schemas.microsoft.com/office/drawing/2014/main" id="{DD874155-841A-3D85-27E2-E2411E264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152" name="任意多边形: 形状 151">
            <a:extLst>
              <a:ext uri="{FF2B5EF4-FFF2-40B4-BE49-F238E27FC236}">
                <a16:creationId xmlns:a16="http://schemas.microsoft.com/office/drawing/2014/main" id="{E4D203E3-5E26-25C4-E5FF-FD9F510F0AFF}"/>
              </a:ext>
            </a:extLst>
          </p:cNvPr>
          <p:cNvSpPr/>
          <p:nvPr/>
        </p:nvSpPr>
        <p:spPr>
          <a:xfrm>
            <a:off x="-461391" y="2324862"/>
            <a:ext cx="13160502" cy="608364"/>
          </a:xfrm>
          <a:custGeom>
            <a:avLst/>
            <a:gdLst>
              <a:gd name="connsiteX0" fmla="*/ 0 w 10128250"/>
              <a:gd name="connsiteY0" fmla="*/ 0 h 412769"/>
              <a:gd name="connsiteX1" fmla="*/ 2171700 w 10128250"/>
              <a:gd name="connsiteY1" fmla="*/ 412750 h 412769"/>
              <a:gd name="connsiteX2" fmla="*/ 5137150 w 10128250"/>
              <a:gd name="connsiteY2" fmla="*/ 19050 h 412769"/>
              <a:gd name="connsiteX3" fmla="*/ 7950200 w 10128250"/>
              <a:gd name="connsiteY3" fmla="*/ 342900 h 412769"/>
              <a:gd name="connsiteX4" fmla="*/ 10128250 w 10128250"/>
              <a:gd name="connsiteY4" fmla="*/ 76200 h 412769"/>
              <a:gd name="connsiteX0" fmla="*/ 0 w 10093186"/>
              <a:gd name="connsiteY0" fmla="*/ 0 h 662867"/>
              <a:gd name="connsiteX1" fmla="*/ 2136636 w 10093186"/>
              <a:gd name="connsiteY1" fmla="*/ 659638 h 662867"/>
              <a:gd name="connsiteX2" fmla="*/ 5102086 w 10093186"/>
              <a:gd name="connsiteY2" fmla="*/ 265938 h 662867"/>
              <a:gd name="connsiteX3" fmla="*/ 7915136 w 10093186"/>
              <a:gd name="connsiteY3" fmla="*/ 589788 h 662867"/>
              <a:gd name="connsiteX4" fmla="*/ 10093186 w 10093186"/>
              <a:gd name="connsiteY4" fmla="*/ 323088 h 662867"/>
              <a:gd name="connsiteX0" fmla="*/ 0 w 10093186"/>
              <a:gd name="connsiteY0" fmla="*/ 0 h 662867"/>
              <a:gd name="connsiteX1" fmla="*/ 2136636 w 10093186"/>
              <a:gd name="connsiteY1" fmla="*/ 659638 h 662867"/>
              <a:gd name="connsiteX2" fmla="*/ 5102086 w 10093186"/>
              <a:gd name="connsiteY2" fmla="*/ 265938 h 662867"/>
              <a:gd name="connsiteX3" fmla="*/ 7915136 w 10093186"/>
              <a:gd name="connsiteY3" fmla="*/ 589788 h 662867"/>
              <a:gd name="connsiteX4" fmla="*/ 10093186 w 10093186"/>
              <a:gd name="connsiteY4" fmla="*/ 323088 h 662867"/>
              <a:gd name="connsiteX0" fmla="*/ 0 w 10093186"/>
              <a:gd name="connsiteY0" fmla="*/ 0 h 608364"/>
              <a:gd name="connsiteX1" fmla="*/ 2206764 w 10093186"/>
              <a:gd name="connsiteY1" fmla="*/ 604774 h 608364"/>
              <a:gd name="connsiteX2" fmla="*/ 5102086 w 10093186"/>
              <a:gd name="connsiteY2" fmla="*/ 265938 h 608364"/>
              <a:gd name="connsiteX3" fmla="*/ 7915136 w 10093186"/>
              <a:gd name="connsiteY3" fmla="*/ 589788 h 608364"/>
              <a:gd name="connsiteX4" fmla="*/ 10093186 w 10093186"/>
              <a:gd name="connsiteY4" fmla="*/ 323088 h 608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3186" h="608364">
                <a:moveTo>
                  <a:pt x="0" y="0"/>
                </a:moveTo>
                <a:cubicBezTo>
                  <a:pt x="510485" y="250507"/>
                  <a:pt x="1356416" y="560451"/>
                  <a:pt x="2206764" y="604774"/>
                </a:cubicBezTo>
                <a:cubicBezTo>
                  <a:pt x="3057112" y="649097"/>
                  <a:pt x="4150691" y="268436"/>
                  <a:pt x="5102086" y="265938"/>
                </a:cubicBezTo>
                <a:cubicBezTo>
                  <a:pt x="6053481" y="263440"/>
                  <a:pt x="7083286" y="580263"/>
                  <a:pt x="7915136" y="589788"/>
                </a:cubicBezTo>
                <a:cubicBezTo>
                  <a:pt x="8746986" y="599313"/>
                  <a:pt x="9420086" y="461200"/>
                  <a:pt x="10093186" y="323088"/>
                </a:cubicBez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8" name="组合 207">
            <a:extLst>
              <a:ext uri="{FF2B5EF4-FFF2-40B4-BE49-F238E27FC236}">
                <a16:creationId xmlns:a16="http://schemas.microsoft.com/office/drawing/2014/main" id="{A0CFAA9D-817C-86B0-8095-A44DDA417D92}"/>
              </a:ext>
            </a:extLst>
          </p:cNvPr>
          <p:cNvGrpSpPr/>
          <p:nvPr/>
        </p:nvGrpSpPr>
        <p:grpSpPr>
          <a:xfrm>
            <a:off x="500644" y="2324862"/>
            <a:ext cx="2553826" cy="2684288"/>
            <a:chOff x="500644" y="2324862"/>
            <a:chExt cx="2553826" cy="2684288"/>
          </a:xfrm>
        </p:grpSpPr>
        <p:grpSp>
          <p:nvGrpSpPr>
            <p:cNvPr id="175" name="组合 174">
              <a:extLst>
                <a:ext uri="{FF2B5EF4-FFF2-40B4-BE49-F238E27FC236}">
                  <a16:creationId xmlns:a16="http://schemas.microsoft.com/office/drawing/2014/main" id="{9D717162-0A7F-F819-57D6-3928F6A4D177}"/>
                </a:ext>
              </a:extLst>
            </p:cNvPr>
            <p:cNvGrpSpPr/>
            <p:nvPr/>
          </p:nvGrpSpPr>
          <p:grpSpPr>
            <a:xfrm>
              <a:off x="1258446" y="2324862"/>
              <a:ext cx="1038222" cy="1038222"/>
              <a:chOff x="3965134" y="1863589"/>
              <a:chExt cx="865632" cy="865632"/>
            </a:xfrm>
          </p:grpSpPr>
          <p:sp>
            <p:nvSpPr>
              <p:cNvPr id="176" name="椭圆 175">
                <a:extLst>
                  <a:ext uri="{FF2B5EF4-FFF2-40B4-BE49-F238E27FC236}">
                    <a16:creationId xmlns:a16="http://schemas.microsoft.com/office/drawing/2014/main" id="{7A99681D-AC7A-E292-7459-AD35A1E75556}"/>
                  </a:ext>
                </a:extLst>
              </p:cNvPr>
              <p:cNvSpPr/>
              <p:nvPr/>
            </p:nvSpPr>
            <p:spPr>
              <a:xfrm>
                <a:off x="3965134" y="1863589"/>
                <a:ext cx="865632" cy="865632"/>
              </a:xfrm>
              <a:prstGeom prst="ellipse">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89B05A17-8FBE-C2DD-EFAC-94D61E78C977}"/>
                  </a:ext>
                </a:extLst>
              </p:cNvPr>
              <p:cNvSpPr/>
              <p:nvPr/>
            </p:nvSpPr>
            <p:spPr>
              <a:xfrm>
                <a:off x="4155206" y="2077081"/>
                <a:ext cx="554013" cy="488193"/>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03" name="组合 202">
              <a:extLst>
                <a:ext uri="{FF2B5EF4-FFF2-40B4-BE49-F238E27FC236}">
                  <a16:creationId xmlns:a16="http://schemas.microsoft.com/office/drawing/2014/main" id="{650E7243-76FE-9AD2-2DC0-B539E60E271C}"/>
                </a:ext>
              </a:extLst>
            </p:cNvPr>
            <p:cNvGrpSpPr/>
            <p:nvPr/>
          </p:nvGrpSpPr>
          <p:grpSpPr>
            <a:xfrm>
              <a:off x="500644" y="3619142"/>
              <a:ext cx="2553826" cy="1390008"/>
              <a:chOff x="500644" y="3619142"/>
              <a:chExt cx="2553826" cy="1390008"/>
            </a:xfrm>
          </p:grpSpPr>
          <p:cxnSp>
            <p:nvCxnSpPr>
              <p:cNvPr id="185" name="直接连接符 184">
                <a:extLst>
                  <a:ext uri="{FF2B5EF4-FFF2-40B4-BE49-F238E27FC236}">
                    <a16:creationId xmlns:a16="http://schemas.microsoft.com/office/drawing/2014/main" id="{77F92090-B243-4582-CAFC-37A994716D74}"/>
                  </a:ext>
                </a:extLst>
              </p:cNvPr>
              <p:cNvCxnSpPr>
                <a:cxnSpLocks/>
              </p:cNvCxnSpPr>
              <p:nvPr/>
            </p:nvCxnSpPr>
            <p:spPr>
              <a:xfrm flipH="1">
                <a:off x="1388878" y="4121141"/>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tangle 18">
                <a:extLst>
                  <a:ext uri="{FF2B5EF4-FFF2-40B4-BE49-F238E27FC236}">
                    <a16:creationId xmlns:a16="http://schemas.microsoft.com/office/drawing/2014/main" id="{334F634E-1FFA-FC4E-911A-8C69F2331131}"/>
                  </a:ext>
                </a:extLst>
              </p:cNvPr>
              <p:cNvSpPr/>
              <p:nvPr/>
            </p:nvSpPr>
            <p:spPr>
              <a:xfrm>
                <a:off x="500644" y="3619142"/>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201" name="Text Placeholder 3">
                <a:extLst>
                  <a:ext uri="{FF2B5EF4-FFF2-40B4-BE49-F238E27FC236}">
                    <a16:creationId xmlns:a16="http://schemas.microsoft.com/office/drawing/2014/main" id="{025DCEA1-8001-88A0-97CA-8A69A77E2C0B}"/>
                  </a:ext>
                </a:extLst>
              </p:cNvPr>
              <p:cNvSpPr txBox="1"/>
              <p:nvPr/>
            </p:nvSpPr>
            <p:spPr>
              <a:xfrm>
                <a:off x="657824" y="4192580"/>
                <a:ext cx="2239467" cy="816570"/>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grpSp>
      </p:grpSp>
      <p:grpSp>
        <p:nvGrpSpPr>
          <p:cNvPr id="233" name="组合 232">
            <a:extLst>
              <a:ext uri="{FF2B5EF4-FFF2-40B4-BE49-F238E27FC236}">
                <a16:creationId xmlns:a16="http://schemas.microsoft.com/office/drawing/2014/main" id="{059F343F-16D0-5227-DA63-AC878420783A}"/>
              </a:ext>
            </a:extLst>
          </p:cNvPr>
          <p:cNvGrpSpPr/>
          <p:nvPr/>
        </p:nvGrpSpPr>
        <p:grpSpPr>
          <a:xfrm>
            <a:off x="3370644" y="2191531"/>
            <a:ext cx="2553826" cy="2764148"/>
            <a:chOff x="3370644" y="2191531"/>
            <a:chExt cx="2553826" cy="2764148"/>
          </a:xfrm>
        </p:grpSpPr>
        <p:grpSp>
          <p:nvGrpSpPr>
            <p:cNvPr id="168" name="组合 167">
              <a:extLst>
                <a:ext uri="{FF2B5EF4-FFF2-40B4-BE49-F238E27FC236}">
                  <a16:creationId xmlns:a16="http://schemas.microsoft.com/office/drawing/2014/main" id="{603380E8-6C5E-2C7A-0655-AEBBCA1B1C7D}"/>
                </a:ext>
              </a:extLst>
            </p:cNvPr>
            <p:cNvGrpSpPr/>
            <p:nvPr/>
          </p:nvGrpSpPr>
          <p:grpSpPr>
            <a:xfrm>
              <a:off x="4128446" y="2191531"/>
              <a:ext cx="1038222" cy="1038222"/>
              <a:chOff x="7365107" y="1863589"/>
              <a:chExt cx="865632" cy="865632"/>
            </a:xfrm>
          </p:grpSpPr>
          <p:sp>
            <p:nvSpPr>
              <p:cNvPr id="169" name="椭圆 168">
                <a:extLst>
                  <a:ext uri="{FF2B5EF4-FFF2-40B4-BE49-F238E27FC236}">
                    <a16:creationId xmlns:a16="http://schemas.microsoft.com/office/drawing/2014/main" id="{EB922F8B-8AE6-71B7-09ED-8FE3E1008B82}"/>
                  </a:ext>
                </a:extLst>
              </p:cNvPr>
              <p:cNvSpPr/>
              <p:nvPr/>
            </p:nvSpPr>
            <p:spPr>
              <a:xfrm>
                <a:off x="7365107" y="1863589"/>
                <a:ext cx="865632" cy="865632"/>
              </a:xfrm>
              <a:prstGeom prst="ellipse">
                <a:avLst/>
              </a:prstGeom>
              <a:solidFill>
                <a:schemeClr val="accent1">
                  <a:lumMod val="75000"/>
                </a:schemeClr>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0" name="组合 169">
                <a:extLst>
                  <a:ext uri="{FF2B5EF4-FFF2-40B4-BE49-F238E27FC236}">
                    <a16:creationId xmlns:a16="http://schemas.microsoft.com/office/drawing/2014/main" id="{84FCD87E-4997-7F70-93B5-5B0A3CADEE58}"/>
                  </a:ext>
                </a:extLst>
              </p:cNvPr>
              <p:cNvGrpSpPr/>
              <p:nvPr/>
            </p:nvGrpSpPr>
            <p:grpSpPr>
              <a:xfrm>
                <a:off x="7566612" y="2086846"/>
                <a:ext cx="462622" cy="419118"/>
                <a:chOff x="6238424" y="4828693"/>
                <a:chExt cx="334189" cy="302762"/>
              </a:xfrm>
              <a:solidFill>
                <a:schemeClr val="bg1"/>
              </a:solidFill>
            </p:grpSpPr>
            <p:sp>
              <p:nvSpPr>
                <p:cNvPr id="171" name="任意多边形: 形状 170">
                  <a:extLst>
                    <a:ext uri="{FF2B5EF4-FFF2-40B4-BE49-F238E27FC236}">
                      <a16:creationId xmlns:a16="http://schemas.microsoft.com/office/drawing/2014/main" id="{8349E564-9621-9FAD-CDFD-B8CB8567BA47}"/>
                    </a:ext>
                  </a:extLst>
                </p:cNvPr>
                <p:cNvSpPr/>
                <p:nvPr/>
              </p:nvSpPr>
              <p:spPr>
                <a:xfrm>
                  <a:off x="6256158" y="4898152"/>
                  <a:ext cx="88818" cy="203449"/>
                </a:xfrm>
                <a:custGeom>
                  <a:avLst/>
                  <a:gdLst>
                    <a:gd name="connsiteX0" fmla="*/ 0 w 124271"/>
                    <a:gd name="connsiteY0" fmla="*/ 0 h 284658"/>
                    <a:gd name="connsiteX1" fmla="*/ 124271 w 124271"/>
                    <a:gd name="connsiteY1" fmla="*/ 0 h 284658"/>
                    <a:gd name="connsiteX2" fmla="*/ 124271 w 124271"/>
                    <a:gd name="connsiteY2" fmla="*/ 284659 h 284658"/>
                    <a:gd name="connsiteX3" fmla="*/ 0 w 124271"/>
                    <a:gd name="connsiteY3" fmla="*/ 284659 h 284658"/>
                  </a:gdLst>
                  <a:ahLst/>
                  <a:cxnLst>
                    <a:cxn ang="0">
                      <a:pos x="connsiteX0" y="connsiteY0"/>
                    </a:cxn>
                    <a:cxn ang="0">
                      <a:pos x="connsiteX1" y="connsiteY1"/>
                    </a:cxn>
                    <a:cxn ang="0">
                      <a:pos x="connsiteX2" y="connsiteY2"/>
                    </a:cxn>
                    <a:cxn ang="0">
                      <a:pos x="connsiteX3" y="connsiteY3"/>
                    </a:cxn>
                  </a:cxnLst>
                  <a:rect l="l" t="t" r="r" b="b"/>
                  <a:pathLst>
                    <a:path w="124271" h="284658">
                      <a:moveTo>
                        <a:pt x="0" y="0"/>
                      </a:moveTo>
                      <a:lnTo>
                        <a:pt x="124271" y="0"/>
                      </a:lnTo>
                      <a:lnTo>
                        <a:pt x="124271" y="284659"/>
                      </a:lnTo>
                      <a:lnTo>
                        <a:pt x="0" y="284659"/>
                      </a:lnTo>
                      <a:close/>
                    </a:path>
                  </a:pathLst>
                </a:custGeom>
                <a:grpFill/>
                <a:ln w="6890"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197D5318-6307-779B-53A8-17FCBF09533C}"/>
                    </a:ext>
                  </a:extLst>
                </p:cNvPr>
                <p:cNvSpPr/>
                <p:nvPr/>
              </p:nvSpPr>
              <p:spPr>
                <a:xfrm>
                  <a:off x="6360297" y="4967562"/>
                  <a:ext cx="88818" cy="133990"/>
                </a:xfrm>
                <a:custGeom>
                  <a:avLst/>
                  <a:gdLst>
                    <a:gd name="connsiteX0" fmla="*/ 0 w 124271"/>
                    <a:gd name="connsiteY0" fmla="*/ 0 h 187474"/>
                    <a:gd name="connsiteX1" fmla="*/ 124271 w 124271"/>
                    <a:gd name="connsiteY1" fmla="*/ 0 h 187474"/>
                    <a:gd name="connsiteX2" fmla="*/ 124271 w 124271"/>
                    <a:gd name="connsiteY2" fmla="*/ 187475 h 187474"/>
                    <a:gd name="connsiteX3" fmla="*/ 0 w 124271"/>
                    <a:gd name="connsiteY3" fmla="*/ 187475 h 187474"/>
                  </a:gdLst>
                  <a:ahLst/>
                  <a:cxnLst>
                    <a:cxn ang="0">
                      <a:pos x="connsiteX0" y="connsiteY0"/>
                    </a:cxn>
                    <a:cxn ang="0">
                      <a:pos x="connsiteX1" y="connsiteY1"/>
                    </a:cxn>
                    <a:cxn ang="0">
                      <a:pos x="connsiteX2" y="connsiteY2"/>
                    </a:cxn>
                    <a:cxn ang="0">
                      <a:pos x="connsiteX3" y="connsiteY3"/>
                    </a:cxn>
                  </a:cxnLst>
                  <a:rect l="l" t="t" r="r" b="b"/>
                  <a:pathLst>
                    <a:path w="124271" h="187474">
                      <a:moveTo>
                        <a:pt x="0" y="0"/>
                      </a:moveTo>
                      <a:lnTo>
                        <a:pt x="124271" y="0"/>
                      </a:lnTo>
                      <a:lnTo>
                        <a:pt x="124271" y="187475"/>
                      </a:lnTo>
                      <a:lnTo>
                        <a:pt x="0" y="187475"/>
                      </a:lnTo>
                      <a:close/>
                    </a:path>
                  </a:pathLst>
                </a:custGeom>
                <a:grpFill/>
                <a:ln w="6890"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E7C57686-EC93-0A14-2023-F105BB278345}"/>
                    </a:ext>
                  </a:extLst>
                </p:cNvPr>
                <p:cNvSpPr/>
                <p:nvPr/>
              </p:nvSpPr>
              <p:spPr>
                <a:xfrm>
                  <a:off x="6464436" y="4828693"/>
                  <a:ext cx="88818" cy="272859"/>
                </a:xfrm>
                <a:custGeom>
                  <a:avLst/>
                  <a:gdLst>
                    <a:gd name="connsiteX0" fmla="*/ 0 w 124271"/>
                    <a:gd name="connsiteY0" fmla="*/ 0 h 381773"/>
                    <a:gd name="connsiteX1" fmla="*/ 124272 w 124271"/>
                    <a:gd name="connsiteY1" fmla="*/ 0 h 381773"/>
                    <a:gd name="connsiteX2" fmla="*/ 124272 w 124271"/>
                    <a:gd name="connsiteY2" fmla="*/ 381774 h 381773"/>
                    <a:gd name="connsiteX3" fmla="*/ 0 w 124271"/>
                    <a:gd name="connsiteY3" fmla="*/ 381774 h 381773"/>
                  </a:gdLst>
                  <a:ahLst/>
                  <a:cxnLst>
                    <a:cxn ang="0">
                      <a:pos x="connsiteX0" y="connsiteY0"/>
                    </a:cxn>
                    <a:cxn ang="0">
                      <a:pos x="connsiteX1" y="connsiteY1"/>
                    </a:cxn>
                    <a:cxn ang="0">
                      <a:pos x="connsiteX2" y="connsiteY2"/>
                    </a:cxn>
                    <a:cxn ang="0">
                      <a:pos x="connsiteX3" y="connsiteY3"/>
                    </a:cxn>
                  </a:cxnLst>
                  <a:rect l="l" t="t" r="r" b="b"/>
                  <a:pathLst>
                    <a:path w="124271" h="381773">
                      <a:moveTo>
                        <a:pt x="0" y="0"/>
                      </a:moveTo>
                      <a:lnTo>
                        <a:pt x="124272" y="0"/>
                      </a:lnTo>
                      <a:lnTo>
                        <a:pt x="124272" y="381774"/>
                      </a:lnTo>
                      <a:lnTo>
                        <a:pt x="0" y="381774"/>
                      </a:lnTo>
                      <a:close/>
                    </a:path>
                  </a:pathLst>
                </a:custGeom>
                <a:grpFill/>
                <a:ln w="6890"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9793C9D6-551C-CCF5-F8C3-CD1C1448C3B0}"/>
                    </a:ext>
                  </a:extLst>
                </p:cNvPr>
                <p:cNvSpPr/>
                <p:nvPr/>
              </p:nvSpPr>
              <p:spPr>
                <a:xfrm>
                  <a:off x="6238424" y="5115297"/>
                  <a:ext cx="334189" cy="16158"/>
                </a:xfrm>
                <a:custGeom>
                  <a:avLst/>
                  <a:gdLst>
                    <a:gd name="connsiteX0" fmla="*/ 0 w 467584"/>
                    <a:gd name="connsiteY0" fmla="*/ 0 h 22607"/>
                    <a:gd name="connsiteX1" fmla="*/ 467585 w 467584"/>
                    <a:gd name="connsiteY1" fmla="*/ 0 h 22607"/>
                    <a:gd name="connsiteX2" fmla="*/ 467585 w 467584"/>
                    <a:gd name="connsiteY2" fmla="*/ 22607 h 22607"/>
                    <a:gd name="connsiteX3" fmla="*/ 0 w 467584"/>
                    <a:gd name="connsiteY3" fmla="*/ 22607 h 22607"/>
                  </a:gdLst>
                  <a:ahLst/>
                  <a:cxnLst>
                    <a:cxn ang="0">
                      <a:pos x="connsiteX0" y="connsiteY0"/>
                    </a:cxn>
                    <a:cxn ang="0">
                      <a:pos x="connsiteX1" y="connsiteY1"/>
                    </a:cxn>
                    <a:cxn ang="0">
                      <a:pos x="connsiteX2" y="connsiteY2"/>
                    </a:cxn>
                    <a:cxn ang="0">
                      <a:pos x="connsiteX3" y="connsiteY3"/>
                    </a:cxn>
                  </a:cxnLst>
                  <a:rect l="l" t="t" r="r" b="b"/>
                  <a:pathLst>
                    <a:path w="467584" h="22607">
                      <a:moveTo>
                        <a:pt x="0" y="0"/>
                      </a:moveTo>
                      <a:lnTo>
                        <a:pt x="467585" y="0"/>
                      </a:lnTo>
                      <a:lnTo>
                        <a:pt x="467585" y="22607"/>
                      </a:lnTo>
                      <a:lnTo>
                        <a:pt x="0" y="22607"/>
                      </a:lnTo>
                      <a:close/>
                    </a:path>
                  </a:pathLst>
                </a:custGeom>
                <a:grpFill/>
                <a:ln w="6890" cap="flat">
                  <a:noFill/>
                  <a:prstDash val="solid"/>
                  <a:miter/>
                </a:ln>
              </p:spPr>
              <p:txBody>
                <a:bodyPr rtlCol="0" anchor="ctr"/>
                <a:lstStyle/>
                <a:p>
                  <a:endParaRPr lang="zh-CN" altLang="en-US"/>
                </a:p>
              </p:txBody>
            </p:sp>
          </p:grpSp>
        </p:grpSp>
        <p:sp>
          <p:nvSpPr>
            <p:cNvPr id="200" name="文本框 199">
              <a:extLst>
                <a:ext uri="{FF2B5EF4-FFF2-40B4-BE49-F238E27FC236}">
                  <a16:creationId xmlns:a16="http://schemas.microsoft.com/office/drawing/2014/main" id="{8D5EB916-478E-325A-922A-2762C6F19F14}"/>
                </a:ext>
              </a:extLst>
            </p:cNvPr>
            <p:cNvSpPr txBox="1"/>
            <p:nvPr/>
          </p:nvSpPr>
          <p:spPr>
            <a:xfrm>
              <a:off x="4647525" y="4678680"/>
              <a:ext cx="65" cy="276999"/>
            </a:xfrm>
            <a:prstGeom prst="rect">
              <a:avLst/>
            </a:prstGeom>
            <a:noFill/>
          </p:spPr>
          <p:txBody>
            <a:bodyPr wrap="none" lIns="0" tIns="0" rIns="0" bIns="0" rtlCol="0" anchor="t">
              <a:spAutoFit/>
            </a:bodyPr>
            <a:lstStyle/>
            <a:p>
              <a:pPr algn="l"/>
              <a:endParaRPr lang="zh-CN" altLang="en-US" dirty="0"/>
            </a:p>
          </p:txBody>
        </p:sp>
        <p:grpSp>
          <p:nvGrpSpPr>
            <p:cNvPr id="204" name="组合 203">
              <a:extLst>
                <a:ext uri="{FF2B5EF4-FFF2-40B4-BE49-F238E27FC236}">
                  <a16:creationId xmlns:a16="http://schemas.microsoft.com/office/drawing/2014/main" id="{A150986A-941C-9B47-0C81-85906C03CCC3}"/>
                </a:ext>
              </a:extLst>
            </p:cNvPr>
            <p:cNvGrpSpPr/>
            <p:nvPr/>
          </p:nvGrpSpPr>
          <p:grpSpPr>
            <a:xfrm>
              <a:off x="3370644" y="3485892"/>
              <a:ext cx="2553826" cy="1390008"/>
              <a:chOff x="500644" y="3619142"/>
              <a:chExt cx="2553826" cy="1390008"/>
            </a:xfrm>
          </p:grpSpPr>
          <p:cxnSp>
            <p:nvCxnSpPr>
              <p:cNvPr id="205" name="直接连接符 204">
                <a:extLst>
                  <a:ext uri="{FF2B5EF4-FFF2-40B4-BE49-F238E27FC236}">
                    <a16:creationId xmlns:a16="http://schemas.microsoft.com/office/drawing/2014/main" id="{50C0277B-0683-B795-7243-3BC2C36B5B1B}"/>
                  </a:ext>
                </a:extLst>
              </p:cNvPr>
              <p:cNvCxnSpPr>
                <a:cxnSpLocks/>
              </p:cNvCxnSpPr>
              <p:nvPr/>
            </p:nvCxnSpPr>
            <p:spPr>
              <a:xfrm flipH="1">
                <a:off x="1388878" y="4121141"/>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 name="Rectangle 18">
                <a:extLst>
                  <a:ext uri="{FF2B5EF4-FFF2-40B4-BE49-F238E27FC236}">
                    <a16:creationId xmlns:a16="http://schemas.microsoft.com/office/drawing/2014/main" id="{F6755548-A4A1-2393-1937-0875778605D7}"/>
                  </a:ext>
                </a:extLst>
              </p:cNvPr>
              <p:cNvSpPr/>
              <p:nvPr/>
            </p:nvSpPr>
            <p:spPr>
              <a:xfrm>
                <a:off x="500644" y="3619142"/>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207" name="Text Placeholder 3">
                <a:extLst>
                  <a:ext uri="{FF2B5EF4-FFF2-40B4-BE49-F238E27FC236}">
                    <a16:creationId xmlns:a16="http://schemas.microsoft.com/office/drawing/2014/main" id="{1900AFB5-E5A9-ED4C-E4B0-5FB815E7E93F}"/>
                  </a:ext>
                </a:extLst>
              </p:cNvPr>
              <p:cNvSpPr txBox="1"/>
              <p:nvPr/>
            </p:nvSpPr>
            <p:spPr>
              <a:xfrm>
                <a:off x="657824" y="4192580"/>
                <a:ext cx="2239467" cy="816570"/>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grpSp>
      </p:grpSp>
      <p:grpSp>
        <p:nvGrpSpPr>
          <p:cNvPr id="235" name="组合 234">
            <a:extLst>
              <a:ext uri="{FF2B5EF4-FFF2-40B4-BE49-F238E27FC236}">
                <a16:creationId xmlns:a16="http://schemas.microsoft.com/office/drawing/2014/main" id="{35FE42F5-B071-4494-8808-711992DA36BA}"/>
              </a:ext>
            </a:extLst>
          </p:cNvPr>
          <p:cNvGrpSpPr/>
          <p:nvPr/>
        </p:nvGrpSpPr>
        <p:grpSpPr>
          <a:xfrm>
            <a:off x="9148200" y="2345311"/>
            <a:ext cx="2553826" cy="2684288"/>
            <a:chOff x="9148200" y="2345311"/>
            <a:chExt cx="2553826" cy="2684288"/>
          </a:xfrm>
        </p:grpSpPr>
        <p:grpSp>
          <p:nvGrpSpPr>
            <p:cNvPr id="181" name="组合 180">
              <a:extLst>
                <a:ext uri="{FF2B5EF4-FFF2-40B4-BE49-F238E27FC236}">
                  <a16:creationId xmlns:a16="http://schemas.microsoft.com/office/drawing/2014/main" id="{00B91083-50B8-CDC3-242D-8D5A7BB81977}"/>
                </a:ext>
              </a:extLst>
            </p:cNvPr>
            <p:cNvGrpSpPr/>
            <p:nvPr/>
          </p:nvGrpSpPr>
          <p:grpSpPr>
            <a:xfrm>
              <a:off x="9906002" y="2345311"/>
              <a:ext cx="1038222" cy="1038222"/>
              <a:chOff x="3961261" y="4012158"/>
              <a:chExt cx="865632" cy="865632"/>
            </a:xfrm>
          </p:grpSpPr>
          <p:sp>
            <p:nvSpPr>
              <p:cNvPr id="182" name="椭圆 181">
                <a:extLst>
                  <a:ext uri="{FF2B5EF4-FFF2-40B4-BE49-F238E27FC236}">
                    <a16:creationId xmlns:a16="http://schemas.microsoft.com/office/drawing/2014/main" id="{66ADA806-F74F-64CB-BBC0-0DB270A76FD8}"/>
                  </a:ext>
                </a:extLst>
              </p:cNvPr>
              <p:cNvSpPr/>
              <p:nvPr/>
            </p:nvSpPr>
            <p:spPr>
              <a:xfrm>
                <a:off x="3961261" y="4012158"/>
                <a:ext cx="865632" cy="865632"/>
              </a:xfrm>
              <a:prstGeom prst="ellipse">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iconfont-11843-5650931">
                <a:extLst>
                  <a:ext uri="{FF2B5EF4-FFF2-40B4-BE49-F238E27FC236}">
                    <a16:creationId xmlns:a16="http://schemas.microsoft.com/office/drawing/2014/main" id="{2D64454F-1486-0864-D54A-138E03C5EC33}"/>
                  </a:ext>
                </a:extLst>
              </p:cNvPr>
              <p:cNvSpPr/>
              <p:nvPr/>
            </p:nvSpPr>
            <p:spPr>
              <a:xfrm>
                <a:off x="4154029" y="4184511"/>
                <a:ext cx="480097" cy="520927"/>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组合 228">
              <a:extLst>
                <a:ext uri="{FF2B5EF4-FFF2-40B4-BE49-F238E27FC236}">
                  <a16:creationId xmlns:a16="http://schemas.microsoft.com/office/drawing/2014/main" id="{6C9EE316-A729-788F-7A49-6053D01CF847}"/>
                </a:ext>
              </a:extLst>
            </p:cNvPr>
            <p:cNvGrpSpPr/>
            <p:nvPr/>
          </p:nvGrpSpPr>
          <p:grpSpPr>
            <a:xfrm>
              <a:off x="9148200" y="3639591"/>
              <a:ext cx="2553826" cy="1390008"/>
              <a:chOff x="500644" y="3619142"/>
              <a:chExt cx="2553826" cy="1390008"/>
            </a:xfrm>
          </p:grpSpPr>
          <p:cxnSp>
            <p:nvCxnSpPr>
              <p:cNvPr id="230" name="直接连接符 229">
                <a:extLst>
                  <a:ext uri="{FF2B5EF4-FFF2-40B4-BE49-F238E27FC236}">
                    <a16:creationId xmlns:a16="http://schemas.microsoft.com/office/drawing/2014/main" id="{E8247200-218D-D275-A05C-94F7422AC785}"/>
                  </a:ext>
                </a:extLst>
              </p:cNvPr>
              <p:cNvCxnSpPr>
                <a:cxnSpLocks/>
              </p:cNvCxnSpPr>
              <p:nvPr/>
            </p:nvCxnSpPr>
            <p:spPr>
              <a:xfrm flipH="1">
                <a:off x="1388878" y="4121141"/>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Rectangle 18">
                <a:extLst>
                  <a:ext uri="{FF2B5EF4-FFF2-40B4-BE49-F238E27FC236}">
                    <a16:creationId xmlns:a16="http://schemas.microsoft.com/office/drawing/2014/main" id="{62A9AA0F-9DA8-EAE7-ED16-5D5457F931D8}"/>
                  </a:ext>
                </a:extLst>
              </p:cNvPr>
              <p:cNvSpPr/>
              <p:nvPr/>
            </p:nvSpPr>
            <p:spPr>
              <a:xfrm>
                <a:off x="500644" y="3619142"/>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232" name="Text Placeholder 3">
                <a:extLst>
                  <a:ext uri="{FF2B5EF4-FFF2-40B4-BE49-F238E27FC236}">
                    <a16:creationId xmlns:a16="http://schemas.microsoft.com/office/drawing/2014/main" id="{F3521F98-8060-E743-71D2-C0D9AA4178FE}"/>
                  </a:ext>
                </a:extLst>
              </p:cNvPr>
              <p:cNvSpPr txBox="1"/>
              <p:nvPr/>
            </p:nvSpPr>
            <p:spPr>
              <a:xfrm>
                <a:off x="657824" y="4192580"/>
                <a:ext cx="2239467" cy="816570"/>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grpSp>
      </p:grpSp>
      <p:grpSp>
        <p:nvGrpSpPr>
          <p:cNvPr id="239" name="组合 238">
            <a:extLst>
              <a:ext uri="{FF2B5EF4-FFF2-40B4-BE49-F238E27FC236}">
                <a16:creationId xmlns:a16="http://schemas.microsoft.com/office/drawing/2014/main" id="{3E21F80E-2A51-D570-F255-DAF2B3650197}"/>
              </a:ext>
            </a:extLst>
          </p:cNvPr>
          <p:cNvGrpSpPr/>
          <p:nvPr/>
        </p:nvGrpSpPr>
        <p:grpSpPr>
          <a:xfrm>
            <a:off x="6276415" y="2128227"/>
            <a:ext cx="2553826" cy="2684018"/>
            <a:chOff x="6276415" y="2128227"/>
            <a:chExt cx="2553826" cy="2684018"/>
          </a:xfrm>
        </p:grpSpPr>
        <p:grpSp>
          <p:nvGrpSpPr>
            <p:cNvPr id="225" name="组合 224">
              <a:extLst>
                <a:ext uri="{FF2B5EF4-FFF2-40B4-BE49-F238E27FC236}">
                  <a16:creationId xmlns:a16="http://schemas.microsoft.com/office/drawing/2014/main" id="{E90A965F-DAD9-146F-D8A9-CA00AC58D1EE}"/>
                </a:ext>
              </a:extLst>
            </p:cNvPr>
            <p:cNvGrpSpPr/>
            <p:nvPr/>
          </p:nvGrpSpPr>
          <p:grpSpPr>
            <a:xfrm>
              <a:off x="6276415" y="3422237"/>
              <a:ext cx="2553826" cy="1390008"/>
              <a:chOff x="500644" y="3619142"/>
              <a:chExt cx="2553826" cy="1390008"/>
            </a:xfrm>
          </p:grpSpPr>
          <p:cxnSp>
            <p:nvCxnSpPr>
              <p:cNvPr id="226" name="直接连接符 225">
                <a:extLst>
                  <a:ext uri="{FF2B5EF4-FFF2-40B4-BE49-F238E27FC236}">
                    <a16:creationId xmlns:a16="http://schemas.microsoft.com/office/drawing/2014/main" id="{20C1F256-9720-ED5F-E351-0FD1158CDA28}"/>
                  </a:ext>
                </a:extLst>
              </p:cNvPr>
              <p:cNvCxnSpPr>
                <a:cxnSpLocks/>
              </p:cNvCxnSpPr>
              <p:nvPr/>
            </p:nvCxnSpPr>
            <p:spPr>
              <a:xfrm flipH="1">
                <a:off x="1388878" y="4121141"/>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7" name="Rectangle 18">
                <a:extLst>
                  <a:ext uri="{FF2B5EF4-FFF2-40B4-BE49-F238E27FC236}">
                    <a16:creationId xmlns:a16="http://schemas.microsoft.com/office/drawing/2014/main" id="{77352E89-8465-485A-41D0-E9CFD4097557}"/>
                  </a:ext>
                </a:extLst>
              </p:cNvPr>
              <p:cNvSpPr/>
              <p:nvPr/>
            </p:nvSpPr>
            <p:spPr>
              <a:xfrm>
                <a:off x="500644" y="3619142"/>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228" name="Text Placeholder 3">
                <a:extLst>
                  <a:ext uri="{FF2B5EF4-FFF2-40B4-BE49-F238E27FC236}">
                    <a16:creationId xmlns:a16="http://schemas.microsoft.com/office/drawing/2014/main" id="{B739676B-42E9-A341-FC53-F6F3048148AD}"/>
                  </a:ext>
                </a:extLst>
              </p:cNvPr>
              <p:cNvSpPr txBox="1"/>
              <p:nvPr/>
            </p:nvSpPr>
            <p:spPr>
              <a:xfrm>
                <a:off x="657824" y="4192580"/>
                <a:ext cx="2239467" cy="816570"/>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grpSp>
        <p:grpSp>
          <p:nvGrpSpPr>
            <p:cNvPr id="237" name="组合 236">
              <a:extLst>
                <a:ext uri="{FF2B5EF4-FFF2-40B4-BE49-F238E27FC236}">
                  <a16:creationId xmlns:a16="http://schemas.microsoft.com/office/drawing/2014/main" id="{C264BA0B-FF6D-B1AD-5793-6DB08CD9FE52}"/>
                </a:ext>
              </a:extLst>
            </p:cNvPr>
            <p:cNvGrpSpPr/>
            <p:nvPr/>
          </p:nvGrpSpPr>
          <p:grpSpPr>
            <a:xfrm>
              <a:off x="7034217" y="2128227"/>
              <a:ext cx="1038222" cy="1038222"/>
              <a:chOff x="7034217" y="2128227"/>
              <a:chExt cx="1038222" cy="1038222"/>
            </a:xfrm>
          </p:grpSpPr>
          <p:sp>
            <p:nvSpPr>
              <p:cNvPr id="179" name="椭圆 178">
                <a:extLst>
                  <a:ext uri="{FF2B5EF4-FFF2-40B4-BE49-F238E27FC236}">
                    <a16:creationId xmlns:a16="http://schemas.microsoft.com/office/drawing/2014/main" id="{A2D2A3C4-38A1-3D37-11CA-C8ADC88E1C41}"/>
                  </a:ext>
                </a:extLst>
              </p:cNvPr>
              <p:cNvSpPr/>
              <p:nvPr/>
            </p:nvSpPr>
            <p:spPr>
              <a:xfrm>
                <a:off x="7034217" y="2128227"/>
                <a:ext cx="1038222" cy="1038222"/>
              </a:xfrm>
              <a:prstGeom prst="ellipse">
                <a:avLst/>
              </a:prstGeom>
              <a:solidFill>
                <a:schemeClr val="accent1">
                  <a:lumMod val="75000"/>
                </a:schemeClr>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6" name="iconfont-1039-872583">
                <a:extLst>
                  <a:ext uri="{FF2B5EF4-FFF2-40B4-BE49-F238E27FC236}">
                    <a16:creationId xmlns:a16="http://schemas.microsoft.com/office/drawing/2014/main" id="{8D77398C-9B85-6078-FB88-2E3DD8C4B52F}"/>
                  </a:ext>
                </a:extLst>
              </p:cNvPr>
              <p:cNvSpPr/>
              <p:nvPr/>
            </p:nvSpPr>
            <p:spPr>
              <a:xfrm>
                <a:off x="7239057" y="2333069"/>
                <a:ext cx="628542" cy="628539"/>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spTree>
    <p:extLst>
      <p:ext uri="{BB962C8B-B14F-4D97-AF65-F5344CB8AC3E}">
        <p14:creationId xmlns:p14="http://schemas.microsoft.com/office/powerpoint/2010/main" val="3033161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C100A8C5-780E-D52D-777F-D30320F31619}"/>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明年工作计划</a:t>
            </a:r>
          </a:p>
        </p:txBody>
      </p:sp>
      <p:pic>
        <p:nvPicPr>
          <p:cNvPr id="54" name="图片 53" descr="卡通画&#10;&#10;中度可信度描述已自动生成">
            <a:extLst>
              <a:ext uri="{FF2B5EF4-FFF2-40B4-BE49-F238E27FC236}">
                <a16:creationId xmlns:a16="http://schemas.microsoft.com/office/drawing/2014/main" id="{2CEB462B-D8C2-22AA-D851-0DBEF3386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2" name="组合 1">
            <a:extLst>
              <a:ext uri="{FF2B5EF4-FFF2-40B4-BE49-F238E27FC236}">
                <a16:creationId xmlns:a16="http://schemas.microsoft.com/office/drawing/2014/main" id="{3FFCD8EB-9B62-91B0-8DB4-FDDFF4D972D6}"/>
              </a:ext>
            </a:extLst>
          </p:cNvPr>
          <p:cNvGrpSpPr/>
          <p:nvPr/>
        </p:nvGrpSpPr>
        <p:grpSpPr>
          <a:xfrm>
            <a:off x="3929586" y="1161427"/>
            <a:ext cx="4332828" cy="1858928"/>
            <a:chOff x="3929586" y="1161427"/>
            <a:chExt cx="4332828" cy="1858928"/>
          </a:xfrm>
        </p:grpSpPr>
        <p:sp>
          <p:nvSpPr>
            <p:cNvPr id="69" name="椭圆 68">
              <a:extLst>
                <a:ext uri="{FF2B5EF4-FFF2-40B4-BE49-F238E27FC236}">
                  <a16:creationId xmlns:a16="http://schemas.microsoft.com/office/drawing/2014/main" id="{E958C236-3C5D-1E9B-A943-14FA45AFA5C4}"/>
                </a:ext>
              </a:extLst>
            </p:cNvPr>
            <p:cNvSpPr/>
            <p:nvPr/>
          </p:nvSpPr>
          <p:spPr>
            <a:xfrm>
              <a:off x="5389820" y="1161427"/>
              <a:ext cx="1453414" cy="1453414"/>
            </a:xfrm>
            <a:prstGeom prst="ellipse">
              <a:avLst/>
            </a:prstGeom>
            <a:solidFill>
              <a:schemeClr val="accent1">
                <a:lumMod val="75000"/>
              </a:schemeClr>
            </a:solidFill>
            <a:ln>
              <a:noFill/>
            </a:ln>
            <a:effectLst>
              <a:outerShdw blurRad="50800" dist="254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9B6F8ED-73D9-B959-5172-88507210626F}"/>
                </a:ext>
              </a:extLst>
            </p:cNvPr>
            <p:cNvSpPr/>
            <p:nvPr/>
          </p:nvSpPr>
          <p:spPr>
            <a:xfrm>
              <a:off x="4337173" y="2241975"/>
              <a:ext cx="3517654" cy="620241"/>
            </a:xfrm>
            <a:prstGeom prst="ellipse">
              <a:avLst/>
            </a:prstGeom>
            <a:gradFill>
              <a:gsLst>
                <a:gs pos="0">
                  <a:schemeClr val="accent1">
                    <a:lumMod val="75000"/>
                    <a:alpha val="0"/>
                  </a:schemeClr>
                </a:gs>
                <a:gs pos="100000">
                  <a:schemeClr val="accent1">
                    <a:lumMod val="75000"/>
                    <a:alpha val="3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6" name="椭圆 15">
              <a:extLst>
                <a:ext uri="{FF2B5EF4-FFF2-40B4-BE49-F238E27FC236}">
                  <a16:creationId xmlns:a16="http://schemas.microsoft.com/office/drawing/2014/main" id="{4AC6293B-B43B-A9A6-52B2-29BE81CCD4ED}"/>
                </a:ext>
              </a:extLst>
            </p:cNvPr>
            <p:cNvSpPr/>
            <p:nvPr/>
          </p:nvSpPr>
          <p:spPr>
            <a:xfrm>
              <a:off x="3929586" y="2400114"/>
              <a:ext cx="4332828" cy="620241"/>
            </a:xfrm>
            <a:prstGeom prst="ellipse">
              <a:avLst/>
            </a:prstGeom>
            <a:gradFill>
              <a:gsLst>
                <a:gs pos="10000">
                  <a:schemeClr val="accent1">
                    <a:alpha val="0"/>
                  </a:schemeClr>
                </a:gs>
                <a:gs pos="100000">
                  <a:schemeClr val="accent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grpSp>
      <p:sp>
        <p:nvSpPr>
          <p:cNvPr id="17" name="椭圆 16">
            <a:extLst>
              <a:ext uri="{FF2B5EF4-FFF2-40B4-BE49-F238E27FC236}">
                <a16:creationId xmlns:a16="http://schemas.microsoft.com/office/drawing/2014/main" id="{27656A23-2866-9F6C-FF82-B8937CC903C5}"/>
              </a:ext>
            </a:extLst>
          </p:cNvPr>
          <p:cNvSpPr/>
          <p:nvPr/>
        </p:nvSpPr>
        <p:spPr>
          <a:xfrm>
            <a:off x="936085" y="1289727"/>
            <a:ext cx="10319830" cy="2022680"/>
          </a:xfrm>
          <a:prstGeom prst="ellipse">
            <a:avLst/>
          </a:prstGeom>
          <a:noFill/>
          <a:ln w="28575">
            <a:gradFill>
              <a:gsLst>
                <a:gs pos="39000">
                  <a:schemeClr val="accent1">
                    <a:lumMod val="75000"/>
                    <a:alpha val="0"/>
                  </a:schemeClr>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nvGrpSpPr>
          <p:cNvPr id="29" name="组合 28">
            <a:extLst>
              <a:ext uri="{FF2B5EF4-FFF2-40B4-BE49-F238E27FC236}">
                <a16:creationId xmlns:a16="http://schemas.microsoft.com/office/drawing/2014/main" id="{3694451A-C7F4-23F6-57EB-4A6606EA24C4}"/>
              </a:ext>
            </a:extLst>
          </p:cNvPr>
          <p:cNvGrpSpPr/>
          <p:nvPr/>
        </p:nvGrpSpPr>
        <p:grpSpPr>
          <a:xfrm>
            <a:off x="806592" y="2517876"/>
            <a:ext cx="1700795" cy="2525283"/>
            <a:chOff x="806592" y="2517876"/>
            <a:chExt cx="1700795" cy="2525283"/>
          </a:xfrm>
        </p:grpSpPr>
        <p:sp>
          <p:nvSpPr>
            <p:cNvPr id="24" name="Text Placeholder 3">
              <a:extLst>
                <a:ext uri="{FF2B5EF4-FFF2-40B4-BE49-F238E27FC236}">
                  <a16:creationId xmlns:a16="http://schemas.microsoft.com/office/drawing/2014/main" id="{8DA9B4C4-FA2D-DC87-F0DC-340D90CD4958}"/>
                </a:ext>
              </a:extLst>
            </p:cNvPr>
            <p:cNvSpPr txBox="1"/>
            <p:nvPr/>
          </p:nvSpPr>
          <p:spPr>
            <a:xfrm>
              <a:off x="806592" y="3946512"/>
              <a:ext cx="1700795" cy="1096647"/>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sp>
          <p:nvSpPr>
            <p:cNvPr id="50" name="矩形: 圆角 49">
              <a:extLst>
                <a:ext uri="{FF2B5EF4-FFF2-40B4-BE49-F238E27FC236}">
                  <a16:creationId xmlns:a16="http://schemas.microsoft.com/office/drawing/2014/main" id="{D2694668-CDEB-8BBA-6748-BCD9FFF37BD8}"/>
                </a:ext>
              </a:extLst>
            </p:cNvPr>
            <p:cNvSpPr/>
            <p:nvPr/>
          </p:nvSpPr>
          <p:spPr>
            <a:xfrm>
              <a:off x="811672" y="3301787"/>
              <a:ext cx="1682282" cy="501119"/>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a:extLst>
                <a:ext uri="{FF2B5EF4-FFF2-40B4-BE49-F238E27FC236}">
                  <a16:creationId xmlns:a16="http://schemas.microsoft.com/office/drawing/2014/main" id="{60B7CB38-3063-BC82-D8E1-595B920E1085}"/>
                </a:ext>
              </a:extLst>
            </p:cNvPr>
            <p:cNvSpPr txBox="1"/>
            <p:nvPr/>
          </p:nvSpPr>
          <p:spPr>
            <a:xfrm>
              <a:off x="872989" y="3367680"/>
              <a:ext cx="1559648" cy="369332"/>
            </a:xfrm>
            <a:prstGeom prst="rect">
              <a:avLst/>
            </a:prstGeom>
            <a:noFill/>
          </p:spPr>
          <p:txBody>
            <a:bodyPr wrap="square" rtlCol="0">
              <a:spAutoFit/>
            </a:bodyPr>
            <a:lstStyle/>
            <a:p>
              <a:pPr algn="ctr"/>
              <a:r>
                <a:rPr lang="zh-CN" altLang="en-US" dirty="0">
                  <a:solidFill>
                    <a:schemeClr val="bg1"/>
                  </a:solidFill>
                  <a:latin typeface="+mj-ea"/>
                  <a:ea typeface="+mj-ea"/>
                </a:rPr>
                <a:t>请添加小标题</a:t>
              </a:r>
            </a:p>
          </p:txBody>
        </p:sp>
        <p:grpSp>
          <p:nvGrpSpPr>
            <p:cNvPr id="28" name="组合 27">
              <a:extLst>
                <a:ext uri="{FF2B5EF4-FFF2-40B4-BE49-F238E27FC236}">
                  <a16:creationId xmlns:a16="http://schemas.microsoft.com/office/drawing/2014/main" id="{41EEB105-89E0-F3EF-2E0A-DDCE2CA29EB6}"/>
                </a:ext>
              </a:extLst>
            </p:cNvPr>
            <p:cNvGrpSpPr/>
            <p:nvPr/>
          </p:nvGrpSpPr>
          <p:grpSpPr>
            <a:xfrm>
              <a:off x="1366550" y="2517876"/>
              <a:ext cx="572528" cy="572528"/>
              <a:chOff x="1366550" y="2517876"/>
              <a:chExt cx="572528" cy="572528"/>
            </a:xfrm>
          </p:grpSpPr>
          <p:sp>
            <p:nvSpPr>
              <p:cNvPr id="46" name="椭圆 45">
                <a:extLst>
                  <a:ext uri="{FF2B5EF4-FFF2-40B4-BE49-F238E27FC236}">
                    <a16:creationId xmlns:a16="http://schemas.microsoft.com/office/drawing/2014/main" id="{965BECC5-F962-6527-F2D4-7AC693433155}"/>
                  </a:ext>
                </a:extLst>
              </p:cNvPr>
              <p:cNvSpPr/>
              <p:nvPr/>
            </p:nvSpPr>
            <p:spPr>
              <a:xfrm>
                <a:off x="1366550" y="2517876"/>
                <a:ext cx="572528" cy="572528"/>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iconfont-1039-872583">
                <a:extLst>
                  <a:ext uri="{FF2B5EF4-FFF2-40B4-BE49-F238E27FC236}">
                    <a16:creationId xmlns:a16="http://schemas.microsoft.com/office/drawing/2014/main" id="{19EC4DB9-4A58-1F1C-B38F-89627ED4F37B}"/>
                  </a:ext>
                </a:extLst>
              </p:cNvPr>
              <p:cNvSpPr/>
              <p:nvPr/>
            </p:nvSpPr>
            <p:spPr>
              <a:xfrm>
                <a:off x="1485335" y="2636662"/>
                <a:ext cx="334958" cy="334956"/>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sp>
        <p:nvSpPr>
          <p:cNvPr id="70" name="文本框 69">
            <a:extLst>
              <a:ext uri="{FF2B5EF4-FFF2-40B4-BE49-F238E27FC236}">
                <a16:creationId xmlns:a16="http://schemas.microsoft.com/office/drawing/2014/main" id="{F327CD3B-22AE-7BCE-3D17-4A3F23ACF65D}"/>
              </a:ext>
            </a:extLst>
          </p:cNvPr>
          <p:cNvSpPr txBox="1"/>
          <p:nvPr/>
        </p:nvSpPr>
        <p:spPr>
          <a:xfrm>
            <a:off x="5389820" y="1472636"/>
            <a:ext cx="1453415" cy="830997"/>
          </a:xfrm>
          <a:prstGeom prst="rect">
            <a:avLst/>
          </a:prstGeom>
          <a:noFill/>
        </p:spPr>
        <p:txBody>
          <a:bodyPr wrap="square" rtlCol="0">
            <a:spAutoFit/>
          </a:bodyPr>
          <a:lstStyle/>
          <a:p>
            <a:pPr algn="ctr"/>
            <a:r>
              <a:rPr lang="zh-CN" altLang="en-US" sz="2400" dirty="0">
                <a:solidFill>
                  <a:schemeClr val="bg1"/>
                </a:solidFill>
                <a:latin typeface="+mj-ea"/>
                <a:ea typeface="+mj-ea"/>
              </a:rPr>
              <a:t>请添加</a:t>
            </a:r>
            <a:endParaRPr lang="en-US" altLang="zh-CN" sz="2400" dirty="0">
              <a:solidFill>
                <a:schemeClr val="bg1"/>
              </a:solidFill>
              <a:latin typeface="+mj-ea"/>
              <a:ea typeface="+mj-ea"/>
            </a:endParaRPr>
          </a:p>
          <a:p>
            <a:pPr algn="ctr"/>
            <a:r>
              <a:rPr lang="zh-CN" altLang="en-US" sz="2400" dirty="0">
                <a:solidFill>
                  <a:schemeClr val="bg1"/>
                </a:solidFill>
                <a:latin typeface="+mj-ea"/>
                <a:ea typeface="+mj-ea"/>
              </a:rPr>
              <a:t>小标题</a:t>
            </a:r>
          </a:p>
        </p:txBody>
      </p:sp>
      <p:grpSp>
        <p:nvGrpSpPr>
          <p:cNvPr id="26" name="组合 25">
            <a:extLst>
              <a:ext uri="{FF2B5EF4-FFF2-40B4-BE49-F238E27FC236}">
                <a16:creationId xmlns:a16="http://schemas.microsoft.com/office/drawing/2014/main" id="{34CB2841-AB32-CD1A-4817-43EC2AC424CF}"/>
              </a:ext>
            </a:extLst>
          </p:cNvPr>
          <p:cNvGrpSpPr/>
          <p:nvPr/>
        </p:nvGrpSpPr>
        <p:grpSpPr>
          <a:xfrm>
            <a:off x="5245602" y="3020355"/>
            <a:ext cx="1700795" cy="2525283"/>
            <a:chOff x="5245602" y="3020355"/>
            <a:chExt cx="1700795" cy="2525283"/>
          </a:xfrm>
        </p:grpSpPr>
        <p:sp>
          <p:nvSpPr>
            <p:cNvPr id="77" name="Text Placeholder 3">
              <a:extLst>
                <a:ext uri="{FF2B5EF4-FFF2-40B4-BE49-F238E27FC236}">
                  <a16:creationId xmlns:a16="http://schemas.microsoft.com/office/drawing/2014/main" id="{93657424-3144-9DDE-32FE-B0F1BE23D258}"/>
                </a:ext>
              </a:extLst>
            </p:cNvPr>
            <p:cNvSpPr txBox="1"/>
            <p:nvPr/>
          </p:nvSpPr>
          <p:spPr>
            <a:xfrm>
              <a:off x="5245602" y="4448991"/>
              <a:ext cx="1700795" cy="1096647"/>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sp>
          <p:nvSpPr>
            <p:cNvPr id="78" name="矩形: 圆角 77">
              <a:extLst>
                <a:ext uri="{FF2B5EF4-FFF2-40B4-BE49-F238E27FC236}">
                  <a16:creationId xmlns:a16="http://schemas.microsoft.com/office/drawing/2014/main" id="{B07F01F6-0766-5C6E-C7D6-8C2D5EE090F5}"/>
                </a:ext>
              </a:extLst>
            </p:cNvPr>
            <p:cNvSpPr/>
            <p:nvPr/>
          </p:nvSpPr>
          <p:spPr>
            <a:xfrm>
              <a:off x="5250682" y="3804266"/>
              <a:ext cx="1682282" cy="501119"/>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文本框 78">
              <a:extLst>
                <a:ext uri="{FF2B5EF4-FFF2-40B4-BE49-F238E27FC236}">
                  <a16:creationId xmlns:a16="http://schemas.microsoft.com/office/drawing/2014/main" id="{D5A2B28D-B810-A607-7C20-A2A9C55CAA58}"/>
                </a:ext>
              </a:extLst>
            </p:cNvPr>
            <p:cNvSpPr txBox="1"/>
            <p:nvPr/>
          </p:nvSpPr>
          <p:spPr>
            <a:xfrm>
              <a:off x="5311999" y="3870159"/>
              <a:ext cx="1559648" cy="369332"/>
            </a:xfrm>
            <a:prstGeom prst="rect">
              <a:avLst/>
            </a:prstGeom>
            <a:noFill/>
          </p:spPr>
          <p:txBody>
            <a:bodyPr wrap="square" rtlCol="0">
              <a:spAutoFit/>
            </a:bodyPr>
            <a:lstStyle/>
            <a:p>
              <a:pPr algn="ctr"/>
              <a:r>
                <a:rPr lang="zh-CN" altLang="en-US" dirty="0">
                  <a:solidFill>
                    <a:schemeClr val="bg1"/>
                  </a:solidFill>
                  <a:latin typeface="+mj-ea"/>
                  <a:ea typeface="+mj-ea"/>
                </a:rPr>
                <a:t>请添加小标题</a:t>
              </a:r>
            </a:p>
          </p:txBody>
        </p:sp>
        <p:grpSp>
          <p:nvGrpSpPr>
            <p:cNvPr id="10" name="组合 9">
              <a:extLst>
                <a:ext uri="{FF2B5EF4-FFF2-40B4-BE49-F238E27FC236}">
                  <a16:creationId xmlns:a16="http://schemas.microsoft.com/office/drawing/2014/main" id="{C0075239-3CCD-FF05-950F-A7637846244B}"/>
                </a:ext>
              </a:extLst>
            </p:cNvPr>
            <p:cNvGrpSpPr/>
            <p:nvPr/>
          </p:nvGrpSpPr>
          <p:grpSpPr>
            <a:xfrm>
              <a:off x="5805560" y="3020355"/>
              <a:ext cx="572528" cy="572528"/>
              <a:chOff x="5805560" y="3020355"/>
              <a:chExt cx="572528" cy="572528"/>
            </a:xfrm>
          </p:grpSpPr>
          <p:sp>
            <p:nvSpPr>
              <p:cNvPr id="81" name="椭圆 80">
                <a:extLst>
                  <a:ext uri="{FF2B5EF4-FFF2-40B4-BE49-F238E27FC236}">
                    <a16:creationId xmlns:a16="http://schemas.microsoft.com/office/drawing/2014/main" id="{8082FF8C-A629-3C0C-EEA4-4B99143A0279}"/>
                  </a:ext>
                </a:extLst>
              </p:cNvPr>
              <p:cNvSpPr/>
              <p:nvPr/>
            </p:nvSpPr>
            <p:spPr>
              <a:xfrm>
                <a:off x="5805560" y="3020355"/>
                <a:ext cx="572528" cy="572528"/>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6EA1B073-CF2B-2F8C-AE95-8F1B26328D67}"/>
                  </a:ext>
                </a:extLst>
              </p:cNvPr>
              <p:cNvSpPr/>
              <p:nvPr/>
            </p:nvSpPr>
            <p:spPr>
              <a:xfrm>
                <a:off x="5907966" y="3167123"/>
                <a:ext cx="391153" cy="290567"/>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7" name="组合 26">
            <a:extLst>
              <a:ext uri="{FF2B5EF4-FFF2-40B4-BE49-F238E27FC236}">
                <a16:creationId xmlns:a16="http://schemas.microsoft.com/office/drawing/2014/main" id="{CE23F032-AAEE-C613-DCD8-8A5937A99F4A}"/>
              </a:ext>
            </a:extLst>
          </p:cNvPr>
          <p:cNvGrpSpPr/>
          <p:nvPr/>
        </p:nvGrpSpPr>
        <p:grpSpPr>
          <a:xfrm>
            <a:off x="3026097" y="2909924"/>
            <a:ext cx="1700795" cy="2525283"/>
            <a:chOff x="3026097" y="2909924"/>
            <a:chExt cx="1700795" cy="2525283"/>
          </a:xfrm>
        </p:grpSpPr>
        <p:sp>
          <p:nvSpPr>
            <p:cNvPr id="84" name="Text Placeholder 3">
              <a:extLst>
                <a:ext uri="{FF2B5EF4-FFF2-40B4-BE49-F238E27FC236}">
                  <a16:creationId xmlns:a16="http://schemas.microsoft.com/office/drawing/2014/main" id="{647EA857-82BD-E604-AF70-A2872D743CA5}"/>
                </a:ext>
              </a:extLst>
            </p:cNvPr>
            <p:cNvSpPr txBox="1"/>
            <p:nvPr/>
          </p:nvSpPr>
          <p:spPr>
            <a:xfrm>
              <a:off x="3026097" y="4338560"/>
              <a:ext cx="1700795" cy="1096647"/>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sp>
          <p:nvSpPr>
            <p:cNvPr id="85" name="矩形: 圆角 84">
              <a:extLst>
                <a:ext uri="{FF2B5EF4-FFF2-40B4-BE49-F238E27FC236}">
                  <a16:creationId xmlns:a16="http://schemas.microsoft.com/office/drawing/2014/main" id="{05129D10-D220-C330-79E2-5138706E1E1A}"/>
                </a:ext>
              </a:extLst>
            </p:cNvPr>
            <p:cNvSpPr/>
            <p:nvPr/>
          </p:nvSpPr>
          <p:spPr>
            <a:xfrm>
              <a:off x="3031177" y="3693835"/>
              <a:ext cx="1682282" cy="501119"/>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文本框 85">
              <a:extLst>
                <a:ext uri="{FF2B5EF4-FFF2-40B4-BE49-F238E27FC236}">
                  <a16:creationId xmlns:a16="http://schemas.microsoft.com/office/drawing/2014/main" id="{F6507285-9C02-2E47-BEE4-98A221152242}"/>
                </a:ext>
              </a:extLst>
            </p:cNvPr>
            <p:cNvSpPr txBox="1"/>
            <p:nvPr/>
          </p:nvSpPr>
          <p:spPr>
            <a:xfrm>
              <a:off x="3092494" y="3759728"/>
              <a:ext cx="1559648" cy="369332"/>
            </a:xfrm>
            <a:prstGeom prst="rect">
              <a:avLst/>
            </a:prstGeom>
            <a:noFill/>
          </p:spPr>
          <p:txBody>
            <a:bodyPr wrap="square" rtlCol="0">
              <a:spAutoFit/>
            </a:bodyPr>
            <a:lstStyle/>
            <a:p>
              <a:pPr algn="ctr"/>
              <a:r>
                <a:rPr lang="zh-CN" altLang="en-US" dirty="0">
                  <a:solidFill>
                    <a:schemeClr val="bg1"/>
                  </a:solidFill>
                  <a:latin typeface="+mj-ea"/>
                  <a:ea typeface="+mj-ea"/>
                </a:rPr>
                <a:t>请添加小标题</a:t>
              </a:r>
            </a:p>
          </p:txBody>
        </p:sp>
        <p:grpSp>
          <p:nvGrpSpPr>
            <p:cNvPr id="9" name="组合 8">
              <a:extLst>
                <a:ext uri="{FF2B5EF4-FFF2-40B4-BE49-F238E27FC236}">
                  <a16:creationId xmlns:a16="http://schemas.microsoft.com/office/drawing/2014/main" id="{ACD9ADFC-6200-31B8-64A0-843DE5A9E6A1}"/>
                </a:ext>
              </a:extLst>
            </p:cNvPr>
            <p:cNvGrpSpPr/>
            <p:nvPr/>
          </p:nvGrpSpPr>
          <p:grpSpPr>
            <a:xfrm>
              <a:off x="3586055" y="2909924"/>
              <a:ext cx="572528" cy="572528"/>
              <a:chOff x="3586055" y="2909924"/>
              <a:chExt cx="572528" cy="572528"/>
            </a:xfrm>
          </p:grpSpPr>
          <p:sp>
            <p:nvSpPr>
              <p:cNvPr id="88" name="椭圆 87">
                <a:extLst>
                  <a:ext uri="{FF2B5EF4-FFF2-40B4-BE49-F238E27FC236}">
                    <a16:creationId xmlns:a16="http://schemas.microsoft.com/office/drawing/2014/main" id="{387A1A69-7868-CBD6-7346-D61008199653}"/>
                  </a:ext>
                </a:extLst>
              </p:cNvPr>
              <p:cNvSpPr/>
              <p:nvPr/>
            </p:nvSpPr>
            <p:spPr>
              <a:xfrm>
                <a:off x="3586055" y="2909924"/>
                <a:ext cx="572528" cy="572528"/>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iconfont-11843-5650931">
                <a:extLst>
                  <a:ext uri="{FF2B5EF4-FFF2-40B4-BE49-F238E27FC236}">
                    <a16:creationId xmlns:a16="http://schemas.microsoft.com/office/drawing/2014/main" id="{FCF99495-636A-8F45-2032-894802992B15}"/>
                  </a:ext>
                </a:extLst>
              </p:cNvPr>
              <p:cNvSpPr/>
              <p:nvPr/>
            </p:nvSpPr>
            <p:spPr>
              <a:xfrm>
                <a:off x="3690764" y="3000938"/>
                <a:ext cx="353232" cy="383272"/>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bg1"/>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grpSp>
      </p:grpSp>
      <p:grpSp>
        <p:nvGrpSpPr>
          <p:cNvPr id="31" name="组合 30">
            <a:extLst>
              <a:ext uri="{FF2B5EF4-FFF2-40B4-BE49-F238E27FC236}">
                <a16:creationId xmlns:a16="http://schemas.microsoft.com/office/drawing/2014/main" id="{13C5BD60-85FA-50C9-B447-15CE606DD3C2}"/>
              </a:ext>
            </a:extLst>
          </p:cNvPr>
          <p:cNvGrpSpPr/>
          <p:nvPr/>
        </p:nvGrpSpPr>
        <p:grpSpPr>
          <a:xfrm>
            <a:off x="7465107" y="2909924"/>
            <a:ext cx="1700795" cy="2525283"/>
            <a:chOff x="7465107" y="2909924"/>
            <a:chExt cx="1700795" cy="2525283"/>
          </a:xfrm>
        </p:grpSpPr>
        <p:sp>
          <p:nvSpPr>
            <p:cNvPr id="91" name="Text Placeholder 3">
              <a:extLst>
                <a:ext uri="{FF2B5EF4-FFF2-40B4-BE49-F238E27FC236}">
                  <a16:creationId xmlns:a16="http://schemas.microsoft.com/office/drawing/2014/main" id="{9D28680A-8B0F-3F2C-6079-12F56D4F6D0E}"/>
                </a:ext>
              </a:extLst>
            </p:cNvPr>
            <p:cNvSpPr txBox="1"/>
            <p:nvPr/>
          </p:nvSpPr>
          <p:spPr>
            <a:xfrm>
              <a:off x="7465107" y="4338560"/>
              <a:ext cx="1700795" cy="1096647"/>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sp>
          <p:nvSpPr>
            <p:cNvPr id="92" name="矩形: 圆角 91">
              <a:extLst>
                <a:ext uri="{FF2B5EF4-FFF2-40B4-BE49-F238E27FC236}">
                  <a16:creationId xmlns:a16="http://schemas.microsoft.com/office/drawing/2014/main" id="{55E593B4-72D8-0DF2-6843-C3B021DF5DBC}"/>
                </a:ext>
              </a:extLst>
            </p:cNvPr>
            <p:cNvSpPr/>
            <p:nvPr/>
          </p:nvSpPr>
          <p:spPr>
            <a:xfrm>
              <a:off x="7470187" y="3693835"/>
              <a:ext cx="1682282" cy="501119"/>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文本框 92">
              <a:extLst>
                <a:ext uri="{FF2B5EF4-FFF2-40B4-BE49-F238E27FC236}">
                  <a16:creationId xmlns:a16="http://schemas.microsoft.com/office/drawing/2014/main" id="{FE98D3E3-08EF-0931-6457-0256154FA055}"/>
                </a:ext>
              </a:extLst>
            </p:cNvPr>
            <p:cNvSpPr txBox="1"/>
            <p:nvPr/>
          </p:nvSpPr>
          <p:spPr>
            <a:xfrm>
              <a:off x="7531504" y="3759728"/>
              <a:ext cx="1559648" cy="369332"/>
            </a:xfrm>
            <a:prstGeom prst="rect">
              <a:avLst/>
            </a:prstGeom>
            <a:noFill/>
          </p:spPr>
          <p:txBody>
            <a:bodyPr wrap="square" rtlCol="0">
              <a:spAutoFit/>
            </a:bodyPr>
            <a:lstStyle/>
            <a:p>
              <a:pPr algn="ctr"/>
              <a:r>
                <a:rPr lang="zh-CN" altLang="en-US" dirty="0">
                  <a:solidFill>
                    <a:schemeClr val="bg1"/>
                  </a:solidFill>
                  <a:latin typeface="+mj-ea"/>
                  <a:ea typeface="+mj-ea"/>
                </a:rPr>
                <a:t>请添加小标题</a:t>
              </a:r>
            </a:p>
          </p:txBody>
        </p:sp>
        <p:grpSp>
          <p:nvGrpSpPr>
            <p:cNvPr id="30" name="组合 29">
              <a:extLst>
                <a:ext uri="{FF2B5EF4-FFF2-40B4-BE49-F238E27FC236}">
                  <a16:creationId xmlns:a16="http://schemas.microsoft.com/office/drawing/2014/main" id="{08F57933-A90D-CC95-7F86-0F7358F759AC}"/>
                </a:ext>
              </a:extLst>
            </p:cNvPr>
            <p:cNvGrpSpPr/>
            <p:nvPr/>
          </p:nvGrpSpPr>
          <p:grpSpPr>
            <a:xfrm>
              <a:off x="8025065" y="2909924"/>
              <a:ext cx="572528" cy="572528"/>
              <a:chOff x="8025065" y="2909924"/>
              <a:chExt cx="572528" cy="572528"/>
            </a:xfrm>
          </p:grpSpPr>
          <p:sp>
            <p:nvSpPr>
              <p:cNvPr id="95" name="椭圆 94">
                <a:extLst>
                  <a:ext uri="{FF2B5EF4-FFF2-40B4-BE49-F238E27FC236}">
                    <a16:creationId xmlns:a16="http://schemas.microsoft.com/office/drawing/2014/main" id="{E03C0A65-29F3-FA3D-37A1-D8BE68BC6775}"/>
                  </a:ext>
                </a:extLst>
              </p:cNvPr>
              <p:cNvSpPr/>
              <p:nvPr/>
            </p:nvSpPr>
            <p:spPr>
              <a:xfrm>
                <a:off x="8025065" y="2909924"/>
                <a:ext cx="572528" cy="572528"/>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B84AB1EE-B2C4-6D29-0492-885875EA9F10}"/>
                  </a:ext>
                </a:extLst>
              </p:cNvPr>
              <p:cNvSpPr/>
              <p:nvPr/>
            </p:nvSpPr>
            <p:spPr>
              <a:xfrm>
                <a:off x="8115971" y="3040489"/>
                <a:ext cx="330610" cy="311397"/>
              </a:xfrm>
              <a:custGeom>
                <a:avLst/>
                <a:gdLst>
                  <a:gd name="connsiteX0" fmla="*/ 546720 w 572796"/>
                  <a:gd name="connsiteY0" fmla="*/ 609 h 539509"/>
                  <a:gd name="connsiteX1" fmla="*/ 572177 w 572796"/>
                  <a:gd name="connsiteY1" fmla="*/ 38602 h 539509"/>
                  <a:gd name="connsiteX2" fmla="*/ 467898 w 572796"/>
                  <a:gd name="connsiteY2" fmla="*/ 468805 h 539509"/>
                  <a:gd name="connsiteX3" fmla="*/ 465210 w 572796"/>
                  <a:gd name="connsiteY3" fmla="*/ 476031 h 539509"/>
                  <a:gd name="connsiteX4" fmla="*/ 421662 w 572796"/>
                  <a:gd name="connsiteY4" fmla="*/ 489984 h 539509"/>
                  <a:gd name="connsiteX5" fmla="*/ 289578 w 572796"/>
                  <a:gd name="connsiteY5" fmla="*/ 421759 h 539509"/>
                  <a:gd name="connsiteX6" fmla="*/ 227172 w 572796"/>
                  <a:gd name="connsiteY6" fmla="*/ 523934 h 539509"/>
                  <a:gd name="connsiteX7" fmla="*/ 200115 w 572796"/>
                  <a:gd name="connsiteY7" fmla="*/ 539504 h 539509"/>
                  <a:gd name="connsiteX8" fmla="*/ 167192 w 572796"/>
                  <a:gd name="connsiteY8" fmla="*/ 507767 h 539509"/>
                  <a:gd name="connsiteX9" fmla="*/ 167192 w 572796"/>
                  <a:gd name="connsiteY9" fmla="*/ 394598 h 539509"/>
                  <a:gd name="connsiteX10" fmla="*/ 177217 w 572796"/>
                  <a:gd name="connsiteY10" fmla="*/ 371157 h 539509"/>
                  <a:gd name="connsiteX11" fmla="*/ 434595 w 572796"/>
                  <a:gd name="connsiteY11" fmla="*/ 125579 h 539509"/>
                  <a:gd name="connsiteX12" fmla="*/ 433704 w 572796"/>
                  <a:gd name="connsiteY12" fmla="*/ 122913 h 539509"/>
                  <a:gd name="connsiteX13" fmla="*/ 427804 w 572796"/>
                  <a:gd name="connsiteY13" fmla="*/ 122185 h 539509"/>
                  <a:gd name="connsiteX14" fmla="*/ 120632 w 572796"/>
                  <a:gd name="connsiteY14" fmla="*/ 335912 h 539509"/>
                  <a:gd name="connsiteX15" fmla="*/ 17487 w 572796"/>
                  <a:gd name="connsiteY15" fmla="*/ 282561 h 539509"/>
                  <a:gd name="connsiteX16" fmla="*/ 2698 w 572796"/>
                  <a:gd name="connsiteY16" fmla="*/ 266749 h 539509"/>
                  <a:gd name="connsiteX17" fmla="*/ 19427 w 572796"/>
                  <a:gd name="connsiteY17" fmla="*/ 224199 h 539509"/>
                  <a:gd name="connsiteX18" fmla="*/ 527878 w 572796"/>
                  <a:gd name="connsiteY18" fmla="*/ 2549 h 539509"/>
                  <a:gd name="connsiteX19" fmla="*/ 546720 w 572796"/>
                  <a:gd name="connsiteY19" fmla="*/ 609 h 5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2796" h="539509">
                    <a:moveTo>
                      <a:pt x="546720" y="609"/>
                    </a:moveTo>
                    <a:cubicBezTo>
                      <a:pt x="564238" y="4068"/>
                      <a:pt x="575636" y="21075"/>
                      <a:pt x="572177" y="38602"/>
                    </a:cubicBezTo>
                    <a:lnTo>
                      <a:pt x="467898" y="468805"/>
                    </a:lnTo>
                    <a:cubicBezTo>
                      <a:pt x="467294" y="471311"/>
                      <a:pt x="466393" y="473736"/>
                      <a:pt x="465210" y="476031"/>
                    </a:cubicBezTo>
                    <a:cubicBezTo>
                      <a:pt x="457036" y="491908"/>
                      <a:pt x="437538" y="498164"/>
                      <a:pt x="421662" y="489984"/>
                    </a:cubicBezTo>
                    <a:lnTo>
                      <a:pt x="289578" y="421759"/>
                    </a:lnTo>
                    <a:lnTo>
                      <a:pt x="227172" y="523934"/>
                    </a:lnTo>
                    <a:cubicBezTo>
                      <a:pt x="221422" y="533424"/>
                      <a:pt x="211207" y="539293"/>
                      <a:pt x="200115" y="539504"/>
                    </a:cubicBezTo>
                    <a:cubicBezTo>
                      <a:pt x="182261" y="539826"/>
                      <a:pt x="167522" y="525616"/>
                      <a:pt x="167192" y="507767"/>
                    </a:cubicBezTo>
                    <a:lnTo>
                      <a:pt x="167192" y="394598"/>
                    </a:lnTo>
                    <a:cubicBezTo>
                      <a:pt x="167182" y="385738"/>
                      <a:pt x="170806" y="377267"/>
                      <a:pt x="177217" y="371157"/>
                    </a:cubicBezTo>
                    <a:lnTo>
                      <a:pt x="434595" y="125579"/>
                    </a:lnTo>
                    <a:cubicBezTo>
                      <a:pt x="434614" y="124609"/>
                      <a:pt x="434300" y="123672"/>
                      <a:pt x="433704" y="122913"/>
                    </a:cubicBezTo>
                    <a:cubicBezTo>
                      <a:pt x="432277" y="121085"/>
                      <a:pt x="429636" y="120762"/>
                      <a:pt x="427804" y="122185"/>
                    </a:cubicBezTo>
                    <a:lnTo>
                      <a:pt x="120632" y="335912"/>
                    </a:lnTo>
                    <a:lnTo>
                      <a:pt x="17487" y="282561"/>
                    </a:lnTo>
                    <a:cubicBezTo>
                      <a:pt x="10888" y="279150"/>
                      <a:pt x="5665" y="273572"/>
                      <a:pt x="2698" y="266749"/>
                    </a:cubicBezTo>
                    <a:cubicBezTo>
                      <a:pt x="-4434" y="250389"/>
                      <a:pt x="3056" y="231328"/>
                      <a:pt x="19427" y="224199"/>
                    </a:cubicBezTo>
                    <a:lnTo>
                      <a:pt x="527878" y="2549"/>
                    </a:lnTo>
                    <a:cubicBezTo>
                      <a:pt x="533826" y="42"/>
                      <a:pt x="540388" y="-637"/>
                      <a:pt x="546720" y="609"/>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a:extLst>
              <a:ext uri="{FF2B5EF4-FFF2-40B4-BE49-F238E27FC236}">
                <a16:creationId xmlns:a16="http://schemas.microsoft.com/office/drawing/2014/main" id="{4734B33A-79D9-36E6-FAEF-303CBF4F01D9}"/>
              </a:ext>
            </a:extLst>
          </p:cNvPr>
          <p:cNvGrpSpPr/>
          <p:nvPr/>
        </p:nvGrpSpPr>
        <p:grpSpPr>
          <a:xfrm>
            <a:off x="9684613" y="2517876"/>
            <a:ext cx="1700795" cy="2525283"/>
            <a:chOff x="9684613" y="2517876"/>
            <a:chExt cx="1700795" cy="2525283"/>
          </a:xfrm>
        </p:grpSpPr>
        <p:sp>
          <p:nvSpPr>
            <p:cNvPr id="98" name="Text Placeholder 3">
              <a:extLst>
                <a:ext uri="{FF2B5EF4-FFF2-40B4-BE49-F238E27FC236}">
                  <a16:creationId xmlns:a16="http://schemas.microsoft.com/office/drawing/2014/main" id="{E5B03D34-F7C5-DE74-1A50-00C94959FF53}"/>
                </a:ext>
              </a:extLst>
            </p:cNvPr>
            <p:cNvSpPr txBox="1"/>
            <p:nvPr/>
          </p:nvSpPr>
          <p:spPr>
            <a:xfrm>
              <a:off x="9684613" y="3946512"/>
              <a:ext cx="1700795" cy="1096647"/>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814705">
                <a:lnSpc>
                  <a:spcPct val="130000"/>
                </a:lnSpc>
                <a:spcBef>
                  <a:spcPct val="20000"/>
                </a:spcBef>
                <a:defRPr/>
              </a:pPr>
              <a:r>
                <a:rPr lang="zh-CN" altLang="en-US" dirty="0">
                  <a:solidFill>
                    <a:schemeClr val="tx1">
                      <a:lumMod val="75000"/>
                      <a:lumOff val="25000"/>
                    </a:schemeClr>
                  </a:solidFill>
                  <a:latin typeface="+mn-ea"/>
                </a:rPr>
                <a:t>单击此处输入你的正文，文字是您思想的提炼请尽量言简意赅的阐述观点</a:t>
              </a:r>
            </a:p>
          </p:txBody>
        </p:sp>
        <p:sp>
          <p:nvSpPr>
            <p:cNvPr id="99" name="矩形: 圆角 98">
              <a:extLst>
                <a:ext uri="{FF2B5EF4-FFF2-40B4-BE49-F238E27FC236}">
                  <a16:creationId xmlns:a16="http://schemas.microsoft.com/office/drawing/2014/main" id="{B2447EFF-6D65-5119-E524-D0B010603AE3}"/>
                </a:ext>
              </a:extLst>
            </p:cNvPr>
            <p:cNvSpPr/>
            <p:nvPr/>
          </p:nvSpPr>
          <p:spPr>
            <a:xfrm>
              <a:off x="9689693" y="3301787"/>
              <a:ext cx="1682282" cy="501119"/>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文本框 99">
              <a:extLst>
                <a:ext uri="{FF2B5EF4-FFF2-40B4-BE49-F238E27FC236}">
                  <a16:creationId xmlns:a16="http://schemas.microsoft.com/office/drawing/2014/main" id="{A3FABF80-4DF7-7879-F6BD-6E55D6864218}"/>
                </a:ext>
              </a:extLst>
            </p:cNvPr>
            <p:cNvSpPr txBox="1"/>
            <p:nvPr/>
          </p:nvSpPr>
          <p:spPr>
            <a:xfrm>
              <a:off x="9751010" y="3367680"/>
              <a:ext cx="1559648" cy="369332"/>
            </a:xfrm>
            <a:prstGeom prst="rect">
              <a:avLst/>
            </a:prstGeom>
            <a:noFill/>
          </p:spPr>
          <p:txBody>
            <a:bodyPr wrap="square" rtlCol="0">
              <a:spAutoFit/>
            </a:bodyPr>
            <a:lstStyle/>
            <a:p>
              <a:pPr algn="ctr"/>
              <a:r>
                <a:rPr lang="zh-CN" altLang="en-US" dirty="0">
                  <a:solidFill>
                    <a:schemeClr val="bg1"/>
                  </a:solidFill>
                  <a:latin typeface="+mj-ea"/>
                  <a:ea typeface="+mj-ea"/>
                </a:rPr>
                <a:t>请添加小标题</a:t>
              </a:r>
            </a:p>
          </p:txBody>
        </p:sp>
        <p:grpSp>
          <p:nvGrpSpPr>
            <p:cNvPr id="22" name="组合 21">
              <a:extLst>
                <a:ext uri="{FF2B5EF4-FFF2-40B4-BE49-F238E27FC236}">
                  <a16:creationId xmlns:a16="http://schemas.microsoft.com/office/drawing/2014/main" id="{9BDE025B-CFEA-FDC7-CB92-30077D0EF6CD}"/>
                </a:ext>
              </a:extLst>
            </p:cNvPr>
            <p:cNvGrpSpPr/>
            <p:nvPr/>
          </p:nvGrpSpPr>
          <p:grpSpPr>
            <a:xfrm>
              <a:off x="10244571" y="2517876"/>
              <a:ext cx="572528" cy="572528"/>
              <a:chOff x="10244571" y="2517876"/>
              <a:chExt cx="572528" cy="572528"/>
            </a:xfrm>
          </p:grpSpPr>
          <p:sp>
            <p:nvSpPr>
              <p:cNvPr id="102" name="椭圆 101">
                <a:extLst>
                  <a:ext uri="{FF2B5EF4-FFF2-40B4-BE49-F238E27FC236}">
                    <a16:creationId xmlns:a16="http://schemas.microsoft.com/office/drawing/2014/main" id="{DBB493D6-2A4F-82B0-C3CA-CA4745121128}"/>
                  </a:ext>
                </a:extLst>
              </p:cNvPr>
              <p:cNvSpPr/>
              <p:nvPr/>
            </p:nvSpPr>
            <p:spPr>
              <a:xfrm>
                <a:off x="10244571" y="2517876"/>
                <a:ext cx="572528" cy="572528"/>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E7BE84CB-CBD6-C75B-B2B3-3F3637B34B35}"/>
                  </a:ext>
                </a:extLst>
              </p:cNvPr>
              <p:cNvGrpSpPr/>
              <p:nvPr/>
            </p:nvGrpSpPr>
            <p:grpSpPr>
              <a:xfrm>
                <a:off x="10349858" y="2640181"/>
                <a:ext cx="361955" cy="327918"/>
                <a:chOff x="6238424" y="4828693"/>
                <a:chExt cx="334189" cy="302762"/>
              </a:xfrm>
              <a:solidFill>
                <a:schemeClr val="bg1"/>
              </a:solidFill>
            </p:grpSpPr>
            <p:sp>
              <p:nvSpPr>
                <p:cNvPr id="18" name="任意多边形: 形状 17">
                  <a:extLst>
                    <a:ext uri="{FF2B5EF4-FFF2-40B4-BE49-F238E27FC236}">
                      <a16:creationId xmlns:a16="http://schemas.microsoft.com/office/drawing/2014/main" id="{AF932D4A-6AC8-0351-1BB1-56E8925E592A}"/>
                    </a:ext>
                  </a:extLst>
                </p:cNvPr>
                <p:cNvSpPr/>
                <p:nvPr/>
              </p:nvSpPr>
              <p:spPr>
                <a:xfrm>
                  <a:off x="6256158" y="4898152"/>
                  <a:ext cx="88818" cy="203449"/>
                </a:xfrm>
                <a:custGeom>
                  <a:avLst/>
                  <a:gdLst>
                    <a:gd name="connsiteX0" fmla="*/ 0 w 124271"/>
                    <a:gd name="connsiteY0" fmla="*/ 0 h 284658"/>
                    <a:gd name="connsiteX1" fmla="*/ 124271 w 124271"/>
                    <a:gd name="connsiteY1" fmla="*/ 0 h 284658"/>
                    <a:gd name="connsiteX2" fmla="*/ 124271 w 124271"/>
                    <a:gd name="connsiteY2" fmla="*/ 284659 h 284658"/>
                    <a:gd name="connsiteX3" fmla="*/ 0 w 124271"/>
                    <a:gd name="connsiteY3" fmla="*/ 284659 h 284658"/>
                  </a:gdLst>
                  <a:ahLst/>
                  <a:cxnLst>
                    <a:cxn ang="0">
                      <a:pos x="connsiteX0" y="connsiteY0"/>
                    </a:cxn>
                    <a:cxn ang="0">
                      <a:pos x="connsiteX1" y="connsiteY1"/>
                    </a:cxn>
                    <a:cxn ang="0">
                      <a:pos x="connsiteX2" y="connsiteY2"/>
                    </a:cxn>
                    <a:cxn ang="0">
                      <a:pos x="connsiteX3" y="connsiteY3"/>
                    </a:cxn>
                  </a:cxnLst>
                  <a:rect l="l" t="t" r="r" b="b"/>
                  <a:pathLst>
                    <a:path w="124271" h="284658">
                      <a:moveTo>
                        <a:pt x="0" y="0"/>
                      </a:moveTo>
                      <a:lnTo>
                        <a:pt x="124271" y="0"/>
                      </a:lnTo>
                      <a:lnTo>
                        <a:pt x="124271" y="284659"/>
                      </a:lnTo>
                      <a:lnTo>
                        <a:pt x="0" y="284659"/>
                      </a:lnTo>
                      <a:close/>
                    </a:path>
                  </a:pathLst>
                </a:custGeom>
                <a:grpFill/>
                <a:ln w="6890" cap="flat">
                  <a:noFill/>
                  <a:prstDash val="solid"/>
                  <a:miter/>
                </a:ln>
              </p:spPr>
              <p:txBody>
                <a:bodyPr rtlCol="0" anchor="ctr"/>
                <a:lstStyle/>
                <a:p>
                  <a:endParaRPr lang="zh-CN" altLang="en-US">
                    <a:solidFill>
                      <a:schemeClr val="accent1">
                        <a:lumMod val="75000"/>
                      </a:schemeClr>
                    </a:solidFill>
                  </a:endParaRPr>
                </a:p>
              </p:txBody>
            </p:sp>
            <p:sp>
              <p:nvSpPr>
                <p:cNvPr id="19" name="任意多边形: 形状 18">
                  <a:extLst>
                    <a:ext uri="{FF2B5EF4-FFF2-40B4-BE49-F238E27FC236}">
                      <a16:creationId xmlns:a16="http://schemas.microsoft.com/office/drawing/2014/main" id="{AEB89442-53DD-7D31-DF83-47FD5E299D67}"/>
                    </a:ext>
                  </a:extLst>
                </p:cNvPr>
                <p:cNvSpPr/>
                <p:nvPr/>
              </p:nvSpPr>
              <p:spPr>
                <a:xfrm>
                  <a:off x="6360297" y="4967562"/>
                  <a:ext cx="88818" cy="133990"/>
                </a:xfrm>
                <a:custGeom>
                  <a:avLst/>
                  <a:gdLst>
                    <a:gd name="connsiteX0" fmla="*/ 0 w 124271"/>
                    <a:gd name="connsiteY0" fmla="*/ 0 h 187474"/>
                    <a:gd name="connsiteX1" fmla="*/ 124271 w 124271"/>
                    <a:gd name="connsiteY1" fmla="*/ 0 h 187474"/>
                    <a:gd name="connsiteX2" fmla="*/ 124271 w 124271"/>
                    <a:gd name="connsiteY2" fmla="*/ 187475 h 187474"/>
                    <a:gd name="connsiteX3" fmla="*/ 0 w 124271"/>
                    <a:gd name="connsiteY3" fmla="*/ 187475 h 187474"/>
                  </a:gdLst>
                  <a:ahLst/>
                  <a:cxnLst>
                    <a:cxn ang="0">
                      <a:pos x="connsiteX0" y="connsiteY0"/>
                    </a:cxn>
                    <a:cxn ang="0">
                      <a:pos x="connsiteX1" y="connsiteY1"/>
                    </a:cxn>
                    <a:cxn ang="0">
                      <a:pos x="connsiteX2" y="connsiteY2"/>
                    </a:cxn>
                    <a:cxn ang="0">
                      <a:pos x="connsiteX3" y="connsiteY3"/>
                    </a:cxn>
                  </a:cxnLst>
                  <a:rect l="l" t="t" r="r" b="b"/>
                  <a:pathLst>
                    <a:path w="124271" h="187474">
                      <a:moveTo>
                        <a:pt x="0" y="0"/>
                      </a:moveTo>
                      <a:lnTo>
                        <a:pt x="124271" y="0"/>
                      </a:lnTo>
                      <a:lnTo>
                        <a:pt x="124271" y="187475"/>
                      </a:lnTo>
                      <a:lnTo>
                        <a:pt x="0" y="187475"/>
                      </a:lnTo>
                      <a:close/>
                    </a:path>
                  </a:pathLst>
                </a:custGeom>
                <a:grpFill/>
                <a:ln w="6890" cap="flat">
                  <a:noFill/>
                  <a:prstDash val="solid"/>
                  <a:miter/>
                </a:ln>
              </p:spPr>
              <p:txBody>
                <a:bodyPr rtlCol="0" anchor="ctr"/>
                <a:lstStyle/>
                <a:p>
                  <a:endParaRPr lang="zh-CN" altLang="en-US">
                    <a:solidFill>
                      <a:schemeClr val="accent1">
                        <a:lumMod val="75000"/>
                      </a:schemeClr>
                    </a:solidFill>
                  </a:endParaRPr>
                </a:p>
              </p:txBody>
            </p:sp>
            <p:sp>
              <p:nvSpPr>
                <p:cNvPr id="20" name="任意多边形: 形状 19">
                  <a:extLst>
                    <a:ext uri="{FF2B5EF4-FFF2-40B4-BE49-F238E27FC236}">
                      <a16:creationId xmlns:a16="http://schemas.microsoft.com/office/drawing/2014/main" id="{8FD4CED7-3BCF-A8B6-0E71-F9BED453756E}"/>
                    </a:ext>
                  </a:extLst>
                </p:cNvPr>
                <p:cNvSpPr/>
                <p:nvPr/>
              </p:nvSpPr>
              <p:spPr>
                <a:xfrm>
                  <a:off x="6464436" y="4828693"/>
                  <a:ext cx="88818" cy="272859"/>
                </a:xfrm>
                <a:custGeom>
                  <a:avLst/>
                  <a:gdLst>
                    <a:gd name="connsiteX0" fmla="*/ 0 w 124271"/>
                    <a:gd name="connsiteY0" fmla="*/ 0 h 381773"/>
                    <a:gd name="connsiteX1" fmla="*/ 124272 w 124271"/>
                    <a:gd name="connsiteY1" fmla="*/ 0 h 381773"/>
                    <a:gd name="connsiteX2" fmla="*/ 124272 w 124271"/>
                    <a:gd name="connsiteY2" fmla="*/ 381774 h 381773"/>
                    <a:gd name="connsiteX3" fmla="*/ 0 w 124271"/>
                    <a:gd name="connsiteY3" fmla="*/ 381774 h 381773"/>
                  </a:gdLst>
                  <a:ahLst/>
                  <a:cxnLst>
                    <a:cxn ang="0">
                      <a:pos x="connsiteX0" y="connsiteY0"/>
                    </a:cxn>
                    <a:cxn ang="0">
                      <a:pos x="connsiteX1" y="connsiteY1"/>
                    </a:cxn>
                    <a:cxn ang="0">
                      <a:pos x="connsiteX2" y="connsiteY2"/>
                    </a:cxn>
                    <a:cxn ang="0">
                      <a:pos x="connsiteX3" y="connsiteY3"/>
                    </a:cxn>
                  </a:cxnLst>
                  <a:rect l="l" t="t" r="r" b="b"/>
                  <a:pathLst>
                    <a:path w="124271" h="381773">
                      <a:moveTo>
                        <a:pt x="0" y="0"/>
                      </a:moveTo>
                      <a:lnTo>
                        <a:pt x="124272" y="0"/>
                      </a:lnTo>
                      <a:lnTo>
                        <a:pt x="124272" y="381774"/>
                      </a:lnTo>
                      <a:lnTo>
                        <a:pt x="0" y="381774"/>
                      </a:lnTo>
                      <a:close/>
                    </a:path>
                  </a:pathLst>
                </a:custGeom>
                <a:grpFill/>
                <a:ln w="6890" cap="flat">
                  <a:noFill/>
                  <a:prstDash val="solid"/>
                  <a:miter/>
                </a:ln>
              </p:spPr>
              <p:txBody>
                <a:bodyPr rtlCol="0" anchor="ctr"/>
                <a:lstStyle/>
                <a:p>
                  <a:endParaRPr lang="zh-CN" altLang="en-US">
                    <a:solidFill>
                      <a:schemeClr val="accent1">
                        <a:lumMod val="75000"/>
                      </a:schemeClr>
                    </a:solidFill>
                  </a:endParaRPr>
                </a:p>
              </p:txBody>
            </p:sp>
            <p:sp>
              <p:nvSpPr>
                <p:cNvPr id="21" name="任意多边形: 形状 20">
                  <a:extLst>
                    <a:ext uri="{FF2B5EF4-FFF2-40B4-BE49-F238E27FC236}">
                      <a16:creationId xmlns:a16="http://schemas.microsoft.com/office/drawing/2014/main" id="{C195A538-D99B-EE7A-E882-3DB04203D0B2}"/>
                    </a:ext>
                  </a:extLst>
                </p:cNvPr>
                <p:cNvSpPr/>
                <p:nvPr/>
              </p:nvSpPr>
              <p:spPr>
                <a:xfrm>
                  <a:off x="6238424" y="5115297"/>
                  <a:ext cx="334189" cy="16158"/>
                </a:xfrm>
                <a:custGeom>
                  <a:avLst/>
                  <a:gdLst>
                    <a:gd name="connsiteX0" fmla="*/ 0 w 467584"/>
                    <a:gd name="connsiteY0" fmla="*/ 0 h 22607"/>
                    <a:gd name="connsiteX1" fmla="*/ 467585 w 467584"/>
                    <a:gd name="connsiteY1" fmla="*/ 0 h 22607"/>
                    <a:gd name="connsiteX2" fmla="*/ 467585 w 467584"/>
                    <a:gd name="connsiteY2" fmla="*/ 22607 h 22607"/>
                    <a:gd name="connsiteX3" fmla="*/ 0 w 467584"/>
                    <a:gd name="connsiteY3" fmla="*/ 22607 h 22607"/>
                  </a:gdLst>
                  <a:ahLst/>
                  <a:cxnLst>
                    <a:cxn ang="0">
                      <a:pos x="connsiteX0" y="connsiteY0"/>
                    </a:cxn>
                    <a:cxn ang="0">
                      <a:pos x="connsiteX1" y="connsiteY1"/>
                    </a:cxn>
                    <a:cxn ang="0">
                      <a:pos x="connsiteX2" y="connsiteY2"/>
                    </a:cxn>
                    <a:cxn ang="0">
                      <a:pos x="connsiteX3" y="connsiteY3"/>
                    </a:cxn>
                  </a:cxnLst>
                  <a:rect l="l" t="t" r="r" b="b"/>
                  <a:pathLst>
                    <a:path w="467584" h="22607">
                      <a:moveTo>
                        <a:pt x="0" y="0"/>
                      </a:moveTo>
                      <a:lnTo>
                        <a:pt x="467585" y="0"/>
                      </a:lnTo>
                      <a:lnTo>
                        <a:pt x="467585" y="22607"/>
                      </a:lnTo>
                      <a:lnTo>
                        <a:pt x="0" y="22607"/>
                      </a:lnTo>
                      <a:close/>
                    </a:path>
                  </a:pathLst>
                </a:custGeom>
                <a:grpFill/>
                <a:ln w="6890" cap="flat">
                  <a:noFill/>
                  <a:prstDash val="solid"/>
                  <a:miter/>
                </a:ln>
              </p:spPr>
              <p:txBody>
                <a:bodyPr rtlCol="0" anchor="ctr"/>
                <a:lstStyle/>
                <a:p>
                  <a:endParaRPr lang="zh-CN" altLang="en-US">
                    <a:solidFill>
                      <a:schemeClr val="accent1">
                        <a:lumMod val="75000"/>
                      </a:schemeClr>
                    </a:solidFill>
                  </a:endParaRPr>
                </a:p>
              </p:txBody>
            </p:sp>
          </p:grpSp>
        </p:grpSp>
      </p:grpSp>
    </p:spTree>
    <p:extLst>
      <p:ext uri="{BB962C8B-B14F-4D97-AF65-F5344CB8AC3E}">
        <p14:creationId xmlns:p14="http://schemas.microsoft.com/office/powerpoint/2010/main" val="190437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建筑的高楼&#10;&#10;描述已自动生成">
            <a:extLst>
              <a:ext uri="{FF2B5EF4-FFF2-40B4-BE49-F238E27FC236}">
                <a16:creationId xmlns:a16="http://schemas.microsoft.com/office/drawing/2014/main" id="{8E75B47B-BDF4-C52E-2466-7075121D715A}"/>
              </a:ext>
            </a:extLst>
          </p:cNvPr>
          <p:cNvPicPr>
            <a:picLocks noChangeAspect="1"/>
          </p:cNvPicPr>
          <p:nvPr/>
        </p:nvPicPr>
        <p:blipFill rotWithShape="1">
          <a:blip r:embed="rId2">
            <a:extLst>
              <a:ext uri="{28A0092B-C50C-407E-A947-70E740481C1C}">
                <a14:useLocalDpi xmlns:a14="http://schemas.microsoft.com/office/drawing/2010/main" val="0"/>
              </a:ext>
            </a:extLst>
          </a:blip>
          <a:srcRect l="35846" t="2744" r="7359" b="2490"/>
          <a:stretch/>
        </p:blipFill>
        <p:spPr>
          <a:xfrm rot="178238">
            <a:off x="6588760" y="1496225"/>
            <a:ext cx="4651444" cy="4366946"/>
          </a:xfrm>
          <a:custGeom>
            <a:avLst/>
            <a:gdLst>
              <a:gd name="connsiteX0" fmla="*/ 4055979 w 4651444"/>
              <a:gd name="connsiteY0" fmla="*/ 1179 h 4366946"/>
              <a:gd name="connsiteX1" fmla="*/ 4284155 w 4651444"/>
              <a:gd name="connsiteY1" fmla="*/ 227616 h 4366946"/>
              <a:gd name="connsiteX2" fmla="*/ 4650013 w 4651444"/>
              <a:gd name="connsiteY2" fmla="*/ 3686307 h 4366946"/>
              <a:gd name="connsiteX3" fmla="*/ 4423830 w 4651444"/>
              <a:gd name="connsiteY3" fmla="*/ 3966003 h 4366946"/>
              <a:gd name="connsiteX4" fmla="*/ 646986 w 4651444"/>
              <a:gd name="connsiteY4" fmla="*/ 4365515 h 4366946"/>
              <a:gd name="connsiteX5" fmla="*/ 367290 w 4651444"/>
              <a:gd name="connsiteY5" fmla="*/ 4139331 h 4366946"/>
              <a:gd name="connsiteX6" fmla="*/ 1432 w 4651444"/>
              <a:gd name="connsiteY6" fmla="*/ 680641 h 4366946"/>
              <a:gd name="connsiteX7" fmla="*/ 227616 w 4651444"/>
              <a:gd name="connsiteY7" fmla="*/ 400945 h 4366946"/>
              <a:gd name="connsiteX8" fmla="*/ 4004459 w 4651444"/>
              <a:gd name="connsiteY8" fmla="*/ 1432 h 4366946"/>
              <a:gd name="connsiteX9" fmla="*/ 4055979 w 4651444"/>
              <a:gd name="connsiteY9" fmla="*/ 1179 h 436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1444" h="4366946">
                <a:moveTo>
                  <a:pt x="4055979" y="1179"/>
                </a:moveTo>
                <a:cubicBezTo>
                  <a:pt x="4173734" y="12572"/>
                  <a:pt x="4271225" y="105383"/>
                  <a:pt x="4284155" y="227616"/>
                </a:cubicBezTo>
                <a:lnTo>
                  <a:pt x="4650013" y="3686307"/>
                </a:lnTo>
                <a:cubicBezTo>
                  <a:pt x="4664790" y="3826001"/>
                  <a:pt x="4563524" y="3951226"/>
                  <a:pt x="4423830" y="3966003"/>
                </a:cubicBezTo>
                <a:lnTo>
                  <a:pt x="646986" y="4365515"/>
                </a:lnTo>
                <a:cubicBezTo>
                  <a:pt x="507292" y="4380292"/>
                  <a:pt x="382067" y="4279026"/>
                  <a:pt x="367290" y="4139331"/>
                </a:cubicBezTo>
                <a:lnTo>
                  <a:pt x="1432" y="680641"/>
                </a:lnTo>
                <a:cubicBezTo>
                  <a:pt x="-13345" y="540946"/>
                  <a:pt x="87921" y="415722"/>
                  <a:pt x="227616" y="400945"/>
                </a:cubicBezTo>
                <a:lnTo>
                  <a:pt x="4004459" y="1432"/>
                </a:lnTo>
                <a:cubicBezTo>
                  <a:pt x="4021921" y="-415"/>
                  <a:pt x="4039157" y="-449"/>
                  <a:pt x="4055979" y="1179"/>
                </a:cubicBezTo>
                <a:close/>
              </a:path>
            </a:pathLst>
          </a:custGeom>
          <a:ln w="12700">
            <a:solidFill>
              <a:schemeClr val="accent1">
                <a:lumMod val="50000"/>
              </a:schemeClr>
            </a:solidFill>
          </a:ln>
          <a:effectLst>
            <a:outerShdw blurRad="228600" dist="139700" dir="2700000" algn="tl" rotWithShape="0">
              <a:schemeClr val="accent1">
                <a:lumMod val="75000"/>
                <a:alpha val="20000"/>
              </a:schemeClr>
            </a:outerShdw>
          </a:effectLst>
        </p:spPr>
      </p:pic>
      <p:sp>
        <p:nvSpPr>
          <p:cNvPr id="3" name="文本框 2">
            <a:extLst>
              <a:ext uri="{FF2B5EF4-FFF2-40B4-BE49-F238E27FC236}">
                <a16:creationId xmlns:a16="http://schemas.microsoft.com/office/drawing/2014/main" id="{2D340D43-F5AC-C3FC-318E-606D65416E01}"/>
              </a:ext>
            </a:extLst>
          </p:cNvPr>
          <p:cNvSpPr txBox="1"/>
          <p:nvPr/>
        </p:nvSpPr>
        <p:spPr>
          <a:xfrm>
            <a:off x="616722" y="2825211"/>
            <a:ext cx="3693319" cy="73866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4800" b="0" i="0" u="none" strike="noStrike" kern="1200" cap="none" spc="0" normalizeH="0" baseline="0" noProof="0" dirty="0">
                <a:ln>
                  <a:noFill/>
                </a:ln>
                <a:solidFill>
                  <a:schemeClr val="accent1">
                    <a:lumMod val="75000"/>
                  </a:schemeClr>
                </a:solid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rPr>
              <a:t>谢谢您的观看</a:t>
            </a:r>
          </a:p>
        </p:txBody>
      </p:sp>
      <p:sp>
        <p:nvSpPr>
          <p:cNvPr id="4" name="矩形: 圆角 3">
            <a:extLst>
              <a:ext uri="{FF2B5EF4-FFF2-40B4-BE49-F238E27FC236}">
                <a16:creationId xmlns:a16="http://schemas.microsoft.com/office/drawing/2014/main" id="{684D09FB-6623-50D4-6252-48817C8E7053}"/>
              </a:ext>
            </a:extLst>
          </p:cNvPr>
          <p:cNvSpPr/>
          <p:nvPr/>
        </p:nvSpPr>
        <p:spPr>
          <a:xfrm flipH="1">
            <a:off x="616722" y="4140632"/>
            <a:ext cx="1785892" cy="435133"/>
          </a:xfrm>
          <a:prstGeom prst="roundRect">
            <a:avLst>
              <a:gd name="adj" fmla="val 19500"/>
            </a:avLst>
          </a:prstGeom>
          <a:solidFill>
            <a:schemeClr val="accent1">
              <a:lumMod val="75000"/>
            </a:schemeClr>
          </a:solidFill>
          <a:ln w="12700" cap="flat">
            <a:noFill/>
            <a:prstDash val="solid"/>
            <a:miter/>
          </a:ln>
          <a:effectLst/>
        </p:spPr>
        <p:txBody>
          <a:bodyPr wrap="none" lIns="0" tIns="0" rIns="0" bIns="0" rtlCol="0" anchor="ctr">
            <a:noAutofit/>
          </a:bodyPr>
          <a:lstStyle/>
          <a:p>
            <a:pPr marL="0" marR="0" lvl="0" indent="0" algn="ctr" defTabSz="731520" rtl="0" eaLnBrk="1" fontAlgn="auto" latinLnBrk="0" hangingPunct="1">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汇报人：</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XXX</a:t>
            </a:r>
            <a:endPar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5" name="矩形: 圆角 4">
            <a:extLst>
              <a:ext uri="{FF2B5EF4-FFF2-40B4-BE49-F238E27FC236}">
                <a16:creationId xmlns:a16="http://schemas.microsoft.com/office/drawing/2014/main" id="{14EEDED8-9B3A-A575-B493-8751B8E123E5}"/>
              </a:ext>
            </a:extLst>
          </p:cNvPr>
          <p:cNvSpPr/>
          <p:nvPr/>
        </p:nvSpPr>
        <p:spPr>
          <a:xfrm flipH="1">
            <a:off x="2668566" y="4140632"/>
            <a:ext cx="2886214" cy="435133"/>
          </a:xfrm>
          <a:prstGeom prst="roundRect">
            <a:avLst>
              <a:gd name="adj" fmla="val 19500"/>
            </a:avLst>
          </a:prstGeom>
          <a:solidFill>
            <a:schemeClr val="accent1">
              <a:lumMod val="75000"/>
            </a:schemeClr>
          </a:solidFill>
          <a:ln w="12700" cap="flat">
            <a:noFill/>
            <a:prstDash val="solid"/>
            <a:miter/>
          </a:ln>
          <a:effectLst/>
        </p:spPr>
        <p:txBody>
          <a:bodyPr wrap="none" lIns="0" tIns="0" rIns="0" bIns="0" rtlCol="0" anchor="ctr">
            <a:noAutofit/>
          </a:bodyPr>
          <a:lstStyle/>
          <a:p>
            <a:pPr marL="0" marR="0" lvl="0" indent="0" algn="ctr" defTabSz="731520" rtl="0" eaLnBrk="1" fontAlgn="auto" latinLnBrk="0" hangingPunct="1">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汇报时间：</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a:t>
            </a: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年</a:t>
            </a:r>
            <a:r>
              <a:rPr kumimoji="0" lang="en-US" altLang="zh-CN"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XX</a:t>
            </a:r>
            <a:r>
              <a:rPr kumimoji="0" lang="zh-CN" altLang="en-US" sz="2000" b="0" i="0" u="none" strike="noStrike" kern="1200" cap="none" spc="0" normalizeH="0" baseline="0" noProof="0" dirty="0">
                <a:ln>
                  <a:noFill/>
                </a:ln>
                <a:solidFill>
                  <a:schemeClr val="bg1"/>
                </a:solidFill>
                <a:effectLst/>
                <a:uLnTx/>
                <a:uFillTx/>
                <a:latin typeface="MiSans" panose="00000500000000000000" pitchFamily="2" charset="-122"/>
                <a:ea typeface="MiSans" panose="00000500000000000000" pitchFamily="2" charset="-122"/>
                <a:cs typeface="+mn-ea"/>
                <a:sym typeface="汉仪旗黑KW 55S" panose="00020600040101010101" pitchFamily="18" charset="-122"/>
              </a:rPr>
              <a:t>月</a:t>
            </a:r>
          </a:p>
        </p:txBody>
      </p:sp>
      <p:sp>
        <p:nvSpPr>
          <p:cNvPr id="6" name="文本框 5">
            <a:extLst>
              <a:ext uri="{FF2B5EF4-FFF2-40B4-BE49-F238E27FC236}">
                <a16:creationId xmlns:a16="http://schemas.microsoft.com/office/drawing/2014/main" id="{C7B41F6E-2470-A27E-980A-77535DC70A2D}"/>
              </a:ext>
            </a:extLst>
          </p:cNvPr>
          <p:cNvSpPr txBox="1"/>
          <p:nvPr/>
        </p:nvSpPr>
        <p:spPr>
          <a:xfrm>
            <a:off x="616722" y="3573555"/>
            <a:ext cx="3301609" cy="276999"/>
          </a:xfrm>
          <a:prstGeom prst="rect">
            <a:avLst/>
          </a:prstGeom>
          <a:noFill/>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 YEAR-END </a:t>
            </a:r>
            <a:r>
              <a:rPr kumimoji="0" lang="en-US" altLang="zh-CN" sz="18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8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sp>
        <p:nvSpPr>
          <p:cNvPr id="7" name="文本框 6">
            <a:extLst>
              <a:ext uri="{FF2B5EF4-FFF2-40B4-BE49-F238E27FC236}">
                <a16:creationId xmlns:a16="http://schemas.microsoft.com/office/drawing/2014/main" id="{5D6A4EC8-D191-D4E5-B86D-E09BEF414C52}"/>
              </a:ext>
            </a:extLst>
          </p:cNvPr>
          <p:cNvSpPr txBox="1"/>
          <p:nvPr/>
        </p:nvSpPr>
        <p:spPr>
          <a:xfrm>
            <a:off x="586242" y="1669104"/>
            <a:ext cx="5129609" cy="1231106"/>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0" b="0" i="0" u="none" strike="noStrike" kern="1200" cap="none" spc="0" normalizeH="0" baseline="0" noProof="0" dirty="0">
                <a:solidFill>
                  <a:schemeClr val="accent1">
                    <a:lumMod val="75000"/>
                  </a:schemeClr>
                </a:solidFill>
                <a:uLnTx/>
                <a:uFillTx/>
                <a:latin typeface="+mj-ea"/>
                <a:ea typeface="+mj-ea"/>
                <a:cs typeface="+mn-ea"/>
                <a:sym typeface="汉仪旗黑KW 55S" panose="00020600040101010101" pitchFamily="18" charset="-122"/>
              </a:rPr>
              <a:t>天青色</a:t>
            </a:r>
            <a:r>
              <a:rPr kumimoji="1" lang="zh-CN" altLang="en-US" sz="8000" dirty="0">
                <a:ln w="12700">
                  <a:solidFill>
                    <a:schemeClr val="accent1">
                      <a:lumMod val="75000"/>
                    </a:schemeClr>
                  </a:solidFill>
                </a:ln>
                <a:noFill/>
                <a:latin typeface="+mj-ea"/>
                <a:ea typeface="+mj-ea"/>
                <a:cs typeface="+mn-ea"/>
                <a:sym typeface="汉仪旗黑KW 55S" panose="00020600040101010101" pitchFamily="18" charset="-122"/>
              </a:rPr>
              <a:t>清新</a:t>
            </a:r>
            <a:endParaRPr kumimoji="1" lang="en-US" altLang="zh-CN" sz="8000" b="0" i="0" u="none" strike="noStrike" kern="1200" cap="none" spc="0" normalizeH="0" baseline="0" noProof="0" dirty="0">
              <a:ln w="12700">
                <a:solidFill>
                  <a:schemeClr val="accent1">
                    <a:lumMod val="75000"/>
                  </a:schemeClr>
                </a:solidFill>
              </a:ln>
              <a:noFill/>
              <a:uLnTx/>
              <a:uFillTx/>
              <a:latin typeface="MiSans Semibold" panose="00000700000000000000" pitchFamily="2" charset="-122"/>
              <a:ea typeface="MiSans Semibold" panose="00000700000000000000" pitchFamily="2" charset="-122"/>
              <a:cs typeface="+mn-ea"/>
              <a:sym typeface="汉仪旗黑KW 55S" panose="00020600040101010101" pitchFamily="18" charset="-122"/>
            </a:endParaRPr>
          </a:p>
        </p:txBody>
      </p:sp>
      <p:sp>
        <p:nvSpPr>
          <p:cNvPr id="8" name="gaoding-14">
            <a:extLst>
              <a:ext uri="{FF2B5EF4-FFF2-40B4-BE49-F238E27FC236}">
                <a16:creationId xmlns:a16="http://schemas.microsoft.com/office/drawing/2014/main" id="{8B715EAA-9057-377E-CDA0-85FBE296287D}"/>
              </a:ext>
            </a:extLst>
          </p:cNvPr>
          <p:cNvSpPr txBox="1"/>
          <p:nvPr/>
        </p:nvSpPr>
        <p:spPr>
          <a:xfrm>
            <a:off x="616722" y="4909000"/>
            <a:ext cx="4432064" cy="528606"/>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900" i="0" u="none" strike="noStrike" kern="1200" cap="none" spc="0" normalizeH="0" baseline="0" noProof="0" dirty="0">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900" i="0" u="none" strike="noStrike" kern="1200" cap="none" spc="0" normalizeH="0" baseline="0" noProof="0" dirty="0" err="1">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900" i="0" u="none" strike="noStrike" kern="1200" cap="none" spc="0" normalizeH="0" baseline="0" noProof="0" dirty="0">
                <a:ln>
                  <a:noFill/>
                </a:ln>
                <a:solidFill>
                  <a:schemeClr val="tx1">
                    <a:lumMod val="75000"/>
                    <a:lumOff val="25000"/>
                    <a:alpha val="50000"/>
                  </a:schemeClr>
                </a:solidFill>
                <a:effectLst/>
                <a:uLnTx/>
                <a:uFillTx/>
                <a:latin typeface="+mn-lt"/>
                <a:ea typeface="OPPOSans R" panose="00020600040101010101" pitchFamily="18" charset="-122"/>
                <a:cs typeface="OPPOSans R" panose="00020600040101010101" pitchFamily="18" charset="-122"/>
              </a:rPr>
              <a:t>.</a:t>
            </a:r>
          </a:p>
        </p:txBody>
      </p:sp>
      <p:pic>
        <p:nvPicPr>
          <p:cNvPr id="9" name="图片 8" descr="卡通画&#10;&#10;中度可信度描述已自动生成">
            <a:extLst>
              <a:ext uri="{FF2B5EF4-FFF2-40B4-BE49-F238E27FC236}">
                <a16:creationId xmlns:a16="http://schemas.microsoft.com/office/drawing/2014/main" id="{93CC7AB2-FC91-00E8-654F-F7B75B86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grpSp>
        <p:nvGrpSpPr>
          <p:cNvPr id="11" name="组合 10">
            <a:extLst>
              <a:ext uri="{FF2B5EF4-FFF2-40B4-BE49-F238E27FC236}">
                <a16:creationId xmlns:a16="http://schemas.microsoft.com/office/drawing/2014/main" id="{32581083-4585-7BE1-AF41-BBE4D5B61410}"/>
              </a:ext>
            </a:extLst>
          </p:cNvPr>
          <p:cNvGrpSpPr/>
          <p:nvPr/>
        </p:nvGrpSpPr>
        <p:grpSpPr>
          <a:xfrm>
            <a:off x="10642947" y="5075259"/>
            <a:ext cx="1414576" cy="355243"/>
            <a:chOff x="8234248" y="4004805"/>
            <a:chExt cx="1414576" cy="355243"/>
          </a:xfrm>
          <a:solidFill>
            <a:schemeClr val="accent1"/>
          </a:solidFill>
        </p:grpSpPr>
        <p:sp>
          <p:nvSpPr>
            <p:cNvPr id="12" name="任意多边形: 形状 11">
              <a:extLst>
                <a:ext uri="{FF2B5EF4-FFF2-40B4-BE49-F238E27FC236}">
                  <a16:creationId xmlns:a16="http://schemas.microsoft.com/office/drawing/2014/main" id="{D783134A-0EF0-7ED9-6003-6127EC4CE291}"/>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dirty="0"/>
            </a:p>
          </p:txBody>
        </p:sp>
        <p:sp>
          <p:nvSpPr>
            <p:cNvPr id="13" name="任意多边形: 形状 12">
              <a:extLst>
                <a:ext uri="{FF2B5EF4-FFF2-40B4-BE49-F238E27FC236}">
                  <a16:creationId xmlns:a16="http://schemas.microsoft.com/office/drawing/2014/main" id="{159993DE-E5EA-3930-8602-984E93124249}"/>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31B246D5-04FE-77AA-8F46-62DAE7A5FF5B}"/>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ED5B7879-407F-81A3-3E14-7A01C837D692}"/>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1FABB87B-DB18-C1A1-4FA1-CB7ACA0AFB99}"/>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70319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9">
            <a:extLst>
              <a:ext uri="{FF2B5EF4-FFF2-40B4-BE49-F238E27FC236}">
                <a16:creationId xmlns:a16="http://schemas.microsoft.com/office/drawing/2014/main" id="{ED90F2A8-8DD0-8C58-C1A0-000530E56CBB}"/>
              </a:ext>
            </a:extLst>
          </p:cNvPr>
          <p:cNvSpPr txBox="1">
            <a:spLocks/>
          </p:cNvSpPr>
          <p:nvPr/>
        </p:nvSpPr>
        <p:spPr>
          <a:xfrm>
            <a:off x="5481733" y="3786822"/>
            <a:ext cx="1918795" cy="22775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accent1">
                    <a:lumMod val="75000"/>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Completion of work</a:t>
            </a:r>
          </a:p>
        </p:txBody>
      </p:sp>
      <p:pic>
        <p:nvPicPr>
          <p:cNvPr id="30" name="图片 29" descr="卡通画&#10;&#10;中度可信度描述已自动生成">
            <a:extLst>
              <a:ext uri="{FF2B5EF4-FFF2-40B4-BE49-F238E27FC236}">
                <a16:creationId xmlns:a16="http://schemas.microsoft.com/office/drawing/2014/main" id="{15C7F099-8D68-4F4F-465A-EBE7353A8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13" name="文本框 12">
            <a:extLst>
              <a:ext uri="{FF2B5EF4-FFF2-40B4-BE49-F238E27FC236}">
                <a16:creationId xmlns:a16="http://schemas.microsoft.com/office/drawing/2014/main" id="{301AA31E-C869-130D-55AD-931B9CC05B6B}"/>
              </a:ext>
            </a:extLst>
          </p:cNvPr>
          <p:cNvSpPr txBox="1"/>
          <p:nvPr/>
        </p:nvSpPr>
        <p:spPr>
          <a:xfrm>
            <a:off x="5426869" y="1641727"/>
            <a:ext cx="5770811" cy="1477328"/>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rPr>
              <a:t>PART 01</a:t>
            </a:r>
            <a:endParaRPr kumimoji="1" lang="zh-CN" altLang="en-US"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endParaRPr>
          </a:p>
        </p:txBody>
      </p:sp>
      <p:sp>
        <p:nvSpPr>
          <p:cNvPr id="14" name="文本框 13">
            <a:extLst>
              <a:ext uri="{FF2B5EF4-FFF2-40B4-BE49-F238E27FC236}">
                <a16:creationId xmlns:a16="http://schemas.microsoft.com/office/drawing/2014/main" id="{8F943B8B-B156-F0C2-4814-818E0E508762}"/>
              </a:ext>
            </a:extLst>
          </p:cNvPr>
          <p:cNvSpPr txBox="1"/>
          <p:nvPr/>
        </p:nvSpPr>
        <p:spPr>
          <a:xfrm>
            <a:off x="5426869" y="2613819"/>
            <a:ext cx="6155531" cy="1231106"/>
          </a:xfrm>
          <a:prstGeom prst="rect">
            <a:avLst/>
          </a:prstGeom>
          <a:noFill/>
        </p:spPr>
        <p:txBody>
          <a:bodyPr wrap="none" lIns="0" tIns="0" rIns="0" bIns="0" rtlCol="0">
            <a:spAutoFit/>
          </a:bodyPr>
          <a:lstStyle/>
          <a:p>
            <a:pPr>
              <a:defRPr/>
            </a:pPr>
            <a:r>
              <a:rPr lang="zh-CN" altLang="en-US" sz="8000" dirty="0">
                <a:solidFill>
                  <a:schemeClr val="accent1">
                    <a:lumMod val="75000"/>
                  </a:schemeClr>
                </a:solidFill>
                <a:latin typeface="+mj-ea"/>
                <a:ea typeface="+mj-ea"/>
                <a:sym typeface="汉仪旗黑KW 55S" panose="00020600040101010101" pitchFamily="18" charset="-122"/>
              </a:rPr>
              <a:t>工作完成情况</a:t>
            </a:r>
          </a:p>
        </p:txBody>
      </p:sp>
      <p:sp>
        <p:nvSpPr>
          <p:cNvPr id="48" name="gaoding-14">
            <a:extLst>
              <a:ext uri="{FF2B5EF4-FFF2-40B4-BE49-F238E27FC236}">
                <a16:creationId xmlns:a16="http://schemas.microsoft.com/office/drawing/2014/main" id="{7A915166-CE12-AA2E-A5B7-A191C4DF7B38}"/>
              </a:ext>
            </a:extLst>
          </p:cNvPr>
          <p:cNvSpPr txBox="1"/>
          <p:nvPr/>
        </p:nvSpPr>
        <p:spPr>
          <a:xfrm>
            <a:off x="5487829" y="4280479"/>
            <a:ext cx="6063118" cy="403124"/>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1050" i="0" u="none" strike="noStrike" kern="1200" cap="none" spc="0" normalizeH="0" baseline="0" noProof="0" dirty="0" err="1">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a:t>
            </a:r>
          </a:p>
        </p:txBody>
      </p:sp>
      <p:sp>
        <p:nvSpPr>
          <p:cNvPr id="83" name="文本框 82">
            <a:extLst>
              <a:ext uri="{FF2B5EF4-FFF2-40B4-BE49-F238E27FC236}">
                <a16:creationId xmlns:a16="http://schemas.microsoft.com/office/drawing/2014/main" id="{2544964C-C6A6-2956-B86A-D3AB7F563919}"/>
              </a:ext>
            </a:extLst>
          </p:cNvPr>
          <p:cNvSpPr txBox="1"/>
          <p:nvPr/>
        </p:nvSpPr>
        <p:spPr>
          <a:xfrm>
            <a:off x="594360" y="1084248"/>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pic>
        <p:nvPicPr>
          <p:cNvPr id="2" name="图片 1" descr="蓝色的天空和建筑&#10;&#10;描述已自动生成">
            <a:extLst>
              <a:ext uri="{FF2B5EF4-FFF2-40B4-BE49-F238E27FC236}">
                <a16:creationId xmlns:a16="http://schemas.microsoft.com/office/drawing/2014/main" id="{99337FEF-5A99-19D0-89B0-A7A31E8FBEA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rcRect l="41889" t="30273" r="33635" b="14119"/>
          <a:stretch/>
        </p:blipFill>
        <p:spPr>
          <a:xfrm>
            <a:off x="1805310" y="1322577"/>
            <a:ext cx="2983201" cy="3813590"/>
          </a:xfrm>
          <a:custGeom>
            <a:avLst/>
            <a:gdLst>
              <a:gd name="connsiteX0" fmla="*/ 1002570 w 2983201"/>
              <a:gd name="connsiteY0" fmla="*/ 314 h 3813590"/>
              <a:gd name="connsiteX1" fmla="*/ 1054159 w 2983201"/>
              <a:gd name="connsiteY1" fmla="*/ 8156 h 3813590"/>
              <a:gd name="connsiteX2" fmla="*/ 2789586 w 2983201"/>
              <a:gd name="connsiteY2" fmla="*/ 453723 h 3813590"/>
              <a:gd name="connsiteX3" fmla="*/ 2975046 w 2983201"/>
              <a:gd name="connsiteY3" fmla="*/ 767312 h 3813590"/>
              <a:gd name="connsiteX4" fmla="*/ 2242631 w 2983201"/>
              <a:gd name="connsiteY4" fmla="*/ 3619976 h 3813590"/>
              <a:gd name="connsiteX5" fmla="*/ 1929042 w 2983201"/>
              <a:gd name="connsiteY5" fmla="*/ 3805435 h 3813590"/>
              <a:gd name="connsiteX6" fmla="*/ 193615 w 2983201"/>
              <a:gd name="connsiteY6" fmla="*/ 3359869 h 3813590"/>
              <a:gd name="connsiteX7" fmla="*/ 8156 w 2983201"/>
              <a:gd name="connsiteY7" fmla="*/ 3046280 h 3813590"/>
              <a:gd name="connsiteX8" fmla="*/ 740571 w 2983201"/>
              <a:gd name="connsiteY8" fmla="*/ 193615 h 3813590"/>
              <a:gd name="connsiteX9" fmla="*/ 1002570 w 2983201"/>
              <a:gd name="connsiteY9" fmla="*/ 314 h 38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3201" h="3813590">
                <a:moveTo>
                  <a:pt x="1002570" y="314"/>
                </a:moveTo>
                <a:cubicBezTo>
                  <a:pt x="1019667" y="1161"/>
                  <a:pt x="1036933" y="3733"/>
                  <a:pt x="1054159" y="8156"/>
                </a:cubicBezTo>
                <a:lnTo>
                  <a:pt x="2789586" y="453723"/>
                </a:lnTo>
                <a:cubicBezTo>
                  <a:pt x="2927395" y="489105"/>
                  <a:pt x="3010428" y="629503"/>
                  <a:pt x="2975046" y="767312"/>
                </a:cubicBezTo>
                <a:lnTo>
                  <a:pt x="2242631" y="3619976"/>
                </a:lnTo>
                <a:cubicBezTo>
                  <a:pt x="2207249" y="3757784"/>
                  <a:pt x="2066850" y="3840817"/>
                  <a:pt x="1929042" y="3805435"/>
                </a:cubicBezTo>
                <a:lnTo>
                  <a:pt x="193615" y="3359869"/>
                </a:lnTo>
                <a:cubicBezTo>
                  <a:pt x="55807" y="3324487"/>
                  <a:pt x="-27226" y="3184088"/>
                  <a:pt x="8156" y="3046280"/>
                </a:cubicBezTo>
                <a:lnTo>
                  <a:pt x="740571" y="193615"/>
                </a:lnTo>
                <a:cubicBezTo>
                  <a:pt x="771530" y="73033"/>
                  <a:pt x="882893" y="-5612"/>
                  <a:pt x="1002570" y="314"/>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pic>
        <p:nvPicPr>
          <p:cNvPr id="3" name="图片 2" descr="城市街道与高楼大厦&#10;&#10;描述已自动生成">
            <a:extLst>
              <a:ext uri="{FF2B5EF4-FFF2-40B4-BE49-F238E27FC236}">
                <a16:creationId xmlns:a16="http://schemas.microsoft.com/office/drawing/2014/main" id="{934D106F-CB57-BDA2-068D-6FEBE1287A9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50000"/>
                    </a14:imgEffect>
                  </a14:imgLayer>
                </a14:imgProps>
              </a:ext>
              <a:ext uri="{28A0092B-C50C-407E-A947-70E740481C1C}">
                <a14:useLocalDpi xmlns:a14="http://schemas.microsoft.com/office/drawing/2010/main" val="0"/>
              </a:ext>
            </a:extLst>
          </a:blip>
          <a:srcRect l="60450" t="29352" r="17677" b="17223"/>
          <a:stretch/>
        </p:blipFill>
        <p:spPr>
          <a:xfrm>
            <a:off x="456694" y="2440555"/>
            <a:ext cx="2665990" cy="3663894"/>
          </a:xfrm>
          <a:custGeom>
            <a:avLst/>
            <a:gdLst>
              <a:gd name="connsiteX0" fmla="*/ 2054395 w 2665990"/>
              <a:gd name="connsiteY0" fmla="*/ 717 h 3663894"/>
              <a:gd name="connsiteX1" fmla="*/ 2290434 w 2665990"/>
              <a:gd name="connsiteY1" fmla="*/ 224981 h 3663894"/>
              <a:gd name="connsiteX2" fmla="*/ 2663883 w 2665990"/>
              <a:gd name="connsiteY2" fmla="*/ 3146395 h 3663894"/>
              <a:gd name="connsiteX3" fmla="*/ 2441012 w 2665990"/>
              <a:gd name="connsiteY3" fmla="*/ 3434598 h 3663894"/>
              <a:gd name="connsiteX4" fmla="*/ 663761 w 2665990"/>
              <a:gd name="connsiteY4" fmla="*/ 3661787 h 3663894"/>
              <a:gd name="connsiteX5" fmla="*/ 375557 w 2665990"/>
              <a:gd name="connsiteY5" fmla="*/ 3438915 h 3663894"/>
              <a:gd name="connsiteX6" fmla="*/ 2108 w 2665990"/>
              <a:gd name="connsiteY6" fmla="*/ 517501 h 3663894"/>
              <a:gd name="connsiteX7" fmla="*/ 224980 w 2665990"/>
              <a:gd name="connsiteY7" fmla="*/ 229297 h 3663894"/>
              <a:gd name="connsiteX8" fmla="*/ 2002231 w 2665990"/>
              <a:gd name="connsiteY8" fmla="*/ 2108 h 3663894"/>
              <a:gd name="connsiteX9" fmla="*/ 2054395 w 2665990"/>
              <a:gd name="connsiteY9" fmla="*/ 717 h 366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5990" h="3663894">
                <a:moveTo>
                  <a:pt x="2054395" y="717"/>
                </a:moveTo>
                <a:cubicBezTo>
                  <a:pt x="2173885" y="9659"/>
                  <a:pt x="2274649" y="101492"/>
                  <a:pt x="2290434" y="224981"/>
                </a:cubicBezTo>
                <a:lnTo>
                  <a:pt x="2663883" y="3146395"/>
                </a:lnTo>
                <a:cubicBezTo>
                  <a:pt x="2681924" y="3287524"/>
                  <a:pt x="2582141" y="3416557"/>
                  <a:pt x="2441012" y="3434598"/>
                </a:cubicBezTo>
                <a:lnTo>
                  <a:pt x="663761" y="3661787"/>
                </a:lnTo>
                <a:cubicBezTo>
                  <a:pt x="522631" y="3679828"/>
                  <a:pt x="393598" y="3580045"/>
                  <a:pt x="375557" y="3438915"/>
                </a:cubicBezTo>
                <a:lnTo>
                  <a:pt x="2108" y="517501"/>
                </a:lnTo>
                <a:cubicBezTo>
                  <a:pt x="-15933" y="376371"/>
                  <a:pt x="83851" y="247338"/>
                  <a:pt x="224980" y="229297"/>
                </a:cubicBezTo>
                <a:lnTo>
                  <a:pt x="2002231" y="2108"/>
                </a:lnTo>
                <a:cubicBezTo>
                  <a:pt x="2019872" y="-147"/>
                  <a:pt x="2037324" y="-561"/>
                  <a:pt x="2054395" y="717"/>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grpSp>
        <p:nvGrpSpPr>
          <p:cNvPr id="4" name="组合 3">
            <a:extLst>
              <a:ext uri="{FF2B5EF4-FFF2-40B4-BE49-F238E27FC236}">
                <a16:creationId xmlns:a16="http://schemas.microsoft.com/office/drawing/2014/main" id="{D16B15AF-202F-096B-DBA9-4AB3B02E9811}"/>
              </a:ext>
            </a:extLst>
          </p:cNvPr>
          <p:cNvGrpSpPr/>
          <p:nvPr/>
        </p:nvGrpSpPr>
        <p:grpSpPr>
          <a:xfrm>
            <a:off x="2954489" y="5429081"/>
            <a:ext cx="1414576" cy="355243"/>
            <a:chOff x="8234248" y="4004805"/>
            <a:chExt cx="1414576" cy="355243"/>
          </a:xfrm>
          <a:solidFill>
            <a:schemeClr val="accent1"/>
          </a:solidFill>
        </p:grpSpPr>
        <p:sp>
          <p:nvSpPr>
            <p:cNvPr id="5" name="任意多边形: 形状 4">
              <a:extLst>
                <a:ext uri="{FF2B5EF4-FFF2-40B4-BE49-F238E27FC236}">
                  <a16:creationId xmlns:a16="http://schemas.microsoft.com/office/drawing/2014/main" id="{24090684-CD79-18FF-DDD7-BA129BD3BE16}"/>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726AFDB9-D549-B584-A2CB-2D7C794E26F4}"/>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7B757CB9-E093-C2A7-77D1-F6145309838A}"/>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95D6791B-DC55-F6C8-7692-C6774708E6E7}"/>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354B762A-2A9C-C0C6-79A7-4AA2F5EB09B0}"/>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47266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卡通画&#10;&#10;中度可信度描述已自动生成">
            <a:extLst>
              <a:ext uri="{FF2B5EF4-FFF2-40B4-BE49-F238E27FC236}">
                <a16:creationId xmlns:a16="http://schemas.microsoft.com/office/drawing/2014/main" id="{22F2AB82-AD25-D240-1806-D478883C2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21" name="文本框 20">
            <a:extLst>
              <a:ext uri="{FF2B5EF4-FFF2-40B4-BE49-F238E27FC236}">
                <a16:creationId xmlns:a16="http://schemas.microsoft.com/office/drawing/2014/main" id="{47E80A83-1DD4-B75A-43D3-A91668043A3E}"/>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工作完成情况</a:t>
            </a:r>
          </a:p>
        </p:txBody>
      </p:sp>
      <p:sp>
        <p:nvSpPr>
          <p:cNvPr id="188" name="矩形: 圆角 187">
            <a:extLst>
              <a:ext uri="{FF2B5EF4-FFF2-40B4-BE49-F238E27FC236}">
                <a16:creationId xmlns:a16="http://schemas.microsoft.com/office/drawing/2014/main" id="{1CD52C58-EC4A-0877-63E9-D33384E5A4A6}"/>
              </a:ext>
            </a:extLst>
          </p:cNvPr>
          <p:cNvSpPr/>
          <p:nvPr/>
        </p:nvSpPr>
        <p:spPr>
          <a:xfrm>
            <a:off x="1188414" y="3370462"/>
            <a:ext cx="1338607" cy="553998"/>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圆角 188">
            <a:extLst>
              <a:ext uri="{FF2B5EF4-FFF2-40B4-BE49-F238E27FC236}">
                <a16:creationId xmlns:a16="http://schemas.microsoft.com/office/drawing/2014/main" id="{892D037E-B3BC-FD8F-C4EB-48ACC4B91BDC}"/>
              </a:ext>
            </a:extLst>
          </p:cNvPr>
          <p:cNvSpPr/>
          <p:nvPr/>
        </p:nvSpPr>
        <p:spPr>
          <a:xfrm>
            <a:off x="3718141" y="3370462"/>
            <a:ext cx="1338607" cy="553998"/>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圆角 189">
            <a:extLst>
              <a:ext uri="{FF2B5EF4-FFF2-40B4-BE49-F238E27FC236}">
                <a16:creationId xmlns:a16="http://schemas.microsoft.com/office/drawing/2014/main" id="{A3C47805-002D-2BE0-29D2-B952C033E5D8}"/>
              </a:ext>
            </a:extLst>
          </p:cNvPr>
          <p:cNvSpPr/>
          <p:nvPr/>
        </p:nvSpPr>
        <p:spPr>
          <a:xfrm>
            <a:off x="6247868" y="3370462"/>
            <a:ext cx="1338607" cy="553998"/>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1" name="矩形: 圆角 190">
            <a:extLst>
              <a:ext uri="{FF2B5EF4-FFF2-40B4-BE49-F238E27FC236}">
                <a16:creationId xmlns:a16="http://schemas.microsoft.com/office/drawing/2014/main" id="{BC8FF8A1-0A34-073A-8679-017300C7C483}"/>
              </a:ext>
            </a:extLst>
          </p:cNvPr>
          <p:cNvSpPr/>
          <p:nvPr/>
        </p:nvSpPr>
        <p:spPr>
          <a:xfrm>
            <a:off x="8777595" y="3370462"/>
            <a:ext cx="1338607" cy="553998"/>
          </a:xfrm>
          <a:prstGeom prst="roundRect">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2" name="组合 191">
            <a:extLst>
              <a:ext uri="{FF2B5EF4-FFF2-40B4-BE49-F238E27FC236}">
                <a16:creationId xmlns:a16="http://schemas.microsoft.com/office/drawing/2014/main" id="{AF83E373-7479-63A3-2B6F-6993407769C3}"/>
              </a:ext>
            </a:extLst>
          </p:cNvPr>
          <p:cNvGrpSpPr/>
          <p:nvPr/>
        </p:nvGrpSpPr>
        <p:grpSpPr>
          <a:xfrm>
            <a:off x="2937426" y="3588595"/>
            <a:ext cx="370310" cy="117732"/>
            <a:chOff x="4838853" y="4589271"/>
            <a:chExt cx="577531" cy="183613"/>
          </a:xfrm>
          <a:solidFill>
            <a:schemeClr val="tx2">
              <a:lumMod val="75000"/>
            </a:schemeClr>
          </a:solidFill>
        </p:grpSpPr>
        <p:sp>
          <p:nvSpPr>
            <p:cNvPr id="207" name="箭头: V 形 206">
              <a:extLst>
                <a:ext uri="{FF2B5EF4-FFF2-40B4-BE49-F238E27FC236}">
                  <a16:creationId xmlns:a16="http://schemas.microsoft.com/office/drawing/2014/main" id="{53785280-38EF-520D-DB94-CC7AAB4A8015}"/>
                </a:ext>
              </a:extLst>
            </p:cNvPr>
            <p:cNvSpPr/>
            <p:nvPr/>
          </p:nvSpPr>
          <p:spPr>
            <a:xfrm>
              <a:off x="483885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8" name="箭头: V 形 207">
              <a:extLst>
                <a:ext uri="{FF2B5EF4-FFF2-40B4-BE49-F238E27FC236}">
                  <a16:creationId xmlns:a16="http://schemas.microsoft.com/office/drawing/2014/main" id="{EEA391FA-A193-36E6-1192-51E45F82A64F}"/>
                </a:ext>
              </a:extLst>
            </p:cNvPr>
            <p:cNvSpPr/>
            <p:nvPr/>
          </p:nvSpPr>
          <p:spPr>
            <a:xfrm>
              <a:off x="4927575"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9" name="箭头: V 形 208">
              <a:extLst>
                <a:ext uri="{FF2B5EF4-FFF2-40B4-BE49-F238E27FC236}">
                  <a16:creationId xmlns:a16="http://schemas.microsoft.com/office/drawing/2014/main" id="{32F23FCB-7A17-D1E9-D4AB-4A263B95DA68}"/>
                </a:ext>
              </a:extLst>
            </p:cNvPr>
            <p:cNvSpPr/>
            <p:nvPr/>
          </p:nvSpPr>
          <p:spPr>
            <a:xfrm>
              <a:off x="5016298"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dirty="0">
                <a:solidFill>
                  <a:schemeClr val="tx1"/>
                </a:solidFill>
              </a:endParaRPr>
            </a:p>
          </p:txBody>
        </p:sp>
        <p:sp>
          <p:nvSpPr>
            <p:cNvPr id="210" name="箭头: V 形 209">
              <a:extLst>
                <a:ext uri="{FF2B5EF4-FFF2-40B4-BE49-F238E27FC236}">
                  <a16:creationId xmlns:a16="http://schemas.microsoft.com/office/drawing/2014/main" id="{7E50DF61-08B5-000A-406A-653BCA73EB18}"/>
                </a:ext>
              </a:extLst>
            </p:cNvPr>
            <p:cNvSpPr/>
            <p:nvPr/>
          </p:nvSpPr>
          <p:spPr>
            <a:xfrm>
              <a:off x="5105020"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11" name="箭头: V 形 210">
              <a:extLst>
                <a:ext uri="{FF2B5EF4-FFF2-40B4-BE49-F238E27FC236}">
                  <a16:creationId xmlns:a16="http://schemas.microsoft.com/office/drawing/2014/main" id="{165BB77A-7CB0-8E56-A12D-DC4390B1C743}"/>
                </a:ext>
              </a:extLst>
            </p:cNvPr>
            <p:cNvSpPr/>
            <p:nvPr/>
          </p:nvSpPr>
          <p:spPr>
            <a:xfrm>
              <a:off x="519374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12" name="箭头: V 形 211">
              <a:extLst>
                <a:ext uri="{FF2B5EF4-FFF2-40B4-BE49-F238E27FC236}">
                  <a16:creationId xmlns:a16="http://schemas.microsoft.com/office/drawing/2014/main" id="{558F9E65-C63E-0C9A-0B85-02905EC3CE6E}"/>
                </a:ext>
              </a:extLst>
            </p:cNvPr>
            <p:cNvSpPr/>
            <p:nvPr/>
          </p:nvSpPr>
          <p:spPr>
            <a:xfrm>
              <a:off x="5282462"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grpSp>
      <p:grpSp>
        <p:nvGrpSpPr>
          <p:cNvPr id="193" name="组合 192">
            <a:extLst>
              <a:ext uri="{FF2B5EF4-FFF2-40B4-BE49-F238E27FC236}">
                <a16:creationId xmlns:a16="http://schemas.microsoft.com/office/drawing/2014/main" id="{E981FA51-A40B-CCF6-8469-2E51A1CE594D}"/>
              </a:ext>
            </a:extLst>
          </p:cNvPr>
          <p:cNvGrpSpPr/>
          <p:nvPr/>
        </p:nvGrpSpPr>
        <p:grpSpPr>
          <a:xfrm>
            <a:off x="5467153" y="3588595"/>
            <a:ext cx="370310" cy="117732"/>
            <a:chOff x="4838853" y="4589271"/>
            <a:chExt cx="577531" cy="183613"/>
          </a:xfrm>
          <a:solidFill>
            <a:schemeClr val="tx2">
              <a:lumMod val="75000"/>
            </a:schemeClr>
          </a:solidFill>
        </p:grpSpPr>
        <p:sp>
          <p:nvSpPr>
            <p:cNvPr id="201" name="箭头: V 形 200">
              <a:extLst>
                <a:ext uri="{FF2B5EF4-FFF2-40B4-BE49-F238E27FC236}">
                  <a16:creationId xmlns:a16="http://schemas.microsoft.com/office/drawing/2014/main" id="{5AC147A9-2301-0C15-5C31-D6385E4AF301}"/>
                </a:ext>
              </a:extLst>
            </p:cNvPr>
            <p:cNvSpPr/>
            <p:nvPr/>
          </p:nvSpPr>
          <p:spPr>
            <a:xfrm>
              <a:off x="483885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2" name="箭头: V 形 201">
              <a:extLst>
                <a:ext uri="{FF2B5EF4-FFF2-40B4-BE49-F238E27FC236}">
                  <a16:creationId xmlns:a16="http://schemas.microsoft.com/office/drawing/2014/main" id="{A5090B4B-491E-A86C-2954-4464AE467C68}"/>
                </a:ext>
              </a:extLst>
            </p:cNvPr>
            <p:cNvSpPr/>
            <p:nvPr/>
          </p:nvSpPr>
          <p:spPr>
            <a:xfrm>
              <a:off x="4927575"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3" name="箭头: V 形 202">
              <a:extLst>
                <a:ext uri="{FF2B5EF4-FFF2-40B4-BE49-F238E27FC236}">
                  <a16:creationId xmlns:a16="http://schemas.microsoft.com/office/drawing/2014/main" id="{17664047-6319-CDB9-8681-C106188E6952}"/>
                </a:ext>
              </a:extLst>
            </p:cNvPr>
            <p:cNvSpPr/>
            <p:nvPr/>
          </p:nvSpPr>
          <p:spPr>
            <a:xfrm>
              <a:off x="5016298"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dirty="0">
                <a:solidFill>
                  <a:schemeClr val="tx1"/>
                </a:solidFill>
              </a:endParaRPr>
            </a:p>
          </p:txBody>
        </p:sp>
        <p:sp>
          <p:nvSpPr>
            <p:cNvPr id="204" name="箭头: V 形 203">
              <a:extLst>
                <a:ext uri="{FF2B5EF4-FFF2-40B4-BE49-F238E27FC236}">
                  <a16:creationId xmlns:a16="http://schemas.microsoft.com/office/drawing/2014/main" id="{B23BCFDD-DDEE-ACA0-95D0-D260AC79FFC6}"/>
                </a:ext>
              </a:extLst>
            </p:cNvPr>
            <p:cNvSpPr/>
            <p:nvPr/>
          </p:nvSpPr>
          <p:spPr>
            <a:xfrm>
              <a:off x="5105020"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5" name="箭头: V 形 204">
              <a:extLst>
                <a:ext uri="{FF2B5EF4-FFF2-40B4-BE49-F238E27FC236}">
                  <a16:creationId xmlns:a16="http://schemas.microsoft.com/office/drawing/2014/main" id="{FFA9B755-4D1E-6D5D-8BC3-7D5C18D39535}"/>
                </a:ext>
              </a:extLst>
            </p:cNvPr>
            <p:cNvSpPr/>
            <p:nvPr/>
          </p:nvSpPr>
          <p:spPr>
            <a:xfrm>
              <a:off x="519374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6" name="箭头: V 形 205">
              <a:extLst>
                <a:ext uri="{FF2B5EF4-FFF2-40B4-BE49-F238E27FC236}">
                  <a16:creationId xmlns:a16="http://schemas.microsoft.com/office/drawing/2014/main" id="{9E6BCFA9-8E67-3BB0-660B-73A262BAA4EB}"/>
                </a:ext>
              </a:extLst>
            </p:cNvPr>
            <p:cNvSpPr/>
            <p:nvPr/>
          </p:nvSpPr>
          <p:spPr>
            <a:xfrm>
              <a:off x="5282462"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grpSp>
      <p:grpSp>
        <p:nvGrpSpPr>
          <p:cNvPr id="194" name="组合 193">
            <a:extLst>
              <a:ext uri="{FF2B5EF4-FFF2-40B4-BE49-F238E27FC236}">
                <a16:creationId xmlns:a16="http://schemas.microsoft.com/office/drawing/2014/main" id="{377EF1C7-0AB1-E124-CE19-95475ADAE137}"/>
              </a:ext>
            </a:extLst>
          </p:cNvPr>
          <p:cNvGrpSpPr/>
          <p:nvPr/>
        </p:nvGrpSpPr>
        <p:grpSpPr>
          <a:xfrm>
            <a:off x="7996880" y="3588595"/>
            <a:ext cx="370310" cy="117732"/>
            <a:chOff x="4838853" y="4589271"/>
            <a:chExt cx="577531" cy="183613"/>
          </a:xfrm>
          <a:solidFill>
            <a:schemeClr val="tx2">
              <a:lumMod val="75000"/>
            </a:schemeClr>
          </a:solidFill>
        </p:grpSpPr>
        <p:sp>
          <p:nvSpPr>
            <p:cNvPr id="195" name="箭头: V 形 194">
              <a:extLst>
                <a:ext uri="{FF2B5EF4-FFF2-40B4-BE49-F238E27FC236}">
                  <a16:creationId xmlns:a16="http://schemas.microsoft.com/office/drawing/2014/main" id="{97760CA4-7645-9884-5A19-269D2C165E52}"/>
                </a:ext>
              </a:extLst>
            </p:cNvPr>
            <p:cNvSpPr/>
            <p:nvPr/>
          </p:nvSpPr>
          <p:spPr>
            <a:xfrm>
              <a:off x="483885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196" name="箭头: V 形 195">
              <a:extLst>
                <a:ext uri="{FF2B5EF4-FFF2-40B4-BE49-F238E27FC236}">
                  <a16:creationId xmlns:a16="http://schemas.microsoft.com/office/drawing/2014/main" id="{009E5D6F-C510-B460-C065-FC6958E4B4AD}"/>
                </a:ext>
              </a:extLst>
            </p:cNvPr>
            <p:cNvSpPr/>
            <p:nvPr/>
          </p:nvSpPr>
          <p:spPr>
            <a:xfrm>
              <a:off x="4927575"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197" name="箭头: V 形 196">
              <a:extLst>
                <a:ext uri="{FF2B5EF4-FFF2-40B4-BE49-F238E27FC236}">
                  <a16:creationId xmlns:a16="http://schemas.microsoft.com/office/drawing/2014/main" id="{17D7EE56-ED80-7B8C-7664-6AB5DBC47859}"/>
                </a:ext>
              </a:extLst>
            </p:cNvPr>
            <p:cNvSpPr/>
            <p:nvPr/>
          </p:nvSpPr>
          <p:spPr>
            <a:xfrm>
              <a:off x="5016298"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dirty="0">
                <a:solidFill>
                  <a:schemeClr val="tx1"/>
                </a:solidFill>
              </a:endParaRPr>
            </a:p>
          </p:txBody>
        </p:sp>
        <p:sp>
          <p:nvSpPr>
            <p:cNvPr id="198" name="箭头: V 形 197">
              <a:extLst>
                <a:ext uri="{FF2B5EF4-FFF2-40B4-BE49-F238E27FC236}">
                  <a16:creationId xmlns:a16="http://schemas.microsoft.com/office/drawing/2014/main" id="{ED4E181A-35A2-DA8C-5FCD-000D20772DBA}"/>
                </a:ext>
              </a:extLst>
            </p:cNvPr>
            <p:cNvSpPr/>
            <p:nvPr/>
          </p:nvSpPr>
          <p:spPr>
            <a:xfrm>
              <a:off x="5105020"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199" name="箭头: V 形 198">
              <a:extLst>
                <a:ext uri="{FF2B5EF4-FFF2-40B4-BE49-F238E27FC236}">
                  <a16:creationId xmlns:a16="http://schemas.microsoft.com/office/drawing/2014/main" id="{67874595-05A1-6120-E020-17FE267C41EA}"/>
                </a:ext>
              </a:extLst>
            </p:cNvPr>
            <p:cNvSpPr/>
            <p:nvPr/>
          </p:nvSpPr>
          <p:spPr>
            <a:xfrm>
              <a:off x="5193743"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sp>
          <p:nvSpPr>
            <p:cNvPr id="200" name="箭头: V 形 199">
              <a:extLst>
                <a:ext uri="{FF2B5EF4-FFF2-40B4-BE49-F238E27FC236}">
                  <a16:creationId xmlns:a16="http://schemas.microsoft.com/office/drawing/2014/main" id="{D606A83E-96AE-9368-CFE5-812C6F2C8927}"/>
                </a:ext>
              </a:extLst>
            </p:cNvPr>
            <p:cNvSpPr/>
            <p:nvPr/>
          </p:nvSpPr>
          <p:spPr>
            <a:xfrm>
              <a:off x="5282462" y="4589271"/>
              <a:ext cx="133922" cy="183613"/>
            </a:xfrm>
            <a:prstGeom prst="chevron">
              <a:avLst>
                <a:gd name="adj" fmla="val 6342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sz="1710">
                <a:solidFill>
                  <a:schemeClr val="tx1"/>
                </a:solidFill>
              </a:endParaRPr>
            </a:p>
          </p:txBody>
        </p:sp>
      </p:grpSp>
      <p:sp>
        <p:nvSpPr>
          <p:cNvPr id="184" name="文本框 183">
            <a:extLst>
              <a:ext uri="{FF2B5EF4-FFF2-40B4-BE49-F238E27FC236}">
                <a16:creationId xmlns:a16="http://schemas.microsoft.com/office/drawing/2014/main" id="{A618B5CE-379A-DEEE-B836-7601F6118522}"/>
              </a:ext>
            </a:extLst>
          </p:cNvPr>
          <p:cNvSpPr txBox="1"/>
          <p:nvPr/>
        </p:nvSpPr>
        <p:spPr>
          <a:xfrm>
            <a:off x="1478247" y="3508961"/>
            <a:ext cx="769441"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第一步</a:t>
            </a:r>
          </a:p>
        </p:txBody>
      </p:sp>
      <p:sp>
        <p:nvSpPr>
          <p:cNvPr id="185" name="文本框 184">
            <a:extLst>
              <a:ext uri="{FF2B5EF4-FFF2-40B4-BE49-F238E27FC236}">
                <a16:creationId xmlns:a16="http://schemas.microsoft.com/office/drawing/2014/main" id="{F30194FA-0BEC-DCFE-047C-537FE33A8A7F}"/>
              </a:ext>
            </a:extLst>
          </p:cNvPr>
          <p:cNvSpPr txBox="1"/>
          <p:nvPr/>
        </p:nvSpPr>
        <p:spPr>
          <a:xfrm>
            <a:off x="4007974" y="3508961"/>
            <a:ext cx="769441"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第二步</a:t>
            </a:r>
          </a:p>
        </p:txBody>
      </p:sp>
      <p:sp>
        <p:nvSpPr>
          <p:cNvPr id="186" name="文本框 185">
            <a:extLst>
              <a:ext uri="{FF2B5EF4-FFF2-40B4-BE49-F238E27FC236}">
                <a16:creationId xmlns:a16="http://schemas.microsoft.com/office/drawing/2014/main" id="{ED126973-B8E1-C422-9A3F-FF080EA40578}"/>
              </a:ext>
            </a:extLst>
          </p:cNvPr>
          <p:cNvSpPr txBox="1"/>
          <p:nvPr/>
        </p:nvSpPr>
        <p:spPr>
          <a:xfrm>
            <a:off x="6535594" y="3508961"/>
            <a:ext cx="769441"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第三步</a:t>
            </a:r>
          </a:p>
        </p:txBody>
      </p:sp>
      <p:sp>
        <p:nvSpPr>
          <p:cNvPr id="187" name="文本框 186">
            <a:extLst>
              <a:ext uri="{FF2B5EF4-FFF2-40B4-BE49-F238E27FC236}">
                <a16:creationId xmlns:a16="http://schemas.microsoft.com/office/drawing/2014/main" id="{132F9CD3-F4A2-94B0-200D-6F4451658D2C}"/>
              </a:ext>
            </a:extLst>
          </p:cNvPr>
          <p:cNvSpPr txBox="1"/>
          <p:nvPr/>
        </p:nvSpPr>
        <p:spPr>
          <a:xfrm>
            <a:off x="9059814" y="3508961"/>
            <a:ext cx="769441"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第四步</a:t>
            </a:r>
          </a:p>
        </p:txBody>
      </p:sp>
      <p:sp>
        <p:nvSpPr>
          <p:cNvPr id="213" name="文本框 212">
            <a:extLst>
              <a:ext uri="{FF2B5EF4-FFF2-40B4-BE49-F238E27FC236}">
                <a16:creationId xmlns:a16="http://schemas.microsoft.com/office/drawing/2014/main" id="{B9FA09A2-D3C6-63BA-F78A-0578226FDE50}"/>
              </a:ext>
            </a:extLst>
          </p:cNvPr>
          <p:cNvSpPr txBox="1"/>
          <p:nvPr/>
        </p:nvSpPr>
        <p:spPr>
          <a:xfrm>
            <a:off x="1174698" y="4112459"/>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214" name="gaoding-15">
            <a:extLst>
              <a:ext uri="{FF2B5EF4-FFF2-40B4-BE49-F238E27FC236}">
                <a16:creationId xmlns:a16="http://schemas.microsoft.com/office/drawing/2014/main" id="{6FFECC7A-6906-309E-36B5-2E2AFE10859E}"/>
              </a:ext>
            </a:extLst>
          </p:cNvPr>
          <p:cNvSpPr txBox="1"/>
          <p:nvPr/>
        </p:nvSpPr>
        <p:spPr>
          <a:xfrm>
            <a:off x="1188414" y="4549883"/>
            <a:ext cx="2233756" cy="816570"/>
          </a:xfrm>
          <a:prstGeom prst="rect">
            <a:avLst/>
          </a:prstGeom>
          <a:noFill/>
          <a:ln>
            <a:noFill/>
          </a:ln>
          <a:effectLst/>
        </p:spPr>
        <p:txBody>
          <a:bodyPr wrap="square" lIns="0" tIns="0" rIns="0" bIns="0" rtlCol="0">
            <a:spAutoFit/>
          </a:bodyPr>
          <a:lstStyle>
            <a:defPPr>
              <a:defRPr lang="zh-CN"/>
            </a:defPPr>
            <a:lvl1pPr>
              <a:lnSpc>
                <a:spcPct val="130000"/>
              </a:lnSpc>
              <a:defRPr sz="1600" spc="100">
                <a:solidFill>
                  <a:schemeClr val="tx1">
                    <a:lumMod val="75000"/>
                    <a:lumOff val="25000"/>
                  </a:schemeClr>
                </a:solidFill>
                <a:latin typeface="+mn-ea"/>
                <a:cs typeface="+mn-ea"/>
              </a:defRPr>
            </a:lvl1pPr>
          </a:lstStyle>
          <a:p>
            <a:pPr algn="just" defTabSz="457200">
              <a:defRPr/>
            </a:pPr>
            <a:r>
              <a:rPr lang="zh-CN" altLang="en-US" sz="1400" spc="0" dirty="0"/>
              <a:t>单击此处输入你的正文</a:t>
            </a:r>
            <a:r>
              <a:rPr lang="en-US" altLang="zh-CN" sz="1400" spc="0" dirty="0"/>
              <a:t> </a:t>
            </a:r>
            <a:r>
              <a:rPr lang="zh-CN" altLang="en-US" sz="1400" spc="0" dirty="0"/>
              <a:t>文字是您思想的提炼请尽量言简意赅的阐述观点</a:t>
            </a:r>
          </a:p>
        </p:txBody>
      </p:sp>
      <p:sp>
        <p:nvSpPr>
          <p:cNvPr id="215" name="文本框 214">
            <a:extLst>
              <a:ext uri="{FF2B5EF4-FFF2-40B4-BE49-F238E27FC236}">
                <a16:creationId xmlns:a16="http://schemas.microsoft.com/office/drawing/2014/main" id="{A163B48C-1F06-E55B-17AD-019FDB35F9DE}"/>
              </a:ext>
            </a:extLst>
          </p:cNvPr>
          <p:cNvSpPr txBox="1"/>
          <p:nvPr/>
        </p:nvSpPr>
        <p:spPr>
          <a:xfrm>
            <a:off x="3707825" y="1491548"/>
            <a:ext cx="2096212" cy="369332"/>
          </a:xfrm>
          <a:prstGeom prst="rect">
            <a:avLst/>
          </a:prstGeom>
          <a:noFill/>
          <a:effectLst/>
        </p:spPr>
        <p:txBody>
          <a:bodyPr wrap="square" lIns="0" tIns="0" rIns="0" bIns="0">
            <a:spAutoFit/>
          </a:bodyPr>
          <a:lstStyle/>
          <a:p>
            <a:pPr marR="0" lvl="0" indent="0" fontAlgn="auto">
              <a:lnSpc>
                <a:spcPct val="100000"/>
              </a:lnSpc>
              <a:spcBef>
                <a:spcPts val="0"/>
              </a:spcBef>
              <a:spcAft>
                <a:spcPts val="0"/>
              </a:spcAft>
              <a:buClrTx/>
              <a:buSzTx/>
              <a:buFontTx/>
              <a:buNone/>
              <a:tabLst/>
              <a:defRPr/>
            </a:pPr>
            <a:r>
              <a:rPr lang="zh-CN" altLang="en-US" sz="2400" dirty="0">
                <a:solidFill>
                  <a:schemeClr val="accent1">
                    <a:lumMod val="75000"/>
                  </a:schemeClr>
                </a:solidFill>
                <a:latin typeface="+mj-ea"/>
                <a:ea typeface="+mj-ea"/>
              </a:rPr>
              <a:t>请添加小标题</a:t>
            </a:r>
          </a:p>
        </p:txBody>
      </p:sp>
      <p:sp>
        <p:nvSpPr>
          <p:cNvPr id="216" name="gaoding-15">
            <a:extLst>
              <a:ext uri="{FF2B5EF4-FFF2-40B4-BE49-F238E27FC236}">
                <a16:creationId xmlns:a16="http://schemas.microsoft.com/office/drawing/2014/main" id="{F5D3E594-7C14-8B0D-316C-F9C63B01A833}"/>
              </a:ext>
            </a:extLst>
          </p:cNvPr>
          <p:cNvSpPr txBox="1"/>
          <p:nvPr/>
        </p:nvSpPr>
        <p:spPr>
          <a:xfrm>
            <a:off x="3712702" y="1934037"/>
            <a:ext cx="1982005" cy="816570"/>
          </a:xfrm>
          <a:prstGeom prst="rect">
            <a:avLst/>
          </a:prstGeom>
          <a:noFill/>
          <a:ln>
            <a:noFill/>
          </a:ln>
        </p:spPr>
        <p:txBody>
          <a:bodyPr wrap="square" lIns="0" tIns="0" rIns="0" bIns="0" rtlCol="0">
            <a:spAutoFit/>
          </a:bodyPr>
          <a:lstStyle>
            <a:defPPr>
              <a:defRPr lang="zh-CN"/>
            </a:defPPr>
            <a:lvl1pPr>
              <a:lnSpc>
                <a:spcPct val="130000"/>
              </a:lnSpc>
              <a:defRPr sz="1600" spc="100">
                <a:solidFill>
                  <a:schemeClr val="tx1">
                    <a:lumMod val="75000"/>
                    <a:lumOff val="25000"/>
                  </a:schemeClr>
                </a:solidFill>
                <a:latin typeface="+mn-ea"/>
                <a:cs typeface="+mn-ea"/>
              </a:defRPr>
            </a:lvl1pPr>
          </a:lstStyle>
          <a:p>
            <a:pPr algn="just" defTabSz="457200">
              <a:defRPr/>
            </a:pPr>
            <a:r>
              <a:rPr lang="zh-CN" altLang="en-US" sz="1400" spc="0" dirty="0"/>
              <a:t>单击此处输入你的正文 文字是您思想的提炼请尽量言简意赅的阐述观点</a:t>
            </a:r>
          </a:p>
        </p:txBody>
      </p:sp>
      <p:sp>
        <p:nvSpPr>
          <p:cNvPr id="217" name="文本框 216">
            <a:extLst>
              <a:ext uri="{FF2B5EF4-FFF2-40B4-BE49-F238E27FC236}">
                <a16:creationId xmlns:a16="http://schemas.microsoft.com/office/drawing/2014/main" id="{1C663652-A7B1-8ADF-87B8-7E809667E9A1}"/>
              </a:ext>
            </a:extLst>
          </p:cNvPr>
          <p:cNvSpPr txBox="1"/>
          <p:nvPr/>
        </p:nvSpPr>
        <p:spPr>
          <a:xfrm>
            <a:off x="6237708" y="4112459"/>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218" name="gaoding-15">
            <a:extLst>
              <a:ext uri="{FF2B5EF4-FFF2-40B4-BE49-F238E27FC236}">
                <a16:creationId xmlns:a16="http://schemas.microsoft.com/office/drawing/2014/main" id="{7097E1E2-1585-F60E-1DA3-C511E9205DF5}"/>
              </a:ext>
            </a:extLst>
          </p:cNvPr>
          <p:cNvSpPr txBox="1"/>
          <p:nvPr/>
        </p:nvSpPr>
        <p:spPr>
          <a:xfrm>
            <a:off x="6247868" y="4549883"/>
            <a:ext cx="2233756" cy="816570"/>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 文字是您思想的提炼请尽量言简意赅的阐述观点</a:t>
            </a:r>
          </a:p>
        </p:txBody>
      </p:sp>
      <p:sp>
        <p:nvSpPr>
          <p:cNvPr id="219" name="文本框 218">
            <a:extLst>
              <a:ext uri="{FF2B5EF4-FFF2-40B4-BE49-F238E27FC236}">
                <a16:creationId xmlns:a16="http://schemas.microsoft.com/office/drawing/2014/main" id="{284CDB68-8A44-124D-8C0E-EE6D86BAB40B}"/>
              </a:ext>
            </a:extLst>
          </p:cNvPr>
          <p:cNvSpPr txBox="1"/>
          <p:nvPr/>
        </p:nvSpPr>
        <p:spPr>
          <a:xfrm>
            <a:off x="8762997" y="1491548"/>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220" name="gaoding-15">
            <a:extLst>
              <a:ext uri="{FF2B5EF4-FFF2-40B4-BE49-F238E27FC236}">
                <a16:creationId xmlns:a16="http://schemas.microsoft.com/office/drawing/2014/main" id="{D39FDF8C-5527-779B-A695-521D46D3D0DE}"/>
              </a:ext>
            </a:extLst>
          </p:cNvPr>
          <p:cNvSpPr txBox="1"/>
          <p:nvPr/>
        </p:nvSpPr>
        <p:spPr>
          <a:xfrm>
            <a:off x="8777594" y="1934037"/>
            <a:ext cx="2225993" cy="816570"/>
          </a:xfrm>
          <a:prstGeom prst="rect">
            <a:avLst/>
          </a:prstGeom>
          <a:noFill/>
          <a:ln>
            <a:noFill/>
          </a:ln>
        </p:spPr>
        <p:txBody>
          <a:bodyPr wrap="square" lIns="0" tIns="0" rIns="0" bIns="0" rtlCol="0">
            <a:spAutoFit/>
          </a:bodyPr>
          <a:lstStyle>
            <a:defPPr>
              <a:defRPr lang="zh-CN"/>
            </a:defPPr>
            <a:lvl1pPr>
              <a:lnSpc>
                <a:spcPct val="130000"/>
              </a:lnSpc>
              <a:defRPr sz="1600" spc="100">
                <a:solidFill>
                  <a:schemeClr val="tx1">
                    <a:lumMod val="75000"/>
                    <a:lumOff val="25000"/>
                  </a:schemeClr>
                </a:solidFill>
                <a:latin typeface="+mn-ea"/>
                <a:cs typeface="+mn-ea"/>
              </a:defRPr>
            </a:lvl1pPr>
          </a:lstStyle>
          <a:p>
            <a:pPr algn="just" defTabSz="457200">
              <a:defRPr/>
            </a:pPr>
            <a:r>
              <a:rPr lang="zh-CN" altLang="en-US" sz="1400" spc="0" dirty="0"/>
              <a:t>单击此处输入你的正文 文字是您思想的提炼请尽量言简意赅的阐述观点</a:t>
            </a:r>
          </a:p>
        </p:txBody>
      </p:sp>
    </p:spTree>
    <p:extLst>
      <p:ext uri="{BB962C8B-B14F-4D97-AF65-F5344CB8AC3E}">
        <p14:creationId xmlns:p14="http://schemas.microsoft.com/office/powerpoint/2010/main" val="216492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画&#10;&#10;中度可信度描述已自动生成">
            <a:extLst>
              <a:ext uri="{FF2B5EF4-FFF2-40B4-BE49-F238E27FC236}">
                <a16:creationId xmlns:a16="http://schemas.microsoft.com/office/drawing/2014/main" id="{A4814069-130C-A77F-539C-3BA9D26E5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3" name="文本框 2">
            <a:extLst>
              <a:ext uri="{FF2B5EF4-FFF2-40B4-BE49-F238E27FC236}">
                <a16:creationId xmlns:a16="http://schemas.microsoft.com/office/drawing/2014/main" id="{F93F1084-9362-BDC3-7EE9-D1AA867B2F98}"/>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工作完成情况</a:t>
            </a:r>
          </a:p>
        </p:txBody>
      </p:sp>
      <p:sp>
        <p:nvSpPr>
          <p:cNvPr id="7" name="文本框 6">
            <a:extLst>
              <a:ext uri="{FF2B5EF4-FFF2-40B4-BE49-F238E27FC236}">
                <a16:creationId xmlns:a16="http://schemas.microsoft.com/office/drawing/2014/main" id="{F5B44F9F-A8E8-29FF-7CCC-6E473F51B9F5}"/>
              </a:ext>
            </a:extLst>
          </p:cNvPr>
          <p:cNvSpPr txBox="1"/>
          <p:nvPr/>
        </p:nvSpPr>
        <p:spPr>
          <a:xfrm>
            <a:off x="8413667" y="1868519"/>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8" name="gaoding-15">
            <a:extLst>
              <a:ext uri="{FF2B5EF4-FFF2-40B4-BE49-F238E27FC236}">
                <a16:creationId xmlns:a16="http://schemas.microsoft.com/office/drawing/2014/main" id="{EA48D357-6E59-E7DD-A4BC-DA743B1A9725}"/>
              </a:ext>
            </a:extLst>
          </p:cNvPr>
          <p:cNvSpPr txBox="1"/>
          <p:nvPr/>
        </p:nvSpPr>
        <p:spPr>
          <a:xfrm>
            <a:off x="8425096" y="2259164"/>
            <a:ext cx="2902639" cy="536494"/>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a:t>
            </a:r>
          </a:p>
        </p:txBody>
      </p:sp>
      <p:grpSp>
        <p:nvGrpSpPr>
          <p:cNvPr id="28" name="组合 27">
            <a:extLst>
              <a:ext uri="{FF2B5EF4-FFF2-40B4-BE49-F238E27FC236}">
                <a16:creationId xmlns:a16="http://schemas.microsoft.com/office/drawing/2014/main" id="{243C34E9-790C-5F48-DEAA-021B6A0C8728}"/>
              </a:ext>
            </a:extLst>
          </p:cNvPr>
          <p:cNvGrpSpPr/>
          <p:nvPr/>
        </p:nvGrpSpPr>
        <p:grpSpPr>
          <a:xfrm>
            <a:off x="7365107" y="1907404"/>
            <a:ext cx="865632" cy="865632"/>
            <a:chOff x="7365107" y="1863589"/>
            <a:chExt cx="865632" cy="865632"/>
          </a:xfrm>
        </p:grpSpPr>
        <p:sp>
          <p:nvSpPr>
            <p:cNvPr id="15" name="椭圆 14">
              <a:extLst>
                <a:ext uri="{FF2B5EF4-FFF2-40B4-BE49-F238E27FC236}">
                  <a16:creationId xmlns:a16="http://schemas.microsoft.com/office/drawing/2014/main" id="{B6BD3693-1570-8064-80E9-D3CB4645BF24}"/>
                </a:ext>
              </a:extLst>
            </p:cNvPr>
            <p:cNvSpPr/>
            <p:nvPr/>
          </p:nvSpPr>
          <p:spPr>
            <a:xfrm>
              <a:off x="7365107" y="1863589"/>
              <a:ext cx="865632" cy="865632"/>
            </a:xfrm>
            <a:prstGeom prst="ellipse">
              <a:avLst/>
            </a:prstGeom>
            <a:solidFill>
              <a:schemeClr val="accent1">
                <a:lumMod val="75000"/>
              </a:schemeClr>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DCD1F965-CE0B-DF7E-0D25-23255BFC6B0B}"/>
                </a:ext>
              </a:extLst>
            </p:cNvPr>
            <p:cNvGrpSpPr/>
            <p:nvPr/>
          </p:nvGrpSpPr>
          <p:grpSpPr>
            <a:xfrm>
              <a:off x="7566612" y="2086846"/>
              <a:ext cx="462622" cy="419118"/>
              <a:chOff x="6238424" y="4828693"/>
              <a:chExt cx="334189" cy="302762"/>
            </a:xfrm>
            <a:solidFill>
              <a:schemeClr val="bg1"/>
            </a:solidFill>
          </p:grpSpPr>
          <p:sp>
            <p:nvSpPr>
              <p:cNvPr id="16" name="任意多边形: 形状 15">
                <a:extLst>
                  <a:ext uri="{FF2B5EF4-FFF2-40B4-BE49-F238E27FC236}">
                    <a16:creationId xmlns:a16="http://schemas.microsoft.com/office/drawing/2014/main" id="{B096A9C3-2383-F23A-CEED-458FF457E720}"/>
                  </a:ext>
                </a:extLst>
              </p:cNvPr>
              <p:cNvSpPr/>
              <p:nvPr/>
            </p:nvSpPr>
            <p:spPr>
              <a:xfrm>
                <a:off x="6256158" y="4898152"/>
                <a:ext cx="88818" cy="203449"/>
              </a:xfrm>
              <a:custGeom>
                <a:avLst/>
                <a:gdLst>
                  <a:gd name="connsiteX0" fmla="*/ 0 w 124271"/>
                  <a:gd name="connsiteY0" fmla="*/ 0 h 284658"/>
                  <a:gd name="connsiteX1" fmla="*/ 124271 w 124271"/>
                  <a:gd name="connsiteY1" fmla="*/ 0 h 284658"/>
                  <a:gd name="connsiteX2" fmla="*/ 124271 w 124271"/>
                  <a:gd name="connsiteY2" fmla="*/ 284659 h 284658"/>
                  <a:gd name="connsiteX3" fmla="*/ 0 w 124271"/>
                  <a:gd name="connsiteY3" fmla="*/ 284659 h 284658"/>
                </a:gdLst>
                <a:ahLst/>
                <a:cxnLst>
                  <a:cxn ang="0">
                    <a:pos x="connsiteX0" y="connsiteY0"/>
                  </a:cxn>
                  <a:cxn ang="0">
                    <a:pos x="connsiteX1" y="connsiteY1"/>
                  </a:cxn>
                  <a:cxn ang="0">
                    <a:pos x="connsiteX2" y="connsiteY2"/>
                  </a:cxn>
                  <a:cxn ang="0">
                    <a:pos x="connsiteX3" y="connsiteY3"/>
                  </a:cxn>
                </a:cxnLst>
                <a:rect l="l" t="t" r="r" b="b"/>
                <a:pathLst>
                  <a:path w="124271" h="284658">
                    <a:moveTo>
                      <a:pt x="0" y="0"/>
                    </a:moveTo>
                    <a:lnTo>
                      <a:pt x="124271" y="0"/>
                    </a:lnTo>
                    <a:lnTo>
                      <a:pt x="124271" y="284659"/>
                    </a:lnTo>
                    <a:lnTo>
                      <a:pt x="0" y="284659"/>
                    </a:lnTo>
                    <a:close/>
                  </a:path>
                </a:pathLst>
              </a:custGeom>
              <a:grpFill/>
              <a:ln w="689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B5A8A3EA-094F-31A3-E7D6-42B1EF8A4F87}"/>
                  </a:ext>
                </a:extLst>
              </p:cNvPr>
              <p:cNvSpPr/>
              <p:nvPr/>
            </p:nvSpPr>
            <p:spPr>
              <a:xfrm>
                <a:off x="6360297" y="4967562"/>
                <a:ext cx="88818" cy="133990"/>
              </a:xfrm>
              <a:custGeom>
                <a:avLst/>
                <a:gdLst>
                  <a:gd name="connsiteX0" fmla="*/ 0 w 124271"/>
                  <a:gd name="connsiteY0" fmla="*/ 0 h 187474"/>
                  <a:gd name="connsiteX1" fmla="*/ 124271 w 124271"/>
                  <a:gd name="connsiteY1" fmla="*/ 0 h 187474"/>
                  <a:gd name="connsiteX2" fmla="*/ 124271 w 124271"/>
                  <a:gd name="connsiteY2" fmla="*/ 187475 h 187474"/>
                  <a:gd name="connsiteX3" fmla="*/ 0 w 124271"/>
                  <a:gd name="connsiteY3" fmla="*/ 187475 h 187474"/>
                </a:gdLst>
                <a:ahLst/>
                <a:cxnLst>
                  <a:cxn ang="0">
                    <a:pos x="connsiteX0" y="connsiteY0"/>
                  </a:cxn>
                  <a:cxn ang="0">
                    <a:pos x="connsiteX1" y="connsiteY1"/>
                  </a:cxn>
                  <a:cxn ang="0">
                    <a:pos x="connsiteX2" y="connsiteY2"/>
                  </a:cxn>
                  <a:cxn ang="0">
                    <a:pos x="connsiteX3" y="connsiteY3"/>
                  </a:cxn>
                </a:cxnLst>
                <a:rect l="l" t="t" r="r" b="b"/>
                <a:pathLst>
                  <a:path w="124271" h="187474">
                    <a:moveTo>
                      <a:pt x="0" y="0"/>
                    </a:moveTo>
                    <a:lnTo>
                      <a:pt x="124271" y="0"/>
                    </a:lnTo>
                    <a:lnTo>
                      <a:pt x="124271" y="187475"/>
                    </a:lnTo>
                    <a:lnTo>
                      <a:pt x="0" y="187475"/>
                    </a:lnTo>
                    <a:close/>
                  </a:path>
                </a:pathLst>
              </a:custGeom>
              <a:grpFill/>
              <a:ln w="6890"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78FE4B79-A609-EA1F-2798-1D8DDDCE7AA4}"/>
                  </a:ext>
                </a:extLst>
              </p:cNvPr>
              <p:cNvSpPr/>
              <p:nvPr/>
            </p:nvSpPr>
            <p:spPr>
              <a:xfrm>
                <a:off x="6464436" y="4828693"/>
                <a:ext cx="88818" cy="272859"/>
              </a:xfrm>
              <a:custGeom>
                <a:avLst/>
                <a:gdLst>
                  <a:gd name="connsiteX0" fmla="*/ 0 w 124271"/>
                  <a:gd name="connsiteY0" fmla="*/ 0 h 381773"/>
                  <a:gd name="connsiteX1" fmla="*/ 124272 w 124271"/>
                  <a:gd name="connsiteY1" fmla="*/ 0 h 381773"/>
                  <a:gd name="connsiteX2" fmla="*/ 124272 w 124271"/>
                  <a:gd name="connsiteY2" fmla="*/ 381774 h 381773"/>
                  <a:gd name="connsiteX3" fmla="*/ 0 w 124271"/>
                  <a:gd name="connsiteY3" fmla="*/ 381774 h 381773"/>
                </a:gdLst>
                <a:ahLst/>
                <a:cxnLst>
                  <a:cxn ang="0">
                    <a:pos x="connsiteX0" y="connsiteY0"/>
                  </a:cxn>
                  <a:cxn ang="0">
                    <a:pos x="connsiteX1" y="connsiteY1"/>
                  </a:cxn>
                  <a:cxn ang="0">
                    <a:pos x="connsiteX2" y="connsiteY2"/>
                  </a:cxn>
                  <a:cxn ang="0">
                    <a:pos x="connsiteX3" y="connsiteY3"/>
                  </a:cxn>
                </a:cxnLst>
                <a:rect l="l" t="t" r="r" b="b"/>
                <a:pathLst>
                  <a:path w="124271" h="381773">
                    <a:moveTo>
                      <a:pt x="0" y="0"/>
                    </a:moveTo>
                    <a:lnTo>
                      <a:pt x="124272" y="0"/>
                    </a:lnTo>
                    <a:lnTo>
                      <a:pt x="124272" y="381774"/>
                    </a:lnTo>
                    <a:lnTo>
                      <a:pt x="0" y="381774"/>
                    </a:lnTo>
                    <a:close/>
                  </a:path>
                </a:pathLst>
              </a:custGeom>
              <a:grpFill/>
              <a:ln w="6890"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FA89D169-086D-FEA3-4CFC-84C12EC76908}"/>
                  </a:ext>
                </a:extLst>
              </p:cNvPr>
              <p:cNvSpPr/>
              <p:nvPr/>
            </p:nvSpPr>
            <p:spPr>
              <a:xfrm>
                <a:off x="6238424" y="5115297"/>
                <a:ext cx="334189" cy="16158"/>
              </a:xfrm>
              <a:custGeom>
                <a:avLst/>
                <a:gdLst>
                  <a:gd name="connsiteX0" fmla="*/ 0 w 467584"/>
                  <a:gd name="connsiteY0" fmla="*/ 0 h 22607"/>
                  <a:gd name="connsiteX1" fmla="*/ 467585 w 467584"/>
                  <a:gd name="connsiteY1" fmla="*/ 0 h 22607"/>
                  <a:gd name="connsiteX2" fmla="*/ 467585 w 467584"/>
                  <a:gd name="connsiteY2" fmla="*/ 22607 h 22607"/>
                  <a:gd name="connsiteX3" fmla="*/ 0 w 467584"/>
                  <a:gd name="connsiteY3" fmla="*/ 22607 h 22607"/>
                </a:gdLst>
                <a:ahLst/>
                <a:cxnLst>
                  <a:cxn ang="0">
                    <a:pos x="connsiteX0" y="connsiteY0"/>
                  </a:cxn>
                  <a:cxn ang="0">
                    <a:pos x="connsiteX1" y="connsiteY1"/>
                  </a:cxn>
                  <a:cxn ang="0">
                    <a:pos x="connsiteX2" y="connsiteY2"/>
                  </a:cxn>
                  <a:cxn ang="0">
                    <a:pos x="connsiteX3" y="connsiteY3"/>
                  </a:cxn>
                </a:cxnLst>
                <a:rect l="l" t="t" r="r" b="b"/>
                <a:pathLst>
                  <a:path w="467584" h="22607">
                    <a:moveTo>
                      <a:pt x="0" y="0"/>
                    </a:moveTo>
                    <a:lnTo>
                      <a:pt x="467585" y="0"/>
                    </a:lnTo>
                    <a:lnTo>
                      <a:pt x="467585" y="22607"/>
                    </a:lnTo>
                    <a:lnTo>
                      <a:pt x="0" y="22607"/>
                    </a:lnTo>
                    <a:close/>
                  </a:path>
                </a:pathLst>
              </a:custGeom>
              <a:grpFill/>
              <a:ln w="6890" cap="flat">
                <a:noFill/>
                <a:prstDash val="solid"/>
                <a:miter/>
              </a:ln>
            </p:spPr>
            <p:txBody>
              <a:bodyPr rtlCol="0" anchor="ctr"/>
              <a:lstStyle/>
              <a:p>
                <a:endParaRPr lang="zh-CN" altLang="en-US"/>
              </a:p>
            </p:txBody>
          </p:sp>
        </p:grpSp>
      </p:grpSp>
      <p:sp>
        <p:nvSpPr>
          <p:cNvPr id="32" name="文本框 31">
            <a:extLst>
              <a:ext uri="{FF2B5EF4-FFF2-40B4-BE49-F238E27FC236}">
                <a16:creationId xmlns:a16="http://schemas.microsoft.com/office/drawing/2014/main" id="{2DB192CA-DBB0-F758-9E36-1DFD62470438}"/>
              </a:ext>
            </a:extLst>
          </p:cNvPr>
          <p:cNvSpPr txBox="1"/>
          <p:nvPr/>
        </p:nvSpPr>
        <p:spPr>
          <a:xfrm>
            <a:off x="8412303" y="4012548"/>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33" name="gaoding-15">
            <a:extLst>
              <a:ext uri="{FF2B5EF4-FFF2-40B4-BE49-F238E27FC236}">
                <a16:creationId xmlns:a16="http://schemas.microsoft.com/office/drawing/2014/main" id="{A0D4D4B1-0C66-0DCB-8538-4331EEB74C12}"/>
              </a:ext>
            </a:extLst>
          </p:cNvPr>
          <p:cNvSpPr txBox="1"/>
          <p:nvPr/>
        </p:nvSpPr>
        <p:spPr>
          <a:xfrm>
            <a:off x="8419922" y="4377582"/>
            <a:ext cx="2902639" cy="611899"/>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a:t>
            </a:r>
          </a:p>
        </p:txBody>
      </p:sp>
      <p:grpSp>
        <p:nvGrpSpPr>
          <p:cNvPr id="27" name="组合 26">
            <a:extLst>
              <a:ext uri="{FF2B5EF4-FFF2-40B4-BE49-F238E27FC236}">
                <a16:creationId xmlns:a16="http://schemas.microsoft.com/office/drawing/2014/main" id="{7BCE26A1-F7FA-75E6-A585-1940D181A2A8}"/>
              </a:ext>
            </a:extLst>
          </p:cNvPr>
          <p:cNvGrpSpPr/>
          <p:nvPr/>
        </p:nvGrpSpPr>
        <p:grpSpPr>
          <a:xfrm>
            <a:off x="3961261" y="1907404"/>
            <a:ext cx="865632" cy="865632"/>
            <a:chOff x="3965134" y="1863589"/>
            <a:chExt cx="865632" cy="865632"/>
          </a:xfrm>
        </p:grpSpPr>
        <p:sp>
          <p:nvSpPr>
            <p:cNvPr id="55" name="椭圆 54">
              <a:extLst>
                <a:ext uri="{FF2B5EF4-FFF2-40B4-BE49-F238E27FC236}">
                  <a16:creationId xmlns:a16="http://schemas.microsoft.com/office/drawing/2014/main" id="{FEB2FEE7-3158-FD02-2A4B-780A8DB6B862}"/>
                </a:ext>
              </a:extLst>
            </p:cNvPr>
            <p:cNvSpPr/>
            <p:nvPr/>
          </p:nvSpPr>
          <p:spPr>
            <a:xfrm>
              <a:off x="3965134" y="1863589"/>
              <a:ext cx="865632" cy="865632"/>
            </a:xfrm>
            <a:prstGeom prst="ellipse">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8F7F0447-49EA-964F-C9EC-DF4ED0F81A11}"/>
                </a:ext>
              </a:extLst>
            </p:cNvPr>
            <p:cNvSpPr/>
            <p:nvPr/>
          </p:nvSpPr>
          <p:spPr>
            <a:xfrm>
              <a:off x="4155206" y="2077081"/>
              <a:ext cx="554013" cy="488193"/>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0" name="组合 29">
            <a:extLst>
              <a:ext uri="{FF2B5EF4-FFF2-40B4-BE49-F238E27FC236}">
                <a16:creationId xmlns:a16="http://schemas.microsoft.com/office/drawing/2014/main" id="{962A8EAF-CC7E-A48B-4C07-F09FF8CD0A24}"/>
              </a:ext>
            </a:extLst>
          </p:cNvPr>
          <p:cNvGrpSpPr/>
          <p:nvPr/>
        </p:nvGrpSpPr>
        <p:grpSpPr>
          <a:xfrm>
            <a:off x="7359933" y="4064101"/>
            <a:ext cx="865632" cy="865632"/>
            <a:chOff x="7359933" y="4020286"/>
            <a:chExt cx="865632" cy="865632"/>
          </a:xfrm>
        </p:grpSpPr>
        <p:sp>
          <p:nvSpPr>
            <p:cNvPr id="26" name="椭圆 25">
              <a:extLst>
                <a:ext uri="{FF2B5EF4-FFF2-40B4-BE49-F238E27FC236}">
                  <a16:creationId xmlns:a16="http://schemas.microsoft.com/office/drawing/2014/main" id="{9EFD3B9C-1738-ACAD-3B85-041EE07827A9}"/>
                </a:ext>
              </a:extLst>
            </p:cNvPr>
            <p:cNvSpPr/>
            <p:nvPr/>
          </p:nvSpPr>
          <p:spPr>
            <a:xfrm>
              <a:off x="7359933" y="4020286"/>
              <a:ext cx="865632" cy="865632"/>
            </a:xfrm>
            <a:prstGeom prst="ellipse">
              <a:avLst/>
            </a:prstGeom>
            <a:solidFill>
              <a:schemeClr val="accent1">
                <a:lumMod val="75000"/>
              </a:schemeClr>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任意多边形: 形状 34">
              <a:extLst>
                <a:ext uri="{FF2B5EF4-FFF2-40B4-BE49-F238E27FC236}">
                  <a16:creationId xmlns:a16="http://schemas.microsoft.com/office/drawing/2014/main" id="{EA27AA05-66CB-DA93-061F-B4DEBF99D88F}"/>
                </a:ext>
              </a:extLst>
            </p:cNvPr>
            <p:cNvSpPr/>
            <p:nvPr/>
          </p:nvSpPr>
          <p:spPr>
            <a:xfrm>
              <a:off x="7512172" y="4223050"/>
              <a:ext cx="509293" cy="479696"/>
            </a:xfrm>
            <a:custGeom>
              <a:avLst/>
              <a:gdLst>
                <a:gd name="connsiteX0" fmla="*/ 546720 w 572796"/>
                <a:gd name="connsiteY0" fmla="*/ 609 h 539509"/>
                <a:gd name="connsiteX1" fmla="*/ 572177 w 572796"/>
                <a:gd name="connsiteY1" fmla="*/ 38602 h 539509"/>
                <a:gd name="connsiteX2" fmla="*/ 467898 w 572796"/>
                <a:gd name="connsiteY2" fmla="*/ 468805 h 539509"/>
                <a:gd name="connsiteX3" fmla="*/ 465210 w 572796"/>
                <a:gd name="connsiteY3" fmla="*/ 476031 h 539509"/>
                <a:gd name="connsiteX4" fmla="*/ 421662 w 572796"/>
                <a:gd name="connsiteY4" fmla="*/ 489984 h 539509"/>
                <a:gd name="connsiteX5" fmla="*/ 289578 w 572796"/>
                <a:gd name="connsiteY5" fmla="*/ 421759 h 539509"/>
                <a:gd name="connsiteX6" fmla="*/ 227172 w 572796"/>
                <a:gd name="connsiteY6" fmla="*/ 523934 h 539509"/>
                <a:gd name="connsiteX7" fmla="*/ 200115 w 572796"/>
                <a:gd name="connsiteY7" fmla="*/ 539504 h 539509"/>
                <a:gd name="connsiteX8" fmla="*/ 167192 w 572796"/>
                <a:gd name="connsiteY8" fmla="*/ 507767 h 539509"/>
                <a:gd name="connsiteX9" fmla="*/ 167192 w 572796"/>
                <a:gd name="connsiteY9" fmla="*/ 394598 h 539509"/>
                <a:gd name="connsiteX10" fmla="*/ 177217 w 572796"/>
                <a:gd name="connsiteY10" fmla="*/ 371157 h 539509"/>
                <a:gd name="connsiteX11" fmla="*/ 434595 w 572796"/>
                <a:gd name="connsiteY11" fmla="*/ 125579 h 539509"/>
                <a:gd name="connsiteX12" fmla="*/ 433704 w 572796"/>
                <a:gd name="connsiteY12" fmla="*/ 122913 h 539509"/>
                <a:gd name="connsiteX13" fmla="*/ 427804 w 572796"/>
                <a:gd name="connsiteY13" fmla="*/ 122185 h 539509"/>
                <a:gd name="connsiteX14" fmla="*/ 120632 w 572796"/>
                <a:gd name="connsiteY14" fmla="*/ 335912 h 539509"/>
                <a:gd name="connsiteX15" fmla="*/ 17487 w 572796"/>
                <a:gd name="connsiteY15" fmla="*/ 282561 h 539509"/>
                <a:gd name="connsiteX16" fmla="*/ 2698 w 572796"/>
                <a:gd name="connsiteY16" fmla="*/ 266749 h 539509"/>
                <a:gd name="connsiteX17" fmla="*/ 19427 w 572796"/>
                <a:gd name="connsiteY17" fmla="*/ 224199 h 539509"/>
                <a:gd name="connsiteX18" fmla="*/ 527878 w 572796"/>
                <a:gd name="connsiteY18" fmla="*/ 2549 h 539509"/>
                <a:gd name="connsiteX19" fmla="*/ 546720 w 572796"/>
                <a:gd name="connsiteY19" fmla="*/ 609 h 5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2796" h="539509">
                  <a:moveTo>
                    <a:pt x="546720" y="609"/>
                  </a:moveTo>
                  <a:cubicBezTo>
                    <a:pt x="564238" y="4068"/>
                    <a:pt x="575636" y="21075"/>
                    <a:pt x="572177" y="38602"/>
                  </a:cubicBezTo>
                  <a:lnTo>
                    <a:pt x="467898" y="468805"/>
                  </a:lnTo>
                  <a:cubicBezTo>
                    <a:pt x="467294" y="471311"/>
                    <a:pt x="466393" y="473736"/>
                    <a:pt x="465210" y="476031"/>
                  </a:cubicBezTo>
                  <a:cubicBezTo>
                    <a:pt x="457036" y="491908"/>
                    <a:pt x="437538" y="498164"/>
                    <a:pt x="421662" y="489984"/>
                  </a:cubicBezTo>
                  <a:lnTo>
                    <a:pt x="289578" y="421759"/>
                  </a:lnTo>
                  <a:lnTo>
                    <a:pt x="227172" y="523934"/>
                  </a:lnTo>
                  <a:cubicBezTo>
                    <a:pt x="221422" y="533424"/>
                    <a:pt x="211207" y="539293"/>
                    <a:pt x="200115" y="539504"/>
                  </a:cubicBezTo>
                  <a:cubicBezTo>
                    <a:pt x="182261" y="539826"/>
                    <a:pt x="167522" y="525616"/>
                    <a:pt x="167192" y="507767"/>
                  </a:cubicBezTo>
                  <a:lnTo>
                    <a:pt x="167192" y="394598"/>
                  </a:lnTo>
                  <a:cubicBezTo>
                    <a:pt x="167182" y="385738"/>
                    <a:pt x="170806" y="377267"/>
                    <a:pt x="177217" y="371157"/>
                  </a:cubicBezTo>
                  <a:lnTo>
                    <a:pt x="434595" y="125579"/>
                  </a:lnTo>
                  <a:cubicBezTo>
                    <a:pt x="434614" y="124609"/>
                    <a:pt x="434300" y="123672"/>
                    <a:pt x="433704" y="122913"/>
                  </a:cubicBezTo>
                  <a:cubicBezTo>
                    <a:pt x="432277" y="121085"/>
                    <a:pt x="429636" y="120762"/>
                    <a:pt x="427804" y="122185"/>
                  </a:cubicBezTo>
                  <a:lnTo>
                    <a:pt x="120632" y="335912"/>
                  </a:lnTo>
                  <a:lnTo>
                    <a:pt x="17487" y="282561"/>
                  </a:lnTo>
                  <a:cubicBezTo>
                    <a:pt x="10888" y="279150"/>
                    <a:pt x="5665" y="273572"/>
                    <a:pt x="2698" y="266749"/>
                  </a:cubicBezTo>
                  <a:cubicBezTo>
                    <a:pt x="-4434" y="250389"/>
                    <a:pt x="3056" y="231328"/>
                    <a:pt x="19427" y="224199"/>
                  </a:cubicBezTo>
                  <a:lnTo>
                    <a:pt x="527878" y="2549"/>
                  </a:lnTo>
                  <a:cubicBezTo>
                    <a:pt x="533826" y="42"/>
                    <a:pt x="540388" y="-637"/>
                    <a:pt x="546720" y="609"/>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文本框 65">
            <a:extLst>
              <a:ext uri="{FF2B5EF4-FFF2-40B4-BE49-F238E27FC236}">
                <a16:creationId xmlns:a16="http://schemas.microsoft.com/office/drawing/2014/main" id="{9E458EBE-8FE8-561B-4E0C-6E805E5A0E09}"/>
              </a:ext>
            </a:extLst>
          </p:cNvPr>
          <p:cNvSpPr txBox="1"/>
          <p:nvPr/>
        </p:nvSpPr>
        <p:spPr>
          <a:xfrm>
            <a:off x="1944338" y="1868519"/>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67" name="gaoding-15">
            <a:extLst>
              <a:ext uri="{FF2B5EF4-FFF2-40B4-BE49-F238E27FC236}">
                <a16:creationId xmlns:a16="http://schemas.microsoft.com/office/drawing/2014/main" id="{5D313858-16E6-11C1-A27B-2D88D59DC4E4}"/>
              </a:ext>
            </a:extLst>
          </p:cNvPr>
          <p:cNvSpPr txBox="1"/>
          <p:nvPr/>
        </p:nvSpPr>
        <p:spPr>
          <a:xfrm>
            <a:off x="864265" y="2259164"/>
            <a:ext cx="2902639" cy="536494"/>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marL="0" marR="0" lvl="0" indent="0" algn="r"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a:t>
            </a:r>
          </a:p>
        </p:txBody>
      </p:sp>
      <p:sp>
        <p:nvSpPr>
          <p:cNvPr id="74" name="文本框 73">
            <a:extLst>
              <a:ext uri="{FF2B5EF4-FFF2-40B4-BE49-F238E27FC236}">
                <a16:creationId xmlns:a16="http://schemas.microsoft.com/office/drawing/2014/main" id="{6776F14A-29C8-3C25-24A7-5F5F606F010E}"/>
              </a:ext>
            </a:extLst>
          </p:cNvPr>
          <p:cNvSpPr txBox="1"/>
          <p:nvPr/>
        </p:nvSpPr>
        <p:spPr>
          <a:xfrm>
            <a:off x="1944338" y="4012548"/>
            <a:ext cx="2096212" cy="369332"/>
          </a:xfrm>
          <a:prstGeom prst="rect">
            <a:avLst/>
          </a:prstGeom>
          <a:noFill/>
          <a:effectLst/>
        </p:spPr>
        <p:txBody>
          <a:bodyPr wrap="square" lIns="0" tIns="0" rIns="0" bIns="0">
            <a:spAutoFit/>
          </a:bodyPr>
          <a:lstStyle/>
          <a:p>
            <a:r>
              <a:rPr lang="zh-CN" altLang="en-US" sz="2400" dirty="0">
                <a:solidFill>
                  <a:schemeClr val="accent1">
                    <a:lumMod val="75000"/>
                  </a:schemeClr>
                </a:solidFill>
                <a:latin typeface="+mj-ea"/>
                <a:ea typeface="+mj-ea"/>
              </a:rPr>
              <a:t>请添加小标题</a:t>
            </a:r>
          </a:p>
        </p:txBody>
      </p:sp>
      <p:sp>
        <p:nvSpPr>
          <p:cNvPr id="75" name="gaoding-15">
            <a:extLst>
              <a:ext uri="{FF2B5EF4-FFF2-40B4-BE49-F238E27FC236}">
                <a16:creationId xmlns:a16="http://schemas.microsoft.com/office/drawing/2014/main" id="{DCCDF6F1-D5F1-9A75-6B62-992D279A894E}"/>
              </a:ext>
            </a:extLst>
          </p:cNvPr>
          <p:cNvSpPr txBox="1"/>
          <p:nvPr/>
        </p:nvSpPr>
        <p:spPr>
          <a:xfrm>
            <a:off x="864265" y="4406211"/>
            <a:ext cx="2902639" cy="536494"/>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marL="0" marR="0" lvl="0" indent="0" algn="r" defTabSz="4572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ea typeface="+mn-ea"/>
                <a:cs typeface="+mn-cs"/>
              </a:rPr>
              <a:t>单击此处输入你的正文，文字是您思想的提炼请尽量言简意赅的阐述观点</a:t>
            </a:r>
          </a:p>
        </p:txBody>
      </p:sp>
      <p:grpSp>
        <p:nvGrpSpPr>
          <p:cNvPr id="29" name="组合 28">
            <a:extLst>
              <a:ext uri="{FF2B5EF4-FFF2-40B4-BE49-F238E27FC236}">
                <a16:creationId xmlns:a16="http://schemas.microsoft.com/office/drawing/2014/main" id="{64716E42-7F69-640A-4AB2-44C15A8C21D3}"/>
              </a:ext>
            </a:extLst>
          </p:cNvPr>
          <p:cNvGrpSpPr/>
          <p:nvPr/>
        </p:nvGrpSpPr>
        <p:grpSpPr>
          <a:xfrm>
            <a:off x="3961261" y="4055973"/>
            <a:ext cx="865632" cy="865632"/>
            <a:chOff x="3961261" y="4012158"/>
            <a:chExt cx="865632" cy="865632"/>
          </a:xfrm>
        </p:grpSpPr>
        <p:sp>
          <p:nvSpPr>
            <p:cNvPr id="62" name="椭圆 61">
              <a:extLst>
                <a:ext uri="{FF2B5EF4-FFF2-40B4-BE49-F238E27FC236}">
                  <a16:creationId xmlns:a16="http://schemas.microsoft.com/office/drawing/2014/main" id="{B3AA79A5-A8FA-D089-E79B-5E1335C5FE86}"/>
                </a:ext>
              </a:extLst>
            </p:cNvPr>
            <p:cNvSpPr/>
            <p:nvPr/>
          </p:nvSpPr>
          <p:spPr>
            <a:xfrm>
              <a:off x="3961261" y="4012158"/>
              <a:ext cx="865632" cy="865632"/>
            </a:xfrm>
            <a:prstGeom prst="ellipse">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iconfont-11843-5650931">
              <a:extLst>
                <a:ext uri="{FF2B5EF4-FFF2-40B4-BE49-F238E27FC236}">
                  <a16:creationId xmlns:a16="http://schemas.microsoft.com/office/drawing/2014/main" id="{FCCDAC16-6A48-D563-7527-4D2058989CFD}"/>
                </a:ext>
              </a:extLst>
            </p:cNvPr>
            <p:cNvSpPr/>
            <p:nvPr/>
          </p:nvSpPr>
          <p:spPr>
            <a:xfrm>
              <a:off x="4154029" y="4184511"/>
              <a:ext cx="480097" cy="520927"/>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组合 8">
            <a:extLst>
              <a:ext uri="{FF2B5EF4-FFF2-40B4-BE49-F238E27FC236}">
                <a16:creationId xmlns:a16="http://schemas.microsoft.com/office/drawing/2014/main" id="{D034F7D5-1779-76C3-DAE8-1C30961DA8B7}"/>
              </a:ext>
            </a:extLst>
          </p:cNvPr>
          <p:cNvGrpSpPr/>
          <p:nvPr/>
        </p:nvGrpSpPr>
        <p:grpSpPr>
          <a:xfrm>
            <a:off x="4950596" y="2267076"/>
            <a:ext cx="2294681" cy="2294681"/>
            <a:chOff x="4950596" y="2267076"/>
            <a:chExt cx="2294681" cy="2294681"/>
          </a:xfrm>
        </p:grpSpPr>
        <p:sp>
          <p:nvSpPr>
            <p:cNvPr id="4" name="椭圆 3">
              <a:extLst>
                <a:ext uri="{FF2B5EF4-FFF2-40B4-BE49-F238E27FC236}">
                  <a16:creationId xmlns:a16="http://schemas.microsoft.com/office/drawing/2014/main" id="{CBD9AB9D-79DC-92DC-9C89-F13D128F6CD7}"/>
                </a:ext>
              </a:extLst>
            </p:cNvPr>
            <p:cNvSpPr/>
            <p:nvPr/>
          </p:nvSpPr>
          <p:spPr>
            <a:xfrm>
              <a:off x="5129522" y="2453718"/>
              <a:ext cx="1921398" cy="1921398"/>
            </a:xfrm>
            <a:prstGeom prst="ellipse">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C66AA6D1-FB1E-4429-4B82-822D6E75F58E}"/>
                </a:ext>
              </a:extLst>
            </p:cNvPr>
            <p:cNvSpPr/>
            <p:nvPr/>
          </p:nvSpPr>
          <p:spPr>
            <a:xfrm>
              <a:off x="4950596" y="2267076"/>
              <a:ext cx="2294681" cy="2294681"/>
            </a:xfrm>
            <a:prstGeom prst="ellipse">
              <a:avLst/>
            </a:prstGeom>
            <a:noFill/>
            <a:ln w="28575" cap="flat" cmpd="sng" algn="ctr">
              <a:solidFill>
                <a:schemeClr val="accent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3AE3C94C-6052-FB42-7A90-1DA341A007A6}"/>
                </a:ext>
              </a:extLst>
            </p:cNvPr>
            <p:cNvSpPr/>
            <p:nvPr/>
          </p:nvSpPr>
          <p:spPr>
            <a:xfrm>
              <a:off x="6756433" y="2399718"/>
              <a:ext cx="374190" cy="374190"/>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188B2D7-3D99-E5F5-50E8-B8C9DF98B5D4}"/>
                </a:ext>
              </a:extLst>
            </p:cNvPr>
            <p:cNvSpPr/>
            <p:nvPr/>
          </p:nvSpPr>
          <p:spPr>
            <a:xfrm>
              <a:off x="6756433" y="4054926"/>
              <a:ext cx="374190" cy="374190"/>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58F082EE-A319-4913-58C4-82ED74885060}"/>
                </a:ext>
              </a:extLst>
            </p:cNvPr>
            <p:cNvSpPr/>
            <p:nvPr/>
          </p:nvSpPr>
          <p:spPr>
            <a:xfrm>
              <a:off x="5065252" y="2399718"/>
              <a:ext cx="374190" cy="374190"/>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4A14B652-2118-529B-BADB-9279603B7976}"/>
                </a:ext>
              </a:extLst>
            </p:cNvPr>
            <p:cNvSpPr/>
            <p:nvPr/>
          </p:nvSpPr>
          <p:spPr>
            <a:xfrm>
              <a:off x="5065252" y="4054926"/>
              <a:ext cx="374190" cy="374190"/>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iconfont-11253-5330839">
              <a:extLst>
                <a:ext uri="{FF2B5EF4-FFF2-40B4-BE49-F238E27FC236}">
                  <a16:creationId xmlns:a16="http://schemas.microsoft.com/office/drawing/2014/main" id="{29C327FB-1402-2E52-FDC4-EE4E7C440900}"/>
                </a:ext>
              </a:extLst>
            </p:cNvPr>
            <p:cNvSpPr/>
            <p:nvPr/>
          </p:nvSpPr>
          <p:spPr>
            <a:xfrm>
              <a:off x="5528164" y="2861801"/>
              <a:ext cx="1139544" cy="976481"/>
            </a:xfrm>
            <a:custGeom>
              <a:avLst/>
              <a:gdLst>
                <a:gd name="T0" fmla="*/ 10000 w 10000"/>
                <a:gd name="T1" fmla="*/ 8035 h 8570"/>
                <a:gd name="T2" fmla="*/ 9465 w 10000"/>
                <a:gd name="T3" fmla="*/ 8570 h 8570"/>
                <a:gd name="T4" fmla="*/ 7300 w 10000"/>
                <a:gd name="T5" fmla="*/ 8414 h 8570"/>
                <a:gd name="T6" fmla="*/ 7144 w 10000"/>
                <a:gd name="T7" fmla="*/ 6249 h 8570"/>
                <a:gd name="T8" fmla="*/ 7679 w 10000"/>
                <a:gd name="T9" fmla="*/ 5714 h 8570"/>
                <a:gd name="T10" fmla="*/ 8214 w 10000"/>
                <a:gd name="T11" fmla="*/ 4643 h 8570"/>
                <a:gd name="T12" fmla="*/ 5356 w 10000"/>
                <a:gd name="T13" fmla="*/ 5714 h 8570"/>
                <a:gd name="T14" fmla="*/ 6270 w 10000"/>
                <a:gd name="T15" fmla="*/ 5870 h 8570"/>
                <a:gd name="T16" fmla="*/ 6426 w 10000"/>
                <a:gd name="T17" fmla="*/ 8035 h 8570"/>
                <a:gd name="T18" fmla="*/ 5891 w 10000"/>
                <a:gd name="T19" fmla="*/ 8570 h 8570"/>
                <a:gd name="T20" fmla="*/ 3728 w 10000"/>
                <a:gd name="T21" fmla="*/ 8414 h 8570"/>
                <a:gd name="T22" fmla="*/ 3571 w 10000"/>
                <a:gd name="T23" fmla="*/ 6249 h 8570"/>
                <a:gd name="T24" fmla="*/ 4106 w 10000"/>
                <a:gd name="T25" fmla="*/ 5714 h 8570"/>
                <a:gd name="T26" fmla="*/ 4641 w 10000"/>
                <a:gd name="T27" fmla="*/ 4643 h 8570"/>
                <a:gd name="T28" fmla="*/ 1785 w 10000"/>
                <a:gd name="T29" fmla="*/ 5714 h 8570"/>
                <a:gd name="T30" fmla="*/ 2699 w 10000"/>
                <a:gd name="T31" fmla="*/ 5870 h 8570"/>
                <a:gd name="T32" fmla="*/ 2855 w 10000"/>
                <a:gd name="T33" fmla="*/ 8035 h 8570"/>
                <a:gd name="T34" fmla="*/ 2320 w 10000"/>
                <a:gd name="T35" fmla="*/ 8570 h 8570"/>
                <a:gd name="T36" fmla="*/ 156 w 10000"/>
                <a:gd name="T37" fmla="*/ 8414 h 8570"/>
                <a:gd name="T38" fmla="*/ 0 w 10000"/>
                <a:gd name="T39" fmla="*/ 6249 h 8570"/>
                <a:gd name="T40" fmla="*/ 535 w 10000"/>
                <a:gd name="T41" fmla="*/ 5714 h 8570"/>
                <a:gd name="T42" fmla="*/ 1070 w 10000"/>
                <a:gd name="T43" fmla="*/ 4643 h 8570"/>
                <a:gd name="T44" fmla="*/ 1785 w 10000"/>
                <a:gd name="T45" fmla="*/ 3928 h 8570"/>
                <a:gd name="T46" fmla="*/ 4641 w 10000"/>
                <a:gd name="T47" fmla="*/ 2856 h 8570"/>
                <a:gd name="T48" fmla="*/ 3728 w 10000"/>
                <a:gd name="T49" fmla="*/ 2700 h 8570"/>
                <a:gd name="T50" fmla="*/ 3571 w 10000"/>
                <a:gd name="T51" fmla="*/ 535 h 8570"/>
                <a:gd name="T52" fmla="*/ 4106 w 10000"/>
                <a:gd name="T53" fmla="*/ 0 h 8570"/>
                <a:gd name="T54" fmla="*/ 6270 w 10000"/>
                <a:gd name="T55" fmla="*/ 156 h 8570"/>
                <a:gd name="T56" fmla="*/ 6426 w 10000"/>
                <a:gd name="T57" fmla="*/ 2321 h 8570"/>
                <a:gd name="T58" fmla="*/ 5891 w 10000"/>
                <a:gd name="T59" fmla="*/ 2856 h 8570"/>
                <a:gd name="T60" fmla="*/ 5356 w 10000"/>
                <a:gd name="T61" fmla="*/ 3928 h 8570"/>
                <a:gd name="T62" fmla="*/ 8715 w 10000"/>
                <a:gd name="T63" fmla="*/ 4140 h 8570"/>
                <a:gd name="T64" fmla="*/ 8928 w 10000"/>
                <a:gd name="T65" fmla="*/ 5714 h 8570"/>
                <a:gd name="T66" fmla="*/ 9841 w 10000"/>
                <a:gd name="T67" fmla="*/ 5870 h 8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00" h="8570">
                  <a:moveTo>
                    <a:pt x="10000" y="6249"/>
                  </a:moveTo>
                  <a:lnTo>
                    <a:pt x="10000" y="8035"/>
                  </a:lnTo>
                  <a:cubicBezTo>
                    <a:pt x="10000" y="8184"/>
                    <a:pt x="9949" y="8311"/>
                    <a:pt x="9844" y="8414"/>
                  </a:cubicBezTo>
                  <a:cubicBezTo>
                    <a:pt x="9739" y="8519"/>
                    <a:pt x="9613" y="8570"/>
                    <a:pt x="9465" y="8570"/>
                  </a:cubicBezTo>
                  <a:lnTo>
                    <a:pt x="7679" y="8570"/>
                  </a:lnTo>
                  <a:cubicBezTo>
                    <a:pt x="7530" y="8570"/>
                    <a:pt x="7403" y="8519"/>
                    <a:pt x="7300" y="8414"/>
                  </a:cubicBezTo>
                  <a:cubicBezTo>
                    <a:pt x="7195" y="8309"/>
                    <a:pt x="7144" y="8183"/>
                    <a:pt x="7144" y="8035"/>
                  </a:cubicBezTo>
                  <a:lnTo>
                    <a:pt x="7144" y="6249"/>
                  </a:lnTo>
                  <a:cubicBezTo>
                    <a:pt x="7144" y="6100"/>
                    <a:pt x="7195" y="5973"/>
                    <a:pt x="7300" y="5870"/>
                  </a:cubicBezTo>
                  <a:cubicBezTo>
                    <a:pt x="7405" y="5765"/>
                    <a:pt x="7531" y="5714"/>
                    <a:pt x="7679" y="5714"/>
                  </a:cubicBezTo>
                  <a:lnTo>
                    <a:pt x="8214" y="5714"/>
                  </a:lnTo>
                  <a:lnTo>
                    <a:pt x="8214" y="4643"/>
                  </a:lnTo>
                  <a:lnTo>
                    <a:pt x="5356" y="4643"/>
                  </a:lnTo>
                  <a:lnTo>
                    <a:pt x="5356" y="5714"/>
                  </a:lnTo>
                  <a:lnTo>
                    <a:pt x="5891" y="5714"/>
                  </a:lnTo>
                  <a:cubicBezTo>
                    <a:pt x="6040" y="5714"/>
                    <a:pt x="6168" y="5765"/>
                    <a:pt x="6270" y="5870"/>
                  </a:cubicBezTo>
                  <a:cubicBezTo>
                    <a:pt x="6375" y="5975"/>
                    <a:pt x="6426" y="6101"/>
                    <a:pt x="6426" y="6249"/>
                  </a:cubicBezTo>
                  <a:lnTo>
                    <a:pt x="6426" y="8035"/>
                  </a:lnTo>
                  <a:cubicBezTo>
                    <a:pt x="6426" y="8184"/>
                    <a:pt x="6375" y="8311"/>
                    <a:pt x="6270" y="8414"/>
                  </a:cubicBezTo>
                  <a:cubicBezTo>
                    <a:pt x="6165" y="8519"/>
                    <a:pt x="6039" y="8570"/>
                    <a:pt x="5891" y="8570"/>
                  </a:cubicBezTo>
                  <a:lnTo>
                    <a:pt x="4106" y="8570"/>
                  </a:lnTo>
                  <a:cubicBezTo>
                    <a:pt x="3958" y="8570"/>
                    <a:pt x="3830" y="8519"/>
                    <a:pt x="3728" y="8414"/>
                  </a:cubicBezTo>
                  <a:cubicBezTo>
                    <a:pt x="3623" y="8309"/>
                    <a:pt x="3571" y="8183"/>
                    <a:pt x="3571" y="8035"/>
                  </a:cubicBezTo>
                  <a:lnTo>
                    <a:pt x="3571" y="6249"/>
                  </a:lnTo>
                  <a:cubicBezTo>
                    <a:pt x="3571" y="6100"/>
                    <a:pt x="3623" y="5973"/>
                    <a:pt x="3728" y="5870"/>
                  </a:cubicBezTo>
                  <a:cubicBezTo>
                    <a:pt x="3833" y="5765"/>
                    <a:pt x="3959" y="5714"/>
                    <a:pt x="4106" y="5714"/>
                  </a:cubicBezTo>
                  <a:lnTo>
                    <a:pt x="4641" y="5714"/>
                  </a:lnTo>
                  <a:lnTo>
                    <a:pt x="4641" y="4643"/>
                  </a:lnTo>
                  <a:lnTo>
                    <a:pt x="1785" y="4643"/>
                  </a:lnTo>
                  <a:lnTo>
                    <a:pt x="1785" y="5714"/>
                  </a:lnTo>
                  <a:lnTo>
                    <a:pt x="2320" y="5714"/>
                  </a:lnTo>
                  <a:cubicBezTo>
                    <a:pt x="2469" y="5714"/>
                    <a:pt x="2596" y="5765"/>
                    <a:pt x="2699" y="5870"/>
                  </a:cubicBezTo>
                  <a:cubicBezTo>
                    <a:pt x="2804" y="5975"/>
                    <a:pt x="2855" y="6101"/>
                    <a:pt x="2855" y="6249"/>
                  </a:cubicBezTo>
                  <a:lnTo>
                    <a:pt x="2855" y="8035"/>
                  </a:lnTo>
                  <a:cubicBezTo>
                    <a:pt x="2855" y="8184"/>
                    <a:pt x="2804" y="8311"/>
                    <a:pt x="2699" y="8414"/>
                  </a:cubicBezTo>
                  <a:cubicBezTo>
                    <a:pt x="2594" y="8519"/>
                    <a:pt x="2468" y="8570"/>
                    <a:pt x="2320" y="8570"/>
                  </a:cubicBezTo>
                  <a:lnTo>
                    <a:pt x="535" y="8570"/>
                  </a:lnTo>
                  <a:cubicBezTo>
                    <a:pt x="386" y="8570"/>
                    <a:pt x="259" y="8519"/>
                    <a:pt x="156" y="8414"/>
                  </a:cubicBezTo>
                  <a:cubicBezTo>
                    <a:pt x="51" y="8310"/>
                    <a:pt x="0" y="8184"/>
                    <a:pt x="0" y="8035"/>
                  </a:cubicBezTo>
                  <a:lnTo>
                    <a:pt x="0" y="6249"/>
                  </a:lnTo>
                  <a:cubicBezTo>
                    <a:pt x="0" y="6100"/>
                    <a:pt x="51" y="5973"/>
                    <a:pt x="156" y="5870"/>
                  </a:cubicBezTo>
                  <a:cubicBezTo>
                    <a:pt x="261" y="5765"/>
                    <a:pt x="388" y="5714"/>
                    <a:pt x="535" y="5714"/>
                  </a:cubicBezTo>
                  <a:lnTo>
                    <a:pt x="1070" y="5714"/>
                  </a:lnTo>
                  <a:lnTo>
                    <a:pt x="1070" y="4643"/>
                  </a:lnTo>
                  <a:cubicBezTo>
                    <a:pt x="1070" y="4449"/>
                    <a:pt x="1140" y="4283"/>
                    <a:pt x="1283" y="4140"/>
                  </a:cubicBezTo>
                  <a:cubicBezTo>
                    <a:pt x="1424" y="3999"/>
                    <a:pt x="1591" y="3928"/>
                    <a:pt x="1785" y="3928"/>
                  </a:cubicBezTo>
                  <a:lnTo>
                    <a:pt x="4641" y="3928"/>
                  </a:lnTo>
                  <a:lnTo>
                    <a:pt x="4641" y="2856"/>
                  </a:lnTo>
                  <a:lnTo>
                    <a:pt x="4106" y="2856"/>
                  </a:lnTo>
                  <a:cubicBezTo>
                    <a:pt x="3958" y="2856"/>
                    <a:pt x="3830" y="2805"/>
                    <a:pt x="3728" y="2700"/>
                  </a:cubicBezTo>
                  <a:cubicBezTo>
                    <a:pt x="3623" y="2595"/>
                    <a:pt x="3571" y="2469"/>
                    <a:pt x="3571" y="2321"/>
                  </a:cubicBezTo>
                  <a:lnTo>
                    <a:pt x="3571" y="535"/>
                  </a:lnTo>
                  <a:cubicBezTo>
                    <a:pt x="3571" y="386"/>
                    <a:pt x="3623" y="259"/>
                    <a:pt x="3728" y="156"/>
                  </a:cubicBezTo>
                  <a:cubicBezTo>
                    <a:pt x="3833" y="51"/>
                    <a:pt x="3959" y="0"/>
                    <a:pt x="4106" y="0"/>
                  </a:cubicBezTo>
                  <a:lnTo>
                    <a:pt x="5891" y="0"/>
                  </a:lnTo>
                  <a:cubicBezTo>
                    <a:pt x="6040" y="0"/>
                    <a:pt x="6168" y="51"/>
                    <a:pt x="6270" y="156"/>
                  </a:cubicBezTo>
                  <a:cubicBezTo>
                    <a:pt x="6375" y="261"/>
                    <a:pt x="6426" y="388"/>
                    <a:pt x="6426" y="535"/>
                  </a:cubicBezTo>
                  <a:lnTo>
                    <a:pt x="6426" y="2321"/>
                  </a:lnTo>
                  <a:cubicBezTo>
                    <a:pt x="6426" y="2470"/>
                    <a:pt x="6375" y="2598"/>
                    <a:pt x="6270" y="2700"/>
                  </a:cubicBezTo>
                  <a:cubicBezTo>
                    <a:pt x="6165" y="2805"/>
                    <a:pt x="6039" y="2856"/>
                    <a:pt x="5891" y="2856"/>
                  </a:cubicBezTo>
                  <a:lnTo>
                    <a:pt x="5356" y="2856"/>
                  </a:lnTo>
                  <a:lnTo>
                    <a:pt x="5356" y="3928"/>
                  </a:lnTo>
                  <a:lnTo>
                    <a:pt x="8213" y="3928"/>
                  </a:lnTo>
                  <a:cubicBezTo>
                    <a:pt x="8406" y="3928"/>
                    <a:pt x="8573" y="3998"/>
                    <a:pt x="8715" y="4140"/>
                  </a:cubicBezTo>
                  <a:cubicBezTo>
                    <a:pt x="8856" y="4282"/>
                    <a:pt x="8928" y="4449"/>
                    <a:pt x="8928" y="4643"/>
                  </a:cubicBezTo>
                  <a:lnTo>
                    <a:pt x="8928" y="5714"/>
                  </a:lnTo>
                  <a:lnTo>
                    <a:pt x="9463" y="5714"/>
                  </a:lnTo>
                  <a:cubicBezTo>
                    <a:pt x="9611" y="5714"/>
                    <a:pt x="9739" y="5765"/>
                    <a:pt x="9841" y="5870"/>
                  </a:cubicBezTo>
                  <a:cubicBezTo>
                    <a:pt x="9949" y="5975"/>
                    <a:pt x="10000" y="6100"/>
                    <a:pt x="10000" y="62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247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画&#10;&#10;中度可信度描述已自动生成">
            <a:extLst>
              <a:ext uri="{FF2B5EF4-FFF2-40B4-BE49-F238E27FC236}">
                <a16:creationId xmlns:a16="http://schemas.microsoft.com/office/drawing/2014/main" id="{C3A6634C-7987-6264-E015-3A311F31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4" name="文本框 3">
            <a:extLst>
              <a:ext uri="{FF2B5EF4-FFF2-40B4-BE49-F238E27FC236}">
                <a16:creationId xmlns:a16="http://schemas.microsoft.com/office/drawing/2014/main" id="{3BB6CDFB-C1AB-ACEC-CD89-10CCBCC0F91D}"/>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工作完成情况</a:t>
            </a:r>
          </a:p>
        </p:txBody>
      </p:sp>
      <p:grpSp>
        <p:nvGrpSpPr>
          <p:cNvPr id="14" name="组合 13">
            <a:extLst>
              <a:ext uri="{FF2B5EF4-FFF2-40B4-BE49-F238E27FC236}">
                <a16:creationId xmlns:a16="http://schemas.microsoft.com/office/drawing/2014/main" id="{DE42154F-D9E8-159E-4082-1426BDAEA0F9}"/>
              </a:ext>
            </a:extLst>
          </p:cNvPr>
          <p:cNvGrpSpPr/>
          <p:nvPr/>
        </p:nvGrpSpPr>
        <p:grpSpPr>
          <a:xfrm>
            <a:off x="1537673" y="865198"/>
            <a:ext cx="9106905" cy="4676728"/>
            <a:chOff x="1537673" y="865198"/>
            <a:chExt cx="9106905" cy="4676728"/>
          </a:xfrm>
        </p:grpSpPr>
        <p:grpSp>
          <p:nvGrpSpPr>
            <p:cNvPr id="15" name="组合 14">
              <a:extLst>
                <a:ext uri="{FF2B5EF4-FFF2-40B4-BE49-F238E27FC236}">
                  <a16:creationId xmlns:a16="http://schemas.microsoft.com/office/drawing/2014/main" id="{E485A173-CE72-1AD5-F5AC-32AE0F42B9FB}"/>
                </a:ext>
              </a:extLst>
            </p:cNvPr>
            <p:cNvGrpSpPr/>
            <p:nvPr/>
          </p:nvGrpSpPr>
          <p:grpSpPr>
            <a:xfrm>
              <a:off x="4702692" y="2095282"/>
              <a:ext cx="2786616" cy="2667436"/>
              <a:chOff x="4406078" y="1941202"/>
              <a:chExt cx="3387160" cy="3242296"/>
            </a:xfrm>
          </p:grpSpPr>
          <p:grpSp>
            <p:nvGrpSpPr>
              <p:cNvPr id="60" name="组合 59">
                <a:extLst>
                  <a:ext uri="{FF2B5EF4-FFF2-40B4-BE49-F238E27FC236}">
                    <a16:creationId xmlns:a16="http://schemas.microsoft.com/office/drawing/2014/main" id="{FE89EFAF-E8B4-1B2A-7054-D353170854C5}"/>
                  </a:ext>
                </a:extLst>
              </p:cNvPr>
              <p:cNvGrpSpPr/>
              <p:nvPr/>
            </p:nvGrpSpPr>
            <p:grpSpPr>
              <a:xfrm>
                <a:off x="4498109" y="2040550"/>
                <a:ext cx="3195782" cy="3043600"/>
                <a:chOff x="4141885" y="1701290"/>
                <a:chExt cx="3908230" cy="3722121"/>
              </a:xfrm>
            </p:grpSpPr>
            <p:sp>
              <p:nvSpPr>
                <p:cNvPr id="66" name="五边形 65">
                  <a:extLst>
                    <a:ext uri="{FF2B5EF4-FFF2-40B4-BE49-F238E27FC236}">
                      <a16:creationId xmlns:a16="http://schemas.microsoft.com/office/drawing/2014/main" id="{4AB811D2-1B74-D271-CC29-09075282EF52}"/>
                    </a:ext>
                  </a:extLst>
                </p:cNvPr>
                <p:cNvSpPr/>
                <p:nvPr/>
              </p:nvSpPr>
              <p:spPr>
                <a:xfrm>
                  <a:off x="4141885" y="1701290"/>
                  <a:ext cx="3908230" cy="3722121"/>
                </a:xfrm>
                <a:prstGeom prst="pentagon">
                  <a:avLst/>
                </a:prstGeom>
                <a:solidFill>
                  <a:schemeClr val="bg1"/>
                </a:solidFill>
                <a:ln w="6350">
                  <a:solidFill>
                    <a:schemeClr val="accent1"/>
                  </a:solidFill>
                </a:ln>
                <a:effectLst>
                  <a:outerShdw blurRad="228600" sx="102000" sy="102000" algn="ctr" rotWithShape="0">
                    <a:schemeClr val="accent1">
                      <a:lumMod val="90000"/>
                      <a:lumOff val="1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7" name="五边形 66">
                  <a:extLst>
                    <a:ext uri="{FF2B5EF4-FFF2-40B4-BE49-F238E27FC236}">
                      <a16:creationId xmlns:a16="http://schemas.microsoft.com/office/drawing/2014/main" id="{F6E002EA-C5F8-53BC-6A23-C02DA996891E}"/>
                    </a:ext>
                  </a:extLst>
                </p:cNvPr>
                <p:cNvSpPr/>
                <p:nvPr/>
              </p:nvSpPr>
              <p:spPr>
                <a:xfrm>
                  <a:off x="4486275" y="2029279"/>
                  <a:ext cx="3219450" cy="3066142"/>
                </a:xfrm>
                <a:prstGeom prst="pentagon">
                  <a:avLst/>
                </a:prstGeom>
                <a:solidFill>
                  <a:schemeClr val="bg1"/>
                </a:solidFill>
                <a:ln>
                  <a:noFill/>
                </a:ln>
                <a:effectLst>
                  <a:outerShdw blurRad="228600" sx="102000" sy="102000" algn="ctr" rotWithShape="0">
                    <a:schemeClr val="accent1">
                      <a:lumMod val="90000"/>
                      <a:lumOff val="1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8" name="椭圆 67">
                  <a:extLst>
                    <a:ext uri="{FF2B5EF4-FFF2-40B4-BE49-F238E27FC236}">
                      <a16:creationId xmlns:a16="http://schemas.microsoft.com/office/drawing/2014/main" id="{623DF098-C371-C46B-3A72-6836FD66BEE6}"/>
                    </a:ext>
                  </a:extLst>
                </p:cNvPr>
                <p:cNvSpPr/>
                <p:nvPr/>
              </p:nvSpPr>
              <p:spPr>
                <a:xfrm>
                  <a:off x="5114925" y="2714625"/>
                  <a:ext cx="1962150" cy="196215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sp>
            <p:nvSpPr>
              <p:cNvPr id="61" name="椭圆 60">
                <a:extLst>
                  <a:ext uri="{FF2B5EF4-FFF2-40B4-BE49-F238E27FC236}">
                    <a16:creationId xmlns:a16="http://schemas.microsoft.com/office/drawing/2014/main" id="{A61F49DD-80B9-ACA2-12EA-157F49779943}"/>
                  </a:ext>
                </a:extLst>
              </p:cNvPr>
              <p:cNvSpPr/>
              <p:nvPr/>
            </p:nvSpPr>
            <p:spPr>
              <a:xfrm>
                <a:off x="5996651" y="1941202"/>
                <a:ext cx="198695" cy="1986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2" name="椭圆 61">
                <a:extLst>
                  <a:ext uri="{FF2B5EF4-FFF2-40B4-BE49-F238E27FC236}">
                    <a16:creationId xmlns:a16="http://schemas.microsoft.com/office/drawing/2014/main" id="{47E8EC7B-A7CB-3DB5-AFA2-147DBB332CBC}"/>
                  </a:ext>
                </a:extLst>
              </p:cNvPr>
              <p:cNvSpPr/>
              <p:nvPr/>
            </p:nvSpPr>
            <p:spPr>
              <a:xfrm>
                <a:off x="4406078" y="3100927"/>
                <a:ext cx="198695" cy="1986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3" name="椭圆 62">
                <a:extLst>
                  <a:ext uri="{FF2B5EF4-FFF2-40B4-BE49-F238E27FC236}">
                    <a16:creationId xmlns:a16="http://schemas.microsoft.com/office/drawing/2014/main" id="{477987A9-5089-7054-1F1B-845F57CF4DB7}"/>
                  </a:ext>
                </a:extLst>
              </p:cNvPr>
              <p:cNvSpPr/>
              <p:nvPr/>
            </p:nvSpPr>
            <p:spPr>
              <a:xfrm>
                <a:off x="5009328" y="4984803"/>
                <a:ext cx="198695" cy="1986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4" name="椭圆 63">
                <a:extLst>
                  <a:ext uri="{FF2B5EF4-FFF2-40B4-BE49-F238E27FC236}">
                    <a16:creationId xmlns:a16="http://schemas.microsoft.com/office/drawing/2014/main" id="{CE11437D-A6E3-ED7A-7B20-8B9D0E6F1759}"/>
                  </a:ext>
                </a:extLst>
              </p:cNvPr>
              <p:cNvSpPr/>
              <p:nvPr/>
            </p:nvSpPr>
            <p:spPr>
              <a:xfrm>
                <a:off x="6983979" y="4984803"/>
                <a:ext cx="198695" cy="1986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5" name="椭圆 64">
                <a:extLst>
                  <a:ext uri="{FF2B5EF4-FFF2-40B4-BE49-F238E27FC236}">
                    <a16:creationId xmlns:a16="http://schemas.microsoft.com/office/drawing/2014/main" id="{F1DFEE09-D020-E2AE-4528-89195591EF06}"/>
                  </a:ext>
                </a:extLst>
              </p:cNvPr>
              <p:cNvSpPr/>
              <p:nvPr/>
            </p:nvSpPr>
            <p:spPr>
              <a:xfrm>
                <a:off x="7594543" y="3100926"/>
                <a:ext cx="198695" cy="1986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grpSp>
          <p:nvGrpSpPr>
            <p:cNvPr id="17" name="组合 16">
              <a:extLst>
                <a:ext uri="{FF2B5EF4-FFF2-40B4-BE49-F238E27FC236}">
                  <a16:creationId xmlns:a16="http://schemas.microsoft.com/office/drawing/2014/main" id="{503B5D7C-2A3B-E2CE-13F7-1A6DB3FEBE2C}"/>
                </a:ext>
              </a:extLst>
            </p:cNvPr>
            <p:cNvGrpSpPr/>
            <p:nvPr/>
          </p:nvGrpSpPr>
          <p:grpSpPr>
            <a:xfrm>
              <a:off x="1537673" y="3015922"/>
              <a:ext cx="2900206" cy="981441"/>
              <a:chOff x="1231579" y="3015922"/>
              <a:chExt cx="2900206" cy="981441"/>
            </a:xfrm>
          </p:grpSpPr>
          <p:cxnSp>
            <p:nvCxnSpPr>
              <p:cNvPr id="57" name="直接连接符 56">
                <a:extLst>
                  <a:ext uri="{FF2B5EF4-FFF2-40B4-BE49-F238E27FC236}">
                    <a16:creationId xmlns:a16="http://schemas.microsoft.com/office/drawing/2014/main" id="{A40F6EF8-F43F-0581-8E9F-DB09C1393E72}"/>
                  </a:ext>
                </a:extLst>
              </p:cNvPr>
              <p:cNvCxnSpPr>
                <a:cxnSpLocks/>
              </p:cNvCxnSpPr>
              <p:nvPr/>
            </p:nvCxnSpPr>
            <p:spPr>
              <a:xfrm flipH="1">
                <a:off x="3684090" y="3395640"/>
                <a:ext cx="4248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4EEBE8E9-28ED-DA6B-5ABC-5ECA2AB9A0C5}"/>
                  </a:ext>
                </a:extLst>
              </p:cNvPr>
              <p:cNvSpPr txBox="1"/>
              <p:nvPr/>
            </p:nvSpPr>
            <p:spPr>
              <a:xfrm>
                <a:off x="2592901" y="3015922"/>
                <a:ext cx="1538884" cy="307777"/>
              </a:xfrm>
              <a:prstGeom prst="rect">
                <a:avLst/>
              </a:prstGeom>
              <a:noFill/>
            </p:spPr>
            <p:txBody>
              <a:bodyPr wrap="non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90A1BB">
                        <a:lumMod val="75000"/>
                      </a:srgbClr>
                    </a:solidFill>
                    <a:effectLst/>
                    <a:uLnTx/>
                    <a:uFillTx/>
                    <a:latin typeface="MiSans Semibold" panose="00000700000000000000" pitchFamily="2" charset="-122"/>
                    <a:ea typeface="MiSans Semibold" panose="00000700000000000000" pitchFamily="2" charset="-122"/>
                    <a:cs typeface="+mn-cs"/>
                  </a:rPr>
                  <a:t>请添加小标题</a:t>
                </a:r>
              </a:p>
            </p:txBody>
          </p:sp>
          <p:sp>
            <p:nvSpPr>
              <p:cNvPr id="59" name="文本框 58">
                <a:extLst>
                  <a:ext uri="{FF2B5EF4-FFF2-40B4-BE49-F238E27FC236}">
                    <a16:creationId xmlns:a16="http://schemas.microsoft.com/office/drawing/2014/main" id="{872FDAC5-6304-5C2B-5DD8-DD6D14266939}"/>
                  </a:ext>
                </a:extLst>
              </p:cNvPr>
              <p:cNvSpPr txBox="1"/>
              <p:nvPr/>
            </p:nvSpPr>
            <p:spPr>
              <a:xfrm>
                <a:off x="1231579" y="3460869"/>
                <a:ext cx="2885265" cy="536494"/>
              </a:xfrm>
              <a:prstGeom prst="rect">
                <a:avLst/>
              </a:prstGeom>
              <a:noFill/>
            </p:spPr>
            <p:txBody>
              <a:bodyPr wrap="square" lIns="0" tIns="0" rIns="0" bIns="0" rtlCol="0" anchor="t">
                <a:spAutoFit/>
              </a:bodyPr>
              <a:lstStyle/>
              <a:p>
                <a:pPr marL="0" marR="0" lvl="0" indent="0" algn="r"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endParaRPr>
              </a:p>
            </p:txBody>
          </p:sp>
        </p:grpSp>
        <p:grpSp>
          <p:nvGrpSpPr>
            <p:cNvPr id="18" name="组合 17">
              <a:extLst>
                <a:ext uri="{FF2B5EF4-FFF2-40B4-BE49-F238E27FC236}">
                  <a16:creationId xmlns:a16="http://schemas.microsoft.com/office/drawing/2014/main" id="{2CCA178B-58B0-91D3-C16E-4EE448E1EE20}"/>
                </a:ext>
              </a:extLst>
            </p:cNvPr>
            <p:cNvGrpSpPr/>
            <p:nvPr/>
          </p:nvGrpSpPr>
          <p:grpSpPr>
            <a:xfrm>
              <a:off x="7748983" y="3015922"/>
              <a:ext cx="2895595" cy="981441"/>
              <a:chOff x="7639255" y="3015922"/>
              <a:chExt cx="2895595" cy="981441"/>
            </a:xfrm>
          </p:grpSpPr>
          <p:sp>
            <p:nvSpPr>
              <p:cNvPr id="48" name="文本框 47">
                <a:extLst>
                  <a:ext uri="{FF2B5EF4-FFF2-40B4-BE49-F238E27FC236}">
                    <a16:creationId xmlns:a16="http://schemas.microsoft.com/office/drawing/2014/main" id="{8B41035F-C7BD-99E0-F0D2-6CBDA2B0FFC9}"/>
                  </a:ext>
                </a:extLst>
              </p:cNvPr>
              <p:cNvSpPr txBox="1"/>
              <p:nvPr/>
            </p:nvSpPr>
            <p:spPr>
              <a:xfrm>
                <a:off x="7639255" y="3015922"/>
                <a:ext cx="1538883" cy="307777"/>
              </a:xfrm>
              <a:prstGeom prst="rect">
                <a:avLst/>
              </a:prstGeom>
              <a:noFill/>
            </p:spPr>
            <p:txBody>
              <a:bodyPr wrap="none" lIns="0" tIns="0" rIns="0" bIns="0" rtlCol="0" anchor="t">
                <a:spAutoFit/>
              </a:bodyPr>
              <a:lstStyle/>
              <a:p>
                <a:r>
                  <a:rPr lang="zh-CN" altLang="en-US" sz="2000" dirty="0">
                    <a:solidFill>
                      <a:schemeClr val="accent1">
                        <a:lumMod val="75000"/>
                      </a:schemeClr>
                    </a:solidFill>
                    <a:latin typeface="+mj-ea"/>
                    <a:ea typeface="+mj-ea"/>
                  </a:rPr>
                  <a:t>请添加小标题</a:t>
                </a:r>
              </a:p>
            </p:txBody>
          </p:sp>
          <p:cxnSp>
            <p:nvCxnSpPr>
              <p:cNvPr id="50" name="直接连接符 49">
                <a:extLst>
                  <a:ext uri="{FF2B5EF4-FFF2-40B4-BE49-F238E27FC236}">
                    <a16:creationId xmlns:a16="http://schemas.microsoft.com/office/drawing/2014/main" id="{744D7E27-EA49-58ED-2F63-4000E9EB5932}"/>
                  </a:ext>
                </a:extLst>
              </p:cNvPr>
              <p:cNvCxnSpPr>
                <a:cxnSpLocks/>
              </p:cNvCxnSpPr>
              <p:nvPr/>
            </p:nvCxnSpPr>
            <p:spPr>
              <a:xfrm flipH="1">
                <a:off x="7649415" y="3395640"/>
                <a:ext cx="4248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EEB6B30C-C799-7B51-2B73-112E4DFAC0C6}"/>
                  </a:ext>
                </a:extLst>
              </p:cNvPr>
              <p:cNvSpPr txBox="1"/>
              <p:nvPr/>
            </p:nvSpPr>
            <p:spPr>
              <a:xfrm>
                <a:off x="7649585" y="3460869"/>
                <a:ext cx="2885265" cy="536494"/>
              </a:xfrm>
              <a:prstGeom prst="rect">
                <a:avLst/>
              </a:prstGeom>
              <a:noFill/>
            </p:spPr>
            <p:txBody>
              <a:bodyPr wrap="square" lIns="0" tIns="0" rIns="0" bIns="0" rtlCol="0" anchor="t">
                <a:spAutoFit/>
              </a:bodyPr>
              <a:lstStyle/>
              <a:p>
                <a:pPr marL="0" marR="0" lvl="0" indent="0"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endParaRPr>
              </a:p>
            </p:txBody>
          </p:sp>
        </p:grpSp>
        <p:grpSp>
          <p:nvGrpSpPr>
            <p:cNvPr id="26" name="组合 25">
              <a:extLst>
                <a:ext uri="{FF2B5EF4-FFF2-40B4-BE49-F238E27FC236}">
                  <a16:creationId xmlns:a16="http://schemas.microsoft.com/office/drawing/2014/main" id="{EB8C5B3D-2194-79F1-ED6E-87F1649C2167}"/>
                </a:ext>
              </a:extLst>
            </p:cNvPr>
            <p:cNvGrpSpPr/>
            <p:nvPr/>
          </p:nvGrpSpPr>
          <p:grpSpPr>
            <a:xfrm>
              <a:off x="7247523" y="4560485"/>
              <a:ext cx="2895595" cy="981441"/>
              <a:chOff x="7963239" y="3059668"/>
              <a:chExt cx="2895595" cy="981441"/>
            </a:xfrm>
          </p:grpSpPr>
          <p:sp>
            <p:nvSpPr>
              <p:cNvPr id="39" name="文本框 38">
                <a:extLst>
                  <a:ext uri="{FF2B5EF4-FFF2-40B4-BE49-F238E27FC236}">
                    <a16:creationId xmlns:a16="http://schemas.microsoft.com/office/drawing/2014/main" id="{74BA4D84-3F6F-8D4C-19A6-711ED66ABE91}"/>
                  </a:ext>
                </a:extLst>
              </p:cNvPr>
              <p:cNvSpPr txBox="1"/>
              <p:nvPr/>
            </p:nvSpPr>
            <p:spPr>
              <a:xfrm>
                <a:off x="7963239" y="3059668"/>
                <a:ext cx="1538883" cy="307777"/>
              </a:xfrm>
              <a:prstGeom prst="rect">
                <a:avLst/>
              </a:prstGeom>
              <a:noFill/>
            </p:spPr>
            <p:txBody>
              <a:bodyPr wrap="none" lIns="0" tIns="0" rIns="0" bIns="0" rtlCol="0" anchor="t">
                <a:spAutoFit/>
              </a:bodyPr>
              <a:lstStyle/>
              <a:p>
                <a:r>
                  <a:rPr lang="zh-CN" altLang="en-US" sz="2000" dirty="0">
                    <a:solidFill>
                      <a:schemeClr val="accent1">
                        <a:lumMod val="75000"/>
                      </a:schemeClr>
                    </a:solidFill>
                    <a:latin typeface="+mj-ea"/>
                    <a:ea typeface="+mj-ea"/>
                  </a:rPr>
                  <a:t>请添加小标题</a:t>
                </a:r>
              </a:p>
            </p:txBody>
          </p:sp>
          <p:cxnSp>
            <p:nvCxnSpPr>
              <p:cNvPr id="41" name="直接连接符 40">
                <a:extLst>
                  <a:ext uri="{FF2B5EF4-FFF2-40B4-BE49-F238E27FC236}">
                    <a16:creationId xmlns:a16="http://schemas.microsoft.com/office/drawing/2014/main" id="{74EB286B-8D61-1560-8B62-B11A3F25F97A}"/>
                  </a:ext>
                </a:extLst>
              </p:cNvPr>
              <p:cNvCxnSpPr>
                <a:cxnSpLocks/>
              </p:cNvCxnSpPr>
              <p:nvPr/>
            </p:nvCxnSpPr>
            <p:spPr>
              <a:xfrm flipH="1">
                <a:off x="7973399" y="3440543"/>
                <a:ext cx="4248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F0A7F9FB-72D8-010B-D355-8820178B6773}"/>
                  </a:ext>
                </a:extLst>
              </p:cNvPr>
              <p:cNvSpPr txBox="1"/>
              <p:nvPr/>
            </p:nvSpPr>
            <p:spPr>
              <a:xfrm>
                <a:off x="7973569" y="3504615"/>
                <a:ext cx="2885265" cy="536494"/>
              </a:xfrm>
              <a:prstGeom prst="rect">
                <a:avLst/>
              </a:prstGeom>
              <a:noFill/>
            </p:spPr>
            <p:txBody>
              <a:bodyPr wrap="square" lIns="0" tIns="0" rIns="0" bIns="0" rtlCol="0" anchor="t">
                <a:spAutoFit/>
              </a:bodyPr>
              <a:lstStyle/>
              <a:p>
                <a:pPr marL="0" marR="0" lvl="0" indent="0"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endParaRPr>
              </a:p>
            </p:txBody>
          </p:sp>
        </p:grpSp>
        <p:grpSp>
          <p:nvGrpSpPr>
            <p:cNvPr id="27" name="组合 26">
              <a:extLst>
                <a:ext uri="{FF2B5EF4-FFF2-40B4-BE49-F238E27FC236}">
                  <a16:creationId xmlns:a16="http://schemas.microsoft.com/office/drawing/2014/main" id="{86298410-BC16-4153-EEBC-95C890BEF166}"/>
                </a:ext>
              </a:extLst>
            </p:cNvPr>
            <p:cNvGrpSpPr/>
            <p:nvPr/>
          </p:nvGrpSpPr>
          <p:grpSpPr>
            <a:xfrm>
              <a:off x="4680034" y="865198"/>
              <a:ext cx="2885265" cy="981441"/>
              <a:chOff x="4680034" y="974926"/>
              <a:chExt cx="2885265" cy="981441"/>
            </a:xfrm>
          </p:grpSpPr>
          <p:cxnSp>
            <p:nvCxnSpPr>
              <p:cNvPr id="33" name="直接连接符 32">
                <a:extLst>
                  <a:ext uri="{FF2B5EF4-FFF2-40B4-BE49-F238E27FC236}">
                    <a16:creationId xmlns:a16="http://schemas.microsoft.com/office/drawing/2014/main" id="{9DB72965-D10D-BDFA-AC0E-76AF1117E92B}"/>
                  </a:ext>
                </a:extLst>
              </p:cNvPr>
              <p:cNvCxnSpPr>
                <a:cxnSpLocks/>
              </p:cNvCxnSpPr>
              <p:nvPr/>
            </p:nvCxnSpPr>
            <p:spPr>
              <a:xfrm flipH="1">
                <a:off x="5910259" y="1354644"/>
                <a:ext cx="4248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081E072C-DE23-5985-3BA2-84F71E1B09D5}"/>
                  </a:ext>
                </a:extLst>
              </p:cNvPr>
              <p:cNvSpPr txBox="1"/>
              <p:nvPr/>
            </p:nvSpPr>
            <p:spPr>
              <a:xfrm>
                <a:off x="5353224" y="974926"/>
                <a:ext cx="1538884" cy="307777"/>
              </a:xfrm>
              <a:prstGeom prst="rect">
                <a:avLst/>
              </a:prstGeom>
              <a:noFill/>
            </p:spPr>
            <p:txBody>
              <a:bodyPr wrap="non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90A1BB">
                        <a:lumMod val="75000"/>
                      </a:srgbClr>
                    </a:solidFill>
                    <a:effectLst/>
                    <a:uLnTx/>
                    <a:uFillTx/>
                    <a:latin typeface="MiSans Semibold" panose="00000700000000000000" pitchFamily="2" charset="-122"/>
                    <a:ea typeface="MiSans Semibold" panose="00000700000000000000" pitchFamily="2" charset="-122"/>
                    <a:cs typeface="+mn-cs"/>
                  </a:rPr>
                  <a:t>请添加小标题</a:t>
                </a:r>
              </a:p>
            </p:txBody>
          </p:sp>
          <p:sp>
            <p:nvSpPr>
              <p:cNvPr id="38" name="文本框 37">
                <a:extLst>
                  <a:ext uri="{FF2B5EF4-FFF2-40B4-BE49-F238E27FC236}">
                    <a16:creationId xmlns:a16="http://schemas.microsoft.com/office/drawing/2014/main" id="{8FAD92DF-CDF6-FCD9-9DB3-D9DFEAE1E68B}"/>
                  </a:ext>
                </a:extLst>
              </p:cNvPr>
              <p:cNvSpPr txBox="1"/>
              <p:nvPr/>
            </p:nvSpPr>
            <p:spPr>
              <a:xfrm>
                <a:off x="4680034" y="1419873"/>
                <a:ext cx="2885265" cy="536494"/>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endParaRPr>
              </a:p>
            </p:txBody>
          </p:sp>
        </p:grpSp>
        <p:grpSp>
          <p:nvGrpSpPr>
            <p:cNvPr id="28" name="组合 27">
              <a:extLst>
                <a:ext uri="{FF2B5EF4-FFF2-40B4-BE49-F238E27FC236}">
                  <a16:creationId xmlns:a16="http://schemas.microsoft.com/office/drawing/2014/main" id="{B59C2F2D-0B92-E31E-63AE-8DA9953365D4}"/>
                </a:ext>
              </a:extLst>
            </p:cNvPr>
            <p:cNvGrpSpPr/>
            <p:nvPr/>
          </p:nvGrpSpPr>
          <p:grpSpPr>
            <a:xfrm>
              <a:off x="2033942" y="4560485"/>
              <a:ext cx="2900206" cy="981441"/>
              <a:chOff x="1231579" y="3015922"/>
              <a:chExt cx="2900206" cy="981441"/>
            </a:xfrm>
          </p:grpSpPr>
          <p:cxnSp>
            <p:nvCxnSpPr>
              <p:cNvPr id="30" name="直接连接符 29">
                <a:extLst>
                  <a:ext uri="{FF2B5EF4-FFF2-40B4-BE49-F238E27FC236}">
                    <a16:creationId xmlns:a16="http://schemas.microsoft.com/office/drawing/2014/main" id="{97511B65-D666-1265-BFB2-D727D73D905F}"/>
                  </a:ext>
                </a:extLst>
              </p:cNvPr>
              <p:cNvCxnSpPr>
                <a:cxnSpLocks/>
              </p:cNvCxnSpPr>
              <p:nvPr/>
            </p:nvCxnSpPr>
            <p:spPr>
              <a:xfrm flipH="1">
                <a:off x="3684090" y="3395640"/>
                <a:ext cx="4248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7E40A608-933D-F6CE-05EB-770D1038A176}"/>
                  </a:ext>
                </a:extLst>
              </p:cNvPr>
              <p:cNvSpPr txBox="1"/>
              <p:nvPr/>
            </p:nvSpPr>
            <p:spPr>
              <a:xfrm>
                <a:off x="2592901" y="3015922"/>
                <a:ext cx="1538884" cy="307777"/>
              </a:xfrm>
              <a:prstGeom prst="rect">
                <a:avLst/>
              </a:prstGeom>
              <a:noFill/>
            </p:spPr>
            <p:txBody>
              <a:bodyPr wrap="non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90A1BB">
                        <a:lumMod val="75000"/>
                      </a:srgbClr>
                    </a:solidFill>
                    <a:effectLst/>
                    <a:uLnTx/>
                    <a:uFillTx/>
                    <a:latin typeface="MiSans Semibold" panose="00000700000000000000" pitchFamily="2" charset="-122"/>
                    <a:ea typeface="MiSans Semibold" panose="00000700000000000000" pitchFamily="2" charset="-122"/>
                    <a:cs typeface="+mn-cs"/>
                  </a:rPr>
                  <a:t>请添加小标题</a:t>
                </a:r>
              </a:p>
            </p:txBody>
          </p:sp>
          <p:sp>
            <p:nvSpPr>
              <p:cNvPr id="32" name="文本框 31">
                <a:extLst>
                  <a:ext uri="{FF2B5EF4-FFF2-40B4-BE49-F238E27FC236}">
                    <a16:creationId xmlns:a16="http://schemas.microsoft.com/office/drawing/2014/main" id="{14FFD189-8937-F098-1458-1459D98C4A23}"/>
                  </a:ext>
                </a:extLst>
              </p:cNvPr>
              <p:cNvSpPr txBox="1"/>
              <p:nvPr/>
            </p:nvSpPr>
            <p:spPr>
              <a:xfrm>
                <a:off x="1231579" y="3460869"/>
                <a:ext cx="2885265" cy="536494"/>
              </a:xfrm>
              <a:prstGeom prst="rect">
                <a:avLst/>
              </a:prstGeom>
              <a:noFill/>
            </p:spPr>
            <p:txBody>
              <a:bodyPr wrap="square" lIns="0" tIns="0" rIns="0" bIns="0" rtlCol="0" anchor="t">
                <a:spAutoFit/>
              </a:bodyPr>
              <a:lstStyle/>
              <a:p>
                <a:pPr marL="0" marR="0" lvl="0" indent="0" algn="r" defTabSz="914400" rtl="0" eaLnBrk="1" fontAlgn="auto" latinLnBrk="0" hangingPunct="1">
                  <a:lnSpc>
                    <a:spcPct val="130000"/>
                  </a:lnSpc>
                  <a:spcBef>
                    <a:spcPts val="1800"/>
                  </a:spcBef>
                  <a:spcAft>
                    <a:spcPts val="1800"/>
                  </a:spcAft>
                  <a:buClrTx/>
                  <a:buSzTx/>
                  <a:buFontTx/>
                  <a:buNone/>
                  <a:tabLst/>
                  <a:defRPr/>
                </a:pPr>
                <a:r>
                  <a:rPr kumimoji="0" lang="zh-CN" altLang="en-US"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rPr>
                  <a:t>单击此处输入你的正文，文字是您思想的提炼请尽量言简意赅的阐述观点</a:t>
                </a:r>
                <a:endParaRPr kumimoji="0" lang="id-ID" altLang="zh-CN" sz="1400" b="0" i="0" u="none" strike="noStrike" kern="1200" cap="none" spc="0" normalizeH="0" baseline="0" noProof="0" dirty="0">
                  <a:ln>
                    <a:noFill/>
                  </a:ln>
                  <a:solidFill>
                    <a:srgbClr val="000000">
                      <a:lumMod val="75000"/>
                      <a:lumOff val="25000"/>
                    </a:srgbClr>
                  </a:solidFill>
                  <a:effectLst/>
                  <a:uLnTx/>
                  <a:uFillTx/>
                  <a:latin typeface="MiSans" panose="00000500000000000000" pitchFamily="2" charset="-122"/>
                  <a:ea typeface="+mn-ea"/>
                  <a:cs typeface="+mn-ea"/>
                  <a:sym typeface="+mn-lt"/>
                </a:endParaRPr>
              </a:p>
            </p:txBody>
          </p:sp>
        </p:grpSp>
        <p:sp>
          <p:nvSpPr>
            <p:cNvPr id="29" name="任意多边形: 形状 28">
              <a:extLst>
                <a:ext uri="{FF2B5EF4-FFF2-40B4-BE49-F238E27FC236}">
                  <a16:creationId xmlns:a16="http://schemas.microsoft.com/office/drawing/2014/main" id="{EB789144-828D-18F2-7DEA-A1399E8D458F}"/>
                </a:ext>
              </a:extLst>
            </p:cNvPr>
            <p:cNvSpPr/>
            <p:nvPr/>
          </p:nvSpPr>
          <p:spPr>
            <a:xfrm>
              <a:off x="5694516" y="3253397"/>
              <a:ext cx="856300" cy="636099"/>
            </a:xfrm>
            <a:custGeom>
              <a:avLst/>
              <a:gdLst>
                <a:gd name="connsiteX0" fmla="*/ 387040 w 681631"/>
                <a:gd name="connsiteY0" fmla="*/ 518313 h 600649"/>
                <a:gd name="connsiteX1" fmla="*/ 398517 w 681631"/>
                <a:gd name="connsiteY1" fmla="*/ 518313 h 600649"/>
                <a:gd name="connsiteX2" fmla="*/ 444756 w 681631"/>
                <a:gd name="connsiteY2" fmla="*/ 564876 h 600649"/>
                <a:gd name="connsiteX3" fmla="*/ 444802 w 681631"/>
                <a:gd name="connsiteY3" fmla="*/ 564923 h 600649"/>
                <a:gd name="connsiteX4" fmla="*/ 444756 w 681631"/>
                <a:gd name="connsiteY4" fmla="*/ 576353 h 600649"/>
                <a:gd name="connsiteX5" fmla="*/ 428589 w 681631"/>
                <a:gd name="connsiteY5" fmla="*/ 592520 h 600649"/>
                <a:gd name="connsiteX6" fmla="*/ 423738 w 681631"/>
                <a:gd name="connsiteY6" fmla="*/ 594784 h 600649"/>
                <a:gd name="connsiteX7" fmla="*/ 373460 w 681631"/>
                <a:gd name="connsiteY7" fmla="*/ 600604 h 600649"/>
                <a:gd name="connsiteX8" fmla="*/ 371930 w 681631"/>
                <a:gd name="connsiteY8" fmla="*/ 600619 h 600649"/>
                <a:gd name="connsiteX9" fmla="*/ 364567 w 681631"/>
                <a:gd name="connsiteY9" fmla="*/ 591873 h 600649"/>
                <a:gd name="connsiteX10" fmla="*/ 368609 w 681631"/>
                <a:gd name="connsiteY10" fmla="*/ 539655 h 600649"/>
                <a:gd name="connsiteX11" fmla="*/ 370873 w 681631"/>
                <a:gd name="connsiteY11" fmla="*/ 534480 h 600649"/>
                <a:gd name="connsiteX12" fmla="*/ 121255 w 681631"/>
                <a:gd name="connsiteY12" fmla="*/ 376529 h 600649"/>
                <a:gd name="connsiteX13" fmla="*/ 412261 w 681631"/>
                <a:gd name="connsiteY13" fmla="*/ 376529 h 600649"/>
                <a:gd name="connsiteX14" fmla="*/ 432469 w 681631"/>
                <a:gd name="connsiteY14" fmla="*/ 396739 h 600649"/>
                <a:gd name="connsiteX15" fmla="*/ 412261 w 681631"/>
                <a:gd name="connsiteY15" fmla="*/ 416947 h 600649"/>
                <a:gd name="connsiteX16" fmla="*/ 121255 w 681631"/>
                <a:gd name="connsiteY16" fmla="*/ 416947 h 600649"/>
                <a:gd name="connsiteX17" fmla="*/ 101045 w 681631"/>
                <a:gd name="connsiteY17" fmla="*/ 396739 h 600649"/>
                <a:gd name="connsiteX18" fmla="*/ 121255 w 681631"/>
                <a:gd name="connsiteY18" fmla="*/ 376529 h 600649"/>
                <a:gd name="connsiteX19" fmla="*/ 557600 w 681631"/>
                <a:gd name="connsiteY19" fmla="*/ 347106 h 600649"/>
                <a:gd name="connsiteX20" fmla="*/ 569079 w 681631"/>
                <a:gd name="connsiteY20" fmla="*/ 347106 h 600649"/>
                <a:gd name="connsiteX21" fmla="*/ 615479 w 681631"/>
                <a:gd name="connsiteY21" fmla="*/ 393504 h 600649"/>
                <a:gd name="connsiteX22" fmla="*/ 615318 w 681631"/>
                <a:gd name="connsiteY22" fmla="*/ 404822 h 600649"/>
                <a:gd name="connsiteX23" fmla="*/ 485982 w 681631"/>
                <a:gd name="connsiteY23" fmla="*/ 534157 h 600649"/>
                <a:gd name="connsiteX24" fmla="*/ 485634 w 681631"/>
                <a:gd name="connsiteY24" fmla="*/ 534514 h 600649"/>
                <a:gd name="connsiteX25" fmla="*/ 474664 w 681631"/>
                <a:gd name="connsiteY25" fmla="*/ 534157 h 600649"/>
                <a:gd name="connsiteX26" fmla="*/ 428265 w 681631"/>
                <a:gd name="connsiteY26" fmla="*/ 487758 h 600649"/>
                <a:gd name="connsiteX27" fmla="*/ 427918 w 681631"/>
                <a:gd name="connsiteY27" fmla="*/ 487403 h 600649"/>
                <a:gd name="connsiteX28" fmla="*/ 428265 w 681631"/>
                <a:gd name="connsiteY28" fmla="*/ 476442 h 600649"/>
                <a:gd name="connsiteX29" fmla="*/ 282925 w 681631"/>
                <a:gd name="connsiteY29" fmla="*/ 295047 h 600649"/>
                <a:gd name="connsiteX30" fmla="*/ 476928 w 681631"/>
                <a:gd name="connsiteY30" fmla="*/ 295047 h 600649"/>
                <a:gd name="connsiteX31" fmla="*/ 497137 w 681631"/>
                <a:gd name="connsiteY31" fmla="*/ 315257 h 600649"/>
                <a:gd name="connsiteX32" fmla="*/ 476928 w 681631"/>
                <a:gd name="connsiteY32" fmla="*/ 335466 h 600649"/>
                <a:gd name="connsiteX33" fmla="*/ 282925 w 681631"/>
                <a:gd name="connsiteY33" fmla="*/ 335466 h 600649"/>
                <a:gd name="connsiteX34" fmla="*/ 262715 w 681631"/>
                <a:gd name="connsiteY34" fmla="*/ 315257 h 600649"/>
                <a:gd name="connsiteX35" fmla="*/ 282925 w 681631"/>
                <a:gd name="connsiteY35" fmla="*/ 295047 h 600649"/>
                <a:gd name="connsiteX36" fmla="*/ 621184 w 681631"/>
                <a:gd name="connsiteY36" fmla="*/ 283197 h 600649"/>
                <a:gd name="connsiteX37" fmla="*/ 632615 w 681631"/>
                <a:gd name="connsiteY37" fmla="*/ 283246 h 600649"/>
                <a:gd name="connsiteX38" fmla="*/ 679015 w 681631"/>
                <a:gd name="connsiteY38" fmla="*/ 329646 h 600649"/>
                <a:gd name="connsiteX39" fmla="*/ 679339 w 681631"/>
                <a:gd name="connsiteY39" fmla="*/ 329646 h 600649"/>
                <a:gd name="connsiteX40" fmla="*/ 679680 w 681631"/>
                <a:gd name="connsiteY40" fmla="*/ 330000 h 600649"/>
                <a:gd name="connsiteX41" fmla="*/ 679015 w 681631"/>
                <a:gd name="connsiteY41" fmla="*/ 340962 h 600649"/>
                <a:gd name="connsiteX42" fmla="*/ 654602 w 681631"/>
                <a:gd name="connsiteY42" fmla="*/ 365374 h 600649"/>
                <a:gd name="connsiteX43" fmla="*/ 654256 w 681631"/>
                <a:gd name="connsiteY43" fmla="*/ 365731 h 600649"/>
                <a:gd name="connsiteX44" fmla="*/ 643286 w 681631"/>
                <a:gd name="connsiteY44" fmla="*/ 365374 h 600649"/>
                <a:gd name="connsiteX45" fmla="*/ 596887 w 681631"/>
                <a:gd name="connsiteY45" fmla="*/ 318974 h 600649"/>
                <a:gd name="connsiteX46" fmla="*/ 596539 w 681631"/>
                <a:gd name="connsiteY46" fmla="*/ 318620 h 600649"/>
                <a:gd name="connsiteX47" fmla="*/ 596887 w 681631"/>
                <a:gd name="connsiteY47" fmla="*/ 307658 h 600649"/>
                <a:gd name="connsiteX48" fmla="*/ 621138 w 681631"/>
                <a:gd name="connsiteY48" fmla="*/ 283246 h 600649"/>
                <a:gd name="connsiteX49" fmla="*/ 621184 w 681631"/>
                <a:gd name="connsiteY49" fmla="*/ 283197 h 600649"/>
                <a:gd name="connsiteX50" fmla="*/ 476928 w 681631"/>
                <a:gd name="connsiteY50" fmla="*/ 214212 h 600649"/>
                <a:gd name="connsiteX51" fmla="*/ 477584 w 681631"/>
                <a:gd name="connsiteY51" fmla="*/ 214229 h 600649"/>
                <a:gd name="connsiteX52" fmla="*/ 497137 w 681631"/>
                <a:gd name="connsiteY52" fmla="*/ 235069 h 600649"/>
                <a:gd name="connsiteX53" fmla="*/ 476928 w 681631"/>
                <a:gd name="connsiteY53" fmla="*/ 255277 h 600649"/>
                <a:gd name="connsiteX54" fmla="*/ 282925 w 681631"/>
                <a:gd name="connsiteY54" fmla="*/ 255277 h 600649"/>
                <a:gd name="connsiteX55" fmla="*/ 262715 w 681631"/>
                <a:gd name="connsiteY55" fmla="*/ 235069 h 600649"/>
                <a:gd name="connsiteX56" fmla="*/ 282925 w 681631"/>
                <a:gd name="connsiteY56" fmla="*/ 214859 h 600649"/>
                <a:gd name="connsiteX57" fmla="*/ 476928 w 681631"/>
                <a:gd name="connsiteY57" fmla="*/ 214859 h 600649"/>
                <a:gd name="connsiteX58" fmla="*/ 129338 w 681631"/>
                <a:gd name="connsiteY58" fmla="*/ 210171 h 600649"/>
                <a:gd name="connsiteX59" fmla="*/ 194005 w 681631"/>
                <a:gd name="connsiteY59" fmla="*/ 210171 h 600649"/>
                <a:gd name="connsiteX60" fmla="*/ 210172 w 681631"/>
                <a:gd name="connsiteY60" fmla="*/ 226338 h 600649"/>
                <a:gd name="connsiteX61" fmla="*/ 210172 w 681631"/>
                <a:gd name="connsiteY61" fmla="*/ 307173 h 600649"/>
                <a:gd name="connsiteX62" fmla="*/ 194005 w 681631"/>
                <a:gd name="connsiteY62" fmla="*/ 323340 h 600649"/>
                <a:gd name="connsiteX63" fmla="*/ 129338 w 681631"/>
                <a:gd name="connsiteY63" fmla="*/ 323340 h 600649"/>
                <a:gd name="connsiteX64" fmla="*/ 113171 w 681631"/>
                <a:gd name="connsiteY64" fmla="*/ 307173 h 600649"/>
                <a:gd name="connsiteX65" fmla="*/ 113171 w 681631"/>
                <a:gd name="connsiteY65" fmla="*/ 226338 h 600649"/>
                <a:gd name="connsiteX66" fmla="*/ 129338 w 681631"/>
                <a:gd name="connsiteY66" fmla="*/ 210171 h 600649"/>
                <a:gd name="connsiteX67" fmla="*/ 194004 w 681631"/>
                <a:gd name="connsiteY67" fmla="*/ 56585 h 600649"/>
                <a:gd name="connsiteX68" fmla="*/ 169755 w 681631"/>
                <a:gd name="connsiteY68" fmla="*/ 80835 h 600649"/>
                <a:gd name="connsiteX69" fmla="*/ 194004 w 681631"/>
                <a:gd name="connsiteY69" fmla="*/ 105086 h 600649"/>
                <a:gd name="connsiteX70" fmla="*/ 258672 w 681631"/>
                <a:gd name="connsiteY70" fmla="*/ 105086 h 600649"/>
                <a:gd name="connsiteX71" fmla="*/ 282924 w 681631"/>
                <a:gd name="connsiteY71" fmla="*/ 80835 h 600649"/>
                <a:gd name="connsiteX72" fmla="*/ 258672 w 681631"/>
                <a:gd name="connsiteY72" fmla="*/ 56585 h 600649"/>
                <a:gd name="connsiteX73" fmla="*/ 97002 w 681631"/>
                <a:gd name="connsiteY73" fmla="*/ 48501 h 600649"/>
                <a:gd name="connsiteX74" fmla="*/ 64668 w 681631"/>
                <a:gd name="connsiteY74" fmla="*/ 80835 h 600649"/>
                <a:gd name="connsiteX75" fmla="*/ 97002 w 681631"/>
                <a:gd name="connsiteY75" fmla="*/ 113169 h 600649"/>
                <a:gd name="connsiteX76" fmla="*/ 129336 w 681631"/>
                <a:gd name="connsiteY76" fmla="*/ 80835 h 600649"/>
                <a:gd name="connsiteX77" fmla="*/ 97002 w 681631"/>
                <a:gd name="connsiteY77" fmla="*/ 48501 h 600649"/>
                <a:gd name="connsiteX78" fmla="*/ 64668 w 681631"/>
                <a:gd name="connsiteY78" fmla="*/ 0 h 600649"/>
                <a:gd name="connsiteX79" fmla="*/ 517344 w 681631"/>
                <a:gd name="connsiteY79" fmla="*/ 0 h 600649"/>
                <a:gd name="connsiteX80" fmla="*/ 582012 w 681631"/>
                <a:gd name="connsiteY80" fmla="*/ 64668 h 600649"/>
                <a:gd name="connsiteX81" fmla="*/ 582012 w 681631"/>
                <a:gd name="connsiteY81" fmla="*/ 265624 h 600649"/>
                <a:gd name="connsiteX82" fmla="*/ 517344 w 681631"/>
                <a:gd name="connsiteY82" fmla="*/ 330292 h 600649"/>
                <a:gd name="connsiteX83" fmla="*/ 517344 w 681631"/>
                <a:gd name="connsiteY83" fmla="*/ 177837 h 600649"/>
                <a:gd name="connsiteX84" fmla="*/ 501177 w 681631"/>
                <a:gd name="connsiteY84" fmla="*/ 161670 h 600649"/>
                <a:gd name="connsiteX85" fmla="*/ 80835 w 681631"/>
                <a:gd name="connsiteY85" fmla="*/ 161670 h 600649"/>
                <a:gd name="connsiteX86" fmla="*/ 64668 w 681631"/>
                <a:gd name="connsiteY86" fmla="*/ 177837 h 600649"/>
                <a:gd name="connsiteX87" fmla="*/ 64668 w 681631"/>
                <a:gd name="connsiteY87" fmla="*/ 452676 h 600649"/>
                <a:gd name="connsiteX88" fmla="*/ 80835 w 681631"/>
                <a:gd name="connsiteY88" fmla="*/ 468843 h 600649"/>
                <a:gd name="connsiteX89" fmla="*/ 378793 w 681631"/>
                <a:gd name="connsiteY89" fmla="*/ 468843 h 600649"/>
                <a:gd name="connsiteX90" fmla="*/ 364081 w 681631"/>
                <a:gd name="connsiteY90" fmla="*/ 483392 h 600649"/>
                <a:gd name="connsiteX91" fmla="*/ 341933 w 681631"/>
                <a:gd name="connsiteY91" fmla="*/ 505542 h 600649"/>
                <a:gd name="connsiteX92" fmla="*/ 328514 w 681631"/>
                <a:gd name="connsiteY92" fmla="*/ 533511 h 600649"/>
                <a:gd name="connsiteX93" fmla="*/ 64668 w 681631"/>
                <a:gd name="connsiteY93" fmla="*/ 533511 h 600649"/>
                <a:gd name="connsiteX94" fmla="*/ 0 w 681631"/>
                <a:gd name="connsiteY94" fmla="*/ 468843 h 600649"/>
                <a:gd name="connsiteX95" fmla="*/ 0 w 681631"/>
                <a:gd name="connsiteY95" fmla="*/ 64668 h 600649"/>
                <a:gd name="connsiteX96" fmla="*/ 64668 w 681631"/>
                <a:gd name="connsiteY96" fmla="*/ 0 h 6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1631" h="600649">
                  <a:moveTo>
                    <a:pt x="387040" y="518313"/>
                  </a:moveTo>
                  <a:cubicBezTo>
                    <a:pt x="390238" y="515210"/>
                    <a:pt x="395320" y="515210"/>
                    <a:pt x="398517" y="518313"/>
                  </a:cubicBezTo>
                  <a:lnTo>
                    <a:pt x="444756" y="564876"/>
                  </a:lnTo>
                  <a:cubicBezTo>
                    <a:pt x="444771" y="564891"/>
                    <a:pt x="444786" y="564906"/>
                    <a:pt x="444802" y="564923"/>
                  </a:cubicBezTo>
                  <a:cubicBezTo>
                    <a:pt x="447947" y="568092"/>
                    <a:pt x="447926" y="573216"/>
                    <a:pt x="444756" y="576353"/>
                  </a:cubicBezTo>
                  <a:lnTo>
                    <a:pt x="428589" y="592520"/>
                  </a:lnTo>
                  <a:cubicBezTo>
                    <a:pt x="427283" y="593813"/>
                    <a:pt x="425569" y="594623"/>
                    <a:pt x="423738" y="594784"/>
                  </a:cubicBezTo>
                  <a:lnTo>
                    <a:pt x="373460" y="600604"/>
                  </a:lnTo>
                  <a:cubicBezTo>
                    <a:pt x="372951" y="600652"/>
                    <a:pt x="372438" y="600669"/>
                    <a:pt x="371930" y="600619"/>
                  </a:cubicBezTo>
                  <a:cubicBezTo>
                    <a:pt x="367482" y="600232"/>
                    <a:pt x="364186" y="596320"/>
                    <a:pt x="364567" y="591873"/>
                  </a:cubicBezTo>
                  <a:lnTo>
                    <a:pt x="368609" y="539655"/>
                  </a:lnTo>
                  <a:cubicBezTo>
                    <a:pt x="368636" y="537698"/>
                    <a:pt x="369452" y="535822"/>
                    <a:pt x="370873" y="534480"/>
                  </a:cubicBezTo>
                  <a:close/>
                  <a:moveTo>
                    <a:pt x="121255" y="376529"/>
                  </a:moveTo>
                  <a:lnTo>
                    <a:pt x="412261" y="376529"/>
                  </a:lnTo>
                  <a:cubicBezTo>
                    <a:pt x="423422" y="376529"/>
                    <a:pt x="432469" y="385582"/>
                    <a:pt x="432469" y="396739"/>
                  </a:cubicBezTo>
                  <a:cubicBezTo>
                    <a:pt x="432469" y="407894"/>
                    <a:pt x="423422" y="416947"/>
                    <a:pt x="412261" y="416947"/>
                  </a:cubicBezTo>
                  <a:lnTo>
                    <a:pt x="121255" y="416947"/>
                  </a:lnTo>
                  <a:cubicBezTo>
                    <a:pt x="110093" y="416947"/>
                    <a:pt x="101045" y="407894"/>
                    <a:pt x="101045" y="396739"/>
                  </a:cubicBezTo>
                  <a:cubicBezTo>
                    <a:pt x="101045" y="385582"/>
                    <a:pt x="110093" y="376529"/>
                    <a:pt x="121255" y="376529"/>
                  </a:cubicBezTo>
                  <a:close/>
                  <a:moveTo>
                    <a:pt x="557600" y="347106"/>
                  </a:moveTo>
                  <a:cubicBezTo>
                    <a:pt x="560798" y="344001"/>
                    <a:pt x="565882" y="344001"/>
                    <a:pt x="569079" y="347106"/>
                  </a:cubicBezTo>
                  <a:lnTo>
                    <a:pt x="615479" y="393504"/>
                  </a:lnTo>
                  <a:cubicBezTo>
                    <a:pt x="618431" y="396722"/>
                    <a:pt x="618359" y="401685"/>
                    <a:pt x="615318" y="404822"/>
                  </a:cubicBezTo>
                  <a:lnTo>
                    <a:pt x="485982" y="534157"/>
                  </a:lnTo>
                  <a:cubicBezTo>
                    <a:pt x="485870" y="534271"/>
                    <a:pt x="485753" y="534400"/>
                    <a:pt x="485634" y="534514"/>
                  </a:cubicBezTo>
                  <a:cubicBezTo>
                    <a:pt x="482509" y="537440"/>
                    <a:pt x="477597" y="537277"/>
                    <a:pt x="474664" y="534157"/>
                  </a:cubicBezTo>
                  <a:lnTo>
                    <a:pt x="428265" y="487758"/>
                  </a:lnTo>
                  <a:cubicBezTo>
                    <a:pt x="428146" y="487646"/>
                    <a:pt x="428029" y="487532"/>
                    <a:pt x="427918" y="487403"/>
                  </a:cubicBezTo>
                  <a:cubicBezTo>
                    <a:pt x="424985" y="484282"/>
                    <a:pt x="425140" y="479368"/>
                    <a:pt x="428265" y="476442"/>
                  </a:cubicBezTo>
                  <a:close/>
                  <a:moveTo>
                    <a:pt x="282925" y="295047"/>
                  </a:moveTo>
                  <a:lnTo>
                    <a:pt x="476928" y="295047"/>
                  </a:lnTo>
                  <a:cubicBezTo>
                    <a:pt x="488090" y="295047"/>
                    <a:pt x="497137" y="304101"/>
                    <a:pt x="497137" y="315257"/>
                  </a:cubicBezTo>
                  <a:cubicBezTo>
                    <a:pt x="497137" y="326412"/>
                    <a:pt x="488090" y="335466"/>
                    <a:pt x="476928" y="335466"/>
                  </a:cubicBezTo>
                  <a:lnTo>
                    <a:pt x="282925" y="335466"/>
                  </a:lnTo>
                  <a:cubicBezTo>
                    <a:pt x="271763" y="335466"/>
                    <a:pt x="262715" y="326412"/>
                    <a:pt x="262715" y="315257"/>
                  </a:cubicBezTo>
                  <a:cubicBezTo>
                    <a:pt x="262715" y="304101"/>
                    <a:pt x="271763" y="295047"/>
                    <a:pt x="282925" y="295047"/>
                  </a:cubicBezTo>
                  <a:close/>
                  <a:moveTo>
                    <a:pt x="621184" y="283197"/>
                  </a:moveTo>
                  <a:cubicBezTo>
                    <a:pt x="624354" y="280062"/>
                    <a:pt x="629472" y="280077"/>
                    <a:pt x="632615" y="283246"/>
                  </a:cubicBezTo>
                  <a:lnTo>
                    <a:pt x="679015" y="329646"/>
                  </a:lnTo>
                  <a:lnTo>
                    <a:pt x="679339" y="329646"/>
                  </a:lnTo>
                  <a:cubicBezTo>
                    <a:pt x="679456" y="329758"/>
                    <a:pt x="679572" y="329888"/>
                    <a:pt x="679680" y="330000"/>
                  </a:cubicBezTo>
                  <a:cubicBezTo>
                    <a:pt x="682522" y="333218"/>
                    <a:pt x="682225" y="338117"/>
                    <a:pt x="679015" y="340962"/>
                  </a:cubicBezTo>
                  <a:lnTo>
                    <a:pt x="654602" y="365374"/>
                  </a:lnTo>
                  <a:cubicBezTo>
                    <a:pt x="654492" y="365488"/>
                    <a:pt x="654375" y="365617"/>
                    <a:pt x="654256" y="365731"/>
                  </a:cubicBezTo>
                  <a:cubicBezTo>
                    <a:pt x="651130" y="368657"/>
                    <a:pt x="646219" y="368494"/>
                    <a:pt x="643286" y="365374"/>
                  </a:cubicBezTo>
                  <a:lnTo>
                    <a:pt x="596887" y="318974"/>
                  </a:lnTo>
                  <a:cubicBezTo>
                    <a:pt x="596768" y="318862"/>
                    <a:pt x="596651" y="318749"/>
                    <a:pt x="596539" y="318620"/>
                  </a:cubicBezTo>
                  <a:cubicBezTo>
                    <a:pt x="593606" y="315498"/>
                    <a:pt x="593762" y="310585"/>
                    <a:pt x="596887" y="307658"/>
                  </a:cubicBezTo>
                  <a:lnTo>
                    <a:pt x="621138" y="283246"/>
                  </a:lnTo>
                  <a:cubicBezTo>
                    <a:pt x="621153" y="283231"/>
                    <a:pt x="621169" y="283214"/>
                    <a:pt x="621184" y="283197"/>
                  </a:cubicBezTo>
                  <a:close/>
                  <a:moveTo>
                    <a:pt x="476928" y="214212"/>
                  </a:moveTo>
                  <a:cubicBezTo>
                    <a:pt x="477147" y="214212"/>
                    <a:pt x="477366" y="214212"/>
                    <a:pt x="477584" y="214229"/>
                  </a:cubicBezTo>
                  <a:cubicBezTo>
                    <a:pt x="488740" y="214584"/>
                    <a:pt x="497493" y="223913"/>
                    <a:pt x="497137" y="235069"/>
                  </a:cubicBezTo>
                  <a:cubicBezTo>
                    <a:pt x="497137" y="246224"/>
                    <a:pt x="488090" y="255277"/>
                    <a:pt x="476928" y="255277"/>
                  </a:cubicBezTo>
                  <a:lnTo>
                    <a:pt x="282925" y="255277"/>
                  </a:lnTo>
                  <a:cubicBezTo>
                    <a:pt x="271763" y="255277"/>
                    <a:pt x="262715" y="246224"/>
                    <a:pt x="262715" y="235069"/>
                  </a:cubicBezTo>
                  <a:cubicBezTo>
                    <a:pt x="262715" y="223913"/>
                    <a:pt x="271763" y="214859"/>
                    <a:pt x="282925" y="214859"/>
                  </a:cubicBezTo>
                  <a:lnTo>
                    <a:pt x="476928" y="214859"/>
                  </a:lnTo>
                  <a:close/>
                  <a:moveTo>
                    <a:pt x="129338" y="210171"/>
                  </a:moveTo>
                  <a:lnTo>
                    <a:pt x="194005" y="210171"/>
                  </a:lnTo>
                  <a:cubicBezTo>
                    <a:pt x="202935" y="210171"/>
                    <a:pt x="210172" y="217414"/>
                    <a:pt x="210172" y="226338"/>
                  </a:cubicBezTo>
                  <a:lnTo>
                    <a:pt x="210172" y="307173"/>
                  </a:lnTo>
                  <a:cubicBezTo>
                    <a:pt x="210172" y="316098"/>
                    <a:pt x="202935" y="323340"/>
                    <a:pt x="194005" y="323340"/>
                  </a:cubicBezTo>
                  <a:lnTo>
                    <a:pt x="129338" y="323340"/>
                  </a:lnTo>
                  <a:cubicBezTo>
                    <a:pt x="120408" y="323340"/>
                    <a:pt x="113171" y="316098"/>
                    <a:pt x="113171" y="307173"/>
                  </a:cubicBezTo>
                  <a:lnTo>
                    <a:pt x="113171" y="226338"/>
                  </a:lnTo>
                  <a:cubicBezTo>
                    <a:pt x="113171" y="217414"/>
                    <a:pt x="120408" y="210171"/>
                    <a:pt x="129338" y="210171"/>
                  </a:cubicBezTo>
                  <a:close/>
                  <a:moveTo>
                    <a:pt x="194004" y="56585"/>
                  </a:moveTo>
                  <a:cubicBezTo>
                    <a:pt x="180612" y="56585"/>
                    <a:pt x="169755" y="67448"/>
                    <a:pt x="169755" y="80835"/>
                  </a:cubicBezTo>
                  <a:cubicBezTo>
                    <a:pt x="169755" y="94222"/>
                    <a:pt x="180612" y="105086"/>
                    <a:pt x="194004" y="105086"/>
                  </a:cubicBezTo>
                  <a:lnTo>
                    <a:pt x="258672" y="105086"/>
                  </a:lnTo>
                  <a:cubicBezTo>
                    <a:pt x="272066" y="105086"/>
                    <a:pt x="282924" y="94222"/>
                    <a:pt x="282924" y="80835"/>
                  </a:cubicBezTo>
                  <a:cubicBezTo>
                    <a:pt x="282924" y="67448"/>
                    <a:pt x="272066" y="56585"/>
                    <a:pt x="258672" y="56585"/>
                  </a:cubicBezTo>
                  <a:close/>
                  <a:moveTo>
                    <a:pt x="97002" y="48501"/>
                  </a:moveTo>
                  <a:cubicBezTo>
                    <a:pt x="79145" y="48501"/>
                    <a:pt x="64668" y="62971"/>
                    <a:pt x="64668" y="80835"/>
                  </a:cubicBezTo>
                  <a:cubicBezTo>
                    <a:pt x="64668" y="98699"/>
                    <a:pt x="79145" y="113169"/>
                    <a:pt x="97002" y="113169"/>
                  </a:cubicBezTo>
                  <a:cubicBezTo>
                    <a:pt x="114860" y="113169"/>
                    <a:pt x="129336" y="98699"/>
                    <a:pt x="129336" y="80835"/>
                  </a:cubicBezTo>
                  <a:cubicBezTo>
                    <a:pt x="129336" y="62971"/>
                    <a:pt x="114860" y="48501"/>
                    <a:pt x="97002" y="48501"/>
                  </a:cubicBezTo>
                  <a:close/>
                  <a:moveTo>
                    <a:pt x="64668" y="0"/>
                  </a:moveTo>
                  <a:lnTo>
                    <a:pt x="517344" y="0"/>
                  </a:lnTo>
                  <a:cubicBezTo>
                    <a:pt x="553059" y="0"/>
                    <a:pt x="582012" y="28955"/>
                    <a:pt x="582012" y="64668"/>
                  </a:cubicBezTo>
                  <a:lnTo>
                    <a:pt x="582012" y="265624"/>
                  </a:lnTo>
                  <a:lnTo>
                    <a:pt x="517344" y="330292"/>
                  </a:lnTo>
                  <a:lnTo>
                    <a:pt x="517344" y="177837"/>
                  </a:lnTo>
                  <a:cubicBezTo>
                    <a:pt x="517344" y="168912"/>
                    <a:pt x="510107" y="161670"/>
                    <a:pt x="501177" y="161670"/>
                  </a:cubicBezTo>
                  <a:lnTo>
                    <a:pt x="80835" y="161670"/>
                  </a:lnTo>
                  <a:cubicBezTo>
                    <a:pt x="71906" y="161670"/>
                    <a:pt x="64668" y="168912"/>
                    <a:pt x="64668" y="177837"/>
                  </a:cubicBezTo>
                  <a:lnTo>
                    <a:pt x="64668" y="452676"/>
                  </a:lnTo>
                  <a:cubicBezTo>
                    <a:pt x="64668" y="461600"/>
                    <a:pt x="71906" y="468843"/>
                    <a:pt x="80835" y="468843"/>
                  </a:cubicBezTo>
                  <a:lnTo>
                    <a:pt x="378793" y="468843"/>
                  </a:lnTo>
                  <a:lnTo>
                    <a:pt x="364081" y="483392"/>
                  </a:lnTo>
                  <a:lnTo>
                    <a:pt x="341933" y="505542"/>
                  </a:lnTo>
                  <a:cubicBezTo>
                    <a:pt x="334519" y="513140"/>
                    <a:pt x="329804" y="522970"/>
                    <a:pt x="328514" y="533511"/>
                  </a:cubicBezTo>
                  <a:lnTo>
                    <a:pt x="64668" y="533511"/>
                  </a:lnTo>
                  <a:cubicBezTo>
                    <a:pt x="28953" y="533511"/>
                    <a:pt x="0" y="504556"/>
                    <a:pt x="0" y="468843"/>
                  </a:cubicBezTo>
                  <a:lnTo>
                    <a:pt x="0" y="64668"/>
                  </a:lnTo>
                  <a:cubicBezTo>
                    <a:pt x="0" y="28955"/>
                    <a:pt x="28953" y="0"/>
                    <a:pt x="6466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20354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573E2CD4-6C89-2EA3-A1E0-40A261797C10}"/>
              </a:ext>
            </a:extLst>
          </p:cNvPr>
          <p:cNvSpPr/>
          <p:nvPr/>
        </p:nvSpPr>
        <p:spPr>
          <a:xfrm>
            <a:off x="979222" y="2360134"/>
            <a:ext cx="10233553" cy="3420000"/>
          </a:xfrm>
          <a:prstGeom prst="roundRect">
            <a:avLst>
              <a:gd name="adj" fmla="val 0"/>
            </a:avLst>
          </a:prstGeom>
          <a:solidFill>
            <a:schemeClr val="accent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p>
        </p:txBody>
      </p:sp>
      <p:pic>
        <p:nvPicPr>
          <p:cNvPr id="8" name="图片 7" descr="卡通画&#10;&#10;中度可信度描述已自动生成">
            <a:extLst>
              <a:ext uri="{FF2B5EF4-FFF2-40B4-BE49-F238E27FC236}">
                <a16:creationId xmlns:a16="http://schemas.microsoft.com/office/drawing/2014/main" id="{AF9906C8-8F00-9A11-8A76-09CCA1AB2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9" name="文本框 8">
            <a:extLst>
              <a:ext uri="{FF2B5EF4-FFF2-40B4-BE49-F238E27FC236}">
                <a16:creationId xmlns:a16="http://schemas.microsoft.com/office/drawing/2014/main" id="{7D61BE85-2FA6-30EB-6597-A60197E8D291}"/>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工作完成情况</a:t>
            </a:r>
          </a:p>
        </p:txBody>
      </p:sp>
      <p:sp>
        <p:nvSpPr>
          <p:cNvPr id="20" name="文本框 19">
            <a:extLst>
              <a:ext uri="{FF2B5EF4-FFF2-40B4-BE49-F238E27FC236}">
                <a16:creationId xmlns:a16="http://schemas.microsoft.com/office/drawing/2014/main" id="{D0F03372-4AA3-31AE-19A9-52A8A2DB8178}"/>
              </a:ext>
            </a:extLst>
          </p:cNvPr>
          <p:cNvSpPr txBox="1"/>
          <p:nvPr/>
        </p:nvSpPr>
        <p:spPr>
          <a:xfrm>
            <a:off x="1662000" y="3681757"/>
            <a:ext cx="2096212" cy="369332"/>
          </a:xfrm>
          <a:prstGeom prst="rect">
            <a:avLst/>
          </a:prstGeom>
          <a:noFill/>
          <a:effectLst/>
        </p:spPr>
        <p:txBody>
          <a:bodyPr wrap="square" lIns="0" tIns="0" rIns="0" bIns="0">
            <a:spAutoFit/>
          </a:bodyPr>
          <a:lstStyle/>
          <a:p>
            <a:pPr algn="ctr"/>
            <a:r>
              <a:rPr lang="zh-CN" altLang="en-US" sz="2400" dirty="0">
                <a:solidFill>
                  <a:schemeClr val="bg1"/>
                </a:solidFill>
                <a:latin typeface="+mj-ea"/>
                <a:ea typeface="+mj-ea"/>
              </a:rPr>
              <a:t>请添加小标题</a:t>
            </a:r>
          </a:p>
        </p:txBody>
      </p:sp>
      <p:sp>
        <p:nvSpPr>
          <p:cNvPr id="36" name="gaoding-15">
            <a:extLst>
              <a:ext uri="{FF2B5EF4-FFF2-40B4-BE49-F238E27FC236}">
                <a16:creationId xmlns:a16="http://schemas.microsoft.com/office/drawing/2014/main" id="{39A0EB46-3C3F-84F9-8FFD-541DBFB0CE3D}"/>
              </a:ext>
            </a:extLst>
          </p:cNvPr>
          <p:cNvSpPr txBox="1"/>
          <p:nvPr/>
        </p:nvSpPr>
        <p:spPr>
          <a:xfrm>
            <a:off x="1346862" y="4083692"/>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bg1"/>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sp>
        <p:nvSpPr>
          <p:cNvPr id="40" name="文本框 39">
            <a:extLst>
              <a:ext uri="{FF2B5EF4-FFF2-40B4-BE49-F238E27FC236}">
                <a16:creationId xmlns:a16="http://schemas.microsoft.com/office/drawing/2014/main" id="{78ABEA99-F496-1070-17FD-61682F251B4B}"/>
              </a:ext>
            </a:extLst>
          </p:cNvPr>
          <p:cNvSpPr txBox="1"/>
          <p:nvPr/>
        </p:nvSpPr>
        <p:spPr>
          <a:xfrm>
            <a:off x="5050483" y="3681757"/>
            <a:ext cx="2096212" cy="369332"/>
          </a:xfrm>
          <a:prstGeom prst="rect">
            <a:avLst/>
          </a:prstGeom>
          <a:noFill/>
          <a:effectLst/>
        </p:spPr>
        <p:txBody>
          <a:bodyPr wrap="square" lIns="0" tIns="0" rIns="0" bIns="0">
            <a:spAutoFit/>
          </a:bodyPr>
          <a:lstStyle/>
          <a:p>
            <a:pPr algn="ctr"/>
            <a:r>
              <a:rPr lang="zh-CN" altLang="en-US" sz="2400" dirty="0">
                <a:solidFill>
                  <a:schemeClr val="bg1"/>
                </a:solidFill>
                <a:latin typeface="+mj-ea"/>
                <a:ea typeface="+mj-ea"/>
              </a:rPr>
              <a:t>请添加小标题</a:t>
            </a:r>
          </a:p>
        </p:txBody>
      </p:sp>
      <p:sp>
        <p:nvSpPr>
          <p:cNvPr id="41" name="gaoding-15">
            <a:extLst>
              <a:ext uri="{FF2B5EF4-FFF2-40B4-BE49-F238E27FC236}">
                <a16:creationId xmlns:a16="http://schemas.microsoft.com/office/drawing/2014/main" id="{2D43FF54-5B4F-E078-32A5-062F1256E804}"/>
              </a:ext>
            </a:extLst>
          </p:cNvPr>
          <p:cNvSpPr txBox="1"/>
          <p:nvPr/>
        </p:nvSpPr>
        <p:spPr>
          <a:xfrm>
            <a:off x="4735345" y="4083692"/>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bg1"/>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sp>
        <p:nvSpPr>
          <p:cNvPr id="43" name="文本框 42">
            <a:extLst>
              <a:ext uri="{FF2B5EF4-FFF2-40B4-BE49-F238E27FC236}">
                <a16:creationId xmlns:a16="http://schemas.microsoft.com/office/drawing/2014/main" id="{B698B45F-9036-6DCF-4E26-7A05466DFE36}"/>
              </a:ext>
            </a:extLst>
          </p:cNvPr>
          <p:cNvSpPr txBox="1"/>
          <p:nvPr/>
        </p:nvSpPr>
        <p:spPr>
          <a:xfrm>
            <a:off x="8472593" y="3681757"/>
            <a:ext cx="2096212" cy="369332"/>
          </a:xfrm>
          <a:prstGeom prst="rect">
            <a:avLst/>
          </a:prstGeom>
          <a:noFill/>
          <a:effectLst/>
        </p:spPr>
        <p:txBody>
          <a:bodyPr wrap="square" lIns="0" tIns="0" rIns="0" bIns="0">
            <a:spAutoFit/>
          </a:bodyPr>
          <a:lstStyle/>
          <a:p>
            <a:pPr algn="ctr"/>
            <a:r>
              <a:rPr lang="zh-CN" altLang="en-US" sz="2400" dirty="0">
                <a:solidFill>
                  <a:schemeClr val="bg1"/>
                </a:solidFill>
                <a:latin typeface="+mj-ea"/>
                <a:ea typeface="+mj-ea"/>
              </a:rPr>
              <a:t>请添加小标题</a:t>
            </a:r>
          </a:p>
        </p:txBody>
      </p:sp>
      <p:sp>
        <p:nvSpPr>
          <p:cNvPr id="44" name="gaoding-15">
            <a:extLst>
              <a:ext uri="{FF2B5EF4-FFF2-40B4-BE49-F238E27FC236}">
                <a16:creationId xmlns:a16="http://schemas.microsoft.com/office/drawing/2014/main" id="{BBEF1876-B8C9-06A0-C7C5-F30B83CA877B}"/>
              </a:ext>
            </a:extLst>
          </p:cNvPr>
          <p:cNvSpPr txBox="1"/>
          <p:nvPr/>
        </p:nvSpPr>
        <p:spPr>
          <a:xfrm>
            <a:off x="8157455" y="4083692"/>
            <a:ext cx="2726488" cy="1096647"/>
          </a:xfrm>
          <a:prstGeom prst="rect">
            <a:avLst/>
          </a:prstGeom>
          <a:noFill/>
          <a:ln>
            <a:noFill/>
          </a:ln>
          <a:effectLst/>
        </p:spPr>
        <p:txBody>
          <a:bodyPr wrap="square" lIns="0" tIns="0" rIns="0" bIns="0" rtlCol="0">
            <a:spAutoFit/>
          </a:bodyPr>
          <a:lstStyle>
            <a:defPPr>
              <a:defRPr lang="zh-CN"/>
            </a:defPPr>
            <a:lvl1pPr defTabSz="457200">
              <a:lnSpc>
                <a:spcPct val="150000"/>
              </a:lnSpc>
              <a:defRPr sz="1330" spc="100">
                <a:solidFill>
                  <a:prstClr val="black"/>
                </a:solidFill>
                <a:latin typeface="思源黑体 CN Regular" panose="020B0500000000000000" charset="-122"/>
                <a:ea typeface="思源黑体 CN Regular" panose="020B0500000000000000" charset="-122"/>
                <a:cs typeface="+mn-ea"/>
              </a:defRPr>
            </a:lvl1pPr>
          </a:lstStyle>
          <a:p>
            <a:pPr algn="just">
              <a:lnSpc>
                <a:spcPct val="130000"/>
              </a:lnSpc>
              <a:defRPr/>
            </a:pPr>
            <a:r>
              <a:rPr kumimoji="0" lang="zh-CN" altLang="en-US" sz="1400" b="0" i="0" u="none" strike="noStrike" kern="1200" cap="none" spc="0" normalizeH="0" baseline="0" noProof="0" dirty="0">
                <a:ln>
                  <a:noFill/>
                </a:ln>
                <a:solidFill>
                  <a:schemeClr val="bg1"/>
                </a:solidFill>
                <a:effectLst/>
                <a:uLnTx/>
                <a:uFillTx/>
                <a:latin typeface="+mn-ea"/>
                <a:ea typeface="+mn-ea"/>
                <a:cs typeface="+mn-cs"/>
              </a:rPr>
              <a:t>单击此处输入你的正文，文字是您思想的提炼请尽量言简意赅的阐述观点单击此处输入你的正文，文字是您思想的提炼请尽量言简意赅</a:t>
            </a:r>
          </a:p>
        </p:txBody>
      </p:sp>
      <p:cxnSp>
        <p:nvCxnSpPr>
          <p:cNvPr id="46" name="直接连接符 45">
            <a:extLst>
              <a:ext uri="{FF2B5EF4-FFF2-40B4-BE49-F238E27FC236}">
                <a16:creationId xmlns:a16="http://schemas.microsoft.com/office/drawing/2014/main" id="{226FC44D-9DD3-E9BA-747F-B3CDFBDA3BE7}"/>
              </a:ext>
            </a:extLst>
          </p:cNvPr>
          <p:cNvCxnSpPr>
            <a:cxnSpLocks/>
          </p:cNvCxnSpPr>
          <p:nvPr/>
        </p:nvCxnSpPr>
        <p:spPr>
          <a:xfrm>
            <a:off x="4402308" y="3716338"/>
            <a:ext cx="0" cy="155733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9F5A0E1-0D70-165A-4663-16BB4FB12163}"/>
              </a:ext>
            </a:extLst>
          </p:cNvPr>
          <p:cNvCxnSpPr>
            <a:cxnSpLocks/>
          </p:cNvCxnSpPr>
          <p:nvPr/>
        </p:nvCxnSpPr>
        <p:spPr>
          <a:xfrm>
            <a:off x="7807605" y="3716338"/>
            <a:ext cx="0" cy="15588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EE944EF6-5F33-F8C9-A926-A67D943176B8}"/>
              </a:ext>
            </a:extLst>
          </p:cNvPr>
          <p:cNvPicPr>
            <a:picLocks noChangeAspect="1"/>
          </p:cNvPicPr>
          <p:nvPr/>
        </p:nvPicPr>
        <p:blipFill rotWithShape="1">
          <a:blip r:embed="rId3">
            <a:extLst>
              <a:ext uri="{28A0092B-C50C-407E-A947-70E740481C1C}">
                <a14:useLocalDpi xmlns:a14="http://schemas.microsoft.com/office/drawing/2010/main" val="0"/>
              </a:ext>
            </a:extLst>
          </a:blip>
          <a:srcRect l="24583" t="-101" r="19117" b="101"/>
          <a:stretch/>
        </p:blipFill>
        <p:spPr>
          <a:xfrm>
            <a:off x="8432446" y="1330105"/>
            <a:ext cx="2098895" cy="2098895"/>
          </a:xfrm>
          <a:custGeom>
            <a:avLst/>
            <a:gdLst>
              <a:gd name="connsiteX0" fmla="*/ 1049448 w 2098895"/>
              <a:gd name="connsiteY0" fmla="*/ 0 h 2098895"/>
              <a:gd name="connsiteX1" fmla="*/ 2093478 w 2098895"/>
              <a:gd name="connsiteY1" fmla="*/ 942148 h 2098895"/>
              <a:gd name="connsiteX2" fmla="*/ 2098895 w 2098895"/>
              <a:gd name="connsiteY2" fmla="*/ 1049428 h 2098895"/>
              <a:gd name="connsiteX3" fmla="*/ 2098895 w 2098895"/>
              <a:gd name="connsiteY3" fmla="*/ 1049468 h 2098895"/>
              <a:gd name="connsiteX4" fmla="*/ 2093478 w 2098895"/>
              <a:gd name="connsiteY4" fmla="*/ 1156748 h 2098895"/>
              <a:gd name="connsiteX5" fmla="*/ 1156748 w 2098895"/>
              <a:gd name="connsiteY5" fmla="*/ 2093478 h 2098895"/>
              <a:gd name="connsiteX6" fmla="*/ 1049468 w 2098895"/>
              <a:gd name="connsiteY6" fmla="*/ 2098895 h 2098895"/>
              <a:gd name="connsiteX7" fmla="*/ 1049428 w 2098895"/>
              <a:gd name="connsiteY7" fmla="*/ 2098895 h 2098895"/>
              <a:gd name="connsiteX8" fmla="*/ 942148 w 2098895"/>
              <a:gd name="connsiteY8" fmla="*/ 2093478 h 2098895"/>
              <a:gd name="connsiteX9" fmla="*/ 0 w 2098895"/>
              <a:gd name="connsiteY9" fmla="*/ 1049448 h 2098895"/>
              <a:gd name="connsiteX10" fmla="*/ 1049448 w 2098895"/>
              <a:gd name="connsiteY10" fmla="*/ 0 h 209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895" h="2098895">
                <a:moveTo>
                  <a:pt x="1049448" y="0"/>
                </a:moveTo>
                <a:cubicBezTo>
                  <a:pt x="1592817" y="0"/>
                  <a:pt x="2039736" y="412958"/>
                  <a:pt x="2093478" y="942148"/>
                </a:cubicBezTo>
                <a:lnTo>
                  <a:pt x="2098895" y="1049428"/>
                </a:lnTo>
                <a:lnTo>
                  <a:pt x="2098895" y="1049468"/>
                </a:lnTo>
                <a:lnTo>
                  <a:pt x="2093478" y="1156748"/>
                </a:lnTo>
                <a:cubicBezTo>
                  <a:pt x="2043319" y="1650659"/>
                  <a:pt x="1650659" y="2043318"/>
                  <a:pt x="1156748" y="2093478"/>
                </a:cubicBezTo>
                <a:lnTo>
                  <a:pt x="1049468" y="2098895"/>
                </a:lnTo>
                <a:lnTo>
                  <a:pt x="1049428" y="2098895"/>
                </a:lnTo>
                <a:lnTo>
                  <a:pt x="942148" y="2093478"/>
                </a:lnTo>
                <a:cubicBezTo>
                  <a:pt x="412958" y="2039736"/>
                  <a:pt x="0" y="1592817"/>
                  <a:pt x="0" y="1049448"/>
                </a:cubicBezTo>
                <a:cubicBezTo>
                  <a:pt x="0" y="469854"/>
                  <a:pt x="469854" y="0"/>
                  <a:pt x="1049448" y="0"/>
                </a:cubicBezTo>
                <a:close/>
              </a:path>
            </a:pathLst>
          </a:custGeom>
          <a:ln w="12700">
            <a:solidFill>
              <a:schemeClr val="accent1">
                <a:lumMod val="50000"/>
              </a:schemeClr>
            </a:solidFill>
          </a:ln>
        </p:spPr>
      </p:pic>
      <p:pic>
        <p:nvPicPr>
          <p:cNvPr id="16" name="图片 15">
            <a:extLst>
              <a:ext uri="{FF2B5EF4-FFF2-40B4-BE49-F238E27FC236}">
                <a16:creationId xmlns:a16="http://schemas.microsoft.com/office/drawing/2014/main" id="{0F50D788-AA90-9E22-C945-0205C7226CE9}"/>
              </a:ext>
            </a:extLst>
          </p:cNvPr>
          <p:cNvPicPr>
            <a:picLocks noChangeAspect="1"/>
          </p:cNvPicPr>
          <p:nvPr/>
        </p:nvPicPr>
        <p:blipFill rotWithShape="1">
          <a:blip r:embed="rId4">
            <a:extLst>
              <a:ext uri="{28A0092B-C50C-407E-A947-70E740481C1C}">
                <a14:useLocalDpi xmlns:a14="http://schemas.microsoft.com/office/drawing/2010/main" val="0"/>
              </a:ext>
            </a:extLst>
          </a:blip>
          <a:srcRect l="30182" r="13545"/>
          <a:stretch/>
        </p:blipFill>
        <p:spPr>
          <a:xfrm>
            <a:off x="5049646" y="1330105"/>
            <a:ext cx="2097886" cy="2098895"/>
          </a:xfrm>
          <a:custGeom>
            <a:avLst/>
            <a:gdLst>
              <a:gd name="connsiteX0" fmla="*/ 1003629 w 2097886"/>
              <a:gd name="connsiteY0" fmla="*/ 0 h 2098895"/>
              <a:gd name="connsiteX1" fmla="*/ 1091042 w 2097886"/>
              <a:gd name="connsiteY1" fmla="*/ 0 h 2098895"/>
              <a:gd name="connsiteX2" fmla="*/ 1154748 w 2097886"/>
              <a:gd name="connsiteY2" fmla="*/ 3217 h 2098895"/>
              <a:gd name="connsiteX3" fmla="*/ 2097886 w 2097886"/>
              <a:gd name="connsiteY3" fmla="*/ 1048344 h 2098895"/>
              <a:gd name="connsiteX4" fmla="*/ 1047335 w 2097886"/>
              <a:gd name="connsiteY4" fmla="*/ 2098895 h 2098895"/>
              <a:gd name="connsiteX5" fmla="*/ 2208 w 2097886"/>
              <a:gd name="connsiteY5" fmla="*/ 1155757 h 2098895"/>
              <a:gd name="connsiteX6" fmla="*/ 0 w 2097886"/>
              <a:gd name="connsiteY6" fmla="*/ 1112032 h 2098895"/>
              <a:gd name="connsiteX7" fmla="*/ 0 w 2097886"/>
              <a:gd name="connsiteY7" fmla="*/ 984656 h 2098895"/>
              <a:gd name="connsiteX8" fmla="*/ 2208 w 2097886"/>
              <a:gd name="connsiteY8" fmla="*/ 940931 h 2098895"/>
              <a:gd name="connsiteX9" fmla="*/ 939922 w 2097886"/>
              <a:gd name="connsiteY9" fmla="*/ 3217 h 209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86" h="2098895">
                <a:moveTo>
                  <a:pt x="1003629" y="0"/>
                </a:moveTo>
                <a:lnTo>
                  <a:pt x="1091042" y="0"/>
                </a:lnTo>
                <a:lnTo>
                  <a:pt x="1154748" y="3217"/>
                </a:lnTo>
                <a:cubicBezTo>
                  <a:pt x="1684494" y="57016"/>
                  <a:pt x="2097886" y="504404"/>
                  <a:pt x="2097886" y="1048344"/>
                </a:cubicBezTo>
                <a:cubicBezTo>
                  <a:pt x="2097886" y="1628547"/>
                  <a:pt x="1627538" y="2098895"/>
                  <a:pt x="1047335" y="2098895"/>
                </a:cubicBezTo>
                <a:cubicBezTo>
                  <a:pt x="503395" y="2098895"/>
                  <a:pt x="56007" y="1685503"/>
                  <a:pt x="2208" y="1155757"/>
                </a:cubicBezTo>
                <a:lnTo>
                  <a:pt x="0" y="1112032"/>
                </a:lnTo>
                <a:lnTo>
                  <a:pt x="0" y="984656"/>
                </a:lnTo>
                <a:lnTo>
                  <a:pt x="2208" y="940931"/>
                </a:lnTo>
                <a:cubicBezTo>
                  <a:pt x="52420" y="446501"/>
                  <a:pt x="445492" y="53429"/>
                  <a:pt x="939922" y="3217"/>
                </a:cubicBezTo>
                <a:close/>
              </a:path>
            </a:pathLst>
          </a:custGeom>
          <a:ln w="12700">
            <a:solidFill>
              <a:schemeClr val="accent1">
                <a:lumMod val="50000"/>
              </a:schemeClr>
            </a:solidFill>
          </a:ln>
        </p:spPr>
      </p:pic>
      <p:pic>
        <p:nvPicPr>
          <p:cNvPr id="17" name="图片 16">
            <a:extLst>
              <a:ext uri="{FF2B5EF4-FFF2-40B4-BE49-F238E27FC236}">
                <a16:creationId xmlns:a16="http://schemas.microsoft.com/office/drawing/2014/main" id="{6E99C1CE-B7A9-9105-3B06-B73D19EE8265}"/>
              </a:ext>
            </a:extLst>
          </p:cNvPr>
          <p:cNvPicPr>
            <a:picLocks noChangeAspect="1"/>
          </p:cNvPicPr>
          <p:nvPr/>
        </p:nvPicPr>
        <p:blipFill rotWithShape="1">
          <a:blip r:embed="rId5">
            <a:extLst>
              <a:ext uri="{28A0092B-C50C-407E-A947-70E740481C1C}">
                <a14:useLocalDpi xmlns:a14="http://schemas.microsoft.com/office/drawing/2010/main" val="0"/>
              </a:ext>
            </a:extLst>
          </a:blip>
          <a:srcRect l="21850" r="21850" b="53"/>
          <a:stretch/>
        </p:blipFill>
        <p:spPr>
          <a:xfrm>
            <a:off x="1660659" y="1288858"/>
            <a:ext cx="2098895" cy="2097791"/>
          </a:xfrm>
          <a:custGeom>
            <a:avLst/>
            <a:gdLst>
              <a:gd name="connsiteX0" fmla="*/ 984981 w 2098895"/>
              <a:gd name="connsiteY0" fmla="*/ 0 h 2097791"/>
              <a:gd name="connsiteX1" fmla="*/ 1116121 w 2098895"/>
              <a:gd name="connsiteY1" fmla="*/ 0 h 2097791"/>
              <a:gd name="connsiteX2" fmla="*/ 1157964 w 2098895"/>
              <a:gd name="connsiteY2" fmla="*/ 2113 h 2097791"/>
              <a:gd name="connsiteX3" fmla="*/ 2095678 w 2098895"/>
              <a:gd name="connsiteY3" fmla="*/ 939827 h 2097791"/>
              <a:gd name="connsiteX4" fmla="*/ 2098895 w 2098895"/>
              <a:gd name="connsiteY4" fmla="*/ 1003533 h 2097791"/>
              <a:gd name="connsiteX5" fmla="*/ 2098895 w 2098895"/>
              <a:gd name="connsiteY5" fmla="*/ 1090947 h 2097791"/>
              <a:gd name="connsiteX6" fmla="*/ 2095678 w 2098895"/>
              <a:gd name="connsiteY6" fmla="*/ 1154653 h 2097791"/>
              <a:gd name="connsiteX7" fmla="*/ 1050551 w 2098895"/>
              <a:gd name="connsiteY7" fmla="*/ 2097791 h 2097791"/>
              <a:gd name="connsiteX8" fmla="*/ 0 w 2098895"/>
              <a:gd name="connsiteY8" fmla="*/ 1047240 h 2097791"/>
              <a:gd name="connsiteX9" fmla="*/ 943138 w 2098895"/>
              <a:gd name="connsiteY9" fmla="*/ 2113 h 20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8895" h="2097791">
                <a:moveTo>
                  <a:pt x="984981" y="0"/>
                </a:moveTo>
                <a:lnTo>
                  <a:pt x="1116121" y="0"/>
                </a:lnTo>
                <a:lnTo>
                  <a:pt x="1157964" y="2113"/>
                </a:lnTo>
                <a:cubicBezTo>
                  <a:pt x="1652394" y="52325"/>
                  <a:pt x="2045466" y="445397"/>
                  <a:pt x="2095678" y="939827"/>
                </a:cubicBezTo>
                <a:lnTo>
                  <a:pt x="2098895" y="1003533"/>
                </a:lnTo>
                <a:lnTo>
                  <a:pt x="2098895" y="1090947"/>
                </a:lnTo>
                <a:lnTo>
                  <a:pt x="2095678" y="1154653"/>
                </a:lnTo>
                <a:cubicBezTo>
                  <a:pt x="2041879" y="1684399"/>
                  <a:pt x="1594491" y="2097791"/>
                  <a:pt x="1050551" y="2097791"/>
                </a:cubicBezTo>
                <a:cubicBezTo>
                  <a:pt x="470348" y="2097791"/>
                  <a:pt x="0" y="1627443"/>
                  <a:pt x="0" y="1047240"/>
                </a:cubicBezTo>
                <a:cubicBezTo>
                  <a:pt x="0" y="503300"/>
                  <a:pt x="413392" y="55912"/>
                  <a:pt x="943138" y="2113"/>
                </a:cubicBezTo>
                <a:close/>
              </a:path>
            </a:pathLst>
          </a:custGeom>
          <a:ln w="12700">
            <a:solidFill>
              <a:schemeClr val="accent1">
                <a:lumMod val="50000"/>
              </a:schemeClr>
            </a:solidFill>
          </a:ln>
        </p:spPr>
      </p:pic>
    </p:spTree>
    <p:extLst>
      <p:ext uri="{BB962C8B-B14F-4D97-AF65-F5344CB8AC3E}">
        <p14:creationId xmlns:p14="http://schemas.microsoft.com/office/powerpoint/2010/main" val="79899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9">
            <a:extLst>
              <a:ext uri="{FF2B5EF4-FFF2-40B4-BE49-F238E27FC236}">
                <a16:creationId xmlns:a16="http://schemas.microsoft.com/office/drawing/2014/main" id="{6511CCF6-45C2-E979-A7B0-D5BCD0C76A79}"/>
              </a:ext>
            </a:extLst>
          </p:cNvPr>
          <p:cNvSpPr txBox="1">
            <a:spLocks/>
          </p:cNvSpPr>
          <p:nvPr/>
        </p:nvSpPr>
        <p:spPr>
          <a:xfrm>
            <a:off x="5487829" y="3786822"/>
            <a:ext cx="1821011" cy="227755"/>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05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accent1">
                    <a:lumMod val="75000"/>
                    <a:alpha val="50000"/>
                  </a:schemeClr>
                </a:solidFill>
                <a:latin typeface="MiSans" panose="00000500000000000000" pitchFamily="2" charset="-122"/>
                <a:ea typeface="MiSans" panose="00000500000000000000" pitchFamily="2" charset="-122"/>
                <a:cs typeface="+mn-ea"/>
                <a:sym typeface="汉仪旗黑KW 55S" panose="00020600040101010101" pitchFamily="18" charset="-122"/>
              </a:rPr>
              <a:t>Work results show</a:t>
            </a:r>
          </a:p>
        </p:txBody>
      </p:sp>
      <p:pic>
        <p:nvPicPr>
          <p:cNvPr id="3" name="图片 2" descr="卡通画&#10;&#10;中度可信度描述已自动生成">
            <a:extLst>
              <a:ext uri="{FF2B5EF4-FFF2-40B4-BE49-F238E27FC236}">
                <a16:creationId xmlns:a16="http://schemas.microsoft.com/office/drawing/2014/main" id="{C652297A-A1F5-4BC3-3754-9EC2FAB1B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4" name="文本框 3">
            <a:extLst>
              <a:ext uri="{FF2B5EF4-FFF2-40B4-BE49-F238E27FC236}">
                <a16:creationId xmlns:a16="http://schemas.microsoft.com/office/drawing/2014/main" id="{027760AF-FB63-81DE-2C4E-066C6E05CFD6}"/>
              </a:ext>
            </a:extLst>
          </p:cNvPr>
          <p:cNvSpPr txBox="1"/>
          <p:nvPr/>
        </p:nvSpPr>
        <p:spPr>
          <a:xfrm>
            <a:off x="5426869" y="1641727"/>
            <a:ext cx="5770811" cy="1477328"/>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rPr>
              <a:t>PART 02</a:t>
            </a:r>
            <a:endParaRPr kumimoji="1" lang="zh-CN" altLang="en-US" sz="9600" b="0" i="0" u="none" strike="noStrike" kern="1200" cap="none" spc="0" normalizeH="0" noProof="0" dirty="0">
              <a:ln>
                <a:gradFill>
                  <a:gsLst>
                    <a:gs pos="0">
                      <a:schemeClr val="accent1"/>
                    </a:gs>
                    <a:gs pos="65000">
                      <a:schemeClr val="accent1">
                        <a:alpha val="0"/>
                      </a:schemeClr>
                    </a:gs>
                    <a:gs pos="64000">
                      <a:schemeClr val="accent1"/>
                    </a:gs>
                  </a:gsLst>
                  <a:lin ang="5400000" scaled="1"/>
                </a:gradFill>
              </a:ln>
              <a:noFill/>
              <a:effectLst/>
              <a:uLnTx/>
              <a:uFillTx/>
              <a:latin typeface="+mj-ea"/>
              <a:ea typeface="+mj-ea"/>
              <a:cs typeface="+mn-ea"/>
              <a:sym typeface="汉仪旗黑KW 55S" panose="00020600040101010101" pitchFamily="18" charset="-122"/>
            </a:endParaRPr>
          </a:p>
        </p:txBody>
      </p:sp>
      <p:sp>
        <p:nvSpPr>
          <p:cNvPr id="5" name="文本框 4">
            <a:extLst>
              <a:ext uri="{FF2B5EF4-FFF2-40B4-BE49-F238E27FC236}">
                <a16:creationId xmlns:a16="http://schemas.microsoft.com/office/drawing/2014/main" id="{A18BCCAF-EFF5-66A0-88D2-472515FC5634}"/>
              </a:ext>
            </a:extLst>
          </p:cNvPr>
          <p:cNvSpPr txBox="1"/>
          <p:nvPr/>
        </p:nvSpPr>
        <p:spPr>
          <a:xfrm>
            <a:off x="5426869" y="2613819"/>
            <a:ext cx="6155531" cy="1231106"/>
          </a:xfrm>
          <a:prstGeom prst="rect">
            <a:avLst/>
          </a:prstGeom>
          <a:noFill/>
        </p:spPr>
        <p:txBody>
          <a:bodyPr wrap="none" lIns="0" tIns="0" rIns="0" bIns="0" rtlCol="0">
            <a:spAutoFit/>
          </a:bodyPr>
          <a:lstStyle/>
          <a:p>
            <a:pPr>
              <a:defRPr/>
            </a:pPr>
            <a:r>
              <a:rPr lang="zh-CN" altLang="en-US" sz="8000" dirty="0">
                <a:solidFill>
                  <a:schemeClr val="accent1">
                    <a:lumMod val="75000"/>
                  </a:schemeClr>
                </a:solidFill>
                <a:latin typeface="+mj-ea"/>
                <a:ea typeface="+mj-ea"/>
                <a:sym typeface="汉仪旗黑KW 55S" panose="00020600040101010101" pitchFamily="18" charset="-122"/>
              </a:rPr>
              <a:t>业绩成果展示</a:t>
            </a:r>
          </a:p>
        </p:txBody>
      </p:sp>
      <p:sp>
        <p:nvSpPr>
          <p:cNvPr id="6" name="gaoding-14">
            <a:extLst>
              <a:ext uri="{FF2B5EF4-FFF2-40B4-BE49-F238E27FC236}">
                <a16:creationId xmlns:a16="http://schemas.microsoft.com/office/drawing/2014/main" id="{DC0168A1-82D5-182B-3DFE-E0045FA73F86}"/>
              </a:ext>
            </a:extLst>
          </p:cNvPr>
          <p:cNvSpPr txBox="1"/>
          <p:nvPr/>
        </p:nvSpPr>
        <p:spPr>
          <a:xfrm>
            <a:off x="5487829" y="4280479"/>
            <a:ext cx="6063118" cy="403124"/>
          </a:xfrm>
          <a:prstGeom prst="rect">
            <a:avLst/>
          </a:prstGeom>
          <a:noFill/>
        </p:spPr>
        <p:txBody>
          <a:bodyPr wrap="square" lIns="0" tIns="0" rIns="0" bIns="0" rtlCol="0">
            <a:sp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Lorem ipsum dolor sit amet, consectetuer adipiscing elit. Maecenas porttitor congue massa. Fusce posuere, magna sed pulvinar ultricies, purus lectus malesuada libero, sit amet commodo magna eros quis </a:t>
            </a:r>
            <a:r>
              <a:rPr kumimoji="0" lang="en-US" altLang="zh-CN" sz="1050" i="0" u="none" strike="noStrike" kern="1200" cap="none" spc="0" normalizeH="0" baseline="0" noProof="0" dirty="0" err="1">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urna</a:t>
            </a:r>
            <a:r>
              <a:rPr kumimoji="0" lang="en-US" altLang="zh-CN" sz="1050" i="0" u="none" strike="noStrike" kern="1200" cap="none" spc="0" normalizeH="0" baseline="0" noProof="0" dirty="0">
                <a:ln>
                  <a:noFill/>
                </a:ln>
                <a:solidFill>
                  <a:schemeClr val="accent1">
                    <a:lumMod val="75000"/>
                    <a:alpha val="50000"/>
                  </a:schemeClr>
                </a:solidFill>
                <a:effectLst/>
                <a:uLnTx/>
                <a:uFillTx/>
                <a:latin typeface="+mn-lt"/>
                <a:ea typeface="OPPOSans R" panose="00020600040101010101" pitchFamily="18" charset="-122"/>
                <a:cs typeface="OPPOSans R" panose="00020600040101010101" pitchFamily="18" charset="-122"/>
              </a:rPr>
              <a:t>.</a:t>
            </a:r>
          </a:p>
        </p:txBody>
      </p:sp>
      <p:sp>
        <p:nvSpPr>
          <p:cNvPr id="7" name="文本框 6">
            <a:extLst>
              <a:ext uri="{FF2B5EF4-FFF2-40B4-BE49-F238E27FC236}">
                <a16:creationId xmlns:a16="http://schemas.microsoft.com/office/drawing/2014/main" id="{4481ED0B-B537-2B26-DDB3-0BBCF4BF4E02}"/>
              </a:ext>
            </a:extLst>
          </p:cNvPr>
          <p:cNvSpPr txBox="1"/>
          <p:nvPr/>
        </p:nvSpPr>
        <p:spPr>
          <a:xfrm>
            <a:off x="594360" y="1084248"/>
            <a:ext cx="307777" cy="1001877"/>
          </a:xfrm>
          <a:prstGeom prst="rect">
            <a:avLst/>
          </a:prstGeom>
          <a:noFill/>
        </p:spPr>
        <p:txBody>
          <a:bodyPr vert="eaVert"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BUSINESS STYLE</a:t>
            </a:r>
            <a:endPar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 YEAR-END </a:t>
            </a:r>
            <a:r>
              <a:rPr kumimoji="0" lang="en-US" altLang="zh-CN" sz="1000" b="0" i="0" u="none" strike="noStrike" kern="1200" cap="none" spc="0" normalizeH="0" baseline="0" noProof="0" dirty="0">
                <a:ln>
                  <a:noFill/>
                </a:ln>
                <a:solidFill>
                  <a:schemeClr val="tx1">
                    <a:lumMod val="75000"/>
                    <a:lumOff val="25000"/>
                    <a:alpha val="50000"/>
                  </a:schemeClr>
                </a:solidFill>
                <a:effectLst/>
                <a:uLnTx/>
                <a:uFillTx/>
                <a:latin typeface="+mn-ea"/>
                <a:cs typeface="+mn-cs"/>
              </a:rPr>
              <a:t>REPORT</a:t>
            </a:r>
            <a:endParaRPr kumimoji="0" lang="zh-CN" altLang="en-US" sz="1000" b="0" i="0" u="none" strike="noStrike" kern="1200" cap="none" spc="0" normalizeH="0" baseline="0" noProof="0" dirty="0">
              <a:ln>
                <a:noFill/>
              </a:ln>
              <a:solidFill>
                <a:schemeClr val="tx1">
                  <a:lumMod val="75000"/>
                  <a:lumOff val="25000"/>
                  <a:alpha val="50000"/>
                </a:schemeClr>
              </a:solidFill>
              <a:effectLst/>
              <a:uLnTx/>
              <a:uFillTx/>
              <a:latin typeface="+mn-ea"/>
              <a:cs typeface="+mn-cs"/>
            </a:endParaRPr>
          </a:p>
        </p:txBody>
      </p:sp>
      <p:pic>
        <p:nvPicPr>
          <p:cNvPr id="8" name="图片 7" descr="蓝色的天空和建筑&#10;&#10;描述已自动生成">
            <a:extLst>
              <a:ext uri="{FF2B5EF4-FFF2-40B4-BE49-F238E27FC236}">
                <a16:creationId xmlns:a16="http://schemas.microsoft.com/office/drawing/2014/main" id="{6885A7F2-AE24-4896-7F8C-ED86DA6C472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41889" t="30273" r="33635" b="14119"/>
          <a:stretch/>
        </p:blipFill>
        <p:spPr>
          <a:xfrm>
            <a:off x="1805310" y="1322577"/>
            <a:ext cx="2983201" cy="3813590"/>
          </a:xfrm>
          <a:custGeom>
            <a:avLst/>
            <a:gdLst>
              <a:gd name="connsiteX0" fmla="*/ 1002570 w 2983201"/>
              <a:gd name="connsiteY0" fmla="*/ 314 h 3813590"/>
              <a:gd name="connsiteX1" fmla="*/ 1054159 w 2983201"/>
              <a:gd name="connsiteY1" fmla="*/ 8156 h 3813590"/>
              <a:gd name="connsiteX2" fmla="*/ 2789586 w 2983201"/>
              <a:gd name="connsiteY2" fmla="*/ 453723 h 3813590"/>
              <a:gd name="connsiteX3" fmla="*/ 2975046 w 2983201"/>
              <a:gd name="connsiteY3" fmla="*/ 767312 h 3813590"/>
              <a:gd name="connsiteX4" fmla="*/ 2242631 w 2983201"/>
              <a:gd name="connsiteY4" fmla="*/ 3619976 h 3813590"/>
              <a:gd name="connsiteX5" fmla="*/ 1929042 w 2983201"/>
              <a:gd name="connsiteY5" fmla="*/ 3805435 h 3813590"/>
              <a:gd name="connsiteX6" fmla="*/ 193615 w 2983201"/>
              <a:gd name="connsiteY6" fmla="*/ 3359869 h 3813590"/>
              <a:gd name="connsiteX7" fmla="*/ 8156 w 2983201"/>
              <a:gd name="connsiteY7" fmla="*/ 3046280 h 3813590"/>
              <a:gd name="connsiteX8" fmla="*/ 740571 w 2983201"/>
              <a:gd name="connsiteY8" fmla="*/ 193615 h 3813590"/>
              <a:gd name="connsiteX9" fmla="*/ 1002570 w 2983201"/>
              <a:gd name="connsiteY9" fmla="*/ 314 h 38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3201" h="3813590">
                <a:moveTo>
                  <a:pt x="1002570" y="314"/>
                </a:moveTo>
                <a:cubicBezTo>
                  <a:pt x="1019667" y="1161"/>
                  <a:pt x="1036933" y="3733"/>
                  <a:pt x="1054159" y="8156"/>
                </a:cubicBezTo>
                <a:lnTo>
                  <a:pt x="2789586" y="453723"/>
                </a:lnTo>
                <a:cubicBezTo>
                  <a:pt x="2927395" y="489105"/>
                  <a:pt x="3010428" y="629503"/>
                  <a:pt x="2975046" y="767312"/>
                </a:cubicBezTo>
                <a:lnTo>
                  <a:pt x="2242631" y="3619976"/>
                </a:lnTo>
                <a:cubicBezTo>
                  <a:pt x="2207249" y="3757784"/>
                  <a:pt x="2066850" y="3840817"/>
                  <a:pt x="1929042" y="3805435"/>
                </a:cubicBezTo>
                <a:lnTo>
                  <a:pt x="193615" y="3359869"/>
                </a:lnTo>
                <a:cubicBezTo>
                  <a:pt x="55807" y="3324487"/>
                  <a:pt x="-27226" y="3184088"/>
                  <a:pt x="8156" y="3046280"/>
                </a:cubicBezTo>
                <a:lnTo>
                  <a:pt x="740571" y="193615"/>
                </a:lnTo>
                <a:cubicBezTo>
                  <a:pt x="771530" y="73033"/>
                  <a:pt x="882893" y="-5612"/>
                  <a:pt x="1002570" y="314"/>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pic>
        <p:nvPicPr>
          <p:cNvPr id="9" name="图片 8" descr="城市街道与高楼大厦&#10;&#10;描述已自动生成">
            <a:extLst>
              <a:ext uri="{FF2B5EF4-FFF2-40B4-BE49-F238E27FC236}">
                <a16:creationId xmlns:a16="http://schemas.microsoft.com/office/drawing/2014/main" id="{0071E2BA-EAF6-F06A-972B-10F86AF5AF0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0000"/>
                    </a14:imgEffect>
                  </a14:imgLayer>
                </a14:imgProps>
              </a:ext>
              <a:ext uri="{28A0092B-C50C-407E-A947-70E740481C1C}">
                <a14:useLocalDpi xmlns:a14="http://schemas.microsoft.com/office/drawing/2010/main" val="0"/>
              </a:ext>
            </a:extLst>
          </a:blip>
          <a:srcRect l="60450" t="29352" r="17677" b="17223"/>
          <a:stretch/>
        </p:blipFill>
        <p:spPr>
          <a:xfrm>
            <a:off x="456694" y="2440555"/>
            <a:ext cx="2665990" cy="3663894"/>
          </a:xfrm>
          <a:custGeom>
            <a:avLst/>
            <a:gdLst>
              <a:gd name="connsiteX0" fmla="*/ 2054395 w 2665990"/>
              <a:gd name="connsiteY0" fmla="*/ 717 h 3663894"/>
              <a:gd name="connsiteX1" fmla="*/ 2290434 w 2665990"/>
              <a:gd name="connsiteY1" fmla="*/ 224981 h 3663894"/>
              <a:gd name="connsiteX2" fmla="*/ 2663883 w 2665990"/>
              <a:gd name="connsiteY2" fmla="*/ 3146395 h 3663894"/>
              <a:gd name="connsiteX3" fmla="*/ 2441012 w 2665990"/>
              <a:gd name="connsiteY3" fmla="*/ 3434598 h 3663894"/>
              <a:gd name="connsiteX4" fmla="*/ 663761 w 2665990"/>
              <a:gd name="connsiteY4" fmla="*/ 3661787 h 3663894"/>
              <a:gd name="connsiteX5" fmla="*/ 375557 w 2665990"/>
              <a:gd name="connsiteY5" fmla="*/ 3438915 h 3663894"/>
              <a:gd name="connsiteX6" fmla="*/ 2108 w 2665990"/>
              <a:gd name="connsiteY6" fmla="*/ 517501 h 3663894"/>
              <a:gd name="connsiteX7" fmla="*/ 224980 w 2665990"/>
              <a:gd name="connsiteY7" fmla="*/ 229297 h 3663894"/>
              <a:gd name="connsiteX8" fmla="*/ 2002231 w 2665990"/>
              <a:gd name="connsiteY8" fmla="*/ 2108 h 3663894"/>
              <a:gd name="connsiteX9" fmla="*/ 2054395 w 2665990"/>
              <a:gd name="connsiteY9" fmla="*/ 717 h 366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5990" h="3663894">
                <a:moveTo>
                  <a:pt x="2054395" y="717"/>
                </a:moveTo>
                <a:cubicBezTo>
                  <a:pt x="2173885" y="9659"/>
                  <a:pt x="2274649" y="101492"/>
                  <a:pt x="2290434" y="224981"/>
                </a:cubicBezTo>
                <a:lnTo>
                  <a:pt x="2663883" y="3146395"/>
                </a:lnTo>
                <a:cubicBezTo>
                  <a:pt x="2681924" y="3287524"/>
                  <a:pt x="2582141" y="3416557"/>
                  <a:pt x="2441012" y="3434598"/>
                </a:cubicBezTo>
                <a:lnTo>
                  <a:pt x="663761" y="3661787"/>
                </a:lnTo>
                <a:cubicBezTo>
                  <a:pt x="522631" y="3679828"/>
                  <a:pt x="393598" y="3580045"/>
                  <a:pt x="375557" y="3438915"/>
                </a:cubicBezTo>
                <a:lnTo>
                  <a:pt x="2108" y="517501"/>
                </a:lnTo>
                <a:cubicBezTo>
                  <a:pt x="-15933" y="376371"/>
                  <a:pt x="83851" y="247338"/>
                  <a:pt x="224980" y="229297"/>
                </a:cubicBezTo>
                <a:lnTo>
                  <a:pt x="2002231" y="2108"/>
                </a:lnTo>
                <a:cubicBezTo>
                  <a:pt x="2019872" y="-147"/>
                  <a:pt x="2037324" y="-561"/>
                  <a:pt x="2054395" y="717"/>
                </a:cubicBezTo>
                <a:close/>
              </a:path>
            </a:pathLst>
          </a:custGeom>
          <a:ln w="12700">
            <a:solidFill>
              <a:schemeClr val="accent1">
                <a:lumMod val="50000"/>
              </a:schemeClr>
            </a:solidFill>
          </a:ln>
          <a:effectLst>
            <a:outerShdw blurRad="228600" dist="139700" dir="2700000" algn="tl" rotWithShape="0">
              <a:schemeClr val="accent1">
                <a:lumMod val="50000"/>
                <a:alpha val="34000"/>
              </a:schemeClr>
            </a:outerShdw>
          </a:effectLst>
        </p:spPr>
      </p:pic>
      <p:grpSp>
        <p:nvGrpSpPr>
          <p:cNvPr id="10" name="组合 9">
            <a:extLst>
              <a:ext uri="{FF2B5EF4-FFF2-40B4-BE49-F238E27FC236}">
                <a16:creationId xmlns:a16="http://schemas.microsoft.com/office/drawing/2014/main" id="{AF27A6C1-B62F-83DF-0DA5-A8DB095B830B}"/>
              </a:ext>
            </a:extLst>
          </p:cNvPr>
          <p:cNvGrpSpPr/>
          <p:nvPr/>
        </p:nvGrpSpPr>
        <p:grpSpPr>
          <a:xfrm>
            <a:off x="2954489" y="5429081"/>
            <a:ext cx="1414576" cy="355243"/>
            <a:chOff x="8234248" y="4004805"/>
            <a:chExt cx="1414576" cy="355243"/>
          </a:xfrm>
          <a:solidFill>
            <a:schemeClr val="accent1"/>
          </a:solidFill>
        </p:grpSpPr>
        <p:sp>
          <p:nvSpPr>
            <p:cNvPr id="11" name="任意多边形: 形状 10">
              <a:extLst>
                <a:ext uri="{FF2B5EF4-FFF2-40B4-BE49-F238E27FC236}">
                  <a16:creationId xmlns:a16="http://schemas.microsoft.com/office/drawing/2014/main" id="{17A502E1-1537-8656-4BBE-175E81E83565}"/>
                </a:ext>
              </a:extLst>
            </p:cNvPr>
            <p:cNvSpPr/>
            <p:nvPr/>
          </p:nvSpPr>
          <p:spPr>
            <a:xfrm>
              <a:off x="8234248" y="425260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3585FD95-9D4A-6B91-06DF-0F8927AC3E1D}"/>
                </a:ext>
              </a:extLst>
            </p:cNvPr>
            <p:cNvSpPr/>
            <p:nvPr/>
          </p:nvSpPr>
          <p:spPr>
            <a:xfrm>
              <a:off x="8234248" y="4190657"/>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69"/>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69"/>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69"/>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4163"/>
                    <a:pt x="1234060" y="107442"/>
                    <a:pt x="1172642" y="107442"/>
                  </a:cubicBezTo>
                  <a:close/>
                </a:path>
              </a:pathLst>
            </a:custGeom>
            <a:grpFill/>
            <a:ln w="381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1B04F071-D5EF-2A73-2473-032172EC8C83}"/>
                </a:ext>
              </a:extLst>
            </p:cNvPr>
            <p:cNvSpPr/>
            <p:nvPr/>
          </p:nvSpPr>
          <p:spPr>
            <a:xfrm>
              <a:off x="8234248" y="4128706"/>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2"/>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2"/>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2"/>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2"/>
                    <a:pt x="1234060" y="107442"/>
                    <a:pt x="1172642" y="107442"/>
                  </a:cubicBezTo>
                  <a:close/>
                </a:path>
              </a:pathLst>
            </a:custGeom>
            <a:grpFill/>
            <a:ln w="381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AD0E83F8-0665-4D6A-16F6-3ED010F49D47}"/>
                </a:ext>
              </a:extLst>
            </p:cNvPr>
            <p:cNvSpPr/>
            <p:nvPr/>
          </p:nvSpPr>
          <p:spPr>
            <a:xfrm>
              <a:off x="8234248" y="406675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0003BCAE-1CEE-1647-41AB-8B5EA87B0A4F}"/>
                </a:ext>
              </a:extLst>
            </p:cNvPr>
            <p:cNvSpPr/>
            <p:nvPr/>
          </p:nvSpPr>
          <p:spPr>
            <a:xfrm>
              <a:off x="8234248" y="4004805"/>
              <a:ext cx="1414576" cy="107441"/>
            </a:xfrm>
            <a:custGeom>
              <a:avLst/>
              <a:gdLst>
                <a:gd name="connsiteX0" fmla="*/ 1172642 w 1414576"/>
                <a:gd name="connsiteY0" fmla="*/ 107442 h 107441"/>
                <a:gd name="connsiteX1" fmla="*/ 1050493 w 1414576"/>
                <a:gd name="connsiteY1" fmla="*/ 61303 h 107441"/>
                <a:gd name="connsiteX2" fmla="*/ 940003 w 1414576"/>
                <a:gd name="connsiteY2" fmla="*/ 19050 h 107441"/>
                <a:gd name="connsiteX3" fmla="*/ 829513 w 1414576"/>
                <a:gd name="connsiteY3" fmla="*/ 61303 h 107441"/>
                <a:gd name="connsiteX4" fmla="*/ 707364 w 1414576"/>
                <a:gd name="connsiteY4" fmla="*/ 107442 h 107441"/>
                <a:gd name="connsiteX5" fmla="*/ 585255 w 1414576"/>
                <a:gd name="connsiteY5" fmla="*/ 61303 h 107441"/>
                <a:gd name="connsiteX6" fmla="*/ 474765 w 1414576"/>
                <a:gd name="connsiteY6" fmla="*/ 19050 h 107441"/>
                <a:gd name="connsiteX7" fmla="*/ 364275 w 1414576"/>
                <a:gd name="connsiteY7" fmla="*/ 61303 h 107441"/>
                <a:gd name="connsiteX8" fmla="*/ 242126 w 1414576"/>
                <a:gd name="connsiteY8" fmla="*/ 107442 h 107441"/>
                <a:gd name="connsiteX9" fmla="*/ 120015 w 1414576"/>
                <a:gd name="connsiteY9" fmla="*/ 61303 h 107441"/>
                <a:gd name="connsiteX10" fmla="*/ 9525 w 1414576"/>
                <a:gd name="connsiteY10" fmla="*/ 19050 h 107441"/>
                <a:gd name="connsiteX11" fmla="*/ 0 w 1414576"/>
                <a:gd name="connsiteY11" fmla="*/ 9525 h 107441"/>
                <a:gd name="connsiteX12" fmla="*/ 9525 w 1414576"/>
                <a:gd name="connsiteY12" fmla="*/ 0 h 107441"/>
                <a:gd name="connsiteX13" fmla="*/ 131445 w 1414576"/>
                <a:gd name="connsiteY13" fmla="*/ 46139 h 107441"/>
                <a:gd name="connsiteX14" fmla="*/ 241935 w 1414576"/>
                <a:gd name="connsiteY14" fmla="*/ 88392 h 107441"/>
                <a:gd name="connsiteX15" fmla="*/ 352425 w 1414576"/>
                <a:gd name="connsiteY15" fmla="*/ 46139 h 107441"/>
                <a:gd name="connsiteX16" fmla="*/ 474574 w 1414576"/>
                <a:gd name="connsiteY16" fmla="*/ 0 h 107441"/>
                <a:gd name="connsiteX17" fmla="*/ 596685 w 1414576"/>
                <a:gd name="connsiteY17" fmla="*/ 46139 h 107441"/>
                <a:gd name="connsiteX18" fmla="*/ 707175 w 1414576"/>
                <a:gd name="connsiteY18" fmla="*/ 88392 h 107441"/>
                <a:gd name="connsiteX19" fmla="*/ 817665 w 1414576"/>
                <a:gd name="connsiteY19" fmla="*/ 46139 h 107441"/>
                <a:gd name="connsiteX20" fmla="*/ 939812 w 1414576"/>
                <a:gd name="connsiteY20" fmla="*/ 0 h 107441"/>
                <a:gd name="connsiteX21" fmla="*/ 1061961 w 1414576"/>
                <a:gd name="connsiteY21" fmla="*/ 46139 h 107441"/>
                <a:gd name="connsiteX22" fmla="*/ 1172451 w 1414576"/>
                <a:gd name="connsiteY22" fmla="*/ 88392 h 107441"/>
                <a:gd name="connsiteX23" fmla="*/ 1282941 w 1414576"/>
                <a:gd name="connsiteY23" fmla="*/ 46139 h 107441"/>
                <a:gd name="connsiteX24" fmla="*/ 1405052 w 1414576"/>
                <a:gd name="connsiteY24" fmla="*/ 0 h 107441"/>
                <a:gd name="connsiteX25" fmla="*/ 1414577 w 1414576"/>
                <a:gd name="connsiteY25" fmla="*/ 9525 h 107441"/>
                <a:gd name="connsiteX26" fmla="*/ 1405052 w 1414576"/>
                <a:gd name="connsiteY26" fmla="*/ 19050 h 107441"/>
                <a:gd name="connsiteX27" fmla="*/ 1294562 w 1414576"/>
                <a:gd name="connsiteY27" fmla="*/ 61303 h 107441"/>
                <a:gd name="connsiteX28" fmla="*/ 1172642 w 1414576"/>
                <a:gd name="connsiteY28" fmla="*/ 107442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4576" h="107441">
                  <a:moveTo>
                    <a:pt x="1172642" y="107442"/>
                  </a:moveTo>
                  <a:cubicBezTo>
                    <a:pt x="1111262" y="107442"/>
                    <a:pt x="1080364" y="83973"/>
                    <a:pt x="1050493" y="61303"/>
                  </a:cubicBezTo>
                  <a:cubicBezTo>
                    <a:pt x="1021880" y="39586"/>
                    <a:pt x="994868" y="19050"/>
                    <a:pt x="940003" y="19050"/>
                  </a:cubicBezTo>
                  <a:cubicBezTo>
                    <a:pt x="885139" y="19050"/>
                    <a:pt x="858012" y="39586"/>
                    <a:pt x="829513" y="61303"/>
                  </a:cubicBezTo>
                  <a:cubicBezTo>
                    <a:pt x="799643" y="84163"/>
                    <a:pt x="768782" y="107442"/>
                    <a:pt x="707364" y="107442"/>
                  </a:cubicBezTo>
                  <a:cubicBezTo>
                    <a:pt x="645948" y="107442"/>
                    <a:pt x="615124" y="83973"/>
                    <a:pt x="585255" y="61303"/>
                  </a:cubicBezTo>
                  <a:cubicBezTo>
                    <a:pt x="556641" y="39586"/>
                    <a:pt x="529628" y="19050"/>
                    <a:pt x="474765" y="19050"/>
                  </a:cubicBezTo>
                  <a:cubicBezTo>
                    <a:pt x="419900" y="19050"/>
                    <a:pt x="392773" y="39586"/>
                    <a:pt x="364275" y="61303"/>
                  </a:cubicBezTo>
                  <a:cubicBezTo>
                    <a:pt x="334404" y="84163"/>
                    <a:pt x="303542" y="107442"/>
                    <a:pt x="242126" y="107442"/>
                  </a:cubicBezTo>
                  <a:cubicBezTo>
                    <a:pt x="180708" y="107442"/>
                    <a:pt x="149886" y="83973"/>
                    <a:pt x="120015" y="61303"/>
                  </a:cubicBezTo>
                  <a:cubicBezTo>
                    <a:pt x="91402" y="39586"/>
                    <a:pt x="64390" y="19050"/>
                    <a:pt x="9525" y="19050"/>
                  </a:cubicBezTo>
                  <a:cubicBezTo>
                    <a:pt x="4265" y="19050"/>
                    <a:pt x="0" y="14786"/>
                    <a:pt x="0" y="9525"/>
                  </a:cubicBezTo>
                  <a:cubicBezTo>
                    <a:pt x="0" y="4264"/>
                    <a:pt x="4265" y="0"/>
                    <a:pt x="9525" y="0"/>
                  </a:cubicBezTo>
                  <a:cubicBezTo>
                    <a:pt x="70905" y="0"/>
                    <a:pt x="101803" y="23470"/>
                    <a:pt x="131445" y="46139"/>
                  </a:cubicBezTo>
                  <a:cubicBezTo>
                    <a:pt x="160058" y="67856"/>
                    <a:pt x="187071" y="88392"/>
                    <a:pt x="241935" y="88392"/>
                  </a:cubicBezTo>
                  <a:cubicBezTo>
                    <a:pt x="296800" y="88392"/>
                    <a:pt x="323926" y="67856"/>
                    <a:pt x="352425" y="46139"/>
                  </a:cubicBezTo>
                  <a:cubicBezTo>
                    <a:pt x="382296" y="23279"/>
                    <a:pt x="413385" y="0"/>
                    <a:pt x="474574" y="0"/>
                  </a:cubicBezTo>
                  <a:cubicBezTo>
                    <a:pt x="535763" y="0"/>
                    <a:pt x="566852" y="23470"/>
                    <a:pt x="596685" y="46139"/>
                  </a:cubicBezTo>
                  <a:cubicBezTo>
                    <a:pt x="625298" y="67856"/>
                    <a:pt x="652310" y="88392"/>
                    <a:pt x="707175" y="88392"/>
                  </a:cubicBezTo>
                  <a:cubicBezTo>
                    <a:pt x="762038" y="88392"/>
                    <a:pt x="789204" y="67856"/>
                    <a:pt x="817665" y="46139"/>
                  </a:cubicBezTo>
                  <a:cubicBezTo>
                    <a:pt x="847534" y="23279"/>
                    <a:pt x="878625" y="0"/>
                    <a:pt x="939812" y="0"/>
                  </a:cubicBezTo>
                  <a:cubicBezTo>
                    <a:pt x="1001001" y="0"/>
                    <a:pt x="1032091" y="23470"/>
                    <a:pt x="1061961" y="46139"/>
                  </a:cubicBezTo>
                  <a:cubicBezTo>
                    <a:pt x="1090574" y="67856"/>
                    <a:pt x="1117588" y="88392"/>
                    <a:pt x="1172451" y="88392"/>
                  </a:cubicBezTo>
                  <a:cubicBezTo>
                    <a:pt x="1227316" y="88392"/>
                    <a:pt x="1254481" y="67856"/>
                    <a:pt x="1282941" y="46139"/>
                  </a:cubicBezTo>
                  <a:cubicBezTo>
                    <a:pt x="1312774" y="23279"/>
                    <a:pt x="1343672" y="0"/>
                    <a:pt x="1405052" y="0"/>
                  </a:cubicBezTo>
                  <a:cubicBezTo>
                    <a:pt x="1410312" y="0"/>
                    <a:pt x="1414577" y="4264"/>
                    <a:pt x="1414577" y="9525"/>
                  </a:cubicBezTo>
                  <a:cubicBezTo>
                    <a:pt x="1414577" y="14786"/>
                    <a:pt x="1410312" y="19050"/>
                    <a:pt x="1405052" y="19050"/>
                  </a:cubicBezTo>
                  <a:cubicBezTo>
                    <a:pt x="1350074" y="19050"/>
                    <a:pt x="1323061" y="39586"/>
                    <a:pt x="1294562" y="61303"/>
                  </a:cubicBezTo>
                  <a:cubicBezTo>
                    <a:pt x="1264920" y="83973"/>
                    <a:pt x="1234060" y="107442"/>
                    <a:pt x="1172642" y="107442"/>
                  </a:cubicBezTo>
                  <a:close/>
                </a:path>
              </a:pathLst>
            </a:custGeom>
            <a:grpFill/>
            <a:ln w="381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39460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2DF28C1B-399D-1539-2F59-3F73C152CE23}"/>
              </a:ext>
            </a:extLst>
          </p:cNvPr>
          <p:cNvSpPr txBox="1"/>
          <p:nvPr/>
        </p:nvSpPr>
        <p:spPr>
          <a:xfrm>
            <a:off x="609600" y="294957"/>
            <a:ext cx="2462213" cy="492443"/>
          </a:xfrm>
          <a:prstGeom prst="rect">
            <a:avLst/>
          </a:prstGeom>
          <a:noFill/>
        </p:spPr>
        <p:txBody>
          <a:bodyPr wrap="none" lIns="0" tIns="0" rIns="0" bIns="0" rtlCol="0">
            <a:spAutoFit/>
          </a:bodyPr>
          <a:lstStyle/>
          <a:p>
            <a:pPr>
              <a:defRPr/>
            </a:pPr>
            <a:r>
              <a:rPr kumimoji="1" lang="zh-CN" altLang="en-US" sz="3200" dirty="0">
                <a:solidFill>
                  <a:schemeClr val="tx2">
                    <a:lumMod val="75000"/>
                  </a:schemeClr>
                </a:solidFill>
                <a:latin typeface="+mj-ea"/>
                <a:ea typeface="+mj-ea"/>
                <a:cs typeface="+mn-ea"/>
                <a:sym typeface="汉仪旗黑KW 55S" panose="00020600040101010101" pitchFamily="18" charset="-122"/>
              </a:rPr>
              <a:t>业绩成果展示</a:t>
            </a:r>
          </a:p>
        </p:txBody>
      </p:sp>
      <p:pic>
        <p:nvPicPr>
          <p:cNvPr id="19" name="图片 18" descr="卡通画&#10;&#10;中度可信度描述已自动生成">
            <a:extLst>
              <a:ext uri="{FF2B5EF4-FFF2-40B4-BE49-F238E27FC236}">
                <a16:creationId xmlns:a16="http://schemas.microsoft.com/office/drawing/2014/main" id="{5C3C0CF2-8BE8-B922-D59E-B0027A808B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585" y="406809"/>
            <a:ext cx="1473002" cy="201569"/>
          </a:xfrm>
          <a:prstGeom prst="rect">
            <a:avLst/>
          </a:prstGeom>
        </p:spPr>
      </p:pic>
      <p:sp>
        <p:nvSpPr>
          <p:cNvPr id="22" name="矩形: 圆角 21">
            <a:extLst>
              <a:ext uri="{FF2B5EF4-FFF2-40B4-BE49-F238E27FC236}">
                <a16:creationId xmlns:a16="http://schemas.microsoft.com/office/drawing/2014/main" id="{C6DDD16C-9640-CDC8-5897-BC40A66C97E3}"/>
              </a:ext>
            </a:extLst>
          </p:cNvPr>
          <p:cNvSpPr/>
          <p:nvPr/>
        </p:nvSpPr>
        <p:spPr>
          <a:xfrm>
            <a:off x="886029" y="3875673"/>
            <a:ext cx="10419941" cy="1214487"/>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KW 55S" panose="00020600040101010101" pitchFamily="18" charset="-122"/>
            </a:endParaRPr>
          </a:p>
        </p:txBody>
      </p:sp>
      <p:grpSp>
        <p:nvGrpSpPr>
          <p:cNvPr id="47" name="组合 46">
            <a:extLst>
              <a:ext uri="{FF2B5EF4-FFF2-40B4-BE49-F238E27FC236}">
                <a16:creationId xmlns:a16="http://schemas.microsoft.com/office/drawing/2014/main" id="{4A8D695E-3DA4-973B-9137-D3D6D189285C}"/>
              </a:ext>
            </a:extLst>
          </p:cNvPr>
          <p:cNvGrpSpPr/>
          <p:nvPr/>
        </p:nvGrpSpPr>
        <p:grpSpPr>
          <a:xfrm>
            <a:off x="7940875" y="3438873"/>
            <a:ext cx="890400" cy="1469936"/>
            <a:chOff x="7950900" y="3439187"/>
            <a:chExt cx="890400" cy="1469936"/>
          </a:xfrm>
        </p:grpSpPr>
        <p:sp>
          <p:nvSpPr>
            <p:cNvPr id="35" name="文本框 34">
              <a:extLst>
                <a:ext uri="{FF2B5EF4-FFF2-40B4-BE49-F238E27FC236}">
                  <a16:creationId xmlns:a16="http://schemas.microsoft.com/office/drawing/2014/main" id="{5D1D9D0C-462B-69D9-35D4-A3E60B53AEA5}"/>
                </a:ext>
              </a:extLst>
            </p:cNvPr>
            <p:cNvSpPr txBox="1"/>
            <p:nvPr/>
          </p:nvSpPr>
          <p:spPr>
            <a:xfrm>
              <a:off x="8002563" y="4478236"/>
              <a:ext cx="787075" cy="430887"/>
            </a:xfrm>
            <a:prstGeom prst="rect">
              <a:avLst/>
            </a:prstGeom>
            <a:noFill/>
            <a:effectLst/>
          </p:spPr>
          <p:txBody>
            <a:bodyPr wrap="none" lIns="0" tIns="0" rIns="0" bIns="0" rtlCol="0" anchor="t">
              <a:spAutoFit/>
            </a:bodyPr>
            <a:lstStyle/>
            <a:p>
              <a:pPr algn="ctr"/>
              <a:r>
                <a:rPr lang="en-US" altLang="zh-CN" sz="2800" dirty="0">
                  <a:solidFill>
                    <a:schemeClr val="bg1"/>
                  </a:solidFill>
                  <a:latin typeface="+mj-lt"/>
                  <a:ea typeface="MiSans" panose="00000500000000000000" pitchFamily="2" charset="-122"/>
                  <a:cs typeface="+mn-ea"/>
                  <a:sym typeface="汉仪旗黑KW 55S" panose="00020600040101010101" pitchFamily="18" charset="-122"/>
                </a:rPr>
                <a:t>96</a:t>
              </a:r>
              <a:r>
                <a:rPr lang="en-US" sz="2800" dirty="0">
                  <a:solidFill>
                    <a:schemeClr val="bg1"/>
                  </a:solidFill>
                  <a:latin typeface="+mj-lt"/>
                  <a:ea typeface="MiSans" panose="00000500000000000000" pitchFamily="2" charset="-122"/>
                  <a:cs typeface="+mn-ea"/>
                  <a:sym typeface="汉仪旗黑KW 55S" panose="00020600040101010101" pitchFamily="18" charset="-122"/>
                </a:rPr>
                <a:t>%</a:t>
              </a:r>
            </a:p>
          </p:txBody>
        </p:sp>
        <p:grpSp>
          <p:nvGrpSpPr>
            <p:cNvPr id="46" name="组合 45">
              <a:extLst>
                <a:ext uri="{FF2B5EF4-FFF2-40B4-BE49-F238E27FC236}">
                  <a16:creationId xmlns:a16="http://schemas.microsoft.com/office/drawing/2014/main" id="{7B068229-88B2-92DB-D64F-A0544526C726}"/>
                </a:ext>
              </a:extLst>
            </p:cNvPr>
            <p:cNvGrpSpPr/>
            <p:nvPr/>
          </p:nvGrpSpPr>
          <p:grpSpPr>
            <a:xfrm>
              <a:off x="7950900" y="3439187"/>
              <a:ext cx="890400" cy="890400"/>
              <a:chOff x="7950900" y="3439187"/>
              <a:chExt cx="890400" cy="890400"/>
            </a:xfrm>
          </p:grpSpPr>
          <p:sp>
            <p:nvSpPr>
              <p:cNvPr id="34" name="椭圆 33">
                <a:extLst>
                  <a:ext uri="{FF2B5EF4-FFF2-40B4-BE49-F238E27FC236}">
                    <a16:creationId xmlns:a16="http://schemas.microsoft.com/office/drawing/2014/main" id="{84C8F6E1-64B5-0721-9FD8-243EBD5130D9}"/>
                  </a:ext>
                </a:extLst>
              </p:cNvPr>
              <p:cNvSpPr/>
              <p:nvPr>
                <p:custDataLst>
                  <p:tags r:id="rId4"/>
                </p:custDataLst>
              </p:nvPr>
            </p:nvSpPr>
            <p:spPr>
              <a:xfrm>
                <a:off x="7950900" y="3439187"/>
                <a:ext cx="890400" cy="890400"/>
              </a:xfrm>
              <a:prstGeom prst="ellipse">
                <a:avLst/>
              </a:prstGeom>
              <a:solidFill>
                <a:schemeClr val="bg1"/>
              </a:solidFill>
              <a:ln w="11430" cap="flat" cmpd="sng" algn="ctr">
                <a:solidFill>
                  <a:schemeClr val="accent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ctr"/>
                <a:endParaRPr lang="en-US" sz="1620" dirty="0">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38" name="iconfont-11843-5650931">
                <a:extLst>
                  <a:ext uri="{FF2B5EF4-FFF2-40B4-BE49-F238E27FC236}">
                    <a16:creationId xmlns:a16="http://schemas.microsoft.com/office/drawing/2014/main" id="{C8AE0FAE-70A4-CC6A-1E23-784A76E7BEE0}"/>
                  </a:ext>
                </a:extLst>
              </p:cNvPr>
              <p:cNvSpPr/>
              <p:nvPr/>
            </p:nvSpPr>
            <p:spPr>
              <a:xfrm>
                <a:off x="8176500" y="3664787"/>
                <a:ext cx="439200" cy="439200"/>
              </a:xfrm>
              <a:custGeom>
                <a:avLst/>
                <a:gdLst>
                  <a:gd name="T0" fmla="*/ 9070 w 9625"/>
                  <a:gd name="T1" fmla="*/ 4593 h 10445"/>
                  <a:gd name="T2" fmla="*/ 9221 w 9625"/>
                  <a:gd name="T3" fmla="*/ 4688 h 10445"/>
                  <a:gd name="T4" fmla="*/ 9430 w 9625"/>
                  <a:gd name="T5" fmla="*/ 5603 h 10445"/>
                  <a:gd name="T6" fmla="*/ 9221 w 9625"/>
                  <a:gd name="T7" fmla="*/ 5812 h 10445"/>
                  <a:gd name="T8" fmla="*/ 5167 w 9625"/>
                  <a:gd name="T9" fmla="*/ 8358 h 10445"/>
                  <a:gd name="T10" fmla="*/ 4462 w 9625"/>
                  <a:gd name="T11" fmla="*/ 8358 h 10445"/>
                  <a:gd name="T12" fmla="*/ 403 w 9625"/>
                  <a:gd name="T13" fmla="*/ 5807 h 10445"/>
                  <a:gd name="T14" fmla="*/ 195 w 9625"/>
                  <a:gd name="T15" fmla="*/ 4892 h 10445"/>
                  <a:gd name="T16" fmla="*/ 403 w 9625"/>
                  <a:gd name="T17" fmla="*/ 4683 h 10445"/>
                  <a:gd name="T18" fmla="*/ 555 w 9625"/>
                  <a:gd name="T19" fmla="*/ 4588 h 10445"/>
                  <a:gd name="T20" fmla="*/ 4461 w 9625"/>
                  <a:gd name="T21" fmla="*/ 7045 h 10445"/>
                  <a:gd name="T22" fmla="*/ 5166 w 9625"/>
                  <a:gd name="T23" fmla="*/ 7045 h 10445"/>
                  <a:gd name="T24" fmla="*/ 9068 w 9625"/>
                  <a:gd name="T25" fmla="*/ 4595 h 10445"/>
                  <a:gd name="T26" fmla="*/ 9070 w 9625"/>
                  <a:gd name="T27" fmla="*/ 4593 h 10445"/>
                  <a:gd name="T28" fmla="*/ 9070 w 9625"/>
                  <a:gd name="T29" fmla="*/ 6545 h 10445"/>
                  <a:gd name="T30" fmla="*/ 9221 w 9625"/>
                  <a:gd name="T31" fmla="*/ 6640 h 10445"/>
                  <a:gd name="T32" fmla="*/ 9430 w 9625"/>
                  <a:gd name="T33" fmla="*/ 7555 h 10445"/>
                  <a:gd name="T34" fmla="*/ 9221 w 9625"/>
                  <a:gd name="T35" fmla="*/ 7763 h 10445"/>
                  <a:gd name="T36" fmla="*/ 5167 w 9625"/>
                  <a:gd name="T37" fmla="*/ 10310 h 10445"/>
                  <a:gd name="T38" fmla="*/ 4462 w 9625"/>
                  <a:gd name="T39" fmla="*/ 10310 h 10445"/>
                  <a:gd name="T40" fmla="*/ 403 w 9625"/>
                  <a:gd name="T41" fmla="*/ 7758 h 10445"/>
                  <a:gd name="T42" fmla="*/ 195 w 9625"/>
                  <a:gd name="T43" fmla="*/ 6843 h 10445"/>
                  <a:gd name="T44" fmla="*/ 403 w 9625"/>
                  <a:gd name="T45" fmla="*/ 6634 h 10445"/>
                  <a:gd name="T46" fmla="*/ 555 w 9625"/>
                  <a:gd name="T47" fmla="*/ 6539 h 10445"/>
                  <a:gd name="T48" fmla="*/ 4461 w 9625"/>
                  <a:gd name="T49" fmla="*/ 8995 h 10445"/>
                  <a:gd name="T50" fmla="*/ 5166 w 9625"/>
                  <a:gd name="T51" fmla="*/ 8995 h 10445"/>
                  <a:gd name="T52" fmla="*/ 9068 w 9625"/>
                  <a:gd name="T53" fmla="*/ 6545 h 10445"/>
                  <a:gd name="T54" fmla="*/ 9070 w 9625"/>
                  <a:gd name="T55" fmla="*/ 6545 h 10445"/>
                  <a:gd name="T56" fmla="*/ 5162 w 9625"/>
                  <a:gd name="T57" fmla="*/ 137 h 10445"/>
                  <a:gd name="T58" fmla="*/ 9220 w 9625"/>
                  <a:gd name="T59" fmla="*/ 2688 h 10445"/>
                  <a:gd name="T60" fmla="*/ 9428 w 9625"/>
                  <a:gd name="T61" fmla="*/ 3603 h 10445"/>
                  <a:gd name="T62" fmla="*/ 9220 w 9625"/>
                  <a:gd name="T63" fmla="*/ 3812 h 10445"/>
                  <a:gd name="T64" fmla="*/ 5167 w 9625"/>
                  <a:gd name="T65" fmla="*/ 6357 h 10445"/>
                  <a:gd name="T66" fmla="*/ 4462 w 9625"/>
                  <a:gd name="T67" fmla="*/ 6357 h 10445"/>
                  <a:gd name="T68" fmla="*/ 403 w 9625"/>
                  <a:gd name="T69" fmla="*/ 3805 h 10445"/>
                  <a:gd name="T70" fmla="*/ 195 w 9625"/>
                  <a:gd name="T71" fmla="*/ 2890 h 10445"/>
                  <a:gd name="T72" fmla="*/ 403 w 9625"/>
                  <a:gd name="T73" fmla="*/ 2681 h 10445"/>
                  <a:gd name="T74" fmla="*/ 4458 w 9625"/>
                  <a:gd name="T75" fmla="*/ 135 h 10445"/>
                  <a:gd name="T76" fmla="*/ 5163 w 9625"/>
                  <a:gd name="T77" fmla="*/ 135 h 10445"/>
                  <a:gd name="T78" fmla="*/ 5162 w 9625"/>
                  <a:gd name="T79" fmla="*/ 137 h 10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25" h="10445">
                    <a:moveTo>
                      <a:pt x="9070" y="4593"/>
                    </a:moveTo>
                    <a:lnTo>
                      <a:pt x="9221" y="4688"/>
                    </a:lnTo>
                    <a:cubicBezTo>
                      <a:pt x="9531" y="4883"/>
                      <a:pt x="9625" y="5292"/>
                      <a:pt x="9430" y="5603"/>
                    </a:cubicBezTo>
                    <a:cubicBezTo>
                      <a:pt x="9377" y="5687"/>
                      <a:pt x="9306" y="5758"/>
                      <a:pt x="9221" y="5812"/>
                    </a:cubicBezTo>
                    <a:lnTo>
                      <a:pt x="5167" y="8358"/>
                    </a:lnTo>
                    <a:cubicBezTo>
                      <a:pt x="4951" y="8493"/>
                      <a:pt x="4677" y="8493"/>
                      <a:pt x="4462" y="8358"/>
                    </a:cubicBezTo>
                    <a:lnTo>
                      <a:pt x="403" y="5807"/>
                    </a:lnTo>
                    <a:cubicBezTo>
                      <a:pt x="93" y="5612"/>
                      <a:pt x="0" y="5203"/>
                      <a:pt x="195" y="4892"/>
                    </a:cubicBezTo>
                    <a:cubicBezTo>
                      <a:pt x="247" y="4808"/>
                      <a:pt x="318" y="4737"/>
                      <a:pt x="403" y="4683"/>
                    </a:cubicBezTo>
                    <a:lnTo>
                      <a:pt x="555" y="4588"/>
                    </a:lnTo>
                    <a:lnTo>
                      <a:pt x="4461" y="7045"/>
                    </a:lnTo>
                    <a:cubicBezTo>
                      <a:pt x="4677" y="7180"/>
                      <a:pt x="4951" y="7180"/>
                      <a:pt x="5166" y="7045"/>
                    </a:cubicBezTo>
                    <a:lnTo>
                      <a:pt x="9068" y="4595"/>
                    </a:lnTo>
                    <a:lnTo>
                      <a:pt x="9070" y="4593"/>
                    </a:lnTo>
                    <a:close/>
                    <a:moveTo>
                      <a:pt x="9070" y="6545"/>
                    </a:moveTo>
                    <a:lnTo>
                      <a:pt x="9221" y="6640"/>
                    </a:lnTo>
                    <a:cubicBezTo>
                      <a:pt x="9531" y="6835"/>
                      <a:pt x="9625" y="7243"/>
                      <a:pt x="9430" y="7555"/>
                    </a:cubicBezTo>
                    <a:cubicBezTo>
                      <a:pt x="9377" y="7638"/>
                      <a:pt x="9306" y="7710"/>
                      <a:pt x="9221" y="7763"/>
                    </a:cubicBezTo>
                    <a:lnTo>
                      <a:pt x="5167" y="10310"/>
                    </a:lnTo>
                    <a:cubicBezTo>
                      <a:pt x="4951" y="10445"/>
                      <a:pt x="4677" y="10445"/>
                      <a:pt x="4462" y="10310"/>
                    </a:cubicBezTo>
                    <a:lnTo>
                      <a:pt x="403" y="7758"/>
                    </a:lnTo>
                    <a:cubicBezTo>
                      <a:pt x="93" y="7563"/>
                      <a:pt x="0" y="7155"/>
                      <a:pt x="195" y="6843"/>
                    </a:cubicBezTo>
                    <a:cubicBezTo>
                      <a:pt x="247" y="6759"/>
                      <a:pt x="318" y="6688"/>
                      <a:pt x="403" y="6634"/>
                    </a:cubicBezTo>
                    <a:lnTo>
                      <a:pt x="555" y="6539"/>
                    </a:lnTo>
                    <a:lnTo>
                      <a:pt x="4461" y="8995"/>
                    </a:lnTo>
                    <a:cubicBezTo>
                      <a:pt x="4677" y="9130"/>
                      <a:pt x="4951" y="9130"/>
                      <a:pt x="5166" y="8995"/>
                    </a:cubicBezTo>
                    <a:lnTo>
                      <a:pt x="9068" y="6545"/>
                    </a:lnTo>
                    <a:lnTo>
                      <a:pt x="9070" y="6545"/>
                    </a:lnTo>
                    <a:close/>
                    <a:moveTo>
                      <a:pt x="5162" y="137"/>
                    </a:moveTo>
                    <a:lnTo>
                      <a:pt x="9220" y="2688"/>
                    </a:lnTo>
                    <a:cubicBezTo>
                      <a:pt x="9530" y="2883"/>
                      <a:pt x="9623" y="3292"/>
                      <a:pt x="9428" y="3603"/>
                    </a:cubicBezTo>
                    <a:cubicBezTo>
                      <a:pt x="9376" y="3687"/>
                      <a:pt x="9305" y="3758"/>
                      <a:pt x="9220" y="3812"/>
                    </a:cubicBezTo>
                    <a:lnTo>
                      <a:pt x="5167" y="6357"/>
                    </a:lnTo>
                    <a:cubicBezTo>
                      <a:pt x="4951" y="6492"/>
                      <a:pt x="4677" y="6492"/>
                      <a:pt x="4462" y="6357"/>
                    </a:cubicBezTo>
                    <a:lnTo>
                      <a:pt x="403" y="3805"/>
                    </a:lnTo>
                    <a:cubicBezTo>
                      <a:pt x="93" y="3610"/>
                      <a:pt x="0" y="3201"/>
                      <a:pt x="195" y="2890"/>
                    </a:cubicBezTo>
                    <a:cubicBezTo>
                      <a:pt x="247" y="2806"/>
                      <a:pt x="318" y="2735"/>
                      <a:pt x="403" y="2681"/>
                    </a:cubicBezTo>
                    <a:lnTo>
                      <a:pt x="4458" y="135"/>
                    </a:lnTo>
                    <a:cubicBezTo>
                      <a:pt x="4675" y="0"/>
                      <a:pt x="4948" y="0"/>
                      <a:pt x="5163" y="135"/>
                    </a:cubicBezTo>
                    <a:lnTo>
                      <a:pt x="5162" y="137"/>
                    </a:ln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grpSp>
      </p:grpSp>
      <p:grpSp>
        <p:nvGrpSpPr>
          <p:cNvPr id="45" name="组合 44">
            <a:extLst>
              <a:ext uri="{FF2B5EF4-FFF2-40B4-BE49-F238E27FC236}">
                <a16:creationId xmlns:a16="http://schemas.microsoft.com/office/drawing/2014/main" id="{24EED33B-75F2-2427-0D66-D723EEA2C7CC}"/>
              </a:ext>
            </a:extLst>
          </p:cNvPr>
          <p:cNvGrpSpPr/>
          <p:nvPr/>
        </p:nvGrpSpPr>
        <p:grpSpPr>
          <a:xfrm>
            <a:off x="3301290" y="3438873"/>
            <a:ext cx="890400" cy="1469936"/>
            <a:chOff x="3320931" y="3439187"/>
            <a:chExt cx="890400" cy="1469936"/>
          </a:xfrm>
        </p:grpSpPr>
        <p:sp>
          <p:nvSpPr>
            <p:cNvPr id="33" name="文本框 32">
              <a:extLst>
                <a:ext uri="{FF2B5EF4-FFF2-40B4-BE49-F238E27FC236}">
                  <a16:creationId xmlns:a16="http://schemas.microsoft.com/office/drawing/2014/main" id="{382679E1-847F-DB93-4D2E-A394F5D3AF3A}"/>
                </a:ext>
              </a:extLst>
            </p:cNvPr>
            <p:cNvSpPr txBox="1"/>
            <p:nvPr/>
          </p:nvSpPr>
          <p:spPr>
            <a:xfrm>
              <a:off x="3377403" y="4478236"/>
              <a:ext cx="777456" cy="430887"/>
            </a:xfrm>
            <a:prstGeom prst="rect">
              <a:avLst/>
            </a:prstGeom>
            <a:noFill/>
            <a:effectLst/>
          </p:spPr>
          <p:txBody>
            <a:bodyPr wrap="none" lIns="0" tIns="0" rIns="0" bIns="0" rtlCol="0" anchor="t">
              <a:spAutoFit/>
            </a:bodyPr>
            <a:lstStyle/>
            <a:p>
              <a:pPr algn="ctr"/>
              <a:r>
                <a:rPr lang="en-US" sz="2800" dirty="0">
                  <a:solidFill>
                    <a:schemeClr val="bg1"/>
                  </a:solidFill>
                  <a:latin typeface="+mj-lt"/>
                  <a:ea typeface="MiSans" panose="00000500000000000000" pitchFamily="2" charset="-122"/>
                  <a:cs typeface="+mn-ea"/>
                  <a:sym typeface="汉仪旗黑KW 55S" panose="00020600040101010101" pitchFamily="18" charset="-122"/>
                </a:rPr>
                <a:t>45%</a:t>
              </a:r>
            </a:p>
          </p:txBody>
        </p:sp>
        <p:grpSp>
          <p:nvGrpSpPr>
            <p:cNvPr id="21" name="组合 20">
              <a:extLst>
                <a:ext uri="{FF2B5EF4-FFF2-40B4-BE49-F238E27FC236}">
                  <a16:creationId xmlns:a16="http://schemas.microsoft.com/office/drawing/2014/main" id="{67D301A0-8977-97A3-6B68-7AC1D60599DF}"/>
                </a:ext>
              </a:extLst>
            </p:cNvPr>
            <p:cNvGrpSpPr/>
            <p:nvPr/>
          </p:nvGrpSpPr>
          <p:grpSpPr>
            <a:xfrm>
              <a:off x="3320931" y="3439187"/>
              <a:ext cx="890400" cy="890400"/>
              <a:chOff x="3320931" y="3439187"/>
              <a:chExt cx="890400" cy="890400"/>
            </a:xfrm>
          </p:grpSpPr>
          <p:sp>
            <p:nvSpPr>
              <p:cNvPr id="32" name="椭圆 31">
                <a:extLst>
                  <a:ext uri="{FF2B5EF4-FFF2-40B4-BE49-F238E27FC236}">
                    <a16:creationId xmlns:a16="http://schemas.microsoft.com/office/drawing/2014/main" id="{921D9739-6140-7F08-3D43-73FBCEA42F22}"/>
                  </a:ext>
                </a:extLst>
              </p:cNvPr>
              <p:cNvSpPr/>
              <p:nvPr>
                <p:custDataLst>
                  <p:tags r:id="rId3"/>
                </p:custDataLst>
              </p:nvPr>
            </p:nvSpPr>
            <p:spPr>
              <a:xfrm>
                <a:off x="3320931" y="3439187"/>
                <a:ext cx="890400" cy="890400"/>
              </a:xfrm>
              <a:prstGeom prst="ellipse">
                <a:avLst/>
              </a:prstGeom>
              <a:solidFill>
                <a:schemeClr val="bg1"/>
              </a:solidFill>
              <a:ln w="11430" cap="flat" cmpd="sng" algn="ctr">
                <a:solidFill>
                  <a:schemeClr val="accent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ctr"/>
                <a:endParaRPr lang="en-US" sz="1620" dirty="0">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39" name="iconfont-1039-872583">
                <a:extLst>
                  <a:ext uri="{FF2B5EF4-FFF2-40B4-BE49-F238E27FC236}">
                    <a16:creationId xmlns:a16="http://schemas.microsoft.com/office/drawing/2014/main" id="{0FABDF6D-A51A-8A4B-4A6A-C887C0CF1BCD}"/>
                  </a:ext>
                </a:extLst>
              </p:cNvPr>
              <p:cNvSpPr/>
              <p:nvPr/>
            </p:nvSpPr>
            <p:spPr>
              <a:xfrm>
                <a:off x="3546474" y="3664731"/>
                <a:ext cx="439314" cy="439312"/>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grpSp>
        <p:nvGrpSpPr>
          <p:cNvPr id="29" name="组合 28">
            <a:extLst>
              <a:ext uri="{FF2B5EF4-FFF2-40B4-BE49-F238E27FC236}">
                <a16:creationId xmlns:a16="http://schemas.microsoft.com/office/drawing/2014/main" id="{2A22C781-EFB3-49B2-3393-706F5E682FBF}"/>
              </a:ext>
            </a:extLst>
          </p:cNvPr>
          <p:cNvGrpSpPr/>
          <p:nvPr/>
        </p:nvGrpSpPr>
        <p:grpSpPr>
          <a:xfrm>
            <a:off x="9694353" y="3438873"/>
            <a:ext cx="890400" cy="1469936"/>
            <a:chOff x="9609009" y="3439187"/>
            <a:chExt cx="890400" cy="1469936"/>
          </a:xfrm>
        </p:grpSpPr>
        <p:sp>
          <p:nvSpPr>
            <p:cNvPr id="37" name="文本框 36">
              <a:extLst>
                <a:ext uri="{FF2B5EF4-FFF2-40B4-BE49-F238E27FC236}">
                  <a16:creationId xmlns:a16="http://schemas.microsoft.com/office/drawing/2014/main" id="{BCC730B0-0B29-BE34-8D84-10823FF15331}"/>
                </a:ext>
              </a:extLst>
            </p:cNvPr>
            <p:cNvSpPr txBox="1"/>
            <p:nvPr/>
          </p:nvSpPr>
          <p:spPr>
            <a:xfrm>
              <a:off x="9688725" y="4478236"/>
              <a:ext cx="730969" cy="430887"/>
            </a:xfrm>
            <a:prstGeom prst="rect">
              <a:avLst/>
            </a:prstGeom>
            <a:noFill/>
            <a:effectLst/>
          </p:spPr>
          <p:txBody>
            <a:bodyPr wrap="none" lIns="0" tIns="0" rIns="0" bIns="0" rtlCol="0" anchor="t">
              <a:spAutoFit/>
            </a:bodyPr>
            <a:lstStyle/>
            <a:p>
              <a:pPr algn="ctr"/>
              <a:r>
                <a:rPr lang="en-US" altLang="zh-CN" sz="2800" dirty="0">
                  <a:solidFill>
                    <a:schemeClr val="bg1"/>
                  </a:solidFill>
                  <a:latin typeface="+mj-lt"/>
                  <a:ea typeface="MiSans" panose="00000500000000000000" pitchFamily="2" charset="-122"/>
                  <a:cs typeface="+mn-ea"/>
                  <a:sym typeface="汉仪旗黑KW 55S" panose="00020600040101010101" pitchFamily="18" charset="-122"/>
                </a:rPr>
                <a:t>77</a:t>
              </a:r>
              <a:r>
                <a:rPr lang="en-US" sz="2800" dirty="0">
                  <a:solidFill>
                    <a:schemeClr val="bg1"/>
                  </a:solidFill>
                  <a:latin typeface="+mj-lt"/>
                  <a:ea typeface="MiSans" panose="00000500000000000000" pitchFamily="2" charset="-122"/>
                  <a:cs typeface="+mn-ea"/>
                  <a:sym typeface="汉仪旗黑KW 55S" panose="00020600040101010101" pitchFamily="18" charset="-122"/>
                </a:rPr>
                <a:t>%</a:t>
              </a:r>
            </a:p>
          </p:txBody>
        </p:sp>
        <p:grpSp>
          <p:nvGrpSpPr>
            <p:cNvPr id="23" name="组合 22">
              <a:extLst>
                <a:ext uri="{FF2B5EF4-FFF2-40B4-BE49-F238E27FC236}">
                  <a16:creationId xmlns:a16="http://schemas.microsoft.com/office/drawing/2014/main" id="{382DA2FF-4DB2-4326-336D-93DD938DE7AF}"/>
                </a:ext>
              </a:extLst>
            </p:cNvPr>
            <p:cNvGrpSpPr/>
            <p:nvPr/>
          </p:nvGrpSpPr>
          <p:grpSpPr>
            <a:xfrm>
              <a:off x="9609009" y="3439187"/>
              <a:ext cx="890400" cy="890400"/>
              <a:chOff x="9609009" y="3439187"/>
              <a:chExt cx="890400" cy="890400"/>
            </a:xfrm>
          </p:grpSpPr>
          <p:sp>
            <p:nvSpPr>
              <p:cNvPr id="36" name="椭圆 35">
                <a:extLst>
                  <a:ext uri="{FF2B5EF4-FFF2-40B4-BE49-F238E27FC236}">
                    <a16:creationId xmlns:a16="http://schemas.microsoft.com/office/drawing/2014/main" id="{74FC859C-F28A-F8DC-390F-1751962AE059}"/>
                  </a:ext>
                </a:extLst>
              </p:cNvPr>
              <p:cNvSpPr/>
              <p:nvPr>
                <p:custDataLst>
                  <p:tags r:id="rId2"/>
                </p:custDataLst>
              </p:nvPr>
            </p:nvSpPr>
            <p:spPr>
              <a:xfrm>
                <a:off x="9609009" y="3439187"/>
                <a:ext cx="890400" cy="890400"/>
              </a:xfrm>
              <a:prstGeom prst="ellipse">
                <a:avLst/>
              </a:prstGeom>
              <a:solidFill>
                <a:schemeClr val="bg1"/>
              </a:solidFill>
              <a:ln w="11430" cap="flat" cmpd="sng" algn="ctr">
                <a:solidFill>
                  <a:schemeClr val="accent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ctr"/>
                <a:endParaRPr lang="en-US" sz="1620" dirty="0">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40" name="iconfont-10774-5755513">
                <a:extLst>
                  <a:ext uri="{FF2B5EF4-FFF2-40B4-BE49-F238E27FC236}">
                    <a16:creationId xmlns:a16="http://schemas.microsoft.com/office/drawing/2014/main" id="{C16EE945-398C-6330-D3B1-C28DFAE8D2D7}"/>
                  </a:ext>
                </a:extLst>
              </p:cNvPr>
              <p:cNvSpPr/>
              <p:nvPr/>
            </p:nvSpPr>
            <p:spPr>
              <a:xfrm>
                <a:off x="9834609" y="3664787"/>
                <a:ext cx="439200" cy="439200"/>
              </a:xfrm>
              <a:custGeom>
                <a:avLst/>
                <a:gdLst>
                  <a:gd name="T0" fmla="*/ 9819 w 12773"/>
                  <a:gd name="T1" fmla="*/ 1304 h 12800"/>
                  <a:gd name="T2" fmla="*/ 9287 w 12773"/>
                  <a:gd name="T3" fmla="*/ 0 h 12800"/>
                  <a:gd name="T4" fmla="*/ 8755 w 12773"/>
                  <a:gd name="T5" fmla="*/ 1304 h 12800"/>
                  <a:gd name="T6" fmla="*/ 3991 w 12773"/>
                  <a:gd name="T7" fmla="*/ 532 h 12800"/>
                  <a:gd name="T8" fmla="*/ 2927 w 12773"/>
                  <a:gd name="T9" fmla="*/ 532 h 12800"/>
                  <a:gd name="T10" fmla="*/ 1437 w 12773"/>
                  <a:gd name="T11" fmla="*/ 1304 h 12800"/>
                  <a:gd name="T12" fmla="*/ 0 w 12773"/>
                  <a:gd name="T13" fmla="*/ 11363 h 12800"/>
                  <a:gd name="T14" fmla="*/ 11336 w 12773"/>
                  <a:gd name="T15" fmla="*/ 12800 h 12800"/>
                  <a:gd name="T16" fmla="*/ 12773 w 12773"/>
                  <a:gd name="T17" fmla="*/ 2741 h 12800"/>
                  <a:gd name="T18" fmla="*/ 1437 w 12773"/>
                  <a:gd name="T19" fmla="*/ 2422 h 12800"/>
                  <a:gd name="T20" fmla="*/ 2953 w 12773"/>
                  <a:gd name="T21" fmla="*/ 2661 h 12800"/>
                  <a:gd name="T22" fmla="*/ 4018 w 12773"/>
                  <a:gd name="T23" fmla="*/ 2661 h 12800"/>
                  <a:gd name="T24" fmla="*/ 8755 w 12773"/>
                  <a:gd name="T25" fmla="*/ 2422 h 12800"/>
                  <a:gd name="T26" fmla="*/ 9287 w 12773"/>
                  <a:gd name="T27" fmla="*/ 3193 h 12800"/>
                  <a:gd name="T28" fmla="*/ 9819 w 12773"/>
                  <a:gd name="T29" fmla="*/ 2422 h 12800"/>
                  <a:gd name="T30" fmla="*/ 11655 w 12773"/>
                  <a:gd name="T31" fmla="*/ 2741 h 12800"/>
                  <a:gd name="T32" fmla="*/ 11096 w 12773"/>
                  <a:gd name="T33" fmla="*/ 4284 h 12800"/>
                  <a:gd name="T34" fmla="*/ 1117 w 12773"/>
                  <a:gd name="T35" fmla="*/ 4444 h 12800"/>
                  <a:gd name="T36" fmla="*/ 1437 w 12773"/>
                  <a:gd name="T37" fmla="*/ 2422 h 12800"/>
                  <a:gd name="T38" fmla="*/ 3885 w 12773"/>
                  <a:gd name="T39" fmla="*/ 9048 h 12800"/>
                  <a:gd name="T40" fmla="*/ 4390 w 12773"/>
                  <a:gd name="T41" fmla="*/ 9607 h 12800"/>
                  <a:gd name="T42" fmla="*/ 2474 w 12773"/>
                  <a:gd name="T43" fmla="*/ 10112 h 12800"/>
                  <a:gd name="T44" fmla="*/ 1969 w 12773"/>
                  <a:gd name="T45" fmla="*/ 9553 h 12800"/>
                  <a:gd name="T46" fmla="*/ 1969 w 12773"/>
                  <a:gd name="T47" fmla="*/ 7478 h 12800"/>
                  <a:gd name="T48" fmla="*/ 2474 w 12773"/>
                  <a:gd name="T49" fmla="*/ 6919 h 12800"/>
                  <a:gd name="T50" fmla="*/ 4390 w 12773"/>
                  <a:gd name="T51" fmla="*/ 7425 h 12800"/>
                  <a:gd name="T52" fmla="*/ 3885 w 12773"/>
                  <a:gd name="T53" fmla="*/ 7983 h 12800"/>
                  <a:gd name="T54" fmla="*/ 1969 w 12773"/>
                  <a:gd name="T55" fmla="*/ 7478 h 12800"/>
                  <a:gd name="T56" fmla="*/ 7025 w 12773"/>
                  <a:gd name="T57" fmla="*/ 9048 h 12800"/>
                  <a:gd name="T58" fmla="*/ 7531 w 12773"/>
                  <a:gd name="T59" fmla="*/ 9607 h 12800"/>
                  <a:gd name="T60" fmla="*/ 5615 w 12773"/>
                  <a:gd name="T61" fmla="*/ 10112 h 12800"/>
                  <a:gd name="T62" fmla="*/ 5109 w 12773"/>
                  <a:gd name="T63" fmla="*/ 9553 h 12800"/>
                  <a:gd name="T64" fmla="*/ 5109 w 12773"/>
                  <a:gd name="T65" fmla="*/ 7478 h 12800"/>
                  <a:gd name="T66" fmla="*/ 5615 w 12773"/>
                  <a:gd name="T67" fmla="*/ 6919 h 12800"/>
                  <a:gd name="T68" fmla="*/ 7531 w 12773"/>
                  <a:gd name="T69" fmla="*/ 7425 h 12800"/>
                  <a:gd name="T70" fmla="*/ 7025 w 12773"/>
                  <a:gd name="T71" fmla="*/ 7983 h 12800"/>
                  <a:gd name="T72" fmla="*/ 5109 w 12773"/>
                  <a:gd name="T73" fmla="*/ 7478 h 12800"/>
                  <a:gd name="T74" fmla="*/ 10192 w 12773"/>
                  <a:gd name="T75" fmla="*/ 9048 h 12800"/>
                  <a:gd name="T76" fmla="*/ 10697 w 12773"/>
                  <a:gd name="T77" fmla="*/ 9607 h 12800"/>
                  <a:gd name="T78" fmla="*/ 8781 w 12773"/>
                  <a:gd name="T79" fmla="*/ 10112 h 12800"/>
                  <a:gd name="T80" fmla="*/ 8276 w 12773"/>
                  <a:gd name="T81" fmla="*/ 9553 h 12800"/>
                  <a:gd name="T82" fmla="*/ 8276 w 12773"/>
                  <a:gd name="T83" fmla="*/ 7478 h 12800"/>
                  <a:gd name="T84" fmla="*/ 8781 w 12773"/>
                  <a:gd name="T85" fmla="*/ 6919 h 12800"/>
                  <a:gd name="T86" fmla="*/ 10697 w 12773"/>
                  <a:gd name="T87" fmla="*/ 7425 h 12800"/>
                  <a:gd name="T88" fmla="*/ 10192 w 12773"/>
                  <a:gd name="T89" fmla="*/ 7983 h 12800"/>
                  <a:gd name="T90" fmla="*/ 8276 w 12773"/>
                  <a:gd name="T91" fmla="*/ 7478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73" h="12800">
                    <a:moveTo>
                      <a:pt x="11336" y="1304"/>
                    </a:moveTo>
                    <a:lnTo>
                      <a:pt x="9819" y="1304"/>
                    </a:lnTo>
                    <a:lnTo>
                      <a:pt x="9819" y="532"/>
                    </a:lnTo>
                    <a:cubicBezTo>
                      <a:pt x="9819" y="240"/>
                      <a:pt x="9580" y="0"/>
                      <a:pt x="9287" y="0"/>
                    </a:cubicBezTo>
                    <a:cubicBezTo>
                      <a:pt x="8994" y="0"/>
                      <a:pt x="8755" y="240"/>
                      <a:pt x="8755" y="532"/>
                    </a:cubicBezTo>
                    <a:lnTo>
                      <a:pt x="8755" y="1304"/>
                    </a:lnTo>
                    <a:lnTo>
                      <a:pt x="3991" y="1304"/>
                    </a:lnTo>
                    <a:lnTo>
                      <a:pt x="3991" y="532"/>
                    </a:lnTo>
                    <a:cubicBezTo>
                      <a:pt x="3991" y="240"/>
                      <a:pt x="3752" y="0"/>
                      <a:pt x="3459" y="0"/>
                    </a:cubicBezTo>
                    <a:cubicBezTo>
                      <a:pt x="3166" y="0"/>
                      <a:pt x="2927" y="240"/>
                      <a:pt x="2927" y="532"/>
                    </a:cubicBezTo>
                    <a:lnTo>
                      <a:pt x="2927" y="1304"/>
                    </a:lnTo>
                    <a:lnTo>
                      <a:pt x="1437" y="1304"/>
                    </a:lnTo>
                    <a:cubicBezTo>
                      <a:pt x="638" y="1304"/>
                      <a:pt x="0" y="1943"/>
                      <a:pt x="0" y="2741"/>
                    </a:cubicBezTo>
                    <a:lnTo>
                      <a:pt x="0" y="11363"/>
                    </a:lnTo>
                    <a:cubicBezTo>
                      <a:pt x="0" y="12161"/>
                      <a:pt x="638" y="12800"/>
                      <a:pt x="1437" y="12800"/>
                    </a:cubicBezTo>
                    <a:lnTo>
                      <a:pt x="11336" y="12800"/>
                    </a:lnTo>
                    <a:cubicBezTo>
                      <a:pt x="12134" y="12800"/>
                      <a:pt x="12773" y="12161"/>
                      <a:pt x="12773" y="11363"/>
                    </a:cubicBezTo>
                    <a:lnTo>
                      <a:pt x="12773" y="2741"/>
                    </a:lnTo>
                    <a:cubicBezTo>
                      <a:pt x="12773" y="1943"/>
                      <a:pt x="12134" y="1304"/>
                      <a:pt x="11336" y="1304"/>
                    </a:cubicBezTo>
                    <a:close/>
                    <a:moveTo>
                      <a:pt x="1437" y="2422"/>
                    </a:moveTo>
                    <a:lnTo>
                      <a:pt x="2953" y="2422"/>
                    </a:lnTo>
                    <a:lnTo>
                      <a:pt x="2953" y="2661"/>
                    </a:lnTo>
                    <a:cubicBezTo>
                      <a:pt x="2953" y="2954"/>
                      <a:pt x="3193" y="3193"/>
                      <a:pt x="3486" y="3193"/>
                    </a:cubicBezTo>
                    <a:cubicBezTo>
                      <a:pt x="3778" y="3193"/>
                      <a:pt x="4018" y="2954"/>
                      <a:pt x="4018" y="2661"/>
                    </a:cubicBezTo>
                    <a:lnTo>
                      <a:pt x="4018" y="2422"/>
                    </a:lnTo>
                    <a:lnTo>
                      <a:pt x="8755" y="2422"/>
                    </a:lnTo>
                    <a:lnTo>
                      <a:pt x="8755" y="2661"/>
                    </a:lnTo>
                    <a:cubicBezTo>
                      <a:pt x="8755" y="2954"/>
                      <a:pt x="8994" y="3193"/>
                      <a:pt x="9287" y="3193"/>
                    </a:cubicBezTo>
                    <a:cubicBezTo>
                      <a:pt x="9580" y="3193"/>
                      <a:pt x="9819" y="2954"/>
                      <a:pt x="9819" y="2661"/>
                    </a:cubicBezTo>
                    <a:lnTo>
                      <a:pt x="9819" y="2422"/>
                    </a:lnTo>
                    <a:lnTo>
                      <a:pt x="11336" y="2422"/>
                    </a:lnTo>
                    <a:cubicBezTo>
                      <a:pt x="11522" y="2422"/>
                      <a:pt x="11655" y="2581"/>
                      <a:pt x="11655" y="2741"/>
                    </a:cubicBezTo>
                    <a:lnTo>
                      <a:pt x="11655" y="4391"/>
                    </a:lnTo>
                    <a:cubicBezTo>
                      <a:pt x="11496" y="4311"/>
                      <a:pt x="11309" y="4284"/>
                      <a:pt x="11096" y="4284"/>
                    </a:cubicBezTo>
                    <a:lnTo>
                      <a:pt x="1756" y="4284"/>
                    </a:lnTo>
                    <a:cubicBezTo>
                      <a:pt x="1516" y="4284"/>
                      <a:pt x="1304" y="4338"/>
                      <a:pt x="1117" y="4444"/>
                    </a:cubicBezTo>
                    <a:lnTo>
                      <a:pt x="1117" y="2741"/>
                    </a:lnTo>
                    <a:cubicBezTo>
                      <a:pt x="1117" y="2581"/>
                      <a:pt x="1250" y="2422"/>
                      <a:pt x="1437" y="2422"/>
                    </a:cubicBezTo>
                    <a:close/>
                    <a:moveTo>
                      <a:pt x="2474" y="9048"/>
                    </a:moveTo>
                    <a:lnTo>
                      <a:pt x="3885" y="9048"/>
                    </a:lnTo>
                    <a:cubicBezTo>
                      <a:pt x="4151" y="9048"/>
                      <a:pt x="4390" y="9287"/>
                      <a:pt x="4390" y="9553"/>
                    </a:cubicBezTo>
                    <a:lnTo>
                      <a:pt x="4390" y="9607"/>
                    </a:lnTo>
                    <a:cubicBezTo>
                      <a:pt x="4390" y="9899"/>
                      <a:pt x="4151" y="10112"/>
                      <a:pt x="3885" y="10112"/>
                    </a:cubicBezTo>
                    <a:lnTo>
                      <a:pt x="2474" y="10112"/>
                    </a:lnTo>
                    <a:cubicBezTo>
                      <a:pt x="2208" y="10112"/>
                      <a:pt x="1969" y="9873"/>
                      <a:pt x="1969" y="9607"/>
                    </a:cubicBezTo>
                    <a:lnTo>
                      <a:pt x="1969" y="9553"/>
                    </a:lnTo>
                    <a:cubicBezTo>
                      <a:pt x="1969" y="9287"/>
                      <a:pt x="2182" y="9048"/>
                      <a:pt x="2474" y="9048"/>
                    </a:cubicBezTo>
                    <a:close/>
                    <a:moveTo>
                      <a:pt x="1969" y="7478"/>
                    </a:moveTo>
                    <a:lnTo>
                      <a:pt x="1969" y="7425"/>
                    </a:lnTo>
                    <a:cubicBezTo>
                      <a:pt x="1969" y="7132"/>
                      <a:pt x="2208" y="6919"/>
                      <a:pt x="2474" y="6919"/>
                    </a:cubicBezTo>
                    <a:lnTo>
                      <a:pt x="3885" y="6919"/>
                    </a:lnTo>
                    <a:cubicBezTo>
                      <a:pt x="4151" y="6919"/>
                      <a:pt x="4390" y="7158"/>
                      <a:pt x="4390" y="7425"/>
                    </a:cubicBezTo>
                    <a:lnTo>
                      <a:pt x="4390" y="7478"/>
                    </a:lnTo>
                    <a:cubicBezTo>
                      <a:pt x="4390" y="7770"/>
                      <a:pt x="4151" y="7983"/>
                      <a:pt x="3885" y="7983"/>
                    </a:cubicBezTo>
                    <a:lnTo>
                      <a:pt x="2474" y="7983"/>
                    </a:lnTo>
                    <a:cubicBezTo>
                      <a:pt x="2182" y="7983"/>
                      <a:pt x="1969" y="7744"/>
                      <a:pt x="1969" y="7478"/>
                    </a:cubicBezTo>
                    <a:close/>
                    <a:moveTo>
                      <a:pt x="5615" y="9048"/>
                    </a:moveTo>
                    <a:lnTo>
                      <a:pt x="7025" y="9048"/>
                    </a:lnTo>
                    <a:cubicBezTo>
                      <a:pt x="7291" y="9048"/>
                      <a:pt x="7531" y="9287"/>
                      <a:pt x="7531" y="9553"/>
                    </a:cubicBezTo>
                    <a:lnTo>
                      <a:pt x="7531" y="9607"/>
                    </a:lnTo>
                    <a:cubicBezTo>
                      <a:pt x="7531" y="9899"/>
                      <a:pt x="7291" y="10112"/>
                      <a:pt x="7025" y="10112"/>
                    </a:cubicBezTo>
                    <a:lnTo>
                      <a:pt x="5615" y="10112"/>
                    </a:lnTo>
                    <a:cubicBezTo>
                      <a:pt x="5348" y="10112"/>
                      <a:pt x="5109" y="9873"/>
                      <a:pt x="5109" y="9607"/>
                    </a:cubicBezTo>
                    <a:lnTo>
                      <a:pt x="5109" y="9553"/>
                    </a:lnTo>
                    <a:cubicBezTo>
                      <a:pt x="5109" y="9287"/>
                      <a:pt x="5348" y="9048"/>
                      <a:pt x="5615" y="9048"/>
                    </a:cubicBezTo>
                    <a:close/>
                    <a:moveTo>
                      <a:pt x="5109" y="7478"/>
                    </a:moveTo>
                    <a:lnTo>
                      <a:pt x="5109" y="7425"/>
                    </a:lnTo>
                    <a:cubicBezTo>
                      <a:pt x="5109" y="7132"/>
                      <a:pt x="5348" y="6919"/>
                      <a:pt x="5615" y="6919"/>
                    </a:cubicBezTo>
                    <a:lnTo>
                      <a:pt x="7025" y="6919"/>
                    </a:lnTo>
                    <a:cubicBezTo>
                      <a:pt x="7291" y="6919"/>
                      <a:pt x="7531" y="7158"/>
                      <a:pt x="7531" y="7425"/>
                    </a:cubicBezTo>
                    <a:lnTo>
                      <a:pt x="7531" y="7478"/>
                    </a:lnTo>
                    <a:cubicBezTo>
                      <a:pt x="7531" y="7770"/>
                      <a:pt x="7291" y="7983"/>
                      <a:pt x="7025" y="7983"/>
                    </a:cubicBezTo>
                    <a:lnTo>
                      <a:pt x="5615" y="7983"/>
                    </a:lnTo>
                    <a:cubicBezTo>
                      <a:pt x="5348" y="7983"/>
                      <a:pt x="5109" y="7744"/>
                      <a:pt x="5109" y="7478"/>
                    </a:cubicBezTo>
                    <a:close/>
                    <a:moveTo>
                      <a:pt x="8781" y="9048"/>
                    </a:moveTo>
                    <a:lnTo>
                      <a:pt x="10192" y="9048"/>
                    </a:lnTo>
                    <a:cubicBezTo>
                      <a:pt x="10458" y="9048"/>
                      <a:pt x="10697" y="9287"/>
                      <a:pt x="10697" y="9553"/>
                    </a:cubicBezTo>
                    <a:lnTo>
                      <a:pt x="10697" y="9607"/>
                    </a:lnTo>
                    <a:cubicBezTo>
                      <a:pt x="10697" y="9899"/>
                      <a:pt x="10458" y="10112"/>
                      <a:pt x="10192" y="10112"/>
                    </a:cubicBezTo>
                    <a:lnTo>
                      <a:pt x="8781" y="10112"/>
                    </a:lnTo>
                    <a:cubicBezTo>
                      <a:pt x="8515" y="10112"/>
                      <a:pt x="8276" y="9873"/>
                      <a:pt x="8276" y="9607"/>
                    </a:cubicBezTo>
                    <a:lnTo>
                      <a:pt x="8276" y="9553"/>
                    </a:lnTo>
                    <a:cubicBezTo>
                      <a:pt x="8276" y="9287"/>
                      <a:pt x="8515" y="9048"/>
                      <a:pt x="8781" y="9048"/>
                    </a:cubicBezTo>
                    <a:close/>
                    <a:moveTo>
                      <a:pt x="8276" y="7478"/>
                    </a:moveTo>
                    <a:lnTo>
                      <a:pt x="8276" y="7425"/>
                    </a:lnTo>
                    <a:cubicBezTo>
                      <a:pt x="8276" y="7132"/>
                      <a:pt x="8515" y="6919"/>
                      <a:pt x="8781" y="6919"/>
                    </a:cubicBezTo>
                    <a:lnTo>
                      <a:pt x="10192" y="6919"/>
                    </a:lnTo>
                    <a:cubicBezTo>
                      <a:pt x="10458" y="6919"/>
                      <a:pt x="10697" y="7158"/>
                      <a:pt x="10697" y="7425"/>
                    </a:cubicBezTo>
                    <a:lnTo>
                      <a:pt x="10697" y="7478"/>
                    </a:lnTo>
                    <a:cubicBezTo>
                      <a:pt x="10697" y="7770"/>
                      <a:pt x="10458" y="7983"/>
                      <a:pt x="10192" y="7983"/>
                    </a:cubicBezTo>
                    <a:lnTo>
                      <a:pt x="8781" y="7983"/>
                    </a:lnTo>
                    <a:cubicBezTo>
                      <a:pt x="8515" y="7983"/>
                      <a:pt x="8276" y="7744"/>
                      <a:pt x="8276" y="7478"/>
                    </a:cubicBez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汉仪旗黑KW 55S" panose="00020600040101010101" pitchFamily="18" charset="-122"/>
                </a:endParaRPr>
              </a:p>
            </p:txBody>
          </p:sp>
        </p:grpSp>
      </p:grpSp>
      <p:grpSp>
        <p:nvGrpSpPr>
          <p:cNvPr id="44" name="组合 43">
            <a:extLst>
              <a:ext uri="{FF2B5EF4-FFF2-40B4-BE49-F238E27FC236}">
                <a16:creationId xmlns:a16="http://schemas.microsoft.com/office/drawing/2014/main" id="{6C8A8A45-D6AB-AB4D-55B0-8970A27A2610}"/>
              </a:ext>
            </a:extLst>
          </p:cNvPr>
          <p:cNvGrpSpPr/>
          <p:nvPr/>
        </p:nvGrpSpPr>
        <p:grpSpPr>
          <a:xfrm>
            <a:off x="1547813" y="3438873"/>
            <a:ext cx="890400" cy="1469936"/>
            <a:chOff x="1662822" y="3439187"/>
            <a:chExt cx="890400" cy="1469936"/>
          </a:xfrm>
        </p:grpSpPr>
        <p:sp>
          <p:nvSpPr>
            <p:cNvPr id="31" name="文本框 30">
              <a:extLst>
                <a:ext uri="{FF2B5EF4-FFF2-40B4-BE49-F238E27FC236}">
                  <a16:creationId xmlns:a16="http://schemas.microsoft.com/office/drawing/2014/main" id="{30AF110D-7B26-4831-7F5A-C267B743B6A6}"/>
                </a:ext>
              </a:extLst>
            </p:cNvPr>
            <p:cNvSpPr txBox="1"/>
            <p:nvPr/>
          </p:nvSpPr>
          <p:spPr>
            <a:xfrm>
              <a:off x="1732919" y="4478236"/>
              <a:ext cx="750205" cy="430887"/>
            </a:xfrm>
            <a:prstGeom prst="rect">
              <a:avLst/>
            </a:prstGeom>
            <a:noFill/>
            <a:effectLst/>
          </p:spPr>
          <p:txBody>
            <a:bodyPr wrap="none" lIns="0" tIns="0" rIns="0" bIns="0" rtlCol="0" anchor="t">
              <a:spAutoFit/>
            </a:bodyPr>
            <a:lstStyle/>
            <a:p>
              <a:pPr algn="ctr"/>
              <a:r>
                <a:rPr lang="en-US" altLang="zh-CN" sz="2800" dirty="0">
                  <a:solidFill>
                    <a:schemeClr val="bg1"/>
                  </a:solidFill>
                  <a:latin typeface="+mj-lt"/>
                  <a:ea typeface="MiSans" panose="00000500000000000000" pitchFamily="2" charset="-122"/>
                  <a:cs typeface="+mn-ea"/>
                  <a:sym typeface="汉仪旗黑KW 55S" panose="00020600040101010101" pitchFamily="18" charset="-122"/>
                </a:rPr>
                <a:t>55</a:t>
              </a:r>
              <a:r>
                <a:rPr lang="en-US" sz="2800" dirty="0">
                  <a:solidFill>
                    <a:schemeClr val="bg1"/>
                  </a:solidFill>
                  <a:latin typeface="MiSans" panose="00000500000000000000" pitchFamily="2" charset="-122"/>
                  <a:ea typeface="MiSans" panose="00000500000000000000" pitchFamily="2" charset="-122"/>
                  <a:cs typeface="+mn-ea"/>
                  <a:sym typeface="汉仪旗黑KW 55S" panose="00020600040101010101" pitchFamily="18" charset="-122"/>
                </a:rPr>
                <a:t>%</a:t>
              </a:r>
            </a:p>
          </p:txBody>
        </p:sp>
        <p:grpSp>
          <p:nvGrpSpPr>
            <p:cNvPr id="20" name="组合 19">
              <a:extLst>
                <a:ext uri="{FF2B5EF4-FFF2-40B4-BE49-F238E27FC236}">
                  <a16:creationId xmlns:a16="http://schemas.microsoft.com/office/drawing/2014/main" id="{4F67D267-7CD7-C30C-9B95-F0C99A698527}"/>
                </a:ext>
              </a:extLst>
            </p:cNvPr>
            <p:cNvGrpSpPr/>
            <p:nvPr/>
          </p:nvGrpSpPr>
          <p:grpSpPr>
            <a:xfrm>
              <a:off x="1662822" y="3439187"/>
              <a:ext cx="890400" cy="890400"/>
              <a:chOff x="1662822" y="3439187"/>
              <a:chExt cx="890400" cy="890400"/>
            </a:xfrm>
          </p:grpSpPr>
          <p:sp>
            <p:nvSpPr>
              <p:cNvPr id="30" name="椭圆 29">
                <a:extLst>
                  <a:ext uri="{FF2B5EF4-FFF2-40B4-BE49-F238E27FC236}">
                    <a16:creationId xmlns:a16="http://schemas.microsoft.com/office/drawing/2014/main" id="{13456F63-E96F-794F-A15A-3913C13E4BD6}"/>
                  </a:ext>
                </a:extLst>
              </p:cNvPr>
              <p:cNvSpPr/>
              <p:nvPr>
                <p:custDataLst>
                  <p:tags r:id="rId1"/>
                </p:custDataLst>
              </p:nvPr>
            </p:nvSpPr>
            <p:spPr>
              <a:xfrm>
                <a:off x="1662822" y="3439187"/>
                <a:ext cx="890400" cy="890400"/>
              </a:xfrm>
              <a:prstGeom prst="ellipse">
                <a:avLst/>
              </a:prstGeom>
              <a:solidFill>
                <a:schemeClr val="bg1"/>
              </a:solidFill>
              <a:ln w="11430" cap="flat" cmpd="sng" algn="ctr">
                <a:solidFill>
                  <a:schemeClr val="accent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2296" tIns="41148" rIns="82296" bIns="41148" rtlCol="0" anchor="ctr">
                <a:noAutofit/>
              </a:bodyPr>
              <a:lstStyle/>
              <a:p>
                <a:pPr algn="ctr"/>
                <a:endParaRPr lang="en-US" sz="1620" dirty="0">
                  <a:latin typeface="MiSans" panose="00000500000000000000" pitchFamily="2" charset="-122"/>
                  <a:ea typeface="MiSans" panose="00000500000000000000" pitchFamily="2" charset="-122"/>
                  <a:cs typeface="+mn-ea"/>
                  <a:sym typeface="汉仪旗黑KW 55S" panose="00020600040101010101" pitchFamily="18" charset="-122"/>
                </a:endParaRPr>
              </a:p>
            </p:txBody>
          </p:sp>
          <p:sp>
            <p:nvSpPr>
              <p:cNvPr id="41" name="bar-chart_161189">
                <a:extLst>
                  <a:ext uri="{FF2B5EF4-FFF2-40B4-BE49-F238E27FC236}">
                    <a16:creationId xmlns:a16="http://schemas.microsoft.com/office/drawing/2014/main" id="{626FFE96-ED17-A7EA-F73F-6BFA80624BCB}"/>
                  </a:ext>
                </a:extLst>
              </p:cNvPr>
              <p:cNvSpPr/>
              <p:nvPr/>
            </p:nvSpPr>
            <p:spPr>
              <a:xfrm>
                <a:off x="1888611" y="3664103"/>
                <a:ext cx="438822" cy="440569"/>
              </a:xfrm>
              <a:custGeom>
                <a:avLst/>
                <a:gdLst>
                  <a:gd name="connsiteX0" fmla="*/ 0 w 603122"/>
                  <a:gd name="connsiteY0" fmla="*/ 535803 h 605522"/>
                  <a:gd name="connsiteX1" fmla="*/ 603122 w 603122"/>
                  <a:gd name="connsiteY1" fmla="*/ 535803 h 605522"/>
                  <a:gd name="connsiteX2" fmla="*/ 603122 w 603122"/>
                  <a:gd name="connsiteY2" fmla="*/ 605522 h 605522"/>
                  <a:gd name="connsiteX3" fmla="*/ 0 w 603122"/>
                  <a:gd name="connsiteY3" fmla="*/ 605522 h 605522"/>
                  <a:gd name="connsiteX4" fmla="*/ 430801 w 603122"/>
                  <a:gd name="connsiteY4" fmla="*/ 144589 h 605522"/>
                  <a:gd name="connsiteX5" fmla="*/ 558807 w 603122"/>
                  <a:gd name="connsiteY5" fmla="*/ 144589 h 605522"/>
                  <a:gd name="connsiteX6" fmla="*/ 558807 w 603122"/>
                  <a:gd name="connsiteY6" fmla="*/ 506943 h 605522"/>
                  <a:gd name="connsiteX7" fmla="*/ 430801 w 603122"/>
                  <a:gd name="connsiteY7" fmla="*/ 506943 h 605522"/>
                  <a:gd name="connsiteX8" fmla="*/ 237735 w 603122"/>
                  <a:gd name="connsiteY8" fmla="*/ 59628 h 605522"/>
                  <a:gd name="connsiteX9" fmla="*/ 365811 w 603122"/>
                  <a:gd name="connsiteY9" fmla="*/ 59628 h 605522"/>
                  <a:gd name="connsiteX10" fmla="*/ 365811 w 603122"/>
                  <a:gd name="connsiteY10" fmla="*/ 506942 h 605522"/>
                  <a:gd name="connsiteX11" fmla="*/ 237735 w 603122"/>
                  <a:gd name="connsiteY11" fmla="*/ 506942 h 605522"/>
                  <a:gd name="connsiteX12" fmla="*/ 45303 w 603122"/>
                  <a:gd name="connsiteY12" fmla="*/ 0 h 605522"/>
                  <a:gd name="connsiteX13" fmla="*/ 169410 w 603122"/>
                  <a:gd name="connsiteY13" fmla="*/ 0 h 605522"/>
                  <a:gd name="connsiteX14" fmla="*/ 172752 w 603122"/>
                  <a:gd name="connsiteY14" fmla="*/ 3337 h 605522"/>
                  <a:gd name="connsiteX15" fmla="*/ 173309 w 603122"/>
                  <a:gd name="connsiteY15" fmla="*/ 3337 h 605522"/>
                  <a:gd name="connsiteX16" fmla="*/ 173309 w 603122"/>
                  <a:gd name="connsiteY16" fmla="*/ 506519 h 605522"/>
                  <a:gd name="connsiteX17" fmla="*/ 45303 w 603122"/>
                  <a:gd name="connsiteY17" fmla="*/ 506519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3122" h="605522">
                    <a:moveTo>
                      <a:pt x="0" y="535803"/>
                    </a:moveTo>
                    <a:lnTo>
                      <a:pt x="603122" y="535803"/>
                    </a:lnTo>
                    <a:lnTo>
                      <a:pt x="603122" y="605522"/>
                    </a:lnTo>
                    <a:lnTo>
                      <a:pt x="0" y="605522"/>
                    </a:lnTo>
                    <a:close/>
                    <a:moveTo>
                      <a:pt x="430801" y="144589"/>
                    </a:moveTo>
                    <a:lnTo>
                      <a:pt x="558807" y="144589"/>
                    </a:lnTo>
                    <a:lnTo>
                      <a:pt x="558807" y="506943"/>
                    </a:lnTo>
                    <a:lnTo>
                      <a:pt x="430801" y="506943"/>
                    </a:lnTo>
                    <a:close/>
                    <a:moveTo>
                      <a:pt x="237735" y="59628"/>
                    </a:moveTo>
                    <a:lnTo>
                      <a:pt x="365811" y="59628"/>
                    </a:lnTo>
                    <a:lnTo>
                      <a:pt x="365811" y="506942"/>
                    </a:lnTo>
                    <a:lnTo>
                      <a:pt x="237735" y="506942"/>
                    </a:lnTo>
                    <a:close/>
                    <a:moveTo>
                      <a:pt x="45303" y="0"/>
                    </a:moveTo>
                    <a:lnTo>
                      <a:pt x="169410" y="0"/>
                    </a:lnTo>
                    <a:cubicBezTo>
                      <a:pt x="171267" y="0"/>
                      <a:pt x="172752" y="1391"/>
                      <a:pt x="172752" y="3337"/>
                    </a:cubicBezTo>
                    <a:lnTo>
                      <a:pt x="173309" y="3337"/>
                    </a:lnTo>
                    <a:lnTo>
                      <a:pt x="173309" y="506519"/>
                    </a:lnTo>
                    <a:lnTo>
                      <a:pt x="45303" y="506519"/>
                    </a:lnTo>
                    <a:close/>
                  </a:path>
                </a:pathLst>
              </a:custGeom>
              <a:solidFill>
                <a:schemeClr val="accent1">
                  <a:lumMod val="75000"/>
                </a:schemeClr>
              </a:solidFill>
              <a:ln>
                <a:noFill/>
              </a:ln>
              <a:effectLst>
                <a:outerShdw blurRad="165100" dist="152400" dir="5400000" sx="97000" sy="97000" algn="t" rotWithShape="0">
                  <a:schemeClr val="accent1">
                    <a:lumMod val="10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汉仪旗黑KW 55S" panose="00020600040101010101" pitchFamily="18" charset="-122"/>
                </a:endParaRPr>
              </a:p>
            </p:txBody>
          </p:sp>
        </p:grpSp>
      </p:grpSp>
      <p:grpSp>
        <p:nvGrpSpPr>
          <p:cNvPr id="9" name="组合 8">
            <a:extLst>
              <a:ext uri="{FF2B5EF4-FFF2-40B4-BE49-F238E27FC236}">
                <a16:creationId xmlns:a16="http://schemas.microsoft.com/office/drawing/2014/main" id="{FB213CEB-3815-5F8A-556E-5C1D21AEE240}"/>
              </a:ext>
            </a:extLst>
          </p:cNvPr>
          <p:cNvGrpSpPr/>
          <p:nvPr/>
        </p:nvGrpSpPr>
        <p:grpSpPr>
          <a:xfrm>
            <a:off x="1471262" y="1198005"/>
            <a:ext cx="2831204" cy="1890567"/>
            <a:chOff x="1471262" y="1198005"/>
            <a:chExt cx="2831204" cy="1890567"/>
          </a:xfrm>
        </p:grpSpPr>
        <p:cxnSp>
          <p:nvCxnSpPr>
            <p:cNvPr id="24" name="直接连接符 23">
              <a:extLst>
                <a:ext uri="{FF2B5EF4-FFF2-40B4-BE49-F238E27FC236}">
                  <a16:creationId xmlns:a16="http://schemas.microsoft.com/office/drawing/2014/main" id="{7025E541-BC9F-7F13-3E8D-B4C10E604AD5}"/>
                </a:ext>
              </a:extLst>
            </p:cNvPr>
            <p:cNvCxnSpPr>
              <a:cxnSpLocks/>
            </p:cNvCxnSpPr>
            <p:nvPr/>
          </p:nvCxnSpPr>
          <p:spPr>
            <a:xfrm flipH="1">
              <a:off x="2498185" y="1700004"/>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18">
              <a:extLst>
                <a:ext uri="{FF2B5EF4-FFF2-40B4-BE49-F238E27FC236}">
                  <a16:creationId xmlns:a16="http://schemas.microsoft.com/office/drawing/2014/main" id="{854555AE-B82E-18D0-A083-AC799312020B}"/>
                </a:ext>
              </a:extLst>
            </p:cNvPr>
            <p:cNvSpPr/>
            <p:nvPr/>
          </p:nvSpPr>
          <p:spPr>
            <a:xfrm>
              <a:off x="1609951" y="1198005"/>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48" name="Subtitle 2">
              <a:extLst>
                <a:ext uri="{FF2B5EF4-FFF2-40B4-BE49-F238E27FC236}">
                  <a16:creationId xmlns:a16="http://schemas.microsoft.com/office/drawing/2014/main" id="{4E183D8F-5EB6-7F60-0CEB-2E54602F8E20}"/>
                </a:ext>
              </a:extLst>
            </p:cNvPr>
            <p:cNvSpPr txBox="1">
              <a:spLocks/>
            </p:cNvSpPr>
            <p:nvPr/>
          </p:nvSpPr>
          <p:spPr>
            <a:xfrm>
              <a:off x="1471262" y="1663261"/>
              <a:ext cx="2831204" cy="1425311"/>
            </a:xfrm>
            <a:prstGeom prst="rect">
              <a:avLst/>
            </a:prstGeom>
          </p:spPr>
          <p:txBody>
            <a:bodyPr vert="horz" lIns="91440" tIns="45720" rIns="91440" bIns="45720" rtlCol="0"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spcAft>
                  <a:spcPts val="600"/>
                </a:spcAft>
                <a:buNone/>
              </a:pPr>
              <a:r>
                <a:rPr lang="zh-CN" altLang="en-US" sz="1400" dirty="0">
                  <a:solidFill>
                    <a:schemeClr val="tx1">
                      <a:lumMod val="75000"/>
                      <a:lumOff val="25000"/>
                    </a:schemeClr>
                  </a:solidFill>
                  <a:latin typeface="+mn-ea"/>
                  <a:cs typeface="+mn-ea"/>
                  <a:sym typeface="汉仪旗黑KW 55S" panose="00020600040101010101" pitchFamily="18" charset="-122"/>
                </a:rPr>
                <a:t>单击此处输入你的正文，文字是您思想的提炼请尽量言简意赅</a:t>
              </a:r>
              <a:endParaRPr lang="en-US" altLang="zh-CN" sz="1400" dirty="0">
                <a:solidFill>
                  <a:schemeClr val="tx1">
                    <a:lumMod val="75000"/>
                    <a:lumOff val="25000"/>
                  </a:schemeClr>
                </a:solidFill>
                <a:latin typeface="+mn-ea"/>
                <a:cs typeface="+mn-ea"/>
                <a:sym typeface="汉仪旗黑KW 55S" panose="00020600040101010101" pitchFamily="18" charset="-122"/>
              </a:endParaRPr>
            </a:p>
            <a:p>
              <a:pPr marL="0" indent="0" algn="just">
                <a:lnSpc>
                  <a:spcPct val="130000"/>
                </a:lnSpc>
                <a:spcBef>
                  <a:spcPts val="0"/>
                </a:spcBef>
                <a:spcAft>
                  <a:spcPts val="600"/>
                </a:spcAft>
                <a:buNone/>
              </a:pPr>
              <a:r>
                <a:rPr lang="zh-CN" altLang="en-US" sz="1400" dirty="0">
                  <a:solidFill>
                    <a:schemeClr val="tx1">
                      <a:lumMod val="75000"/>
                      <a:lumOff val="25000"/>
                    </a:schemeClr>
                  </a:solidFill>
                  <a:latin typeface="+mn-ea"/>
                  <a:cs typeface="+mn-ea"/>
                  <a:sym typeface="汉仪旗黑KW 55S" panose="00020600040101010101" pitchFamily="18" charset="-122"/>
                </a:rPr>
                <a:t>单击此处输入你的正文，文字是您思想的提炼请尽量言简意赅</a:t>
              </a:r>
              <a:endParaRPr lang="en-US" altLang="zh-CN" sz="1400" dirty="0">
                <a:solidFill>
                  <a:schemeClr val="tx1">
                    <a:lumMod val="75000"/>
                    <a:lumOff val="25000"/>
                  </a:schemeClr>
                </a:solidFill>
                <a:latin typeface="+mn-ea"/>
                <a:cs typeface="+mn-ea"/>
                <a:sym typeface="汉仪旗黑KW 55S" panose="00020600040101010101" pitchFamily="18" charset="-122"/>
              </a:endParaRPr>
            </a:p>
          </p:txBody>
        </p:sp>
      </p:grpSp>
      <p:grpSp>
        <p:nvGrpSpPr>
          <p:cNvPr id="8" name="组合 7">
            <a:extLst>
              <a:ext uri="{FF2B5EF4-FFF2-40B4-BE49-F238E27FC236}">
                <a16:creationId xmlns:a16="http://schemas.microsoft.com/office/drawing/2014/main" id="{FE8CAE13-CC17-96D2-63E2-34B1AC4110F1}"/>
              </a:ext>
            </a:extLst>
          </p:cNvPr>
          <p:cNvGrpSpPr/>
          <p:nvPr/>
        </p:nvGrpSpPr>
        <p:grpSpPr>
          <a:xfrm>
            <a:off x="7851507" y="1198005"/>
            <a:ext cx="2831204" cy="1890567"/>
            <a:chOff x="7851507" y="1198005"/>
            <a:chExt cx="2831204" cy="1890567"/>
          </a:xfrm>
        </p:grpSpPr>
        <p:cxnSp>
          <p:nvCxnSpPr>
            <p:cNvPr id="50" name="直接连接符 49">
              <a:extLst>
                <a:ext uri="{FF2B5EF4-FFF2-40B4-BE49-F238E27FC236}">
                  <a16:creationId xmlns:a16="http://schemas.microsoft.com/office/drawing/2014/main" id="{66BFC3E5-83C8-242E-0942-CBA3F2F4998B}"/>
                </a:ext>
              </a:extLst>
            </p:cNvPr>
            <p:cNvCxnSpPr>
              <a:cxnSpLocks/>
            </p:cNvCxnSpPr>
            <p:nvPr/>
          </p:nvCxnSpPr>
          <p:spPr>
            <a:xfrm flipH="1">
              <a:off x="8878430" y="1700004"/>
              <a:ext cx="77735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Rectangle 18">
              <a:extLst>
                <a:ext uri="{FF2B5EF4-FFF2-40B4-BE49-F238E27FC236}">
                  <a16:creationId xmlns:a16="http://schemas.microsoft.com/office/drawing/2014/main" id="{C2EC34FF-3EE1-D285-D19A-2D72A9F4C3FC}"/>
                </a:ext>
              </a:extLst>
            </p:cNvPr>
            <p:cNvSpPr/>
            <p:nvPr/>
          </p:nvSpPr>
          <p:spPr>
            <a:xfrm>
              <a:off x="7990196" y="1198005"/>
              <a:ext cx="2553826" cy="461665"/>
            </a:xfrm>
            <a:prstGeom prst="rect">
              <a:avLst/>
            </a:prstGeom>
          </p:spPr>
          <p:txBody>
            <a:bodyPr wrap="square">
              <a:spAutoFit/>
            </a:bodyPr>
            <a:lstStyle/>
            <a:p>
              <a:pPr algn="ctr"/>
              <a:r>
                <a:rPr kumimoji="1" lang="zh-CN" altLang="en-US" sz="2400" dirty="0">
                  <a:solidFill>
                    <a:schemeClr val="accent1">
                      <a:lumMod val="75000"/>
                    </a:schemeClr>
                  </a:solidFill>
                  <a:latin typeface="+mj-ea"/>
                  <a:ea typeface="+mj-ea"/>
                  <a:sym typeface="汉仪旗黑KW 55S" panose="00020600040101010101" pitchFamily="18" charset="-122"/>
                </a:rPr>
                <a:t>请添加小标题</a:t>
              </a:r>
            </a:p>
          </p:txBody>
        </p:sp>
        <p:sp>
          <p:nvSpPr>
            <p:cNvPr id="49" name="Subtitle 2">
              <a:extLst>
                <a:ext uri="{FF2B5EF4-FFF2-40B4-BE49-F238E27FC236}">
                  <a16:creationId xmlns:a16="http://schemas.microsoft.com/office/drawing/2014/main" id="{500A8F3A-39E0-C3D8-B927-BC0BEFEB919E}"/>
                </a:ext>
              </a:extLst>
            </p:cNvPr>
            <p:cNvSpPr txBox="1">
              <a:spLocks/>
            </p:cNvSpPr>
            <p:nvPr/>
          </p:nvSpPr>
          <p:spPr>
            <a:xfrm>
              <a:off x="7851507" y="1663261"/>
              <a:ext cx="2831204" cy="1425311"/>
            </a:xfrm>
            <a:prstGeom prst="rect">
              <a:avLst/>
            </a:prstGeom>
          </p:spPr>
          <p:txBody>
            <a:bodyPr vert="horz" lIns="91440" tIns="45720" rIns="91440" bIns="45720" rtlCol="0"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spcAft>
                  <a:spcPts val="600"/>
                </a:spcAft>
                <a:buNone/>
              </a:pPr>
              <a:r>
                <a:rPr lang="zh-CN" altLang="en-US" sz="1400" dirty="0">
                  <a:solidFill>
                    <a:schemeClr val="tx1">
                      <a:lumMod val="75000"/>
                      <a:lumOff val="25000"/>
                    </a:schemeClr>
                  </a:solidFill>
                  <a:latin typeface="+mn-ea"/>
                  <a:cs typeface="+mn-ea"/>
                  <a:sym typeface="汉仪旗黑KW 55S" panose="00020600040101010101" pitchFamily="18" charset="-122"/>
                </a:rPr>
                <a:t>单击此处输入你的正文，文字是您思想的提炼请尽量言简意赅</a:t>
              </a:r>
              <a:endParaRPr lang="en-US" altLang="zh-CN" sz="1400" dirty="0">
                <a:solidFill>
                  <a:schemeClr val="tx1">
                    <a:lumMod val="75000"/>
                    <a:lumOff val="25000"/>
                  </a:schemeClr>
                </a:solidFill>
                <a:latin typeface="+mn-ea"/>
                <a:cs typeface="+mn-ea"/>
                <a:sym typeface="汉仪旗黑KW 55S" panose="00020600040101010101" pitchFamily="18" charset="-122"/>
              </a:endParaRPr>
            </a:p>
            <a:p>
              <a:pPr marL="0" indent="0" algn="just">
                <a:lnSpc>
                  <a:spcPct val="130000"/>
                </a:lnSpc>
                <a:spcBef>
                  <a:spcPts val="0"/>
                </a:spcBef>
                <a:spcAft>
                  <a:spcPts val="600"/>
                </a:spcAft>
                <a:buNone/>
              </a:pPr>
              <a:r>
                <a:rPr lang="zh-CN" altLang="en-US" sz="1400" dirty="0">
                  <a:solidFill>
                    <a:schemeClr val="tx1">
                      <a:lumMod val="75000"/>
                      <a:lumOff val="25000"/>
                    </a:schemeClr>
                  </a:solidFill>
                  <a:latin typeface="+mn-ea"/>
                  <a:cs typeface="+mn-ea"/>
                  <a:sym typeface="汉仪旗黑KW 55S" panose="00020600040101010101" pitchFamily="18" charset="-122"/>
                </a:rPr>
                <a:t>单击此处输入你的正文，文字是您思想的提炼请尽量言简意赅</a:t>
              </a:r>
              <a:endParaRPr lang="en-US" altLang="zh-CN" sz="1400" dirty="0">
                <a:solidFill>
                  <a:schemeClr val="tx1">
                    <a:lumMod val="75000"/>
                    <a:lumOff val="25000"/>
                  </a:schemeClr>
                </a:solidFill>
                <a:latin typeface="+mn-ea"/>
                <a:cs typeface="+mn-ea"/>
                <a:sym typeface="汉仪旗黑KW 55S" panose="00020600040101010101" pitchFamily="18" charset="-122"/>
              </a:endParaRPr>
            </a:p>
          </p:txBody>
        </p:sp>
      </p:grpSp>
      <p:pic>
        <p:nvPicPr>
          <p:cNvPr id="7" name="图片 6">
            <a:extLst>
              <a:ext uri="{FF2B5EF4-FFF2-40B4-BE49-F238E27FC236}">
                <a16:creationId xmlns:a16="http://schemas.microsoft.com/office/drawing/2014/main" id="{A607206F-CD8D-34FE-96E2-82DA0CA2CA48}"/>
              </a:ext>
            </a:extLst>
          </p:cNvPr>
          <p:cNvPicPr>
            <a:picLocks noChangeAspect="1"/>
          </p:cNvPicPr>
          <p:nvPr/>
        </p:nvPicPr>
        <p:blipFill rotWithShape="1">
          <a:blip r:embed="rId7">
            <a:extLst>
              <a:ext uri="{28A0092B-C50C-407E-A947-70E740481C1C}">
                <a14:useLocalDpi xmlns:a14="http://schemas.microsoft.com/office/drawing/2010/main" val="0"/>
              </a:ext>
            </a:extLst>
          </a:blip>
          <a:srcRect l="36492" r="37349"/>
          <a:stretch/>
        </p:blipFill>
        <p:spPr>
          <a:xfrm>
            <a:off x="5051230" y="1295382"/>
            <a:ext cx="2030103" cy="4369344"/>
          </a:xfrm>
          <a:custGeom>
            <a:avLst/>
            <a:gdLst>
              <a:gd name="connsiteX0" fmla="*/ 241728 w 2030103"/>
              <a:gd name="connsiteY0" fmla="*/ 0 h 4369344"/>
              <a:gd name="connsiteX1" fmla="*/ 1788673 w 2030103"/>
              <a:gd name="connsiteY1" fmla="*/ 0 h 4369344"/>
              <a:gd name="connsiteX2" fmla="*/ 1879569 w 2030103"/>
              <a:gd name="connsiteY2" fmla="*/ 18352 h 4369344"/>
              <a:gd name="connsiteX3" fmla="*/ 2025383 w 2030103"/>
              <a:gd name="connsiteY3" fmla="*/ 196132 h 4369344"/>
              <a:gd name="connsiteX4" fmla="*/ 2030103 w 2030103"/>
              <a:gd name="connsiteY4" fmla="*/ 242956 h 4369344"/>
              <a:gd name="connsiteX5" fmla="*/ 2030103 w 2030103"/>
              <a:gd name="connsiteY5" fmla="*/ 4125332 h 4369344"/>
              <a:gd name="connsiteX6" fmla="*/ 2025383 w 2030103"/>
              <a:gd name="connsiteY6" fmla="*/ 4172157 h 4369344"/>
              <a:gd name="connsiteX7" fmla="*/ 1783442 w 2030103"/>
              <a:gd name="connsiteY7" fmla="*/ 4369344 h 4369344"/>
              <a:gd name="connsiteX8" fmla="*/ 246958 w 2030103"/>
              <a:gd name="connsiteY8" fmla="*/ 4369344 h 4369344"/>
              <a:gd name="connsiteX9" fmla="*/ 0 w 2030103"/>
              <a:gd name="connsiteY9" fmla="*/ 4122386 h 4369344"/>
              <a:gd name="connsiteX10" fmla="*/ 0 w 2030103"/>
              <a:gd name="connsiteY10" fmla="*/ 245902 h 4369344"/>
              <a:gd name="connsiteX11" fmla="*/ 150831 w 2030103"/>
              <a:gd name="connsiteY11" fmla="*/ 18352 h 436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0103" h="4369344">
                <a:moveTo>
                  <a:pt x="241728" y="0"/>
                </a:moveTo>
                <a:lnTo>
                  <a:pt x="1788673" y="0"/>
                </a:lnTo>
                <a:lnTo>
                  <a:pt x="1879569" y="18352"/>
                </a:lnTo>
                <a:cubicBezTo>
                  <a:pt x="1953433" y="49593"/>
                  <a:pt x="2008934" y="115750"/>
                  <a:pt x="2025383" y="196132"/>
                </a:cubicBezTo>
                <a:lnTo>
                  <a:pt x="2030103" y="242956"/>
                </a:lnTo>
                <a:lnTo>
                  <a:pt x="2030103" y="4125332"/>
                </a:lnTo>
                <a:lnTo>
                  <a:pt x="2025383" y="4172157"/>
                </a:lnTo>
                <a:cubicBezTo>
                  <a:pt x="2002355" y="4284691"/>
                  <a:pt x="1902784" y="4369344"/>
                  <a:pt x="1783442" y="4369344"/>
                </a:cubicBezTo>
                <a:lnTo>
                  <a:pt x="246958" y="4369344"/>
                </a:lnTo>
                <a:cubicBezTo>
                  <a:pt x="110567" y="4369344"/>
                  <a:pt x="0" y="4258777"/>
                  <a:pt x="0" y="4122386"/>
                </a:cubicBezTo>
                <a:lnTo>
                  <a:pt x="0" y="245902"/>
                </a:lnTo>
                <a:cubicBezTo>
                  <a:pt x="0" y="143609"/>
                  <a:pt x="62194" y="55842"/>
                  <a:pt x="150831" y="18352"/>
                </a:cubicBezTo>
                <a:close/>
              </a:path>
            </a:pathLst>
          </a:custGeom>
          <a:ln w="12700">
            <a:solidFill>
              <a:schemeClr val="accent1">
                <a:lumMod val="50000"/>
              </a:schemeClr>
            </a:solidFill>
          </a:ln>
        </p:spPr>
      </p:pic>
    </p:spTree>
    <p:extLst>
      <p:ext uri="{BB962C8B-B14F-4D97-AF65-F5344CB8AC3E}">
        <p14:creationId xmlns:p14="http://schemas.microsoft.com/office/powerpoint/2010/main" val="19899112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88cc63e0-4ac8-4e5d-bbbb-10a8d1919c41&quot;,&quot;Name&quot;:&quot;正常设计&quot;,&quot;Kind&quot;:&quot;Custom&quot;,&quot;OldGuidesSetting&quot;:{&quot;HeaderHeight&quot;:10.0,&quot;FooterHeight&quot;:6.0,&quot;SideMargin&quot;:5.0,&quot;TopMargin&quot;:0.0,&quot;BottomMargin&quot;:0.0,&quot;IntervalMargin&quot;:1.5}}"/>
</p:tagLst>
</file>

<file path=ppt/tags/tag2.xml><?xml version="1.0" encoding="utf-8"?>
<p:tagLst xmlns:a="http://schemas.openxmlformats.org/drawingml/2006/main" xmlns:r="http://schemas.openxmlformats.org/officeDocument/2006/relationships" xmlns:p="http://schemas.openxmlformats.org/presentationml/2006/main">
  <p:tag name="SHADOWSIZE" val="100"/>
</p:tagLst>
</file>

<file path=ppt/tags/tag3.xml><?xml version="1.0" encoding="utf-8"?>
<p:tagLst xmlns:a="http://schemas.openxmlformats.org/drawingml/2006/main" xmlns:r="http://schemas.openxmlformats.org/officeDocument/2006/relationships" xmlns:p="http://schemas.openxmlformats.org/presentationml/2006/main">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SHADOWSIZE" val="100"/>
</p:tagLst>
</file>

<file path=ppt/tags/tag5.xml><?xml version="1.0" encoding="utf-8"?>
<p:tagLst xmlns:a="http://schemas.openxmlformats.org/drawingml/2006/main" xmlns:r="http://schemas.openxmlformats.org/officeDocument/2006/relationships" xmlns:p="http://schemas.openxmlformats.org/presentationml/2006/main">
  <p:tag name="SHADOWSIZE" val="100"/>
</p:tagLst>
</file>

<file path=ppt/theme/theme1.xml><?xml version="1.0" encoding="utf-8"?>
<a:theme xmlns:a="http://schemas.openxmlformats.org/drawingml/2006/main" name="PPT模板">
  <a:themeElements>
    <a:clrScheme name="自定义 62">
      <a:dk1>
        <a:srgbClr val="000000"/>
      </a:dk1>
      <a:lt1>
        <a:srgbClr val="FFFFFF"/>
      </a:lt1>
      <a:dk2>
        <a:srgbClr val="778495"/>
      </a:dk2>
      <a:lt2>
        <a:srgbClr val="F0F0F0"/>
      </a:lt2>
      <a:accent1>
        <a:srgbClr val="90A1BB"/>
      </a:accent1>
      <a:accent2>
        <a:srgbClr val="F54753"/>
      </a:accent2>
      <a:accent3>
        <a:srgbClr val="6663B2"/>
      </a:accent3>
      <a:accent4>
        <a:srgbClr val="3ABFC4"/>
      </a:accent4>
      <a:accent5>
        <a:srgbClr val="21C0D7"/>
      </a:accent5>
      <a:accent6>
        <a:srgbClr val="55D4FA"/>
      </a:accent6>
      <a:hlink>
        <a:srgbClr val="066DCA"/>
      </a:hlink>
      <a:folHlink>
        <a:srgbClr val="BFBFBF"/>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88F92922-0720-4E66-9C5A-187022EB4E74}" vid="{FFD94023-FEBE-453C-9FD9-CF7EA935F59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纯空白模板</Template>
  <TotalTime>3745</TotalTime>
  <Words>2038</Words>
  <Application>Microsoft Office PowerPoint</Application>
  <PresentationFormat>宽屏</PresentationFormat>
  <Paragraphs>200</Paragraphs>
  <Slides>23</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MiSans</vt:lpstr>
      <vt:lpstr>MiSans Semibold</vt:lpstr>
      <vt:lpstr>等线</vt:lpstr>
      <vt:lpstr>微软雅黑</vt:lpstr>
      <vt:lpstr>微软雅黑 Bold</vt:lpstr>
      <vt:lpstr>Arial</vt:lpstr>
      <vt:lpstr>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超 朱</dc:creator>
  <cp:lastModifiedBy>超 朱</cp:lastModifiedBy>
  <cp:revision>145</cp:revision>
  <dcterms:created xsi:type="dcterms:W3CDTF">2022-11-16T05:16:49Z</dcterms:created>
  <dcterms:modified xsi:type="dcterms:W3CDTF">2023-06-28T02:51:38Z</dcterms:modified>
</cp:coreProperties>
</file>