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233" r:id="rId2"/>
    <p:sldId id="2202" r:id="rId3"/>
    <p:sldId id="2228" r:id="rId4"/>
    <p:sldId id="2218" r:id="rId5"/>
    <p:sldId id="2238" r:id="rId6"/>
    <p:sldId id="2237" r:id="rId7"/>
    <p:sldId id="2239" r:id="rId8"/>
    <p:sldId id="2241" r:id="rId9"/>
    <p:sldId id="2247" r:id="rId10"/>
    <p:sldId id="2248" r:id="rId11"/>
    <p:sldId id="2249" r:id="rId12"/>
    <p:sldId id="2250" r:id="rId13"/>
    <p:sldId id="2254" r:id="rId14"/>
    <p:sldId id="2252" r:id="rId15"/>
    <p:sldId id="2251" r:id="rId16"/>
    <p:sldId id="2256" r:id="rId17"/>
    <p:sldId id="2253" r:id="rId18"/>
    <p:sldId id="2255" r:id="rId19"/>
    <p:sldId id="2257" r:id="rId20"/>
    <p:sldId id="2258" r:id="rId21"/>
    <p:sldId id="2259" r:id="rId22"/>
    <p:sldId id="2260" r:id="rId23"/>
    <p:sldId id="226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D404"/>
    <a:srgbClr val="27A0DC"/>
    <a:srgbClr val="E9D001"/>
    <a:srgbClr val="111D29"/>
    <a:srgbClr val="01C0F6"/>
    <a:srgbClr val="F9BC5A"/>
    <a:srgbClr val="0061A7"/>
    <a:srgbClr val="2190FD"/>
    <a:srgbClr val="3D7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15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10"/>
    </p:cViewPr>
  </p:sorterViewPr>
  <p:notesViewPr>
    <p:cSldViewPr snapToGrid="0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6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190FD"/>
            </a:solidFill>
          </c:spPr>
          <c:dPt>
            <c:idx val="0"/>
            <c:bubble3D val="0"/>
            <c:spPr>
              <a:solidFill>
                <a:srgbClr val="2190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16-45A8-B31A-E58242C833F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6-45A8-B31A-E58242C833F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16-45A8-B31A-E58242C83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190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A-43B5-8766-41076C39813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A-43B5-8766-41076C39813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CA-43B5-8766-41076C3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9D-4CFB-9023-968740D8C1E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9D-4CFB-9023-968740D8C1E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9D-4CFB-9023-968740D8C1E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9D-4CFB-9023-968740D8C1E1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9D-4CFB-9023-968740D8C1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F9D-4CFB-9023-968740D8C1E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F9D-4CFB-9023-968740D8C1E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F9D-4CFB-9023-968740D8C1E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F9D-4CFB-9023-968740D8C1E1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F9D-4CFB-9023-968740D8C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817744"/>
        <c:axId val="585805776"/>
      </c:barChart>
      <c:catAx>
        <c:axId val="58581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05776"/>
        <c:crosses val="autoZero"/>
        <c:auto val="1"/>
        <c:lblAlgn val="ctr"/>
        <c:lblOffset val="100"/>
        <c:noMultiLvlLbl val="0"/>
      </c:catAx>
      <c:valAx>
        <c:axId val="58580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1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9-4E08-8ADD-8441AC5EC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EB9-4E08-8ADD-8441AC5EC9C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B9-4E08-8ADD-8441AC5EC9C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EB9-4E08-8ADD-8441AC5EC9C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EB9-4E08-8ADD-8441AC5EC9C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B9-4E08-8ADD-8441AC5EC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804144"/>
        <c:axId val="585818832"/>
      </c:barChart>
      <c:catAx>
        <c:axId val="58580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18832"/>
        <c:crosses val="autoZero"/>
        <c:auto val="1"/>
        <c:lblAlgn val="ctr"/>
        <c:lblOffset val="100"/>
        <c:noMultiLvlLbl val="0"/>
      </c:catAx>
      <c:valAx>
        <c:axId val="5858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0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2023/6/28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104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58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5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79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88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53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2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6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0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2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14.jpe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image" Target="../media/image13.jpe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slideLayout" Target="../slideLayouts/slideLayout1.xml"/><Relationship Id="rId8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chart" Target="../charts/char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chart" Target="../charts/chart1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chart" Target="../charts/chart3.xml"/><Relationship Id="rId4" Type="http://schemas.openxmlformats.org/officeDocument/2006/relationships/tags" Target="../tags/tag165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2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2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image" Target="../media/image18.jpe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image" Target="../media/image17.jpeg"/><Relationship Id="rId2" Type="http://schemas.openxmlformats.org/officeDocument/2006/relationships/tags" Target="../tags/tag199.xml"/><Relationship Id="rId16" Type="http://schemas.openxmlformats.org/officeDocument/2006/relationships/image" Target="../media/image2.png"/><Relationship Id="rId20" Type="http://schemas.openxmlformats.org/officeDocument/2006/relationships/image" Target="../media/image20.jpe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07.xml"/><Relationship Id="rId19" Type="http://schemas.openxmlformats.org/officeDocument/2006/relationships/image" Target="../media/image19.jpe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2.png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sv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sv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Relationship Id="rId27" Type="http://schemas.openxmlformats.org/officeDocument/2006/relationships/image" Target="../media/image8.png"/><Relationship Id="rId30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6" Type="http://schemas.openxmlformats.org/officeDocument/2006/relationships/image" Target="../media/image1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2.pn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image" Target="../media/image2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8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4091"/>
          <a:stretch>
            <a:fillRect/>
          </a:stretch>
        </p:blipFill>
        <p:spPr>
          <a:xfrm>
            <a:off x="6096000" y="1180523"/>
            <a:ext cx="5447889" cy="4266930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5" name="缺角矩形 24"/>
          <p:cNvSpPr/>
          <p:nvPr/>
        </p:nvSpPr>
        <p:spPr>
          <a:xfrm>
            <a:off x="4691045" y="1489924"/>
            <a:ext cx="726867" cy="726867"/>
          </a:xfrm>
          <a:prstGeom prst="plaque">
            <a:avLst>
              <a:gd name="adj" fmla="val 5000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缺角矩形 15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卡通画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9600" y="1646397"/>
            <a:ext cx="4616648" cy="17851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38100" dir="5400000" algn="t" rotWithShape="0">
                    <a:srgbClr val="27A0DC">
                      <a:lumMod val="50000"/>
                      <a:alpha val="26000"/>
                    </a:srgbClr>
                  </a:outerShdw>
                </a:effectLst>
                <a:uLnTx/>
                <a:uFillTx/>
                <a:latin typeface="MiSans Semibold" panose="00000700000000000000" pitchFamily="2" charset="-122"/>
                <a:ea typeface="MiSans Semibold" panose="00000700000000000000" pitchFamily="2" charset="-122"/>
                <a:cs typeface="+mn-ea"/>
                <a:sym typeface="汉仪旗黑KW 55S" panose="00020600040101010101" pitchFamily="18" charset="-122"/>
              </a:rPr>
              <a:t>夜空蓝商务</a:t>
            </a:r>
            <a:endParaRPr kumimoji="1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52400" dist="38100" dir="5400000" algn="t" rotWithShape="0">
                  <a:srgbClr val="27A0DC">
                    <a:lumMod val="50000"/>
                    <a:alpha val="26000"/>
                  </a:srgbClr>
                </a:outerShdw>
              </a:effectLst>
              <a:uLnTx/>
              <a:uFillTx/>
              <a:latin typeface="MiSans Semibold" panose="00000700000000000000" pitchFamily="2" charset="-122"/>
              <a:ea typeface="MiSans Semibold" panose="00000700000000000000" pitchFamily="2" charset="-122"/>
              <a:cs typeface="+mn-ea"/>
              <a:sym typeface="汉仪旗黑KW 55S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38100" dir="5400000" algn="t" rotWithShape="0">
                    <a:srgbClr val="27A0DC">
                      <a:lumMod val="50000"/>
                      <a:alpha val="26000"/>
                    </a:srgbClr>
                  </a:outerShdw>
                </a:effectLst>
                <a:uLnTx/>
                <a:uFillTx/>
                <a:latin typeface="MiSans Semibold" panose="00000700000000000000" pitchFamily="2" charset="-122"/>
                <a:ea typeface="MiSans Semibold" panose="00000700000000000000" pitchFamily="2" charset="-122"/>
                <a:cs typeface="+mn-ea"/>
                <a:sym typeface="汉仪旗黑KW 55S" panose="00020600040101010101" pitchFamily="18" charset="-122"/>
              </a:rPr>
              <a:t>年终总结</a:t>
            </a:r>
            <a:r>
              <a:rPr kumimoji="1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38100" dir="5400000" algn="t" rotWithShape="0">
                    <a:srgbClr val="27A0DC">
                      <a:lumMod val="50000"/>
                      <a:alpha val="26000"/>
                    </a:srgbClr>
                  </a:outerShdw>
                </a:effectLst>
                <a:uLnTx/>
                <a:uFillTx/>
                <a:latin typeface="MiSans Semibold" panose="00000700000000000000" pitchFamily="2" charset="-122"/>
                <a:ea typeface="MiSans Semibold" panose="00000700000000000000" pitchFamily="2" charset="-122"/>
                <a:cs typeface="+mn-ea"/>
                <a:sym typeface="汉仪旗黑KW 55S" panose="00020600040101010101" pitchFamily="18" charset="-122"/>
              </a:rPr>
              <a:t>PPT</a:t>
            </a: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38100" dir="5400000" algn="t" rotWithShape="0">
                    <a:srgbClr val="27A0DC">
                      <a:lumMod val="50000"/>
                      <a:alpha val="26000"/>
                    </a:srgbClr>
                  </a:outerShdw>
                </a:effectLst>
                <a:uLnTx/>
                <a:uFillTx/>
                <a:latin typeface="MiSans Semibold" panose="00000700000000000000" pitchFamily="2" charset="-122"/>
                <a:ea typeface="MiSans Semibold" panose="00000700000000000000" pitchFamily="2" charset="-122"/>
                <a:cs typeface="+mn-ea"/>
                <a:sym typeface="汉仪旗黑KW 55S" panose="00020600040101010101" pitchFamily="18" charset="-122"/>
              </a:rPr>
              <a:t>模板</a:t>
            </a:r>
          </a:p>
        </p:txBody>
      </p:sp>
      <p:sp>
        <p:nvSpPr>
          <p:cNvPr id="9" name="矩形: 圆角 8"/>
          <p:cNvSpPr/>
          <p:nvPr/>
        </p:nvSpPr>
        <p:spPr>
          <a:xfrm flipH="1">
            <a:off x="609600" y="4169456"/>
            <a:ext cx="1581150" cy="419339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iSans" panose="00000500000000000000" pitchFamily="2" charset="-122"/>
              <a:ea typeface="MiSans" panose="00000500000000000000" pitchFamily="2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flipH="1">
            <a:off x="2599875" y="4169456"/>
            <a:ext cx="2530925" cy="419339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9600" y="3549808"/>
            <a:ext cx="45212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rPr>
              <a:t>BUSINESS STYLE YEAR-END REVIEW</a:t>
            </a:r>
          </a:p>
        </p:txBody>
      </p:sp>
      <p:sp>
        <p:nvSpPr>
          <p:cNvPr id="34" name="任意多边形: 形状 33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缺角矩形 14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缺角矩形 20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5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缺角矩形 22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68405" y="1898133"/>
            <a:ext cx="2844800" cy="3013212"/>
            <a:chOff x="1640840" y="1676898"/>
            <a:chExt cx="2844800" cy="3013212"/>
          </a:xfrm>
        </p:grpSpPr>
        <p:sp>
          <p:nvSpPr>
            <p:cNvPr id="32" name="任意多边形 31"/>
            <p:cNvSpPr/>
            <p:nvPr>
              <p:custDataLst>
                <p:tags r:id="rId20"/>
              </p:custDataLst>
            </p:nvPr>
          </p:nvSpPr>
          <p:spPr>
            <a:xfrm>
              <a:off x="1640840" y="2030412"/>
              <a:ext cx="2844800" cy="2659698"/>
            </a:xfrm>
            <a:custGeom>
              <a:avLst/>
              <a:gdLst>
                <a:gd name="connsiteX0" fmla="*/ 280843 w 2844800"/>
                <a:gd name="connsiteY0" fmla="*/ 0 h 2659698"/>
                <a:gd name="connsiteX1" fmla="*/ 2563957 w 2844800"/>
                <a:gd name="connsiteY1" fmla="*/ 0 h 2659698"/>
                <a:gd name="connsiteX2" fmla="*/ 2844800 w 2844800"/>
                <a:gd name="connsiteY2" fmla="*/ 280843 h 2659698"/>
                <a:gd name="connsiteX3" fmla="*/ 2844800 w 2844800"/>
                <a:gd name="connsiteY3" fmla="*/ 2083755 h 2659698"/>
                <a:gd name="connsiteX4" fmla="*/ 2563957 w 2844800"/>
                <a:gd name="connsiteY4" fmla="*/ 2364598 h 2659698"/>
                <a:gd name="connsiteX5" fmla="*/ 1594098 w 2844800"/>
                <a:gd name="connsiteY5" fmla="*/ 2364598 h 2659698"/>
                <a:gd name="connsiteX6" fmla="*/ 1422779 w 2844800"/>
                <a:gd name="connsiteY6" fmla="*/ 2659698 h 2659698"/>
                <a:gd name="connsiteX7" fmla="*/ 1251461 w 2844800"/>
                <a:gd name="connsiteY7" fmla="*/ 2364598 h 2659698"/>
                <a:gd name="connsiteX8" fmla="*/ 280843 w 2844800"/>
                <a:gd name="connsiteY8" fmla="*/ 2364598 h 2659698"/>
                <a:gd name="connsiteX9" fmla="*/ 0 w 2844800"/>
                <a:gd name="connsiteY9" fmla="*/ 2083755 h 2659698"/>
                <a:gd name="connsiteX10" fmla="*/ 0 w 2844800"/>
                <a:gd name="connsiteY10" fmla="*/ 280843 h 2659698"/>
                <a:gd name="connsiteX11" fmla="*/ 280843 w 2844800"/>
                <a:gd name="connsiteY11" fmla="*/ 0 h 265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4800" h="2659698">
                  <a:moveTo>
                    <a:pt x="280843" y="0"/>
                  </a:moveTo>
                  <a:lnTo>
                    <a:pt x="2563957" y="0"/>
                  </a:lnTo>
                  <a:cubicBezTo>
                    <a:pt x="2719062" y="0"/>
                    <a:pt x="2844800" y="125738"/>
                    <a:pt x="2844800" y="280843"/>
                  </a:cubicBezTo>
                  <a:lnTo>
                    <a:pt x="2844800" y="2083755"/>
                  </a:lnTo>
                  <a:cubicBezTo>
                    <a:pt x="2844800" y="2238860"/>
                    <a:pt x="2719062" y="2364598"/>
                    <a:pt x="2563957" y="2364598"/>
                  </a:cubicBezTo>
                  <a:lnTo>
                    <a:pt x="1594098" y="2364598"/>
                  </a:lnTo>
                  <a:lnTo>
                    <a:pt x="1422779" y="2659698"/>
                  </a:lnTo>
                  <a:lnTo>
                    <a:pt x="1251461" y="2364598"/>
                  </a:lnTo>
                  <a:lnTo>
                    <a:pt x="280843" y="2364598"/>
                  </a:lnTo>
                  <a:cubicBezTo>
                    <a:pt x="125738" y="2364598"/>
                    <a:pt x="0" y="2238860"/>
                    <a:pt x="0" y="2083755"/>
                  </a:cubicBezTo>
                  <a:lnTo>
                    <a:pt x="0" y="280843"/>
                  </a:lnTo>
                  <a:cubicBezTo>
                    <a:pt x="0" y="125738"/>
                    <a:pt x="125738" y="0"/>
                    <a:pt x="28084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21"/>
              </p:custDataLst>
            </p:nvPr>
          </p:nvSpPr>
          <p:spPr>
            <a:xfrm>
              <a:off x="2228625" y="2504924"/>
              <a:ext cx="1663917" cy="332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zh-CN" altLang="en-US" sz="2160" dirty="0">
                  <a:solidFill>
                    <a:schemeClr val="accent1"/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22"/>
              </p:custDataLst>
            </p:nvPr>
          </p:nvSpPr>
          <p:spPr>
            <a:xfrm>
              <a:off x="1828217" y="3021919"/>
              <a:ext cx="2464735" cy="11204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2" name="椭圆 1"/>
            <p:cNvSpPr/>
            <p:nvPr>
              <p:custDataLst>
                <p:tags r:id="rId23"/>
              </p:custDataLst>
            </p:nvPr>
          </p:nvSpPr>
          <p:spPr>
            <a:xfrm>
              <a:off x="2709726" y="1676898"/>
              <a:ext cx="707786" cy="7077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85121" y="1898768"/>
            <a:ext cx="2844800" cy="3013212"/>
            <a:chOff x="4738370" y="1677533"/>
            <a:chExt cx="2844800" cy="3013212"/>
          </a:xfrm>
        </p:grpSpPr>
        <p:sp>
          <p:nvSpPr>
            <p:cNvPr id="31" name="任意多边形 30"/>
            <p:cNvSpPr/>
            <p:nvPr>
              <p:custDataLst>
                <p:tags r:id="rId16"/>
              </p:custDataLst>
            </p:nvPr>
          </p:nvSpPr>
          <p:spPr>
            <a:xfrm>
              <a:off x="4738370" y="2031047"/>
              <a:ext cx="2844800" cy="2659698"/>
            </a:xfrm>
            <a:custGeom>
              <a:avLst/>
              <a:gdLst>
                <a:gd name="connsiteX0" fmla="*/ 280843 w 2844800"/>
                <a:gd name="connsiteY0" fmla="*/ 0 h 2659698"/>
                <a:gd name="connsiteX1" fmla="*/ 2563957 w 2844800"/>
                <a:gd name="connsiteY1" fmla="*/ 0 h 2659698"/>
                <a:gd name="connsiteX2" fmla="*/ 2844800 w 2844800"/>
                <a:gd name="connsiteY2" fmla="*/ 280843 h 2659698"/>
                <a:gd name="connsiteX3" fmla="*/ 2844800 w 2844800"/>
                <a:gd name="connsiteY3" fmla="*/ 2083755 h 2659698"/>
                <a:gd name="connsiteX4" fmla="*/ 2563957 w 2844800"/>
                <a:gd name="connsiteY4" fmla="*/ 2364598 h 2659698"/>
                <a:gd name="connsiteX5" fmla="*/ 1594098 w 2844800"/>
                <a:gd name="connsiteY5" fmla="*/ 2364598 h 2659698"/>
                <a:gd name="connsiteX6" fmla="*/ 1422779 w 2844800"/>
                <a:gd name="connsiteY6" fmla="*/ 2659698 h 2659698"/>
                <a:gd name="connsiteX7" fmla="*/ 1251461 w 2844800"/>
                <a:gd name="connsiteY7" fmla="*/ 2364598 h 2659698"/>
                <a:gd name="connsiteX8" fmla="*/ 280843 w 2844800"/>
                <a:gd name="connsiteY8" fmla="*/ 2364598 h 2659698"/>
                <a:gd name="connsiteX9" fmla="*/ 0 w 2844800"/>
                <a:gd name="connsiteY9" fmla="*/ 2083755 h 2659698"/>
                <a:gd name="connsiteX10" fmla="*/ 0 w 2844800"/>
                <a:gd name="connsiteY10" fmla="*/ 280843 h 2659698"/>
                <a:gd name="connsiteX11" fmla="*/ 280843 w 2844800"/>
                <a:gd name="connsiteY11" fmla="*/ 0 h 265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4800" h="2659698">
                  <a:moveTo>
                    <a:pt x="280843" y="0"/>
                  </a:moveTo>
                  <a:lnTo>
                    <a:pt x="2563957" y="0"/>
                  </a:lnTo>
                  <a:cubicBezTo>
                    <a:pt x="2719062" y="0"/>
                    <a:pt x="2844800" y="125738"/>
                    <a:pt x="2844800" y="280843"/>
                  </a:cubicBezTo>
                  <a:lnTo>
                    <a:pt x="2844800" y="2083755"/>
                  </a:lnTo>
                  <a:cubicBezTo>
                    <a:pt x="2844800" y="2238860"/>
                    <a:pt x="2719062" y="2364598"/>
                    <a:pt x="2563957" y="2364598"/>
                  </a:cubicBezTo>
                  <a:lnTo>
                    <a:pt x="1594098" y="2364598"/>
                  </a:lnTo>
                  <a:lnTo>
                    <a:pt x="1422779" y="2659698"/>
                  </a:lnTo>
                  <a:lnTo>
                    <a:pt x="1251461" y="2364598"/>
                  </a:lnTo>
                  <a:lnTo>
                    <a:pt x="280843" y="2364598"/>
                  </a:lnTo>
                  <a:cubicBezTo>
                    <a:pt x="125738" y="2364598"/>
                    <a:pt x="0" y="2238860"/>
                    <a:pt x="0" y="2083755"/>
                  </a:cubicBezTo>
                  <a:lnTo>
                    <a:pt x="0" y="280843"/>
                  </a:lnTo>
                  <a:cubicBezTo>
                    <a:pt x="0" y="125738"/>
                    <a:pt x="125738" y="0"/>
                    <a:pt x="28084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7"/>
              </p:custDataLst>
            </p:nvPr>
          </p:nvSpPr>
          <p:spPr>
            <a:xfrm>
              <a:off x="5327294" y="2523396"/>
              <a:ext cx="1663917" cy="332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zh-CN" altLang="en-US" sz="2160" dirty="0">
                  <a:solidFill>
                    <a:schemeClr val="accent1"/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  <p:sp>
          <p:nvSpPr>
            <p:cNvPr id="38" name="文本框 37"/>
            <p:cNvSpPr txBox="1"/>
            <p:nvPr>
              <p:custDataLst>
                <p:tags r:id="rId18"/>
              </p:custDataLst>
            </p:nvPr>
          </p:nvSpPr>
          <p:spPr>
            <a:xfrm>
              <a:off x="4927265" y="3022554"/>
              <a:ext cx="2463976" cy="11204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39" name="椭圆 38"/>
            <p:cNvSpPr/>
            <p:nvPr>
              <p:custDataLst>
                <p:tags r:id="rId19"/>
              </p:custDataLst>
            </p:nvPr>
          </p:nvSpPr>
          <p:spPr>
            <a:xfrm>
              <a:off x="5807256" y="1677533"/>
              <a:ext cx="707786" cy="7077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201837" y="1898768"/>
            <a:ext cx="2844800" cy="3013212"/>
            <a:chOff x="7835900" y="1677533"/>
            <a:chExt cx="2844800" cy="3013212"/>
          </a:xfrm>
        </p:grpSpPr>
        <p:sp>
          <p:nvSpPr>
            <p:cNvPr id="30" name="任意多边形 29"/>
            <p:cNvSpPr/>
            <p:nvPr>
              <p:custDataLst>
                <p:tags r:id="rId12"/>
              </p:custDataLst>
            </p:nvPr>
          </p:nvSpPr>
          <p:spPr>
            <a:xfrm>
              <a:off x="7835900" y="2031047"/>
              <a:ext cx="2844800" cy="2659698"/>
            </a:xfrm>
            <a:custGeom>
              <a:avLst/>
              <a:gdLst>
                <a:gd name="connsiteX0" fmla="*/ 280843 w 2844800"/>
                <a:gd name="connsiteY0" fmla="*/ 0 h 2659698"/>
                <a:gd name="connsiteX1" fmla="*/ 2563957 w 2844800"/>
                <a:gd name="connsiteY1" fmla="*/ 0 h 2659698"/>
                <a:gd name="connsiteX2" fmla="*/ 2844800 w 2844800"/>
                <a:gd name="connsiteY2" fmla="*/ 280843 h 2659698"/>
                <a:gd name="connsiteX3" fmla="*/ 2844800 w 2844800"/>
                <a:gd name="connsiteY3" fmla="*/ 2083755 h 2659698"/>
                <a:gd name="connsiteX4" fmla="*/ 2563957 w 2844800"/>
                <a:gd name="connsiteY4" fmla="*/ 2364598 h 2659698"/>
                <a:gd name="connsiteX5" fmla="*/ 1594097 w 2844800"/>
                <a:gd name="connsiteY5" fmla="*/ 2364598 h 2659698"/>
                <a:gd name="connsiteX6" fmla="*/ 1422779 w 2844800"/>
                <a:gd name="connsiteY6" fmla="*/ 2659698 h 2659698"/>
                <a:gd name="connsiteX7" fmla="*/ 1251461 w 2844800"/>
                <a:gd name="connsiteY7" fmla="*/ 2364598 h 2659698"/>
                <a:gd name="connsiteX8" fmla="*/ 280843 w 2844800"/>
                <a:gd name="connsiteY8" fmla="*/ 2364598 h 2659698"/>
                <a:gd name="connsiteX9" fmla="*/ 0 w 2844800"/>
                <a:gd name="connsiteY9" fmla="*/ 2083755 h 2659698"/>
                <a:gd name="connsiteX10" fmla="*/ 0 w 2844800"/>
                <a:gd name="connsiteY10" fmla="*/ 280843 h 2659698"/>
                <a:gd name="connsiteX11" fmla="*/ 280843 w 2844800"/>
                <a:gd name="connsiteY11" fmla="*/ 0 h 265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4800" h="2659698">
                  <a:moveTo>
                    <a:pt x="280843" y="0"/>
                  </a:moveTo>
                  <a:lnTo>
                    <a:pt x="2563957" y="0"/>
                  </a:lnTo>
                  <a:cubicBezTo>
                    <a:pt x="2719062" y="0"/>
                    <a:pt x="2844800" y="125738"/>
                    <a:pt x="2844800" y="280843"/>
                  </a:cubicBezTo>
                  <a:lnTo>
                    <a:pt x="2844800" y="2083755"/>
                  </a:lnTo>
                  <a:cubicBezTo>
                    <a:pt x="2844800" y="2238860"/>
                    <a:pt x="2719062" y="2364598"/>
                    <a:pt x="2563957" y="2364598"/>
                  </a:cubicBezTo>
                  <a:lnTo>
                    <a:pt x="1594097" y="2364598"/>
                  </a:lnTo>
                  <a:lnTo>
                    <a:pt x="1422779" y="2659698"/>
                  </a:lnTo>
                  <a:lnTo>
                    <a:pt x="1251461" y="2364598"/>
                  </a:lnTo>
                  <a:lnTo>
                    <a:pt x="280843" y="2364598"/>
                  </a:lnTo>
                  <a:cubicBezTo>
                    <a:pt x="125738" y="2364598"/>
                    <a:pt x="0" y="2238860"/>
                    <a:pt x="0" y="2083755"/>
                  </a:cubicBezTo>
                  <a:lnTo>
                    <a:pt x="0" y="280843"/>
                  </a:lnTo>
                  <a:cubicBezTo>
                    <a:pt x="0" y="125738"/>
                    <a:pt x="125738" y="0"/>
                    <a:pt x="28084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8426341" y="2523396"/>
              <a:ext cx="1663917" cy="332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zh-CN" altLang="en-US" sz="2160" dirty="0">
                  <a:solidFill>
                    <a:schemeClr val="accent1"/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  <p:sp>
          <p:nvSpPr>
            <p:cNvPr id="47" name="文本框 46"/>
            <p:cNvSpPr txBox="1"/>
            <p:nvPr>
              <p:custDataLst>
                <p:tags r:id="rId14"/>
              </p:custDataLst>
            </p:nvPr>
          </p:nvSpPr>
          <p:spPr>
            <a:xfrm>
              <a:off x="8013416" y="3022554"/>
              <a:ext cx="2413908" cy="11204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48" name="椭圆 47"/>
            <p:cNvSpPr/>
            <p:nvPr>
              <p:custDataLst>
                <p:tags r:id="rId15"/>
              </p:custDataLst>
            </p:nvPr>
          </p:nvSpPr>
          <p:spPr>
            <a:xfrm>
              <a:off x="8904786" y="1677533"/>
              <a:ext cx="707786" cy="7077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1689" y="1898133"/>
            <a:ext cx="2844800" cy="3013212"/>
            <a:chOff x="1640840" y="1676898"/>
            <a:chExt cx="2844800" cy="3013212"/>
          </a:xfrm>
        </p:grpSpPr>
        <p:sp>
          <p:nvSpPr>
            <p:cNvPr id="49" name="任意多边形 48"/>
            <p:cNvSpPr/>
            <p:nvPr>
              <p:custDataLst>
                <p:tags r:id="rId8"/>
              </p:custDataLst>
            </p:nvPr>
          </p:nvSpPr>
          <p:spPr>
            <a:xfrm>
              <a:off x="1640840" y="2030412"/>
              <a:ext cx="2844800" cy="2659698"/>
            </a:xfrm>
            <a:custGeom>
              <a:avLst/>
              <a:gdLst>
                <a:gd name="connsiteX0" fmla="*/ 280843 w 2844800"/>
                <a:gd name="connsiteY0" fmla="*/ 0 h 2659698"/>
                <a:gd name="connsiteX1" fmla="*/ 2563957 w 2844800"/>
                <a:gd name="connsiteY1" fmla="*/ 0 h 2659698"/>
                <a:gd name="connsiteX2" fmla="*/ 2844800 w 2844800"/>
                <a:gd name="connsiteY2" fmla="*/ 280843 h 2659698"/>
                <a:gd name="connsiteX3" fmla="*/ 2844800 w 2844800"/>
                <a:gd name="connsiteY3" fmla="*/ 2083755 h 2659698"/>
                <a:gd name="connsiteX4" fmla="*/ 2563957 w 2844800"/>
                <a:gd name="connsiteY4" fmla="*/ 2364598 h 2659698"/>
                <a:gd name="connsiteX5" fmla="*/ 1594098 w 2844800"/>
                <a:gd name="connsiteY5" fmla="*/ 2364598 h 2659698"/>
                <a:gd name="connsiteX6" fmla="*/ 1422779 w 2844800"/>
                <a:gd name="connsiteY6" fmla="*/ 2659698 h 2659698"/>
                <a:gd name="connsiteX7" fmla="*/ 1251461 w 2844800"/>
                <a:gd name="connsiteY7" fmla="*/ 2364598 h 2659698"/>
                <a:gd name="connsiteX8" fmla="*/ 280843 w 2844800"/>
                <a:gd name="connsiteY8" fmla="*/ 2364598 h 2659698"/>
                <a:gd name="connsiteX9" fmla="*/ 0 w 2844800"/>
                <a:gd name="connsiteY9" fmla="*/ 2083755 h 2659698"/>
                <a:gd name="connsiteX10" fmla="*/ 0 w 2844800"/>
                <a:gd name="connsiteY10" fmla="*/ 280843 h 2659698"/>
                <a:gd name="connsiteX11" fmla="*/ 280843 w 2844800"/>
                <a:gd name="connsiteY11" fmla="*/ 0 h 265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4800" h="2659698">
                  <a:moveTo>
                    <a:pt x="280843" y="0"/>
                  </a:moveTo>
                  <a:lnTo>
                    <a:pt x="2563957" y="0"/>
                  </a:lnTo>
                  <a:cubicBezTo>
                    <a:pt x="2719062" y="0"/>
                    <a:pt x="2844800" y="125738"/>
                    <a:pt x="2844800" y="280843"/>
                  </a:cubicBezTo>
                  <a:lnTo>
                    <a:pt x="2844800" y="2083755"/>
                  </a:lnTo>
                  <a:cubicBezTo>
                    <a:pt x="2844800" y="2238860"/>
                    <a:pt x="2719062" y="2364598"/>
                    <a:pt x="2563957" y="2364598"/>
                  </a:cubicBezTo>
                  <a:lnTo>
                    <a:pt x="1594098" y="2364598"/>
                  </a:lnTo>
                  <a:lnTo>
                    <a:pt x="1422779" y="2659698"/>
                  </a:lnTo>
                  <a:lnTo>
                    <a:pt x="1251461" y="2364598"/>
                  </a:lnTo>
                  <a:lnTo>
                    <a:pt x="280843" y="2364598"/>
                  </a:lnTo>
                  <a:cubicBezTo>
                    <a:pt x="125738" y="2364598"/>
                    <a:pt x="0" y="2238860"/>
                    <a:pt x="0" y="2083755"/>
                  </a:cubicBezTo>
                  <a:lnTo>
                    <a:pt x="0" y="280843"/>
                  </a:lnTo>
                  <a:cubicBezTo>
                    <a:pt x="0" y="125738"/>
                    <a:pt x="125738" y="0"/>
                    <a:pt x="28084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9"/>
              </p:custDataLst>
            </p:nvPr>
          </p:nvSpPr>
          <p:spPr>
            <a:xfrm>
              <a:off x="2228625" y="2504924"/>
              <a:ext cx="1663917" cy="332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zh-CN" altLang="en-US" sz="2160" dirty="0">
                  <a:solidFill>
                    <a:schemeClr val="accent1"/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  <p:sp>
          <p:nvSpPr>
            <p:cNvPr id="51" name="文本框 50"/>
            <p:cNvSpPr txBox="1"/>
            <p:nvPr>
              <p:custDataLst>
                <p:tags r:id="rId10"/>
              </p:custDataLst>
            </p:nvPr>
          </p:nvSpPr>
          <p:spPr>
            <a:xfrm>
              <a:off x="1828217" y="3021919"/>
              <a:ext cx="2464735" cy="11204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52" name="椭圆 51"/>
            <p:cNvSpPr/>
            <p:nvPr>
              <p:custDataLst>
                <p:tags r:id="rId11"/>
              </p:custDataLst>
            </p:nvPr>
          </p:nvSpPr>
          <p:spPr>
            <a:xfrm>
              <a:off x="2709726" y="1676898"/>
              <a:ext cx="707786" cy="7077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4" name="iconfont-1187-868581">
            <a:extLst>
              <a:ext uri="{FF2B5EF4-FFF2-40B4-BE49-F238E27FC236}">
                <a16:creationId xmlns:a16="http://schemas.microsoft.com/office/drawing/2014/main" id="{A8516724-C693-A242-7F45-9141557B03F2}"/>
              </a:ext>
            </a:extLst>
          </p:cNvPr>
          <p:cNvSpPr/>
          <p:nvPr/>
        </p:nvSpPr>
        <p:spPr>
          <a:xfrm>
            <a:off x="1378857" y="2090705"/>
            <a:ext cx="377371" cy="377059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confont-11843-5650931">
            <a:extLst>
              <a:ext uri="{FF2B5EF4-FFF2-40B4-BE49-F238E27FC236}">
                <a16:creationId xmlns:a16="http://schemas.microsoft.com/office/drawing/2014/main" id="{9B5BC189-4BF2-E051-F4EF-A9A854B61556}"/>
              </a:ext>
            </a:extLst>
          </p:cNvPr>
          <p:cNvSpPr/>
          <p:nvPr/>
        </p:nvSpPr>
        <p:spPr>
          <a:xfrm>
            <a:off x="4413326" y="2069330"/>
            <a:ext cx="347793" cy="377372"/>
          </a:xfrm>
          <a:custGeom>
            <a:avLst/>
            <a:gdLst>
              <a:gd name="T0" fmla="*/ 9070 w 9625"/>
              <a:gd name="T1" fmla="*/ 4593 h 10445"/>
              <a:gd name="T2" fmla="*/ 9221 w 9625"/>
              <a:gd name="T3" fmla="*/ 4688 h 10445"/>
              <a:gd name="T4" fmla="*/ 9430 w 9625"/>
              <a:gd name="T5" fmla="*/ 5603 h 10445"/>
              <a:gd name="T6" fmla="*/ 9221 w 9625"/>
              <a:gd name="T7" fmla="*/ 5812 h 10445"/>
              <a:gd name="T8" fmla="*/ 5167 w 9625"/>
              <a:gd name="T9" fmla="*/ 8358 h 10445"/>
              <a:gd name="T10" fmla="*/ 4462 w 9625"/>
              <a:gd name="T11" fmla="*/ 8358 h 10445"/>
              <a:gd name="T12" fmla="*/ 403 w 9625"/>
              <a:gd name="T13" fmla="*/ 5807 h 10445"/>
              <a:gd name="T14" fmla="*/ 195 w 9625"/>
              <a:gd name="T15" fmla="*/ 4892 h 10445"/>
              <a:gd name="T16" fmla="*/ 403 w 9625"/>
              <a:gd name="T17" fmla="*/ 4683 h 10445"/>
              <a:gd name="T18" fmla="*/ 555 w 9625"/>
              <a:gd name="T19" fmla="*/ 4588 h 10445"/>
              <a:gd name="T20" fmla="*/ 4461 w 9625"/>
              <a:gd name="T21" fmla="*/ 7045 h 10445"/>
              <a:gd name="T22" fmla="*/ 5166 w 9625"/>
              <a:gd name="T23" fmla="*/ 7045 h 10445"/>
              <a:gd name="T24" fmla="*/ 9068 w 9625"/>
              <a:gd name="T25" fmla="*/ 4595 h 10445"/>
              <a:gd name="T26" fmla="*/ 9070 w 9625"/>
              <a:gd name="T27" fmla="*/ 4593 h 10445"/>
              <a:gd name="T28" fmla="*/ 9070 w 9625"/>
              <a:gd name="T29" fmla="*/ 6545 h 10445"/>
              <a:gd name="T30" fmla="*/ 9221 w 9625"/>
              <a:gd name="T31" fmla="*/ 6640 h 10445"/>
              <a:gd name="T32" fmla="*/ 9430 w 9625"/>
              <a:gd name="T33" fmla="*/ 7555 h 10445"/>
              <a:gd name="T34" fmla="*/ 9221 w 9625"/>
              <a:gd name="T35" fmla="*/ 7763 h 10445"/>
              <a:gd name="T36" fmla="*/ 5167 w 9625"/>
              <a:gd name="T37" fmla="*/ 10310 h 10445"/>
              <a:gd name="T38" fmla="*/ 4462 w 9625"/>
              <a:gd name="T39" fmla="*/ 10310 h 10445"/>
              <a:gd name="T40" fmla="*/ 403 w 9625"/>
              <a:gd name="T41" fmla="*/ 7758 h 10445"/>
              <a:gd name="T42" fmla="*/ 195 w 9625"/>
              <a:gd name="T43" fmla="*/ 6843 h 10445"/>
              <a:gd name="T44" fmla="*/ 403 w 9625"/>
              <a:gd name="T45" fmla="*/ 6634 h 10445"/>
              <a:gd name="T46" fmla="*/ 555 w 9625"/>
              <a:gd name="T47" fmla="*/ 6539 h 10445"/>
              <a:gd name="T48" fmla="*/ 4461 w 9625"/>
              <a:gd name="T49" fmla="*/ 8995 h 10445"/>
              <a:gd name="T50" fmla="*/ 5166 w 9625"/>
              <a:gd name="T51" fmla="*/ 8995 h 10445"/>
              <a:gd name="T52" fmla="*/ 9068 w 9625"/>
              <a:gd name="T53" fmla="*/ 6545 h 10445"/>
              <a:gd name="T54" fmla="*/ 9070 w 9625"/>
              <a:gd name="T55" fmla="*/ 6545 h 10445"/>
              <a:gd name="T56" fmla="*/ 5162 w 9625"/>
              <a:gd name="T57" fmla="*/ 137 h 10445"/>
              <a:gd name="T58" fmla="*/ 9220 w 9625"/>
              <a:gd name="T59" fmla="*/ 2688 h 10445"/>
              <a:gd name="T60" fmla="*/ 9428 w 9625"/>
              <a:gd name="T61" fmla="*/ 3603 h 10445"/>
              <a:gd name="T62" fmla="*/ 9220 w 9625"/>
              <a:gd name="T63" fmla="*/ 3812 h 10445"/>
              <a:gd name="T64" fmla="*/ 5167 w 9625"/>
              <a:gd name="T65" fmla="*/ 6357 h 10445"/>
              <a:gd name="T66" fmla="*/ 4462 w 9625"/>
              <a:gd name="T67" fmla="*/ 6357 h 10445"/>
              <a:gd name="T68" fmla="*/ 403 w 9625"/>
              <a:gd name="T69" fmla="*/ 3805 h 10445"/>
              <a:gd name="T70" fmla="*/ 195 w 9625"/>
              <a:gd name="T71" fmla="*/ 2890 h 10445"/>
              <a:gd name="T72" fmla="*/ 403 w 9625"/>
              <a:gd name="T73" fmla="*/ 2681 h 10445"/>
              <a:gd name="T74" fmla="*/ 4458 w 9625"/>
              <a:gd name="T75" fmla="*/ 135 h 10445"/>
              <a:gd name="T76" fmla="*/ 5163 w 9625"/>
              <a:gd name="T77" fmla="*/ 135 h 10445"/>
              <a:gd name="T78" fmla="*/ 5162 w 9625"/>
              <a:gd name="T79" fmla="*/ 137 h 10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25" h="10445">
                <a:moveTo>
                  <a:pt x="9070" y="4593"/>
                </a:moveTo>
                <a:lnTo>
                  <a:pt x="9221" y="4688"/>
                </a:lnTo>
                <a:cubicBezTo>
                  <a:pt x="9531" y="4883"/>
                  <a:pt x="9625" y="5292"/>
                  <a:pt x="9430" y="5603"/>
                </a:cubicBezTo>
                <a:cubicBezTo>
                  <a:pt x="9377" y="5687"/>
                  <a:pt x="9306" y="5758"/>
                  <a:pt x="9221" y="5812"/>
                </a:cubicBezTo>
                <a:lnTo>
                  <a:pt x="5167" y="8358"/>
                </a:lnTo>
                <a:cubicBezTo>
                  <a:pt x="4951" y="8493"/>
                  <a:pt x="4677" y="8493"/>
                  <a:pt x="4462" y="8358"/>
                </a:cubicBezTo>
                <a:lnTo>
                  <a:pt x="403" y="5807"/>
                </a:lnTo>
                <a:cubicBezTo>
                  <a:pt x="93" y="5612"/>
                  <a:pt x="0" y="5203"/>
                  <a:pt x="195" y="4892"/>
                </a:cubicBezTo>
                <a:cubicBezTo>
                  <a:pt x="247" y="4808"/>
                  <a:pt x="318" y="4737"/>
                  <a:pt x="403" y="4683"/>
                </a:cubicBezTo>
                <a:lnTo>
                  <a:pt x="555" y="4588"/>
                </a:lnTo>
                <a:lnTo>
                  <a:pt x="4461" y="7045"/>
                </a:lnTo>
                <a:cubicBezTo>
                  <a:pt x="4677" y="7180"/>
                  <a:pt x="4951" y="7180"/>
                  <a:pt x="5166" y="7045"/>
                </a:cubicBezTo>
                <a:lnTo>
                  <a:pt x="9068" y="4595"/>
                </a:lnTo>
                <a:lnTo>
                  <a:pt x="9070" y="4593"/>
                </a:lnTo>
                <a:close/>
                <a:moveTo>
                  <a:pt x="9070" y="6545"/>
                </a:moveTo>
                <a:lnTo>
                  <a:pt x="9221" y="6640"/>
                </a:lnTo>
                <a:cubicBezTo>
                  <a:pt x="9531" y="6835"/>
                  <a:pt x="9625" y="7243"/>
                  <a:pt x="9430" y="7555"/>
                </a:cubicBezTo>
                <a:cubicBezTo>
                  <a:pt x="9377" y="7638"/>
                  <a:pt x="9306" y="7710"/>
                  <a:pt x="9221" y="7763"/>
                </a:cubicBezTo>
                <a:lnTo>
                  <a:pt x="5167" y="10310"/>
                </a:lnTo>
                <a:cubicBezTo>
                  <a:pt x="4951" y="10445"/>
                  <a:pt x="4677" y="10445"/>
                  <a:pt x="4462" y="10310"/>
                </a:cubicBezTo>
                <a:lnTo>
                  <a:pt x="403" y="7758"/>
                </a:lnTo>
                <a:cubicBezTo>
                  <a:pt x="93" y="7563"/>
                  <a:pt x="0" y="7155"/>
                  <a:pt x="195" y="6843"/>
                </a:cubicBezTo>
                <a:cubicBezTo>
                  <a:pt x="247" y="6759"/>
                  <a:pt x="318" y="6688"/>
                  <a:pt x="403" y="6634"/>
                </a:cubicBezTo>
                <a:lnTo>
                  <a:pt x="555" y="6539"/>
                </a:lnTo>
                <a:lnTo>
                  <a:pt x="4461" y="8995"/>
                </a:lnTo>
                <a:cubicBezTo>
                  <a:pt x="4677" y="9130"/>
                  <a:pt x="4951" y="9130"/>
                  <a:pt x="5166" y="8995"/>
                </a:cubicBezTo>
                <a:lnTo>
                  <a:pt x="9068" y="6545"/>
                </a:lnTo>
                <a:lnTo>
                  <a:pt x="9070" y="6545"/>
                </a:lnTo>
                <a:close/>
                <a:moveTo>
                  <a:pt x="5162" y="137"/>
                </a:moveTo>
                <a:lnTo>
                  <a:pt x="9220" y="2688"/>
                </a:lnTo>
                <a:cubicBezTo>
                  <a:pt x="9530" y="2883"/>
                  <a:pt x="9623" y="3292"/>
                  <a:pt x="9428" y="3603"/>
                </a:cubicBezTo>
                <a:cubicBezTo>
                  <a:pt x="9376" y="3687"/>
                  <a:pt x="9305" y="3758"/>
                  <a:pt x="9220" y="3812"/>
                </a:cubicBezTo>
                <a:lnTo>
                  <a:pt x="5167" y="6357"/>
                </a:lnTo>
                <a:cubicBezTo>
                  <a:pt x="4951" y="6492"/>
                  <a:pt x="4677" y="6492"/>
                  <a:pt x="4462" y="6357"/>
                </a:cubicBezTo>
                <a:lnTo>
                  <a:pt x="403" y="3805"/>
                </a:lnTo>
                <a:cubicBezTo>
                  <a:pt x="93" y="3610"/>
                  <a:pt x="0" y="3201"/>
                  <a:pt x="195" y="2890"/>
                </a:cubicBezTo>
                <a:cubicBezTo>
                  <a:pt x="247" y="2806"/>
                  <a:pt x="318" y="2735"/>
                  <a:pt x="403" y="2681"/>
                </a:cubicBezTo>
                <a:lnTo>
                  <a:pt x="4458" y="135"/>
                </a:lnTo>
                <a:cubicBezTo>
                  <a:pt x="4675" y="0"/>
                  <a:pt x="4948" y="0"/>
                  <a:pt x="5163" y="135"/>
                </a:cubicBezTo>
                <a:lnTo>
                  <a:pt x="5162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confont-11837-5648619">
            <a:extLst>
              <a:ext uri="{FF2B5EF4-FFF2-40B4-BE49-F238E27FC236}">
                <a16:creationId xmlns:a16="http://schemas.microsoft.com/office/drawing/2014/main" id="{9684BC8D-D235-559B-CFE1-FCE6DA1356BE}"/>
              </a:ext>
            </a:extLst>
          </p:cNvPr>
          <p:cNvSpPr/>
          <p:nvPr/>
        </p:nvSpPr>
        <p:spPr>
          <a:xfrm>
            <a:off x="7444664" y="2076057"/>
            <a:ext cx="314425" cy="377371"/>
          </a:xfrm>
          <a:custGeom>
            <a:avLst/>
            <a:gdLst>
              <a:gd name="T0" fmla="*/ 9600 w 10667"/>
              <a:gd name="T1" fmla="*/ 12800 h 12800"/>
              <a:gd name="T2" fmla="*/ 1067 w 10667"/>
              <a:gd name="T3" fmla="*/ 12800 h 12800"/>
              <a:gd name="T4" fmla="*/ 312 w 10667"/>
              <a:gd name="T5" fmla="*/ 12488 h 12800"/>
              <a:gd name="T6" fmla="*/ 0 w 10667"/>
              <a:gd name="T7" fmla="*/ 11733 h 12800"/>
              <a:gd name="T8" fmla="*/ 0 w 10667"/>
              <a:gd name="T9" fmla="*/ 1067 h 12800"/>
              <a:gd name="T10" fmla="*/ 1067 w 10667"/>
              <a:gd name="T11" fmla="*/ 0 h 12800"/>
              <a:gd name="T12" fmla="*/ 9600 w 10667"/>
              <a:gd name="T13" fmla="*/ 0 h 12800"/>
              <a:gd name="T14" fmla="*/ 10354 w 10667"/>
              <a:gd name="T15" fmla="*/ 313 h 12800"/>
              <a:gd name="T16" fmla="*/ 10667 w 10667"/>
              <a:gd name="T17" fmla="*/ 1067 h 12800"/>
              <a:gd name="T18" fmla="*/ 10667 w 10667"/>
              <a:gd name="T19" fmla="*/ 11734 h 12800"/>
              <a:gd name="T20" fmla="*/ 9600 w 10667"/>
              <a:gd name="T21" fmla="*/ 12800 h 12800"/>
              <a:gd name="T22" fmla="*/ 1333 w 10667"/>
              <a:gd name="T23" fmla="*/ 9600 h 12800"/>
              <a:gd name="T24" fmla="*/ 1865 w 10667"/>
              <a:gd name="T25" fmla="*/ 10133 h 12800"/>
              <a:gd name="T26" fmla="*/ 5598 w 10667"/>
              <a:gd name="T27" fmla="*/ 10133 h 12800"/>
              <a:gd name="T28" fmla="*/ 6131 w 10667"/>
              <a:gd name="T29" fmla="*/ 9600 h 12800"/>
              <a:gd name="T30" fmla="*/ 6131 w 10667"/>
              <a:gd name="T31" fmla="*/ 9067 h 12800"/>
              <a:gd name="T32" fmla="*/ 5598 w 10667"/>
              <a:gd name="T33" fmla="*/ 8534 h 12800"/>
              <a:gd name="T34" fmla="*/ 1867 w 10667"/>
              <a:gd name="T35" fmla="*/ 8534 h 12800"/>
              <a:gd name="T36" fmla="*/ 1334 w 10667"/>
              <a:gd name="T37" fmla="*/ 9067 h 12800"/>
              <a:gd name="T38" fmla="*/ 1334 w 10667"/>
              <a:gd name="T39" fmla="*/ 9600 h 12800"/>
              <a:gd name="T40" fmla="*/ 1333 w 10667"/>
              <a:gd name="T41" fmla="*/ 9600 h 12800"/>
              <a:gd name="T42" fmla="*/ 1333 w 10667"/>
              <a:gd name="T43" fmla="*/ 6667 h 12800"/>
              <a:gd name="T44" fmla="*/ 1865 w 10667"/>
              <a:gd name="T45" fmla="*/ 7200 h 12800"/>
              <a:gd name="T46" fmla="*/ 5598 w 10667"/>
              <a:gd name="T47" fmla="*/ 7200 h 12800"/>
              <a:gd name="T48" fmla="*/ 6131 w 10667"/>
              <a:gd name="T49" fmla="*/ 6667 h 12800"/>
              <a:gd name="T50" fmla="*/ 6131 w 10667"/>
              <a:gd name="T51" fmla="*/ 6134 h 12800"/>
              <a:gd name="T52" fmla="*/ 5598 w 10667"/>
              <a:gd name="T53" fmla="*/ 5602 h 12800"/>
              <a:gd name="T54" fmla="*/ 1867 w 10667"/>
              <a:gd name="T55" fmla="*/ 5602 h 12800"/>
              <a:gd name="T56" fmla="*/ 1334 w 10667"/>
              <a:gd name="T57" fmla="*/ 6134 h 12800"/>
              <a:gd name="T58" fmla="*/ 1334 w 10667"/>
              <a:gd name="T59" fmla="*/ 6667 h 12800"/>
              <a:gd name="T60" fmla="*/ 1333 w 10667"/>
              <a:gd name="T61" fmla="*/ 6667 h 12800"/>
              <a:gd name="T62" fmla="*/ 7733 w 10667"/>
              <a:gd name="T63" fmla="*/ 3200 h 12800"/>
              <a:gd name="T64" fmla="*/ 7200 w 10667"/>
              <a:gd name="T65" fmla="*/ 2667 h 12800"/>
              <a:gd name="T66" fmla="*/ 1867 w 10667"/>
              <a:gd name="T67" fmla="*/ 2667 h 12800"/>
              <a:gd name="T68" fmla="*/ 1333 w 10667"/>
              <a:gd name="T69" fmla="*/ 3200 h 12800"/>
              <a:gd name="T70" fmla="*/ 1333 w 10667"/>
              <a:gd name="T71" fmla="*/ 3733 h 12800"/>
              <a:gd name="T72" fmla="*/ 1865 w 10667"/>
              <a:gd name="T73" fmla="*/ 4266 h 12800"/>
              <a:gd name="T74" fmla="*/ 7198 w 10667"/>
              <a:gd name="T75" fmla="*/ 4266 h 12800"/>
              <a:gd name="T76" fmla="*/ 7731 w 10667"/>
              <a:gd name="T77" fmla="*/ 3733 h 12800"/>
              <a:gd name="T78" fmla="*/ 7731 w 10667"/>
              <a:gd name="T79" fmla="*/ 3200 h 12800"/>
              <a:gd name="T80" fmla="*/ 7733 w 10667"/>
              <a:gd name="T81" fmla="*/ 3200 h 12800"/>
              <a:gd name="T82" fmla="*/ 10133 w 10667"/>
              <a:gd name="T83" fmla="*/ 3200 h 12800"/>
              <a:gd name="T84" fmla="*/ 9600 w 10667"/>
              <a:gd name="T85" fmla="*/ 2667 h 12800"/>
              <a:gd name="T86" fmla="*/ 9067 w 10667"/>
              <a:gd name="T87" fmla="*/ 2667 h 12800"/>
              <a:gd name="T88" fmla="*/ 8534 w 10667"/>
              <a:gd name="T89" fmla="*/ 3200 h 12800"/>
              <a:gd name="T90" fmla="*/ 8534 w 10667"/>
              <a:gd name="T91" fmla="*/ 3733 h 12800"/>
              <a:gd name="T92" fmla="*/ 10134 w 10667"/>
              <a:gd name="T93" fmla="*/ 3733 h 12800"/>
              <a:gd name="T94" fmla="*/ 10134 w 10667"/>
              <a:gd name="T95" fmla="*/ 3200 h 12800"/>
              <a:gd name="T96" fmla="*/ 10133 w 10667"/>
              <a:gd name="T97" fmla="*/ 3200 h 12800"/>
              <a:gd name="T98" fmla="*/ 10133 w 10667"/>
              <a:gd name="T99" fmla="*/ 4000 h 12800"/>
              <a:gd name="T100" fmla="*/ 8533 w 10667"/>
              <a:gd name="T101" fmla="*/ 4000 h 12800"/>
              <a:gd name="T102" fmla="*/ 8533 w 10667"/>
              <a:gd name="T103" fmla="*/ 8797 h 12800"/>
              <a:gd name="T104" fmla="*/ 8529 w 10667"/>
              <a:gd name="T105" fmla="*/ 8797 h 12800"/>
              <a:gd name="T106" fmla="*/ 9331 w 10667"/>
              <a:gd name="T107" fmla="*/ 10400 h 12800"/>
              <a:gd name="T108" fmla="*/ 10131 w 10667"/>
              <a:gd name="T109" fmla="*/ 8800 h 12800"/>
              <a:gd name="T110" fmla="*/ 10133 w 10667"/>
              <a:gd name="T111" fmla="*/ 8800 h 12800"/>
              <a:gd name="T112" fmla="*/ 10133 w 10667"/>
              <a:gd name="T113" fmla="*/ 4000 h 12800"/>
              <a:gd name="T114" fmla="*/ 10133 w 10667"/>
              <a:gd name="T115" fmla="*/ 40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7" h="12800">
                <a:moveTo>
                  <a:pt x="9600" y="12800"/>
                </a:moveTo>
                <a:lnTo>
                  <a:pt x="1067" y="12800"/>
                </a:lnTo>
                <a:cubicBezTo>
                  <a:pt x="784" y="12800"/>
                  <a:pt x="512" y="12688"/>
                  <a:pt x="312" y="12488"/>
                </a:cubicBezTo>
                <a:cubicBezTo>
                  <a:pt x="112" y="12288"/>
                  <a:pt x="0" y="12016"/>
                  <a:pt x="0" y="11733"/>
                </a:cubicBezTo>
                <a:lnTo>
                  <a:pt x="0" y="1067"/>
                </a:lnTo>
                <a:cubicBezTo>
                  <a:pt x="0" y="478"/>
                  <a:pt x="478" y="0"/>
                  <a:pt x="1067" y="0"/>
                </a:cubicBezTo>
                <a:lnTo>
                  <a:pt x="9600" y="0"/>
                </a:lnTo>
                <a:cubicBezTo>
                  <a:pt x="9883" y="0"/>
                  <a:pt x="10154" y="113"/>
                  <a:pt x="10354" y="313"/>
                </a:cubicBezTo>
                <a:cubicBezTo>
                  <a:pt x="10554" y="513"/>
                  <a:pt x="10667" y="784"/>
                  <a:pt x="10667" y="1067"/>
                </a:cubicBezTo>
                <a:lnTo>
                  <a:pt x="10667" y="11734"/>
                </a:lnTo>
                <a:cubicBezTo>
                  <a:pt x="10667" y="12322"/>
                  <a:pt x="10189" y="12800"/>
                  <a:pt x="9600" y="12800"/>
                </a:cubicBezTo>
                <a:close/>
                <a:moveTo>
                  <a:pt x="1333" y="9600"/>
                </a:moveTo>
                <a:cubicBezTo>
                  <a:pt x="1333" y="9895"/>
                  <a:pt x="1572" y="10133"/>
                  <a:pt x="1865" y="10133"/>
                </a:cubicBezTo>
                <a:lnTo>
                  <a:pt x="5598" y="10133"/>
                </a:lnTo>
                <a:cubicBezTo>
                  <a:pt x="5893" y="10133"/>
                  <a:pt x="6131" y="9894"/>
                  <a:pt x="6131" y="9600"/>
                </a:cubicBezTo>
                <a:lnTo>
                  <a:pt x="6131" y="9067"/>
                </a:lnTo>
                <a:cubicBezTo>
                  <a:pt x="6131" y="8772"/>
                  <a:pt x="5892" y="8534"/>
                  <a:pt x="5598" y="8534"/>
                </a:cubicBezTo>
                <a:lnTo>
                  <a:pt x="1867" y="8534"/>
                </a:lnTo>
                <a:cubicBezTo>
                  <a:pt x="1573" y="8534"/>
                  <a:pt x="1334" y="8773"/>
                  <a:pt x="1334" y="9067"/>
                </a:cubicBezTo>
                <a:lnTo>
                  <a:pt x="1334" y="9600"/>
                </a:lnTo>
                <a:lnTo>
                  <a:pt x="1333" y="9600"/>
                </a:lnTo>
                <a:close/>
                <a:moveTo>
                  <a:pt x="1333" y="6667"/>
                </a:moveTo>
                <a:cubicBezTo>
                  <a:pt x="1333" y="6963"/>
                  <a:pt x="1572" y="7200"/>
                  <a:pt x="1865" y="7200"/>
                </a:cubicBezTo>
                <a:lnTo>
                  <a:pt x="5598" y="7200"/>
                </a:lnTo>
                <a:cubicBezTo>
                  <a:pt x="5893" y="7200"/>
                  <a:pt x="6131" y="6961"/>
                  <a:pt x="6131" y="6667"/>
                </a:cubicBezTo>
                <a:lnTo>
                  <a:pt x="6131" y="6134"/>
                </a:lnTo>
                <a:cubicBezTo>
                  <a:pt x="6131" y="5839"/>
                  <a:pt x="5892" y="5602"/>
                  <a:pt x="5598" y="5602"/>
                </a:cubicBezTo>
                <a:lnTo>
                  <a:pt x="1867" y="5602"/>
                </a:lnTo>
                <a:cubicBezTo>
                  <a:pt x="1573" y="5602"/>
                  <a:pt x="1334" y="5841"/>
                  <a:pt x="1334" y="6134"/>
                </a:cubicBezTo>
                <a:lnTo>
                  <a:pt x="1334" y="6667"/>
                </a:lnTo>
                <a:lnTo>
                  <a:pt x="1333" y="6667"/>
                </a:lnTo>
                <a:close/>
                <a:moveTo>
                  <a:pt x="7733" y="3200"/>
                </a:moveTo>
                <a:cubicBezTo>
                  <a:pt x="7733" y="2905"/>
                  <a:pt x="7493" y="2667"/>
                  <a:pt x="7200" y="2667"/>
                </a:cubicBezTo>
                <a:lnTo>
                  <a:pt x="1867" y="2667"/>
                </a:lnTo>
                <a:cubicBezTo>
                  <a:pt x="1572" y="2667"/>
                  <a:pt x="1333" y="2905"/>
                  <a:pt x="1333" y="3200"/>
                </a:cubicBezTo>
                <a:lnTo>
                  <a:pt x="1333" y="3733"/>
                </a:lnTo>
                <a:cubicBezTo>
                  <a:pt x="1333" y="4028"/>
                  <a:pt x="1572" y="4266"/>
                  <a:pt x="1865" y="4266"/>
                </a:cubicBezTo>
                <a:lnTo>
                  <a:pt x="7198" y="4266"/>
                </a:lnTo>
                <a:cubicBezTo>
                  <a:pt x="7493" y="4266"/>
                  <a:pt x="7731" y="4027"/>
                  <a:pt x="7731" y="3733"/>
                </a:cubicBezTo>
                <a:lnTo>
                  <a:pt x="7731" y="3200"/>
                </a:lnTo>
                <a:lnTo>
                  <a:pt x="7733" y="3200"/>
                </a:lnTo>
                <a:close/>
                <a:moveTo>
                  <a:pt x="10133" y="3200"/>
                </a:moveTo>
                <a:cubicBezTo>
                  <a:pt x="10133" y="2905"/>
                  <a:pt x="9893" y="2667"/>
                  <a:pt x="9600" y="2667"/>
                </a:cubicBezTo>
                <a:lnTo>
                  <a:pt x="9067" y="2667"/>
                </a:lnTo>
                <a:cubicBezTo>
                  <a:pt x="8772" y="2667"/>
                  <a:pt x="8534" y="2906"/>
                  <a:pt x="8534" y="3200"/>
                </a:cubicBezTo>
                <a:lnTo>
                  <a:pt x="8534" y="3733"/>
                </a:lnTo>
                <a:lnTo>
                  <a:pt x="10134" y="3733"/>
                </a:lnTo>
                <a:lnTo>
                  <a:pt x="10134" y="3200"/>
                </a:lnTo>
                <a:lnTo>
                  <a:pt x="10133" y="3200"/>
                </a:lnTo>
                <a:close/>
                <a:moveTo>
                  <a:pt x="10133" y="4000"/>
                </a:moveTo>
                <a:lnTo>
                  <a:pt x="8533" y="4000"/>
                </a:lnTo>
                <a:lnTo>
                  <a:pt x="8533" y="8797"/>
                </a:lnTo>
                <a:lnTo>
                  <a:pt x="8529" y="8797"/>
                </a:lnTo>
                <a:lnTo>
                  <a:pt x="9331" y="10400"/>
                </a:lnTo>
                <a:lnTo>
                  <a:pt x="10131" y="8800"/>
                </a:lnTo>
                <a:lnTo>
                  <a:pt x="10133" y="8800"/>
                </a:lnTo>
                <a:lnTo>
                  <a:pt x="10133" y="4000"/>
                </a:lnTo>
                <a:close/>
                <a:moveTo>
                  <a:pt x="10133" y="400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confont-11843-5650874">
            <a:extLst>
              <a:ext uri="{FF2B5EF4-FFF2-40B4-BE49-F238E27FC236}">
                <a16:creationId xmlns:a16="http://schemas.microsoft.com/office/drawing/2014/main" id="{6F922845-2F3E-0E61-D61E-EABB5C60F389}"/>
              </a:ext>
            </a:extLst>
          </p:cNvPr>
          <p:cNvSpPr/>
          <p:nvPr/>
        </p:nvSpPr>
        <p:spPr>
          <a:xfrm>
            <a:off x="10439746" y="2081398"/>
            <a:ext cx="377371" cy="349098"/>
          </a:xfrm>
          <a:custGeom>
            <a:avLst/>
            <a:gdLst>
              <a:gd name="T0" fmla="*/ 8073 w 10398"/>
              <a:gd name="T1" fmla="*/ 5736 h 9621"/>
              <a:gd name="T2" fmla="*/ 9334 w 10398"/>
              <a:gd name="T3" fmla="*/ 8380 h 9621"/>
              <a:gd name="T4" fmla="*/ 9056 w 10398"/>
              <a:gd name="T5" fmla="*/ 8819 h 9621"/>
              <a:gd name="T6" fmla="*/ 1344 w 10398"/>
              <a:gd name="T7" fmla="*/ 8819 h 9621"/>
              <a:gd name="T8" fmla="*/ 1066 w 10398"/>
              <a:gd name="T9" fmla="*/ 8380 h 9621"/>
              <a:gd name="T10" fmla="*/ 2328 w 10398"/>
              <a:gd name="T11" fmla="*/ 5736 h 9621"/>
              <a:gd name="T12" fmla="*/ 2050 w 10398"/>
              <a:gd name="T13" fmla="*/ 5298 h 9621"/>
              <a:gd name="T14" fmla="*/ 1775 w 10398"/>
              <a:gd name="T15" fmla="*/ 5469 h 9621"/>
              <a:gd name="T16" fmla="*/ 44 w 10398"/>
              <a:gd name="T17" fmla="*/ 8991 h 9621"/>
              <a:gd name="T18" fmla="*/ 13 w 10398"/>
              <a:gd name="T19" fmla="*/ 9099 h 9621"/>
              <a:gd name="T20" fmla="*/ 514 w 10398"/>
              <a:gd name="T21" fmla="*/ 9621 h 9621"/>
              <a:gd name="T22" fmla="*/ 9884 w 10398"/>
              <a:gd name="T23" fmla="*/ 9621 h 9621"/>
              <a:gd name="T24" fmla="*/ 10385 w 10398"/>
              <a:gd name="T25" fmla="*/ 9099 h 9621"/>
              <a:gd name="T26" fmla="*/ 10354 w 10398"/>
              <a:gd name="T27" fmla="*/ 8991 h 9621"/>
              <a:gd name="T28" fmla="*/ 8625 w 10398"/>
              <a:gd name="T29" fmla="*/ 5469 h 9621"/>
              <a:gd name="T30" fmla="*/ 8350 w 10398"/>
              <a:gd name="T31" fmla="*/ 5298 h 9621"/>
              <a:gd name="T32" fmla="*/ 8073 w 10398"/>
              <a:gd name="T33" fmla="*/ 5736 h 9621"/>
              <a:gd name="T34" fmla="*/ 5200 w 10398"/>
              <a:gd name="T35" fmla="*/ 0 h 9621"/>
              <a:gd name="T36" fmla="*/ 2188 w 10398"/>
              <a:gd name="T37" fmla="*/ 3065 h 9621"/>
              <a:gd name="T38" fmla="*/ 2363 w 10398"/>
              <a:gd name="T39" fmla="*/ 4098 h 9621"/>
              <a:gd name="T40" fmla="*/ 5006 w 10398"/>
              <a:gd name="T41" fmla="*/ 7941 h 9621"/>
              <a:gd name="T42" fmla="*/ 5040 w 10398"/>
              <a:gd name="T43" fmla="*/ 7974 h 9621"/>
              <a:gd name="T44" fmla="*/ 5394 w 10398"/>
              <a:gd name="T45" fmla="*/ 7941 h 9621"/>
              <a:gd name="T46" fmla="*/ 8035 w 10398"/>
              <a:gd name="T47" fmla="*/ 4104 h 9621"/>
              <a:gd name="T48" fmla="*/ 8213 w 10398"/>
              <a:gd name="T49" fmla="*/ 3065 h 9621"/>
              <a:gd name="T50" fmla="*/ 5200 w 10398"/>
              <a:gd name="T51" fmla="*/ 0 h 9621"/>
              <a:gd name="T52" fmla="*/ 3800 w 10398"/>
              <a:gd name="T53" fmla="*/ 3954 h 9621"/>
              <a:gd name="T54" fmla="*/ 5200 w 10398"/>
              <a:gd name="T55" fmla="*/ 1529 h 9621"/>
              <a:gd name="T56" fmla="*/ 6600 w 10398"/>
              <a:gd name="T57" fmla="*/ 3954 h 9621"/>
              <a:gd name="T58" fmla="*/ 3800 w 10398"/>
              <a:gd name="T59" fmla="*/ 3954 h 9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398" h="9621">
                <a:moveTo>
                  <a:pt x="8073" y="5736"/>
                </a:moveTo>
                <a:lnTo>
                  <a:pt x="9334" y="8380"/>
                </a:lnTo>
                <a:cubicBezTo>
                  <a:pt x="9431" y="8584"/>
                  <a:pt x="9283" y="8819"/>
                  <a:pt x="9056" y="8819"/>
                </a:cubicBezTo>
                <a:lnTo>
                  <a:pt x="1344" y="8819"/>
                </a:lnTo>
                <a:cubicBezTo>
                  <a:pt x="1118" y="8819"/>
                  <a:pt x="970" y="8584"/>
                  <a:pt x="1066" y="8380"/>
                </a:cubicBezTo>
                <a:lnTo>
                  <a:pt x="2328" y="5736"/>
                </a:lnTo>
                <a:cubicBezTo>
                  <a:pt x="2425" y="5533"/>
                  <a:pt x="2276" y="5298"/>
                  <a:pt x="2050" y="5298"/>
                </a:cubicBezTo>
                <a:cubicBezTo>
                  <a:pt x="1933" y="5298"/>
                  <a:pt x="1826" y="5364"/>
                  <a:pt x="1775" y="5469"/>
                </a:cubicBezTo>
                <a:lnTo>
                  <a:pt x="44" y="8991"/>
                </a:lnTo>
                <a:cubicBezTo>
                  <a:pt x="28" y="9025"/>
                  <a:pt x="15" y="9061"/>
                  <a:pt x="13" y="9099"/>
                </a:cubicBezTo>
                <a:cubicBezTo>
                  <a:pt x="0" y="9380"/>
                  <a:pt x="225" y="9621"/>
                  <a:pt x="514" y="9621"/>
                </a:cubicBezTo>
                <a:lnTo>
                  <a:pt x="9884" y="9621"/>
                </a:lnTo>
                <a:cubicBezTo>
                  <a:pt x="10173" y="9621"/>
                  <a:pt x="10398" y="9380"/>
                  <a:pt x="10385" y="9099"/>
                </a:cubicBezTo>
                <a:cubicBezTo>
                  <a:pt x="10384" y="9061"/>
                  <a:pt x="10371" y="9025"/>
                  <a:pt x="10354" y="8991"/>
                </a:cubicBezTo>
                <a:lnTo>
                  <a:pt x="8625" y="5469"/>
                </a:lnTo>
                <a:cubicBezTo>
                  <a:pt x="8574" y="5364"/>
                  <a:pt x="8466" y="5298"/>
                  <a:pt x="8350" y="5298"/>
                </a:cubicBezTo>
                <a:cubicBezTo>
                  <a:pt x="8124" y="5296"/>
                  <a:pt x="7975" y="5532"/>
                  <a:pt x="8073" y="5736"/>
                </a:cubicBezTo>
                <a:close/>
                <a:moveTo>
                  <a:pt x="5200" y="0"/>
                </a:moveTo>
                <a:cubicBezTo>
                  <a:pt x="3536" y="0"/>
                  <a:pt x="2188" y="1372"/>
                  <a:pt x="2188" y="3065"/>
                </a:cubicBezTo>
                <a:cubicBezTo>
                  <a:pt x="2188" y="3416"/>
                  <a:pt x="2246" y="3765"/>
                  <a:pt x="2363" y="4098"/>
                </a:cubicBezTo>
                <a:cubicBezTo>
                  <a:pt x="2629" y="4855"/>
                  <a:pt x="3510" y="6136"/>
                  <a:pt x="5006" y="7941"/>
                </a:cubicBezTo>
                <a:cubicBezTo>
                  <a:pt x="5016" y="7954"/>
                  <a:pt x="5028" y="7965"/>
                  <a:pt x="5040" y="7974"/>
                </a:cubicBezTo>
                <a:cubicBezTo>
                  <a:pt x="5146" y="8063"/>
                  <a:pt x="5305" y="8048"/>
                  <a:pt x="5394" y="7941"/>
                </a:cubicBezTo>
                <a:cubicBezTo>
                  <a:pt x="6888" y="6139"/>
                  <a:pt x="7768" y="4859"/>
                  <a:pt x="8035" y="4104"/>
                </a:cubicBezTo>
                <a:cubicBezTo>
                  <a:pt x="8150" y="3780"/>
                  <a:pt x="8213" y="3430"/>
                  <a:pt x="8213" y="3065"/>
                </a:cubicBezTo>
                <a:cubicBezTo>
                  <a:pt x="8213" y="1373"/>
                  <a:pt x="6864" y="0"/>
                  <a:pt x="5200" y="0"/>
                </a:cubicBezTo>
                <a:close/>
                <a:moveTo>
                  <a:pt x="3800" y="3954"/>
                </a:moveTo>
                <a:lnTo>
                  <a:pt x="5200" y="1529"/>
                </a:lnTo>
                <a:lnTo>
                  <a:pt x="6600" y="3954"/>
                </a:lnTo>
                <a:lnTo>
                  <a:pt x="3800" y="3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298256" y="4380989"/>
            <a:ext cx="0" cy="15121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989586" y="4380989"/>
            <a:ext cx="0" cy="15121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49885" y="1776095"/>
            <a:ext cx="11487785" cy="3365500"/>
            <a:chOff x="641" y="2797"/>
            <a:chExt cx="18091" cy="5300"/>
          </a:xfrm>
        </p:grpSpPr>
        <p:grpSp>
          <p:nvGrpSpPr>
            <p:cNvPr id="2" name="组合 1"/>
            <p:cNvGrpSpPr/>
            <p:nvPr/>
          </p:nvGrpSpPr>
          <p:grpSpPr>
            <a:xfrm>
              <a:off x="9401" y="3138"/>
              <a:ext cx="4763" cy="4314"/>
              <a:chOff x="1250" y="2219"/>
              <a:chExt cx="7259" cy="6711"/>
            </a:xfrm>
          </p:grpSpPr>
          <p:sp>
            <p:nvSpPr>
              <p:cNvPr id="38" name="椭圆 37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50" y="2219"/>
                <a:ext cx="6711" cy="6711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10000">
                      <a:srgbClr val="2190FD">
                        <a:alpha val="0"/>
                      </a:srgbClr>
                    </a:gs>
                    <a:gs pos="100000">
                      <a:srgbClr val="2190FD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72" y="2742"/>
                <a:ext cx="5667" cy="5667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26"/>
                </p:custDataLst>
              </p:nvPr>
            </p:nvSpPr>
            <p:spPr>
              <a:xfrm>
                <a:off x="6846" y="7376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27"/>
                </p:custDataLst>
              </p:nvPr>
            </p:nvSpPr>
            <p:spPr>
              <a:xfrm>
                <a:off x="6846" y="2864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>
                <p:custDataLst>
                  <p:tags r:id="rId28"/>
                </p:custDataLst>
              </p:nvPr>
            </p:nvSpPr>
            <p:spPr>
              <a:xfrm>
                <a:off x="7671" y="5156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654" y="4526"/>
                <a:ext cx="1920" cy="1761"/>
              </a:xfrm>
              <a:custGeom>
                <a:avLst/>
                <a:gdLst>
                  <a:gd name="connsiteX0" fmla="*/ 1006264 w 1331826"/>
                  <a:gd name="connsiteY0" fmla="*/ 238125 h 1221507"/>
                  <a:gd name="connsiteX1" fmla="*/ 1123466 w 1331826"/>
                  <a:gd name="connsiteY1" fmla="*/ 355327 h 1221507"/>
                  <a:gd name="connsiteX2" fmla="*/ 1006264 w 1331826"/>
                  <a:gd name="connsiteY2" fmla="*/ 472529 h 1221507"/>
                  <a:gd name="connsiteX3" fmla="*/ 889062 w 1331826"/>
                  <a:gd name="connsiteY3" fmla="*/ 355327 h 1221507"/>
                  <a:gd name="connsiteX4" fmla="*/ 1006264 w 1331826"/>
                  <a:gd name="connsiteY4" fmla="*/ 238125 h 1221507"/>
                  <a:gd name="connsiteX5" fmla="*/ 172827 w 1331826"/>
                  <a:gd name="connsiteY5" fmla="*/ 104180 h 1221507"/>
                  <a:gd name="connsiteX6" fmla="*/ 105482 w 1331826"/>
                  <a:gd name="connsiteY6" fmla="*/ 171152 h 1221507"/>
                  <a:gd name="connsiteX7" fmla="*/ 105482 w 1331826"/>
                  <a:gd name="connsiteY7" fmla="*/ 726281 h 1221507"/>
                  <a:gd name="connsiteX8" fmla="*/ 179152 w 1331826"/>
                  <a:gd name="connsiteY8" fmla="*/ 599777 h 1221507"/>
                  <a:gd name="connsiteX9" fmla="*/ 303795 w 1331826"/>
                  <a:gd name="connsiteY9" fmla="*/ 490761 h 1221507"/>
                  <a:gd name="connsiteX10" fmla="*/ 414300 w 1331826"/>
                  <a:gd name="connsiteY10" fmla="*/ 507504 h 1221507"/>
                  <a:gd name="connsiteX11" fmla="*/ 731676 w 1331826"/>
                  <a:gd name="connsiteY11" fmla="*/ 856878 h 1221507"/>
                  <a:gd name="connsiteX12" fmla="*/ 780790 w 1331826"/>
                  <a:gd name="connsiteY12" fmla="*/ 791022 h 1221507"/>
                  <a:gd name="connsiteX13" fmla="*/ 988777 w 1331826"/>
                  <a:gd name="connsiteY13" fmla="*/ 633264 h 1221507"/>
                  <a:gd name="connsiteX14" fmla="*/ 1093329 w 1331826"/>
                  <a:gd name="connsiteY14" fmla="*/ 666006 h 1221507"/>
                  <a:gd name="connsiteX15" fmla="*/ 1227646 w 1331826"/>
                  <a:gd name="connsiteY15" fmla="*/ 821159 h 1221507"/>
                  <a:gd name="connsiteX16" fmla="*/ 1227646 w 1331826"/>
                  <a:gd name="connsiteY16" fmla="*/ 171152 h 1221507"/>
                  <a:gd name="connsiteX17" fmla="*/ 1160673 w 1331826"/>
                  <a:gd name="connsiteY17" fmla="*/ 104180 h 1221507"/>
                  <a:gd name="connsiteX18" fmla="*/ 172827 w 1331826"/>
                  <a:gd name="connsiteY18" fmla="*/ 0 h 1221507"/>
                  <a:gd name="connsiteX19" fmla="*/ 1160673 w 1331826"/>
                  <a:gd name="connsiteY19" fmla="*/ 0 h 1221507"/>
                  <a:gd name="connsiteX20" fmla="*/ 1331826 w 1331826"/>
                  <a:gd name="connsiteY20" fmla="*/ 171152 h 1221507"/>
                  <a:gd name="connsiteX21" fmla="*/ 1331826 w 1331826"/>
                  <a:gd name="connsiteY21" fmla="*/ 1050355 h 1221507"/>
                  <a:gd name="connsiteX22" fmla="*/ 1160673 w 1331826"/>
                  <a:gd name="connsiteY22" fmla="*/ 1221507 h 1221507"/>
                  <a:gd name="connsiteX23" fmla="*/ 172827 w 1331826"/>
                  <a:gd name="connsiteY23" fmla="*/ 1221507 h 1221507"/>
                  <a:gd name="connsiteX24" fmla="*/ 1674 w 1331826"/>
                  <a:gd name="connsiteY24" fmla="*/ 1050355 h 1221507"/>
                  <a:gd name="connsiteX25" fmla="*/ 1674 w 1331826"/>
                  <a:gd name="connsiteY25" fmla="*/ 1006450 h 1221507"/>
                  <a:gd name="connsiteX26" fmla="*/ 1674 w 1331826"/>
                  <a:gd name="connsiteY26" fmla="*/ 980405 h 1221507"/>
                  <a:gd name="connsiteX27" fmla="*/ 1674 w 1331826"/>
                  <a:gd name="connsiteY27" fmla="*/ 171152 h 1221507"/>
                  <a:gd name="connsiteX28" fmla="*/ 172827 w 1331826"/>
                  <a:gd name="connsiteY28" fmla="*/ 0 h 122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1826" h="1221507">
                    <a:moveTo>
                      <a:pt x="1006264" y="238125"/>
                    </a:moveTo>
                    <a:cubicBezTo>
                      <a:pt x="1070993" y="238125"/>
                      <a:pt x="1123466" y="290598"/>
                      <a:pt x="1123466" y="355327"/>
                    </a:cubicBezTo>
                    <a:cubicBezTo>
                      <a:pt x="1123466" y="420056"/>
                      <a:pt x="1070993" y="472529"/>
                      <a:pt x="1006264" y="472529"/>
                    </a:cubicBezTo>
                    <a:cubicBezTo>
                      <a:pt x="941535" y="472529"/>
                      <a:pt x="889062" y="420056"/>
                      <a:pt x="889062" y="355327"/>
                    </a:cubicBezTo>
                    <a:cubicBezTo>
                      <a:pt x="889062" y="290598"/>
                      <a:pt x="941535" y="238125"/>
                      <a:pt x="1006264" y="238125"/>
                    </a:cubicBezTo>
                    <a:close/>
                    <a:moveTo>
                      <a:pt x="172827" y="104180"/>
                    </a:moveTo>
                    <a:cubicBezTo>
                      <a:pt x="135620" y="104180"/>
                      <a:pt x="105854" y="133945"/>
                      <a:pt x="105482" y="171152"/>
                    </a:cubicBezTo>
                    <a:lnTo>
                      <a:pt x="105482" y="726281"/>
                    </a:lnTo>
                    <a:cubicBezTo>
                      <a:pt x="130411" y="676424"/>
                      <a:pt x="154967" y="634008"/>
                      <a:pt x="179152" y="599777"/>
                    </a:cubicBezTo>
                    <a:cubicBezTo>
                      <a:pt x="220824" y="540246"/>
                      <a:pt x="261751" y="504527"/>
                      <a:pt x="303795" y="490761"/>
                    </a:cubicBezTo>
                    <a:cubicBezTo>
                      <a:pt x="342491" y="478110"/>
                      <a:pt x="380442" y="483691"/>
                      <a:pt x="414300" y="507504"/>
                    </a:cubicBezTo>
                    <a:cubicBezTo>
                      <a:pt x="528526" y="587871"/>
                      <a:pt x="663215" y="762372"/>
                      <a:pt x="731676" y="856878"/>
                    </a:cubicBezTo>
                    <a:cubicBezTo>
                      <a:pt x="745443" y="837158"/>
                      <a:pt x="762186" y="814090"/>
                      <a:pt x="780790" y="791022"/>
                    </a:cubicBezTo>
                    <a:cubicBezTo>
                      <a:pt x="858552" y="693911"/>
                      <a:pt x="926641" y="642193"/>
                      <a:pt x="988777" y="633264"/>
                    </a:cubicBezTo>
                    <a:cubicBezTo>
                      <a:pt x="1028216" y="627683"/>
                      <a:pt x="1064307" y="638845"/>
                      <a:pt x="1093329" y="666006"/>
                    </a:cubicBezTo>
                    <a:cubicBezTo>
                      <a:pt x="1142070" y="711398"/>
                      <a:pt x="1188951" y="768697"/>
                      <a:pt x="1227646" y="821159"/>
                    </a:cubicBezTo>
                    <a:lnTo>
                      <a:pt x="1227646" y="171152"/>
                    </a:lnTo>
                    <a:cubicBezTo>
                      <a:pt x="1227646" y="134317"/>
                      <a:pt x="1197508" y="104180"/>
                      <a:pt x="1160673" y="104180"/>
                    </a:cubicBezTo>
                    <a:close/>
                    <a:moveTo>
                      <a:pt x="172827" y="0"/>
                    </a:moveTo>
                    <a:lnTo>
                      <a:pt x="1160673" y="0"/>
                    </a:lnTo>
                    <a:cubicBezTo>
                      <a:pt x="1255179" y="0"/>
                      <a:pt x="1331826" y="76646"/>
                      <a:pt x="1331826" y="171152"/>
                    </a:cubicBezTo>
                    <a:lnTo>
                      <a:pt x="1331826" y="1050355"/>
                    </a:lnTo>
                    <a:cubicBezTo>
                      <a:pt x="1331826" y="1144860"/>
                      <a:pt x="1255179" y="1221507"/>
                      <a:pt x="1160673" y="1221507"/>
                    </a:cubicBezTo>
                    <a:lnTo>
                      <a:pt x="172827" y="1221507"/>
                    </a:lnTo>
                    <a:cubicBezTo>
                      <a:pt x="78321" y="1221507"/>
                      <a:pt x="1674" y="1144860"/>
                      <a:pt x="1674" y="1050355"/>
                    </a:cubicBezTo>
                    <a:lnTo>
                      <a:pt x="1674" y="1006450"/>
                    </a:lnTo>
                    <a:cubicBezTo>
                      <a:pt x="-558" y="997893"/>
                      <a:pt x="-558" y="989335"/>
                      <a:pt x="1674" y="980405"/>
                    </a:cubicBezTo>
                    <a:lnTo>
                      <a:pt x="1674" y="171152"/>
                    </a:lnTo>
                    <a:cubicBezTo>
                      <a:pt x="1674" y="76646"/>
                      <a:pt x="78321" y="0"/>
                      <a:pt x="1728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flipH="1">
              <a:off x="5346" y="3138"/>
              <a:ext cx="4763" cy="4314"/>
              <a:chOff x="1250" y="2219"/>
              <a:chExt cx="7259" cy="6711"/>
            </a:xfrm>
          </p:grpSpPr>
          <p:sp>
            <p:nvSpPr>
              <p:cNvPr id="4" name="椭圆 3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50" y="2219"/>
                <a:ext cx="6711" cy="6711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10000">
                      <a:srgbClr val="2190FD">
                        <a:alpha val="0"/>
                      </a:srgbClr>
                    </a:gs>
                    <a:gs pos="100000">
                      <a:srgbClr val="2190FD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772" y="2742"/>
                <a:ext cx="5667" cy="5667"/>
              </a:xfrm>
              <a:prstGeom prst="ellipse">
                <a:avLst/>
              </a:prstGeom>
              <a:gradFill>
                <a:gsLst>
                  <a:gs pos="10000">
                    <a:srgbClr val="2190FD">
                      <a:alpha val="100000"/>
                    </a:srgbClr>
                  </a:gs>
                  <a:gs pos="100000">
                    <a:srgbClr val="2190FD"/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>
                <p:custDataLst>
                  <p:tags r:id="rId20"/>
                </p:custDataLst>
              </p:nvPr>
            </p:nvSpPr>
            <p:spPr>
              <a:xfrm>
                <a:off x="6846" y="7376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21"/>
                </p:custDataLst>
              </p:nvPr>
            </p:nvSpPr>
            <p:spPr>
              <a:xfrm>
                <a:off x="6846" y="2864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22"/>
                </p:custDataLst>
              </p:nvPr>
            </p:nvSpPr>
            <p:spPr>
              <a:xfrm>
                <a:off x="7671" y="5156"/>
                <a:ext cx="838" cy="838"/>
              </a:xfrm>
              <a:prstGeom prst="ellipse">
                <a:avLst/>
              </a:prstGeom>
              <a:solidFill>
                <a:srgbClr val="219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64"/>
              <p:cNvSpPr/>
              <p:nvPr>
                <p:custDataLst>
                  <p:tags r:id="rId23"/>
                </p:custDataLst>
              </p:nvPr>
            </p:nvSpPr>
            <p:spPr>
              <a:xfrm>
                <a:off x="3654" y="4526"/>
                <a:ext cx="1920" cy="1761"/>
              </a:xfrm>
              <a:custGeom>
                <a:avLst/>
                <a:gdLst>
                  <a:gd name="connsiteX0" fmla="*/ 1006264 w 1331826"/>
                  <a:gd name="connsiteY0" fmla="*/ 238125 h 1221507"/>
                  <a:gd name="connsiteX1" fmla="*/ 1123466 w 1331826"/>
                  <a:gd name="connsiteY1" fmla="*/ 355327 h 1221507"/>
                  <a:gd name="connsiteX2" fmla="*/ 1006264 w 1331826"/>
                  <a:gd name="connsiteY2" fmla="*/ 472529 h 1221507"/>
                  <a:gd name="connsiteX3" fmla="*/ 889062 w 1331826"/>
                  <a:gd name="connsiteY3" fmla="*/ 355327 h 1221507"/>
                  <a:gd name="connsiteX4" fmla="*/ 1006264 w 1331826"/>
                  <a:gd name="connsiteY4" fmla="*/ 238125 h 1221507"/>
                  <a:gd name="connsiteX5" fmla="*/ 172827 w 1331826"/>
                  <a:gd name="connsiteY5" fmla="*/ 104180 h 1221507"/>
                  <a:gd name="connsiteX6" fmla="*/ 105482 w 1331826"/>
                  <a:gd name="connsiteY6" fmla="*/ 171152 h 1221507"/>
                  <a:gd name="connsiteX7" fmla="*/ 105482 w 1331826"/>
                  <a:gd name="connsiteY7" fmla="*/ 726281 h 1221507"/>
                  <a:gd name="connsiteX8" fmla="*/ 179152 w 1331826"/>
                  <a:gd name="connsiteY8" fmla="*/ 599777 h 1221507"/>
                  <a:gd name="connsiteX9" fmla="*/ 303795 w 1331826"/>
                  <a:gd name="connsiteY9" fmla="*/ 490761 h 1221507"/>
                  <a:gd name="connsiteX10" fmla="*/ 414300 w 1331826"/>
                  <a:gd name="connsiteY10" fmla="*/ 507504 h 1221507"/>
                  <a:gd name="connsiteX11" fmla="*/ 731676 w 1331826"/>
                  <a:gd name="connsiteY11" fmla="*/ 856878 h 1221507"/>
                  <a:gd name="connsiteX12" fmla="*/ 780790 w 1331826"/>
                  <a:gd name="connsiteY12" fmla="*/ 791022 h 1221507"/>
                  <a:gd name="connsiteX13" fmla="*/ 988777 w 1331826"/>
                  <a:gd name="connsiteY13" fmla="*/ 633264 h 1221507"/>
                  <a:gd name="connsiteX14" fmla="*/ 1093329 w 1331826"/>
                  <a:gd name="connsiteY14" fmla="*/ 666006 h 1221507"/>
                  <a:gd name="connsiteX15" fmla="*/ 1227646 w 1331826"/>
                  <a:gd name="connsiteY15" fmla="*/ 821159 h 1221507"/>
                  <a:gd name="connsiteX16" fmla="*/ 1227646 w 1331826"/>
                  <a:gd name="connsiteY16" fmla="*/ 171152 h 1221507"/>
                  <a:gd name="connsiteX17" fmla="*/ 1160673 w 1331826"/>
                  <a:gd name="connsiteY17" fmla="*/ 104180 h 1221507"/>
                  <a:gd name="connsiteX18" fmla="*/ 172827 w 1331826"/>
                  <a:gd name="connsiteY18" fmla="*/ 0 h 1221507"/>
                  <a:gd name="connsiteX19" fmla="*/ 1160673 w 1331826"/>
                  <a:gd name="connsiteY19" fmla="*/ 0 h 1221507"/>
                  <a:gd name="connsiteX20" fmla="*/ 1331826 w 1331826"/>
                  <a:gd name="connsiteY20" fmla="*/ 171152 h 1221507"/>
                  <a:gd name="connsiteX21" fmla="*/ 1331826 w 1331826"/>
                  <a:gd name="connsiteY21" fmla="*/ 1050355 h 1221507"/>
                  <a:gd name="connsiteX22" fmla="*/ 1160673 w 1331826"/>
                  <a:gd name="connsiteY22" fmla="*/ 1221507 h 1221507"/>
                  <a:gd name="connsiteX23" fmla="*/ 172827 w 1331826"/>
                  <a:gd name="connsiteY23" fmla="*/ 1221507 h 1221507"/>
                  <a:gd name="connsiteX24" fmla="*/ 1674 w 1331826"/>
                  <a:gd name="connsiteY24" fmla="*/ 1050355 h 1221507"/>
                  <a:gd name="connsiteX25" fmla="*/ 1674 w 1331826"/>
                  <a:gd name="connsiteY25" fmla="*/ 1006450 h 1221507"/>
                  <a:gd name="connsiteX26" fmla="*/ 1674 w 1331826"/>
                  <a:gd name="connsiteY26" fmla="*/ 980405 h 1221507"/>
                  <a:gd name="connsiteX27" fmla="*/ 1674 w 1331826"/>
                  <a:gd name="connsiteY27" fmla="*/ 171152 h 1221507"/>
                  <a:gd name="connsiteX28" fmla="*/ 172827 w 1331826"/>
                  <a:gd name="connsiteY28" fmla="*/ 0 h 122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1826" h="1221507">
                    <a:moveTo>
                      <a:pt x="1006264" y="238125"/>
                    </a:moveTo>
                    <a:cubicBezTo>
                      <a:pt x="1070993" y="238125"/>
                      <a:pt x="1123466" y="290598"/>
                      <a:pt x="1123466" y="355327"/>
                    </a:cubicBezTo>
                    <a:cubicBezTo>
                      <a:pt x="1123466" y="420056"/>
                      <a:pt x="1070993" y="472529"/>
                      <a:pt x="1006264" y="472529"/>
                    </a:cubicBezTo>
                    <a:cubicBezTo>
                      <a:pt x="941535" y="472529"/>
                      <a:pt x="889062" y="420056"/>
                      <a:pt x="889062" y="355327"/>
                    </a:cubicBezTo>
                    <a:cubicBezTo>
                      <a:pt x="889062" y="290598"/>
                      <a:pt x="941535" y="238125"/>
                      <a:pt x="1006264" y="238125"/>
                    </a:cubicBezTo>
                    <a:close/>
                    <a:moveTo>
                      <a:pt x="172827" y="104180"/>
                    </a:moveTo>
                    <a:cubicBezTo>
                      <a:pt x="135620" y="104180"/>
                      <a:pt x="105854" y="133945"/>
                      <a:pt x="105482" y="171152"/>
                    </a:cubicBezTo>
                    <a:lnTo>
                      <a:pt x="105482" y="726281"/>
                    </a:lnTo>
                    <a:cubicBezTo>
                      <a:pt x="130411" y="676424"/>
                      <a:pt x="154967" y="634008"/>
                      <a:pt x="179152" y="599777"/>
                    </a:cubicBezTo>
                    <a:cubicBezTo>
                      <a:pt x="220824" y="540246"/>
                      <a:pt x="261751" y="504527"/>
                      <a:pt x="303795" y="490761"/>
                    </a:cubicBezTo>
                    <a:cubicBezTo>
                      <a:pt x="342491" y="478110"/>
                      <a:pt x="380442" y="483691"/>
                      <a:pt x="414300" y="507504"/>
                    </a:cubicBezTo>
                    <a:cubicBezTo>
                      <a:pt x="528526" y="587871"/>
                      <a:pt x="663215" y="762372"/>
                      <a:pt x="731676" y="856878"/>
                    </a:cubicBezTo>
                    <a:cubicBezTo>
                      <a:pt x="745443" y="837158"/>
                      <a:pt x="762186" y="814090"/>
                      <a:pt x="780790" y="791022"/>
                    </a:cubicBezTo>
                    <a:cubicBezTo>
                      <a:pt x="858552" y="693911"/>
                      <a:pt x="926641" y="642193"/>
                      <a:pt x="988777" y="633264"/>
                    </a:cubicBezTo>
                    <a:cubicBezTo>
                      <a:pt x="1028216" y="627683"/>
                      <a:pt x="1064307" y="638845"/>
                      <a:pt x="1093329" y="666006"/>
                    </a:cubicBezTo>
                    <a:cubicBezTo>
                      <a:pt x="1142070" y="711398"/>
                      <a:pt x="1188951" y="768697"/>
                      <a:pt x="1227646" y="821159"/>
                    </a:cubicBezTo>
                    <a:lnTo>
                      <a:pt x="1227646" y="171152"/>
                    </a:lnTo>
                    <a:cubicBezTo>
                      <a:pt x="1227646" y="134317"/>
                      <a:pt x="1197508" y="104180"/>
                      <a:pt x="1160673" y="104180"/>
                    </a:cubicBezTo>
                    <a:close/>
                    <a:moveTo>
                      <a:pt x="172827" y="0"/>
                    </a:moveTo>
                    <a:lnTo>
                      <a:pt x="1160673" y="0"/>
                    </a:lnTo>
                    <a:cubicBezTo>
                      <a:pt x="1255179" y="0"/>
                      <a:pt x="1331826" y="76646"/>
                      <a:pt x="1331826" y="171152"/>
                    </a:cubicBezTo>
                    <a:lnTo>
                      <a:pt x="1331826" y="1050355"/>
                    </a:lnTo>
                    <a:cubicBezTo>
                      <a:pt x="1331826" y="1144860"/>
                      <a:pt x="1255179" y="1221507"/>
                      <a:pt x="1160673" y="1221507"/>
                    </a:cubicBezTo>
                    <a:lnTo>
                      <a:pt x="172827" y="1221507"/>
                    </a:lnTo>
                    <a:cubicBezTo>
                      <a:pt x="78321" y="1221507"/>
                      <a:pt x="1674" y="1144860"/>
                      <a:pt x="1674" y="1050355"/>
                    </a:cubicBezTo>
                    <a:lnTo>
                      <a:pt x="1674" y="1006450"/>
                    </a:lnTo>
                    <a:cubicBezTo>
                      <a:pt x="-558" y="997893"/>
                      <a:pt x="-558" y="989335"/>
                      <a:pt x="1674" y="980405"/>
                    </a:cubicBezTo>
                    <a:lnTo>
                      <a:pt x="1674" y="171152"/>
                    </a:lnTo>
                    <a:cubicBezTo>
                      <a:pt x="1674" y="76646"/>
                      <a:pt x="78321" y="0"/>
                      <a:pt x="1728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4280" y="3273"/>
              <a:ext cx="3245" cy="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单击此处输入你的正文</a:t>
              </a:r>
              <a:endParaRPr lang="en-US" altLang="zh-CN" dirty="0"/>
            </a:p>
            <a:p>
              <a:pPr algn="l"/>
              <a:r>
                <a:rPr lang="zh-CN" altLang="en-US" dirty="0"/>
                <a:t>文字是您思想的提炼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204" y="2797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14842" y="5251"/>
              <a:ext cx="3245" cy="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单击此处输入你的正文</a:t>
              </a:r>
              <a:endParaRPr lang="en-US" altLang="zh-CN" dirty="0"/>
            </a:p>
            <a:p>
              <a:pPr algn="l"/>
              <a:r>
                <a:rPr lang="zh-CN" altLang="en-US" dirty="0"/>
                <a:t>文字是您思想的提炼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9"/>
              </p:custDataLst>
            </p:nvPr>
          </p:nvSpPr>
          <p:spPr>
            <a:xfrm>
              <a:off x="14766" y="4774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4331" y="7277"/>
              <a:ext cx="3245" cy="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单击此处输入你的正文</a:t>
              </a:r>
              <a:endParaRPr lang="en-US" altLang="zh-CN" dirty="0"/>
            </a:p>
            <a:p>
              <a:pPr algn="l"/>
              <a:r>
                <a:rPr lang="zh-CN" altLang="en-US" dirty="0"/>
                <a:t>文字是您思想的提炼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4255" y="6801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2101" y="3273"/>
              <a:ext cx="3245" cy="8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单击此处输入你的正文</a:t>
              </a:r>
            </a:p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文字是您思想的提炼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1410" y="2797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  <p:sp>
          <p:nvSpPr>
            <p:cNvPr id="33" name="文本框 32"/>
            <p:cNvSpPr txBox="1"/>
            <p:nvPr>
              <p:custDataLst>
                <p:tags r:id="rId14"/>
              </p:custDataLst>
            </p:nvPr>
          </p:nvSpPr>
          <p:spPr>
            <a:xfrm>
              <a:off x="1362" y="5202"/>
              <a:ext cx="3245" cy="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单击此处输入你的正文</a:t>
              </a:r>
            </a:p>
            <a:p>
              <a:r>
                <a:rPr lang="zh-CN" altLang="en-US" dirty="0"/>
                <a:t>文字是您思想的提炼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5"/>
              </p:custDataLst>
            </p:nvPr>
          </p:nvSpPr>
          <p:spPr>
            <a:xfrm>
              <a:off x="641" y="4774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  <p:sp>
          <p:nvSpPr>
            <p:cNvPr id="35" name="文本框 34"/>
            <p:cNvSpPr txBox="1"/>
            <p:nvPr>
              <p:custDataLst>
                <p:tags r:id="rId16"/>
              </p:custDataLst>
            </p:nvPr>
          </p:nvSpPr>
          <p:spPr>
            <a:xfrm>
              <a:off x="2000" y="7258"/>
              <a:ext cx="3245" cy="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单击此处输入你的正文</a:t>
              </a:r>
            </a:p>
            <a:p>
              <a:r>
                <a:rPr lang="zh-CN" altLang="en-US" dirty="0"/>
                <a:t>文字是您思想的提炼</a:t>
              </a:r>
            </a:p>
          </p:txBody>
        </p: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1279" y="6836"/>
              <a:ext cx="3966" cy="4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731520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ea"/>
                </a:rPr>
                <a:t>请添加小标题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0"/>
          <a:stretch/>
        </p:blipFill>
        <p:spPr>
          <a:xfrm flipH="1">
            <a:off x="3765216" y="2204330"/>
            <a:ext cx="2373144" cy="2307016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4"/>
          <a:stretch/>
        </p:blipFill>
        <p:spPr>
          <a:xfrm>
            <a:off x="6146563" y="2190959"/>
            <a:ext cx="2390437" cy="2328183"/>
          </a:xfrm>
          <a:prstGeom prst="ellipse">
            <a:avLst/>
          </a:prstGeom>
        </p:spPr>
      </p:pic>
      <p:sp>
        <p:nvSpPr>
          <p:cNvPr id="23" name="同心圆 22"/>
          <p:cNvSpPr/>
          <p:nvPr/>
        </p:nvSpPr>
        <p:spPr>
          <a:xfrm>
            <a:off x="3799965" y="2373254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3457065" y="3306704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同心圆 50"/>
          <p:cNvSpPr/>
          <p:nvPr/>
        </p:nvSpPr>
        <p:spPr>
          <a:xfrm>
            <a:off x="3799965" y="4211579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同心圆 57"/>
          <p:cNvSpPr/>
          <p:nvPr/>
        </p:nvSpPr>
        <p:spPr>
          <a:xfrm>
            <a:off x="8714865" y="3306704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同心圆 58"/>
          <p:cNvSpPr/>
          <p:nvPr/>
        </p:nvSpPr>
        <p:spPr>
          <a:xfrm>
            <a:off x="8381490" y="4211579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同心圆 59"/>
          <p:cNvSpPr/>
          <p:nvPr/>
        </p:nvSpPr>
        <p:spPr>
          <a:xfrm>
            <a:off x="8371965" y="2373254"/>
            <a:ext cx="107315" cy="107315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图表 15"/>
          <p:cNvGraphicFramePr/>
          <p:nvPr>
            <p:custDataLst>
              <p:tags r:id="rId8"/>
            </p:custDataLst>
          </p:nvPr>
        </p:nvGraphicFramePr>
        <p:xfrm>
          <a:off x="2933065" y="2167890"/>
          <a:ext cx="3169285" cy="211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2" name="图表 1"/>
          <p:cNvGraphicFramePr/>
          <p:nvPr>
            <p:custDataLst>
              <p:tags r:id="rId9"/>
            </p:custDataLst>
          </p:nvPr>
        </p:nvGraphicFramePr>
        <p:xfrm>
          <a:off x="6102350" y="2167890"/>
          <a:ext cx="3169285" cy="211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4130217" y="305923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Sans Semibold" panose="00000700000000000000" pitchFamily="2" charset="-122"/>
                <a:ea typeface="MiSans Semibold" panose="00000700000000000000" pitchFamily="2" charset="-122"/>
                <a:cs typeface="汉仪旗黑 85S" panose="00020600040101010101" charset="-122"/>
              </a:rPr>
              <a:t>对比</a:t>
            </a:r>
            <a:r>
              <a:rPr lang="en-US" altLang="zh-CN" b="1" dirty="0">
                <a:solidFill>
                  <a:schemeClr val="bg1"/>
                </a:solidFill>
                <a:latin typeface="MiSans Semibold" panose="00000700000000000000" pitchFamily="2" charset="-122"/>
                <a:ea typeface="MiSans Semibold" panose="00000700000000000000" pitchFamily="2" charset="-122"/>
                <a:cs typeface="汉仪旗黑 85S" panose="00020600040101010101" charset="-122"/>
              </a:rPr>
              <a:t>1</a:t>
            </a:r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7320457" y="3040188"/>
            <a:ext cx="79946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Sans Semibold" panose="00000700000000000000" pitchFamily="2" charset="-122"/>
                <a:ea typeface="MiSans Semibold" panose="00000700000000000000" pitchFamily="2" charset="-122"/>
                <a:cs typeface="汉仪旗黑 85S" panose="00020600040101010101" charset="-122"/>
              </a:rPr>
              <a:t>对比</a:t>
            </a:r>
            <a:r>
              <a:rPr lang="en-US" altLang="zh-CN" b="1" dirty="0">
                <a:solidFill>
                  <a:schemeClr val="bg1"/>
                </a:solidFill>
                <a:latin typeface="MiSans Semibold" panose="00000700000000000000" pitchFamily="2" charset="-122"/>
                <a:ea typeface="MiSans Semibold" panose="00000700000000000000" pitchFamily="2" charset="-122"/>
                <a:cs typeface="汉仪旗黑 85S" panose="00020600040101010101" charset="-122"/>
              </a:rPr>
              <a:t>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3565" y="4998720"/>
            <a:ext cx="5194357" cy="1501140"/>
            <a:chOff x="1592" y="7872"/>
            <a:chExt cx="7507" cy="2364"/>
          </a:xfrm>
        </p:grpSpPr>
        <p:sp>
          <p:nvSpPr>
            <p:cNvPr id="6" name="圆角矩形 5"/>
            <p:cNvSpPr/>
            <p:nvPr>
              <p:custDataLst>
                <p:tags r:id="rId23"/>
              </p:custDataLst>
            </p:nvPr>
          </p:nvSpPr>
          <p:spPr>
            <a:xfrm>
              <a:off x="1592" y="7872"/>
              <a:ext cx="7507" cy="23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24"/>
              </p:custDataLst>
            </p:nvPr>
          </p:nvSpPr>
          <p:spPr>
            <a:xfrm>
              <a:off x="4250" y="8158"/>
              <a:ext cx="4427" cy="179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  <a:ea typeface="+mn-lt"/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25"/>
              </p:custDataLst>
            </p:nvPr>
          </p:nvSpPr>
          <p:spPr>
            <a:xfrm>
              <a:off x="1921" y="8110"/>
              <a:ext cx="2124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chemeClr val="accent1"/>
                  </a:solidFill>
                  <a:latin typeface="+mj-lt"/>
                  <a:ea typeface="+mj-lt"/>
                  <a:sym typeface="+mn-ea"/>
                </a:rPr>
                <a:t>65%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0490" y="4998720"/>
            <a:ext cx="5264216" cy="1501140"/>
            <a:chOff x="10538" y="7872"/>
            <a:chExt cx="7507" cy="2364"/>
          </a:xfrm>
          <a:solidFill>
            <a:schemeClr val="bg1"/>
          </a:solidFill>
        </p:grpSpPr>
        <p:sp>
          <p:nvSpPr>
            <p:cNvPr id="13" name="圆角矩形 12"/>
            <p:cNvSpPr/>
            <p:nvPr>
              <p:custDataLst>
                <p:tags r:id="rId20"/>
              </p:custDataLst>
            </p:nvPr>
          </p:nvSpPr>
          <p:spPr>
            <a:xfrm>
              <a:off x="10538" y="7872"/>
              <a:ext cx="7507" cy="23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1"/>
              </p:custDataLst>
            </p:nvPr>
          </p:nvSpPr>
          <p:spPr>
            <a:xfrm>
              <a:off x="13228" y="8158"/>
              <a:ext cx="4565" cy="1792"/>
            </a:xfrm>
            <a:prstGeom prst="roundRect">
              <a:avLst/>
            </a:prstGeom>
            <a:grp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  <a:ea typeface="+mn-lt"/>
                  <a:sym typeface="+mn-ea"/>
                </a:rPr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>
            <a:xfrm>
              <a:off x="11048" y="8110"/>
              <a:ext cx="2421" cy="1779"/>
            </a:xfrm>
            <a:prstGeom prst="round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chemeClr val="accent1"/>
                  </a:solidFill>
                  <a:latin typeface="+mj-lt"/>
                  <a:ea typeface="+mj-lt"/>
                  <a:sym typeface="+mn-ea"/>
                </a:rPr>
                <a:t>35%</a:t>
              </a:r>
            </a:p>
          </p:txBody>
        </p:sp>
      </p:grp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1105535" y="2078355"/>
            <a:ext cx="2060575" cy="558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文字是您思想的提炼</a:t>
            </a: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647700" y="1776095"/>
            <a:ext cx="25184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73152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1105535" y="3538220"/>
            <a:ext cx="2060575" cy="558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文字是您思想的提炼</a:t>
            </a: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647700" y="3235960"/>
            <a:ext cx="25184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73152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9010650" y="2078355"/>
            <a:ext cx="2060575" cy="558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26" name="文本框 25"/>
          <p:cNvSpPr txBox="1"/>
          <p:nvPr>
            <p:custDataLst>
              <p:tags r:id="rId17"/>
            </p:custDataLst>
          </p:nvPr>
        </p:nvSpPr>
        <p:spPr>
          <a:xfrm>
            <a:off x="8981440" y="1776095"/>
            <a:ext cx="25184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3152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4" name="文本框 23"/>
          <p:cNvSpPr txBox="1"/>
          <p:nvPr>
            <p:custDataLst>
              <p:tags r:id="rId18"/>
            </p:custDataLst>
          </p:nvPr>
        </p:nvSpPr>
        <p:spPr>
          <a:xfrm>
            <a:off x="9013825" y="3510280"/>
            <a:ext cx="2060575" cy="558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25" name="文本框 24"/>
          <p:cNvSpPr txBox="1"/>
          <p:nvPr>
            <p:custDataLst>
              <p:tags r:id="rId19"/>
            </p:custDataLst>
          </p:nvPr>
        </p:nvSpPr>
        <p:spPr>
          <a:xfrm>
            <a:off x="8984615" y="3208020"/>
            <a:ext cx="25184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3152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缺角矩形 6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缺角矩形 19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57279" y="1906616"/>
            <a:ext cx="3883907" cy="3061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9900" b="0" i="0" u="none" strike="noStrike" kern="1200" cap="none" spc="0" normalizeH="0" noProof="0" dirty="0">
                <a:ln w="9525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03</a:t>
            </a:r>
            <a:endParaRPr kumimoji="1" lang="zh-CN" altLang="en-US" sz="19900" b="0" i="0" u="none" strike="noStrike" kern="1200" cap="none" spc="0" normalizeH="0" noProof="0" dirty="0">
              <a:ln w="9525">
                <a:solidFill>
                  <a:schemeClr val="bg1"/>
                </a:solidFill>
              </a:ln>
              <a:noFill/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09029" y="2166498"/>
            <a:ext cx="54864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34" name="文本占位符 9"/>
          <p:cNvSpPr txBox="1"/>
          <p:nvPr/>
        </p:nvSpPr>
        <p:spPr>
          <a:xfrm>
            <a:off x="5582240" y="3339501"/>
            <a:ext cx="204382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Deficiencies in the work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5582240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509354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9436467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6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38">
            <a:extLst>
              <a:ext uri="{FF2B5EF4-FFF2-40B4-BE49-F238E27FC236}">
                <a16:creationId xmlns:a16="http://schemas.microsoft.com/office/drawing/2014/main" id="{689527C2-2DF2-437C-A1F7-143A3118985F}"/>
              </a:ext>
            </a:extLst>
          </p:cNvPr>
          <p:cNvSpPr/>
          <p:nvPr/>
        </p:nvSpPr>
        <p:spPr>
          <a:xfrm rot="409421">
            <a:off x="831596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: 圆角 5">
            <a:extLst>
              <a:ext uri="{FF2B5EF4-FFF2-40B4-BE49-F238E27FC236}">
                <a16:creationId xmlns:a16="http://schemas.microsoft.com/office/drawing/2014/main" id="{227A34D7-0140-4CB7-B756-C779FBA1E3CB}"/>
              </a:ext>
            </a:extLst>
          </p:cNvPr>
          <p:cNvSpPr/>
          <p:nvPr/>
        </p:nvSpPr>
        <p:spPr>
          <a:xfrm>
            <a:off x="831596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C19FB6-F8D1-460F-887F-0FE82D10ACE7}"/>
              </a:ext>
            </a:extLst>
          </p:cNvPr>
          <p:cNvGrpSpPr/>
          <p:nvPr/>
        </p:nvGrpSpPr>
        <p:grpSpPr>
          <a:xfrm>
            <a:off x="904612" y="2204723"/>
            <a:ext cx="821687" cy="821687"/>
            <a:chOff x="1641085" y="1793497"/>
            <a:chExt cx="1030147" cy="10301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任意多边形: 形状 33">
              <a:extLst>
                <a:ext uri="{FF2B5EF4-FFF2-40B4-BE49-F238E27FC236}">
                  <a16:creationId xmlns:a16="http://schemas.microsoft.com/office/drawing/2014/main" id="{1F051EBB-7293-463A-8BF5-6AFE181C0C05}"/>
                </a:ext>
              </a:extLst>
            </p:cNvPr>
            <p:cNvSpPr/>
            <p:nvPr/>
          </p:nvSpPr>
          <p:spPr>
            <a:xfrm>
              <a:off x="1641085" y="1793497"/>
              <a:ext cx="1030147" cy="1030147"/>
            </a:xfrm>
            <a:custGeom>
              <a:avLst/>
              <a:gdLst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30024 w 1516722"/>
                <a:gd name="connsiteY3" fmla="*/ 1513103 h 1516722"/>
                <a:gd name="connsiteX4" fmla="*/ 758361 w 1516722"/>
                <a:gd name="connsiteY4" fmla="*/ 1516722 h 1516722"/>
                <a:gd name="connsiteX5" fmla="*/ 0 w 1516722"/>
                <a:gd name="connsiteY5" fmla="*/ 758361 h 1516722"/>
                <a:gd name="connsiteX6" fmla="*/ 758361 w 1516722"/>
                <a:gd name="connsiteY6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67855 w 1516722"/>
                <a:gd name="connsiteY3" fmla="*/ 1475574 h 1516722"/>
                <a:gd name="connsiteX4" fmla="*/ 830024 w 1516722"/>
                <a:gd name="connsiteY4" fmla="*/ 1513103 h 1516722"/>
                <a:gd name="connsiteX5" fmla="*/ 758361 w 1516722"/>
                <a:gd name="connsiteY5" fmla="*/ 1516722 h 1516722"/>
                <a:gd name="connsiteX6" fmla="*/ 0 w 1516722"/>
                <a:gd name="connsiteY6" fmla="*/ 758361 h 1516722"/>
                <a:gd name="connsiteX7" fmla="*/ 758361 w 1516722"/>
                <a:gd name="connsiteY7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22" h="1516722">
                  <a:moveTo>
                    <a:pt x="758361" y="0"/>
                  </a:moveTo>
                  <a:cubicBezTo>
                    <a:pt x="1177192" y="0"/>
                    <a:pt x="1516722" y="339530"/>
                    <a:pt x="1516722" y="758361"/>
                  </a:cubicBezTo>
                  <a:cubicBezTo>
                    <a:pt x="1513544" y="781045"/>
                    <a:pt x="1519892" y="801825"/>
                    <a:pt x="1507189" y="826414"/>
                  </a:cubicBezTo>
                  <a:cubicBezTo>
                    <a:pt x="1494486" y="851003"/>
                    <a:pt x="1484615" y="859561"/>
                    <a:pt x="1472375" y="871054"/>
                  </a:cubicBezTo>
                  <a:lnTo>
                    <a:pt x="867855" y="1475574"/>
                  </a:lnTo>
                  <a:cubicBezTo>
                    <a:pt x="852070" y="1486814"/>
                    <a:pt x="838189" y="1498053"/>
                    <a:pt x="820499" y="1509293"/>
                  </a:cubicBezTo>
                  <a:cubicBezTo>
                    <a:pt x="802809" y="1520533"/>
                    <a:pt x="779074" y="1514246"/>
                    <a:pt x="758361" y="1516722"/>
                  </a:cubicBezTo>
                  <a:cubicBezTo>
                    <a:pt x="339530" y="1516722"/>
                    <a:pt x="0" y="1177192"/>
                    <a:pt x="0" y="758361"/>
                  </a:cubicBezTo>
                  <a:cubicBezTo>
                    <a:pt x="0" y="339530"/>
                    <a:pt x="339530" y="0"/>
                    <a:pt x="758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EBF08A-7563-4962-8B0C-0DAE516D13D2}"/>
                </a:ext>
              </a:extLst>
            </p:cNvPr>
            <p:cNvSpPr txBox="1"/>
            <p:nvPr/>
          </p:nvSpPr>
          <p:spPr>
            <a:xfrm>
              <a:off x="1913289" y="2045770"/>
              <a:ext cx="530556" cy="4630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accent1"/>
                  </a:solidFill>
                  <a:latin typeface="+mj-lt"/>
                </a:rPr>
                <a:t>01</a:t>
              </a:r>
              <a:endParaRPr lang="zh-CN" alt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8BF7E1E-4510-4F37-A754-B03B88D3B461}"/>
              </a:ext>
            </a:extLst>
          </p:cNvPr>
          <p:cNvSpPr txBox="1"/>
          <p:nvPr/>
        </p:nvSpPr>
        <p:spPr>
          <a:xfrm>
            <a:off x="1682214" y="26586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4" name="矩形: 圆角 69">
            <a:extLst>
              <a:ext uri="{FF2B5EF4-FFF2-40B4-BE49-F238E27FC236}">
                <a16:creationId xmlns:a16="http://schemas.microsoft.com/office/drawing/2014/main" id="{03148AF2-5694-4405-A92F-40CD6930B741}"/>
              </a:ext>
            </a:extLst>
          </p:cNvPr>
          <p:cNvSpPr/>
          <p:nvPr/>
        </p:nvSpPr>
        <p:spPr>
          <a:xfrm rot="409421">
            <a:off x="4498340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: 圆角 70">
            <a:extLst>
              <a:ext uri="{FF2B5EF4-FFF2-40B4-BE49-F238E27FC236}">
                <a16:creationId xmlns:a16="http://schemas.microsoft.com/office/drawing/2014/main" id="{572FAA68-19F5-40D9-9E84-0F3BEB9D4A20}"/>
              </a:ext>
            </a:extLst>
          </p:cNvPr>
          <p:cNvSpPr/>
          <p:nvPr/>
        </p:nvSpPr>
        <p:spPr>
          <a:xfrm>
            <a:off x="4498340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89F3DDC-C40E-45E3-889A-C775BF9C3B05}"/>
              </a:ext>
            </a:extLst>
          </p:cNvPr>
          <p:cNvGrpSpPr/>
          <p:nvPr/>
        </p:nvGrpSpPr>
        <p:grpSpPr>
          <a:xfrm>
            <a:off x="4571356" y="2204723"/>
            <a:ext cx="821687" cy="821687"/>
            <a:chOff x="1641085" y="1793497"/>
            <a:chExt cx="1030147" cy="10301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任意多边形: 形状 74">
              <a:extLst>
                <a:ext uri="{FF2B5EF4-FFF2-40B4-BE49-F238E27FC236}">
                  <a16:creationId xmlns:a16="http://schemas.microsoft.com/office/drawing/2014/main" id="{25F933E6-0BFF-4DB3-8BDC-37B01F54EC38}"/>
                </a:ext>
              </a:extLst>
            </p:cNvPr>
            <p:cNvSpPr/>
            <p:nvPr/>
          </p:nvSpPr>
          <p:spPr>
            <a:xfrm>
              <a:off x="1641085" y="1793497"/>
              <a:ext cx="1030147" cy="1030147"/>
            </a:xfrm>
            <a:custGeom>
              <a:avLst/>
              <a:gdLst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30024 w 1516722"/>
                <a:gd name="connsiteY3" fmla="*/ 1513103 h 1516722"/>
                <a:gd name="connsiteX4" fmla="*/ 758361 w 1516722"/>
                <a:gd name="connsiteY4" fmla="*/ 1516722 h 1516722"/>
                <a:gd name="connsiteX5" fmla="*/ 0 w 1516722"/>
                <a:gd name="connsiteY5" fmla="*/ 758361 h 1516722"/>
                <a:gd name="connsiteX6" fmla="*/ 758361 w 1516722"/>
                <a:gd name="connsiteY6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67855 w 1516722"/>
                <a:gd name="connsiteY3" fmla="*/ 1475574 h 1516722"/>
                <a:gd name="connsiteX4" fmla="*/ 830024 w 1516722"/>
                <a:gd name="connsiteY4" fmla="*/ 1513103 h 1516722"/>
                <a:gd name="connsiteX5" fmla="*/ 758361 w 1516722"/>
                <a:gd name="connsiteY5" fmla="*/ 1516722 h 1516722"/>
                <a:gd name="connsiteX6" fmla="*/ 0 w 1516722"/>
                <a:gd name="connsiteY6" fmla="*/ 758361 h 1516722"/>
                <a:gd name="connsiteX7" fmla="*/ 758361 w 1516722"/>
                <a:gd name="connsiteY7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22" h="1516722">
                  <a:moveTo>
                    <a:pt x="758361" y="0"/>
                  </a:moveTo>
                  <a:cubicBezTo>
                    <a:pt x="1177192" y="0"/>
                    <a:pt x="1516722" y="339530"/>
                    <a:pt x="1516722" y="758361"/>
                  </a:cubicBezTo>
                  <a:cubicBezTo>
                    <a:pt x="1513544" y="781045"/>
                    <a:pt x="1519892" y="801825"/>
                    <a:pt x="1507189" y="826414"/>
                  </a:cubicBezTo>
                  <a:cubicBezTo>
                    <a:pt x="1494486" y="851003"/>
                    <a:pt x="1484615" y="859561"/>
                    <a:pt x="1472375" y="871054"/>
                  </a:cubicBezTo>
                  <a:lnTo>
                    <a:pt x="867855" y="1475574"/>
                  </a:lnTo>
                  <a:cubicBezTo>
                    <a:pt x="852070" y="1486814"/>
                    <a:pt x="838189" y="1498053"/>
                    <a:pt x="820499" y="1509293"/>
                  </a:cubicBezTo>
                  <a:cubicBezTo>
                    <a:pt x="802809" y="1520533"/>
                    <a:pt x="779074" y="1514246"/>
                    <a:pt x="758361" y="1516722"/>
                  </a:cubicBezTo>
                  <a:cubicBezTo>
                    <a:pt x="339530" y="1516722"/>
                    <a:pt x="0" y="1177192"/>
                    <a:pt x="0" y="758361"/>
                  </a:cubicBezTo>
                  <a:cubicBezTo>
                    <a:pt x="0" y="339530"/>
                    <a:pt x="339530" y="0"/>
                    <a:pt x="758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CECBB9-E407-4118-85D4-016FE07136FF}"/>
                </a:ext>
              </a:extLst>
            </p:cNvPr>
            <p:cNvSpPr txBox="1"/>
            <p:nvPr/>
          </p:nvSpPr>
          <p:spPr>
            <a:xfrm>
              <a:off x="1913289" y="2045770"/>
              <a:ext cx="530556" cy="4630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5570C17-9909-4B91-A216-75E2B963AC82}"/>
              </a:ext>
            </a:extLst>
          </p:cNvPr>
          <p:cNvSpPr txBox="1"/>
          <p:nvPr/>
        </p:nvSpPr>
        <p:spPr>
          <a:xfrm>
            <a:off x="5348958" y="26586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35" name="矩形: 圆角 80">
            <a:extLst>
              <a:ext uri="{FF2B5EF4-FFF2-40B4-BE49-F238E27FC236}">
                <a16:creationId xmlns:a16="http://schemas.microsoft.com/office/drawing/2014/main" id="{0786496D-4902-441C-AF90-B13A3A424446}"/>
              </a:ext>
            </a:extLst>
          </p:cNvPr>
          <p:cNvSpPr/>
          <p:nvPr/>
        </p:nvSpPr>
        <p:spPr>
          <a:xfrm rot="409421">
            <a:off x="8165084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矩形: 圆角 81">
            <a:extLst>
              <a:ext uri="{FF2B5EF4-FFF2-40B4-BE49-F238E27FC236}">
                <a16:creationId xmlns:a16="http://schemas.microsoft.com/office/drawing/2014/main" id="{6A3A7E0C-586F-4291-9028-42897D196C7E}"/>
              </a:ext>
            </a:extLst>
          </p:cNvPr>
          <p:cNvSpPr/>
          <p:nvPr/>
        </p:nvSpPr>
        <p:spPr>
          <a:xfrm>
            <a:off x="8165084" y="1933956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B582D27-2FC2-492B-88C0-440254FB1A33}"/>
              </a:ext>
            </a:extLst>
          </p:cNvPr>
          <p:cNvGrpSpPr/>
          <p:nvPr/>
        </p:nvGrpSpPr>
        <p:grpSpPr>
          <a:xfrm>
            <a:off x="8238100" y="2204723"/>
            <a:ext cx="821687" cy="821687"/>
            <a:chOff x="1641085" y="1793497"/>
            <a:chExt cx="1030147" cy="10301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任意多边形: 形状 85">
              <a:extLst>
                <a:ext uri="{FF2B5EF4-FFF2-40B4-BE49-F238E27FC236}">
                  <a16:creationId xmlns:a16="http://schemas.microsoft.com/office/drawing/2014/main" id="{8B09D3D0-3A7E-4D01-80BD-253AE0E9F585}"/>
                </a:ext>
              </a:extLst>
            </p:cNvPr>
            <p:cNvSpPr/>
            <p:nvPr/>
          </p:nvSpPr>
          <p:spPr>
            <a:xfrm>
              <a:off x="1641085" y="1793497"/>
              <a:ext cx="1030147" cy="1030147"/>
            </a:xfrm>
            <a:custGeom>
              <a:avLst/>
              <a:gdLst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30024 w 1516722"/>
                <a:gd name="connsiteY3" fmla="*/ 1513103 h 1516722"/>
                <a:gd name="connsiteX4" fmla="*/ 758361 w 1516722"/>
                <a:gd name="connsiteY4" fmla="*/ 1516722 h 1516722"/>
                <a:gd name="connsiteX5" fmla="*/ 0 w 1516722"/>
                <a:gd name="connsiteY5" fmla="*/ 758361 h 1516722"/>
                <a:gd name="connsiteX6" fmla="*/ 758361 w 1516722"/>
                <a:gd name="connsiteY6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867855 w 1516722"/>
                <a:gd name="connsiteY3" fmla="*/ 1475574 h 1516722"/>
                <a:gd name="connsiteX4" fmla="*/ 830024 w 1516722"/>
                <a:gd name="connsiteY4" fmla="*/ 1513103 h 1516722"/>
                <a:gd name="connsiteX5" fmla="*/ 758361 w 1516722"/>
                <a:gd name="connsiteY5" fmla="*/ 1516722 h 1516722"/>
                <a:gd name="connsiteX6" fmla="*/ 0 w 1516722"/>
                <a:gd name="connsiteY6" fmla="*/ 758361 h 1516722"/>
                <a:gd name="connsiteX7" fmla="*/ 758361 w 1516722"/>
                <a:gd name="connsiteY7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9094 w 1516722"/>
                <a:gd name="connsiteY2" fmla="*/ 83403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30024 w 1516722"/>
                <a:gd name="connsiteY5" fmla="*/ 151310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  <a:gd name="connsiteX0" fmla="*/ 758361 w 1516722"/>
                <a:gd name="connsiteY0" fmla="*/ 0 h 1516722"/>
                <a:gd name="connsiteX1" fmla="*/ 1516722 w 1516722"/>
                <a:gd name="connsiteY1" fmla="*/ 758361 h 1516722"/>
                <a:gd name="connsiteX2" fmla="*/ 1507189 w 1516722"/>
                <a:gd name="connsiteY2" fmla="*/ 826414 h 1516722"/>
                <a:gd name="connsiteX3" fmla="*/ 1472375 w 1516722"/>
                <a:gd name="connsiteY3" fmla="*/ 871054 h 1516722"/>
                <a:gd name="connsiteX4" fmla="*/ 867855 w 1516722"/>
                <a:gd name="connsiteY4" fmla="*/ 1475574 h 1516722"/>
                <a:gd name="connsiteX5" fmla="*/ 820499 w 1516722"/>
                <a:gd name="connsiteY5" fmla="*/ 1509293 h 1516722"/>
                <a:gd name="connsiteX6" fmla="*/ 758361 w 1516722"/>
                <a:gd name="connsiteY6" fmla="*/ 1516722 h 1516722"/>
                <a:gd name="connsiteX7" fmla="*/ 0 w 1516722"/>
                <a:gd name="connsiteY7" fmla="*/ 758361 h 1516722"/>
                <a:gd name="connsiteX8" fmla="*/ 758361 w 1516722"/>
                <a:gd name="connsiteY8" fmla="*/ 0 h 151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22" h="1516722">
                  <a:moveTo>
                    <a:pt x="758361" y="0"/>
                  </a:moveTo>
                  <a:cubicBezTo>
                    <a:pt x="1177192" y="0"/>
                    <a:pt x="1516722" y="339530"/>
                    <a:pt x="1516722" y="758361"/>
                  </a:cubicBezTo>
                  <a:cubicBezTo>
                    <a:pt x="1513544" y="781045"/>
                    <a:pt x="1519892" y="801825"/>
                    <a:pt x="1507189" y="826414"/>
                  </a:cubicBezTo>
                  <a:cubicBezTo>
                    <a:pt x="1494486" y="851003"/>
                    <a:pt x="1484615" y="859561"/>
                    <a:pt x="1472375" y="871054"/>
                  </a:cubicBezTo>
                  <a:lnTo>
                    <a:pt x="867855" y="1475574"/>
                  </a:lnTo>
                  <a:cubicBezTo>
                    <a:pt x="852070" y="1486814"/>
                    <a:pt x="838189" y="1498053"/>
                    <a:pt x="820499" y="1509293"/>
                  </a:cubicBezTo>
                  <a:cubicBezTo>
                    <a:pt x="802809" y="1520533"/>
                    <a:pt x="779074" y="1514246"/>
                    <a:pt x="758361" y="1516722"/>
                  </a:cubicBezTo>
                  <a:cubicBezTo>
                    <a:pt x="339530" y="1516722"/>
                    <a:pt x="0" y="1177192"/>
                    <a:pt x="0" y="758361"/>
                  </a:cubicBezTo>
                  <a:cubicBezTo>
                    <a:pt x="0" y="339530"/>
                    <a:pt x="339530" y="0"/>
                    <a:pt x="758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zh-CN" altLang="en-US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FB50A18-7E2A-4AF6-AA1B-F3617637CC90}"/>
                </a:ext>
              </a:extLst>
            </p:cNvPr>
            <p:cNvSpPr txBox="1"/>
            <p:nvPr/>
          </p:nvSpPr>
          <p:spPr>
            <a:xfrm>
              <a:off x="1913289" y="2045770"/>
              <a:ext cx="530556" cy="4630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779F40CD-46C2-4620-9EAC-36524ABF1DCB}"/>
              </a:ext>
            </a:extLst>
          </p:cNvPr>
          <p:cNvSpPr txBox="1"/>
          <p:nvPr/>
        </p:nvSpPr>
        <p:spPr>
          <a:xfrm>
            <a:off x="9015702" y="26586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40436" y="3390750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07180" y="3476368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373924" y="3546803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788521282"/>
              </p:ext>
            </p:extLst>
          </p:nvPr>
        </p:nvGraphicFramePr>
        <p:xfrm>
          <a:off x="6248467" y="1487411"/>
          <a:ext cx="5537092" cy="375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等腰三角形 8"/>
          <p:cNvSpPr/>
          <p:nvPr/>
        </p:nvSpPr>
        <p:spPr>
          <a:xfrm>
            <a:off x="606764" y="1487411"/>
            <a:ext cx="445298" cy="1528856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606763" y="3716596"/>
            <a:ext cx="445298" cy="15288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95520" y="2201135"/>
            <a:ext cx="3928879" cy="8402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单击此处输入你的正文，文字是您思想的提炼，为了最终演示发布的良好效果，请尽量言简意赅的阐述观点，单击此处输入你的正文。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1510" y="1746475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47993" y="4446912"/>
            <a:ext cx="3966957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单击此处输入你的正文，文字是您思想的提炼，为了最终演示发布的良好效果，请尽量言简意赅的阐述观点，单击此处输入你的正文。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13983" y="3992252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245235"/>
            <a:ext cx="12192000" cy="290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22796" r="-875"/>
          <a:stretch>
            <a:fillRect/>
          </a:stretch>
        </p:blipFill>
        <p:spPr>
          <a:xfrm>
            <a:off x="0" y="1245870"/>
            <a:ext cx="5845175" cy="2886075"/>
          </a:xfrm>
          <a:prstGeom prst="rect">
            <a:avLst/>
          </a:prstGeom>
          <a:ln w="63500">
            <a:noFill/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矩形: 圆角 8"/>
          <p:cNvSpPr/>
          <p:nvPr>
            <p:custDataLst>
              <p:tags r:id="rId8"/>
            </p:custDataLst>
          </p:nvPr>
        </p:nvSpPr>
        <p:spPr>
          <a:xfrm>
            <a:off x="7467406" y="1569679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489065" y="2474595"/>
            <a:ext cx="5263515" cy="9588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单击此处输入你的正文，文字是您思想的提炼，为了最终演示发布的良好效果，请尽量言简意赅的阐述观点，</a:t>
            </a:r>
            <a:r>
              <a: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+mn-ea"/>
              </a:rPr>
              <a:t>单击此处输入你的正文，文字是您思想的提炼，为了最终演示发布的良好效果，请尽量言简意赅的阐述观点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127760" y="4785360"/>
            <a:ext cx="9865995" cy="9588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单击此处输入你的正文，文字是您思想的提炼，为了最终演示发布的良好效果，请尽量言简意赅的阐述观点，</a:t>
            </a:r>
            <a:r>
              <a: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+mn-ea"/>
              </a:rPr>
              <a:t>单击此处输入你的正文，文字是您思想的提炼，为了最终演示发布的良好效果，请尽量言简意赅的阐述观点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</p:spTree>
    <p:extLst>
      <p:ext uri="{BB962C8B-B14F-4D97-AF65-F5344CB8AC3E}">
        <p14:creationId xmlns:p14="http://schemas.microsoft.com/office/powerpoint/2010/main" val="22967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175124259"/>
              </p:ext>
            </p:extLst>
          </p:nvPr>
        </p:nvGraphicFramePr>
        <p:xfrm>
          <a:off x="6712959" y="1287533"/>
          <a:ext cx="5033615" cy="412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圆角矩形 10">
            <a:extLst>
              <a:ext uri="{FF2B5EF4-FFF2-40B4-BE49-F238E27FC236}">
                <a16:creationId xmlns:a16="http://schemas.microsoft.com/office/drawing/2014/main" id="{69BEED6B-EE88-428F-B475-E5EBD8860D4D}"/>
              </a:ext>
            </a:extLst>
          </p:cNvPr>
          <p:cNvSpPr/>
          <p:nvPr/>
        </p:nvSpPr>
        <p:spPr>
          <a:xfrm>
            <a:off x="715844" y="1287849"/>
            <a:ext cx="4456983" cy="67721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127000" algn="ctr" rotWithShape="0">
              <a:schemeClr val="accent1">
                <a:lumMod val="50000"/>
                <a:alpha val="25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D4DCB41-2E30-4441-A282-4D23A4177819}"/>
              </a:ext>
            </a:extLst>
          </p:cNvPr>
          <p:cNvSpPr/>
          <p:nvPr/>
        </p:nvSpPr>
        <p:spPr>
          <a:xfrm>
            <a:off x="880805" y="1321826"/>
            <a:ext cx="570669" cy="5706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圆角矩形 10">
            <a:extLst>
              <a:ext uri="{FF2B5EF4-FFF2-40B4-BE49-F238E27FC236}">
                <a16:creationId xmlns:a16="http://schemas.microsoft.com/office/drawing/2014/main" id="{9781E5AA-D202-4171-BC38-7657D5C2A670}"/>
              </a:ext>
            </a:extLst>
          </p:cNvPr>
          <p:cNvSpPr/>
          <p:nvPr/>
        </p:nvSpPr>
        <p:spPr>
          <a:xfrm>
            <a:off x="715845" y="3587412"/>
            <a:ext cx="4456982" cy="67721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127000" algn="ctr" rotWithShape="0">
              <a:schemeClr val="accent1">
                <a:lumMod val="50000"/>
                <a:alpha val="25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FB4C947-522E-495F-A53F-62D6322B7A1E}"/>
              </a:ext>
            </a:extLst>
          </p:cNvPr>
          <p:cNvSpPr/>
          <p:nvPr/>
        </p:nvSpPr>
        <p:spPr>
          <a:xfrm>
            <a:off x="880805" y="3621390"/>
            <a:ext cx="570669" cy="57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圆角矩形 10">
            <a:extLst>
              <a:ext uri="{FF2B5EF4-FFF2-40B4-BE49-F238E27FC236}">
                <a16:creationId xmlns:a16="http://schemas.microsoft.com/office/drawing/2014/main" id="{916E1E30-2F0A-49EC-9AD6-AA81D0C4ED05}"/>
              </a:ext>
            </a:extLst>
          </p:cNvPr>
          <p:cNvSpPr/>
          <p:nvPr/>
        </p:nvSpPr>
        <p:spPr>
          <a:xfrm>
            <a:off x="715844" y="4737194"/>
            <a:ext cx="4456983" cy="6772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schemeClr val="accent1">
                <a:lumMod val="50000"/>
                <a:alpha val="25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E6B3C55-232B-41D3-964B-2565E719D3B3}"/>
              </a:ext>
            </a:extLst>
          </p:cNvPr>
          <p:cNvSpPr/>
          <p:nvPr/>
        </p:nvSpPr>
        <p:spPr>
          <a:xfrm>
            <a:off x="880805" y="4771172"/>
            <a:ext cx="570669" cy="570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iconfont-1191-801535">
            <a:extLst>
              <a:ext uri="{FF2B5EF4-FFF2-40B4-BE49-F238E27FC236}">
                <a16:creationId xmlns:a16="http://schemas.microsoft.com/office/drawing/2014/main" id="{44587F6A-EC01-4304-91BB-9310BDFA5C3B}"/>
              </a:ext>
            </a:extLst>
          </p:cNvPr>
          <p:cNvSpPr/>
          <p:nvPr/>
        </p:nvSpPr>
        <p:spPr>
          <a:xfrm>
            <a:off x="1042646" y="4920993"/>
            <a:ext cx="245252" cy="286565"/>
          </a:xfrm>
          <a:custGeom>
            <a:avLst/>
            <a:gdLst>
              <a:gd name="T0" fmla="*/ 8209 w 10908"/>
              <a:gd name="T1" fmla="*/ 2143 h 12744"/>
              <a:gd name="T2" fmla="*/ 8209 w 10908"/>
              <a:gd name="T3" fmla="*/ 1057 h 12744"/>
              <a:gd name="T4" fmla="*/ 7124 w 10908"/>
              <a:gd name="T5" fmla="*/ 0 h 12744"/>
              <a:gd name="T6" fmla="*/ 3840 w 10908"/>
              <a:gd name="T7" fmla="*/ 0 h 12744"/>
              <a:gd name="T8" fmla="*/ 2755 w 10908"/>
              <a:gd name="T9" fmla="*/ 1057 h 12744"/>
              <a:gd name="T10" fmla="*/ 2755 w 10908"/>
              <a:gd name="T11" fmla="*/ 2115 h 12744"/>
              <a:gd name="T12" fmla="*/ 0 w 10908"/>
              <a:gd name="T13" fmla="*/ 2115 h 12744"/>
              <a:gd name="T14" fmla="*/ 0 w 10908"/>
              <a:gd name="T15" fmla="*/ 3172 h 12744"/>
              <a:gd name="T16" fmla="*/ 1085 w 10908"/>
              <a:gd name="T17" fmla="*/ 3172 h 12744"/>
              <a:gd name="T18" fmla="*/ 1085 w 10908"/>
              <a:gd name="T19" fmla="*/ 11687 h 12744"/>
              <a:gd name="T20" fmla="*/ 2171 w 10908"/>
              <a:gd name="T21" fmla="*/ 12744 h 12744"/>
              <a:gd name="T22" fmla="*/ 8738 w 10908"/>
              <a:gd name="T23" fmla="*/ 12744 h 12744"/>
              <a:gd name="T24" fmla="*/ 9823 w 10908"/>
              <a:gd name="T25" fmla="*/ 11687 h 12744"/>
              <a:gd name="T26" fmla="*/ 9823 w 10908"/>
              <a:gd name="T27" fmla="*/ 3200 h 12744"/>
              <a:gd name="T28" fmla="*/ 10908 w 10908"/>
              <a:gd name="T29" fmla="*/ 3200 h 12744"/>
              <a:gd name="T30" fmla="*/ 10908 w 10908"/>
              <a:gd name="T31" fmla="*/ 2143 h 12744"/>
              <a:gd name="T32" fmla="*/ 8209 w 10908"/>
              <a:gd name="T33" fmla="*/ 2143 h 12744"/>
              <a:gd name="T34" fmla="*/ 4870 w 10908"/>
              <a:gd name="T35" fmla="*/ 10963 h 12744"/>
              <a:gd name="T36" fmla="*/ 3645 w 10908"/>
              <a:gd name="T37" fmla="*/ 10963 h 12744"/>
              <a:gd name="T38" fmla="*/ 3645 w 10908"/>
              <a:gd name="T39" fmla="*/ 4257 h 12744"/>
              <a:gd name="T40" fmla="*/ 4870 w 10908"/>
              <a:gd name="T41" fmla="*/ 4257 h 12744"/>
              <a:gd name="T42" fmla="*/ 4870 w 10908"/>
              <a:gd name="T43" fmla="*/ 10963 h 12744"/>
              <a:gd name="T44" fmla="*/ 7319 w 10908"/>
              <a:gd name="T45" fmla="*/ 10963 h 12744"/>
              <a:gd name="T46" fmla="*/ 6094 w 10908"/>
              <a:gd name="T47" fmla="*/ 10963 h 12744"/>
              <a:gd name="T48" fmla="*/ 6094 w 10908"/>
              <a:gd name="T49" fmla="*/ 4257 h 12744"/>
              <a:gd name="T50" fmla="*/ 7319 w 10908"/>
              <a:gd name="T51" fmla="*/ 4257 h 12744"/>
              <a:gd name="T52" fmla="*/ 7319 w 10908"/>
              <a:gd name="T53" fmla="*/ 10963 h 1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08" h="12744">
                <a:moveTo>
                  <a:pt x="8209" y="2143"/>
                </a:moveTo>
                <a:lnTo>
                  <a:pt x="8209" y="1057"/>
                </a:lnTo>
                <a:cubicBezTo>
                  <a:pt x="8209" y="473"/>
                  <a:pt x="7708" y="0"/>
                  <a:pt x="7124" y="0"/>
                </a:cubicBezTo>
                <a:lnTo>
                  <a:pt x="3840" y="0"/>
                </a:lnTo>
                <a:cubicBezTo>
                  <a:pt x="3228" y="0"/>
                  <a:pt x="2755" y="473"/>
                  <a:pt x="2755" y="1057"/>
                </a:cubicBezTo>
                <a:lnTo>
                  <a:pt x="2755" y="2115"/>
                </a:lnTo>
                <a:lnTo>
                  <a:pt x="0" y="2115"/>
                </a:lnTo>
                <a:lnTo>
                  <a:pt x="0" y="3172"/>
                </a:lnTo>
                <a:lnTo>
                  <a:pt x="1085" y="3172"/>
                </a:lnTo>
                <a:lnTo>
                  <a:pt x="1085" y="11687"/>
                </a:lnTo>
                <a:cubicBezTo>
                  <a:pt x="1085" y="12271"/>
                  <a:pt x="1586" y="12744"/>
                  <a:pt x="2171" y="12744"/>
                </a:cubicBezTo>
                <a:lnTo>
                  <a:pt x="8738" y="12744"/>
                </a:lnTo>
                <a:cubicBezTo>
                  <a:pt x="9350" y="12744"/>
                  <a:pt x="9823" y="12271"/>
                  <a:pt x="9823" y="11687"/>
                </a:cubicBezTo>
                <a:lnTo>
                  <a:pt x="9823" y="3200"/>
                </a:lnTo>
                <a:lnTo>
                  <a:pt x="10908" y="3200"/>
                </a:lnTo>
                <a:lnTo>
                  <a:pt x="10908" y="2143"/>
                </a:lnTo>
                <a:lnTo>
                  <a:pt x="8209" y="2143"/>
                </a:lnTo>
                <a:close/>
                <a:moveTo>
                  <a:pt x="4870" y="10963"/>
                </a:moveTo>
                <a:lnTo>
                  <a:pt x="3645" y="10963"/>
                </a:lnTo>
                <a:lnTo>
                  <a:pt x="3645" y="4257"/>
                </a:lnTo>
                <a:lnTo>
                  <a:pt x="4870" y="4257"/>
                </a:lnTo>
                <a:lnTo>
                  <a:pt x="4870" y="10963"/>
                </a:lnTo>
                <a:close/>
                <a:moveTo>
                  <a:pt x="7319" y="10963"/>
                </a:moveTo>
                <a:lnTo>
                  <a:pt x="6094" y="10963"/>
                </a:lnTo>
                <a:lnTo>
                  <a:pt x="6094" y="4257"/>
                </a:lnTo>
                <a:lnTo>
                  <a:pt x="7319" y="4257"/>
                </a:lnTo>
                <a:lnTo>
                  <a:pt x="7319" y="109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圆角矩形 10">
            <a:extLst>
              <a:ext uri="{FF2B5EF4-FFF2-40B4-BE49-F238E27FC236}">
                <a16:creationId xmlns:a16="http://schemas.microsoft.com/office/drawing/2014/main" id="{D6B7F220-444B-4CDE-90D9-D1732F70FF93}"/>
              </a:ext>
            </a:extLst>
          </p:cNvPr>
          <p:cNvSpPr/>
          <p:nvPr/>
        </p:nvSpPr>
        <p:spPr>
          <a:xfrm>
            <a:off x="715843" y="2437630"/>
            <a:ext cx="4456983" cy="6772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schemeClr val="accent1">
                <a:lumMod val="50000"/>
                <a:alpha val="25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5D608D1-6589-449E-B191-47CA4DD33F41}"/>
              </a:ext>
            </a:extLst>
          </p:cNvPr>
          <p:cNvSpPr/>
          <p:nvPr/>
        </p:nvSpPr>
        <p:spPr>
          <a:xfrm>
            <a:off x="880805" y="2484848"/>
            <a:ext cx="570669" cy="570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iconfont-1191-801535">
            <a:extLst>
              <a:ext uri="{FF2B5EF4-FFF2-40B4-BE49-F238E27FC236}">
                <a16:creationId xmlns:a16="http://schemas.microsoft.com/office/drawing/2014/main" id="{1BED95D6-1B90-460D-980C-4CEA237B7332}"/>
              </a:ext>
            </a:extLst>
          </p:cNvPr>
          <p:cNvSpPr/>
          <p:nvPr/>
        </p:nvSpPr>
        <p:spPr>
          <a:xfrm>
            <a:off x="1026601" y="2615349"/>
            <a:ext cx="297348" cy="297102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1323949" y="1468776"/>
            <a:ext cx="3720475" cy="240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1378911" y="3791428"/>
            <a:ext cx="3720475" cy="240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5" name="文本框 44"/>
          <p:cNvSpPr txBox="1"/>
          <p:nvPr>
            <p:custDataLst>
              <p:tags r:id="rId9"/>
            </p:custDataLst>
          </p:nvPr>
        </p:nvSpPr>
        <p:spPr>
          <a:xfrm>
            <a:off x="1323948" y="2672064"/>
            <a:ext cx="3720475" cy="240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6" name="文本框 45"/>
          <p:cNvSpPr txBox="1"/>
          <p:nvPr>
            <p:custDataLst>
              <p:tags r:id="rId10"/>
            </p:custDataLst>
          </p:nvPr>
        </p:nvSpPr>
        <p:spPr>
          <a:xfrm>
            <a:off x="1306536" y="4955608"/>
            <a:ext cx="3720475" cy="240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7" name="文本框 46"/>
          <p:cNvSpPr txBox="1"/>
          <p:nvPr>
            <p:custDataLst>
              <p:tags r:id="rId11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27" name="iconfont-11255-5323814">
            <a:extLst>
              <a:ext uri="{FF2B5EF4-FFF2-40B4-BE49-F238E27FC236}">
                <a16:creationId xmlns:a16="http://schemas.microsoft.com/office/drawing/2014/main" id="{6771E2AE-FE92-ED54-AB38-05AF42B0BFE9}"/>
              </a:ext>
            </a:extLst>
          </p:cNvPr>
          <p:cNvSpPr/>
          <p:nvPr/>
        </p:nvSpPr>
        <p:spPr>
          <a:xfrm>
            <a:off x="998070" y="1461334"/>
            <a:ext cx="258785" cy="263435"/>
          </a:xfrm>
          <a:custGeom>
            <a:avLst/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confont-11253-5329957">
            <a:extLst>
              <a:ext uri="{FF2B5EF4-FFF2-40B4-BE49-F238E27FC236}">
                <a16:creationId xmlns:a16="http://schemas.microsoft.com/office/drawing/2014/main" id="{03B5C1D0-E9B8-B9A4-ED6A-5EFEF889AE91}"/>
              </a:ext>
            </a:extLst>
          </p:cNvPr>
          <p:cNvSpPr/>
          <p:nvPr/>
        </p:nvSpPr>
        <p:spPr>
          <a:xfrm>
            <a:off x="1036170" y="3727917"/>
            <a:ext cx="255715" cy="369298"/>
          </a:xfrm>
          <a:custGeom>
            <a:avLst/>
            <a:gdLst>
              <a:gd name="T0" fmla="*/ 6848 w 6848"/>
              <a:gd name="T1" fmla="*/ 4185 h 9889"/>
              <a:gd name="T2" fmla="*/ 6848 w 6848"/>
              <a:gd name="T3" fmla="*/ 4946 h 9889"/>
              <a:gd name="T4" fmla="*/ 5972 w 6848"/>
              <a:gd name="T5" fmla="*/ 7231 h 9889"/>
              <a:gd name="T6" fmla="*/ 3804 w 6848"/>
              <a:gd name="T7" fmla="*/ 8345 h 9889"/>
              <a:gd name="T8" fmla="*/ 3804 w 6848"/>
              <a:gd name="T9" fmla="*/ 9129 h 9889"/>
              <a:gd name="T10" fmla="*/ 5325 w 6848"/>
              <a:gd name="T11" fmla="*/ 9129 h 9889"/>
              <a:gd name="T12" fmla="*/ 5593 w 6848"/>
              <a:gd name="T13" fmla="*/ 9241 h 9889"/>
              <a:gd name="T14" fmla="*/ 5705 w 6848"/>
              <a:gd name="T15" fmla="*/ 9509 h 9889"/>
              <a:gd name="T16" fmla="*/ 5593 w 6848"/>
              <a:gd name="T17" fmla="*/ 9776 h 9889"/>
              <a:gd name="T18" fmla="*/ 5325 w 6848"/>
              <a:gd name="T19" fmla="*/ 9889 h 9889"/>
              <a:gd name="T20" fmla="*/ 1522 w 6848"/>
              <a:gd name="T21" fmla="*/ 9889 h 9889"/>
              <a:gd name="T22" fmla="*/ 1254 w 6848"/>
              <a:gd name="T23" fmla="*/ 9776 h 9889"/>
              <a:gd name="T24" fmla="*/ 1142 w 6848"/>
              <a:gd name="T25" fmla="*/ 9509 h 9889"/>
              <a:gd name="T26" fmla="*/ 1254 w 6848"/>
              <a:gd name="T27" fmla="*/ 9241 h 9889"/>
              <a:gd name="T28" fmla="*/ 1522 w 6848"/>
              <a:gd name="T29" fmla="*/ 9129 h 9889"/>
              <a:gd name="T30" fmla="*/ 3043 w 6848"/>
              <a:gd name="T31" fmla="*/ 9129 h 9889"/>
              <a:gd name="T32" fmla="*/ 3043 w 6848"/>
              <a:gd name="T33" fmla="*/ 8345 h 9889"/>
              <a:gd name="T34" fmla="*/ 877 w 6848"/>
              <a:gd name="T35" fmla="*/ 7230 h 9889"/>
              <a:gd name="T36" fmla="*/ 0 w 6848"/>
              <a:gd name="T37" fmla="*/ 4944 h 9889"/>
              <a:gd name="T38" fmla="*/ 0 w 6848"/>
              <a:gd name="T39" fmla="*/ 4183 h 9889"/>
              <a:gd name="T40" fmla="*/ 113 w 6848"/>
              <a:gd name="T41" fmla="*/ 3915 h 9889"/>
              <a:gd name="T42" fmla="*/ 380 w 6848"/>
              <a:gd name="T43" fmla="*/ 3803 h 9889"/>
              <a:gd name="T44" fmla="*/ 648 w 6848"/>
              <a:gd name="T45" fmla="*/ 3915 h 9889"/>
              <a:gd name="T46" fmla="*/ 760 w 6848"/>
              <a:gd name="T47" fmla="*/ 4183 h 9889"/>
              <a:gd name="T48" fmla="*/ 760 w 6848"/>
              <a:gd name="T49" fmla="*/ 4944 h 9889"/>
              <a:gd name="T50" fmla="*/ 1542 w 6848"/>
              <a:gd name="T51" fmla="*/ 6825 h 9889"/>
              <a:gd name="T52" fmla="*/ 3423 w 6848"/>
              <a:gd name="T53" fmla="*/ 7608 h 9889"/>
              <a:gd name="T54" fmla="*/ 5304 w 6848"/>
              <a:gd name="T55" fmla="*/ 6826 h 9889"/>
              <a:gd name="T56" fmla="*/ 6087 w 6848"/>
              <a:gd name="T57" fmla="*/ 4945 h 9889"/>
              <a:gd name="T58" fmla="*/ 6087 w 6848"/>
              <a:gd name="T59" fmla="*/ 4184 h 9889"/>
              <a:gd name="T60" fmla="*/ 6199 w 6848"/>
              <a:gd name="T61" fmla="*/ 3916 h 9889"/>
              <a:gd name="T62" fmla="*/ 6467 w 6848"/>
              <a:gd name="T63" fmla="*/ 3804 h 9889"/>
              <a:gd name="T64" fmla="*/ 6734 w 6848"/>
              <a:gd name="T65" fmla="*/ 3916 h 9889"/>
              <a:gd name="T66" fmla="*/ 6848 w 6848"/>
              <a:gd name="T67" fmla="*/ 4185 h 9889"/>
              <a:gd name="T68" fmla="*/ 5327 w 6848"/>
              <a:gd name="T69" fmla="*/ 1903 h 9889"/>
              <a:gd name="T70" fmla="*/ 5327 w 6848"/>
              <a:gd name="T71" fmla="*/ 4945 h 9889"/>
              <a:gd name="T72" fmla="*/ 4768 w 6848"/>
              <a:gd name="T73" fmla="*/ 6289 h 9889"/>
              <a:gd name="T74" fmla="*/ 3424 w 6848"/>
              <a:gd name="T75" fmla="*/ 6848 h 9889"/>
              <a:gd name="T76" fmla="*/ 2080 w 6848"/>
              <a:gd name="T77" fmla="*/ 6289 h 9889"/>
              <a:gd name="T78" fmla="*/ 1522 w 6848"/>
              <a:gd name="T79" fmla="*/ 4945 h 9889"/>
              <a:gd name="T80" fmla="*/ 1522 w 6848"/>
              <a:gd name="T81" fmla="*/ 1903 h 9889"/>
              <a:gd name="T82" fmla="*/ 2080 w 6848"/>
              <a:gd name="T83" fmla="*/ 559 h 9889"/>
              <a:gd name="T84" fmla="*/ 3424 w 6848"/>
              <a:gd name="T85" fmla="*/ 0 h 9889"/>
              <a:gd name="T86" fmla="*/ 4768 w 6848"/>
              <a:gd name="T87" fmla="*/ 559 h 9889"/>
              <a:gd name="T88" fmla="*/ 5327 w 6848"/>
              <a:gd name="T89" fmla="*/ 1903 h 9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48" h="9889">
                <a:moveTo>
                  <a:pt x="6848" y="4185"/>
                </a:moveTo>
                <a:lnTo>
                  <a:pt x="6848" y="4946"/>
                </a:lnTo>
                <a:cubicBezTo>
                  <a:pt x="6848" y="5823"/>
                  <a:pt x="6555" y="6584"/>
                  <a:pt x="5972" y="7231"/>
                </a:cubicBezTo>
                <a:cubicBezTo>
                  <a:pt x="5387" y="7880"/>
                  <a:pt x="4664" y="8251"/>
                  <a:pt x="3804" y="8345"/>
                </a:cubicBezTo>
                <a:lnTo>
                  <a:pt x="3804" y="9129"/>
                </a:lnTo>
                <a:lnTo>
                  <a:pt x="5325" y="9129"/>
                </a:lnTo>
                <a:cubicBezTo>
                  <a:pt x="5428" y="9129"/>
                  <a:pt x="5518" y="9166"/>
                  <a:pt x="5593" y="9241"/>
                </a:cubicBezTo>
                <a:cubicBezTo>
                  <a:pt x="5668" y="9316"/>
                  <a:pt x="5705" y="9405"/>
                  <a:pt x="5705" y="9509"/>
                </a:cubicBezTo>
                <a:cubicBezTo>
                  <a:pt x="5705" y="9611"/>
                  <a:pt x="5668" y="9701"/>
                  <a:pt x="5593" y="9776"/>
                </a:cubicBezTo>
                <a:cubicBezTo>
                  <a:pt x="5518" y="9851"/>
                  <a:pt x="5428" y="9889"/>
                  <a:pt x="5325" y="9889"/>
                </a:cubicBezTo>
                <a:lnTo>
                  <a:pt x="1522" y="9889"/>
                </a:lnTo>
                <a:cubicBezTo>
                  <a:pt x="1419" y="9889"/>
                  <a:pt x="1329" y="9851"/>
                  <a:pt x="1254" y="9776"/>
                </a:cubicBezTo>
                <a:cubicBezTo>
                  <a:pt x="1179" y="9701"/>
                  <a:pt x="1142" y="9611"/>
                  <a:pt x="1142" y="9509"/>
                </a:cubicBezTo>
                <a:cubicBezTo>
                  <a:pt x="1142" y="9406"/>
                  <a:pt x="1179" y="9316"/>
                  <a:pt x="1254" y="9241"/>
                </a:cubicBezTo>
                <a:cubicBezTo>
                  <a:pt x="1329" y="9166"/>
                  <a:pt x="1418" y="9129"/>
                  <a:pt x="1522" y="9129"/>
                </a:cubicBezTo>
                <a:lnTo>
                  <a:pt x="3043" y="9129"/>
                </a:lnTo>
                <a:lnTo>
                  <a:pt x="3043" y="8345"/>
                </a:lnTo>
                <a:cubicBezTo>
                  <a:pt x="2183" y="8250"/>
                  <a:pt x="1460" y="7879"/>
                  <a:pt x="877" y="7230"/>
                </a:cubicBezTo>
                <a:cubicBezTo>
                  <a:pt x="291" y="6583"/>
                  <a:pt x="0" y="5820"/>
                  <a:pt x="0" y="4944"/>
                </a:cubicBezTo>
                <a:lnTo>
                  <a:pt x="0" y="4183"/>
                </a:lnTo>
                <a:cubicBezTo>
                  <a:pt x="0" y="4080"/>
                  <a:pt x="38" y="3990"/>
                  <a:pt x="113" y="3915"/>
                </a:cubicBezTo>
                <a:cubicBezTo>
                  <a:pt x="188" y="3840"/>
                  <a:pt x="277" y="3803"/>
                  <a:pt x="380" y="3803"/>
                </a:cubicBezTo>
                <a:cubicBezTo>
                  <a:pt x="483" y="3803"/>
                  <a:pt x="573" y="3840"/>
                  <a:pt x="648" y="3915"/>
                </a:cubicBezTo>
                <a:cubicBezTo>
                  <a:pt x="723" y="3990"/>
                  <a:pt x="760" y="4080"/>
                  <a:pt x="760" y="4183"/>
                </a:cubicBezTo>
                <a:lnTo>
                  <a:pt x="760" y="4944"/>
                </a:lnTo>
                <a:cubicBezTo>
                  <a:pt x="760" y="5676"/>
                  <a:pt x="1020" y="6304"/>
                  <a:pt x="1542" y="6825"/>
                </a:cubicBezTo>
                <a:cubicBezTo>
                  <a:pt x="2063" y="7346"/>
                  <a:pt x="2689" y="7608"/>
                  <a:pt x="3423" y="7608"/>
                </a:cubicBezTo>
                <a:cubicBezTo>
                  <a:pt x="4155" y="7608"/>
                  <a:pt x="4783" y="7348"/>
                  <a:pt x="5304" y="6826"/>
                </a:cubicBezTo>
                <a:cubicBezTo>
                  <a:pt x="5827" y="6305"/>
                  <a:pt x="6087" y="5680"/>
                  <a:pt x="6087" y="4945"/>
                </a:cubicBezTo>
                <a:lnTo>
                  <a:pt x="6087" y="4184"/>
                </a:lnTo>
                <a:cubicBezTo>
                  <a:pt x="6087" y="4081"/>
                  <a:pt x="6124" y="3991"/>
                  <a:pt x="6199" y="3916"/>
                </a:cubicBezTo>
                <a:cubicBezTo>
                  <a:pt x="6274" y="3841"/>
                  <a:pt x="6363" y="3804"/>
                  <a:pt x="6467" y="3804"/>
                </a:cubicBezTo>
                <a:cubicBezTo>
                  <a:pt x="6569" y="3804"/>
                  <a:pt x="6659" y="3841"/>
                  <a:pt x="6734" y="3916"/>
                </a:cubicBezTo>
                <a:cubicBezTo>
                  <a:pt x="6810" y="3993"/>
                  <a:pt x="6848" y="4081"/>
                  <a:pt x="6848" y="4185"/>
                </a:cubicBezTo>
                <a:close/>
                <a:moveTo>
                  <a:pt x="5327" y="1903"/>
                </a:moveTo>
                <a:lnTo>
                  <a:pt x="5327" y="4945"/>
                </a:lnTo>
                <a:cubicBezTo>
                  <a:pt x="5327" y="5467"/>
                  <a:pt x="5140" y="5916"/>
                  <a:pt x="4768" y="6289"/>
                </a:cubicBezTo>
                <a:cubicBezTo>
                  <a:pt x="4395" y="6661"/>
                  <a:pt x="3948" y="6848"/>
                  <a:pt x="3424" y="6848"/>
                </a:cubicBezTo>
                <a:cubicBezTo>
                  <a:pt x="2900" y="6848"/>
                  <a:pt x="2453" y="6661"/>
                  <a:pt x="2080" y="6289"/>
                </a:cubicBezTo>
                <a:cubicBezTo>
                  <a:pt x="1708" y="5916"/>
                  <a:pt x="1522" y="5470"/>
                  <a:pt x="1522" y="4945"/>
                </a:cubicBezTo>
                <a:lnTo>
                  <a:pt x="1522" y="1903"/>
                </a:lnTo>
                <a:cubicBezTo>
                  <a:pt x="1522" y="1380"/>
                  <a:pt x="1708" y="931"/>
                  <a:pt x="2080" y="559"/>
                </a:cubicBezTo>
                <a:cubicBezTo>
                  <a:pt x="2453" y="186"/>
                  <a:pt x="2900" y="0"/>
                  <a:pt x="3424" y="0"/>
                </a:cubicBezTo>
                <a:cubicBezTo>
                  <a:pt x="3948" y="0"/>
                  <a:pt x="4395" y="186"/>
                  <a:pt x="4768" y="559"/>
                </a:cubicBezTo>
                <a:cubicBezTo>
                  <a:pt x="5139" y="931"/>
                  <a:pt x="5327" y="1379"/>
                  <a:pt x="5327" y="1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缺角矩形 6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缺角矩形 19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57279" y="1906616"/>
            <a:ext cx="3883907" cy="3061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9900" b="0" i="0" u="none" strike="noStrike" kern="1200" cap="none" spc="0" normalizeH="0" noProof="0" dirty="0">
                <a:ln w="9525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04</a:t>
            </a:r>
            <a:endParaRPr kumimoji="1" lang="zh-CN" altLang="en-US" sz="19900" b="0" i="0" u="none" strike="noStrike" kern="1200" cap="none" spc="0" normalizeH="0" noProof="0" dirty="0">
              <a:ln w="9525">
                <a:solidFill>
                  <a:schemeClr val="bg1"/>
                </a:solidFill>
              </a:ln>
              <a:noFill/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09029" y="2166498"/>
            <a:ext cx="54864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34" name="文本占位符 9"/>
          <p:cNvSpPr txBox="1"/>
          <p:nvPr/>
        </p:nvSpPr>
        <p:spPr>
          <a:xfrm>
            <a:off x="5582240" y="3339501"/>
            <a:ext cx="204382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Plan for next year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5582240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509354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9436467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76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7BEAE8DC-9230-44AB-B70F-407BAFB7694E}"/>
              </a:ext>
            </a:extLst>
          </p:cNvPr>
          <p:cNvSpPr/>
          <p:nvPr/>
        </p:nvSpPr>
        <p:spPr>
          <a:xfrm>
            <a:off x="441113" y="1961025"/>
            <a:ext cx="2606040" cy="3060700"/>
          </a:xfrm>
          <a:prstGeom prst="roundRect">
            <a:avLst>
              <a:gd name="adj" fmla="val 8246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: 圆角 8">
            <a:extLst>
              <a:ext uri="{FF2B5EF4-FFF2-40B4-BE49-F238E27FC236}">
                <a16:creationId xmlns:a16="http://schemas.microsoft.com/office/drawing/2014/main" id="{5891974E-341A-4803-A3D6-BAB59473BDF1}"/>
              </a:ext>
            </a:extLst>
          </p:cNvPr>
          <p:cNvSpPr/>
          <p:nvPr/>
        </p:nvSpPr>
        <p:spPr>
          <a:xfrm>
            <a:off x="347388" y="2385199"/>
            <a:ext cx="2793490" cy="485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9E65A2F3-FB3E-470F-9BF0-B8937F0CF5FF}"/>
              </a:ext>
            </a:extLst>
          </p:cNvPr>
          <p:cNvSpPr/>
          <p:nvPr/>
        </p:nvSpPr>
        <p:spPr>
          <a:xfrm rot="10800000">
            <a:off x="347384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B2960F63-2A01-458C-A05E-F264A69207EF}"/>
              </a:ext>
            </a:extLst>
          </p:cNvPr>
          <p:cNvSpPr/>
          <p:nvPr/>
        </p:nvSpPr>
        <p:spPr>
          <a:xfrm rot="10800000" flipH="1">
            <a:off x="3042644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A1E4B76D-F217-400C-B453-5EA090359544}"/>
              </a:ext>
            </a:extLst>
          </p:cNvPr>
          <p:cNvSpPr/>
          <p:nvPr/>
        </p:nvSpPr>
        <p:spPr>
          <a:xfrm>
            <a:off x="3391726" y="1961025"/>
            <a:ext cx="2606040" cy="3060700"/>
          </a:xfrm>
          <a:prstGeom prst="roundRect">
            <a:avLst>
              <a:gd name="adj" fmla="val 8246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矩形: 圆角 43">
            <a:extLst>
              <a:ext uri="{FF2B5EF4-FFF2-40B4-BE49-F238E27FC236}">
                <a16:creationId xmlns:a16="http://schemas.microsoft.com/office/drawing/2014/main" id="{B36C1EB8-4C02-4BB3-BBEC-F7A86D0F6D17}"/>
              </a:ext>
            </a:extLst>
          </p:cNvPr>
          <p:cNvSpPr/>
          <p:nvPr/>
        </p:nvSpPr>
        <p:spPr>
          <a:xfrm>
            <a:off x="3298001" y="2385199"/>
            <a:ext cx="2793490" cy="485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B7BE873D-35F9-4C28-A730-25D6D85461CE}"/>
              </a:ext>
            </a:extLst>
          </p:cNvPr>
          <p:cNvSpPr/>
          <p:nvPr/>
        </p:nvSpPr>
        <p:spPr>
          <a:xfrm rot="10800000">
            <a:off x="3297997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AE93D59F-9C6B-4B68-AEC9-2F95E8EE16C4}"/>
              </a:ext>
            </a:extLst>
          </p:cNvPr>
          <p:cNvSpPr/>
          <p:nvPr/>
        </p:nvSpPr>
        <p:spPr>
          <a:xfrm rot="10800000" flipH="1">
            <a:off x="5993257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: 圆角 47">
            <a:extLst>
              <a:ext uri="{FF2B5EF4-FFF2-40B4-BE49-F238E27FC236}">
                <a16:creationId xmlns:a16="http://schemas.microsoft.com/office/drawing/2014/main" id="{20030E66-D539-4BE0-9B74-24418846D1F5}"/>
              </a:ext>
            </a:extLst>
          </p:cNvPr>
          <p:cNvSpPr/>
          <p:nvPr/>
        </p:nvSpPr>
        <p:spPr>
          <a:xfrm>
            <a:off x="6342339" y="1961025"/>
            <a:ext cx="2606040" cy="3060700"/>
          </a:xfrm>
          <a:prstGeom prst="roundRect">
            <a:avLst>
              <a:gd name="adj" fmla="val 8246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矩形: 圆角 55">
            <a:extLst>
              <a:ext uri="{FF2B5EF4-FFF2-40B4-BE49-F238E27FC236}">
                <a16:creationId xmlns:a16="http://schemas.microsoft.com/office/drawing/2014/main" id="{01E3B1AE-04D6-42FA-876B-9332F9ADAE01}"/>
              </a:ext>
            </a:extLst>
          </p:cNvPr>
          <p:cNvSpPr/>
          <p:nvPr/>
        </p:nvSpPr>
        <p:spPr>
          <a:xfrm>
            <a:off x="6248614" y="2385199"/>
            <a:ext cx="2793490" cy="485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95534D20-7C89-4385-86EB-DEEAA5D465DA}"/>
              </a:ext>
            </a:extLst>
          </p:cNvPr>
          <p:cNvSpPr/>
          <p:nvPr/>
        </p:nvSpPr>
        <p:spPr>
          <a:xfrm rot="10800000">
            <a:off x="6248610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直角三角形 28">
            <a:extLst>
              <a:ext uri="{FF2B5EF4-FFF2-40B4-BE49-F238E27FC236}">
                <a16:creationId xmlns:a16="http://schemas.microsoft.com/office/drawing/2014/main" id="{464C7CAB-C08B-400B-8E52-4A0E92101BC8}"/>
              </a:ext>
            </a:extLst>
          </p:cNvPr>
          <p:cNvSpPr/>
          <p:nvPr/>
        </p:nvSpPr>
        <p:spPr>
          <a:xfrm rot="10800000" flipH="1">
            <a:off x="8943870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矩形: 圆角 62">
            <a:extLst>
              <a:ext uri="{FF2B5EF4-FFF2-40B4-BE49-F238E27FC236}">
                <a16:creationId xmlns:a16="http://schemas.microsoft.com/office/drawing/2014/main" id="{F6945C39-B887-4888-B35A-5B265219820A}"/>
              </a:ext>
            </a:extLst>
          </p:cNvPr>
          <p:cNvSpPr/>
          <p:nvPr/>
        </p:nvSpPr>
        <p:spPr>
          <a:xfrm>
            <a:off x="9292952" y="1961025"/>
            <a:ext cx="2606040" cy="3060700"/>
          </a:xfrm>
          <a:prstGeom prst="roundRect">
            <a:avLst>
              <a:gd name="adj" fmla="val 8246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: 圆角 64">
            <a:extLst>
              <a:ext uri="{FF2B5EF4-FFF2-40B4-BE49-F238E27FC236}">
                <a16:creationId xmlns:a16="http://schemas.microsoft.com/office/drawing/2014/main" id="{B4C4B1FC-6F2B-4EE4-87E7-BC990A6702C6}"/>
              </a:ext>
            </a:extLst>
          </p:cNvPr>
          <p:cNvSpPr/>
          <p:nvPr/>
        </p:nvSpPr>
        <p:spPr>
          <a:xfrm>
            <a:off x="9199227" y="2385199"/>
            <a:ext cx="2793490" cy="485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6AC7D592-6F14-4AB3-9EBF-369F9C1F90F8}"/>
              </a:ext>
            </a:extLst>
          </p:cNvPr>
          <p:cNvSpPr/>
          <p:nvPr/>
        </p:nvSpPr>
        <p:spPr>
          <a:xfrm rot="10800000">
            <a:off x="9199223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65BC8025-6B0B-43DE-BBE7-341877C32D86}"/>
              </a:ext>
            </a:extLst>
          </p:cNvPr>
          <p:cNvSpPr/>
          <p:nvPr/>
        </p:nvSpPr>
        <p:spPr>
          <a:xfrm rot="10800000" flipH="1">
            <a:off x="11894483" y="2871071"/>
            <a:ext cx="102743" cy="106443"/>
          </a:xfrm>
          <a:prstGeom prst="rtTriangle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6763" y="3210159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602546" y="3249836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553159" y="3254491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503772" y="3249836"/>
            <a:ext cx="2184400" cy="11203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86547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缺角矩形 34"/>
          <p:cNvSpPr/>
          <p:nvPr/>
        </p:nvSpPr>
        <p:spPr>
          <a:xfrm>
            <a:off x="3568020" y="1802488"/>
            <a:ext cx="726867" cy="726867"/>
          </a:xfrm>
          <a:prstGeom prst="plaque">
            <a:avLst>
              <a:gd name="adj" fmla="val 5000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10729" y="1018252"/>
            <a:ext cx="654813" cy="5677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88900" dist="165100" dir="5400000" sx="80000" sy="80000" algn="t" rotWithShape="0">
              <a:schemeClr val="accent1">
                <a:alpha val="15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01</a:t>
            </a:r>
            <a:endParaRPr kumimoji="1" lang="zh-CN" altLang="en-US" sz="2800" b="0" i="0" u="none" strike="noStrike" kern="1200" cap="none" spc="0" normalizeH="0" noProof="0" dirty="0"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06698" y="967934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59" name="文本占位符 9"/>
          <p:cNvSpPr txBox="1"/>
          <p:nvPr/>
        </p:nvSpPr>
        <p:spPr>
          <a:xfrm>
            <a:off x="7506698" y="1429599"/>
            <a:ext cx="167513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10729" y="2206815"/>
            <a:ext cx="654813" cy="5677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88900" dist="165100" dir="5400000" sx="80000" sy="80000" algn="t" rotWithShape="0">
              <a:schemeClr val="accent1">
                <a:alpha val="15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02</a:t>
            </a:r>
            <a:endParaRPr kumimoji="1" lang="zh-CN" altLang="en-US" sz="2800" b="0" i="0" u="none" strike="noStrike" kern="1200" cap="none" spc="0" normalizeH="0" noProof="0" dirty="0"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06698" y="2175910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60" name="文本占位符 9"/>
          <p:cNvSpPr txBox="1"/>
          <p:nvPr/>
        </p:nvSpPr>
        <p:spPr>
          <a:xfrm>
            <a:off x="7506698" y="2613348"/>
            <a:ext cx="1585370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results show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0729" y="3411259"/>
            <a:ext cx="654813" cy="5677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88900" dist="165100" dir="5400000" sx="80000" sy="80000" algn="t" rotWithShape="0">
              <a:schemeClr val="accent1">
                <a:alpha val="15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03</a:t>
            </a:r>
            <a:endParaRPr kumimoji="1" lang="zh-CN" altLang="en-US" sz="2800" b="0" i="0" u="none" strike="noStrike" kern="1200" cap="none" spc="0" normalizeH="0" noProof="0" dirty="0"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06698" y="3329820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61" name="文本占位符 9"/>
          <p:cNvSpPr txBox="1"/>
          <p:nvPr/>
        </p:nvSpPr>
        <p:spPr>
          <a:xfrm>
            <a:off x="7506698" y="3826052"/>
            <a:ext cx="204382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Deficiencies in the work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610729" y="4599821"/>
            <a:ext cx="654813" cy="56778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88900" dist="165100" dir="5400000" sx="80000" sy="80000" algn="t" rotWithShape="0">
              <a:schemeClr val="accent1">
                <a:alpha val="15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04</a:t>
            </a:r>
            <a:endParaRPr kumimoji="1" lang="zh-CN" altLang="en-US" sz="2800" b="0" i="0" u="none" strike="noStrike" kern="1200" cap="none" spc="0" normalizeH="0" noProof="0" dirty="0"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06698" y="4549503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62" name="文本占位符 9"/>
          <p:cNvSpPr txBox="1"/>
          <p:nvPr/>
        </p:nvSpPr>
        <p:spPr>
          <a:xfrm>
            <a:off x="7506698" y="5010483"/>
            <a:ext cx="2024593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Plan for next year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4784" y="2003467"/>
            <a:ext cx="294952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115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9628" y="3609315"/>
            <a:ext cx="2699839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alpha val="50000"/>
                  </a:schemeClr>
                </a:solidFill>
              </a:rPr>
              <a:t>CONTENTS</a:t>
            </a:r>
            <a:endParaRPr lang="zh-CN" altLang="en-US" sz="28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41" name="图片 40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6" name="任意多边形: 形状 25"/>
          <p:cNvSpPr/>
          <p:nvPr/>
        </p:nvSpPr>
        <p:spPr>
          <a:xfrm rot="5400000">
            <a:off x="11050528" y="5805427"/>
            <a:ext cx="337013" cy="726732"/>
          </a:xfrm>
          <a:custGeom>
            <a:avLst/>
            <a:gdLst>
              <a:gd name="connsiteX0" fmla="*/ 263367 w 286227"/>
              <a:gd name="connsiteY0" fmla="*/ 571500 h 617220"/>
              <a:gd name="connsiteX1" fmla="*/ 286227 w 286227"/>
              <a:gd name="connsiteY1" fmla="*/ 594360 h 617220"/>
              <a:gd name="connsiteX2" fmla="*/ 263367 w 286227"/>
              <a:gd name="connsiteY2" fmla="*/ 617220 h 617220"/>
              <a:gd name="connsiteX3" fmla="*/ 240507 w 286227"/>
              <a:gd name="connsiteY3" fmla="*/ 594360 h 617220"/>
              <a:gd name="connsiteX4" fmla="*/ 263367 w 286227"/>
              <a:gd name="connsiteY4" fmla="*/ 571500 h 617220"/>
              <a:gd name="connsiteX5" fmla="*/ 143114 w 286227"/>
              <a:gd name="connsiteY5" fmla="*/ 571500 h 617220"/>
              <a:gd name="connsiteX6" fmla="*/ 165974 w 286227"/>
              <a:gd name="connsiteY6" fmla="*/ 594360 h 617220"/>
              <a:gd name="connsiteX7" fmla="*/ 143114 w 286227"/>
              <a:gd name="connsiteY7" fmla="*/ 617220 h 617220"/>
              <a:gd name="connsiteX8" fmla="*/ 120254 w 286227"/>
              <a:gd name="connsiteY8" fmla="*/ 594360 h 617220"/>
              <a:gd name="connsiteX9" fmla="*/ 143114 w 286227"/>
              <a:gd name="connsiteY9" fmla="*/ 571500 h 617220"/>
              <a:gd name="connsiteX10" fmla="*/ 22860 w 286227"/>
              <a:gd name="connsiteY10" fmla="*/ 571500 h 617220"/>
              <a:gd name="connsiteX11" fmla="*/ 45720 w 286227"/>
              <a:gd name="connsiteY11" fmla="*/ 594360 h 617220"/>
              <a:gd name="connsiteX12" fmla="*/ 22860 w 286227"/>
              <a:gd name="connsiteY12" fmla="*/ 617220 h 617220"/>
              <a:gd name="connsiteX13" fmla="*/ 0 w 286227"/>
              <a:gd name="connsiteY13" fmla="*/ 594360 h 617220"/>
              <a:gd name="connsiteX14" fmla="*/ 22860 w 286227"/>
              <a:gd name="connsiteY14" fmla="*/ 571500 h 617220"/>
              <a:gd name="connsiteX15" fmla="*/ 263367 w 286227"/>
              <a:gd name="connsiteY15" fmla="*/ 428625 h 617220"/>
              <a:gd name="connsiteX16" fmla="*/ 286227 w 286227"/>
              <a:gd name="connsiteY16" fmla="*/ 451485 h 617220"/>
              <a:gd name="connsiteX17" fmla="*/ 263367 w 286227"/>
              <a:gd name="connsiteY17" fmla="*/ 474345 h 617220"/>
              <a:gd name="connsiteX18" fmla="*/ 240507 w 286227"/>
              <a:gd name="connsiteY18" fmla="*/ 451485 h 617220"/>
              <a:gd name="connsiteX19" fmla="*/ 263367 w 286227"/>
              <a:gd name="connsiteY19" fmla="*/ 428625 h 617220"/>
              <a:gd name="connsiteX20" fmla="*/ 143114 w 286227"/>
              <a:gd name="connsiteY20" fmla="*/ 428625 h 617220"/>
              <a:gd name="connsiteX21" fmla="*/ 165974 w 286227"/>
              <a:gd name="connsiteY21" fmla="*/ 451485 h 617220"/>
              <a:gd name="connsiteX22" fmla="*/ 143114 w 286227"/>
              <a:gd name="connsiteY22" fmla="*/ 474345 h 617220"/>
              <a:gd name="connsiteX23" fmla="*/ 120254 w 286227"/>
              <a:gd name="connsiteY23" fmla="*/ 451485 h 617220"/>
              <a:gd name="connsiteX24" fmla="*/ 143114 w 286227"/>
              <a:gd name="connsiteY24" fmla="*/ 428625 h 617220"/>
              <a:gd name="connsiteX25" fmla="*/ 22860 w 286227"/>
              <a:gd name="connsiteY25" fmla="*/ 428625 h 617220"/>
              <a:gd name="connsiteX26" fmla="*/ 45720 w 286227"/>
              <a:gd name="connsiteY26" fmla="*/ 451485 h 617220"/>
              <a:gd name="connsiteX27" fmla="*/ 22860 w 286227"/>
              <a:gd name="connsiteY27" fmla="*/ 474345 h 617220"/>
              <a:gd name="connsiteX28" fmla="*/ 0 w 286227"/>
              <a:gd name="connsiteY28" fmla="*/ 451485 h 617220"/>
              <a:gd name="connsiteX29" fmla="*/ 22860 w 286227"/>
              <a:gd name="connsiteY29" fmla="*/ 428625 h 617220"/>
              <a:gd name="connsiteX30" fmla="*/ 263367 w 286227"/>
              <a:gd name="connsiteY30" fmla="*/ 285750 h 617220"/>
              <a:gd name="connsiteX31" fmla="*/ 286227 w 286227"/>
              <a:gd name="connsiteY31" fmla="*/ 308610 h 617220"/>
              <a:gd name="connsiteX32" fmla="*/ 263367 w 286227"/>
              <a:gd name="connsiteY32" fmla="*/ 331470 h 617220"/>
              <a:gd name="connsiteX33" fmla="*/ 240507 w 286227"/>
              <a:gd name="connsiteY33" fmla="*/ 308610 h 617220"/>
              <a:gd name="connsiteX34" fmla="*/ 263367 w 286227"/>
              <a:gd name="connsiteY34" fmla="*/ 285750 h 617220"/>
              <a:gd name="connsiteX35" fmla="*/ 143114 w 286227"/>
              <a:gd name="connsiteY35" fmla="*/ 285750 h 617220"/>
              <a:gd name="connsiteX36" fmla="*/ 165974 w 286227"/>
              <a:gd name="connsiteY36" fmla="*/ 308610 h 617220"/>
              <a:gd name="connsiteX37" fmla="*/ 143114 w 286227"/>
              <a:gd name="connsiteY37" fmla="*/ 331470 h 617220"/>
              <a:gd name="connsiteX38" fmla="*/ 120254 w 286227"/>
              <a:gd name="connsiteY38" fmla="*/ 308610 h 617220"/>
              <a:gd name="connsiteX39" fmla="*/ 143114 w 286227"/>
              <a:gd name="connsiteY39" fmla="*/ 285750 h 617220"/>
              <a:gd name="connsiteX40" fmla="*/ 22860 w 286227"/>
              <a:gd name="connsiteY40" fmla="*/ 285750 h 617220"/>
              <a:gd name="connsiteX41" fmla="*/ 45720 w 286227"/>
              <a:gd name="connsiteY41" fmla="*/ 308610 h 617220"/>
              <a:gd name="connsiteX42" fmla="*/ 22860 w 286227"/>
              <a:gd name="connsiteY42" fmla="*/ 331470 h 617220"/>
              <a:gd name="connsiteX43" fmla="*/ 0 w 286227"/>
              <a:gd name="connsiteY43" fmla="*/ 308610 h 617220"/>
              <a:gd name="connsiteX44" fmla="*/ 22860 w 286227"/>
              <a:gd name="connsiteY44" fmla="*/ 285750 h 617220"/>
              <a:gd name="connsiteX45" fmla="*/ 263367 w 286227"/>
              <a:gd name="connsiteY45" fmla="*/ 142875 h 617220"/>
              <a:gd name="connsiteX46" fmla="*/ 286227 w 286227"/>
              <a:gd name="connsiteY46" fmla="*/ 165735 h 617220"/>
              <a:gd name="connsiteX47" fmla="*/ 263367 w 286227"/>
              <a:gd name="connsiteY47" fmla="*/ 188595 h 617220"/>
              <a:gd name="connsiteX48" fmla="*/ 240507 w 286227"/>
              <a:gd name="connsiteY48" fmla="*/ 165735 h 617220"/>
              <a:gd name="connsiteX49" fmla="*/ 263367 w 286227"/>
              <a:gd name="connsiteY49" fmla="*/ 142875 h 617220"/>
              <a:gd name="connsiteX50" fmla="*/ 143114 w 286227"/>
              <a:gd name="connsiteY50" fmla="*/ 142875 h 617220"/>
              <a:gd name="connsiteX51" fmla="*/ 165974 w 286227"/>
              <a:gd name="connsiteY51" fmla="*/ 165735 h 617220"/>
              <a:gd name="connsiteX52" fmla="*/ 143114 w 286227"/>
              <a:gd name="connsiteY52" fmla="*/ 188595 h 617220"/>
              <a:gd name="connsiteX53" fmla="*/ 120254 w 286227"/>
              <a:gd name="connsiteY53" fmla="*/ 165735 h 617220"/>
              <a:gd name="connsiteX54" fmla="*/ 143114 w 286227"/>
              <a:gd name="connsiteY54" fmla="*/ 142875 h 617220"/>
              <a:gd name="connsiteX55" fmla="*/ 22860 w 286227"/>
              <a:gd name="connsiteY55" fmla="*/ 142875 h 617220"/>
              <a:gd name="connsiteX56" fmla="*/ 45720 w 286227"/>
              <a:gd name="connsiteY56" fmla="*/ 165735 h 617220"/>
              <a:gd name="connsiteX57" fmla="*/ 22860 w 286227"/>
              <a:gd name="connsiteY57" fmla="*/ 188595 h 617220"/>
              <a:gd name="connsiteX58" fmla="*/ 0 w 286227"/>
              <a:gd name="connsiteY58" fmla="*/ 165735 h 617220"/>
              <a:gd name="connsiteX59" fmla="*/ 22860 w 286227"/>
              <a:gd name="connsiteY59" fmla="*/ 142875 h 617220"/>
              <a:gd name="connsiteX60" fmla="*/ 263367 w 286227"/>
              <a:gd name="connsiteY60" fmla="*/ 0 h 617220"/>
              <a:gd name="connsiteX61" fmla="*/ 286227 w 286227"/>
              <a:gd name="connsiteY61" fmla="*/ 22860 h 617220"/>
              <a:gd name="connsiteX62" fmla="*/ 263367 w 286227"/>
              <a:gd name="connsiteY62" fmla="*/ 45720 h 617220"/>
              <a:gd name="connsiteX63" fmla="*/ 240507 w 286227"/>
              <a:gd name="connsiteY63" fmla="*/ 22860 h 617220"/>
              <a:gd name="connsiteX64" fmla="*/ 263367 w 286227"/>
              <a:gd name="connsiteY64" fmla="*/ 0 h 617220"/>
              <a:gd name="connsiteX65" fmla="*/ 143114 w 286227"/>
              <a:gd name="connsiteY65" fmla="*/ 0 h 617220"/>
              <a:gd name="connsiteX66" fmla="*/ 165974 w 286227"/>
              <a:gd name="connsiteY66" fmla="*/ 22860 h 617220"/>
              <a:gd name="connsiteX67" fmla="*/ 143114 w 286227"/>
              <a:gd name="connsiteY67" fmla="*/ 45720 h 617220"/>
              <a:gd name="connsiteX68" fmla="*/ 120254 w 286227"/>
              <a:gd name="connsiteY68" fmla="*/ 22860 h 617220"/>
              <a:gd name="connsiteX69" fmla="*/ 143114 w 286227"/>
              <a:gd name="connsiteY69" fmla="*/ 0 h 617220"/>
              <a:gd name="connsiteX70" fmla="*/ 22860 w 286227"/>
              <a:gd name="connsiteY70" fmla="*/ 0 h 617220"/>
              <a:gd name="connsiteX71" fmla="*/ 45720 w 286227"/>
              <a:gd name="connsiteY71" fmla="*/ 22860 h 617220"/>
              <a:gd name="connsiteX72" fmla="*/ 22860 w 286227"/>
              <a:gd name="connsiteY72" fmla="*/ 45720 h 617220"/>
              <a:gd name="connsiteX73" fmla="*/ 0 w 286227"/>
              <a:gd name="connsiteY73" fmla="*/ 22860 h 617220"/>
              <a:gd name="connsiteX74" fmla="*/ 22860 w 286227"/>
              <a:gd name="connsiteY7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86227" h="617220">
                <a:moveTo>
                  <a:pt x="263367" y="571500"/>
                </a:moveTo>
                <a:cubicBezTo>
                  <a:pt x="275992" y="571500"/>
                  <a:pt x="286227" y="581735"/>
                  <a:pt x="286227" y="594360"/>
                </a:cubicBezTo>
                <a:cubicBezTo>
                  <a:pt x="286227" y="606985"/>
                  <a:pt x="275992" y="617220"/>
                  <a:pt x="263367" y="617220"/>
                </a:cubicBezTo>
                <a:cubicBezTo>
                  <a:pt x="250742" y="617220"/>
                  <a:pt x="240507" y="606985"/>
                  <a:pt x="240507" y="594360"/>
                </a:cubicBezTo>
                <a:cubicBezTo>
                  <a:pt x="240507" y="581735"/>
                  <a:pt x="250742" y="571500"/>
                  <a:pt x="263367" y="571500"/>
                </a:cubicBezTo>
                <a:close/>
                <a:moveTo>
                  <a:pt x="143114" y="571500"/>
                </a:moveTo>
                <a:cubicBezTo>
                  <a:pt x="155739" y="571500"/>
                  <a:pt x="165974" y="581735"/>
                  <a:pt x="165974" y="594360"/>
                </a:cubicBezTo>
                <a:cubicBezTo>
                  <a:pt x="165974" y="606985"/>
                  <a:pt x="155739" y="617220"/>
                  <a:pt x="143114" y="617220"/>
                </a:cubicBezTo>
                <a:cubicBezTo>
                  <a:pt x="130489" y="617220"/>
                  <a:pt x="120254" y="606985"/>
                  <a:pt x="120254" y="594360"/>
                </a:cubicBezTo>
                <a:cubicBezTo>
                  <a:pt x="120254" y="581735"/>
                  <a:pt x="130489" y="571500"/>
                  <a:pt x="143114" y="571500"/>
                </a:cubicBezTo>
                <a:close/>
                <a:moveTo>
                  <a:pt x="22860" y="571500"/>
                </a:moveTo>
                <a:cubicBezTo>
                  <a:pt x="35485" y="571500"/>
                  <a:pt x="45720" y="581735"/>
                  <a:pt x="45720" y="594360"/>
                </a:cubicBezTo>
                <a:cubicBezTo>
                  <a:pt x="45720" y="606985"/>
                  <a:pt x="35485" y="617220"/>
                  <a:pt x="22860" y="617220"/>
                </a:cubicBezTo>
                <a:cubicBezTo>
                  <a:pt x="10235" y="617220"/>
                  <a:pt x="0" y="606985"/>
                  <a:pt x="0" y="594360"/>
                </a:cubicBezTo>
                <a:cubicBezTo>
                  <a:pt x="0" y="581735"/>
                  <a:pt x="10235" y="571500"/>
                  <a:pt x="22860" y="571500"/>
                </a:cubicBezTo>
                <a:close/>
                <a:moveTo>
                  <a:pt x="263367" y="428625"/>
                </a:moveTo>
                <a:cubicBezTo>
                  <a:pt x="275992" y="428625"/>
                  <a:pt x="286227" y="438860"/>
                  <a:pt x="286227" y="451485"/>
                </a:cubicBezTo>
                <a:cubicBezTo>
                  <a:pt x="286227" y="464110"/>
                  <a:pt x="275992" y="474345"/>
                  <a:pt x="263367" y="474345"/>
                </a:cubicBezTo>
                <a:cubicBezTo>
                  <a:pt x="250742" y="474345"/>
                  <a:pt x="240507" y="464110"/>
                  <a:pt x="240507" y="451485"/>
                </a:cubicBezTo>
                <a:cubicBezTo>
                  <a:pt x="240507" y="438860"/>
                  <a:pt x="250742" y="428625"/>
                  <a:pt x="263367" y="428625"/>
                </a:cubicBezTo>
                <a:close/>
                <a:moveTo>
                  <a:pt x="143114" y="428625"/>
                </a:moveTo>
                <a:cubicBezTo>
                  <a:pt x="155739" y="428625"/>
                  <a:pt x="165974" y="438860"/>
                  <a:pt x="165974" y="451485"/>
                </a:cubicBezTo>
                <a:cubicBezTo>
                  <a:pt x="165974" y="464110"/>
                  <a:pt x="155739" y="474345"/>
                  <a:pt x="143114" y="474345"/>
                </a:cubicBezTo>
                <a:cubicBezTo>
                  <a:pt x="130489" y="474345"/>
                  <a:pt x="120254" y="464110"/>
                  <a:pt x="120254" y="451485"/>
                </a:cubicBezTo>
                <a:cubicBezTo>
                  <a:pt x="120254" y="438860"/>
                  <a:pt x="130489" y="428625"/>
                  <a:pt x="143114" y="428625"/>
                </a:cubicBezTo>
                <a:close/>
                <a:moveTo>
                  <a:pt x="22860" y="428625"/>
                </a:moveTo>
                <a:cubicBezTo>
                  <a:pt x="35485" y="428625"/>
                  <a:pt x="45720" y="438860"/>
                  <a:pt x="45720" y="451485"/>
                </a:cubicBezTo>
                <a:cubicBezTo>
                  <a:pt x="45720" y="464110"/>
                  <a:pt x="35485" y="474345"/>
                  <a:pt x="22860" y="474345"/>
                </a:cubicBezTo>
                <a:cubicBezTo>
                  <a:pt x="10235" y="474345"/>
                  <a:pt x="0" y="464110"/>
                  <a:pt x="0" y="451485"/>
                </a:cubicBezTo>
                <a:cubicBezTo>
                  <a:pt x="0" y="438860"/>
                  <a:pt x="10235" y="428625"/>
                  <a:pt x="22860" y="428625"/>
                </a:cubicBezTo>
                <a:close/>
                <a:moveTo>
                  <a:pt x="263367" y="285750"/>
                </a:moveTo>
                <a:cubicBezTo>
                  <a:pt x="275992" y="285750"/>
                  <a:pt x="286227" y="295985"/>
                  <a:pt x="286227" y="308610"/>
                </a:cubicBezTo>
                <a:cubicBezTo>
                  <a:pt x="286227" y="321235"/>
                  <a:pt x="275992" y="331470"/>
                  <a:pt x="263367" y="331470"/>
                </a:cubicBezTo>
                <a:cubicBezTo>
                  <a:pt x="250742" y="331470"/>
                  <a:pt x="240507" y="321235"/>
                  <a:pt x="240507" y="308610"/>
                </a:cubicBezTo>
                <a:cubicBezTo>
                  <a:pt x="240507" y="295985"/>
                  <a:pt x="250742" y="285750"/>
                  <a:pt x="263367" y="285750"/>
                </a:cubicBezTo>
                <a:close/>
                <a:moveTo>
                  <a:pt x="143114" y="285750"/>
                </a:moveTo>
                <a:cubicBezTo>
                  <a:pt x="155739" y="285750"/>
                  <a:pt x="165974" y="295985"/>
                  <a:pt x="165974" y="308610"/>
                </a:cubicBezTo>
                <a:cubicBezTo>
                  <a:pt x="165974" y="321235"/>
                  <a:pt x="155739" y="331470"/>
                  <a:pt x="143114" y="331470"/>
                </a:cubicBezTo>
                <a:cubicBezTo>
                  <a:pt x="130489" y="331470"/>
                  <a:pt x="120254" y="321235"/>
                  <a:pt x="120254" y="308610"/>
                </a:cubicBezTo>
                <a:cubicBezTo>
                  <a:pt x="120254" y="295985"/>
                  <a:pt x="130489" y="285750"/>
                  <a:pt x="143114" y="285750"/>
                </a:cubicBezTo>
                <a:close/>
                <a:moveTo>
                  <a:pt x="22860" y="285750"/>
                </a:moveTo>
                <a:cubicBezTo>
                  <a:pt x="35485" y="285750"/>
                  <a:pt x="45720" y="295985"/>
                  <a:pt x="45720" y="308610"/>
                </a:cubicBezTo>
                <a:cubicBezTo>
                  <a:pt x="45720" y="321235"/>
                  <a:pt x="35485" y="331470"/>
                  <a:pt x="22860" y="331470"/>
                </a:cubicBezTo>
                <a:cubicBezTo>
                  <a:pt x="10235" y="331470"/>
                  <a:pt x="0" y="321235"/>
                  <a:pt x="0" y="308610"/>
                </a:cubicBezTo>
                <a:cubicBezTo>
                  <a:pt x="0" y="295985"/>
                  <a:pt x="10235" y="285750"/>
                  <a:pt x="22860" y="285750"/>
                </a:cubicBezTo>
                <a:close/>
                <a:moveTo>
                  <a:pt x="263367" y="142875"/>
                </a:moveTo>
                <a:cubicBezTo>
                  <a:pt x="275992" y="142875"/>
                  <a:pt x="286227" y="153110"/>
                  <a:pt x="286227" y="165735"/>
                </a:cubicBezTo>
                <a:cubicBezTo>
                  <a:pt x="286227" y="178360"/>
                  <a:pt x="275992" y="188595"/>
                  <a:pt x="263367" y="188595"/>
                </a:cubicBezTo>
                <a:cubicBezTo>
                  <a:pt x="250742" y="188595"/>
                  <a:pt x="240507" y="178360"/>
                  <a:pt x="240507" y="165735"/>
                </a:cubicBezTo>
                <a:cubicBezTo>
                  <a:pt x="240507" y="153110"/>
                  <a:pt x="250742" y="142875"/>
                  <a:pt x="263367" y="142875"/>
                </a:cubicBezTo>
                <a:close/>
                <a:moveTo>
                  <a:pt x="143114" y="142875"/>
                </a:moveTo>
                <a:cubicBezTo>
                  <a:pt x="155739" y="142875"/>
                  <a:pt x="165974" y="153110"/>
                  <a:pt x="165974" y="165735"/>
                </a:cubicBezTo>
                <a:cubicBezTo>
                  <a:pt x="165974" y="178360"/>
                  <a:pt x="155739" y="188595"/>
                  <a:pt x="143114" y="188595"/>
                </a:cubicBezTo>
                <a:cubicBezTo>
                  <a:pt x="130489" y="188595"/>
                  <a:pt x="120254" y="178360"/>
                  <a:pt x="120254" y="165735"/>
                </a:cubicBezTo>
                <a:cubicBezTo>
                  <a:pt x="120254" y="153110"/>
                  <a:pt x="130489" y="142875"/>
                  <a:pt x="143114" y="142875"/>
                </a:cubicBezTo>
                <a:close/>
                <a:moveTo>
                  <a:pt x="22860" y="142875"/>
                </a:moveTo>
                <a:cubicBezTo>
                  <a:pt x="35485" y="142875"/>
                  <a:pt x="45720" y="153110"/>
                  <a:pt x="45720" y="165735"/>
                </a:cubicBezTo>
                <a:cubicBezTo>
                  <a:pt x="45720" y="178360"/>
                  <a:pt x="35485" y="188595"/>
                  <a:pt x="22860" y="188595"/>
                </a:cubicBezTo>
                <a:cubicBezTo>
                  <a:pt x="10235" y="188595"/>
                  <a:pt x="0" y="178360"/>
                  <a:pt x="0" y="165735"/>
                </a:cubicBezTo>
                <a:cubicBezTo>
                  <a:pt x="0" y="153110"/>
                  <a:pt x="10235" y="142875"/>
                  <a:pt x="22860" y="142875"/>
                </a:cubicBezTo>
                <a:close/>
                <a:moveTo>
                  <a:pt x="263367" y="0"/>
                </a:moveTo>
                <a:cubicBezTo>
                  <a:pt x="275992" y="0"/>
                  <a:pt x="286227" y="10235"/>
                  <a:pt x="286227" y="22860"/>
                </a:cubicBezTo>
                <a:cubicBezTo>
                  <a:pt x="286227" y="35485"/>
                  <a:pt x="275992" y="45720"/>
                  <a:pt x="263367" y="45720"/>
                </a:cubicBezTo>
                <a:cubicBezTo>
                  <a:pt x="250742" y="45720"/>
                  <a:pt x="240507" y="35485"/>
                  <a:pt x="240507" y="22860"/>
                </a:cubicBezTo>
                <a:cubicBezTo>
                  <a:pt x="240507" y="10235"/>
                  <a:pt x="250742" y="0"/>
                  <a:pt x="263367" y="0"/>
                </a:cubicBezTo>
                <a:close/>
                <a:moveTo>
                  <a:pt x="143114" y="0"/>
                </a:moveTo>
                <a:cubicBezTo>
                  <a:pt x="155739" y="0"/>
                  <a:pt x="165974" y="10235"/>
                  <a:pt x="165974" y="22860"/>
                </a:cubicBezTo>
                <a:cubicBezTo>
                  <a:pt x="165974" y="35485"/>
                  <a:pt x="155739" y="45720"/>
                  <a:pt x="143114" y="45720"/>
                </a:cubicBezTo>
                <a:cubicBezTo>
                  <a:pt x="130489" y="45720"/>
                  <a:pt x="120254" y="35485"/>
                  <a:pt x="120254" y="22860"/>
                </a:cubicBezTo>
                <a:cubicBezTo>
                  <a:pt x="120254" y="10235"/>
                  <a:pt x="130489" y="0"/>
                  <a:pt x="143114" y="0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缺角矩形 26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缺角矩形 28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缺角矩形 31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175020" y="5598387"/>
            <a:ext cx="876300" cy="83449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208211" y="3011728"/>
            <a:ext cx="876300" cy="83449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-470837" y="2478560"/>
            <a:ext cx="876300" cy="834492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289693" y="1232211"/>
            <a:ext cx="876300" cy="83449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337374" y="3450315"/>
            <a:ext cx="876300" cy="834492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4091"/>
          <a:stretch>
            <a:fillRect/>
          </a:stretch>
        </p:blipFill>
        <p:spPr>
          <a:xfrm>
            <a:off x="863906" y="1253711"/>
            <a:ext cx="2729977" cy="2138573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8" name="圆角矩形 17"/>
          <p:cNvSpPr/>
          <p:nvPr/>
        </p:nvSpPr>
        <p:spPr>
          <a:xfrm>
            <a:off x="253493" y="5928879"/>
            <a:ext cx="876300" cy="834492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8649913" y="2228651"/>
            <a:ext cx="2917503" cy="5958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单击此处输入你的正文，文字是您思想的提炼请尽量言简意赅的阐述观点</a:t>
            </a:r>
            <a:endParaRPr lang="id-ID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8315903" y="1773991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8653088" y="3660576"/>
            <a:ext cx="2914328" cy="56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ea typeface="+mn-lt"/>
              </a:rPr>
              <a:t>单击此处输入你的正文，文字是您思想的提炼请尽量言简意赅的阐述观点</a:t>
            </a: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8319078" y="3205916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8649913" y="5097682"/>
            <a:ext cx="2917503" cy="56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ea typeface="+mn-lt"/>
              </a:rPr>
              <a:t>单击此处输入你的正文，文字是您思想的提炼请尽量言简意赅的阐述观点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8315903" y="4643022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grpSp>
        <p:nvGrpSpPr>
          <p:cNvPr id="4" name="组合 3"/>
          <p:cNvGrpSpPr/>
          <p:nvPr/>
        </p:nvGrpSpPr>
        <p:grpSpPr>
          <a:xfrm rot="16200000">
            <a:off x="7928147" y="1777166"/>
            <a:ext cx="487680" cy="487680"/>
            <a:chOff x="4320540" y="4038600"/>
            <a:chExt cx="487680" cy="48768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4C2C18F-CC39-4AE0-BABD-11BBA347F9DD}"/>
                </a:ext>
              </a:extLst>
            </p:cNvPr>
            <p:cNvSpPr/>
            <p:nvPr/>
          </p:nvSpPr>
          <p:spPr>
            <a:xfrm>
              <a:off x="4320540" y="403860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箭头: V 形 61">
              <a:extLst>
                <a:ext uri="{FF2B5EF4-FFF2-40B4-BE49-F238E27FC236}">
                  <a16:creationId xmlns:a16="http://schemas.microsoft.com/office/drawing/2014/main" id="{538825CA-29F8-4E24-BBDE-529EBD0CE0A9}"/>
                </a:ext>
              </a:extLst>
            </p:cNvPr>
            <p:cNvSpPr/>
            <p:nvPr/>
          </p:nvSpPr>
          <p:spPr>
            <a:xfrm rot="5400000">
              <a:off x="4442460" y="416052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6200000">
            <a:off x="7928147" y="3191132"/>
            <a:ext cx="487680" cy="487680"/>
            <a:chOff x="4320540" y="4038600"/>
            <a:chExt cx="487680" cy="48768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4C2C18F-CC39-4AE0-BABD-11BBA347F9DD}"/>
                </a:ext>
              </a:extLst>
            </p:cNvPr>
            <p:cNvSpPr/>
            <p:nvPr/>
          </p:nvSpPr>
          <p:spPr>
            <a:xfrm>
              <a:off x="4320540" y="403860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箭头: V 形 61">
              <a:extLst>
                <a:ext uri="{FF2B5EF4-FFF2-40B4-BE49-F238E27FC236}">
                  <a16:creationId xmlns:a16="http://schemas.microsoft.com/office/drawing/2014/main" id="{538825CA-29F8-4E24-BBDE-529EBD0CE0A9}"/>
                </a:ext>
              </a:extLst>
            </p:cNvPr>
            <p:cNvSpPr/>
            <p:nvPr/>
          </p:nvSpPr>
          <p:spPr>
            <a:xfrm rot="5400000">
              <a:off x="4442460" y="416052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6200000">
            <a:off x="7928147" y="4639822"/>
            <a:ext cx="487680" cy="487680"/>
            <a:chOff x="4320540" y="4038600"/>
            <a:chExt cx="487680" cy="48768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4C2C18F-CC39-4AE0-BABD-11BBA347F9DD}"/>
                </a:ext>
              </a:extLst>
            </p:cNvPr>
            <p:cNvSpPr/>
            <p:nvPr/>
          </p:nvSpPr>
          <p:spPr>
            <a:xfrm>
              <a:off x="4320540" y="4038600"/>
              <a:ext cx="487680" cy="48768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箭头: V 形 61">
              <a:extLst>
                <a:ext uri="{FF2B5EF4-FFF2-40B4-BE49-F238E27FC236}">
                  <a16:creationId xmlns:a16="http://schemas.microsoft.com/office/drawing/2014/main" id="{538825CA-29F8-4E24-BBDE-529EBD0CE0A9}"/>
                </a:ext>
              </a:extLst>
            </p:cNvPr>
            <p:cNvSpPr/>
            <p:nvPr/>
          </p:nvSpPr>
          <p:spPr>
            <a:xfrm rot="5400000">
              <a:off x="4442460" y="4160520"/>
              <a:ext cx="243840" cy="2438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7510"/>
          <a:stretch/>
        </p:blipFill>
        <p:spPr>
          <a:xfrm>
            <a:off x="4118405" y="1517713"/>
            <a:ext cx="2437937" cy="2018775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/>
          <a:stretch/>
        </p:blipFill>
        <p:spPr>
          <a:xfrm>
            <a:off x="4264125" y="4056744"/>
            <a:ext cx="2641555" cy="1986544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/>
          <a:stretch/>
        </p:blipFill>
        <p:spPr>
          <a:xfrm>
            <a:off x="550743" y="3730185"/>
            <a:ext cx="3188038" cy="2414116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81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C7541DF6-2597-4844-ABC0-73DF7236B78C}"/>
              </a:ext>
            </a:extLst>
          </p:cNvPr>
          <p:cNvSpPr/>
          <p:nvPr/>
        </p:nvSpPr>
        <p:spPr>
          <a:xfrm>
            <a:off x="1368508" y="2130223"/>
            <a:ext cx="2597556" cy="2597554"/>
          </a:xfrm>
          <a:prstGeom prst="arc">
            <a:avLst>
              <a:gd name="adj1" fmla="val 14886971"/>
              <a:gd name="adj2" fmla="val 11840808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9C1F7BF-7FF3-4702-9C97-66E2F491730C}"/>
              </a:ext>
            </a:extLst>
          </p:cNvPr>
          <p:cNvSpPr/>
          <p:nvPr/>
        </p:nvSpPr>
        <p:spPr>
          <a:xfrm>
            <a:off x="1351024" y="2183008"/>
            <a:ext cx="804684" cy="804684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1214C152-1CAF-42CC-BBF1-BA75B81F6295}"/>
              </a:ext>
            </a:extLst>
          </p:cNvPr>
          <p:cNvSpPr/>
          <p:nvPr/>
        </p:nvSpPr>
        <p:spPr>
          <a:xfrm>
            <a:off x="1175078" y="1936793"/>
            <a:ext cx="2984416" cy="2984414"/>
          </a:xfrm>
          <a:prstGeom prst="arc">
            <a:avLst>
              <a:gd name="adj1" fmla="val 21595114"/>
              <a:gd name="adj2" fmla="val 5488631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668E6C6-7D8B-42DA-8446-F1E511B6E923}"/>
              </a:ext>
            </a:extLst>
          </p:cNvPr>
          <p:cNvCxnSpPr>
            <a:cxnSpLocks/>
          </p:cNvCxnSpPr>
          <p:nvPr/>
        </p:nvCxnSpPr>
        <p:spPr>
          <a:xfrm>
            <a:off x="4163158" y="3438525"/>
            <a:ext cx="52631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FA6B69D-EBCD-45DE-9D7E-21B68E641D1F}"/>
              </a:ext>
            </a:extLst>
          </p:cNvPr>
          <p:cNvCxnSpPr>
            <a:cxnSpLocks/>
          </p:cNvCxnSpPr>
          <p:nvPr/>
        </p:nvCxnSpPr>
        <p:spPr>
          <a:xfrm>
            <a:off x="2636044" y="4918640"/>
            <a:ext cx="0" cy="265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弧形 18">
            <a:extLst>
              <a:ext uri="{FF2B5EF4-FFF2-40B4-BE49-F238E27FC236}">
                <a16:creationId xmlns:a16="http://schemas.microsoft.com/office/drawing/2014/main" id="{853E786B-9EC1-45F4-B04D-4BA17A93B17A}"/>
              </a:ext>
            </a:extLst>
          </p:cNvPr>
          <p:cNvSpPr/>
          <p:nvPr/>
        </p:nvSpPr>
        <p:spPr>
          <a:xfrm>
            <a:off x="4711783" y="2130223"/>
            <a:ext cx="2597556" cy="2597554"/>
          </a:xfrm>
          <a:prstGeom prst="arc">
            <a:avLst>
              <a:gd name="adj1" fmla="val 14886971"/>
              <a:gd name="adj2" fmla="val 11840808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DB7C2AC-6D3D-4029-98E5-E96B75521177}"/>
              </a:ext>
            </a:extLst>
          </p:cNvPr>
          <p:cNvSpPr/>
          <p:nvPr/>
        </p:nvSpPr>
        <p:spPr>
          <a:xfrm>
            <a:off x="4694299" y="2183008"/>
            <a:ext cx="804684" cy="804684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6BB2C18A-743A-466E-82F9-6560571713C4}"/>
              </a:ext>
            </a:extLst>
          </p:cNvPr>
          <p:cNvSpPr/>
          <p:nvPr/>
        </p:nvSpPr>
        <p:spPr>
          <a:xfrm>
            <a:off x="4518353" y="1936793"/>
            <a:ext cx="2984416" cy="2984414"/>
          </a:xfrm>
          <a:prstGeom prst="arc">
            <a:avLst>
              <a:gd name="adj1" fmla="val 21595114"/>
              <a:gd name="adj2" fmla="val 5488631"/>
            </a:avLst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77707E5-F47A-4608-9E02-58E5881502A1}"/>
              </a:ext>
            </a:extLst>
          </p:cNvPr>
          <p:cNvCxnSpPr>
            <a:cxnSpLocks/>
          </p:cNvCxnSpPr>
          <p:nvPr/>
        </p:nvCxnSpPr>
        <p:spPr>
          <a:xfrm>
            <a:off x="7506433" y="3438525"/>
            <a:ext cx="52631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CC9FECB-0259-4D3A-A3CD-A38FAFDFAD5D}"/>
              </a:ext>
            </a:extLst>
          </p:cNvPr>
          <p:cNvCxnSpPr>
            <a:cxnSpLocks/>
          </p:cNvCxnSpPr>
          <p:nvPr/>
        </p:nvCxnSpPr>
        <p:spPr>
          <a:xfrm>
            <a:off x="5979319" y="4918640"/>
            <a:ext cx="0" cy="265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弧形 26">
            <a:extLst>
              <a:ext uri="{FF2B5EF4-FFF2-40B4-BE49-F238E27FC236}">
                <a16:creationId xmlns:a16="http://schemas.microsoft.com/office/drawing/2014/main" id="{609266C2-8A8A-40F7-8577-19D87D73E33D}"/>
              </a:ext>
            </a:extLst>
          </p:cNvPr>
          <p:cNvSpPr/>
          <p:nvPr/>
        </p:nvSpPr>
        <p:spPr>
          <a:xfrm>
            <a:off x="8064583" y="2130223"/>
            <a:ext cx="2597556" cy="2597554"/>
          </a:xfrm>
          <a:prstGeom prst="arc">
            <a:avLst>
              <a:gd name="adj1" fmla="val 14886971"/>
              <a:gd name="adj2" fmla="val 11840808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D0AFF24-3E76-482E-ADF8-C74E32693BA7}"/>
              </a:ext>
            </a:extLst>
          </p:cNvPr>
          <p:cNvSpPr/>
          <p:nvPr/>
        </p:nvSpPr>
        <p:spPr>
          <a:xfrm>
            <a:off x="8047099" y="2183008"/>
            <a:ext cx="804684" cy="804684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DC0B6062-E60C-4ABF-9B3A-9D44933EF26B}"/>
              </a:ext>
            </a:extLst>
          </p:cNvPr>
          <p:cNvSpPr/>
          <p:nvPr/>
        </p:nvSpPr>
        <p:spPr>
          <a:xfrm>
            <a:off x="7871153" y="1936793"/>
            <a:ext cx="2984416" cy="2984414"/>
          </a:xfrm>
          <a:prstGeom prst="arc">
            <a:avLst>
              <a:gd name="adj1" fmla="val 21595114"/>
              <a:gd name="adj2" fmla="val 5488631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EF6D405-D5BB-4996-B8FC-59BE44030849}"/>
              </a:ext>
            </a:extLst>
          </p:cNvPr>
          <p:cNvCxnSpPr>
            <a:cxnSpLocks/>
          </p:cNvCxnSpPr>
          <p:nvPr/>
        </p:nvCxnSpPr>
        <p:spPr>
          <a:xfrm>
            <a:off x="9332119" y="4918640"/>
            <a:ext cx="0" cy="265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1351024" y="5228884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4689475" y="5228884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43" name="文本框 42"/>
          <p:cNvSpPr txBox="1"/>
          <p:nvPr>
            <p:custDataLst>
              <p:tags r:id="rId10"/>
            </p:custDataLst>
          </p:nvPr>
        </p:nvSpPr>
        <p:spPr>
          <a:xfrm>
            <a:off x="8072914" y="5228884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请添加小标题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610374" y="3131291"/>
            <a:ext cx="2184400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003800" y="3131291"/>
            <a:ext cx="2184400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70185" y="3131291"/>
            <a:ext cx="2184400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ctr"/>
            <a:r>
              <a:rPr lang="zh-CN" altLang="en-US" dirty="0">
                <a:sym typeface="+mn-ea"/>
              </a:rPr>
              <a:t>单击此处输入你的正文，文字是您思想的提炼，为了最终演示发布的良好效果，</a:t>
            </a:r>
          </a:p>
        </p:txBody>
      </p:sp>
      <p:sp>
        <p:nvSpPr>
          <p:cNvPr id="48" name="文本框 47"/>
          <p:cNvSpPr txBox="1"/>
          <p:nvPr>
            <p:custDataLst>
              <p:tags r:id="rId11"/>
            </p:custDataLst>
          </p:nvPr>
        </p:nvSpPr>
        <p:spPr>
          <a:xfrm>
            <a:off x="1458214" y="2659152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2023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>
            <p:custDataLst>
              <p:tags r:id="rId12"/>
            </p:custDataLst>
          </p:nvPr>
        </p:nvSpPr>
        <p:spPr>
          <a:xfrm>
            <a:off x="4796665" y="2659152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2023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13"/>
            </p:custDataLst>
          </p:nvPr>
        </p:nvSpPr>
        <p:spPr>
          <a:xfrm>
            <a:off x="8180104" y="2659152"/>
            <a:ext cx="251841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73152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ea"/>
              </a:rPr>
              <a:t>2023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514911" y="2296088"/>
            <a:ext cx="501905" cy="573810"/>
            <a:chOff x="3036772" y="3286712"/>
            <a:chExt cx="286408" cy="327440"/>
          </a:xfrm>
          <a:solidFill>
            <a:schemeClr val="accent1"/>
          </a:solidFill>
        </p:grpSpPr>
        <p:sp>
          <p:nvSpPr>
            <p:cNvPr id="51" name="任意多边形: 形状 57">
              <a:extLst>
                <a:ext uri="{FF2B5EF4-FFF2-40B4-BE49-F238E27FC236}">
                  <a16:creationId xmlns:a16="http://schemas.microsoft.com/office/drawing/2014/main" id="{35688C4D-6D8B-47B1-957F-0AAC3EBBEA83}"/>
                </a:ext>
              </a:extLst>
            </p:cNvPr>
            <p:cNvSpPr/>
            <p:nvPr/>
          </p:nvSpPr>
          <p:spPr>
            <a:xfrm>
              <a:off x="3036772" y="3286712"/>
              <a:ext cx="286408" cy="327440"/>
            </a:xfrm>
            <a:custGeom>
              <a:avLst/>
              <a:gdLst>
                <a:gd name="connsiteX0" fmla="*/ 200593 w 400731"/>
                <a:gd name="connsiteY0" fmla="*/ -63 h 458141"/>
                <a:gd name="connsiteX1" fmla="*/ 200593 w 400731"/>
                <a:gd name="connsiteY1" fmla="*/ -63 h 458141"/>
                <a:gd name="connsiteX2" fmla="*/ 125190 w 400731"/>
                <a:gd name="connsiteY2" fmla="*/ 22544 h 458141"/>
                <a:gd name="connsiteX3" fmla="*/ 24560 w 400731"/>
                <a:gd name="connsiteY3" fmla="*/ 49080 h 458141"/>
                <a:gd name="connsiteX4" fmla="*/ 298 w 400731"/>
                <a:gd name="connsiteY4" fmla="*/ 91744 h 458141"/>
                <a:gd name="connsiteX5" fmla="*/ 15738 w 400731"/>
                <a:gd name="connsiteY5" fmla="*/ 256819 h 458141"/>
                <a:gd name="connsiteX6" fmla="*/ 198043 w 400731"/>
                <a:gd name="connsiteY6" fmla="*/ 458078 h 458141"/>
                <a:gd name="connsiteX7" fmla="*/ 198043 w 400731"/>
                <a:gd name="connsiteY7" fmla="*/ 458078 h 458141"/>
                <a:gd name="connsiteX8" fmla="*/ 384140 w 400731"/>
                <a:gd name="connsiteY8" fmla="*/ 257439 h 458141"/>
                <a:gd name="connsiteX9" fmla="*/ 400268 w 400731"/>
                <a:gd name="connsiteY9" fmla="*/ 88505 h 458141"/>
                <a:gd name="connsiteX10" fmla="*/ 375386 w 400731"/>
                <a:gd name="connsiteY10" fmla="*/ 45427 h 458141"/>
                <a:gd name="connsiteX11" fmla="*/ 271999 w 400731"/>
                <a:gd name="connsiteY11" fmla="*/ 20890 h 458141"/>
                <a:gd name="connsiteX12" fmla="*/ 200869 w 400731"/>
                <a:gd name="connsiteY12" fmla="*/ 212 h 458141"/>
                <a:gd name="connsiteX13" fmla="*/ 200869 w 400731"/>
                <a:gd name="connsiteY13" fmla="*/ 212 h 458141"/>
                <a:gd name="connsiteX14" fmla="*/ 258628 w 400731"/>
                <a:gd name="connsiteY14" fmla="*/ 52044 h 458141"/>
                <a:gd name="connsiteX15" fmla="*/ 338029 w 400731"/>
                <a:gd name="connsiteY15" fmla="*/ 72170 h 458141"/>
                <a:gd name="connsiteX16" fmla="*/ 363531 w 400731"/>
                <a:gd name="connsiteY16" fmla="*/ 78235 h 458141"/>
                <a:gd name="connsiteX17" fmla="*/ 364151 w 400731"/>
                <a:gd name="connsiteY17" fmla="*/ 84231 h 458141"/>
                <a:gd name="connsiteX18" fmla="*/ 364151 w 400731"/>
                <a:gd name="connsiteY18" fmla="*/ 86368 h 458141"/>
                <a:gd name="connsiteX19" fmla="*/ 348575 w 400731"/>
                <a:gd name="connsiteY19" fmla="*/ 251787 h 458141"/>
                <a:gd name="connsiteX20" fmla="*/ 259455 w 400731"/>
                <a:gd name="connsiteY20" fmla="*/ 375093 h 458141"/>
                <a:gd name="connsiteX21" fmla="*/ 198250 w 400731"/>
                <a:gd name="connsiteY21" fmla="*/ 418929 h 458141"/>
                <a:gd name="connsiteX22" fmla="*/ 138148 w 400731"/>
                <a:gd name="connsiteY22" fmla="*/ 374542 h 458141"/>
                <a:gd name="connsiteX23" fmla="*/ 50269 w 400731"/>
                <a:gd name="connsiteY23" fmla="*/ 251098 h 458141"/>
                <a:gd name="connsiteX24" fmla="*/ 35243 w 400731"/>
                <a:gd name="connsiteY24" fmla="*/ 89056 h 458141"/>
                <a:gd name="connsiteX25" fmla="*/ 35243 w 400731"/>
                <a:gd name="connsiteY25" fmla="*/ 86989 h 458141"/>
                <a:gd name="connsiteX26" fmla="*/ 35657 w 400731"/>
                <a:gd name="connsiteY26" fmla="*/ 80096 h 458141"/>
                <a:gd name="connsiteX27" fmla="*/ 60538 w 400731"/>
                <a:gd name="connsiteY27" fmla="*/ 74444 h 458141"/>
                <a:gd name="connsiteX28" fmla="*/ 138148 w 400731"/>
                <a:gd name="connsiteY28" fmla="*/ 53284 h 458141"/>
                <a:gd name="connsiteX29" fmla="*/ 200180 w 400731"/>
                <a:gd name="connsiteY29" fmla="*/ 33641 h 458141"/>
                <a:gd name="connsiteX30" fmla="*/ 258628 w 400731"/>
                <a:gd name="connsiteY30" fmla="*/ 52044 h 45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731" h="458141">
                  <a:moveTo>
                    <a:pt x="200593" y="-63"/>
                  </a:moveTo>
                  <a:lnTo>
                    <a:pt x="200593" y="-63"/>
                  </a:lnTo>
                  <a:cubicBezTo>
                    <a:pt x="174749" y="4865"/>
                    <a:pt x="149481" y="12439"/>
                    <a:pt x="125190" y="22544"/>
                  </a:cubicBezTo>
                  <a:cubicBezTo>
                    <a:pt x="89211" y="36329"/>
                    <a:pt x="53991" y="41498"/>
                    <a:pt x="24560" y="49080"/>
                  </a:cubicBezTo>
                  <a:cubicBezTo>
                    <a:pt x="-4871" y="56662"/>
                    <a:pt x="298" y="91744"/>
                    <a:pt x="298" y="91744"/>
                  </a:cubicBezTo>
                  <a:cubicBezTo>
                    <a:pt x="298" y="91744"/>
                    <a:pt x="11257" y="233453"/>
                    <a:pt x="15738" y="256819"/>
                  </a:cubicBezTo>
                  <a:cubicBezTo>
                    <a:pt x="37035" y="368408"/>
                    <a:pt x="198043" y="458078"/>
                    <a:pt x="198043" y="458078"/>
                  </a:cubicBezTo>
                  <a:lnTo>
                    <a:pt x="198043" y="458078"/>
                  </a:lnTo>
                  <a:cubicBezTo>
                    <a:pt x="198043" y="458078"/>
                    <a:pt x="362084" y="371096"/>
                    <a:pt x="384140" y="257439"/>
                  </a:cubicBezTo>
                  <a:cubicBezTo>
                    <a:pt x="388827" y="233591"/>
                    <a:pt x="400268" y="88505"/>
                    <a:pt x="400268" y="88505"/>
                  </a:cubicBezTo>
                  <a:cubicBezTo>
                    <a:pt x="400268" y="88505"/>
                    <a:pt x="405920" y="52457"/>
                    <a:pt x="375386" y="45427"/>
                  </a:cubicBezTo>
                  <a:cubicBezTo>
                    <a:pt x="344853" y="38397"/>
                    <a:pt x="308529" y="33985"/>
                    <a:pt x="271999" y="20890"/>
                  </a:cubicBezTo>
                  <a:cubicBezTo>
                    <a:pt x="235469" y="7794"/>
                    <a:pt x="211690" y="764"/>
                    <a:pt x="200869" y="212"/>
                  </a:cubicBezTo>
                  <a:lnTo>
                    <a:pt x="200869" y="212"/>
                  </a:lnTo>
                  <a:close/>
                  <a:moveTo>
                    <a:pt x="258628" y="52044"/>
                  </a:moveTo>
                  <a:cubicBezTo>
                    <a:pt x="284523" y="60825"/>
                    <a:pt x="311073" y="67558"/>
                    <a:pt x="338029" y="72170"/>
                  </a:cubicBezTo>
                  <a:cubicBezTo>
                    <a:pt x="338029" y="72170"/>
                    <a:pt x="359740" y="77477"/>
                    <a:pt x="363531" y="78235"/>
                  </a:cubicBezTo>
                  <a:cubicBezTo>
                    <a:pt x="363531" y="78235"/>
                    <a:pt x="364427" y="78235"/>
                    <a:pt x="364151" y="84231"/>
                  </a:cubicBezTo>
                  <a:cubicBezTo>
                    <a:pt x="364151" y="85127"/>
                    <a:pt x="364151" y="85265"/>
                    <a:pt x="364151" y="86368"/>
                  </a:cubicBezTo>
                  <a:cubicBezTo>
                    <a:pt x="359809" y="141508"/>
                    <a:pt x="351676" y="235383"/>
                    <a:pt x="348575" y="251787"/>
                  </a:cubicBezTo>
                  <a:cubicBezTo>
                    <a:pt x="339063" y="300724"/>
                    <a:pt x="294744" y="345938"/>
                    <a:pt x="259455" y="375093"/>
                  </a:cubicBezTo>
                  <a:cubicBezTo>
                    <a:pt x="240055" y="391056"/>
                    <a:pt x="219608" y="405703"/>
                    <a:pt x="198250" y="418929"/>
                  </a:cubicBezTo>
                  <a:cubicBezTo>
                    <a:pt x="177286" y="405434"/>
                    <a:pt x="157210" y="390608"/>
                    <a:pt x="138148" y="374542"/>
                  </a:cubicBezTo>
                  <a:cubicBezTo>
                    <a:pt x="103134" y="344904"/>
                    <a:pt x="59574" y="299552"/>
                    <a:pt x="50269" y="251098"/>
                  </a:cubicBezTo>
                  <a:cubicBezTo>
                    <a:pt x="47236" y="235245"/>
                    <a:pt x="39448" y="143300"/>
                    <a:pt x="35243" y="89056"/>
                  </a:cubicBezTo>
                  <a:cubicBezTo>
                    <a:pt x="35284" y="88367"/>
                    <a:pt x="35284" y="87678"/>
                    <a:pt x="35243" y="86989"/>
                  </a:cubicBezTo>
                  <a:cubicBezTo>
                    <a:pt x="35038" y="84687"/>
                    <a:pt x="35177" y="82364"/>
                    <a:pt x="35657" y="80096"/>
                  </a:cubicBezTo>
                  <a:cubicBezTo>
                    <a:pt x="43307" y="78166"/>
                    <a:pt x="51716" y="76305"/>
                    <a:pt x="60538" y="74444"/>
                  </a:cubicBezTo>
                  <a:cubicBezTo>
                    <a:pt x="86919" y="69420"/>
                    <a:pt x="112867" y="62341"/>
                    <a:pt x="138148" y="53284"/>
                  </a:cubicBezTo>
                  <a:cubicBezTo>
                    <a:pt x="158303" y="45192"/>
                    <a:pt x="179039" y="38624"/>
                    <a:pt x="200180" y="33641"/>
                  </a:cubicBezTo>
                  <a:cubicBezTo>
                    <a:pt x="220051" y="38465"/>
                    <a:pt x="239578" y="44614"/>
                    <a:pt x="258628" y="5204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8">
              <a:extLst>
                <a:ext uri="{FF2B5EF4-FFF2-40B4-BE49-F238E27FC236}">
                  <a16:creationId xmlns:a16="http://schemas.microsoft.com/office/drawing/2014/main" id="{96D3BDEF-15C7-43E8-9A0A-02C63D0E20BD}"/>
                </a:ext>
              </a:extLst>
            </p:cNvPr>
            <p:cNvSpPr/>
            <p:nvPr/>
          </p:nvSpPr>
          <p:spPr>
            <a:xfrm>
              <a:off x="3073402" y="3319668"/>
              <a:ext cx="211913" cy="256849"/>
            </a:xfrm>
            <a:custGeom>
              <a:avLst/>
              <a:gdLst>
                <a:gd name="connsiteX0" fmla="*/ 148928 w 296500"/>
                <a:gd name="connsiteY0" fmla="*/ -63 h 359373"/>
                <a:gd name="connsiteX1" fmla="*/ 148928 w 296500"/>
                <a:gd name="connsiteY1" fmla="*/ -63 h 359373"/>
                <a:gd name="connsiteX2" fmla="*/ 93099 w 296500"/>
                <a:gd name="connsiteY2" fmla="*/ 17512 h 359373"/>
                <a:gd name="connsiteX3" fmla="*/ 18384 w 296500"/>
                <a:gd name="connsiteY3" fmla="*/ 38190 h 359373"/>
                <a:gd name="connsiteX4" fmla="*/ 188 w 296500"/>
                <a:gd name="connsiteY4" fmla="*/ 71825 h 359373"/>
                <a:gd name="connsiteX5" fmla="*/ 11630 w 296500"/>
                <a:gd name="connsiteY5" fmla="*/ 201679 h 359373"/>
                <a:gd name="connsiteX6" fmla="*/ 146860 w 296500"/>
                <a:gd name="connsiteY6" fmla="*/ 359310 h 359373"/>
                <a:gd name="connsiteX7" fmla="*/ 146860 w 296500"/>
                <a:gd name="connsiteY7" fmla="*/ 359310 h 359373"/>
                <a:gd name="connsiteX8" fmla="*/ 284296 w 296500"/>
                <a:gd name="connsiteY8" fmla="*/ 201955 h 359373"/>
                <a:gd name="connsiteX9" fmla="*/ 296151 w 296500"/>
                <a:gd name="connsiteY9" fmla="*/ 69895 h 359373"/>
                <a:gd name="connsiteX10" fmla="*/ 277817 w 296500"/>
                <a:gd name="connsiteY10" fmla="*/ 36191 h 359373"/>
                <a:gd name="connsiteX11" fmla="*/ 201448 w 296500"/>
                <a:gd name="connsiteY11" fmla="*/ 16754 h 359373"/>
                <a:gd name="connsiteX12" fmla="*/ 148928 w 296500"/>
                <a:gd name="connsiteY12" fmla="*/ 212 h 359373"/>
                <a:gd name="connsiteX13" fmla="*/ 148928 w 296500"/>
                <a:gd name="connsiteY13" fmla="*/ 212 h 35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500" h="359373">
                  <a:moveTo>
                    <a:pt x="148928" y="-63"/>
                  </a:moveTo>
                  <a:lnTo>
                    <a:pt x="148928" y="-63"/>
                  </a:lnTo>
                  <a:cubicBezTo>
                    <a:pt x="129744" y="3783"/>
                    <a:pt x="111027" y="9675"/>
                    <a:pt x="93099" y="17512"/>
                  </a:cubicBezTo>
                  <a:cubicBezTo>
                    <a:pt x="66425" y="28334"/>
                    <a:pt x="40302" y="32193"/>
                    <a:pt x="18384" y="38190"/>
                  </a:cubicBezTo>
                  <a:cubicBezTo>
                    <a:pt x="-3534" y="44186"/>
                    <a:pt x="188" y="71825"/>
                    <a:pt x="188" y="71825"/>
                  </a:cubicBezTo>
                  <a:cubicBezTo>
                    <a:pt x="188" y="71825"/>
                    <a:pt x="8321" y="183276"/>
                    <a:pt x="11630" y="201679"/>
                  </a:cubicBezTo>
                  <a:cubicBezTo>
                    <a:pt x="27482" y="289351"/>
                    <a:pt x="146860" y="359310"/>
                    <a:pt x="146860" y="359310"/>
                  </a:cubicBezTo>
                  <a:lnTo>
                    <a:pt x="146860" y="359310"/>
                  </a:lnTo>
                  <a:cubicBezTo>
                    <a:pt x="146860" y="359310"/>
                    <a:pt x="267960" y="290868"/>
                    <a:pt x="284296" y="201955"/>
                  </a:cubicBezTo>
                  <a:cubicBezTo>
                    <a:pt x="287742" y="183276"/>
                    <a:pt x="296151" y="69895"/>
                    <a:pt x="296151" y="69895"/>
                  </a:cubicBezTo>
                  <a:cubicBezTo>
                    <a:pt x="296151" y="69895"/>
                    <a:pt x="300286" y="41774"/>
                    <a:pt x="277817" y="36191"/>
                  </a:cubicBezTo>
                  <a:cubicBezTo>
                    <a:pt x="255347" y="30608"/>
                    <a:pt x="228604" y="27093"/>
                    <a:pt x="201448" y="16754"/>
                  </a:cubicBezTo>
                  <a:cubicBezTo>
                    <a:pt x="174292" y="6416"/>
                    <a:pt x="156923" y="833"/>
                    <a:pt x="148928" y="212"/>
                  </a:cubicBezTo>
                  <a:lnTo>
                    <a:pt x="148928" y="21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63441" y="2342914"/>
            <a:ext cx="483487" cy="508289"/>
            <a:chOff x="7557843" y="3305481"/>
            <a:chExt cx="275898" cy="290051"/>
          </a:xfrm>
          <a:solidFill>
            <a:schemeClr val="accent1"/>
          </a:solidFill>
        </p:grpSpPr>
        <p:sp>
          <p:nvSpPr>
            <p:cNvPr id="54" name="任意多边形: 形状 59">
              <a:extLst>
                <a:ext uri="{FF2B5EF4-FFF2-40B4-BE49-F238E27FC236}">
                  <a16:creationId xmlns:a16="http://schemas.microsoft.com/office/drawing/2014/main" id="{F2AB4F62-D5C0-4923-8CAC-1A5D6DC1B857}"/>
                </a:ext>
              </a:extLst>
            </p:cNvPr>
            <p:cNvSpPr/>
            <p:nvPr/>
          </p:nvSpPr>
          <p:spPr>
            <a:xfrm>
              <a:off x="7557843" y="3305481"/>
              <a:ext cx="275898" cy="290051"/>
            </a:xfrm>
            <a:custGeom>
              <a:avLst/>
              <a:gdLst>
                <a:gd name="connsiteX0" fmla="*/ 18 w 386025"/>
                <a:gd name="connsiteY0" fmla="*/ 373577 h 405828"/>
                <a:gd name="connsiteX1" fmla="*/ 32206 w 386025"/>
                <a:gd name="connsiteY1" fmla="*/ 405765 h 405828"/>
                <a:gd name="connsiteX2" fmla="*/ 353740 w 386025"/>
                <a:gd name="connsiteY2" fmla="*/ 405765 h 405828"/>
                <a:gd name="connsiteX3" fmla="*/ 385927 w 386025"/>
                <a:gd name="connsiteY3" fmla="*/ 373577 h 405828"/>
                <a:gd name="connsiteX4" fmla="*/ 385927 w 386025"/>
                <a:gd name="connsiteY4" fmla="*/ 77821 h 405828"/>
                <a:gd name="connsiteX5" fmla="*/ 379724 w 386025"/>
                <a:gd name="connsiteY5" fmla="*/ 60590 h 405828"/>
                <a:gd name="connsiteX6" fmla="*/ 328582 w 386025"/>
                <a:gd name="connsiteY6" fmla="*/ 9517 h 405828"/>
                <a:gd name="connsiteX7" fmla="*/ 303907 w 386025"/>
                <a:gd name="connsiteY7" fmla="*/ -63 h 405828"/>
                <a:gd name="connsiteX8" fmla="*/ 32137 w 386025"/>
                <a:gd name="connsiteY8" fmla="*/ -63 h 405828"/>
                <a:gd name="connsiteX9" fmla="*/ -51 w 386025"/>
                <a:gd name="connsiteY9" fmla="*/ 32124 h 405828"/>
                <a:gd name="connsiteX10" fmla="*/ 287641 w 386025"/>
                <a:gd name="connsiteY10" fmla="*/ 19649 h 405828"/>
                <a:gd name="connsiteX11" fmla="*/ 287641 w 386025"/>
                <a:gd name="connsiteY11" fmla="*/ 129928 h 405828"/>
                <a:gd name="connsiteX12" fmla="*/ 268273 w 386025"/>
                <a:gd name="connsiteY12" fmla="*/ 148676 h 405828"/>
                <a:gd name="connsiteX13" fmla="*/ 128632 w 386025"/>
                <a:gd name="connsiteY13" fmla="*/ 148676 h 405828"/>
                <a:gd name="connsiteX14" fmla="*/ 110091 w 386025"/>
                <a:gd name="connsiteY14" fmla="*/ 129997 h 405828"/>
                <a:gd name="connsiteX15" fmla="*/ 110091 w 386025"/>
                <a:gd name="connsiteY15" fmla="*/ 19787 h 40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025" h="405828">
                  <a:moveTo>
                    <a:pt x="18" y="373577"/>
                  </a:moveTo>
                  <a:cubicBezTo>
                    <a:pt x="18" y="391353"/>
                    <a:pt x="14430" y="405765"/>
                    <a:pt x="32206" y="405765"/>
                  </a:cubicBezTo>
                  <a:lnTo>
                    <a:pt x="353740" y="405765"/>
                  </a:lnTo>
                  <a:cubicBezTo>
                    <a:pt x="371522" y="405730"/>
                    <a:pt x="385858" y="391339"/>
                    <a:pt x="385927" y="373577"/>
                  </a:cubicBezTo>
                  <a:cubicBezTo>
                    <a:pt x="385927" y="373577"/>
                    <a:pt x="385927" y="82164"/>
                    <a:pt x="385927" y="77821"/>
                  </a:cubicBezTo>
                  <a:cubicBezTo>
                    <a:pt x="386341" y="71467"/>
                    <a:pt x="384066" y="65229"/>
                    <a:pt x="379724" y="60590"/>
                  </a:cubicBezTo>
                  <a:lnTo>
                    <a:pt x="328582" y="9517"/>
                  </a:lnTo>
                  <a:cubicBezTo>
                    <a:pt x="321758" y="3541"/>
                    <a:pt x="313005" y="150"/>
                    <a:pt x="303907" y="-63"/>
                  </a:cubicBezTo>
                  <a:lnTo>
                    <a:pt x="32137" y="-63"/>
                  </a:lnTo>
                  <a:cubicBezTo>
                    <a:pt x="14361" y="-63"/>
                    <a:pt x="-51" y="14349"/>
                    <a:pt x="-51" y="32124"/>
                  </a:cubicBezTo>
                  <a:close/>
                  <a:moveTo>
                    <a:pt x="287641" y="19649"/>
                  </a:moveTo>
                  <a:lnTo>
                    <a:pt x="287641" y="129928"/>
                  </a:lnTo>
                  <a:cubicBezTo>
                    <a:pt x="286676" y="140102"/>
                    <a:pt x="278474" y="148070"/>
                    <a:pt x="268273" y="148676"/>
                  </a:cubicBezTo>
                  <a:lnTo>
                    <a:pt x="128632" y="148676"/>
                  </a:lnTo>
                  <a:cubicBezTo>
                    <a:pt x="118562" y="148152"/>
                    <a:pt x="110539" y="140067"/>
                    <a:pt x="110091" y="129997"/>
                  </a:cubicBezTo>
                  <a:lnTo>
                    <a:pt x="110091" y="1978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60">
              <a:extLst>
                <a:ext uri="{FF2B5EF4-FFF2-40B4-BE49-F238E27FC236}">
                  <a16:creationId xmlns:a16="http://schemas.microsoft.com/office/drawing/2014/main" id="{ADCCEC96-6B9A-4E25-9836-2143D311EC51}"/>
                </a:ext>
              </a:extLst>
            </p:cNvPr>
            <p:cNvSpPr/>
            <p:nvPr/>
          </p:nvSpPr>
          <p:spPr>
            <a:xfrm>
              <a:off x="7707647" y="3331639"/>
              <a:ext cx="41576" cy="67882"/>
            </a:xfrm>
            <a:custGeom>
              <a:avLst/>
              <a:gdLst>
                <a:gd name="connsiteX0" fmla="*/ 10908 w 58172"/>
                <a:gd name="connsiteY0" fmla="*/ 94915 h 94978"/>
                <a:gd name="connsiteX1" fmla="*/ 47300 w 58172"/>
                <a:gd name="connsiteY1" fmla="*/ 94915 h 94978"/>
                <a:gd name="connsiteX2" fmla="*/ 58121 w 58172"/>
                <a:gd name="connsiteY2" fmla="*/ 84094 h 94978"/>
                <a:gd name="connsiteX3" fmla="*/ 58121 w 58172"/>
                <a:gd name="connsiteY3" fmla="*/ 10827 h 94978"/>
                <a:gd name="connsiteX4" fmla="*/ 47300 w 58172"/>
                <a:gd name="connsiteY4" fmla="*/ -63 h 94978"/>
                <a:gd name="connsiteX5" fmla="*/ 10839 w 58172"/>
                <a:gd name="connsiteY5" fmla="*/ -63 h 94978"/>
                <a:gd name="connsiteX6" fmla="*/ -51 w 58172"/>
                <a:gd name="connsiteY6" fmla="*/ 10827 h 94978"/>
                <a:gd name="connsiteX7" fmla="*/ -51 w 58172"/>
                <a:gd name="connsiteY7" fmla="*/ 84025 h 94978"/>
                <a:gd name="connsiteX8" fmla="*/ 10839 w 58172"/>
                <a:gd name="connsiteY8" fmla="*/ 94915 h 94978"/>
                <a:gd name="connsiteX9" fmla="*/ 10908 w 58172"/>
                <a:gd name="connsiteY9" fmla="*/ 94915 h 9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72" h="94978">
                  <a:moveTo>
                    <a:pt x="10908" y="94915"/>
                  </a:moveTo>
                  <a:lnTo>
                    <a:pt x="47300" y="94915"/>
                  </a:lnTo>
                  <a:cubicBezTo>
                    <a:pt x="53297" y="94915"/>
                    <a:pt x="58121" y="90070"/>
                    <a:pt x="58121" y="84094"/>
                  </a:cubicBezTo>
                  <a:lnTo>
                    <a:pt x="58121" y="10827"/>
                  </a:lnTo>
                  <a:cubicBezTo>
                    <a:pt x="58121" y="4837"/>
                    <a:pt x="53297" y="-29"/>
                    <a:pt x="47300" y="-63"/>
                  </a:cubicBezTo>
                  <a:lnTo>
                    <a:pt x="10839" y="-63"/>
                  </a:lnTo>
                  <a:cubicBezTo>
                    <a:pt x="4843" y="-63"/>
                    <a:pt x="-51" y="4809"/>
                    <a:pt x="-51" y="10827"/>
                  </a:cubicBezTo>
                  <a:lnTo>
                    <a:pt x="-51" y="84025"/>
                  </a:lnTo>
                  <a:cubicBezTo>
                    <a:pt x="-51" y="90042"/>
                    <a:pt x="4843" y="94915"/>
                    <a:pt x="10839" y="94915"/>
                  </a:cubicBezTo>
                  <a:cubicBezTo>
                    <a:pt x="10839" y="94915"/>
                    <a:pt x="10908" y="94915"/>
                    <a:pt x="10908" y="9491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61">
              <a:extLst>
                <a:ext uri="{FF2B5EF4-FFF2-40B4-BE49-F238E27FC236}">
                  <a16:creationId xmlns:a16="http://schemas.microsoft.com/office/drawing/2014/main" id="{D2A5683D-CF35-4628-85C2-E4D3380E8EEE}"/>
                </a:ext>
              </a:extLst>
            </p:cNvPr>
            <p:cNvSpPr/>
            <p:nvPr/>
          </p:nvSpPr>
          <p:spPr>
            <a:xfrm>
              <a:off x="7596414" y="3447452"/>
              <a:ext cx="198819" cy="124533"/>
            </a:xfrm>
            <a:custGeom>
              <a:avLst/>
              <a:gdLst>
                <a:gd name="connsiteX0" fmla="*/ 277784 w 278180"/>
                <a:gd name="connsiteY0" fmla="*/ 174178 h 174241"/>
                <a:gd name="connsiteX1" fmla="*/ -51 w 278180"/>
                <a:gd name="connsiteY1" fmla="*/ 174178 h 174241"/>
                <a:gd name="connsiteX2" fmla="*/ -51 w 278180"/>
                <a:gd name="connsiteY2" fmla="*/ 20614 h 174241"/>
                <a:gd name="connsiteX3" fmla="*/ 20006 w 278180"/>
                <a:gd name="connsiteY3" fmla="*/ -63 h 174241"/>
                <a:gd name="connsiteX4" fmla="*/ 258072 w 278180"/>
                <a:gd name="connsiteY4" fmla="*/ -63 h 174241"/>
                <a:gd name="connsiteX5" fmla="*/ 278129 w 278180"/>
                <a:gd name="connsiteY5" fmla="*/ 20614 h 17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80" h="174241">
                  <a:moveTo>
                    <a:pt x="277784" y="174178"/>
                  </a:moveTo>
                  <a:lnTo>
                    <a:pt x="-51" y="174178"/>
                  </a:lnTo>
                  <a:lnTo>
                    <a:pt x="-51" y="20614"/>
                  </a:lnTo>
                  <a:cubicBezTo>
                    <a:pt x="-58" y="9434"/>
                    <a:pt x="8827" y="274"/>
                    <a:pt x="20006" y="-63"/>
                  </a:cubicBezTo>
                  <a:lnTo>
                    <a:pt x="258072" y="-63"/>
                  </a:lnTo>
                  <a:cubicBezTo>
                    <a:pt x="269238" y="274"/>
                    <a:pt x="278129" y="9434"/>
                    <a:pt x="278129" y="2061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7" name="任意多边形: 形状 62">
            <a:extLst>
              <a:ext uri="{FF2B5EF4-FFF2-40B4-BE49-F238E27FC236}">
                <a16:creationId xmlns:a16="http://schemas.microsoft.com/office/drawing/2014/main" id="{897B4830-231A-448E-8A9E-8143BE183F71}"/>
              </a:ext>
            </a:extLst>
          </p:cNvPr>
          <p:cNvSpPr/>
          <p:nvPr/>
        </p:nvSpPr>
        <p:spPr>
          <a:xfrm>
            <a:off x="8145627" y="2287585"/>
            <a:ext cx="610905" cy="535434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accent1"/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4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5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6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12" name="任意多边形: 形状 1">
            <a:extLst>
              <a:ext uri="{FF2B5EF4-FFF2-40B4-BE49-F238E27FC236}">
                <a16:creationId xmlns:a16="http://schemas.microsoft.com/office/drawing/2014/main" id="{27006D07-23C0-418D-8340-AA27CE053417}"/>
              </a:ext>
            </a:extLst>
          </p:cNvPr>
          <p:cNvSpPr/>
          <p:nvPr/>
        </p:nvSpPr>
        <p:spPr>
          <a:xfrm>
            <a:off x="0" y="2133702"/>
            <a:ext cx="12192000" cy="1505372"/>
          </a:xfrm>
          <a:custGeom>
            <a:avLst/>
            <a:gdLst>
              <a:gd name="connsiteX0" fmla="*/ 0 w 12973050"/>
              <a:gd name="connsiteY0" fmla="*/ 152298 h 1505372"/>
              <a:gd name="connsiteX1" fmla="*/ 2390775 w 12973050"/>
              <a:gd name="connsiteY1" fmla="*/ 1504848 h 1505372"/>
              <a:gd name="connsiteX2" fmla="*/ 8763000 w 12973050"/>
              <a:gd name="connsiteY2" fmla="*/ 18948 h 1505372"/>
              <a:gd name="connsiteX3" fmla="*/ 12973050 w 12973050"/>
              <a:gd name="connsiteY3" fmla="*/ 799998 h 150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3050" h="1505372">
                <a:moveTo>
                  <a:pt x="0" y="152298"/>
                </a:moveTo>
                <a:cubicBezTo>
                  <a:pt x="465137" y="839685"/>
                  <a:pt x="930275" y="1527073"/>
                  <a:pt x="2390775" y="1504848"/>
                </a:cubicBezTo>
                <a:cubicBezTo>
                  <a:pt x="3851275" y="1482623"/>
                  <a:pt x="6999287" y="136423"/>
                  <a:pt x="8763000" y="18948"/>
                </a:cubicBezTo>
                <a:cubicBezTo>
                  <a:pt x="10526713" y="-98527"/>
                  <a:pt x="11749881" y="350735"/>
                  <a:pt x="12973050" y="799998"/>
                </a:cubicBezTo>
              </a:path>
            </a:pathLst>
          </a:custGeom>
          <a:solidFill>
            <a:schemeClr val="accent1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6476FF8-2017-486A-A5B7-976EABE46B37}"/>
              </a:ext>
            </a:extLst>
          </p:cNvPr>
          <p:cNvGrpSpPr/>
          <p:nvPr/>
        </p:nvGrpSpPr>
        <p:grpSpPr>
          <a:xfrm>
            <a:off x="1081087" y="3510756"/>
            <a:ext cx="1152525" cy="1339373"/>
            <a:chOff x="1081087" y="3510756"/>
            <a:chExt cx="1152525" cy="1339373"/>
          </a:xfrm>
          <a:solidFill>
            <a:schemeClr val="bg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4CCECF1-67F8-4FB3-AD36-4E768BADFDF8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44B97F5-36EF-48F0-9931-D2D54ED380A1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44C7C60-CA92-4903-AB06-39902EDD22D5}"/>
                </a:ext>
              </a:extLst>
            </p:cNvPr>
            <p:cNvSpPr txBox="1"/>
            <p:nvPr/>
          </p:nvSpPr>
          <p:spPr>
            <a:xfrm>
              <a:off x="1311101" y="4030636"/>
              <a:ext cx="692497" cy="553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请输入</a:t>
              </a:r>
              <a:endParaRPr lang="en-US" altLang="zh-CN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小标题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0A8D0E-0A55-40A0-B3E0-9D603BCA1090}"/>
              </a:ext>
            </a:extLst>
          </p:cNvPr>
          <p:cNvGrpSpPr/>
          <p:nvPr/>
        </p:nvGrpSpPr>
        <p:grpSpPr>
          <a:xfrm>
            <a:off x="3278060" y="3242786"/>
            <a:ext cx="1152525" cy="1339373"/>
            <a:chOff x="1081087" y="3510756"/>
            <a:chExt cx="1152525" cy="1339373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9C40A09-B14A-472D-A1CE-0A6165468685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C6EF429-3831-457C-9EB6-359DB8A0E61A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434DAC-A6ED-4385-A28B-1945766C55D6}"/>
              </a:ext>
            </a:extLst>
          </p:cNvPr>
          <p:cNvGrpSpPr/>
          <p:nvPr/>
        </p:nvGrpSpPr>
        <p:grpSpPr>
          <a:xfrm>
            <a:off x="5475033" y="2566130"/>
            <a:ext cx="1152525" cy="1339373"/>
            <a:chOff x="1081087" y="3510756"/>
            <a:chExt cx="1152525" cy="1339373"/>
          </a:xfrm>
          <a:solidFill>
            <a:schemeClr val="bg1"/>
          </a:solidFill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398A877-7FB0-4E3A-B972-CDBAF0CEB4F4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B688614-F11D-4074-B925-8CA0755B4361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F8F147E-8A2F-4A5D-8D2A-7945099DF5C9}"/>
              </a:ext>
            </a:extLst>
          </p:cNvPr>
          <p:cNvGrpSpPr/>
          <p:nvPr/>
        </p:nvGrpSpPr>
        <p:grpSpPr>
          <a:xfrm>
            <a:off x="7672006" y="2063210"/>
            <a:ext cx="1152525" cy="1339373"/>
            <a:chOff x="1081087" y="3510756"/>
            <a:chExt cx="1152525" cy="1339373"/>
          </a:xfrm>
          <a:solidFill>
            <a:schemeClr val="bg1"/>
          </a:solidFill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5999005-B09F-4A6D-AEE2-1D3196715FF0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1042E34-1A20-4146-8275-AA2FA8432262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8163952-16F7-4B0B-A76A-4F9D5A011ECC}"/>
              </a:ext>
            </a:extLst>
          </p:cNvPr>
          <p:cNvGrpSpPr/>
          <p:nvPr/>
        </p:nvGrpSpPr>
        <p:grpSpPr>
          <a:xfrm>
            <a:off x="9868979" y="2246090"/>
            <a:ext cx="1152525" cy="1339373"/>
            <a:chOff x="1081087" y="3510756"/>
            <a:chExt cx="1152525" cy="1339373"/>
          </a:xfrm>
          <a:solidFill>
            <a:schemeClr val="bg1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88FF7A1-A7EF-462A-8198-F508D252195E}"/>
                </a:ext>
              </a:extLst>
            </p:cNvPr>
            <p:cNvSpPr/>
            <p:nvPr/>
          </p:nvSpPr>
          <p:spPr>
            <a:xfrm>
              <a:off x="1081087" y="3697604"/>
              <a:ext cx="1152525" cy="11525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6F40268-28AE-4757-83BE-7E5A6BD6343D}"/>
                </a:ext>
              </a:extLst>
            </p:cNvPr>
            <p:cNvSpPr/>
            <p:nvPr/>
          </p:nvSpPr>
          <p:spPr>
            <a:xfrm>
              <a:off x="1568187" y="3510756"/>
              <a:ext cx="178324" cy="178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9524297" y="3698355"/>
            <a:ext cx="2060575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7217980" y="3585463"/>
            <a:ext cx="2060575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3" name="文本框 42"/>
          <p:cNvSpPr txBox="1"/>
          <p:nvPr>
            <p:custDataLst>
              <p:tags r:id="rId10"/>
            </p:custDataLst>
          </p:nvPr>
        </p:nvSpPr>
        <p:spPr>
          <a:xfrm>
            <a:off x="5034534" y="3982780"/>
            <a:ext cx="2060575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2824034" y="4669810"/>
            <a:ext cx="2060575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627061" y="4947753"/>
            <a:ext cx="2060575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cs"/>
              </a:rPr>
              <a:t>单击此处输入你的正文，文字是您思想的提炼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44C7C60-CA92-4903-AB06-39902EDD22D5}"/>
              </a:ext>
            </a:extLst>
          </p:cNvPr>
          <p:cNvSpPr txBox="1"/>
          <p:nvPr/>
        </p:nvSpPr>
        <p:spPr>
          <a:xfrm>
            <a:off x="3514711" y="3783630"/>
            <a:ext cx="69249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请输入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小标题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4C7C60-CA92-4903-AB06-39902EDD22D5}"/>
              </a:ext>
            </a:extLst>
          </p:cNvPr>
          <p:cNvSpPr txBox="1"/>
          <p:nvPr/>
        </p:nvSpPr>
        <p:spPr>
          <a:xfrm>
            <a:off x="5711684" y="3075569"/>
            <a:ext cx="69249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请输入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小标题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44C7C60-CA92-4903-AB06-39902EDD22D5}"/>
              </a:ext>
            </a:extLst>
          </p:cNvPr>
          <p:cNvSpPr txBox="1"/>
          <p:nvPr/>
        </p:nvSpPr>
        <p:spPr>
          <a:xfrm>
            <a:off x="7902020" y="2582584"/>
            <a:ext cx="69249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请输入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小标题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44C7C60-CA92-4903-AB06-39902EDD22D5}"/>
              </a:ext>
            </a:extLst>
          </p:cNvPr>
          <p:cNvSpPr txBox="1"/>
          <p:nvPr/>
        </p:nvSpPr>
        <p:spPr>
          <a:xfrm>
            <a:off x="10098992" y="2737014"/>
            <a:ext cx="69249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请输入</a:t>
            </a:r>
            <a:endParaRPr lang="en-US" altLang="zh-CN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217463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4091"/>
          <a:stretch>
            <a:fillRect/>
          </a:stretch>
        </p:blipFill>
        <p:spPr>
          <a:xfrm>
            <a:off x="6096000" y="1180523"/>
            <a:ext cx="5447889" cy="4266930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5" name="缺角矩形 24"/>
          <p:cNvSpPr/>
          <p:nvPr/>
        </p:nvSpPr>
        <p:spPr>
          <a:xfrm>
            <a:off x="4691045" y="1489924"/>
            <a:ext cx="726867" cy="726867"/>
          </a:xfrm>
          <a:prstGeom prst="plaque">
            <a:avLst>
              <a:gd name="adj" fmla="val 5000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缺角矩形 15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卡通画&#10;&#10;中度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9600" y="1883444"/>
            <a:ext cx="4103688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38100" dir="5400000" algn="t" rotWithShape="0">
                    <a:srgbClr val="27A0DC">
                      <a:lumMod val="50000"/>
                      <a:alpha val="26000"/>
                    </a:srgbClr>
                  </a:outerShdw>
                </a:effectLst>
                <a:uLnTx/>
                <a:uFillTx/>
                <a:latin typeface="MiSans Semibold" panose="00000700000000000000" pitchFamily="2" charset="-122"/>
                <a:ea typeface="MiSans Semibold" panose="00000700000000000000" pitchFamily="2" charset="-122"/>
                <a:cs typeface="+mn-ea"/>
                <a:sym typeface="汉仪旗黑KW 55S" panose="00020600040101010101" pitchFamily="18" charset="-122"/>
              </a:rPr>
              <a:t>感谢聆听</a:t>
            </a:r>
            <a:endParaRPr kumimoji="1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52400" dist="38100" dir="5400000" algn="t" rotWithShape="0">
                  <a:srgbClr val="27A0DC">
                    <a:lumMod val="50000"/>
                    <a:alpha val="26000"/>
                  </a:srgbClr>
                </a:outerShdw>
              </a:effectLst>
              <a:uLnTx/>
              <a:uFillTx/>
              <a:latin typeface="MiSans Semibold" panose="00000700000000000000" pitchFamily="2" charset="-122"/>
              <a:ea typeface="MiSans Semibold" panose="00000700000000000000" pitchFamily="2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9" name="矩形: 圆角 8"/>
          <p:cNvSpPr/>
          <p:nvPr/>
        </p:nvSpPr>
        <p:spPr>
          <a:xfrm flipH="1">
            <a:off x="609600" y="4169456"/>
            <a:ext cx="1581150" cy="419339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iSans" panose="00000500000000000000" pitchFamily="2" charset="-122"/>
              <a:ea typeface="MiSans" panose="00000500000000000000" pitchFamily="2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flipH="1">
            <a:off x="2599875" y="4169456"/>
            <a:ext cx="2530925" cy="419339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9600" y="3549808"/>
            <a:ext cx="45212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rPr>
              <a:t>BUSINESS STYLE YEAR-END REVIEW</a:t>
            </a:r>
          </a:p>
        </p:txBody>
      </p:sp>
      <p:sp>
        <p:nvSpPr>
          <p:cNvPr id="34" name="任意多边形: 形状 33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缺角矩形 14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缺角矩形 20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5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缺角矩形 22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缺角矩形 6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缺角矩形 19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57279" y="1906616"/>
            <a:ext cx="3883907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9900" b="0" i="0" u="none" strike="noStrike" kern="1200" cap="none" spc="0" normalizeH="0" noProof="0" dirty="0">
                <a:ln w="9525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01</a:t>
            </a:r>
            <a:endParaRPr kumimoji="1" lang="zh-CN" altLang="en-US" sz="19900" b="0" i="0" u="none" strike="noStrike" kern="1200" cap="none" spc="0" normalizeH="0" noProof="0" dirty="0">
              <a:ln w="9525">
                <a:solidFill>
                  <a:schemeClr val="bg1"/>
                </a:solidFill>
              </a:ln>
              <a:noFill/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82240" y="2166498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34" name="文本占位符 9"/>
          <p:cNvSpPr txBox="1"/>
          <p:nvPr/>
        </p:nvSpPr>
        <p:spPr>
          <a:xfrm>
            <a:off x="5582240" y="3339501"/>
            <a:ext cx="167513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5582240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509354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9436467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5292090" y="-4112895"/>
            <a:ext cx="4064000" cy="27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70642" y="5070843"/>
            <a:ext cx="2915558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38221" y="5070843"/>
            <a:ext cx="2915558" cy="8402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05800" y="5070843"/>
            <a:ext cx="2915558" cy="8402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298256" y="4380989"/>
            <a:ext cx="0" cy="15121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989586" y="4380989"/>
            <a:ext cx="0" cy="15121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>
            <a:off x="885177" y="4364314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4552756" y="4364314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8220335" y="4364314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7" name="任意多边形: 形状 6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/>
        </p:nvSpPr>
        <p:spPr>
          <a:xfrm>
            <a:off x="11537571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12" b="28012"/>
          <a:stretch>
            <a:fillRect/>
          </a:stretch>
        </p:blipFill>
        <p:spPr>
          <a:xfrm>
            <a:off x="927911" y="1215051"/>
            <a:ext cx="10336179" cy="2556849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8" name="缺角矩形 7"/>
          <p:cNvSpPr/>
          <p:nvPr/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0642" y="5070843"/>
            <a:ext cx="2915558" cy="8402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POSans R" panose="00020600040101010101" charset="-122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6" name="矩形: 圆角 8"/>
          <p:cNvSpPr/>
          <p:nvPr/>
        </p:nvSpPr>
        <p:spPr>
          <a:xfrm>
            <a:off x="885177" y="4364314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8051" y="561534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2099310" y="3281680"/>
            <a:ext cx="1024890" cy="1026160"/>
            <a:chOff x="3306" y="5168"/>
            <a:chExt cx="1614" cy="1616"/>
          </a:xfrm>
        </p:grpSpPr>
        <p:sp>
          <p:nvSpPr>
            <p:cNvPr id="17" name="圆角矩形 16"/>
            <p:cNvSpPr/>
            <p:nvPr/>
          </p:nvSpPr>
          <p:spPr>
            <a:xfrm rot="18780000">
              <a:off x="3305" y="5169"/>
              <a:ext cx="1616" cy="16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9" name="图片 58" descr="templates\docerresourceshop\icons\\333530363731343b333530363635393bc9cccef1bbe1ccb8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691" y="5555"/>
              <a:ext cx="847" cy="847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4339590" y="3311525"/>
            <a:ext cx="1025525" cy="1026160"/>
            <a:chOff x="6411" y="5373"/>
            <a:chExt cx="1615" cy="1616"/>
          </a:xfrm>
        </p:grpSpPr>
        <p:sp>
          <p:nvSpPr>
            <p:cNvPr id="12" name="圆角矩形 11"/>
            <p:cNvSpPr/>
            <p:nvPr>
              <p:custDataLst>
                <p:tags r:id="rId20"/>
              </p:custDataLst>
            </p:nvPr>
          </p:nvSpPr>
          <p:spPr>
            <a:xfrm rot="18780000">
              <a:off x="6410" y="5373"/>
              <a:ext cx="1616" cy="16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" name="图片 60" descr="templates\docerresourceshop\icons\\32303236373538333b32303238303637303bb5e7d7d3c9cccef1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794" y="5713"/>
              <a:ext cx="847" cy="847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6580505" y="3305175"/>
            <a:ext cx="1024890" cy="1026160"/>
            <a:chOff x="10634" y="5205"/>
            <a:chExt cx="1614" cy="1616"/>
          </a:xfrm>
        </p:grpSpPr>
        <p:sp>
          <p:nvSpPr>
            <p:cNvPr id="14" name="圆角矩形 13"/>
            <p:cNvSpPr/>
            <p:nvPr>
              <p:custDataLst>
                <p:tags r:id="rId19"/>
              </p:custDataLst>
            </p:nvPr>
          </p:nvSpPr>
          <p:spPr>
            <a:xfrm rot="18780000">
              <a:off x="10633" y="5206"/>
              <a:ext cx="1616" cy="16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图片 61" descr="templates\docerresourceshop\icons\\343435383137323b333635383738373bc9cccef1c4d0cabf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015" y="5555"/>
              <a:ext cx="847" cy="847"/>
            </a:xfrm>
            <a:prstGeom prst="rect">
              <a:avLst/>
            </a:prstGeom>
          </p:spPr>
        </p:pic>
      </p:grpSp>
      <p:grpSp>
        <p:nvGrpSpPr>
          <p:cNvPr id="73" name="组合 72"/>
          <p:cNvGrpSpPr/>
          <p:nvPr/>
        </p:nvGrpSpPr>
        <p:grpSpPr>
          <a:xfrm>
            <a:off x="8820785" y="3305175"/>
            <a:ext cx="1024890" cy="1026160"/>
            <a:chOff x="13891" y="5205"/>
            <a:chExt cx="1614" cy="1616"/>
          </a:xfrm>
        </p:grpSpPr>
        <p:sp>
          <p:nvSpPr>
            <p:cNvPr id="49" name="圆角矩形 48"/>
            <p:cNvSpPr/>
            <p:nvPr>
              <p:custDataLst>
                <p:tags r:id="rId18"/>
              </p:custDataLst>
            </p:nvPr>
          </p:nvSpPr>
          <p:spPr>
            <a:xfrm rot="18780000">
              <a:off x="13890" y="5206"/>
              <a:ext cx="1616" cy="161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 descr="templates\docerresourceshop\icons\\32303235303832393b32303235333636383bcecacce2d6d0d0c4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4257" y="5589"/>
              <a:ext cx="847" cy="847"/>
            </a:xfrm>
            <a:prstGeom prst="rect">
              <a:avLst/>
            </a:prstGeom>
          </p:spPr>
        </p:pic>
      </p:grpSp>
      <p:sp>
        <p:nvSpPr>
          <p:cNvPr id="64" name="文本框 63"/>
          <p:cNvSpPr txBox="1"/>
          <p:nvPr>
            <p:custDataLst>
              <p:tags r:id="rId8"/>
            </p:custDataLst>
          </p:nvPr>
        </p:nvSpPr>
        <p:spPr>
          <a:xfrm>
            <a:off x="1158602" y="5177523"/>
            <a:ext cx="2915558" cy="838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66" name="文本框 65"/>
          <p:cNvSpPr txBox="1"/>
          <p:nvPr>
            <p:custDataLst>
              <p:tags r:id="rId9"/>
            </p:custDataLst>
          </p:nvPr>
        </p:nvSpPr>
        <p:spPr>
          <a:xfrm>
            <a:off x="5637892" y="5167363"/>
            <a:ext cx="2915558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68" name="文本框 67"/>
          <p:cNvSpPr txBox="1"/>
          <p:nvPr>
            <p:custDataLst>
              <p:tags r:id="rId10"/>
            </p:custDataLst>
          </p:nvPr>
        </p:nvSpPr>
        <p:spPr>
          <a:xfrm>
            <a:off x="3382372" y="1709153"/>
            <a:ext cx="2915558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70" name="文本框 69"/>
          <p:cNvSpPr txBox="1"/>
          <p:nvPr>
            <p:custDataLst>
              <p:tags r:id="rId11"/>
            </p:custDataLst>
          </p:nvPr>
        </p:nvSpPr>
        <p:spPr>
          <a:xfrm>
            <a:off x="7863567" y="1688833"/>
            <a:ext cx="2915558" cy="800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76" name="直接箭头连接符 75"/>
          <p:cNvCxnSpPr/>
          <p:nvPr>
            <p:custDataLst>
              <p:tags r:id="rId12"/>
            </p:custDataLst>
          </p:nvPr>
        </p:nvCxnSpPr>
        <p:spPr>
          <a:xfrm flipH="1" flipV="1">
            <a:off x="4827270" y="266954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>
            <p:custDataLst>
              <p:tags r:id="rId13"/>
            </p:custDataLst>
          </p:nvPr>
        </p:nvCxnSpPr>
        <p:spPr>
          <a:xfrm flipH="1" flipV="1">
            <a:off x="9297670" y="265430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>
            <p:custDataLst>
              <p:tags r:id="rId14"/>
            </p:custDataLst>
          </p:nvPr>
        </p:nvCxnSpPr>
        <p:spPr>
          <a:xfrm flipH="1">
            <a:off x="7088505" y="451993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>
            <p:custDataLst>
              <p:tags r:id="rId15"/>
            </p:custDataLst>
          </p:nvPr>
        </p:nvCxnSpPr>
        <p:spPr>
          <a:xfrm flipH="1">
            <a:off x="2606040" y="450469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3260090" y="3825875"/>
            <a:ext cx="937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6"/>
            </p:custDataLst>
          </p:nvPr>
        </p:nvCxnSpPr>
        <p:spPr>
          <a:xfrm>
            <a:off x="5506085" y="3825875"/>
            <a:ext cx="937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7"/>
            </p:custDataLst>
          </p:nvPr>
        </p:nvCxnSpPr>
        <p:spPr>
          <a:xfrm>
            <a:off x="7739380" y="3825875"/>
            <a:ext cx="937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37571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DSC09848"/>
          <p:cNvPicPr>
            <a:picLocks noChangeAspect="1"/>
          </p:cNvPicPr>
          <p:nvPr/>
        </p:nvPicPr>
        <p:blipFill>
          <a:blip r:embed="rId14"/>
          <a:srcRect t="16444" r="31885" b="42222"/>
          <a:stretch>
            <a:fillRect/>
          </a:stretch>
        </p:blipFill>
        <p:spPr>
          <a:xfrm>
            <a:off x="3890010" y="1127760"/>
            <a:ext cx="8301990" cy="2834640"/>
          </a:xfrm>
          <a:prstGeom prst="rect">
            <a:avLst/>
          </a:prstGeom>
        </p:spPr>
      </p:pic>
      <p:sp>
        <p:nvSpPr>
          <p:cNvPr id="16" name="平行四边形 15"/>
          <p:cNvSpPr/>
          <p:nvPr/>
        </p:nvSpPr>
        <p:spPr>
          <a:xfrm>
            <a:off x="-2468880" y="1127760"/>
            <a:ext cx="7127875" cy="2834005"/>
          </a:xfrm>
          <a:prstGeom prst="parallelogram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966210" y="2195830"/>
            <a:ext cx="731520" cy="731520"/>
          </a:xfrm>
          <a:prstGeom prst="ellipse">
            <a:avLst/>
          </a:prstGeom>
          <a:solidFill>
            <a:srgbClr val="FED40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531222" y="2253348"/>
            <a:ext cx="2915558" cy="8402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2" name="矩形: 圆角 8"/>
          <p:cNvSpPr/>
          <p:nvPr>
            <p:custDataLst>
              <p:tags r:id="rId9"/>
            </p:custDataLst>
          </p:nvPr>
        </p:nvSpPr>
        <p:spPr>
          <a:xfrm>
            <a:off x="445757" y="1546819"/>
            <a:ext cx="3086488" cy="542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23" name="矩形: 圆角 8"/>
          <p:cNvSpPr/>
          <p:nvPr>
            <p:custDataLst>
              <p:tags r:id="rId10"/>
            </p:custDataLst>
          </p:nvPr>
        </p:nvSpPr>
        <p:spPr>
          <a:xfrm>
            <a:off x="4552756" y="4364314"/>
            <a:ext cx="3086488" cy="542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813118" y="5071110"/>
            <a:ext cx="10565765" cy="11182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+mn-ea"/>
              </a:rPr>
              <a:t>单击此处输入你的正文，文字是您思想的提炼，为了最终演示发布的良好效果，请尽量言简意赅的阐述观点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+mn-ea"/>
              </a:rPr>
              <a:t>单击此处输入你的正文，文字是您思想的提炼，为了最终演示发布的良好效果，请尽量言简意赅的阐述观点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69">
            <a:extLst>
              <a:ext uri="{FF2B5EF4-FFF2-40B4-BE49-F238E27FC236}">
                <a16:creationId xmlns:a16="http://schemas.microsoft.com/office/drawing/2014/main" id="{03148AF2-5694-4405-A92F-40CD6930B741}"/>
              </a:ext>
            </a:extLst>
          </p:cNvPr>
          <p:cNvSpPr/>
          <p:nvPr/>
        </p:nvSpPr>
        <p:spPr>
          <a:xfrm rot="409421">
            <a:off x="818432" y="1585440"/>
            <a:ext cx="5159683" cy="3742944"/>
          </a:xfrm>
          <a:prstGeom prst="roundRect">
            <a:avLst>
              <a:gd name="adj" fmla="val 850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397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811645" y="1762125"/>
            <a:ext cx="4328160" cy="1400175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8"/>
          <p:cNvSpPr/>
          <p:nvPr>
            <p:custDataLst>
              <p:tags r:id="rId8"/>
            </p:custDataLst>
          </p:nvPr>
        </p:nvSpPr>
        <p:spPr>
          <a:xfrm>
            <a:off x="7467406" y="1469984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7489384" y="2101850"/>
            <a:ext cx="3085465" cy="9588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4091"/>
          <a:stretch>
            <a:fillRect/>
          </a:stretch>
        </p:blipFill>
        <p:spPr>
          <a:xfrm>
            <a:off x="1052195" y="1560195"/>
            <a:ext cx="4772025" cy="3738245"/>
          </a:xfrm>
          <a:prstGeom prst="roundRect">
            <a:avLst>
              <a:gd name="adj" fmla="val 6300"/>
            </a:avLst>
          </a:prstGeom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3" name="圆角矩形 2"/>
          <p:cNvSpPr/>
          <p:nvPr>
            <p:custDataLst>
              <p:tags r:id="rId11"/>
            </p:custDataLst>
          </p:nvPr>
        </p:nvSpPr>
        <p:spPr>
          <a:xfrm>
            <a:off x="6832600" y="3930650"/>
            <a:ext cx="4328160" cy="1368425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8"/>
          <p:cNvSpPr/>
          <p:nvPr>
            <p:custDataLst>
              <p:tags r:id="rId12"/>
            </p:custDataLst>
          </p:nvPr>
        </p:nvSpPr>
        <p:spPr>
          <a:xfrm>
            <a:off x="7488361" y="3638509"/>
            <a:ext cx="3086488" cy="542200"/>
          </a:xfrm>
          <a:prstGeom prst="roundRect">
            <a:avLst>
              <a:gd name="adj" fmla="val 17278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</a:rPr>
              <a:t>请添加小标题</a:t>
            </a: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7557511" y="4316047"/>
            <a:ext cx="3085465" cy="10737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卡通画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2380076" y="6023137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5264970"/>
            <a:ext cx="12192000" cy="1593030"/>
          </a:xfrm>
          <a:custGeom>
            <a:avLst/>
            <a:gdLst>
              <a:gd name="connsiteX0" fmla="*/ 12192000 w 12192000"/>
              <a:gd name="connsiteY0" fmla="*/ 0 h 1593030"/>
              <a:gd name="connsiteX1" fmla="*/ 12192000 w 12192000"/>
              <a:gd name="connsiteY1" fmla="*/ 1593030 h 1593030"/>
              <a:gd name="connsiteX2" fmla="*/ 0 w 12192000"/>
              <a:gd name="connsiteY2" fmla="*/ 1593030 h 1593030"/>
              <a:gd name="connsiteX3" fmla="*/ 0 w 12192000"/>
              <a:gd name="connsiteY3" fmla="*/ 1023772 h 1593030"/>
              <a:gd name="connsiteX4" fmla="*/ 135725 w 12192000"/>
              <a:gd name="connsiteY4" fmla="*/ 951703 h 1593030"/>
              <a:gd name="connsiteX5" fmla="*/ 537029 w 12192000"/>
              <a:gd name="connsiteY5" fmla="*/ 840316 h 1593030"/>
              <a:gd name="connsiteX6" fmla="*/ 1553029 w 12192000"/>
              <a:gd name="connsiteY6" fmla="*/ 1333801 h 1593030"/>
              <a:gd name="connsiteX7" fmla="*/ 3817257 w 12192000"/>
              <a:gd name="connsiteY7" fmla="*/ 854830 h 1593030"/>
              <a:gd name="connsiteX8" fmla="*/ 4572000 w 12192000"/>
              <a:gd name="connsiteY8" fmla="*/ 1304773 h 1593030"/>
              <a:gd name="connsiteX9" fmla="*/ 5457373 w 12192000"/>
              <a:gd name="connsiteY9" fmla="*/ 1319287 h 1593030"/>
              <a:gd name="connsiteX10" fmla="*/ 6371772 w 12192000"/>
              <a:gd name="connsiteY10" fmla="*/ 709687 h 1593030"/>
              <a:gd name="connsiteX11" fmla="*/ 7460343 w 12192000"/>
              <a:gd name="connsiteY11" fmla="*/ 782259 h 1593030"/>
              <a:gd name="connsiteX12" fmla="*/ 8752114 w 12192000"/>
              <a:gd name="connsiteY12" fmla="*/ 288773 h 1593030"/>
              <a:gd name="connsiteX13" fmla="*/ 9405257 w 12192000"/>
              <a:gd name="connsiteY13" fmla="*/ 274259 h 1593030"/>
              <a:gd name="connsiteX14" fmla="*/ 10189029 w 12192000"/>
              <a:gd name="connsiteY14" fmla="*/ 869344 h 1593030"/>
              <a:gd name="connsiteX15" fmla="*/ 11364686 w 12192000"/>
              <a:gd name="connsiteY15" fmla="*/ 216201 h 1593030"/>
              <a:gd name="connsiteX16" fmla="*/ 11988531 w 12192000"/>
              <a:gd name="connsiteY16" fmla="*/ 42710 h 15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1593030">
                <a:moveTo>
                  <a:pt x="12192000" y="0"/>
                </a:moveTo>
                <a:lnTo>
                  <a:pt x="12192000" y="1593030"/>
                </a:lnTo>
                <a:lnTo>
                  <a:pt x="0" y="1593030"/>
                </a:lnTo>
                <a:lnTo>
                  <a:pt x="0" y="1023772"/>
                </a:lnTo>
                <a:lnTo>
                  <a:pt x="135725" y="951703"/>
                </a:lnTo>
                <a:cubicBezTo>
                  <a:pt x="271406" y="886637"/>
                  <a:pt x="405494" y="844852"/>
                  <a:pt x="537029" y="840316"/>
                </a:cubicBezTo>
                <a:cubicBezTo>
                  <a:pt x="887791" y="828221"/>
                  <a:pt x="1006324" y="1331382"/>
                  <a:pt x="1553029" y="1333801"/>
                </a:cubicBezTo>
                <a:cubicBezTo>
                  <a:pt x="2099734" y="1336220"/>
                  <a:pt x="3314095" y="859668"/>
                  <a:pt x="3817257" y="854830"/>
                </a:cubicBezTo>
                <a:cubicBezTo>
                  <a:pt x="4320419" y="849992"/>
                  <a:pt x="4298648" y="1227364"/>
                  <a:pt x="4572000" y="1304773"/>
                </a:cubicBezTo>
                <a:cubicBezTo>
                  <a:pt x="4845353" y="1382182"/>
                  <a:pt x="5157411" y="1418468"/>
                  <a:pt x="5457373" y="1319287"/>
                </a:cubicBezTo>
                <a:cubicBezTo>
                  <a:pt x="5757334" y="1220106"/>
                  <a:pt x="6037944" y="799192"/>
                  <a:pt x="6371772" y="709687"/>
                </a:cubicBezTo>
                <a:cubicBezTo>
                  <a:pt x="6705600" y="620182"/>
                  <a:pt x="7063619" y="852411"/>
                  <a:pt x="7460343" y="782259"/>
                </a:cubicBezTo>
                <a:cubicBezTo>
                  <a:pt x="7857067" y="712107"/>
                  <a:pt x="8427962" y="373440"/>
                  <a:pt x="8752114" y="288773"/>
                </a:cubicBezTo>
                <a:cubicBezTo>
                  <a:pt x="9076266" y="204106"/>
                  <a:pt x="9165771" y="177497"/>
                  <a:pt x="9405257" y="274259"/>
                </a:cubicBezTo>
                <a:cubicBezTo>
                  <a:pt x="9644743" y="371021"/>
                  <a:pt x="9862458" y="879020"/>
                  <a:pt x="10189029" y="869344"/>
                </a:cubicBezTo>
                <a:cubicBezTo>
                  <a:pt x="10515600" y="859668"/>
                  <a:pt x="10897810" y="361344"/>
                  <a:pt x="11364686" y="216201"/>
                </a:cubicBezTo>
                <a:cubicBezTo>
                  <a:pt x="11539765" y="161773"/>
                  <a:pt x="11761107" y="95778"/>
                  <a:pt x="11988531" y="427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16200000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rot="20601659" flipV="1">
            <a:off x="-175808" y="-711418"/>
            <a:ext cx="5385806" cy="1868455"/>
          </a:xfrm>
          <a:custGeom>
            <a:avLst/>
            <a:gdLst>
              <a:gd name="connsiteX0" fmla="*/ 345004 w 5385806"/>
              <a:gd name="connsiteY0" fmla="*/ 1868455 h 1868455"/>
              <a:gd name="connsiteX1" fmla="*/ 5385806 w 5385806"/>
              <a:gd name="connsiteY1" fmla="*/ 361988 h 1868455"/>
              <a:gd name="connsiteX2" fmla="*/ 5324094 w 5385806"/>
              <a:gd name="connsiteY2" fmla="*/ 281291 h 1868455"/>
              <a:gd name="connsiteX3" fmla="*/ 5103951 w 5385806"/>
              <a:gd name="connsiteY3" fmla="*/ 58776 h 1868455"/>
              <a:gd name="connsiteX4" fmla="*/ 4565684 w 5385806"/>
              <a:gd name="connsiteY4" fmla="*/ 72615 h 1868455"/>
              <a:gd name="connsiteX5" fmla="*/ 3501113 w 5385806"/>
              <a:gd name="connsiteY5" fmla="*/ 543162 h 1868455"/>
              <a:gd name="connsiteX6" fmla="*/ 2604002 w 5385806"/>
              <a:gd name="connsiteY6" fmla="*/ 473964 h 1868455"/>
              <a:gd name="connsiteX7" fmla="*/ 1850429 w 5385806"/>
              <a:gd name="connsiteY7" fmla="*/ 1055228 h 1868455"/>
              <a:gd name="connsiteX8" fmla="*/ 1120777 w 5385806"/>
              <a:gd name="connsiteY8" fmla="*/ 1041388 h 1868455"/>
              <a:gd name="connsiteX9" fmla="*/ 498780 w 5385806"/>
              <a:gd name="connsiteY9" fmla="*/ 612360 h 1868455"/>
              <a:gd name="connsiteX10" fmla="*/ 95641 w 5385806"/>
              <a:gd name="connsiteY10" fmla="*/ 685991 h 1868455"/>
              <a:gd name="connsiteX11" fmla="*/ 0 w 5385806"/>
              <a:gd name="connsiteY11" fmla="*/ 714034 h 18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5806" h="1868455">
                <a:moveTo>
                  <a:pt x="345004" y="1868455"/>
                </a:moveTo>
                <a:lnTo>
                  <a:pt x="5385806" y="361988"/>
                </a:lnTo>
                <a:lnTo>
                  <a:pt x="5324094" y="281291"/>
                </a:lnTo>
                <a:cubicBezTo>
                  <a:pt x="5249452" y="183116"/>
                  <a:pt x="5177963" y="93375"/>
                  <a:pt x="5103951" y="58776"/>
                </a:cubicBezTo>
                <a:cubicBezTo>
                  <a:pt x="4906587" y="-33488"/>
                  <a:pt x="4832824" y="-8116"/>
                  <a:pt x="4565684" y="72615"/>
                </a:cubicBezTo>
                <a:cubicBezTo>
                  <a:pt x="4298545" y="153347"/>
                  <a:pt x="3828061" y="476271"/>
                  <a:pt x="3501113" y="543162"/>
                </a:cubicBezTo>
                <a:cubicBezTo>
                  <a:pt x="3174166" y="610053"/>
                  <a:pt x="2879116" y="388619"/>
                  <a:pt x="2604002" y="473964"/>
                </a:cubicBezTo>
                <a:cubicBezTo>
                  <a:pt x="2328888" y="559308"/>
                  <a:pt x="2097633" y="960657"/>
                  <a:pt x="1850429" y="1055228"/>
                </a:cubicBezTo>
                <a:cubicBezTo>
                  <a:pt x="1603224" y="1149798"/>
                  <a:pt x="1346052" y="1115199"/>
                  <a:pt x="1120777" y="1041388"/>
                </a:cubicBezTo>
                <a:cubicBezTo>
                  <a:pt x="895503" y="967578"/>
                  <a:pt x="913445" y="607747"/>
                  <a:pt x="498780" y="612360"/>
                </a:cubicBezTo>
                <a:cubicBezTo>
                  <a:pt x="395114" y="613513"/>
                  <a:pt x="254816" y="642778"/>
                  <a:pt x="95641" y="685991"/>
                </a:cubicBezTo>
                <a:lnTo>
                  <a:pt x="0" y="7140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缺角矩形 6"/>
          <p:cNvSpPr/>
          <p:nvPr/>
        </p:nvSpPr>
        <p:spPr>
          <a:xfrm>
            <a:off x="5698249" y="6075466"/>
            <a:ext cx="726867" cy="72686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缺角矩形 19"/>
          <p:cNvSpPr/>
          <p:nvPr/>
        </p:nvSpPr>
        <p:spPr>
          <a:xfrm>
            <a:off x="10633885" y="4865259"/>
            <a:ext cx="1157878" cy="115787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/>
        </p:nvSpPr>
        <p:spPr>
          <a:xfrm>
            <a:off x="960792" y="578291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57279" y="1906616"/>
            <a:ext cx="3883907" cy="3061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9900" b="0" i="0" u="none" strike="noStrike" kern="1200" cap="none" spc="0" normalizeH="0" noProof="0" dirty="0">
                <a:ln w="9525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02</a:t>
            </a:r>
            <a:endParaRPr kumimoji="1" lang="zh-CN" altLang="en-US" sz="19900" b="0" i="0" u="none" strike="noStrike" kern="1200" cap="none" spc="0" normalizeH="0" noProof="0" dirty="0">
              <a:ln w="9525">
                <a:solidFill>
                  <a:schemeClr val="bg1"/>
                </a:solidFill>
              </a:ln>
              <a:noFill/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09029" y="2166498"/>
            <a:ext cx="54864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34" name="文本占位符 9"/>
          <p:cNvSpPr txBox="1"/>
          <p:nvPr/>
        </p:nvSpPr>
        <p:spPr>
          <a:xfrm>
            <a:off x="5582240" y="3339501"/>
            <a:ext cx="1575435" cy="193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results show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5582240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509354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9436467" y="3938727"/>
            <a:ext cx="1685751" cy="391447"/>
          </a:xfrm>
          <a:prstGeom prst="roundRect">
            <a:avLst>
              <a:gd name="adj" fmla="val 2170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dirty="0">
                <a:solidFill>
                  <a:schemeClr val="accent1"/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2599874" y="0"/>
            <a:ext cx="726868" cy="467338"/>
          </a:xfrm>
          <a:custGeom>
            <a:avLst/>
            <a:gdLst>
              <a:gd name="connsiteX0" fmla="*/ 363434 w 726868"/>
              <a:gd name="connsiteY0" fmla="*/ 467333 h 467338"/>
              <a:gd name="connsiteX1" fmla="*/ 363434 w 726868"/>
              <a:gd name="connsiteY1" fmla="*/ 467337 h 467338"/>
              <a:gd name="connsiteX2" fmla="*/ 363433 w 726868"/>
              <a:gd name="connsiteY2" fmla="*/ 467338 h 467338"/>
              <a:gd name="connsiteX3" fmla="*/ 0 w 726868"/>
              <a:gd name="connsiteY3" fmla="*/ 103903 h 467338"/>
              <a:gd name="connsiteX4" fmla="*/ 5 w 726868"/>
              <a:gd name="connsiteY4" fmla="*/ 103904 h 467338"/>
              <a:gd name="connsiteX5" fmla="*/ 0 w 726868"/>
              <a:gd name="connsiteY5" fmla="*/ 103904 h 467338"/>
              <a:gd name="connsiteX6" fmla="*/ 253904 w 726868"/>
              <a:gd name="connsiteY6" fmla="*/ 0 h 467338"/>
              <a:gd name="connsiteX7" fmla="*/ 472964 w 726868"/>
              <a:gd name="connsiteY7" fmla="*/ 0 h 467338"/>
              <a:gd name="connsiteX8" fmla="*/ 523669 w 726868"/>
              <a:gd name="connsiteY8" fmla="*/ 41835 h 467338"/>
              <a:gd name="connsiteX9" fmla="*/ 726868 w 726868"/>
              <a:gd name="connsiteY9" fmla="*/ 103904 h 467338"/>
              <a:gd name="connsiteX10" fmla="*/ 726867 w 726868"/>
              <a:gd name="connsiteY10" fmla="*/ 103904 h 467338"/>
              <a:gd name="connsiteX11" fmla="*/ 370817 w 726868"/>
              <a:gd name="connsiteY11" fmla="*/ 394093 h 467338"/>
              <a:gd name="connsiteX12" fmla="*/ 363434 w 726868"/>
              <a:gd name="connsiteY12" fmla="*/ 467333 h 467338"/>
              <a:gd name="connsiteX13" fmla="*/ 356051 w 726868"/>
              <a:gd name="connsiteY13" fmla="*/ 394092 h 467338"/>
              <a:gd name="connsiteX14" fmla="*/ 73245 w 726868"/>
              <a:gd name="connsiteY14" fmla="*/ 111287 h 467338"/>
              <a:gd name="connsiteX15" fmla="*/ 5 w 726868"/>
              <a:gd name="connsiteY15" fmla="*/ 103904 h 467338"/>
              <a:gd name="connsiteX16" fmla="*/ 73245 w 726868"/>
              <a:gd name="connsiteY16" fmla="*/ 96520 h 467338"/>
              <a:gd name="connsiteX17" fmla="*/ 203200 w 726868"/>
              <a:gd name="connsiteY17" fmla="*/ 41835 h 4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6868" h="467338">
                <a:moveTo>
                  <a:pt x="363434" y="467333"/>
                </a:moveTo>
                <a:lnTo>
                  <a:pt x="363434" y="467337"/>
                </a:lnTo>
                <a:lnTo>
                  <a:pt x="363433" y="467338"/>
                </a:lnTo>
                <a:close/>
                <a:moveTo>
                  <a:pt x="0" y="103903"/>
                </a:moveTo>
                <a:lnTo>
                  <a:pt x="5" y="103904"/>
                </a:lnTo>
                <a:lnTo>
                  <a:pt x="0" y="103904"/>
                </a:lnTo>
                <a:close/>
                <a:moveTo>
                  <a:pt x="253904" y="0"/>
                </a:moveTo>
                <a:lnTo>
                  <a:pt x="472964" y="0"/>
                </a:lnTo>
                <a:lnTo>
                  <a:pt x="523669" y="41835"/>
                </a:lnTo>
                <a:cubicBezTo>
                  <a:pt x="581673" y="81022"/>
                  <a:pt x="651599" y="103904"/>
                  <a:pt x="726868" y="103904"/>
                </a:cubicBezTo>
                <a:lnTo>
                  <a:pt x="726867" y="103904"/>
                </a:lnTo>
                <a:cubicBezTo>
                  <a:pt x="551238" y="103904"/>
                  <a:pt x="404706" y="228483"/>
                  <a:pt x="370817" y="394093"/>
                </a:cubicBezTo>
                <a:lnTo>
                  <a:pt x="363434" y="467333"/>
                </a:lnTo>
                <a:lnTo>
                  <a:pt x="356051" y="394092"/>
                </a:lnTo>
                <a:cubicBezTo>
                  <a:pt x="327003" y="252140"/>
                  <a:pt x="215197" y="140334"/>
                  <a:pt x="73245" y="111287"/>
                </a:cubicBezTo>
                <a:lnTo>
                  <a:pt x="5" y="103904"/>
                </a:lnTo>
                <a:lnTo>
                  <a:pt x="73245" y="96520"/>
                </a:lnTo>
                <a:cubicBezTo>
                  <a:pt x="120562" y="86838"/>
                  <a:pt x="164530" y="67960"/>
                  <a:pt x="203200" y="41835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画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0" y="6753225"/>
            <a:ext cx="12192000" cy="1047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27463" y="294957"/>
            <a:ext cx="243840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kumimoji="1" lang="zh-CN" altLang="en-US" sz="32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21223907" flipH="1" flipV="1">
            <a:off x="-43281" y="-100843"/>
            <a:ext cx="1963503" cy="744350"/>
          </a:xfrm>
          <a:custGeom>
            <a:avLst/>
            <a:gdLst>
              <a:gd name="connsiteX0" fmla="*/ 1884985 w 1963503"/>
              <a:gd name="connsiteY0" fmla="*/ 744350 h 744350"/>
              <a:gd name="connsiteX1" fmla="*/ 0 w 1963503"/>
              <a:gd name="connsiteY1" fmla="*/ 537304 h 744350"/>
              <a:gd name="connsiteX2" fmla="*/ 33005 w 1963503"/>
              <a:gd name="connsiteY2" fmla="*/ 503045 h 744350"/>
              <a:gd name="connsiteX3" fmla="*/ 240132 w 1963503"/>
              <a:gd name="connsiteY3" fmla="*/ 355621 h 744350"/>
              <a:gd name="connsiteX4" fmla="*/ 871827 w 1963503"/>
              <a:gd name="connsiteY4" fmla="*/ 407541 h 744350"/>
              <a:gd name="connsiteX5" fmla="*/ 1621438 w 1963503"/>
              <a:gd name="connsiteY5" fmla="*/ 54485 h 744350"/>
              <a:gd name="connsiteX6" fmla="*/ 1909057 w 1963503"/>
              <a:gd name="connsiteY6" fmla="*/ 8000 h 744350"/>
              <a:gd name="connsiteX7" fmla="*/ 1963503 w 1963503"/>
              <a:gd name="connsiteY7" fmla="*/ 29506 h 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503" h="744350">
                <a:moveTo>
                  <a:pt x="1884985" y="744350"/>
                </a:moveTo>
                <a:lnTo>
                  <a:pt x="0" y="537304"/>
                </a:lnTo>
                <a:lnTo>
                  <a:pt x="33005" y="503045"/>
                </a:lnTo>
                <a:cubicBezTo>
                  <a:pt x="99185" y="436989"/>
                  <a:pt x="167487" y="379634"/>
                  <a:pt x="240132" y="355621"/>
                </a:cubicBezTo>
                <a:cubicBezTo>
                  <a:pt x="433851" y="291586"/>
                  <a:pt x="641609" y="457730"/>
                  <a:pt x="871827" y="407541"/>
                </a:cubicBezTo>
                <a:cubicBezTo>
                  <a:pt x="1102045" y="357352"/>
                  <a:pt x="1433333" y="115058"/>
                  <a:pt x="1621438" y="54485"/>
                </a:cubicBezTo>
                <a:cubicBezTo>
                  <a:pt x="1762517" y="9055"/>
                  <a:pt x="1827002" y="-13011"/>
                  <a:pt x="1909057" y="8000"/>
                </a:cubicBezTo>
                <a:lnTo>
                  <a:pt x="1963503" y="295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114300" dir="9600000" rotWithShape="0">
              <a:schemeClr val="accent1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 rot="20930656" flipH="1">
            <a:off x="3615007" y="5986071"/>
            <a:ext cx="8626281" cy="1696436"/>
          </a:xfrm>
          <a:custGeom>
            <a:avLst/>
            <a:gdLst>
              <a:gd name="connsiteX0" fmla="*/ 8134141 w 8626281"/>
              <a:gd name="connsiteY0" fmla="*/ 45527 h 1696436"/>
              <a:gd name="connsiteX1" fmla="*/ 7238999 w 8626281"/>
              <a:gd name="connsiteY1" fmla="*/ 293640 h 1696436"/>
              <a:gd name="connsiteX2" fmla="*/ 7228132 w 8626281"/>
              <a:gd name="connsiteY2" fmla="*/ 297542 h 1696436"/>
              <a:gd name="connsiteX3" fmla="*/ 8626281 w 8626281"/>
              <a:gd name="connsiteY3" fmla="*/ 21823 h 1696436"/>
              <a:gd name="connsiteX4" fmla="*/ 8555577 w 8626281"/>
              <a:gd name="connsiteY4" fmla="*/ 5098 h 1696436"/>
              <a:gd name="connsiteX5" fmla="*/ 8134141 w 8626281"/>
              <a:gd name="connsiteY5" fmla="*/ 45527 h 1696436"/>
              <a:gd name="connsiteX6" fmla="*/ 5369434 w 8626281"/>
              <a:gd name="connsiteY6" fmla="*/ 313069 h 1696436"/>
              <a:gd name="connsiteX7" fmla="*/ 5250399 w 8626281"/>
              <a:gd name="connsiteY7" fmla="*/ 349981 h 1696436"/>
              <a:gd name="connsiteX8" fmla="*/ 4500788 w 8626281"/>
              <a:gd name="connsiteY8" fmla="*/ 703037 h 1696436"/>
              <a:gd name="connsiteX9" fmla="*/ 3869093 w 8626281"/>
              <a:gd name="connsiteY9" fmla="*/ 651117 h 1696436"/>
              <a:gd name="connsiteX10" fmla="*/ 3403300 w 8626281"/>
              <a:gd name="connsiteY10" fmla="*/ 1050759 h 1696436"/>
              <a:gd name="connsiteX11" fmla="*/ 3400430 w 8626281"/>
              <a:gd name="connsiteY11" fmla="*/ 1052375 h 1696436"/>
              <a:gd name="connsiteX12" fmla="*/ 5806320 w 8626281"/>
              <a:gd name="connsiteY12" fmla="*/ 577927 h 1696436"/>
              <a:gd name="connsiteX13" fmla="*/ 5763663 w 8626281"/>
              <a:gd name="connsiteY13" fmla="*/ 506747 h 1696436"/>
              <a:gd name="connsiteX14" fmla="*/ 5629417 w 8626281"/>
              <a:gd name="connsiteY14" fmla="*/ 339597 h 1696436"/>
              <a:gd name="connsiteX15" fmla="*/ 5369434 w 8626281"/>
              <a:gd name="connsiteY15" fmla="*/ 313069 h 1696436"/>
              <a:gd name="connsiteX16" fmla="*/ 406405 w 8626281"/>
              <a:gd name="connsiteY16" fmla="*/ 756331 h 1696436"/>
              <a:gd name="connsiteX17" fmla="*/ 11904 w 8626281"/>
              <a:gd name="connsiteY17" fmla="*/ 1003889 h 1696436"/>
              <a:gd name="connsiteX18" fmla="*/ 0 w 8626281"/>
              <a:gd name="connsiteY18" fmla="*/ 1014700 h 1696436"/>
              <a:gd name="connsiteX19" fmla="*/ 134440 w 8626281"/>
              <a:gd name="connsiteY19" fmla="*/ 1696436 h 1696436"/>
              <a:gd name="connsiteX20" fmla="*/ 3036799 w 8626281"/>
              <a:gd name="connsiteY20" fmla="*/ 1124084 h 1696436"/>
              <a:gd name="connsiteX21" fmla="*/ 2947410 w 8626281"/>
              <a:gd name="connsiteY21" fmla="*/ 1111826 h 1696436"/>
              <a:gd name="connsiteX22" fmla="*/ 2824691 w 8626281"/>
              <a:gd name="connsiteY22" fmla="*/ 1076861 h 1696436"/>
              <a:gd name="connsiteX23" fmla="*/ 2386715 w 8626281"/>
              <a:gd name="connsiteY23" fmla="*/ 754957 h 1696436"/>
              <a:gd name="connsiteX24" fmla="*/ 1072789 w 8626281"/>
              <a:gd name="connsiteY24" fmla="*/ 1097629 h 1696436"/>
              <a:gd name="connsiteX25" fmla="*/ 483207 w 8626281"/>
              <a:gd name="connsiteY25" fmla="*/ 744573 h 1696436"/>
              <a:gd name="connsiteX26" fmla="*/ 406405 w 8626281"/>
              <a:gd name="connsiteY26" fmla="*/ 756331 h 16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626281" h="1696436">
                <a:moveTo>
                  <a:pt x="8134141" y="45527"/>
                </a:moveTo>
                <a:cubicBezTo>
                  <a:pt x="7845502" y="106016"/>
                  <a:pt x="7496429" y="214448"/>
                  <a:pt x="7238999" y="293640"/>
                </a:cubicBezTo>
                <a:lnTo>
                  <a:pt x="7228132" y="297542"/>
                </a:lnTo>
                <a:lnTo>
                  <a:pt x="8626281" y="21823"/>
                </a:lnTo>
                <a:lnTo>
                  <a:pt x="8555577" y="5098"/>
                </a:lnTo>
                <a:cubicBezTo>
                  <a:pt x="8458752" y="-9800"/>
                  <a:pt x="8307325" y="9233"/>
                  <a:pt x="8134141" y="45527"/>
                </a:cubicBezTo>
                <a:close/>
                <a:moveTo>
                  <a:pt x="5369434" y="313069"/>
                </a:moveTo>
                <a:cubicBezTo>
                  <a:pt x="5335941" y="322290"/>
                  <a:pt x="5297425" y="334837"/>
                  <a:pt x="5250399" y="349981"/>
                </a:cubicBezTo>
                <a:cubicBezTo>
                  <a:pt x="5062294" y="410555"/>
                  <a:pt x="4731006" y="652848"/>
                  <a:pt x="4500788" y="703037"/>
                </a:cubicBezTo>
                <a:cubicBezTo>
                  <a:pt x="4270570" y="753227"/>
                  <a:pt x="4062812" y="587082"/>
                  <a:pt x="3869093" y="651117"/>
                </a:cubicBezTo>
                <a:cubicBezTo>
                  <a:pt x="3699589" y="707147"/>
                  <a:pt x="3553729" y="944709"/>
                  <a:pt x="3403300" y="1050759"/>
                </a:cubicBezTo>
                <a:lnTo>
                  <a:pt x="3400430" y="1052375"/>
                </a:lnTo>
                <a:lnTo>
                  <a:pt x="5806320" y="577927"/>
                </a:lnTo>
                <a:lnTo>
                  <a:pt x="5763663" y="506747"/>
                </a:lnTo>
                <a:cubicBezTo>
                  <a:pt x="5720795" y="432994"/>
                  <a:pt x="5681531" y="365557"/>
                  <a:pt x="5629417" y="339597"/>
                </a:cubicBezTo>
                <a:cubicBezTo>
                  <a:pt x="5525187" y="287677"/>
                  <a:pt x="5469913" y="285405"/>
                  <a:pt x="5369434" y="313069"/>
                </a:cubicBezTo>
                <a:close/>
                <a:moveTo>
                  <a:pt x="406405" y="756331"/>
                </a:moveTo>
                <a:cubicBezTo>
                  <a:pt x="277646" y="789499"/>
                  <a:pt x="145289" y="887441"/>
                  <a:pt x="11904" y="1003889"/>
                </a:cubicBezTo>
                <a:lnTo>
                  <a:pt x="0" y="1014700"/>
                </a:lnTo>
                <a:lnTo>
                  <a:pt x="134440" y="1696436"/>
                </a:lnTo>
                <a:lnTo>
                  <a:pt x="3036799" y="1124084"/>
                </a:lnTo>
                <a:lnTo>
                  <a:pt x="2947410" y="1111826"/>
                </a:lnTo>
                <a:cubicBezTo>
                  <a:pt x="2905408" y="1102713"/>
                  <a:pt x="2864347" y="1090706"/>
                  <a:pt x="2824691" y="1076861"/>
                </a:cubicBezTo>
                <a:cubicBezTo>
                  <a:pt x="2666065" y="1021480"/>
                  <a:pt x="2678699" y="751496"/>
                  <a:pt x="2386715" y="754957"/>
                </a:cubicBezTo>
                <a:cubicBezTo>
                  <a:pt x="2094732" y="758418"/>
                  <a:pt x="1390041" y="1099360"/>
                  <a:pt x="1072789" y="1097629"/>
                </a:cubicBezTo>
                <a:cubicBezTo>
                  <a:pt x="755538" y="1095898"/>
                  <a:pt x="686754" y="735920"/>
                  <a:pt x="483207" y="744573"/>
                </a:cubicBezTo>
                <a:cubicBezTo>
                  <a:pt x="457764" y="745655"/>
                  <a:pt x="432156" y="749698"/>
                  <a:pt x="406405" y="7563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495300" dist="50800" dir="16200000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>
            <p:custDataLst>
              <p:tags r:id="rId6"/>
            </p:custDataLst>
          </p:nvPr>
        </p:nvSpPr>
        <p:spPr>
          <a:xfrm>
            <a:off x="11567416" y="5520094"/>
            <a:ext cx="625017" cy="625017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>
            <p:custDataLst>
              <p:tags r:id="rId7"/>
            </p:custDataLst>
          </p:nvPr>
        </p:nvSpPr>
        <p:spPr>
          <a:xfrm>
            <a:off x="606763" y="284944"/>
            <a:ext cx="445298" cy="445298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1651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8"/>
            </p:custDataLst>
          </p:nvPr>
        </p:nvSpPr>
        <p:spPr>
          <a:xfrm>
            <a:off x="3277968" y="2660943"/>
            <a:ext cx="1581150" cy="15811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635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6"/>
          <p:cNvSpPr/>
          <p:nvPr>
            <p:custDataLst>
              <p:tags r:id="rId9"/>
            </p:custDataLst>
          </p:nvPr>
        </p:nvSpPr>
        <p:spPr>
          <a:xfrm>
            <a:off x="3061970" y="3451517"/>
            <a:ext cx="2013146" cy="1006573"/>
          </a:xfrm>
          <a:custGeom>
            <a:avLst/>
            <a:gdLst>
              <a:gd name="connsiteX0" fmla="*/ 2013146 w 2013146"/>
              <a:gd name="connsiteY0" fmla="*/ 0 h 1006573"/>
              <a:gd name="connsiteX1" fmla="*/ 1006573 w 2013146"/>
              <a:gd name="connsiteY1" fmla="*/ 1006573 h 1006573"/>
              <a:gd name="connsiteX2" fmla="*/ 0 w 2013146"/>
              <a:gd name="connsiteY2" fmla="*/ 0 h 1006573"/>
              <a:gd name="connsiteX0-1" fmla="*/ 2013146 w 2013146"/>
              <a:gd name="connsiteY0-2" fmla="*/ 0 h 1006573"/>
              <a:gd name="connsiteX1-3" fmla="*/ 1006573 w 2013146"/>
              <a:gd name="connsiteY1-4" fmla="*/ 1006573 h 1006573"/>
              <a:gd name="connsiteX2-5" fmla="*/ 0 w 2013146"/>
              <a:gd name="connsiteY2-6" fmla="*/ 0 h 1006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13146" h="1006573">
                <a:moveTo>
                  <a:pt x="2013146" y="0"/>
                </a:moveTo>
                <a:cubicBezTo>
                  <a:pt x="2013146" y="555916"/>
                  <a:pt x="1562488" y="1006573"/>
                  <a:pt x="1006573" y="1006573"/>
                </a:cubicBezTo>
                <a:cubicBezTo>
                  <a:pt x="450658" y="1006573"/>
                  <a:pt x="0" y="555915"/>
                  <a:pt x="0" y="0"/>
                </a:cubicBezTo>
              </a:path>
            </a:pathLst>
          </a:custGeom>
          <a:noFill/>
          <a:ln w="95250" cap="rnd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椭圆 3"/>
          <p:cNvSpPr/>
          <p:nvPr>
            <p:custDataLst>
              <p:tags r:id="rId10"/>
            </p:custDataLst>
          </p:nvPr>
        </p:nvSpPr>
        <p:spPr>
          <a:xfrm>
            <a:off x="5292823" y="2660943"/>
            <a:ext cx="1581150" cy="15811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635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8"/>
          <p:cNvSpPr/>
          <p:nvPr>
            <p:custDataLst>
              <p:tags r:id="rId11"/>
            </p:custDataLst>
          </p:nvPr>
        </p:nvSpPr>
        <p:spPr>
          <a:xfrm flipV="1">
            <a:off x="5076825" y="2447070"/>
            <a:ext cx="2013146" cy="1006573"/>
          </a:xfrm>
          <a:custGeom>
            <a:avLst/>
            <a:gdLst>
              <a:gd name="connsiteX0" fmla="*/ 2013146 w 2013146"/>
              <a:gd name="connsiteY0" fmla="*/ 0 h 1006573"/>
              <a:gd name="connsiteX1" fmla="*/ 1006573 w 2013146"/>
              <a:gd name="connsiteY1" fmla="*/ 1006573 h 1006573"/>
              <a:gd name="connsiteX2" fmla="*/ 0 w 2013146"/>
              <a:gd name="connsiteY2" fmla="*/ 0 h 1006573"/>
              <a:gd name="connsiteX0-1" fmla="*/ 2013146 w 2013146"/>
              <a:gd name="connsiteY0-2" fmla="*/ 0 h 1006573"/>
              <a:gd name="connsiteX1-3" fmla="*/ 1006573 w 2013146"/>
              <a:gd name="connsiteY1-4" fmla="*/ 1006573 h 1006573"/>
              <a:gd name="connsiteX2-5" fmla="*/ 0 w 2013146"/>
              <a:gd name="connsiteY2-6" fmla="*/ 0 h 1006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13146" h="1006573">
                <a:moveTo>
                  <a:pt x="2013146" y="0"/>
                </a:moveTo>
                <a:cubicBezTo>
                  <a:pt x="2013146" y="555916"/>
                  <a:pt x="1562488" y="1006573"/>
                  <a:pt x="1006573" y="1006573"/>
                </a:cubicBezTo>
                <a:cubicBezTo>
                  <a:pt x="450658" y="1006573"/>
                  <a:pt x="0" y="555915"/>
                  <a:pt x="0" y="0"/>
                </a:cubicBezTo>
              </a:path>
            </a:pathLst>
          </a:custGeom>
          <a:noFill/>
          <a:ln w="95250" cap="rnd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7304503" y="2660943"/>
            <a:ext cx="1581150" cy="15811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635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0"/>
          <p:cNvSpPr/>
          <p:nvPr>
            <p:custDataLst>
              <p:tags r:id="rId13"/>
            </p:custDataLst>
          </p:nvPr>
        </p:nvSpPr>
        <p:spPr>
          <a:xfrm>
            <a:off x="7088505" y="3451517"/>
            <a:ext cx="2013146" cy="1006573"/>
          </a:xfrm>
          <a:custGeom>
            <a:avLst/>
            <a:gdLst>
              <a:gd name="connsiteX0" fmla="*/ 2013146 w 2013146"/>
              <a:gd name="connsiteY0" fmla="*/ 0 h 1006573"/>
              <a:gd name="connsiteX1" fmla="*/ 1006573 w 2013146"/>
              <a:gd name="connsiteY1" fmla="*/ 1006573 h 1006573"/>
              <a:gd name="connsiteX2" fmla="*/ 0 w 2013146"/>
              <a:gd name="connsiteY2" fmla="*/ 0 h 1006573"/>
              <a:gd name="connsiteX0-1" fmla="*/ 2013146 w 2013146"/>
              <a:gd name="connsiteY0-2" fmla="*/ 0 h 1006573"/>
              <a:gd name="connsiteX1-3" fmla="*/ 1006573 w 2013146"/>
              <a:gd name="connsiteY1-4" fmla="*/ 1006573 h 1006573"/>
              <a:gd name="connsiteX2-5" fmla="*/ 0 w 2013146"/>
              <a:gd name="connsiteY2-6" fmla="*/ 0 h 1006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13146" h="1006573">
                <a:moveTo>
                  <a:pt x="2013146" y="0"/>
                </a:moveTo>
                <a:cubicBezTo>
                  <a:pt x="2013146" y="555916"/>
                  <a:pt x="1562488" y="1006573"/>
                  <a:pt x="1006573" y="1006573"/>
                </a:cubicBezTo>
                <a:cubicBezTo>
                  <a:pt x="450658" y="1006573"/>
                  <a:pt x="0" y="555915"/>
                  <a:pt x="0" y="0"/>
                </a:cubicBezTo>
              </a:path>
            </a:pathLst>
          </a:custGeom>
          <a:noFill/>
          <a:ln w="95250" cap="rnd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9316183" y="2660943"/>
            <a:ext cx="1581150" cy="15811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635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>
            <p:custDataLst>
              <p:tags r:id="rId15"/>
            </p:custDataLst>
          </p:nvPr>
        </p:nvSpPr>
        <p:spPr>
          <a:xfrm flipV="1">
            <a:off x="9100185" y="2447070"/>
            <a:ext cx="2013146" cy="1006573"/>
          </a:xfrm>
          <a:custGeom>
            <a:avLst/>
            <a:gdLst>
              <a:gd name="connsiteX0" fmla="*/ 2013146 w 2013146"/>
              <a:gd name="connsiteY0" fmla="*/ 0 h 1006573"/>
              <a:gd name="connsiteX1" fmla="*/ 1006573 w 2013146"/>
              <a:gd name="connsiteY1" fmla="*/ 1006573 h 1006573"/>
              <a:gd name="connsiteX2" fmla="*/ 0 w 2013146"/>
              <a:gd name="connsiteY2" fmla="*/ 0 h 1006573"/>
              <a:gd name="connsiteX0-1" fmla="*/ 2013146 w 2013146"/>
              <a:gd name="connsiteY0-2" fmla="*/ 0 h 1006573"/>
              <a:gd name="connsiteX1-3" fmla="*/ 1006573 w 2013146"/>
              <a:gd name="connsiteY1-4" fmla="*/ 1006573 h 1006573"/>
              <a:gd name="connsiteX2-5" fmla="*/ 0 w 2013146"/>
              <a:gd name="connsiteY2-6" fmla="*/ 0 h 1006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13146" h="1006573">
                <a:moveTo>
                  <a:pt x="2013146" y="0"/>
                </a:moveTo>
                <a:cubicBezTo>
                  <a:pt x="2013146" y="555916"/>
                  <a:pt x="1562488" y="1006573"/>
                  <a:pt x="1006573" y="1006573"/>
                </a:cubicBezTo>
                <a:cubicBezTo>
                  <a:pt x="450658" y="1006573"/>
                  <a:pt x="0" y="555915"/>
                  <a:pt x="0" y="0"/>
                </a:cubicBezTo>
              </a:path>
            </a:pathLst>
          </a:custGeom>
          <a:noFill/>
          <a:ln w="95250" cap="rnd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7419698" y="3437907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8" name="椭圆 27"/>
          <p:cNvSpPr/>
          <p:nvPr>
            <p:custDataLst>
              <p:tags r:id="rId17"/>
            </p:custDataLst>
          </p:nvPr>
        </p:nvSpPr>
        <p:spPr>
          <a:xfrm>
            <a:off x="1261208" y="2633003"/>
            <a:ext cx="1581150" cy="15811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635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8"/>
          <p:cNvSpPr/>
          <p:nvPr>
            <p:custDataLst>
              <p:tags r:id="rId18"/>
            </p:custDataLst>
          </p:nvPr>
        </p:nvSpPr>
        <p:spPr>
          <a:xfrm flipV="1">
            <a:off x="1045210" y="2419130"/>
            <a:ext cx="2013146" cy="1006573"/>
          </a:xfrm>
          <a:custGeom>
            <a:avLst/>
            <a:gdLst>
              <a:gd name="connsiteX0" fmla="*/ 2013146 w 2013146"/>
              <a:gd name="connsiteY0" fmla="*/ 0 h 1006573"/>
              <a:gd name="connsiteX1" fmla="*/ 1006573 w 2013146"/>
              <a:gd name="connsiteY1" fmla="*/ 1006573 h 1006573"/>
              <a:gd name="connsiteX2" fmla="*/ 0 w 2013146"/>
              <a:gd name="connsiteY2" fmla="*/ 0 h 1006573"/>
              <a:gd name="connsiteX0-1" fmla="*/ 2013146 w 2013146"/>
              <a:gd name="connsiteY0-2" fmla="*/ 0 h 1006573"/>
              <a:gd name="connsiteX1-3" fmla="*/ 1006573 w 2013146"/>
              <a:gd name="connsiteY1-4" fmla="*/ 1006573 h 1006573"/>
              <a:gd name="connsiteX2-5" fmla="*/ 0 w 2013146"/>
              <a:gd name="connsiteY2-6" fmla="*/ 0 h 1006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13146" h="1006573">
                <a:moveTo>
                  <a:pt x="2013146" y="0"/>
                </a:moveTo>
                <a:cubicBezTo>
                  <a:pt x="2013146" y="555916"/>
                  <a:pt x="1562488" y="1006573"/>
                  <a:pt x="1006573" y="1006573"/>
                </a:cubicBezTo>
                <a:cubicBezTo>
                  <a:pt x="450658" y="1006573"/>
                  <a:pt x="0" y="555915"/>
                  <a:pt x="0" y="0"/>
                </a:cubicBezTo>
              </a:path>
            </a:pathLst>
          </a:custGeom>
          <a:noFill/>
          <a:ln w="95250" cap="rnd" cmpd="sng" algn="ctr">
            <a:solidFill>
              <a:schemeClr val="bg1"/>
            </a:solidFill>
            <a:prstDash val="solid"/>
            <a:miter lim="800000"/>
          </a:ln>
          <a:effectLst>
            <a:outerShdw blurRad="254000" dist="889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8" name="文本框 67"/>
          <p:cNvSpPr txBox="1"/>
          <p:nvPr>
            <p:custDataLst>
              <p:tags r:id="rId19"/>
            </p:custDataLst>
          </p:nvPr>
        </p:nvSpPr>
        <p:spPr>
          <a:xfrm>
            <a:off x="5060315" y="1176020"/>
            <a:ext cx="2049780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</a:t>
            </a:r>
          </a:p>
          <a:p>
            <a:r>
              <a:rPr lang="zh-CN" altLang="en-US" dirty="0"/>
              <a:t>文字是您思想的提炼</a:t>
            </a:r>
          </a:p>
        </p:txBody>
      </p:sp>
      <p:cxnSp>
        <p:nvCxnSpPr>
          <p:cNvPr id="76" name="直接箭头连接符 75"/>
          <p:cNvCxnSpPr/>
          <p:nvPr>
            <p:custDataLst>
              <p:tags r:id="rId20"/>
            </p:custDataLst>
          </p:nvPr>
        </p:nvCxnSpPr>
        <p:spPr>
          <a:xfrm flipH="1" flipV="1">
            <a:off x="6073775" y="190754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1"/>
            </p:custDataLst>
          </p:nvPr>
        </p:nvSpPr>
        <p:spPr>
          <a:xfrm>
            <a:off x="9101455" y="1186180"/>
            <a:ext cx="2049780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</a:t>
            </a:r>
          </a:p>
          <a:p>
            <a:r>
              <a:rPr lang="zh-CN" altLang="en-US" dirty="0"/>
              <a:t>文字是您思想的提炼</a:t>
            </a:r>
          </a:p>
        </p:txBody>
      </p:sp>
      <p:cxnSp>
        <p:nvCxnSpPr>
          <p:cNvPr id="33" name="直接箭头连接符 32"/>
          <p:cNvCxnSpPr/>
          <p:nvPr>
            <p:custDataLst>
              <p:tags r:id="rId22"/>
            </p:custDataLst>
          </p:nvPr>
        </p:nvCxnSpPr>
        <p:spPr>
          <a:xfrm flipH="1" flipV="1">
            <a:off x="10114915" y="191770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1062355" y="1176020"/>
            <a:ext cx="2049780" cy="558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单击此处输入你的正文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文字是您思想的提炼</a:t>
            </a:r>
          </a:p>
        </p:txBody>
      </p:sp>
      <p:cxnSp>
        <p:nvCxnSpPr>
          <p:cNvPr id="35" name="直接箭头连接符 34"/>
          <p:cNvCxnSpPr/>
          <p:nvPr>
            <p:custDataLst>
              <p:tags r:id="rId24"/>
            </p:custDataLst>
          </p:nvPr>
        </p:nvCxnSpPr>
        <p:spPr>
          <a:xfrm flipH="1" flipV="1">
            <a:off x="2075815" y="190754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3010535" y="5096510"/>
            <a:ext cx="2049780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</a:t>
            </a:r>
          </a:p>
          <a:p>
            <a:r>
              <a:rPr lang="zh-CN" altLang="en-US" dirty="0"/>
              <a:t>文字是您思想的提炼</a:t>
            </a:r>
          </a:p>
        </p:txBody>
      </p:sp>
      <p:cxnSp>
        <p:nvCxnSpPr>
          <p:cNvPr id="37" name="直接箭头连接符 36"/>
          <p:cNvCxnSpPr/>
          <p:nvPr>
            <p:custDataLst>
              <p:tags r:id="rId26"/>
            </p:custDataLst>
          </p:nvPr>
        </p:nvCxnSpPr>
        <p:spPr>
          <a:xfrm flipH="1">
            <a:off x="4043045" y="446151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27"/>
            </p:custDataLst>
          </p:nvPr>
        </p:nvSpPr>
        <p:spPr>
          <a:xfrm>
            <a:off x="7050405" y="5096510"/>
            <a:ext cx="2049780" cy="5204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单击此处输入你的正文</a:t>
            </a:r>
          </a:p>
          <a:p>
            <a:r>
              <a:rPr lang="zh-CN" altLang="en-US" dirty="0"/>
              <a:t>文字是您思想的提炼</a:t>
            </a:r>
          </a:p>
        </p:txBody>
      </p:sp>
      <p:cxnSp>
        <p:nvCxnSpPr>
          <p:cNvPr id="39" name="直接箭头连接符 38"/>
          <p:cNvCxnSpPr/>
          <p:nvPr>
            <p:custDataLst>
              <p:tags r:id="rId28"/>
            </p:custDataLst>
          </p:nvPr>
        </p:nvCxnSpPr>
        <p:spPr>
          <a:xfrm flipH="1">
            <a:off x="8082915" y="4481830"/>
            <a:ext cx="9525" cy="48704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29"/>
            </p:custDataLst>
          </p:nvPr>
        </p:nvSpPr>
        <p:spPr>
          <a:xfrm>
            <a:off x="9438999" y="3456818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3" name="文本框 42"/>
          <p:cNvSpPr txBox="1"/>
          <p:nvPr>
            <p:custDataLst>
              <p:tags r:id="rId30"/>
            </p:custDataLst>
          </p:nvPr>
        </p:nvSpPr>
        <p:spPr>
          <a:xfrm>
            <a:off x="5381277" y="3437907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4" name="文本框 43"/>
          <p:cNvSpPr txBox="1"/>
          <p:nvPr>
            <p:custDataLst>
              <p:tags r:id="rId31"/>
            </p:custDataLst>
          </p:nvPr>
        </p:nvSpPr>
        <p:spPr>
          <a:xfrm>
            <a:off x="3375093" y="3451244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5" name="文本框 44"/>
          <p:cNvSpPr txBox="1"/>
          <p:nvPr>
            <p:custDataLst>
              <p:tags r:id="rId32"/>
            </p:custDataLst>
          </p:nvPr>
        </p:nvSpPr>
        <p:spPr>
          <a:xfrm>
            <a:off x="1354225" y="3437907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6" name="iconfont-1107-834598">
            <a:extLst>
              <a:ext uri="{FF2B5EF4-FFF2-40B4-BE49-F238E27FC236}">
                <a16:creationId xmlns:a16="http://schemas.microsoft.com/office/drawing/2014/main" id="{5942344A-7A5C-8723-4B91-AEE46B2C81FF}"/>
              </a:ext>
            </a:extLst>
          </p:cNvPr>
          <p:cNvSpPr/>
          <p:nvPr/>
        </p:nvSpPr>
        <p:spPr>
          <a:xfrm>
            <a:off x="1805569" y="2938660"/>
            <a:ext cx="477626" cy="459920"/>
          </a:xfrm>
          <a:custGeom>
            <a:avLst/>
            <a:gdLst>
              <a:gd name="T0" fmla="*/ 2210 w 13712"/>
              <a:gd name="T1" fmla="*/ 2605 h 13203"/>
              <a:gd name="T2" fmla="*/ 4781 w 13712"/>
              <a:gd name="T3" fmla="*/ 2605 h 13203"/>
              <a:gd name="T4" fmla="*/ 4781 w 13712"/>
              <a:gd name="T5" fmla="*/ 5167 h 13203"/>
              <a:gd name="T6" fmla="*/ 4542 w 13712"/>
              <a:gd name="T7" fmla="*/ 6799 h 13203"/>
              <a:gd name="T8" fmla="*/ 7411 w 13712"/>
              <a:gd name="T9" fmla="*/ 9185 h 13203"/>
              <a:gd name="T10" fmla="*/ 9083 w 13712"/>
              <a:gd name="T11" fmla="*/ 9475 h 13203"/>
              <a:gd name="T12" fmla="*/ 11413 w 13712"/>
              <a:gd name="T13" fmla="*/ 9068 h 13203"/>
              <a:gd name="T14" fmla="*/ 11117 w 13712"/>
              <a:gd name="T15" fmla="*/ 12038 h 13203"/>
              <a:gd name="T16" fmla="*/ 4304 w 13712"/>
              <a:gd name="T17" fmla="*/ 9185 h 13203"/>
              <a:gd name="T18" fmla="*/ 2210 w 13712"/>
              <a:gd name="T19" fmla="*/ 2605 h 13203"/>
              <a:gd name="T20" fmla="*/ 7768 w 13712"/>
              <a:gd name="T21" fmla="*/ 3629 h 13203"/>
              <a:gd name="T22" fmla="*/ 7110 w 13712"/>
              <a:gd name="T23" fmla="*/ 2894 h 13203"/>
              <a:gd name="T24" fmla="*/ 8425 w 13712"/>
              <a:gd name="T25" fmla="*/ 2577 h 13203"/>
              <a:gd name="T26" fmla="*/ 11356 w 13712"/>
              <a:gd name="T27" fmla="*/ 6158 h 13203"/>
              <a:gd name="T28" fmla="*/ 10664 w 13712"/>
              <a:gd name="T29" fmla="*/ 6709 h 13203"/>
              <a:gd name="T30" fmla="*/ 10217 w 13712"/>
              <a:gd name="T31" fmla="*/ 5319 h 13203"/>
              <a:gd name="T32" fmla="*/ 7768 w 13712"/>
              <a:gd name="T33" fmla="*/ 3629 h 13203"/>
              <a:gd name="T34" fmla="*/ 9321 w 13712"/>
              <a:gd name="T35" fmla="*/ 1504 h 13203"/>
              <a:gd name="T36" fmla="*/ 8517 w 13712"/>
              <a:gd name="T37" fmla="*/ 606 h 13203"/>
              <a:gd name="T38" fmla="*/ 10129 w 13712"/>
              <a:gd name="T39" fmla="*/ 213 h 13203"/>
              <a:gd name="T40" fmla="*/ 13712 w 13712"/>
              <a:gd name="T41" fmla="*/ 4597 h 13203"/>
              <a:gd name="T42" fmla="*/ 12874 w 13712"/>
              <a:gd name="T43" fmla="*/ 5276 h 13203"/>
              <a:gd name="T44" fmla="*/ 12284 w 13712"/>
              <a:gd name="T45" fmla="*/ 3537 h 13203"/>
              <a:gd name="T46" fmla="*/ 9321 w 13712"/>
              <a:gd name="T47" fmla="*/ 1504 h 1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712" h="13203">
                <a:moveTo>
                  <a:pt x="2210" y="2605"/>
                </a:moveTo>
                <a:cubicBezTo>
                  <a:pt x="2210" y="2605"/>
                  <a:pt x="3166" y="626"/>
                  <a:pt x="4781" y="2605"/>
                </a:cubicBezTo>
                <a:cubicBezTo>
                  <a:pt x="6393" y="4586"/>
                  <a:pt x="4781" y="5167"/>
                  <a:pt x="4781" y="5167"/>
                </a:cubicBezTo>
                <a:cubicBezTo>
                  <a:pt x="4781" y="5167"/>
                  <a:pt x="3706" y="6158"/>
                  <a:pt x="4542" y="6799"/>
                </a:cubicBezTo>
                <a:cubicBezTo>
                  <a:pt x="5378" y="7438"/>
                  <a:pt x="7411" y="9185"/>
                  <a:pt x="7411" y="9185"/>
                </a:cubicBezTo>
                <a:cubicBezTo>
                  <a:pt x="7411" y="9185"/>
                  <a:pt x="8217" y="10232"/>
                  <a:pt x="9083" y="9475"/>
                </a:cubicBezTo>
                <a:cubicBezTo>
                  <a:pt x="10159" y="8604"/>
                  <a:pt x="10578" y="8457"/>
                  <a:pt x="11413" y="9068"/>
                </a:cubicBezTo>
                <a:cubicBezTo>
                  <a:pt x="12872" y="10128"/>
                  <a:pt x="13328" y="11195"/>
                  <a:pt x="11117" y="12038"/>
                </a:cubicBezTo>
                <a:cubicBezTo>
                  <a:pt x="8666" y="13203"/>
                  <a:pt x="4304" y="9185"/>
                  <a:pt x="4304" y="9185"/>
                </a:cubicBezTo>
                <a:cubicBezTo>
                  <a:pt x="4304" y="9185"/>
                  <a:pt x="0" y="5167"/>
                  <a:pt x="2210" y="2605"/>
                </a:cubicBezTo>
                <a:close/>
                <a:moveTo>
                  <a:pt x="7768" y="3629"/>
                </a:moveTo>
                <a:cubicBezTo>
                  <a:pt x="7768" y="3629"/>
                  <a:pt x="6963" y="3712"/>
                  <a:pt x="7110" y="2894"/>
                </a:cubicBezTo>
                <a:cubicBezTo>
                  <a:pt x="7177" y="2522"/>
                  <a:pt x="7827" y="2399"/>
                  <a:pt x="8425" y="2577"/>
                </a:cubicBezTo>
                <a:cubicBezTo>
                  <a:pt x="9026" y="2751"/>
                  <a:pt x="11265" y="3711"/>
                  <a:pt x="11356" y="6158"/>
                </a:cubicBezTo>
                <a:cubicBezTo>
                  <a:pt x="11356" y="6158"/>
                  <a:pt x="11190" y="6845"/>
                  <a:pt x="10664" y="6709"/>
                </a:cubicBezTo>
                <a:cubicBezTo>
                  <a:pt x="10100" y="6562"/>
                  <a:pt x="10249" y="5522"/>
                  <a:pt x="10217" y="5319"/>
                </a:cubicBezTo>
                <a:cubicBezTo>
                  <a:pt x="10189" y="5116"/>
                  <a:pt x="9413" y="3542"/>
                  <a:pt x="7768" y="3629"/>
                </a:cubicBezTo>
                <a:close/>
                <a:moveTo>
                  <a:pt x="9321" y="1504"/>
                </a:moveTo>
                <a:cubicBezTo>
                  <a:pt x="9321" y="1504"/>
                  <a:pt x="8335" y="1604"/>
                  <a:pt x="8517" y="606"/>
                </a:cubicBezTo>
                <a:cubicBezTo>
                  <a:pt x="8598" y="149"/>
                  <a:pt x="9395" y="0"/>
                  <a:pt x="10129" y="213"/>
                </a:cubicBezTo>
                <a:cubicBezTo>
                  <a:pt x="10861" y="428"/>
                  <a:pt x="13603" y="1604"/>
                  <a:pt x="13712" y="4597"/>
                </a:cubicBezTo>
                <a:cubicBezTo>
                  <a:pt x="13712" y="4597"/>
                  <a:pt x="13477" y="5531"/>
                  <a:pt x="12874" y="5276"/>
                </a:cubicBezTo>
                <a:cubicBezTo>
                  <a:pt x="12346" y="5050"/>
                  <a:pt x="12319" y="3787"/>
                  <a:pt x="12284" y="3537"/>
                </a:cubicBezTo>
                <a:cubicBezTo>
                  <a:pt x="12244" y="3288"/>
                  <a:pt x="11337" y="1396"/>
                  <a:pt x="9321" y="15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at_319365">
            <a:extLst>
              <a:ext uri="{FF2B5EF4-FFF2-40B4-BE49-F238E27FC236}">
                <a16:creationId xmlns:a16="http://schemas.microsoft.com/office/drawing/2014/main" id="{6B31EF08-B32B-F6F1-BF54-FA75454607DE}"/>
              </a:ext>
            </a:extLst>
          </p:cNvPr>
          <p:cNvSpPr/>
          <p:nvPr/>
        </p:nvSpPr>
        <p:spPr>
          <a:xfrm>
            <a:off x="5829577" y="2890001"/>
            <a:ext cx="484215" cy="483484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  <a:gd name="T82" fmla="*/ 325000 h 606722"/>
              <a:gd name="T83" fmla="*/ 325000 h 606722"/>
              <a:gd name="T84" fmla="*/ 325000 h 606722"/>
              <a:gd name="T85" fmla="*/ 325000 h 606722"/>
              <a:gd name="T86" fmla="*/ 325000 h 606722"/>
              <a:gd name="T87" fmla="*/ 325000 h 606722"/>
              <a:gd name="T88" fmla="*/ 325000 h 606722"/>
              <a:gd name="T89" fmla="*/ 325000 h 606722"/>
              <a:gd name="T90" fmla="*/ 325000 h 606722"/>
              <a:gd name="T91" fmla="*/ 325000 h 606722"/>
              <a:gd name="T92" fmla="*/ 325000 h 606722"/>
              <a:gd name="T93" fmla="*/ 325000 h 606722"/>
              <a:gd name="T94" fmla="*/ 325000 h 606722"/>
              <a:gd name="T95" fmla="*/ 325000 h 606722"/>
              <a:gd name="T96" fmla="*/ 325000 h 606722"/>
              <a:gd name="T97" fmla="*/ 325000 h 606722"/>
              <a:gd name="T98" fmla="*/ 325000 h 606722"/>
              <a:gd name="T99" fmla="*/ 325000 h 606722"/>
              <a:gd name="T100" fmla="*/ 325000 h 606722"/>
              <a:gd name="T101" fmla="*/ 325000 h 606722"/>
              <a:gd name="T102" fmla="*/ 325000 h 606722"/>
              <a:gd name="T103" fmla="*/ 325000 h 606722"/>
              <a:gd name="T104" fmla="*/ 325000 h 606722"/>
              <a:gd name="T105" fmla="*/ 325000 h 606722"/>
              <a:gd name="T106" fmla="*/ 325000 h 606722"/>
              <a:gd name="T107" fmla="*/ 325000 h 606722"/>
              <a:gd name="T108" fmla="*/ 325000 h 606722"/>
              <a:gd name="T109" fmla="*/ 325000 h 606722"/>
              <a:gd name="T110" fmla="*/ 325000 h 606722"/>
              <a:gd name="T111" fmla="*/ 325000 h 606722"/>
              <a:gd name="T112" fmla="*/ 325000 h 606722"/>
              <a:gd name="T113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27" h="6827">
                <a:moveTo>
                  <a:pt x="6038" y="0"/>
                </a:moveTo>
                <a:lnTo>
                  <a:pt x="2210" y="0"/>
                </a:lnTo>
                <a:cubicBezTo>
                  <a:pt x="1776" y="0"/>
                  <a:pt x="1422" y="354"/>
                  <a:pt x="1422" y="788"/>
                </a:cubicBezTo>
                <a:lnTo>
                  <a:pt x="1422" y="1422"/>
                </a:lnTo>
                <a:lnTo>
                  <a:pt x="788" y="1422"/>
                </a:lnTo>
                <a:cubicBezTo>
                  <a:pt x="354" y="1422"/>
                  <a:pt x="0" y="1776"/>
                  <a:pt x="0" y="2211"/>
                </a:cubicBezTo>
                <a:lnTo>
                  <a:pt x="0" y="4616"/>
                </a:lnTo>
                <a:cubicBezTo>
                  <a:pt x="0" y="5051"/>
                  <a:pt x="354" y="5404"/>
                  <a:pt x="788" y="5404"/>
                </a:cubicBezTo>
                <a:lnTo>
                  <a:pt x="853" y="5404"/>
                </a:lnTo>
                <a:lnTo>
                  <a:pt x="853" y="6542"/>
                </a:lnTo>
                <a:cubicBezTo>
                  <a:pt x="853" y="6657"/>
                  <a:pt x="922" y="6761"/>
                  <a:pt x="1029" y="6805"/>
                </a:cubicBezTo>
                <a:cubicBezTo>
                  <a:pt x="1064" y="6820"/>
                  <a:pt x="1101" y="6827"/>
                  <a:pt x="1138" y="6827"/>
                </a:cubicBezTo>
                <a:cubicBezTo>
                  <a:pt x="1212" y="6827"/>
                  <a:pt x="1285" y="6798"/>
                  <a:pt x="1339" y="6744"/>
                </a:cubicBezTo>
                <a:lnTo>
                  <a:pt x="2678" y="5404"/>
                </a:lnTo>
                <a:lnTo>
                  <a:pt x="3763" y="5404"/>
                </a:lnTo>
                <a:cubicBezTo>
                  <a:pt x="4198" y="5404"/>
                  <a:pt x="4551" y="5051"/>
                  <a:pt x="4551" y="4616"/>
                </a:cubicBezTo>
                <a:lnTo>
                  <a:pt x="4551" y="3982"/>
                </a:lnTo>
                <a:lnTo>
                  <a:pt x="4675" y="3982"/>
                </a:lnTo>
                <a:lnTo>
                  <a:pt x="5445" y="5266"/>
                </a:lnTo>
                <a:cubicBezTo>
                  <a:pt x="5497" y="5354"/>
                  <a:pt x="5591" y="5404"/>
                  <a:pt x="5689" y="5404"/>
                </a:cubicBezTo>
                <a:cubicBezTo>
                  <a:pt x="5714" y="5404"/>
                  <a:pt x="5740" y="5401"/>
                  <a:pt x="5765" y="5394"/>
                </a:cubicBezTo>
                <a:cubicBezTo>
                  <a:pt x="5888" y="5360"/>
                  <a:pt x="5973" y="5248"/>
                  <a:pt x="5973" y="5120"/>
                </a:cubicBezTo>
                <a:lnTo>
                  <a:pt x="5973" y="3982"/>
                </a:lnTo>
                <a:lnTo>
                  <a:pt x="6038" y="3982"/>
                </a:lnTo>
                <a:cubicBezTo>
                  <a:pt x="6473" y="3982"/>
                  <a:pt x="6827" y="3629"/>
                  <a:pt x="6827" y="3194"/>
                </a:cubicBezTo>
                <a:lnTo>
                  <a:pt x="6827" y="788"/>
                </a:lnTo>
                <a:cubicBezTo>
                  <a:pt x="6827" y="354"/>
                  <a:pt x="6473" y="0"/>
                  <a:pt x="6038" y="0"/>
                </a:cubicBezTo>
                <a:close/>
                <a:moveTo>
                  <a:pt x="1422" y="2560"/>
                </a:moveTo>
                <a:lnTo>
                  <a:pt x="2560" y="2560"/>
                </a:lnTo>
                <a:cubicBezTo>
                  <a:pt x="2717" y="2560"/>
                  <a:pt x="2844" y="2687"/>
                  <a:pt x="2844" y="2844"/>
                </a:cubicBezTo>
                <a:cubicBezTo>
                  <a:pt x="2844" y="3002"/>
                  <a:pt x="2717" y="3129"/>
                  <a:pt x="2560" y="3129"/>
                </a:cubicBezTo>
                <a:lnTo>
                  <a:pt x="1422" y="3129"/>
                </a:lnTo>
                <a:cubicBezTo>
                  <a:pt x="1265" y="3129"/>
                  <a:pt x="1138" y="3002"/>
                  <a:pt x="1138" y="2844"/>
                </a:cubicBezTo>
                <a:cubicBezTo>
                  <a:pt x="1138" y="2687"/>
                  <a:pt x="1265" y="2560"/>
                  <a:pt x="1422" y="2560"/>
                </a:cubicBezTo>
                <a:close/>
                <a:moveTo>
                  <a:pt x="3129" y="4267"/>
                </a:moveTo>
                <a:lnTo>
                  <a:pt x="1422" y="4267"/>
                </a:lnTo>
                <a:cubicBezTo>
                  <a:pt x="1265" y="4267"/>
                  <a:pt x="1138" y="4140"/>
                  <a:pt x="1138" y="3982"/>
                </a:cubicBezTo>
                <a:cubicBezTo>
                  <a:pt x="1138" y="3825"/>
                  <a:pt x="1265" y="3698"/>
                  <a:pt x="1422" y="3698"/>
                </a:cubicBezTo>
                <a:lnTo>
                  <a:pt x="3129" y="3698"/>
                </a:lnTo>
                <a:cubicBezTo>
                  <a:pt x="3286" y="3698"/>
                  <a:pt x="3413" y="3825"/>
                  <a:pt x="3413" y="3982"/>
                </a:cubicBezTo>
                <a:cubicBezTo>
                  <a:pt x="3413" y="4140"/>
                  <a:pt x="3286" y="4267"/>
                  <a:pt x="3129" y="4267"/>
                </a:cubicBezTo>
                <a:close/>
                <a:moveTo>
                  <a:pt x="6258" y="3194"/>
                </a:moveTo>
                <a:cubicBezTo>
                  <a:pt x="6258" y="3315"/>
                  <a:pt x="6159" y="3413"/>
                  <a:pt x="6038" y="3413"/>
                </a:cubicBezTo>
                <a:lnTo>
                  <a:pt x="5689" y="3413"/>
                </a:lnTo>
                <a:cubicBezTo>
                  <a:pt x="5532" y="3413"/>
                  <a:pt x="5404" y="3541"/>
                  <a:pt x="5404" y="3698"/>
                </a:cubicBezTo>
                <a:lnTo>
                  <a:pt x="5404" y="4093"/>
                </a:lnTo>
                <a:lnTo>
                  <a:pt x="5079" y="3552"/>
                </a:lnTo>
                <a:cubicBezTo>
                  <a:pt x="5028" y="3466"/>
                  <a:pt x="4936" y="3413"/>
                  <a:pt x="4836" y="3413"/>
                </a:cubicBezTo>
                <a:lnTo>
                  <a:pt x="4551" y="3413"/>
                </a:lnTo>
                <a:lnTo>
                  <a:pt x="4551" y="2211"/>
                </a:lnTo>
                <a:cubicBezTo>
                  <a:pt x="4551" y="1776"/>
                  <a:pt x="4198" y="1422"/>
                  <a:pt x="3763" y="1422"/>
                </a:cubicBezTo>
                <a:lnTo>
                  <a:pt x="1991" y="1422"/>
                </a:lnTo>
                <a:lnTo>
                  <a:pt x="1991" y="788"/>
                </a:lnTo>
                <a:cubicBezTo>
                  <a:pt x="1991" y="668"/>
                  <a:pt x="2090" y="569"/>
                  <a:pt x="2210" y="569"/>
                </a:cubicBezTo>
                <a:lnTo>
                  <a:pt x="6038" y="569"/>
                </a:lnTo>
                <a:cubicBezTo>
                  <a:pt x="6159" y="569"/>
                  <a:pt x="6258" y="668"/>
                  <a:pt x="6258" y="788"/>
                </a:cubicBezTo>
                <a:lnTo>
                  <a:pt x="6258" y="3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confont-10471-5111282">
            <a:extLst>
              <a:ext uri="{FF2B5EF4-FFF2-40B4-BE49-F238E27FC236}">
                <a16:creationId xmlns:a16="http://schemas.microsoft.com/office/drawing/2014/main" id="{F436017F-8E9A-CBAD-51A4-AA01FDD7BC62}"/>
              </a:ext>
            </a:extLst>
          </p:cNvPr>
          <p:cNvSpPr/>
          <p:nvPr/>
        </p:nvSpPr>
        <p:spPr>
          <a:xfrm>
            <a:off x="9876849" y="3016362"/>
            <a:ext cx="476131" cy="357123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4800 w 9600"/>
              <a:gd name="T35" fmla="*/ 6213 h 7200"/>
              <a:gd name="T36" fmla="*/ 2663 w 9600"/>
              <a:gd name="T37" fmla="*/ 4075 h 7200"/>
              <a:gd name="T38" fmla="*/ 4800 w 9600"/>
              <a:gd name="T39" fmla="*/ 1938 h 7200"/>
              <a:gd name="T40" fmla="*/ 6938 w 9600"/>
              <a:gd name="T41" fmla="*/ 4075 h 7200"/>
              <a:gd name="T42" fmla="*/ 4800 w 9600"/>
              <a:gd name="T43" fmla="*/ 6213 h 7200"/>
              <a:gd name="T44" fmla="*/ 7625 w 9600"/>
              <a:gd name="T45" fmla="*/ 2425 h 7200"/>
              <a:gd name="T46" fmla="*/ 7200 w 9600"/>
              <a:gd name="T47" fmla="*/ 2425 h 7200"/>
              <a:gd name="T48" fmla="*/ 7200 w 9600"/>
              <a:gd name="T49" fmla="*/ 2000 h 7200"/>
              <a:gd name="T50" fmla="*/ 7625 w 9600"/>
              <a:gd name="T51" fmla="*/ 2000 h 7200"/>
              <a:gd name="T52" fmla="*/ 7625 w 9600"/>
              <a:gd name="T53" fmla="*/ 2425 h 7200"/>
              <a:gd name="T54" fmla="*/ 4800 w 9600"/>
              <a:gd name="T55" fmla="*/ 2338 h 7200"/>
              <a:gd name="T56" fmla="*/ 3063 w 9600"/>
              <a:gd name="T57" fmla="*/ 4075 h 7200"/>
              <a:gd name="T58" fmla="*/ 4800 w 9600"/>
              <a:gd name="T59" fmla="*/ 5813 h 7200"/>
              <a:gd name="T60" fmla="*/ 6538 w 9600"/>
              <a:gd name="T61" fmla="*/ 4075 h 7200"/>
              <a:gd name="T62" fmla="*/ 4800 w 9600"/>
              <a:gd name="T63" fmla="*/ 2338 h 7200"/>
              <a:gd name="T64" fmla="*/ 4800 w 9600"/>
              <a:gd name="T65" fmla="*/ 4875 h 7200"/>
              <a:gd name="T66" fmla="*/ 4000 w 9600"/>
              <a:gd name="T67" fmla="*/ 4075 h 7200"/>
              <a:gd name="T68" fmla="*/ 4800 w 9600"/>
              <a:gd name="T69" fmla="*/ 3275 h 7200"/>
              <a:gd name="T70" fmla="*/ 5600 w 9600"/>
              <a:gd name="T71" fmla="*/ 4075 h 7200"/>
              <a:gd name="T72" fmla="*/ 4800 w 9600"/>
              <a:gd name="T73" fmla="*/ 48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4800" y="6213"/>
                </a:moveTo>
                <a:cubicBezTo>
                  <a:pt x="3623" y="6213"/>
                  <a:pt x="2663" y="5253"/>
                  <a:pt x="2663" y="4075"/>
                </a:cubicBezTo>
                <a:cubicBezTo>
                  <a:pt x="2663" y="2897"/>
                  <a:pt x="3623" y="1938"/>
                  <a:pt x="4800" y="1938"/>
                </a:cubicBezTo>
                <a:cubicBezTo>
                  <a:pt x="5978" y="1938"/>
                  <a:pt x="6938" y="2898"/>
                  <a:pt x="6938" y="4075"/>
                </a:cubicBezTo>
                <a:cubicBezTo>
                  <a:pt x="6938" y="5253"/>
                  <a:pt x="5978" y="6213"/>
                  <a:pt x="4800" y="6213"/>
                </a:cubicBezTo>
                <a:close/>
                <a:moveTo>
                  <a:pt x="7625" y="2425"/>
                </a:moveTo>
                <a:lnTo>
                  <a:pt x="7200" y="2425"/>
                </a:lnTo>
                <a:lnTo>
                  <a:pt x="7200" y="2000"/>
                </a:lnTo>
                <a:lnTo>
                  <a:pt x="7625" y="2000"/>
                </a:lnTo>
                <a:lnTo>
                  <a:pt x="7625" y="2425"/>
                </a:lnTo>
                <a:close/>
                <a:moveTo>
                  <a:pt x="4800" y="2338"/>
                </a:moveTo>
                <a:cubicBezTo>
                  <a:pt x="3840" y="2338"/>
                  <a:pt x="3063" y="3115"/>
                  <a:pt x="3063" y="4075"/>
                </a:cubicBezTo>
                <a:cubicBezTo>
                  <a:pt x="3063" y="5035"/>
                  <a:pt x="3840" y="5813"/>
                  <a:pt x="4800" y="5813"/>
                </a:cubicBezTo>
                <a:cubicBezTo>
                  <a:pt x="5760" y="5813"/>
                  <a:pt x="6538" y="5035"/>
                  <a:pt x="6538" y="4075"/>
                </a:cubicBezTo>
                <a:cubicBezTo>
                  <a:pt x="6538" y="3115"/>
                  <a:pt x="5760" y="2338"/>
                  <a:pt x="4800" y="2338"/>
                </a:cubicBezTo>
                <a:close/>
                <a:moveTo>
                  <a:pt x="4800" y="4875"/>
                </a:moveTo>
                <a:cubicBezTo>
                  <a:pt x="4358" y="4875"/>
                  <a:pt x="4000" y="4518"/>
                  <a:pt x="4000" y="4075"/>
                </a:cubicBezTo>
                <a:cubicBezTo>
                  <a:pt x="4000" y="3633"/>
                  <a:pt x="4358" y="3275"/>
                  <a:pt x="4800" y="3275"/>
                </a:cubicBezTo>
                <a:cubicBezTo>
                  <a:pt x="5243" y="3275"/>
                  <a:pt x="5600" y="3633"/>
                  <a:pt x="5600" y="4075"/>
                </a:cubicBezTo>
                <a:cubicBezTo>
                  <a:pt x="5600" y="4518"/>
                  <a:pt x="5243" y="4875"/>
                  <a:pt x="4800" y="4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confont-11899-5650956">
            <a:extLst>
              <a:ext uri="{FF2B5EF4-FFF2-40B4-BE49-F238E27FC236}">
                <a16:creationId xmlns:a16="http://schemas.microsoft.com/office/drawing/2014/main" id="{A9A96525-6ED6-822B-968E-4DDF127C3B7B}"/>
              </a:ext>
            </a:extLst>
          </p:cNvPr>
          <p:cNvSpPr/>
          <p:nvPr/>
        </p:nvSpPr>
        <p:spPr>
          <a:xfrm>
            <a:off x="3820353" y="2945167"/>
            <a:ext cx="474411" cy="404040"/>
          </a:xfrm>
          <a:custGeom>
            <a:avLst/>
            <a:gdLst>
              <a:gd name="T0" fmla="*/ 9609 w 10378"/>
              <a:gd name="T1" fmla="*/ 1729 h 8839"/>
              <a:gd name="T2" fmla="*/ 7879 w 10378"/>
              <a:gd name="T3" fmla="*/ 1729 h 8839"/>
              <a:gd name="T4" fmla="*/ 7879 w 10378"/>
              <a:gd name="T5" fmla="*/ 576 h 8839"/>
              <a:gd name="T6" fmla="*/ 7303 w 10378"/>
              <a:gd name="T7" fmla="*/ 0 h 8839"/>
              <a:gd name="T8" fmla="*/ 3075 w 10378"/>
              <a:gd name="T9" fmla="*/ 0 h 8839"/>
              <a:gd name="T10" fmla="*/ 2499 w 10378"/>
              <a:gd name="T11" fmla="*/ 576 h 8839"/>
              <a:gd name="T12" fmla="*/ 2499 w 10378"/>
              <a:gd name="T13" fmla="*/ 1729 h 8839"/>
              <a:gd name="T14" fmla="*/ 769 w 10378"/>
              <a:gd name="T15" fmla="*/ 1729 h 8839"/>
              <a:gd name="T16" fmla="*/ 0 w 10378"/>
              <a:gd name="T17" fmla="*/ 2497 h 8839"/>
              <a:gd name="T18" fmla="*/ 0 w 10378"/>
              <a:gd name="T19" fmla="*/ 4782 h 8839"/>
              <a:gd name="T20" fmla="*/ 1730 w 10378"/>
              <a:gd name="T21" fmla="*/ 4782 h 8839"/>
              <a:gd name="T22" fmla="*/ 1730 w 10378"/>
              <a:gd name="T23" fmla="*/ 4400 h 8839"/>
              <a:gd name="T24" fmla="*/ 2306 w 10378"/>
              <a:gd name="T25" fmla="*/ 3824 h 8839"/>
              <a:gd name="T26" fmla="*/ 2883 w 10378"/>
              <a:gd name="T27" fmla="*/ 4400 h 8839"/>
              <a:gd name="T28" fmla="*/ 2883 w 10378"/>
              <a:gd name="T29" fmla="*/ 4782 h 8839"/>
              <a:gd name="T30" fmla="*/ 7686 w 10378"/>
              <a:gd name="T31" fmla="*/ 4782 h 8839"/>
              <a:gd name="T32" fmla="*/ 7686 w 10378"/>
              <a:gd name="T33" fmla="*/ 4400 h 8839"/>
              <a:gd name="T34" fmla="*/ 8263 w 10378"/>
              <a:gd name="T35" fmla="*/ 3824 h 8839"/>
              <a:gd name="T36" fmla="*/ 8839 w 10378"/>
              <a:gd name="T37" fmla="*/ 4400 h 8839"/>
              <a:gd name="T38" fmla="*/ 8839 w 10378"/>
              <a:gd name="T39" fmla="*/ 4782 h 8839"/>
              <a:gd name="T40" fmla="*/ 10376 w 10378"/>
              <a:gd name="T41" fmla="*/ 4782 h 8839"/>
              <a:gd name="T42" fmla="*/ 10376 w 10378"/>
              <a:gd name="T43" fmla="*/ 2496 h 8839"/>
              <a:gd name="T44" fmla="*/ 9609 w 10378"/>
              <a:gd name="T45" fmla="*/ 1729 h 8839"/>
              <a:gd name="T46" fmla="*/ 6539 w 10378"/>
              <a:gd name="T47" fmla="*/ 1729 h 8839"/>
              <a:gd name="T48" fmla="*/ 3838 w 10378"/>
              <a:gd name="T49" fmla="*/ 1729 h 8839"/>
              <a:gd name="T50" fmla="*/ 3266 w 10378"/>
              <a:gd name="T51" fmla="*/ 1152 h 8839"/>
              <a:gd name="T52" fmla="*/ 3843 w 10378"/>
              <a:gd name="T53" fmla="*/ 576 h 8839"/>
              <a:gd name="T54" fmla="*/ 6533 w 10378"/>
              <a:gd name="T55" fmla="*/ 576 h 8839"/>
              <a:gd name="T56" fmla="*/ 7109 w 10378"/>
              <a:gd name="T57" fmla="*/ 1152 h 8839"/>
              <a:gd name="T58" fmla="*/ 6539 w 10378"/>
              <a:gd name="T59" fmla="*/ 1729 h 8839"/>
              <a:gd name="T60" fmla="*/ 8840 w 10378"/>
              <a:gd name="T61" fmla="*/ 5743 h 8839"/>
              <a:gd name="T62" fmla="*/ 8264 w 10378"/>
              <a:gd name="T63" fmla="*/ 6320 h 8839"/>
              <a:gd name="T64" fmla="*/ 7688 w 10378"/>
              <a:gd name="T65" fmla="*/ 5743 h 8839"/>
              <a:gd name="T66" fmla="*/ 7688 w 10378"/>
              <a:gd name="T67" fmla="*/ 5652 h 8839"/>
              <a:gd name="T68" fmla="*/ 2883 w 10378"/>
              <a:gd name="T69" fmla="*/ 5652 h 8839"/>
              <a:gd name="T70" fmla="*/ 2883 w 10378"/>
              <a:gd name="T71" fmla="*/ 5743 h 8839"/>
              <a:gd name="T72" fmla="*/ 2306 w 10378"/>
              <a:gd name="T73" fmla="*/ 6320 h 8839"/>
              <a:gd name="T74" fmla="*/ 1730 w 10378"/>
              <a:gd name="T75" fmla="*/ 5743 h 8839"/>
              <a:gd name="T76" fmla="*/ 1730 w 10378"/>
              <a:gd name="T77" fmla="*/ 5652 h 8839"/>
              <a:gd name="T78" fmla="*/ 0 w 10378"/>
              <a:gd name="T79" fmla="*/ 5652 h 8839"/>
              <a:gd name="T80" fmla="*/ 0 w 10378"/>
              <a:gd name="T81" fmla="*/ 8070 h 8839"/>
              <a:gd name="T82" fmla="*/ 769 w 10378"/>
              <a:gd name="T83" fmla="*/ 8839 h 8839"/>
              <a:gd name="T84" fmla="*/ 9609 w 10378"/>
              <a:gd name="T85" fmla="*/ 8839 h 8839"/>
              <a:gd name="T86" fmla="*/ 10378 w 10378"/>
              <a:gd name="T87" fmla="*/ 8070 h 8839"/>
              <a:gd name="T88" fmla="*/ 10378 w 10378"/>
              <a:gd name="T89" fmla="*/ 5652 h 8839"/>
              <a:gd name="T90" fmla="*/ 8840 w 10378"/>
              <a:gd name="T91" fmla="*/ 5652 h 8839"/>
              <a:gd name="T92" fmla="*/ 8840 w 10378"/>
              <a:gd name="T93" fmla="*/ 5743 h 8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78" h="8839">
                <a:moveTo>
                  <a:pt x="9609" y="1729"/>
                </a:moveTo>
                <a:lnTo>
                  <a:pt x="7879" y="1729"/>
                </a:lnTo>
                <a:lnTo>
                  <a:pt x="7879" y="576"/>
                </a:lnTo>
                <a:cubicBezTo>
                  <a:pt x="7879" y="257"/>
                  <a:pt x="7621" y="0"/>
                  <a:pt x="7303" y="0"/>
                </a:cubicBezTo>
                <a:lnTo>
                  <a:pt x="3075" y="0"/>
                </a:lnTo>
                <a:cubicBezTo>
                  <a:pt x="2756" y="0"/>
                  <a:pt x="2499" y="257"/>
                  <a:pt x="2499" y="576"/>
                </a:cubicBezTo>
                <a:lnTo>
                  <a:pt x="2499" y="1729"/>
                </a:lnTo>
                <a:lnTo>
                  <a:pt x="769" y="1729"/>
                </a:lnTo>
                <a:cubicBezTo>
                  <a:pt x="344" y="1729"/>
                  <a:pt x="0" y="2072"/>
                  <a:pt x="0" y="2497"/>
                </a:cubicBezTo>
                <a:lnTo>
                  <a:pt x="0" y="4782"/>
                </a:lnTo>
                <a:lnTo>
                  <a:pt x="1730" y="4782"/>
                </a:lnTo>
                <a:lnTo>
                  <a:pt x="1730" y="4400"/>
                </a:lnTo>
                <a:cubicBezTo>
                  <a:pt x="1730" y="4081"/>
                  <a:pt x="1988" y="3824"/>
                  <a:pt x="2306" y="3824"/>
                </a:cubicBezTo>
                <a:cubicBezTo>
                  <a:pt x="2625" y="3824"/>
                  <a:pt x="2883" y="4081"/>
                  <a:pt x="2883" y="4400"/>
                </a:cubicBezTo>
                <a:lnTo>
                  <a:pt x="2883" y="4782"/>
                </a:lnTo>
                <a:lnTo>
                  <a:pt x="7686" y="4782"/>
                </a:lnTo>
                <a:lnTo>
                  <a:pt x="7686" y="4400"/>
                </a:lnTo>
                <a:cubicBezTo>
                  <a:pt x="7686" y="4081"/>
                  <a:pt x="7944" y="3824"/>
                  <a:pt x="8263" y="3824"/>
                </a:cubicBezTo>
                <a:cubicBezTo>
                  <a:pt x="8581" y="3824"/>
                  <a:pt x="8839" y="4081"/>
                  <a:pt x="8839" y="4400"/>
                </a:cubicBezTo>
                <a:lnTo>
                  <a:pt x="8839" y="4782"/>
                </a:lnTo>
                <a:lnTo>
                  <a:pt x="10376" y="4782"/>
                </a:lnTo>
                <a:lnTo>
                  <a:pt x="10376" y="2496"/>
                </a:lnTo>
                <a:cubicBezTo>
                  <a:pt x="10376" y="2072"/>
                  <a:pt x="10033" y="1729"/>
                  <a:pt x="9609" y="1729"/>
                </a:cubicBezTo>
                <a:close/>
                <a:moveTo>
                  <a:pt x="6539" y="1729"/>
                </a:moveTo>
                <a:lnTo>
                  <a:pt x="3838" y="1729"/>
                </a:lnTo>
                <a:cubicBezTo>
                  <a:pt x="3521" y="1726"/>
                  <a:pt x="3266" y="1469"/>
                  <a:pt x="3266" y="1152"/>
                </a:cubicBezTo>
                <a:cubicBezTo>
                  <a:pt x="3266" y="834"/>
                  <a:pt x="3524" y="576"/>
                  <a:pt x="3843" y="576"/>
                </a:cubicBezTo>
                <a:lnTo>
                  <a:pt x="6533" y="576"/>
                </a:lnTo>
                <a:cubicBezTo>
                  <a:pt x="6851" y="576"/>
                  <a:pt x="7109" y="834"/>
                  <a:pt x="7109" y="1152"/>
                </a:cubicBezTo>
                <a:cubicBezTo>
                  <a:pt x="7110" y="1469"/>
                  <a:pt x="6855" y="1725"/>
                  <a:pt x="6539" y="1729"/>
                </a:cubicBezTo>
                <a:close/>
                <a:moveTo>
                  <a:pt x="8840" y="5743"/>
                </a:moveTo>
                <a:cubicBezTo>
                  <a:pt x="8840" y="6062"/>
                  <a:pt x="8583" y="6320"/>
                  <a:pt x="8264" y="6320"/>
                </a:cubicBezTo>
                <a:cubicBezTo>
                  <a:pt x="7945" y="6320"/>
                  <a:pt x="7688" y="6062"/>
                  <a:pt x="7688" y="5743"/>
                </a:cubicBezTo>
                <a:lnTo>
                  <a:pt x="7688" y="5652"/>
                </a:lnTo>
                <a:lnTo>
                  <a:pt x="2883" y="5652"/>
                </a:lnTo>
                <a:lnTo>
                  <a:pt x="2883" y="5743"/>
                </a:lnTo>
                <a:cubicBezTo>
                  <a:pt x="2883" y="6062"/>
                  <a:pt x="2625" y="6320"/>
                  <a:pt x="2306" y="6320"/>
                </a:cubicBezTo>
                <a:cubicBezTo>
                  <a:pt x="1988" y="6320"/>
                  <a:pt x="1730" y="6062"/>
                  <a:pt x="1730" y="5743"/>
                </a:cubicBezTo>
                <a:lnTo>
                  <a:pt x="1730" y="5652"/>
                </a:lnTo>
                <a:lnTo>
                  <a:pt x="0" y="5652"/>
                </a:lnTo>
                <a:lnTo>
                  <a:pt x="0" y="8070"/>
                </a:lnTo>
                <a:cubicBezTo>
                  <a:pt x="0" y="8495"/>
                  <a:pt x="344" y="8839"/>
                  <a:pt x="769" y="8839"/>
                </a:cubicBezTo>
                <a:lnTo>
                  <a:pt x="9609" y="8839"/>
                </a:lnTo>
                <a:cubicBezTo>
                  <a:pt x="10034" y="8839"/>
                  <a:pt x="10378" y="8495"/>
                  <a:pt x="10378" y="8070"/>
                </a:cubicBezTo>
                <a:lnTo>
                  <a:pt x="10378" y="5652"/>
                </a:lnTo>
                <a:lnTo>
                  <a:pt x="8840" y="5652"/>
                </a:lnTo>
                <a:lnTo>
                  <a:pt x="8840" y="5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confont-1045-808615">
            <a:extLst>
              <a:ext uri="{FF2B5EF4-FFF2-40B4-BE49-F238E27FC236}">
                <a16:creationId xmlns:a16="http://schemas.microsoft.com/office/drawing/2014/main" id="{35351100-D05E-7C29-DAFE-739A7DF4648A}"/>
              </a:ext>
            </a:extLst>
          </p:cNvPr>
          <p:cNvSpPr/>
          <p:nvPr/>
        </p:nvSpPr>
        <p:spPr>
          <a:xfrm>
            <a:off x="7886359" y="2945167"/>
            <a:ext cx="393111" cy="428318"/>
          </a:xfrm>
          <a:custGeom>
            <a:avLst/>
            <a:gdLst>
              <a:gd name="T0" fmla="*/ 8545 w 9200"/>
              <a:gd name="T1" fmla="*/ 5278 h 9198"/>
              <a:gd name="T2" fmla="*/ 8545 w 9200"/>
              <a:gd name="T3" fmla="*/ 2622 h 9198"/>
              <a:gd name="T4" fmla="*/ 9200 w 9200"/>
              <a:gd name="T5" fmla="*/ 2622 h 9198"/>
              <a:gd name="T6" fmla="*/ 9200 w 9200"/>
              <a:gd name="T7" fmla="*/ 5278 h 9198"/>
              <a:gd name="T8" fmla="*/ 8545 w 9200"/>
              <a:gd name="T9" fmla="*/ 5278 h 9198"/>
              <a:gd name="T10" fmla="*/ 4624 w 9200"/>
              <a:gd name="T11" fmla="*/ 2472 h 9198"/>
              <a:gd name="T12" fmla="*/ 8210 w 9200"/>
              <a:gd name="T13" fmla="*/ 0 h 9198"/>
              <a:gd name="T14" fmla="*/ 8210 w 9200"/>
              <a:gd name="T15" fmla="*/ 7923 h 9198"/>
              <a:gd name="T16" fmla="*/ 4624 w 9200"/>
              <a:gd name="T17" fmla="*/ 5465 h 9198"/>
              <a:gd name="T18" fmla="*/ 4624 w 9200"/>
              <a:gd name="T19" fmla="*/ 2472 h 9198"/>
              <a:gd name="T20" fmla="*/ 1323 w 9200"/>
              <a:gd name="T21" fmla="*/ 5921 h 9198"/>
              <a:gd name="T22" fmla="*/ 2899 w 9200"/>
              <a:gd name="T23" fmla="*/ 5921 h 9198"/>
              <a:gd name="T24" fmla="*/ 4527 w 9200"/>
              <a:gd name="T25" fmla="*/ 9198 h 9198"/>
              <a:gd name="T26" fmla="*/ 2951 w 9200"/>
              <a:gd name="T27" fmla="*/ 9198 h 9198"/>
              <a:gd name="T28" fmla="*/ 1323 w 9200"/>
              <a:gd name="T29" fmla="*/ 5921 h 9198"/>
              <a:gd name="T30" fmla="*/ 0 w 9200"/>
              <a:gd name="T31" fmla="*/ 2365 h 9198"/>
              <a:gd name="T32" fmla="*/ 4256 w 9200"/>
              <a:gd name="T33" fmla="*/ 2365 h 9198"/>
              <a:gd name="T34" fmla="*/ 4256 w 9200"/>
              <a:gd name="T35" fmla="*/ 5606 h 9198"/>
              <a:gd name="T36" fmla="*/ 0 w 9200"/>
              <a:gd name="T37" fmla="*/ 5606 h 9198"/>
              <a:gd name="T38" fmla="*/ 0 w 9200"/>
              <a:gd name="T39" fmla="*/ 2365 h 9198"/>
              <a:gd name="T40" fmla="*/ 0 w 9200"/>
              <a:gd name="T41" fmla="*/ 2365 h 9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00" h="9198">
                <a:moveTo>
                  <a:pt x="8545" y="5278"/>
                </a:moveTo>
                <a:lnTo>
                  <a:pt x="8545" y="2622"/>
                </a:lnTo>
                <a:lnTo>
                  <a:pt x="9200" y="2622"/>
                </a:lnTo>
                <a:lnTo>
                  <a:pt x="9200" y="5278"/>
                </a:lnTo>
                <a:lnTo>
                  <a:pt x="8545" y="5278"/>
                </a:lnTo>
                <a:close/>
                <a:moveTo>
                  <a:pt x="4624" y="2472"/>
                </a:moveTo>
                <a:lnTo>
                  <a:pt x="8210" y="0"/>
                </a:lnTo>
                <a:lnTo>
                  <a:pt x="8210" y="7923"/>
                </a:lnTo>
                <a:lnTo>
                  <a:pt x="4624" y="5465"/>
                </a:lnTo>
                <a:lnTo>
                  <a:pt x="4624" y="2472"/>
                </a:lnTo>
                <a:close/>
                <a:moveTo>
                  <a:pt x="1323" y="5921"/>
                </a:moveTo>
                <a:lnTo>
                  <a:pt x="2899" y="5921"/>
                </a:lnTo>
                <a:lnTo>
                  <a:pt x="4527" y="9198"/>
                </a:lnTo>
                <a:lnTo>
                  <a:pt x="2951" y="9198"/>
                </a:lnTo>
                <a:lnTo>
                  <a:pt x="1323" y="5921"/>
                </a:lnTo>
                <a:close/>
                <a:moveTo>
                  <a:pt x="0" y="2365"/>
                </a:moveTo>
                <a:lnTo>
                  <a:pt x="4256" y="2365"/>
                </a:lnTo>
                <a:lnTo>
                  <a:pt x="4256" y="5606"/>
                </a:lnTo>
                <a:lnTo>
                  <a:pt x="0" y="5606"/>
                </a:lnTo>
                <a:lnTo>
                  <a:pt x="0" y="2365"/>
                </a:lnTo>
                <a:close/>
                <a:moveTo>
                  <a:pt x="0" y="236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88cc63e0-4ac8-4e5d-bbbb-10a8d1919c41&quot;,&quot;Name&quot;:&quot;正常设计&quot;,&quot;Kind&quot;:&quot;Custom&quot;,&quot;OldGuidesSetting&quot;:{&quot;HeaderHeight&quot;:10.0,&quot;FooterHeight&quot;:6.0,&quot;SideMargin&quot;:5.0,&quot;TopMargin&quot;:0.0,&quot;BottomMargin&quot;:0.0,&quot;IntervalMargin&quot;:1.5}}"/>
  <p:tag name="KSO_WPP_MARK_KEY" val="ebf26830-038b-4af6-a346-4d417f801592"/>
  <p:tag name="COMMONDATA" val="eyJoZGlkIjoiZjUwZTI2M2UzYTZlN2RhMWJmNmMyMjZjMWQwN2I1N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PPT模板">
  <a:themeElements>
    <a:clrScheme name="自定义 7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66DCA"/>
      </a:accent1>
      <a:accent2>
        <a:srgbClr val="FED404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66DCA"/>
      </a:hlink>
      <a:folHlink>
        <a:srgbClr val="BFBFBF"/>
      </a:folHlink>
    </a:clrScheme>
    <a:fontScheme name="自定义 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纯空白模板</Template>
  <TotalTime>201</TotalTime>
  <Words>1731</Words>
  <Application>Microsoft Office PowerPoint</Application>
  <PresentationFormat>宽屏</PresentationFormat>
  <Paragraphs>210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MiSans</vt:lpstr>
      <vt:lpstr>MiSans Semibold</vt:lpstr>
      <vt:lpstr>OPPOSans R</vt:lpstr>
      <vt:lpstr>等线</vt:lpstr>
      <vt:lpstr>微软雅黑</vt:lpstr>
      <vt:lpstr>微软雅黑 Bold</vt:lpstr>
      <vt:lpstr>Arial</vt:lpstr>
      <vt:lpstr>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超 朱</dc:creator>
  <cp:lastModifiedBy>超 朱</cp:lastModifiedBy>
  <cp:revision>89</cp:revision>
  <dcterms:created xsi:type="dcterms:W3CDTF">2022-11-16T05:16:00Z</dcterms:created>
  <dcterms:modified xsi:type="dcterms:W3CDTF">2023-06-28T02:51:14Z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EDAD62A71019410CB19074E6B9172B1A</vt:lpwstr>
  </property>
  <property fmtid="{D5CDD505-2E9C-101B-9397-08002B2CF9AE}" pid="3" name="KSOProductBuildVer">
    <vt:lpwstr>2052-11.1.0.12980</vt:lpwstr>
  </property>
</Properties>
</file>