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0.xml" ContentType="application/vnd.openxmlformats-officedocument.presentationml.notesSlide+xml"/>
  <Override PartName="/ppt/tags/tag5.xml" ContentType="application/vnd.openxmlformats-officedocument.presentationml.tags+xml"/>
  <Override PartName="/ppt/notesSlides/notesSlide11.xml" ContentType="application/vnd.openxmlformats-officedocument.presentationml.notesSlide+xml"/>
  <Override PartName="/ppt/tags/tag6.xml" ContentType="application/vnd.openxmlformats-officedocument.presentationml.tags+xml"/>
  <Override PartName="/ppt/notesSlides/notesSlide12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3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ags/tag7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4" r:id="rId1"/>
  </p:sldMasterIdLst>
  <p:notesMasterIdLst>
    <p:notesMasterId r:id="rId25"/>
  </p:notesMasterIdLst>
  <p:handoutMasterIdLst>
    <p:handoutMasterId r:id="rId26"/>
  </p:handoutMasterIdLst>
  <p:sldIdLst>
    <p:sldId id="2233" r:id="rId2"/>
    <p:sldId id="2234" r:id="rId3"/>
    <p:sldId id="2228" r:id="rId4"/>
    <p:sldId id="2218" r:id="rId5"/>
    <p:sldId id="2257" r:id="rId6"/>
    <p:sldId id="2258" r:id="rId7"/>
    <p:sldId id="2256" r:id="rId8"/>
    <p:sldId id="2251" r:id="rId9"/>
    <p:sldId id="2259" r:id="rId10"/>
    <p:sldId id="2260" r:id="rId11"/>
    <p:sldId id="2246" r:id="rId12"/>
    <p:sldId id="2240" r:id="rId13"/>
    <p:sldId id="2252" r:id="rId14"/>
    <p:sldId id="2261" r:id="rId15"/>
    <p:sldId id="2247" r:id="rId16"/>
    <p:sldId id="2245" r:id="rId17"/>
    <p:sldId id="2263" r:id="rId18"/>
    <p:sldId id="2254" r:id="rId19"/>
    <p:sldId id="2244" r:id="rId20"/>
    <p:sldId id="2264" r:id="rId21"/>
    <p:sldId id="2265" r:id="rId22"/>
    <p:sldId id="2249" r:id="rId23"/>
    <p:sldId id="2255" r:id="rId24"/>
  </p:sldIdLst>
  <p:sldSz cx="12192000" cy="6858000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C280CF9E-142A-4DF8-B89C-F16AE848E620}">
          <p14:sldIdLst>
            <p14:sldId id="2233"/>
            <p14:sldId id="2234"/>
            <p14:sldId id="2228"/>
            <p14:sldId id="2218"/>
            <p14:sldId id="2257"/>
            <p14:sldId id="2258"/>
            <p14:sldId id="2256"/>
            <p14:sldId id="2251"/>
            <p14:sldId id="2259"/>
            <p14:sldId id="2260"/>
            <p14:sldId id="2246"/>
            <p14:sldId id="2240"/>
            <p14:sldId id="2252"/>
            <p14:sldId id="2261"/>
            <p14:sldId id="2247"/>
            <p14:sldId id="2245"/>
            <p14:sldId id="2263"/>
            <p14:sldId id="2254"/>
            <p14:sldId id="2244"/>
            <p14:sldId id="2264"/>
            <p14:sldId id="2265"/>
            <p14:sldId id="2249"/>
            <p14:sldId id="2255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2E5D"/>
    <a:srgbClr val="6663B2"/>
    <a:srgbClr val="F54753"/>
    <a:srgbClr val="535190"/>
    <a:srgbClr val="EEEBE6"/>
    <a:srgbClr val="013F64"/>
    <a:srgbClr val="004064"/>
    <a:srgbClr val="F35A1A"/>
    <a:srgbClr val="004D9B"/>
    <a:srgbClr val="BAD3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54" autoAdjust="0"/>
    <p:restoredTop sz="93837" autoAdjust="0"/>
  </p:normalViewPr>
  <p:slideViewPr>
    <p:cSldViewPr snapToGrid="0" showGuides="1">
      <p:cViewPr varScale="1">
        <p:scale>
          <a:sx n="96" d="100"/>
          <a:sy n="96" d="100"/>
        </p:scale>
        <p:origin x="600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992"/>
    </p:cViewPr>
  </p:sorterViewPr>
  <p:notesViewPr>
    <p:cSldViewPr snapToGrid="0" showGuides="1">
      <p:cViewPr varScale="1">
        <p:scale>
          <a:sx n="114" d="100"/>
          <a:sy n="114" d="100"/>
        </p:scale>
        <p:origin x="4016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99F-4C7F-9A4E-B43EB9CDC57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solidFill>
              <a:schemeClr val="bg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99F-4C7F-9A4E-B43EB9CDC5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57101400"/>
        <c:axId val="1057096152"/>
      </c:barChart>
      <c:catAx>
        <c:axId val="10571014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57096152"/>
        <c:crosses val="autoZero"/>
        <c:auto val="1"/>
        <c:lblAlgn val="ctr"/>
        <c:lblOffset val="100"/>
        <c:noMultiLvlLbl val="0"/>
      </c:catAx>
      <c:valAx>
        <c:axId val="10570961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571014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089247047244098"/>
          <c:y val="0.17799617507405419"/>
          <c:w val="0.52696518208661414"/>
          <c:h val="0.79044772450493817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</c:spPr>
          <c:dPt>
            <c:idx val="0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D70-4DC1-8C6E-3138AB5369CA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071-4652-A03B-DD9C13D78A09}"/>
              </c:ext>
            </c:extLst>
          </c:dPt>
          <c:cat>
            <c:strRef>
              <c:f>Sheet1!$A$2:$A$3</c:f>
              <c:strCache>
                <c:ptCount val="2"/>
                <c:pt idx="0">
                  <c:v>系列1</c:v>
                </c:pt>
                <c:pt idx="1">
                  <c:v>系列2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8.1999999999999993</c:v>
                </c:pt>
                <c:pt idx="1">
                  <c:v>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071-4652-A03B-DD9C13D78A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2320972491165545"/>
          <c:y val="0.91751837829861838"/>
          <c:w val="0.2699720990748945"/>
          <c:h val="8.24815891131811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类别四</c:v>
                </c:pt>
                <c:pt idx="1">
                  <c:v>类别三</c:v>
                </c:pt>
                <c:pt idx="2">
                  <c:v>类别二</c:v>
                </c:pt>
                <c:pt idx="3">
                  <c:v>类别一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3CA-4C5C-B810-A99AEE84D5D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bg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类别四</c:v>
                </c:pt>
                <c:pt idx="1">
                  <c:v>类别三</c:v>
                </c:pt>
                <c:pt idx="2">
                  <c:v>类别二</c:v>
                </c:pt>
                <c:pt idx="3">
                  <c:v>类别一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3CA-4C5C-B810-A99AEE84D5D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bg1">
                <a:alpha val="69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类别四</c:v>
                </c:pt>
                <c:pt idx="1">
                  <c:v>类别三</c:v>
                </c:pt>
                <c:pt idx="2">
                  <c:v>类别二</c:v>
                </c:pt>
                <c:pt idx="3">
                  <c:v>类别一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3CA-4C5C-B810-A99AEE84D5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74165208"/>
        <c:axId val="374167832"/>
      </c:barChart>
      <c:catAx>
        <c:axId val="3741652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4167832"/>
        <c:crosses val="autoZero"/>
        <c:auto val="1"/>
        <c:lblAlgn val="ctr"/>
        <c:lblOffset val="100"/>
        <c:noMultiLvlLbl val="0"/>
      </c:catAx>
      <c:valAx>
        <c:axId val="374167832"/>
        <c:scaling>
          <c:orientation val="minMax"/>
          <c:max val="12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41652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003098571011956"/>
          <c:y val="5.8915866408307982E-2"/>
          <c:w val="0.88839494021580634"/>
          <c:h val="0.68970815874077895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ln w="38100" cap="rnd">
              <a:solidFill>
                <a:schemeClr val="bg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50800">
                <a:solidFill>
                  <a:schemeClr val="bg1"/>
                </a:solidFill>
              </a:ln>
              <a:effectLst/>
            </c:spPr>
          </c:marker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E63-460B-9546-A90855210E6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ln w="3810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50800">
                <a:solidFill>
                  <a:schemeClr val="accent2"/>
                </a:solidFill>
              </a:ln>
              <a:effectLst/>
            </c:spPr>
          </c:marker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E63-460B-9546-A90855210E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28972287"/>
        <c:axId val="328964087"/>
      </c:lineChart>
      <c:catAx>
        <c:axId val="3289722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8964087"/>
        <c:crosses val="autoZero"/>
        <c:auto val="1"/>
        <c:lblAlgn val="ctr"/>
        <c:lblOffset val="100"/>
        <c:noMultiLvlLbl val="0"/>
      </c:catAx>
      <c:valAx>
        <c:axId val="32896408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897228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35787731837471398"/>
          <c:y val="0.82627278606295573"/>
          <c:w val="0.2748036359757916"/>
          <c:h val="0.1737272139370443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9682780414455376E-2"/>
          <c:y val="2.5782494282769273E-2"/>
          <c:w val="0.90023927778680146"/>
          <c:h val="0.74092114320714619"/>
        </c:manualLayout>
      </c:layout>
      <c:area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bg1">
                <a:alpha val="80000"/>
              </a:schemeClr>
            </a:solidFill>
            <a:ln>
              <a:noFill/>
            </a:ln>
            <a:effectLst>
              <a:outerShdw blurRad="50800" dist="50800" dir="5400000" algn="ctr" rotWithShape="0">
                <a:schemeClr val="bg1"/>
              </a:outerShdw>
            </a:effectLst>
          </c:spPr>
          <c:cat>
            <c:strRef>
              <c:f>Sheet1!$A$2:$A$6</c:f>
              <c:strCache>
                <c:ptCount val="5"/>
                <c:pt idx="0">
                  <c:v>20XX年1月</c:v>
                </c:pt>
                <c:pt idx="1">
                  <c:v>20XX年2月</c:v>
                </c:pt>
                <c:pt idx="2">
                  <c:v>20XX年3月</c:v>
                </c:pt>
                <c:pt idx="3">
                  <c:v>20XX年4月</c:v>
                </c:pt>
                <c:pt idx="4">
                  <c:v>20XX年5月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50</c:v>
                </c:pt>
                <c:pt idx="1">
                  <c:v>32</c:v>
                </c:pt>
                <c:pt idx="2">
                  <c:v>28</c:v>
                </c:pt>
                <c:pt idx="3">
                  <c:v>12</c:v>
                </c:pt>
                <c:pt idx="4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1AF-475A-B482-D425D5EFFCC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Sheet1!$A$2:$A$6</c:f>
              <c:strCache>
                <c:ptCount val="5"/>
                <c:pt idx="0">
                  <c:v>20XX年1月</c:v>
                </c:pt>
                <c:pt idx="1">
                  <c:v>20XX年2月</c:v>
                </c:pt>
                <c:pt idx="2">
                  <c:v>20XX年3月</c:v>
                </c:pt>
                <c:pt idx="3">
                  <c:v>20XX年4月</c:v>
                </c:pt>
                <c:pt idx="4">
                  <c:v>20XX年5月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12</c:v>
                </c:pt>
                <c:pt idx="1">
                  <c:v>12</c:v>
                </c:pt>
                <c:pt idx="2">
                  <c:v>12</c:v>
                </c:pt>
                <c:pt idx="3">
                  <c:v>21</c:v>
                </c:pt>
                <c:pt idx="4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1AF-475A-B482-D425D5EFFC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2468911"/>
        <c:axId val="52467927"/>
      </c:areaChart>
      <c:catAx>
        <c:axId val="52468911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467927"/>
        <c:crosses val="autoZero"/>
        <c:auto val="1"/>
        <c:lblAlgn val="ctr"/>
        <c:lblOffset val="100"/>
        <c:noMultiLvlLbl val="0"/>
      </c:catAx>
      <c:valAx>
        <c:axId val="5246792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468911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A201AD86-87C1-F34F-A570-94653B21339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983CAC2-274D-AA49-9273-0BB99AAEE7D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8D4BB7-ADC9-E64E-AAAA-DB1E10F7C241}" type="datetimeFigureOut">
              <a:rPr kumimoji="1" lang="zh-CN" altLang="en-US" smtClean="0"/>
              <a:t>2023/6/28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5DFFCAF-3164-5B4A-A7AA-1F95C1C8088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C173253-261F-124A-8FD0-6B2BCD6EBCE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BD9CB6-B921-3743-B681-02986F8A822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077266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B30C6B-F34A-4F02-BACE-D18C28E3B70A}" type="datetimeFigureOut">
              <a:rPr lang="zh-CN" altLang="en-US" smtClean="0"/>
              <a:t>2023/6/28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5DD2B1-1A58-4FDB-AD54-64407EF7A1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0710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9FF554-DDC4-4E1A-BDF1-E8D4884C8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79758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A86F22-33AE-49C3-A136-11A981D184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97695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0BF49-76BF-493F-81B1-DBFD8C499208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45723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0BF49-76BF-493F-81B1-DBFD8C499208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63418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A86F22-33AE-49C3-A136-11A981D184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1597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0BF49-76BF-493F-81B1-DBFD8C499208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44706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9FF554-DDC4-4E1A-BDF1-E8D4884C8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75294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A86F22-33AE-49C3-A136-11A981D184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07560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A86F22-33AE-49C3-A136-11A981D184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9856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0BF49-76BF-493F-81B1-DBFD8C499208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02350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0BF49-76BF-493F-81B1-DBFD8C499208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2120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5DD2B1-1A58-4FDB-AD54-64407EF7A1E7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76148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A86F22-33AE-49C3-A136-11A981D184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36326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0BF49-76BF-493F-81B1-DBFD8C499208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64191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0BF49-76BF-493F-81B1-DBFD8C499208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8339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6D141D03-2ED4-4BF7-A3DF-B619D9F16306}"/>
              </a:ext>
            </a:extLst>
          </p:cNvPr>
          <p:cNvSpPr/>
          <p:nvPr userDrawn="1"/>
        </p:nvSpPr>
        <p:spPr>
          <a:xfrm>
            <a:off x="0" y="0"/>
            <a:ext cx="3571424" cy="3209133"/>
          </a:xfrm>
          <a:custGeom>
            <a:avLst/>
            <a:gdLst>
              <a:gd name="connsiteX0" fmla="*/ 1413711 w 3571424"/>
              <a:gd name="connsiteY0" fmla="*/ 0 h 3209133"/>
              <a:gd name="connsiteX1" fmla="*/ 3571424 w 3571424"/>
              <a:gd name="connsiteY1" fmla="*/ 0 h 3209133"/>
              <a:gd name="connsiteX2" fmla="*/ 3557761 w 3571424"/>
              <a:gd name="connsiteY2" fmla="*/ 270572 h 3209133"/>
              <a:gd name="connsiteX3" fmla="*/ 301430 w 3571424"/>
              <a:gd name="connsiteY3" fmla="*/ 3209133 h 3209133"/>
              <a:gd name="connsiteX4" fmla="*/ 132990 w 3571424"/>
              <a:gd name="connsiteY4" fmla="*/ 3204874 h 3209133"/>
              <a:gd name="connsiteX5" fmla="*/ 0 w 3571424"/>
              <a:gd name="connsiteY5" fmla="*/ 3194761 h 3209133"/>
              <a:gd name="connsiteX6" fmla="*/ 0 w 3571424"/>
              <a:gd name="connsiteY6" fmla="*/ 1009057 h 3209133"/>
              <a:gd name="connsiteX7" fmla="*/ 76615 w 3571424"/>
              <a:gd name="connsiteY7" fmla="*/ 1028757 h 3209133"/>
              <a:gd name="connsiteX8" fmla="*/ 301430 w 3571424"/>
              <a:gd name="connsiteY8" fmla="*/ 1051420 h 3209133"/>
              <a:gd name="connsiteX9" fmla="*/ 1411188 w 3571424"/>
              <a:gd name="connsiteY9" fmla="*/ 49958 h 3209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71424" h="3209133">
                <a:moveTo>
                  <a:pt x="1413711" y="0"/>
                </a:moveTo>
                <a:lnTo>
                  <a:pt x="3571424" y="0"/>
                </a:lnTo>
                <a:lnTo>
                  <a:pt x="3557761" y="270572"/>
                </a:lnTo>
                <a:cubicBezTo>
                  <a:pt x="3390139" y="1921118"/>
                  <a:pt x="1996201" y="3209133"/>
                  <a:pt x="301430" y="3209133"/>
                </a:cubicBezTo>
                <a:cubicBezTo>
                  <a:pt x="244938" y="3209133"/>
                  <a:pt x="188780" y="3207702"/>
                  <a:pt x="132990" y="3204874"/>
                </a:cubicBezTo>
                <a:lnTo>
                  <a:pt x="0" y="3194761"/>
                </a:lnTo>
                <a:lnTo>
                  <a:pt x="0" y="1009057"/>
                </a:lnTo>
                <a:lnTo>
                  <a:pt x="76615" y="1028757"/>
                </a:lnTo>
                <a:cubicBezTo>
                  <a:pt x="149232" y="1043617"/>
                  <a:pt x="224420" y="1051420"/>
                  <a:pt x="301430" y="1051420"/>
                </a:cubicBezTo>
                <a:cubicBezTo>
                  <a:pt x="879008" y="1051420"/>
                  <a:pt x="1354062" y="612464"/>
                  <a:pt x="1411188" y="49958"/>
                </a:cubicBezTo>
                <a:close/>
              </a:path>
            </a:pathLst>
          </a:cu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" name="Picture 236-mask">
            <a:extLst>
              <a:ext uri="{FF2B5EF4-FFF2-40B4-BE49-F238E27FC236}">
                <a16:creationId xmlns:a16="http://schemas.microsoft.com/office/drawing/2014/main" id="{274B2DC0-4D1D-4488-9A68-8FDBB4C7015D}"/>
              </a:ext>
            </a:extLst>
          </p:cNvPr>
          <p:cNvSpPr/>
          <p:nvPr userDrawn="1"/>
        </p:nvSpPr>
        <p:spPr>
          <a:xfrm>
            <a:off x="609600" y="1262207"/>
            <a:ext cx="4111429" cy="452674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495300" sx="102000" sy="102000" algn="ctr" rotWithShape="0">
              <a:schemeClr val="accent1">
                <a:lumMod val="50000"/>
                <a:alpha val="2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人在玩电脑&#10;&#10;描述已自动生成">
            <a:extLst>
              <a:ext uri="{FF2B5EF4-FFF2-40B4-BE49-F238E27FC236}">
                <a16:creationId xmlns:a16="http://schemas.microsoft.com/office/drawing/2014/main" id="{834FC51E-EB15-4DF9-A52C-990F69E4E8D0}"/>
              </a:ext>
            </a:extLst>
          </p:cNvPr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40" r="4448"/>
          <a:stretch/>
        </p:blipFill>
        <p:spPr>
          <a:xfrm>
            <a:off x="808149" y="1652140"/>
            <a:ext cx="3714329" cy="3746874"/>
          </a:xfrm>
          <a:prstGeom prst="rect">
            <a:avLst/>
          </a:prstGeom>
        </p:spPr>
      </p:pic>
      <p:sp>
        <p:nvSpPr>
          <p:cNvPr id="6" name="对话气泡: 圆角矩形 5">
            <a:extLst>
              <a:ext uri="{FF2B5EF4-FFF2-40B4-BE49-F238E27FC236}">
                <a16:creationId xmlns:a16="http://schemas.microsoft.com/office/drawing/2014/main" id="{9609A124-9EE9-4B1A-845B-DFAA914E57D6}"/>
              </a:ext>
            </a:extLst>
          </p:cNvPr>
          <p:cNvSpPr/>
          <p:nvPr userDrawn="1"/>
        </p:nvSpPr>
        <p:spPr>
          <a:xfrm>
            <a:off x="3367418" y="5433225"/>
            <a:ext cx="1155060" cy="711444"/>
          </a:xfrm>
          <a:prstGeom prst="wedgeRoundRectCallou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dirty="0"/>
              <a:t>REPORT</a:t>
            </a:r>
            <a:endParaRPr lang="zh-CN" altLang="en-US" dirty="0"/>
          </a:p>
        </p:txBody>
      </p:sp>
      <p:sp>
        <p:nvSpPr>
          <p:cNvPr id="7" name="对话气泡: 圆角矩形 6">
            <a:extLst>
              <a:ext uri="{FF2B5EF4-FFF2-40B4-BE49-F238E27FC236}">
                <a16:creationId xmlns:a16="http://schemas.microsoft.com/office/drawing/2014/main" id="{65BEABB2-4487-433D-AFC0-BF37D0BEF2C5}"/>
              </a:ext>
            </a:extLst>
          </p:cNvPr>
          <p:cNvSpPr/>
          <p:nvPr userDrawn="1"/>
        </p:nvSpPr>
        <p:spPr>
          <a:xfrm>
            <a:off x="737893" y="871828"/>
            <a:ext cx="761670" cy="469141"/>
          </a:xfrm>
          <a:prstGeom prst="wedgeRoundRectCallou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1400" dirty="0"/>
              <a:t>REPORT</a:t>
            </a:r>
            <a:endParaRPr lang="zh-CN" altLang="en-US" sz="1400" dirty="0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10073324-3877-453E-A827-886A56EB040D}"/>
              </a:ext>
            </a:extLst>
          </p:cNvPr>
          <p:cNvGrpSpPr/>
          <p:nvPr userDrawn="1"/>
        </p:nvGrpSpPr>
        <p:grpSpPr>
          <a:xfrm>
            <a:off x="11095718" y="5836145"/>
            <a:ext cx="486682" cy="650551"/>
            <a:chOff x="11095718" y="5836145"/>
            <a:chExt cx="486682" cy="650551"/>
          </a:xfrm>
        </p:grpSpPr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D5407146-CD20-4409-80B6-E3CD2BBAA62D}"/>
                </a:ext>
              </a:extLst>
            </p:cNvPr>
            <p:cNvSpPr/>
            <p:nvPr/>
          </p:nvSpPr>
          <p:spPr>
            <a:xfrm>
              <a:off x="11095718" y="5836145"/>
              <a:ext cx="33564" cy="33564"/>
            </a:xfrm>
            <a:prstGeom prst="ellipse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C8B576B3-D6EF-414A-A6F0-BC3EAB48DFF4}"/>
                </a:ext>
              </a:extLst>
            </p:cNvPr>
            <p:cNvSpPr/>
            <p:nvPr/>
          </p:nvSpPr>
          <p:spPr>
            <a:xfrm>
              <a:off x="11322277" y="5836145"/>
              <a:ext cx="33564" cy="33564"/>
            </a:xfrm>
            <a:prstGeom prst="ellipse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EC17F2F1-EADE-4FDF-A40C-C93727E65A6A}"/>
                </a:ext>
              </a:extLst>
            </p:cNvPr>
            <p:cNvSpPr/>
            <p:nvPr/>
          </p:nvSpPr>
          <p:spPr>
            <a:xfrm>
              <a:off x="11548836" y="5836145"/>
              <a:ext cx="33564" cy="33564"/>
            </a:xfrm>
            <a:prstGeom prst="ellipse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9F464E36-88F0-4A9C-9B6D-3D6248BDF76A}"/>
                </a:ext>
              </a:extLst>
            </p:cNvPr>
            <p:cNvSpPr/>
            <p:nvPr/>
          </p:nvSpPr>
          <p:spPr>
            <a:xfrm>
              <a:off x="11095718" y="6041807"/>
              <a:ext cx="33564" cy="33564"/>
            </a:xfrm>
            <a:prstGeom prst="ellipse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E15D6A99-8AC1-4214-820D-00A40CD4BDE4}"/>
                </a:ext>
              </a:extLst>
            </p:cNvPr>
            <p:cNvSpPr/>
            <p:nvPr/>
          </p:nvSpPr>
          <p:spPr>
            <a:xfrm>
              <a:off x="11322277" y="6041807"/>
              <a:ext cx="33564" cy="33564"/>
            </a:xfrm>
            <a:prstGeom prst="ellipse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399F9A1C-A6D3-442D-AB76-ECDABC0B2965}"/>
                </a:ext>
              </a:extLst>
            </p:cNvPr>
            <p:cNvSpPr/>
            <p:nvPr/>
          </p:nvSpPr>
          <p:spPr>
            <a:xfrm>
              <a:off x="11548836" y="6041807"/>
              <a:ext cx="33564" cy="33564"/>
            </a:xfrm>
            <a:prstGeom prst="ellipse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F0B4A832-0B92-4DB9-8EF8-58E421977FF2}"/>
                </a:ext>
              </a:extLst>
            </p:cNvPr>
            <p:cNvSpPr/>
            <p:nvPr/>
          </p:nvSpPr>
          <p:spPr>
            <a:xfrm>
              <a:off x="11095718" y="6247470"/>
              <a:ext cx="33564" cy="33564"/>
            </a:xfrm>
            <a:prstGeom prst="ellipse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93F9F8E5-E090-408D-A330-7D48831DD135}"/>
                </a:ext>
              </a:extLst>
            </p:cNvPr>
            <p:cNvSpPr/>
            <p:nvPr/>
          </p:nvSpPr>
          <p:spPr>
            <a:xfrm>
              <a:off x="11322277" y="6247470"/>
              <a:ext cx="33564" cy="33564"/>
            </a:xfrm>
            <a:prstGeom prst="ellipse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76379FD7-4EC8-439E-84D0-3FFFF620230E}"/>
                </a:ext>
              </a:extLst>
            </p:cNvPr>
            <p:cNvSpPr/>
            <p:nvPr/>
          </p:nvSpPr>
          <p:spPr>
            <a:xfrm>
              <a:off x="11548836" y="6247470"/>
              <a:ext cx="33564" cy="33564"/>
            </a:xfrm>
            <a:prstGeom prst="ellipse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306AA4E4-92E7-49ED-A3A5-CB4CF8D90039}"/>
                </a:ext>
              </a:extLst>
            </p:cNvPr>
            <p:cNvSpPr/>
            <p:nvPr/>
          </p:nvSpPr>
          <p:spPr>
            <a:xfrm>
              <a:off x="11095718" y="6453132"/>
              <a:ext cx="33564" cy="33564"/>
            </a:xfrm>
            <a:prstGeom prst="ellipse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9B91BED2-536A-4E18-A079-2FE06CEAE597}"/>
                </a:ext>
              </a:extLst>
            </p:cNvPr>
            <p:cNvSpPr/>
            <p:nvPr/>
          </p:nvSpPr>
          <p:spPr>
            <a:xfrm>
              <a:off x="11322277" y="6453132"/>
              <a:ext cx="33564" cy="33564"/>
            </a:xfrm>
            <a:prstGeom prst="ellipse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D34B9C35-D7D0-439B-A824-65C486821B3C}"/>
                </a:ext>
              </a:extLst>
            </p:cNvPr>
            <p:cNvSpPr/>
            <p:nvPr/>
          </p:nvSpPr>
          <p:spPr>
            <a:xfrm>
              <a:off x="11548836" y="6453132"/>
              <a:ext cx="33564" cy="33564"/>
            </a:xfrm>
            <a:prstGeom prst="ellipse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872068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042D961F-BE2B-443C-AACD-81DD7B8A34D3}"/>
              </a:ext>
            </a:extLst>
          </p:cNvPr>
          <p:cNvSpPr/>
          <p:nvPr userDrawn="1"/>
        </p:nvSpPr>
        <p:spPr>
          <a:xfrm>
            <a:off x="0" y="1"/>
            <a:ext cx="1250328" cy="1264659"/>
          </a:xfrm>
          <a:custGeom>
            <a:avLst/>
            <a:gdLst>
              <a:gd name="connsiteX0" fmla="*/ 304266 w 1250328"/>
              <a:gd name="connsiteY0" fmla="*/ 0 h 1264659"/>
              <a:gd name="connsiteX1" fmla="*/ 1250328 w 1250328"/>
              <a:gd name="connsiteY1" fmla="*/ 0 h 1264659"/>
              <a:gd name="connsiteX2" fmla="*/ 1250014 w 1250328"/>
              <a:gd name="connsiteY2" fmla="*/ 6237 h 1264659"/>
              <a:gd name="connsiteX3" fmla="*/ 130230 w 1250328"/>
              <a:gd name="connsiteY3" fmla="*/ 1244784 h 1264659"/>
              <a:gd name="connsiteX4" fmla="*/ 0 w 1250328"/>
              <a:gd name="connsiteY4" fmla="*/ 1264659 h 1264659"/>
              <a:gd name="connsiteX5" fmla="*/ 0 w 1250328"/>
              <a:gd name="connsiteY5" fmla="*/ 315410 h 1264659"/>
              <a:gd name="connsiteX6" fmla="*/ 33002 w 1250328"/>
              <a:gd name="connsiteY6" fmla="*/ 305165 h 1264659"/>
              <a:gd name="connsiteX7" fmla="*/ 289005 w 1250328"/>
              <a:gd name="connsiteY7" fmla="*/ 49162 h 1264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50328" h="1264659">
                <a:moveTo>
                  <a:pt x="304266" y="0"/>
                </a:moveTo>
                <a:lnTo>
                  <a:pt x="1250328" y="0"/>
                </a:lnTo>
                <a:lnTo>
                  <a:pt x="1250014" y="6237"/>
                </a:lnTo>
                <a:cubicBezTo>
                  <a:pt x="1187366" y="623114"/>
                  <a:pt x="727504" y="1122564"/>
                  <a:pt x="130230" y="1244784"/>
                </a:cubicBezTo>
                <a:lnTo>
                  <a:pt x="0" y="1264659"/>
                </a:lnTo>
                <a:lnTo>
                  <a:pt x="0" y="315410"/>
                </a:lnTo>
                <a:lnTo>
                  <a:pt x="33002" y="305165"/>
                </a:lnTo>
                <a:cubicBezTo>
                  <a:pt x="148108" y="256480"/>
                  <a:pt x="240320" y="164267"/>
                  <a:pt x="289005" y="49162"/>
                </a:cubicBezTo>
                <a:close/>
              </a:path>
            </a:pathLst>
          </a:cu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" name="标题 6">
            <a:extLst>
              <a:ext uri="{FF2B5EF4-FFF2-40B4-BE49-F238E27FC236}">
                <a16:creationId xmlns:a16="http://schemas.microsoft.com/office/drawing/2014/main" id="{AF72DA8B-8D28-4CE8-91CF-1F51C6867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351" y="285114"/>
            <a:ext cx="2800350" cy="502286"/>
          </a:xfrm>
          <a:prstGeom prst="rect">
            <a:avLst/>
          </a:prstGeom>
        </p:spPr>
        <p:txBody>
          <a:bodyPr/>
          <a:lstStyle>
            <a:lvl1pPr marL="0" algn="l" defTabSz="914400" rtl="0" eaLnBrk="1" latinLnBrk="0" hangingPunct="1">
              <a:defRPr kumimoji="1" lang="zh-CN" altLang="en-US" sz="3200" b="0" kern="1200" dirty="0" smtClean="0">
                <a:solidFill>
                  <a:schemeClr val="bg1"/>
                </a:solidFill>
                <a:latin typeface="+mj-ea"/>
                <a:ea typeface="+mj-ea"/>
                <a:cs typeface="+mn-ea"/>
              </a:defRPr>
            </a:lvl1pPr>
          </a:lstStyle>
          <a:p>
            <a:r>
              <a:rPr lang="zh-CN" altLang="en-US" dirty="0"/>
              <a:t>内容页标题</a:t>
            </a:r>
          </a:p>
        </p:txBody>
      </p:sp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3804590F-078D-465F-8E6A-5F3D9A1A8CB3}"/>
              </a:ext>
            </a:extLst>
          </p:cNvPr>
          <p:cNvSpPr/>
          <p:nvPr userDrawn="1"/>
        </p:nvSpPr>
        <p:spPr>
          <a:xfrm>
            <a:off x="8056876" y="1895715"/>
            <a:ext cx="4135124" cy="4962285"/>
          </a:xfrm>
          <a:custGeom>
            <a:avLst/>
            <a:gdLst>
              <a:gd name="connsiteX0" fmla="*/ 4135124 w 4135124"/>
              <a:gd name="connsiteY0" fmla="*/ 0 h 4962285"/>
              <a:gd name="connsiteX1" fmla="*/ 4135124 w 4135124"/>
              <a:gd name="connsiteY1" fmla="*/ 829424 h 4962285"/>
              <a:gd name="connsiteX2" fmla="*/ 4135123 w 4135124"/>
              <a:gd name="connsiteY2" fmla="*/ 829424 h 4962285"/>
              <a:gd name="connsiteX3" fmla="*/ 829422 w 4135124"/>
              <a:gd name="connsiteY3" fmla="*/ 4135125 h 4962285"/>
              <a:gd name="connsiteX4" fmla="*/ 896582 w 4135124"/>
              <a:gd name="connsiteY4" fmla="*/ 4801339 h 4962285"/>
              <a:gd name="connsiteX5" fmla="*/ 937966 w 4135124"/>
              <a:gd name="connsiteY5" fmla="*/ 4962285 h 4962285"/>
              <a:gd name="connsiteX6" fmla="*/ 83063 w 4135124"/>
              <a:gd name="connsiteY6" fmla="*/ 4962285 h 4962285"/>
              <a:gd name="connsiteX7" fmla="*/ 21349 w 4135124"/>
              <a:gd name="connsiteY7" fmla="*/ 4557918 h 4962285"/>
              <a:gd name="connsiteX8" fmla="*/ 0 w 4135124"/>
              <a:gd name="connsiteY8" fmla="*/ 4135125 h 4962285"/>
              <a:gd name="connsiteX9" fmla="*/ 4135124 w 4135124"/>
              <a:gd name="connsiteY9" fmla="*/ 0 h 4962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5124" h="4962285">
                <a:moveTo>
                  <a:pt x="4135124" y="0"/>
                </a:moveTo>
                <a:lnTo>
                  <a:pt x="4135124" y="829424"/>
                </a:lnTo>
                <a:lnTo>
                  <a:pt x="4135123" y="829424"/>
                </a:lnTo>
                <a:cubicBezTo>
                  <a:pt x="2309435" y="829424"/>
                  <a:pt x="829422" y="2309437"/>
                  <a:pt x="829422" y="4135125"/>
                </a:cubicBezTo>
                <a:cubicBezTo>
                  <a:pt x="829422" y="4363336"/>
                  <a:pt x="852547" y="4586146"/>
                  <a:pt x="896582" y="4801339"/>
                </a:cubicBezTo>
                <a:lnTo>
                  <a:pt x="937966" y="4962285"/>
                </a:lnTo>
                <a:lnTo>
                  <a:pt x="83063" y="4962285"/>
                </a:lnTo>
                <a:lnTo>
                  <a:pt x="21349" y="4557918"/>
                </a:lnTo>
                <a:cubicBezTo>
                  <a:pt x="7231" y="4418907"/>
                  <a:pt x="0" y="4277861"/>
                  <a:pt x="0" y="4135125"/>
                </a:cubicBezTo>
                <a:cubicBezTo>
                  <a:pt x="0" y="1851359"/>
                  <a:pt x="1851358" y="0"/>
                  <a:pt x="4135124" y="0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745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.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卡通画&#10;&#10;中度可信度描述已自动生成">
            <a:extLst>
              <a:ext uri="{FF2B5EF4-FFF2-40B4-BE49-F238E27FC236}">
                <a16:creationId xmlns:a16="http://schemas.microsoft.com/office/drawing/2014/main" id="{79DBA563-2AE3-461A-AC31-307BF73C41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054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2.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3736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65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</p:sldLayoutIdLst>
  <p:txStyles>
    <p:titleStyle>
      <a:lvl1pPr algn="l" defTabSz="742950" rtl="0" eaLnBrk="1" latinLnBrk="0" hangingPunct="1">
        <a:lnSpc>
          <a:spcPct val="90000"/>
        </a:lnSpc>
        <a:spcBef>
          <a:spcPct val="0"/>
        </a:spcBef>
        <a:buNone/>
        <a:defRPr sz="35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5738" indent="-185738" algn="l" defTabSz="742950" rtl="0" eaLnBrk="1" latinLnBrk="0" hangingPunct="1">
        <a:lnSpc>
          <a:spcPct val="90000"/>
        </a:lnSpc>
        <a:spcBef>
          <a:spcPts val="813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286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625" kern="1200">
          <a:solidFill>
            <a:schemeClr val="tx1"/>
          </a:solidFill>
          <a:latin typeface="+mn-lt"/>
          <a:ea typeface="+mn-ea"/>
          <a:cs typeface="+mn-cs"/>
        </a:defRPr>
      </a:lvl3pPr>
      <a:lvl4pPr marL="13001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6716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" userDrawn="1">
          <p15:clr>
            <a:srgbClr val="F26B43"/>
          </p15:clr>
        </p15:guide>
        <p15:guide id="2" pos="7296" userDrawn="1">
          <p15:clr>
            <a:srgbClr val="F26B43"/>
          </p15:clr>
        </p15:guide>
        <p15:guide id="3" orient="horz" pos="432" userDrawn="1">
          <p15:clr>
            <a:srgbClr val="F26B43"/>
          </p15:clr>
        </p15:guide>
        <p15:guide id="4" orient="horz" pos="496" userDrawn="1">
          <p15:clr>
            <a:srgbClr val="F26B43"/>
          </p15:clr>
        </p15:guide>
        <p15:guide id="5" orient="horz" pos="4056" userDrawn="1">
          <p15:clr>
            <a:srgbClr val="F26B43"/>
          </p15:clr>
        </p15:guide>
        <p15:guide id="6" orient="horz" pos="3992" userDrawn="1">
          <p15:clr>
            <a:srgbClr val="F26B43"/>
          </p15:clr>
        </p15:guide>
        <p15:guide id="7" pos="384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chart" Target="../charts/char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12.jp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0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8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D7DAACD7-B45C-C690-984A-7EAF42F64C71}"/>
              </a:ext>
            </a:extLst>
          </p:cNvPr>
          <p:cNvSpPr/>
          <p:nvPr/>
        </p:nvSpPr>
        <p:spPr>
          <a:xfrm>
            <a:off x="0" y="0"/>
            <a:ext cx="3571424" cy="3209133"/>
          </a:xfrm>
          <a:custGeom>
            <a:avLst/>
            <a:gdLst>
              <a:gd name="connsiteX0" fmla="*/ 1413711 w 3571424"/>
              <a:gd name="connsiteY0" fmla="*/ 0 h 3209133"/>
              <a:gd name="connsiteX1" fmla="*/ 3571424 w 3571424"/>
              <a:gd name="connsiteY1" fmla="*/ 0 h 3209133"/>
              <a:gd name="connsiteX2" fmla="*/ 3557761 w 3571424"/>
              <a:gd name="connsiteY2" fmla="*/ 270572 h 3209133"/>
              <a:gd name="connsiteX3" fmla="*/ 301430 w 3571424"/>
              <a:gd name="connsiteY3" fmla="*/ 3209133 h 3209133"/>
              <a:gd name="connsiteX4" fmla="*/ 132990 w 3571424"/>
              <a:gd name="connsiteY4" fmla="*/ 3204874 h 3209133"/>
              <a:gd name="connsiteX5" fmla="*/ 0 w 3571424"/>
              <a:gd name="connsiteY5" fmla="*/ 3194761 h 3209133"/>
              <a:gd name="connsiteX6" fmla="*/ 0 w 3571424"/>
              <a:gd name="connsiteY6" fmla="*/ 1009057 h 3209133"/>
              <a:gd name="connsiteX7" fmla="*/ 76615 w 3571424"/>
              <a:gd name="connsiteY7" fmla="*/ 1028757 h 3209133"/>
              <a:gd name="connsiteX8" fmla="*/ 301430 w 3571424"/>
              <a:gd name="connsiteY8" fmla="*/ 1051420 h 3209133"/>
              <a:gd name="connsiteX9" fmla="*/ 1411188 w 3571424"/>
              <a:gd name="connsiteY9" fmla="*/ 49958 h 3209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71424" h="3209133">
                <a:moveTo>
                  <a:pt x="1413711" y="0"/>
                </a:moveTo>
                <a:lnTo>
                  <a:pt x="3571424" y="0"/>
                </a:lnTo>
                <a:lnTo>
                  <a:pt x="3557761" y="270572"/>
                </a:lnTo>
                <a:cubicBezTo>
                  <a:pt x="3390139" y="1921118"/>
                  <a:pt x="1996201" y="3209133"/>
                  <a:pt x="301430" y="3209133"/>
                </a:cubicBezTo>
                <a:cubicBezTo>
                  <a:pt x="244938" y="3209133"/>
                  <a:pt x="188780" y="3207702"/>
                  <a:pt x="132990" y="3204874"/>
                </a:cubicBezTo>
                <a:lnTo>
                  <a:pt x="0" y="3194761"/>
                </a:lnTo>
                <a:lnTo>
                  <a:pt x="0" y="1009057"/>
                </a:lnTo>
                <a:lnTo>
                  <a:pt x="76615" y="1028757"/>
                </a:lnTo>
                <a:cubicBezTo>
                  <a:pt x="149232" y="1043617"/>
                  <a:pt x="224420" y="1051420"/>
                  <a:pt x="301430" y="1051420"/>
                </a:cubicBezTo>
                <a:cubicBezTo>
                  <a:pt x="879008" y="1051420"/>
                  <a:pt x="1354062" y="612464"/>
                  <a:pt x="1411188" y="49958"/>
                </a:cubicBezTo>
                <a:close/>
              </a:path>
            </a:pathLst>
          </a:cu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DD47E61A-63C7-C15F-8A85-396D4FD70B1C}"/>
              </a:ext>
            </a:extLst>
          </p:cNvPr>
          <p:cNvSpPr txBox="1"/>
          <p:nvPr/>
        </p:nvSpPr>
        <p:spPr>
          <a:xfrm>
            <a:off x="616722" y="2578687"/>
            <a:ext cx="5004575" cy="738664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MiSans Semibold" panose="00000700000000000000" pitchFamily="2" charset="-122"/>
                <a:ea typeface="MiSans Semibold" panose="00000700000000000000" pitchFamily="2" charset="-122"/>
                <a:cs typeface="+mn-ea"/>
                <a:sym typeface="汉仪旗黑KW 55S" panose="00020600040101010101" pitchFamily="18" charset="-122"/>
              </a:rPr>
              <a:t>年终汇报</a:t>
            </a:r>
            <a:r>
              <a:rPr kumimoji="1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MiSans Semibold" panose="00000700000000000000" pitchFamily="2" charset="-122"/>
                <a:ea typeface="MiSans Semibold" panose="00000700000000000000" pitchFamily="2" charset="-122"/>
                <a:cs typeface="+mn-ea"/>
                <a:sym typeface="汉仪旗黑KW 55S" panose="00020600040101010101" pitchFamily="18" charset="-122"/>
              </a:rPr>
              <a:t>PPT</a:t>
            </a:r>
            <a:r>
              <a:rPr kumimoji="1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MiSans Semibold" panose="00000700000000000000" pitchFamily="2" charset="-122"/>
                <a:ea typeface="MiSans Semibold" panose="00000700000000000000" pitchFamily="2" charset="-122"/>
                <a:cs typeface="+mn-ea"/>
                <a:sym typeface="汉仪旗黑KW 55S" panose="00020600040101010101" pitchFamily="18" charset="-122"/>
              </a:rPr>
              <a:t>模板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4F85965-1125-3189-5F60-DBC509C61D30}"/>
              </a:ext>
            </a:extLst>
          </p:cNvPr>
          <p:cNvSpPr/>
          <p:nvPr/>
        </p:nvSpPr>
        <p:spPr>
          <a:xfrm flipH="1">
            <a:off x="616722" y="3894108"/>
            <a:ext cx="1785892" cy="435133"/>
          </a:xfrm>
          <a:prstGeom prst="rect">
            <a:avLst/>
          </a:prstGeom>
          <a:solidFill>
            <a:schemeClr val="accent1"/>
          </a:solidFill>
          <a:ln w="12700" cap="flat">
            <a:noFill/>
            <a:prstDash val="solid"/>
            <a:miter/>
          </a:ln>
          <a:effectLst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73152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Sans" panose="00000500000000000000" pitchFamily="2" charset="-122"/>
                <a:ea typeface="MiSans" panose="00000500000000000000" pitchFamily="2" charset="-122"/>
                <a:cs typeface="+mn-ea"/>
                <a:sym typeface="汉仪旗黑KW 55S" panose="00020600040101010101" pitchFamily="18" charset="-122"/>
              </a:rPr>
              <a:t>汇报人：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Sans" panose="00000500000000000000" pitchFamily="2" charset="-122"/>
                <a:ea typeface="MiSans" panose="00000500000000000000" pitchFamily="2" charset="-122"/>
                <a:cs typeface="+mn-ea"/>
                <a:sym typeface="汉仪旗黑KW 55S" panose="00020600040101010101" pitchFamily="18" charset="-122"/>
              </a:rPr>
              <a:t>XXX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iSans" panose="00000500000000000000" pitchFamily="2" charset="-122"/>
              <a:ea typeface="MiSans" panose="00000500000000000000" pitchFamily="2" charset="-122"/>
              <a:cs typeface="+mn-ea"/>
              <a:sym typeface="汉仪旗黑KW 55S" panose="00020600040101010101" pitchFamily="18" charset="-122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57CCF2D4-FB92-C064-0B1C-0D8CE5C61522}"/>
              </a:ext>
            </a:extLst>
          </p:cNvPr>
          <p:cNvSpPr/>
          <p:nvPr/>
        </p:nvSpPr>
        <p:spPr>
          <a:xfrm flipH="1">
            <a:off x="2668566" y="3894108"/>
            <a:ext cx="2886214" cy="435133"/>
          </a:xfrm>
          <a:prstGeom prst="rect">
            <a:avLst/>
          </a:prstGeom>
          <a:solidFill>
            <a:schemeClr val="accent1"/>
          </a:solidFill>
          <a:ln w="12700" cap="flat">
            <a:noFill/>
            <a:prstDash val="solid"/>
            <a:miter/>
          </a:ln>
          <a:effectLst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73152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Sans" panose="00000500000000000000" pitchFamily="2" charset="-122"/>
                <a:ea typeface="MiSans" panose="00000500000000000000" pitchFamily="2" charset="-122"/>
                <a:cs typeface="+mn-ea"/>
                <a:sym typeface="汉仪旗黑KW 55S" panose="00020600040101010101" pitchFamily="18" charset="-122"/>
              </a:rPr>
              <a:t>汇报时间：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Sans" panose="00000500000000000000" pitchFamily="2" charset="-122"/>
                <a:ea typeface="MiSans" panose="00000500000000000000" pitchFamily="2" charset="-122"/>
                <a:cs typeface="+mn-ea"/>
                <a:sym typeface="汉仪旗黑KW 55S" panose="00020600040101010101" pitchFamily="18" charset="-122"/>
              </a:rPr>
              <a:t>XX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Sans" panose="00000500000000000000" pitchFamily="2" charset="-122"/>
                <a:ea typeface="MiSans" panose="00000500000000000000" pitchFamily="2" charset="-122"/>
                <a:cs typeface="+mn-ea"/>
                <a:sym typeface="汉仪旗黑KW 55S" panose="00020600040101010101" pitchFamily="18" charset="-122"/>
              </a:rPr>
              <a:t>年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Sans" panose="00000500000000000000" pitchFamily="2" charset="-122"/>
                <a:ea typeface="MiSans" panose="00000500000000000000" pitchFamily="2" charset="-122"/>
                <a:cs typeface="+mn-ea"/>
                <a:sym typeface="汉仪旗黑KW 55S" panose="00020600040101010101" pitchFamily="18" charset="-122"/>
              </a:rPr>
              <a:t>XX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Sans" panose="00000500000000000000" pitchFamily="2" charset="-122"/>
                <a:ea typeface="MiSans" panose="00000500000000000000" pitchFamily="2" charset="-122"/>
                <a:cs typeface="+mn-ea"/>
                <a:sym typeface="汉仪旗黑KW 55S" panose="00020600040101010101" pitchFamily="18" charset="-122"/>
              </a:rPr>
              <a:t>月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9D1D9C96-664F-1BAA-1272-B46829F06ED0}"/>
              </a:ext>
            </a:extLst>
          </p:cNvPr>
          <p:cNvSpPr txBox="1"/>
          <p:nvPr/>
        </p:nvSpPr>
        <p:spPr>
          <a:xfrm>
            <a:off x="616722" y="3327031"/>
            <a:ext cx="3301609" cy="2769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alpha val="50000"/>
                  </a:schemeClr>
                </a:solidFill>
                <a:effectLst/>
                <a:uLnTx/>
                <a:uFillTx/>
                <a:latin typeface="+mn-ea"/>
                <a:cs typeface="+mn-cs"/>
              </a:rPr>
              <a:t>BUSINESS STYLE YEAR-END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alpha val="50000"/>
                  </a:schemeClr>
                </a:solidFill>
                <a:effectLst/>
                <a:uLnTx/>
                <a:uFillTx/>
                <a:latin typeface="+mn-ea"/>
                <a:cs typeface="+mn-cs"/>
              </a:rPr>
              <a:t>REPORT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alpha val="50000"/>
                </a:schemeClr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94" name="文本框 193">
            <a:extLst>
              <a:ext uri="{FF2B5EF4-FFF2-40B4-BE49-F238E27FC236}">
                <a16:creationId xmlns:a16="http://schemas.microsoft.com/office/drawing/2014/main" id="{8C2B2E66-C5F8-E6B1-F4B9-3B5EA765D77A}"/>
              </a:ext>
            </a:extLst>
          </p:cNvPr>
          <p:cNvSpPr txBox="1"/>
          <p:nvPr/>
        </p:nvSpPr>
        <p:spPr>
          <a:xfrm>
            <a:off x="616722" y="1422580"/>
            <a:ext cx="5129609" cy="1231106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8000" b="0" i="0" u="none" strike="noStrike" kern="1200" cap="none" spc="0" normalizeH="0" baseline="0" noProof="0" dirty="0">
                <a:solidFill>
                  <a:schemeClr val="accent2"/>
                </a:solidFill>
                <a:uLnTx/>
                <a:uFillTx/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紫粉色</a:t>
            </a:r>
            <a:r>
              <a:rPr kumimoji="1" lang="zh-CN" altLang="en-US" sz="8000" b="0" i="0" u="none" strike="noStrike" kern="1200" cap="none" spc="0" normalizeH="0" baseline="0" noProof="0" dirty="0">
                <a:solidFill>
                  <a:schemeClr val="bg1"/>
                </a:solidFill>
                <a:uLnTx/>
                <a:uFillTx/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简约</a:t>
            </a:r>
            <a:endParaRPr kumimoji="1" lang="en-US" altLang="zh-CN" sz="8000" b="0" i="0" u="none" strike="noStrike" kern="1200" cap="none" spc="0" normalizeH="0" baseline="0" noProof="0" dirty="0">
              <a:solidFill>
                <a:schemeClr val="bg1"/>
              </a:solidFill>
              <a:uLnTx/>
              <a:uFillTx/>
              <a:latin typeface="MiSans Semibold" panose="00000700000000000000" pitchFamily="2" charset="-122"/>
              <a:ea typeface="MiSans Semibold" panose="00000700000000000000" pitchFamily="2" charset="-122"/>
              <a:cs typeface="+mn-ea"/>
              <a:sym typeface="汉仪旗黑KW 55S" panose="00020600040101010101" pitchFamily="18" charset="-122"/>
            </a:endParaRPr>
          </a:p>
        </p:txBody>
      </p:sp>
      <p:sp>
        <p:nvSpPr>
          <p:cNvPr id="23" name="gaoding-14">
            <a:extLst>
              <a:ext uri="{FF2B5EF4-FFF2-40B4-BE49-F238E27FC236}">
                <a16:creationId xmlns:a16="http://schemas.microsoft.com/office/drawing/2014/main" id="{386A01D0-0E63-27B4-8267-6C8C531DC4DC}"/>
              </a:ext>
            </a:extLst>
          </p:cNvPr>
          <p:cNvSpPr txBox="1"/>
          <p:nvPr/>
        </p:nvSpPr>
        <p:spPr>
          <a:xfrm>
            <a:off x="616722" y="4662476"/>
            <a:ext cx="4432064" cy="5286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3200" spc="300">
                <a:gradFill>
                  <a:gsLst>
                    <a:gs pos="0">
                      <a:schemeClr val="bg1"/>
                    </a:gs>
                    <a:gs pos="100000">
                      <a:schemeClr val="accent4"/>
                    </a:gs>
                  </a:gsLst>
                  <a:lin ang="2700000" scaled="0"/>
                </a:gradFill>
                <a:latin typeface="+mj-ea"/>
                <a:ea typeface="+mj-ea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0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alpha val="50000"/>
                  </a:schemeClr>
                </a:solidFill>
                <a:effectLst/>
                <a:uLnTx/>
                <a:uFillTx/>
                <a:latin typeface="+mn-lt"/>
                <a:ea typeface="OPPOSans R" panose="00020600040101010101" pitchFamily="18" charset="-122"/>
                <a:cs typeface="OPPOSans R" panose="00020600040101010101" pitchFamily="18" charset="-122"/>
              </a:rPr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kumimoji="0" lang="en-US" altLang="zh-CN" sz="90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alpha val="50000"/>
                  </a:schemeClr>
                </a:solidFill>
                <a:effectLst/>
                <a:uLnTx/>
                <a:uFillTx/>
                <a:latin typeface="+mn-lt"/>
                <a:ea typeface="OPPOSans R" panose="00020600040101010101" pitchFamily="18" charset="-122"/>
                <a:cs typeface="OPPOSans R" panose="00020600040101010101" pitchFamily="18" charset="-122"/>
              </a:rPr>
              <a:t>urna</a:t>
            </a:r>
            <a:r>
              <a:rPr kumimoji="0" lang="en-US" altLang="zh-CN" sz="90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alpha val="50000"/>
                  </a:schemeClr>
                </a:solidFill>
                <a:effectLst/>
                <a:uLnTx/>
                <a:uFillTx/>
                <a:latin typeface="+mn-lt"/>
                <a:ea typeface="OPPOSans R" panose="00020600040101010101" pitchFamily="18" charset="-122"/>
                <a:cs typeface="OPPOSans R" panose="00020600040101010101" pitchFamily="18" charset="-122"/>
              </a:rPr>
              <a:t>.</a:t>
            </a:r>
          </a:p>
        </p:txBody>
      </p:sp>
      <p:pic>
        <p:nvPicPr>
          <p:cNvPr id="14" name="图片 13" descr="卡通画&#10;&#10;中度可信度描述已自动生成">
            <a:extLst>
              <a:ext uri="{FF2B5EF4-FFF2-40B4-BE49-F238E27FC236}">
                <a16:creationId xmlns:a16="http://schemas.microsoft.com/office/drawing/2014/main" id="{F5B3442B-C920-CCDE-6550-C2530416E8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0FE570F2-70BA-1627-3EDA-D72BC8C6A94D}"/>
              </a:ext>
            </a:extLst>
          </p:cNvPr>
          <p:cNvSpPr/>
          <p:nvPr/>
        </p:nvSpPr>
        <p:spPr>
          <a:xfrm>
            <a:off x="5621297" y="2210973"/>
            <a:ext cx="6570703" cy="4647027"/>
          </a:xfrm>
          <a:custGeom>
            <a:avLst/>
            <a:gdLst>
              <a:gd name="connsiteX0" fmla="*/ 4135125 w 6570703"/>
              <a:gd name="connsiteY0" fmla="*/ 0 h 4647027"/>
              <a:gd name="connsiteX1" fmla="*/ 6447112 w 6570703"/>
              <a:gd name="connsiteY1" fmla="*/ 706215 h 4647027"/>
              <a:gd name="connsiteX2" fmla="*/ 6570703 w 6570703"/>
              <a:gd name="connsiteY2" fmla="*/ 794102 h 4647027"/>
              <a:gd name="connsiteX3" fmla="*/ 6570703 w 6570703"/>
              <a:gd name="connsiteY3" fmla="*/ 1905574 h 4647027"/>
              <a:gd name="connsiteX4" fmla="*/ 6472607 w 6570703"/>
              <a:gd name="connsiteY4" fmla="*/ 1797642 h 4647027"/>
              <a:gd name="connsiteX5" fmla="*/ 4135124 w 6570703"/>
              <a:gd name="connsiteY5" fmla="*/ 829424 h 4647027"/>
              <a:gd name="connsiteX6" fmla="*/ 829423 w 6570703"/>
              <a:gd name="connsiteY6" fmla="*/ 4135125 h 4647027"/>
              <a:gd name="connsiteX7" fmla="*/ 846490 w 6570703"/>
              <a:gd name="connsiteY7" fmla="*/ 4473114 h 4647027"/>
              <a:gd name="connsiteX8" fmla="*/ 873033 w 6570703"/>
              <a:gd name="connsiteY8" fmla="*/ 4647027 h 4647027"/>
              <a:gd name="connsiteX9" fmla="*/ 32673 w 6570703"/>
              <a:gd name="connsiteY9" fmla="*/ 4647027 h 4647027"/>
              <a:gd name="connsiteX10" fmla="*/ 21350 w 6570703"/>
              <a:gd name="connsiteY10" fmla="*/ 4557918 h 4647027"/>
              <a:gd name="connsiteX11" fmla="*/ 0 w 6570703"/>
              <a:gd name="connsiteY11" fmla="*/ 4135125 h 4647027"/>
              <a:gd name="connsiteX12" fmla="*/ 4135125 w 6570703"/>
              <a:gd name="connsiteY12" fmla="*/ 0 h 464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570703" h="4647027">
                <a:moveTo>
                  <a:pt x="4135125" y="0"/>
                </a:moveTo>
                <a:cubicBezTo>
                  <a:pt x="4991537" y="0"/>
                  <a:pt x="5787142" y="260348"/>
                  <a:pt x="6447112" y="706215"/>
                </a:cubicBezTo>
                <a:lnTo>
                  <a:pt x="6570703" y="794102"/>
                </a:lnTo>
                <a:lnTo>
                  <a:pt x="6570703" y="1905574"/>
                </a:lnTo>
                <a:lnTo>
                  <a:pt x="6472607" y="1797642"/>
                </a:lnTo>
                <a:cubicBezTo>
                  <a:pt x="5874393" y="1199428"/>
                  <a:pt x="5047968" y="829424"/>
                  <a:pt x="4135124" y="829424"/>
                </a:cubicBezTo>
                <a:cubicBezTo>
                  <a:pt x="2309436" y="829424"/>
                  <a:pt x="829423" y="2309437"/>
                  <a:pt x="829423" y="4135125"/>
                </a:cubicBezTo>
                <a:cubicBezTo>
                  <a:pt x="829423" y="4249231"/>
                  <a:pt x="835205" y="4361986"/>
                  <a:pt x="846490" y="4473114"/>
                </a:cubicBezTo>
                <a:lnTo>
                  <a:pt x="873033" y="4647027"/>
                </a:lnTo>
                <a:lnTo>
                  <a:pt x="32673" y="4647027"/>
                </a:lnTo>
                <a:lnTo>
                  <a:pt x="21350" y="4557918"/>
                </a:lnTo>
                <a:cubicBezTo>
                  <a:pt x="7232" y="4418907"/>
                  <a:pt x="0" y="4277861"/>
                  <a:pt x="0" y="4135125"/>
                </a:cubicBezTo>
                <a:cubicBezTo>
                  <a:pt x="0" y="1851359"/>
                  <a:pt x="1851359" y="0"/>
                  <a:pt x="4135125" y="0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210" name="组合 209">
            <a:extLst>
              <a:ext uri="{FF2B5EF4-FFF2-40B4-BE49-F238E27FC236}">
                <a16:creationId xmlns:a16="http://schemas.microsoft.com/office/drawing/2014/main" id="{8859A1C0-7F11-4970-C2CB-D8E42DB1144A}"/>
              </a:ext>
            </a:extLst>
          </p:cNvPr>
          <p:cNvGrpSpPr/>
          <p:nvPr/>
        </p:nvGrpSpPr>
        <p:grpSpPr>
          <a:xfrm>
            <a:off x="139700" y="5630483"/>
            <a:ext cx="939800" cy="856213"/>
            <a:chOff x="-3657600" y="2653686"/>
            <a:chExt cx="2844800" cy="2591780"/>
          </a:xfrm>
          <a:solidFill>
            <a:schemeClr val="lt1"/>
          </a:solidFill>
        </p:grpSpPr>
        <p:sp>
          <p:nvSpPr>
            <p:cNvPr id="56" name="椭圆 55">
              <a:extLst>
                <a:ext uri="{FF2B5EF4-FFF2-40B4-BE49-F238E27FC236}">
                  <a16:creationId xmlns:a16="http://schemas.microsoft.com/office/drawing/2014/main" id="{9D5FD17A-F717-2A74-B3D2-BFE0091433FE}"/>
                </a:ext>
              </a:extLst>
            </p:cNvPr>
            <p:cNvSpPr/>
            <p:nvPr/>
          </p:nvSpPr>
          <p:spPr>
            <a:xfrm>
              <a:off x="-3657600" y="2653686"/>
              <a:ext cx="101600" cy="1016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椭圆 56">
              <a:extLst>
                <a:ext uri="{FF2B5EF4-FFF2-40B4-BE49-F238E27FC236}">
                  <a16:creationId xmlns:a16="http://schemas.microsoft.com/office/drawing/2014/main" id="{719A8498-B7C7-D452-0CCF-08D40A9B256E}"/>
                </a:ext>
              </a:extLst>
            </p:cNvPr>
            <p:cNvSpPr/>
            <p:nvPr/>
          </p:nvSpPr>
          <p:spPr>
            <a:xfrm>
              <a:off x="-2971800" y="2653686"/>
              <a:ext cx="101600" cy="1016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椭圆 57">
              <a:extLst>
                <a:ext uri="{FF2B5EF4-FFF2-40B4-BE49-F238E27FC236}">
                  <a16:creationId xmlns:a16="http://schemas.microsoft.com/office/drawing/2014/main" id="{B1022C7E-6D6B-85D0-F56D-232B20C62737}"/>
                </a:ext>
              </a:extLst>
            </p:cNvPr>
            <p:cNvSpPr/>
            <p:nvPr/>
          </p:nvSpPr>
          <p:spPr>
            <a:xfrm>
              <a:off x="-2286000" y="2653686"/>
              <a:ext cx="101600" cy="1016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椭圆 58">
              <a:extLst>
                <a:ext uri="{FF2B5EF4-FFF2-40B4-BE49-F238E27FC236}">
                  <a16:creationId xmlns:a16="http://schemas.microsoft.com/office/drawing/2014/main" id="{5D89038E-9345-95B0-1189-25C2C1BD48FE}"/>
                </a:ext>
              </a:extLst>
            </p:cNvPr>
            <p:cNvSpPr/>
            <p:nvPr/>
          </p:nvSpPr>
          <p:spPr>
            <a:xfrm>
              <a:off x="-1600200" y="2653686"/>
              <a:ext cx="101600" cy="1016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椭圆 59">
              <a:extLst>
                <a:ext uri="{FF2B5EF4-FFF2-40B4-BE49-F238E27FC236}">
                  <a16:creationId xmlns:a16="http://schemas.microsoft.com/office/drawing/2014/main" id="{0CC69C23-D075-362E-8630-947255F3923E}"/>
                </a:ext>
              </a:extLst>
            </p:cNvPr>
            <p:cNvSpPr/>
            <p:nvPr/>
          </p:nvSpPr>
          <p:spPr>
            <a:xfrm>
              <a:off x="-914400" y="2653686"/>
              <a:ext cx="101600" cy="1016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椭圆 60">
              <a:extLst>
                <a:ext uri="{FF2B5EF4-FFF2-40B4-BE49-F238E27FC236}">
                  <a16:creationId xmlns:a16="http://schemas.microsoft.com/office/drawing/2014/main" id="{47BFA526-5D88-6F60-07BC-EEF783C42C16}"/>
                </a:ext>
              </a:extLst>
            </p:cNvPr>
            <p:cNvSpPr/>
            <p:nvPr/>
          </p:nvSpPr>
          <p:spPr>
            <a:xfrm>
              <a:off x="-3657600" y="3276231"/>
              <a:ext cx="101600" cy="1016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椭圆 61">
              <a:extLst>
                <a:ext uri="{FF2B5EF4-FFF2-40B4-BE49-F238E27FC236}">
                  <a16:creationId xmlns:a16="http://schemas.microsoft.com/office/drawing/2014/main" id="{0168DAD7-A273-FF53-8021-B5DD3A9DF45A}"/>
                </a:ext>
              </a:extLst>
            </p:cNvPr>
            <p:cNvSpPr/>
            <p:nvPr/>
          </p:nvSpPr>
          <p:spPr>
            <a:xfrm>
              <a:off x="-2971800" y="3276231"/>
              <a:ext cx="101600" cy="1016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椭圆 62">
              <a:extLst>
                <a:ext uri="{FF2B5EF4-FFF2-40B4-BE49-F238E27FC236}">
                  <a16:creationId xmlns:a16="http://schemas.microsoft.com/office/drawing/2014/main" id="{8D852843-C0FB-D624-8182-B8DBC2A62F1D}"/>
                </a:ext>
              </a:extLst>
            </p:cNvPr>
            <p:cNvSpPr/>
            <p:nvPr/>
          </p:nvSpPr>
          <p:spPr>
            <a:xfrm>
              <a:off x="-2286000" y="3276231"/>
              <a:ext cx="101600" cy="1016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2" name="椭圆 191">
              <a:extLst>
                <a:ext uri="{FF2B5EF4-FFF2-40B4-BE49-F238E27FC236}">
                  <a16:creationId xmlns:a16="http://schemas.microsoft.com/office/drawing/2014/main" id="{6C30B810-B060-0C59-89DE-2EC06DC9C3B4}"/>
                </a:ext>
              </a:extLst>
            </p:cNvPr>
            <p:cNvSpPr/>
            <p:nvPr/>
          </p:nvSpPr>
          <p:spPr>
            <a:xfrm>
              <a:off x="-1600200" y="3276231"/>
              <a:ext cx="101600" cy="1016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3" name="椭圆 192">
              <a:extLst>
                <a:ext uri="{FF2B5EF4-FFF2-40B4-BE49-F238E27FC236}">
                  <a16:creationId xmlns:a16="http://schemas.microsoft.com/office/drawing/2014/main" id="{4E917280-A553-8D12-3EBB-33F29948A1CC}"/>
                </a:ext>
              </a:extLst>
            </p:cNvPr>
            <p:cNvSpPr/>
            <p:nvPr/>
          </p:nvSpPr>
          <p:spPr>
            <a:xfrm>
              <a:off x="-914400" y="3276231"/>
              <a:ext cx="101600" cy="1016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5" name="椭圆 194">
              <a:extLst>
                <a:ext uri="{FF2B5EF4-FFF2-40B4-BE49-F238E27FC236}">
                  <a16:creationId xmlns:a16="http://schemas.microsoft.com/office/drawing/2014/main" id="{5449C37E-D4AB-5DEA-7F75-AEF9885B9ADD}"/>
                </a:ext>
              </a:extLst>
            </p:cNvPr>
            <p:cNvSpPr/>
            <p:nvPr/>
          </p:nvSpPr>
          <p:spPr>
            <a:xfrm>
              <a:off x="-3657600" y="3898776"/>
              <a:ext cx="101600" cy="1016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6" name="椭圆 195">
              <a:extLst>
                <a:ext uri="{FF2B5EF4-FFF2-40B4-BE49-F238E27FC236}">
                  <a16:creationId xmlns:a16="http://schemas.microsoft.com/office/drawing/2014/main" id="{997E953C-0220-A452-7577-C51DA89E3824}"/>
                </a:ext>
              </a:extLst>
            </p:cNvPr>
            <p:cNvSpPr/>
            <p:nvPr/>
          </p:nvSpPr>
          <p:spPr>
            <a:xfrm>
              <a:off x="-2971800" y="3898776"/>
              <a:ext cx="101600" cy="1016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7" name="椭圆 196">
              <a:extLst>
                <a:ext uri="{FF2B5EF4-FFF2-40B4-BE49-F238E27FC236}">
                  <a16:creationId xmlns:a16="http://schemas.microsoft.com/office/drawing/2014/main" id="{AAC99A26-6057-18CD-B6B4-75450586B7DD}"/>
                </a:ext>
              </a:extLst>
            </p:cNvPr>
            <p:cNvSpPr/>
            <p:nvPr/>
          </p:nvSpPr>
          <p:spPr>
            <a:xfrm>
              <a:off x="-2286000" y="3898776"/>
              <a:ext cx="101600" cy="1016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8" name="椭圆 197">
              <a:extLst>
                <a:ext uri="{FF2B5EF4-FFF2-40B4-BE49-F238E27FC236}">
                  <a16:creationId xmlns:a16="http://schemas.microsoft.com/office/drawing/2014/main" id="{9958CF0D-E20B-0B36-31C6-128C620ED9BF}"/>
                </a:ext>
              </a:extLst>
            </p:cNvPr>
            <p:cNvSpPr/>
            <p:nvPr/>
          </p:nvSpPr>
          <p:spPr>
            <a:xfrm>
              <a:off x="-1600200" y="3898776"/>
              <a:ext cx="101600" cy="1016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9" name="椭圆 198">
              <a:extLst>
                <a:ext uri="{FF2B5EF4-FFF2-40B4-BE49-F238E27FC236}">
                  <a16:creationId xmlns:a16="http://schemas.microsoft.com/office/drawing/2014/main" id="{CD6378C2-9B09-BEFB-1AD2-157847D4942B}"/>
                </a:ext>
              </a:extLst>
            </p:cNvPr>
            <p:cNvSpPr/>
            <p:nvPr/>
          </p:nvSpPr>
          <p:spPr>
            <a:xfrm>
              <a:off x="-914400" y="3898776"/>
              <a:ext cx="101600" cy="1016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0" name="椭圆 199">
              <a:extLst>
                <a:ext uri="{FF2B5EF4-FFF2-40B4-BE49-F238E27FC236}">
                  <a16:creationId xmlns:a16="http://schemas.microsoft.com/office/drawing/2014/main" id="{F83F58EF-BAA3-CF30-0FBE-AFC17426456B}"/>
                </a:ext>
              </a:extLst>
            </p:cNvPr>
            <p:cNvSpPr/>
            <p:nvPr/>
          </p:nvSpPr>
          <p:spPr>
            <a:xfrm>
              <a:off x="-3657600" y="4521321"/>
              <a:ext cx="101600" cy="1016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1" name="椭圆 200">
              <a:extLst>
                <a:ext uri="{FF2B5EF4-FFF2-40B4-BE49-F238E27FC236}">
                  <a16:creationId xmlns:a16="http://schemas.microsoft.com/office/drawing/2014/main" id="{447310B3-B8DF-B103-350F-EC16442D2177}"/>
                </a:ext>
              </a:extLst>
            </p:cNvPr>
            <p:cNvSpPr/>
            <p:nvPr/>
          </p:nvSpPr>
          <p:spPr>
            <a:xfrm>
              <a:off x="-2971800" y="4521321"/>
              <a:ext cx="101600" cy="1016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2" name="椭圆 201">
              <a:extLst>
                <a:ext uri="{FF2B5EF4-FFF2-40B4-BE49-F238E27FC236}">
                  <a16:creationId xmlns:a16="http://schemas.microsoft.com/office/drawing/2014/main" id="{C43A544B-87A1-2F41-E3AB-F3D728A9239C}"/>
                </a:ext>
              </a:extLst>
            </p:cNvPr>
            <p:cNvSpPr/>
            <p:nvPr/>
          </p:nvSpPr>
          <p:spPr>
            <a:xfrm>
              <a:off x="-2286000" y="4521321"/>
              <a:ext cx="101600" cy="1016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3" name="椭圆 202">
              <a:extLst>
                <a:ext uri="{FF2B5EF4-FFF2-40B4-BE49-F238E27FC236}">
                  <a16:creationId xmlns:a16="http://schemas.microsoft.com/office/drawing/2014/main" id="{0E2FF8D4-FF5F-DD57-A64E-1CA779FF02F3}"/>
                </a:ext>
              </a:extLst>
            </p:cNvPr>
            <p:cNvSpPr/>
            <p:nvPr/>
          </p:nvSpPr>
          <p:spPr>
            <a:xfrm>
              <a:off x="-1600200" y="4521321"/>
              <a:ext cx="101600" cy="1016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4" name="椭圆 203">
              <a:extLst>
                <a:ext uri="{FF2B5EF4-FFF2-40B4-BE49-F238E27FC236}">
                  <a16:creationId xmlns:a16="http://schemas.microsoft.com/office/drawing/2014/main" id="{ACF27651-85FA-07E7-511E-9BDEB6B4E957}"/>
                </a:ext>
              </a:extLst>
            </p:cNvPr>
            <p:cNvSpPr/>
            <p:nvPr/>
          </p:nvSpPr>
          <p:spPr>
            <a:xfrm>
              <a:off x="-914400" y="4521321"/>
              <a:ext cx="101600" cy="1016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5" name="椭圆 204">
              <a:extLst>
                <a:ext uri="{FF2B5EF4-FFF2-40B4-BE49-F238E27FC236}">
                  <a16:creationId xmlns:a16="http://schemas.microsoft.com/office/drawing/2014/main" id="{D8309312-FD23-9996-6BC1-F77499279EA2}"/>
                </a:ext>
              </a:extLst>
            </p:cNvPr>
            <p:cNvSpPr/>
            <p:nvPr/>
          </p:nvSpPr>
          <p:spPr>
            <a:xfrm>
              <a:off x="-3657600" y="5143866"/>
              <a:ext cx="101600" cy="1016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6" name="椭圆 205">
              <a:extLst>
                <a:ext uri="{FF2B5EF4-FFF2-40B4-BE49-F238E27FC236}">
                  <a16:creationId xmlns:a16="http://schemas.microsoft.com/office/drawing/2014/main" id="{08DF8E43-E47D-6CDC-0144-6068A081A96E}"/>
                </a:ext>
              </a:extLst>
            </p:cNvPr>
            <p:cNvSpPr/>
            <p:nvPr/>
          </p:nvSpPr>
          <p:spPr>
            <a:xfrm>
              <a:off x="-2971800" y="5143866"/>
              <a:ext cx="101600" cy="1016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7" name="椭圆 206">
              <a:extLst>
                <a:ext uri="{FF2B5EF4-FFF2-40B4-BE49-F238E27FC236}">
                  <a16:creationId xmlns:a16="http://schemas.microsoft.com/office/drawing/2014/main" id="{A8025357-45F3-9673-EA2C-2DFAE4796F38}"/>
                </a:ext>
              </a:extLst>
            </p:cNvPr>
            <p:cNvSpPr/>
            <p:nvPr/>
          </p:nvSpPr>
          <p:spPr>
            <a:xfrm>
              <a:off x="-2286000" y="5143866"/>
              <a:ext cx="101600" cy="1016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8" name="椭圆 207">
              <a:extLst>
                <a:ext uri="{FF2B5EF4-FFF2-40B4-BE49-F238E27FC236}">
                  <a16:creationId xmlns:a16="http://schemas.microsoft.com/office/drawing/2014/main" id="{67E29DD1-568D-FF3C-8D18-A86EE6D481CA}"/>
                </a:ext>
              </a:extLst>
            </p:cNvPr>
            <p:cNvSpPr/>
            <p:nvPr/>
          </p:nvSpPr>
          <p:spPr>
            <a:xfrm>
              <a:off x="-1600200" y="5143866"/>
              <a:ext cx="101600" cy="1016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9" name="椭圆 208">
              <a:extLst>
                <a:ext uri="{FF2B5EF4-FFF2-40B4-BE49-F238E27FC236}">
                  <a16:creationId xmlns:a16="http://schemas.microsoft.com/office/drawing/2014/main" id="{1A1BD703-AD75-8B1D-C567-FCFA1714E777}"/>
                </a:ext>
              </a:extLst>
            </p:cNvPr>
            <p:cNvSpPr/>
            <p:nvPr/>
          </p:nvSpPr>
          <p:spPr>
            <a:xfrm>
              <a:off x="-914400" y="5143866"/>
              <a:ext cx="101600" cy="1016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1" name="组合 210">
            <a:extLst>
              <a:ext uri="{FF2B5EF4-FFF2-40B4-BE49-F238E27FC236}">
                <a16:creationId xmlns:a16="http://schemas.microsoft.com/office/drawing/2014/main" id="{6476188D-4265-C669-6719-8BB8ECDDBC36}"/>
              </a:ext>
            </a:extLst>
          </p:cNvPr>
          <p:cNvGrpSpPr/>
          <p:nvPr/>
        </p:nvGrpSpPr>
        <p:grpSpPr>
          <a:xfrm>
            <a:off x="11151287" y="1193795"/>
            <a:ext cx="939800" cy="856213"/>
            <a:chOff x="-3657600" y="2653686"/>
            <a:chExt cx="2844800" cy="2591780"/>
          </a:xfrm>
          <a:solidFill>
            <a:schemeClr val="lt1"/>
          </a:solidFill>
        </p:grpSpPr>
        <p:sp>
          <p:nvSpPr>
            <p:cNvPr id="212" name="椭圆 211">
              <a:extLst>
                <a:ext uri="{FF2B5EF4-FFF2-40B4-BE49-F238E27FC236}">
                  <a16:creationId xmlns:a16="http://schemas.microsoft.com/office/drawing/2014/main" id="{3A56DC7A-6C68-AFB0-C036-D2108B1F39FE}"/>
                </a:ext>
              </a:extLst>
            </p:cNvPr>
            <p:cNvSpPr/>
            <p:nvPr/>
          </p:nvSpPr>
          <p:spPr>
            <a:xfrm>
              <a:off x="-3657600" y="2653686"/>
              <a:ext cx="101600" cy="1016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3" name="椭圆 212">
              <a:extLst>
                <a:ext uri="{FF2B5EF4-FFF2-40B4-BE49-F238E27FC236}">
                  <a16:creationId xmlns:a16="http://schemas.microsoft.com/office/drawing/2014/main" id="{1A8C4C34-D5F6-AD15-935B-DEC06C4E3A8D}"/>
                </a:ext>
              </a:extLst>
            </p:cNvPr>
            <p:cNvSpPr/>
            <p:nvPr/>
          </p:nvSpPr>
          <p:spPr>
            <a:xfrm>
              <a:off x="-2971800" y="2653686"/>
              <a:ext cx="101600" cy="1016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4" name="椭圆 213">
              <a:extLst>
                <a:ext uri="{FF2B5EF4-FFF2-40B4-BE49-F238E27FC236}">
                  <a16:creationId xmlns:a16="http://schemas.microsoft.com/office/drawing/2014/main" id="{DD5E7488-4074-C657-FA3B-551D07CF500C}"/>
                </a:ext>
              </a:extLst>
            </p:cNvPr>
            <p:cNvSpPr/>
            <p:nvPr/>
          </p:nvSpPr>
          <p:spPr>
            <a:xfrm>
              <a:off x="-2286000" y="2653686"/>
              <a:ext cx="101600" cy="1016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5" name="椭圆 214">
              <a:extLst>
                <a:ext uri="{FF2B5EF4-FFF2-40B4-BE49-F238E27FC236}">
                  <a16:creationId xmlns:a16="http://schemas.microsoft.com/office/drawing/2014/main" id="{A11AC325-F639-4E2B-1B6B-1409E16CBA38}"/>
                </a:ext>
              </a:extLst>
            </p:cNvPr>
            <p:cNvSpPr/>
            <p:nvPr/>
          </p:nvSpPr>
          <p:spPr>
            <a:xfrm>
              <a:off x="-1600200" y="2653686"/>
              <a:ext cx="101600" cy="1016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6" name="椭圆 215">
              <a:extLst>
                <a:ext uri="{FF2B5EF4-FFF2-40B4-BE49-F238E27FC236}">
                  <a16:creationId xmlns:a16="http://schemas.microsoft.com/office/drawing/2014/main" id="{8A35131E-8800-F205-903D-4C11EE314E6D}"/>
                </a:ext>
              </a:extLst>
            </p:cNvPr>
            <p:cNvSpPr/>
            <p:nvPr/>
          </p:nvSpPr>
          <p:spPr>
            <a:xfrm>
              <a:off x="-914400" y="2653686"/>
              <a:ext cx="101600" cy="1016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7" name="椭圆 216">
              <a:extLst>
                <a:ext uri="{FF2B5EF4-FFF2-40B4-BE49-F238E27FC236}">
                  <a16:creationId xmlns:a16="http://schemas.microsoft.com/office/drawing/2014/main" id="{A8F88677-EA24-3A9E-90C6-B614A56CB4BE}"/>
                </a:ext>
              </a:extLst>
            </p:cNvPr>
            <p:cNvSpPr/>
            <p:nvPr/>
          </p:nvSpPr>
          <p:spPr>
            <a:xfrm>
              <a:off x="-3657600" y="3276231"/>
              <a:ext cx="101600" cy="1016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8" name="椭圆 217">
              <a:extLst>
                <a:ext uri="{FF2B5EF4-FFF2-40B4-BE49-F238E27FC236}">
                  <a16:creationId xmlns:a16="http://schemas.microsoft.com/office/drawing/2014/main" id="{75C6E2CF-2E8C-A76C-F8F2-43D100AEB473}"/>
                </a:ext>
              </a:extLst>
            </p:cNvPr>
            <p:cNvSpPr/>
            <p:nvPr/>
          </p:nvSpPr>
          <p:spPr>
            <a:xfrm>
              <a:off x="-2971800" y="3276231"/>
              <a:ext cx="101600" cy="1016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9" name="椭圆 218">
              <a:extLst>
                <a:ext uri="{FF2B5EF4-FFF2-40B4-BE49-F238E27FC236}">
                  <a16:creationId xmlns:a16="http://schemas.microsoft.com/office/drawing/2014/main" id="{2E3D2473-CFFB-B899-DB4C-0F50F9F67A13}"/>
                </a:ext>
              </a:extLst>
            </p:cNvPr>
            <p:cNvSpPr/>
            <p:nvPr/>
          </p:nvSpPr>
          <p:spPr>
            <a:xfrm>
              <a:off x="-2286000" y="3276231"/>
              <a:ext cx="101600" cy="1016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0" name="椭圆 219">
              <a:extLst>
                <a:ext uri="{FF2B5EF4-FFF2-40B4-BE49-F238E27FC236}">
                  <a16:creationId xmlns:a16="http://schemas.microsoft.com/office/drawing/2014/main" id="{3C078DDF-215D-0939-A378-A4B8EC766FCA}"/>
                </a:ext>
              </a:extLst>
            </p:cNvPr>
            <p:cNvSpPr/>
            <p:nvPr/>
          </p:nvSpPr>
          <p:spPr>
            <a:xfrm>
              <a:off x="-1600200" y="3276231"/>
              <a:ext cx="101600" cy="1016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1" name="椭圆 220">
              <a:extLst>
                <a:ext uri="{FF2B5EF4-FFF2-40B4-BE49-F238E27FC236}">
                  <a16:creationId xmlns:a16="http://schemas.microsoft.com/office/drawing/2014/main" id="{2296B0BC-B7F2-5EED-5FFE-4B2441E7B2AF}"/>
                </a:ext>
              </a:extLst>
            </p:cNvPr>
            <p:cNvSpPr/>
            <p:nvPr/>
          </p:nvSpPr>
          <p:spPr>
            <a:xfrm>
              <a:off x="-914400" y="3276231"/>
              <a:ext cx="101600" cy="1016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2" name="椭圆 221">
              <a:extLst>
                <a:ext uri="{FF2B5EF4-FFF2-40B4-BE49-F238E27FC236}">
                  <a16:creationId xmlns:a16="http://schemas.microsoft.com/office/drawing/2014/main" id="{8E0E8220-63ED-A1CD-9BEA-85C3B61A6C45}"/>
                </a:ext>
              </a:extLst>
            </p:cNvPr>
            <p:cNvSpPr/>
            <p:nvPr/>
          </p:nvSpPr>
          <p:spPr>
            <a:xfrm>
              <a:off x="-3657600" y="3898776"/>
              <a:ext cx="101600" cy="1016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3" name="椭圆 222">
              <a:extLst>
                <a:ext uri="{FF2B5EF4-FFF2-40B4-BE49-F238E27FC236}">
                  <a16:creationId xmlns:a16="http://schemas.microsoft.com/office/drawing/2014/main" id="{3F29D6E3-A982-BF1E-D22E-CEE7D6FE0C25}"/>
                </a:ext>
              </a:extLst>
            </p:cNvPr>
            <p:cNvSpPr/>
            <p:nvPr/>
          </p:nvSpPr>
          <p:spPr>
            <a:xfrm>
              <a:off x="-2971800" y="3898776"/>
              <a:ext cx="101600" cy="1016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4" name="椭圆 223">
              <a:extLst>
                <a:ext uri="{FF2B5EF4-FFF2-40B4-BE49-F238E27FC236}">
                  <a16:creationId xmlns:a16="http://schemas.microsoft.com/office/drawing/2014/main" id="{91F0BC6A-13D8-B940-7597-B453F45D4DAD}"/>
                </a:ext>
              </a:extLst>
            </p:cNvPr>
            <p:cNvSpPr/>
            <p:nvPr/>
          </p:nvSpPr>
          <p:spPr>
            <a:xfrm>
              <a:off x="-2286000" y="3898776"/>
              <a:ext cx="101600" cy="1016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5" name="椭圆 224">
              <a:extLst>
                <a:ext uri="{FF2B5EF4-FFF2-40B4-BE49-F238E27FC236}">
                  <a16:creationId xmlns:a16="http://schemas.microsoft.com/office/drawing/2014/main" id="{560C2465-EA24-A184-EC54-6D164D82F072}"/>
                </a:ext>
              </a:extLst>
            </p:cNvPr>
            <p:cNvSpPr/>
            <p:nvPr/>
          </p:nvSpPr>
          <p:spPr>
            <a:xfrm>
              <a:off x="-1600200" y="3898776"/>
              <a:ext cx="101600" cy="1016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6" name="椭圆 225">
              <a:extLst>
                <a:ext uri="{FF2B5EF4-FFF2-40B4-BE49-F238E27FC236}">
                  <a16:creationId xmlns:a16="http://schemas.microsoft.com/office/drawing/2014/main" id="{2F4001A3-8BAF-FE2C-D0EF-67A0853FA8CF}"/>
                </a:ext>
              </a:extLst>
            </p:cNvPr>
            <p:cNvSpPr/>
            <p:nvPr/>
          </p:nvSpPr>
          <p:spPr>
            <a:xfrm>
              <a:off x="-914400" y="3898776"/>
              <a:ext cx="101600" cy="1016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7" name="椭圆 226">
              <a:extLst>
                <a:ext uri="{FF2B5EF4-FFF2-40B4-BE49-F238E27FC236}">
                  <a16:creationId xmlns:a16="http://schemas.microsoft.com/office/drawing/2014/main" id="{4C1A336A-7400-4DEE-94E3-602F97632348}"/>
                </a:ext>
              </a:extLst>
            </p:cNvPr>
            <p:cNvSpPr/>
            <p:nvPr/>
          </p:nvSpPr>
          <p:spPr>
            <a:xfrm>
              <a:off x="-3657600" y="4521321"/>
              <a:ext cx="101600" cy="1016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8" name="椭圆 227">
              <a:extLst>
                <a:ext uri="{FF2B5EF4-FFF2-40B4-BE49-F238E27FC236}">
                  <a16:creationId xmlns:a16="http://schemas.microsoft.com/office/drawing/2014/main" id="{AC441E12-F2B4-1DD2-2106-28E3A6F873C8}"/>
                </a:ext>
              </a:extLst>
            </p:cNvPr>
            <p:cNvSpPr/>
            <p:nvPr/>
          </p:nvSpPr>
          <p:spPr>
            <a:xfrm>
              <a:off x="-2971800" y="4521321"/>
              <a:ext cx="101600" cy="1016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9" name="椭圆 228">
              <a:extLst>
                <a:ext uri="{FF2B5EF4-FFF2-40B4-BE49-F238E27FC236}">
                  <a16:creationId xmlns:a16="http://schemas.microsoft.com/office/drawing/2014/main" id="{8EB172E8-A92B-B20D-C7CA-14B78FDF88E5}"/>
                </a:ext>
              </a:extLst>
            </p:cNvPr>
            <p:cNvSpPr/>
            <p:nvPr/>
          </p:nvSpPr>
          <p:spPr>
            <a:xfrm>
              <a:off x="-2286000" y="4521321"/>
              <a:ext cx="101600" cy="1016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0" name="椭圆 229">
              <a:extLst>
                <a:ext uri="{FF2B5EF4-FFF2-40B4-BE49-F238E27FC236}">
                  <a16:creationId xmlns:a16="http://schemas.microsoft.com/office/drawing/2014/main" id="{FE46D0A0-7AFB-B490-C404-07297B156454}"/>
                </a:ext>
              </a:extLst>
            </p:cNvPr>
            <p:cNvSpPr/>
            <p:nvPr/>
          </p:nvSpPr>
          <p:spPr>
            <a:xfrm>
              <a:off x="-1600200" y="4521321"/>
              <a:ext cx="101600" cy="1016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1" name="椭圆 230">
              <a:extLst>
                <a:ext uri="{FF2B5EF4-FFF2-40B4-BE49-F238E27FC236}">
                  <a16:creationId xmlns:a16="http://schemas.microsoft.com/office/drawing/2014/main" id="{2B1B4726-5368-BD3E-F404-FD9DD19429E5}"/>
                </a:ext>
              </a:extLst>
            </p:cNvPr>
            <p:cNvSpPr/>
            <p:nvPr/>
          </p:nvSpPr>
          <p:spPr>
            <a:xfrm>
              <a:off x="-914400" y="4521321"/>
              <a:ext cx="101600" cy="1016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2" name="椭圆 231">
              <a:extLst>
                <a:ext uri="{FF2B5EF4-FFF2-40B4-BE49-F238E27FC236}">
                  <a16:creationId xmlns:a16="http://schemas.microsoft.com/office/drawing/2014/main" id="{610BFBE2-2D71-811C-9929-F57A38A7838A}"/>
                </a:ext>
              </a:extLst>
            </p:cNvPr>
            <p:cNvSpPr/>
            <p:nvPr/>
          </p:nvSpPr>
          <p:spPr>
            <a:xfrm>
              <a:off x="-3657600" y="5143866"/>
              <a:ext cx="101600" cy="1016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3" name="椭圆 232">
              <a:extLst>
                <a:ext uri="{FF2B5EF4-FFF2-40B4-BE49-F238E27FC236}">
                  <a16:creationId xmlns:a16="http://schemas.microsoft.com/office/drawing/2014/main" id="{2F754543-D72B-2337-AC05-65853BC517E4}"/>
                </a:ext>
              </a:extLst>
            </p:cNvPr>
            <p:cNvSpPr/>
            <p:nvPr/>
          </p:nvSpPr>
          <p:spPr>
            <a:xfrm>
              <a:off x="-2971800" y="5143866"/>
              <a:ext cx="101600" cy="1016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4" name="椭圆 233">
              <a:extLst>
                <a:ext uri="{FF2B5EF4-FFF2-40B4-BE49-F238E27FC236}">
                  <a16:creationId xmlns:a16="http://schemas.microsoft.com/office/drawing/2014/main" id="{871F1FC0-8F4F-7A7E-80F0-EC13A465257C}"/>
                </a:ext>
              </a:extLst>
            </p:cNvPr>
            <p:cNvSpPr/>
            <p:nvPr/>
          </p:nvSpPr>
          <p:spPr>
            <a:xfrm>
              <a:off x="-2286000" y="5143866"/>
              <a:ext cx="101600" cy="1016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5" name="椭圆 234">
              <a:extLst>
                <a:ext uri="{FF2B5EF4-FFF2-40B4-BE49-F238E27FC236}">
                  <a16:creationId xmlns:a16="http://schemas.microsoft.com/office/drawing/2014/main" id="{F61ADB75-D5BE-57A4-DB2B-2452237F9FBC}"/>
                </a:ext>
              </a:extLst>
            </p:cNvPr>
            <p:cNvSpPr/>
            <p:nvPr/>
          </p:nvSpPr>
          <p:spPr>
            <a:xfrm>
              <a:off x="-1600200" y="5143866"/>
              <a:ext cx="101600" cy="1016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6" name="椭圆 235">
              <a:extLst>
                <a:ext uri="{FF2B5EF4-FFF2-40B4-BE49-F238E27FC236}">
                  <a16:creationId xmlns:a16="http://schemas.microsoft.com/office/drawing/2014/main" id="{DF4057E8-AE0B-A0CC-4116-48753B872401}"/>
                </a:ext>
              </a:extLst>
            </p:cNvPr>
            <p:cNvSpPr/>
            <p:nvPr/>
          </p:nvSpPr>
          <p:spPr>
            <a:xfrm>
              <a:off x="-914400" y="5143866"/>
              <a:ext cx="101600" cy="1016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38" name="Picture 236-mask">
            <a:extLst>
              <a:ext uri="{FF2B5EF4-FFF2-40B4-BE49-F238E27FC236}">
                <a16:creationId xmlns:a16="http://schemas.microsoft.com/office/drawing/2014/main" id="{209C5BF5-E1F1-8A3A-F983-AA4F9F86C1CB}"/>
              </a:ext>
            </a:extLst>
          </p:cNvPr>
          <p:cNvSpPr/>
          <p:nvPr/>
        </p:nvSpPr>
        <p:spPr>
          <a:xfrm>
            <a:off x="6352468" y="870760"/>
            <a:ext cx="4965006" cy="546654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495300" sx="102000" sy="102000" algn="ctr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7" name="图片 236" descr="人在玩电脑&#10;&#10;描述已自动生成">
            <a:extLst>
              <a:ext uri="{FF2B5EF4-FFF2-40B4-BE49-F238E27FC236}">
                <a16:creationId xmlns:a16="http://schemas.microsoft.com/office/drawing/2014/main" id="{6B63D005-4DF9-7F54-E89E-03080DA73F96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188"/>
          <a:stretch/>
        </p:blipFill>
        <p:spPr>
          <a:xfrm>
            <a:off x="6445671" y="1193795"/>
            <a:ext cx="4778600" cy="4820470"/>
          </a:xfrm>
          <a:prstGeom prst="rect">
            <a:avLst/>
          </a:prstGeom>
        </p:spPr>
      </p:pic>
      <p:sp>
        <p:nvSpPr>
          <p:cNvPr id="239" name="对话气泡: 圆角矩形 238">
            <a:extLst>
              <a:ext uri="{FF2B5EF4-FFF2-40B4-BE49-F238E27FC236}">
                <a16:creationId xmlns:a16="http://schemas.microsoft.com/office/drawing/2014/main" id="{8F581151-66DD-B1FE-89E3-DF7E9A118D47}"/>
              </a:ext>
            </a:extLst>
          </p:cNvPr>
          <p:cNvSpPr/>
          <p:nvPr/>
        </p:nvSpPr>
        <p:spPr>
          <a:xfrm>
            <a:off x="10512083" y="4807993"/>
            <a:ext cx="1155060" cy="711444"/>
          </a:xfrm>
          <a:prstGeom prst="wedgeRoundRectCallou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REPORT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636572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B32F3773-3414-C41C-A7F3-9EEB14D05EA9}"/>
              </a:ext>
            </a:extLst>
          </p:cNvPr>
          <p:cNvSpPr/>
          <p:nvPr/>
        </p:nvSpPr>
        <p:spPr>
          <a:xfrm>
            <a:off x="0" y="1"/>
            <a:ext cx="1250328" cy="1264659"/>
          </a:xfrm>
          <a:custGeom>
            <a:avLst/>
            <a:gdLst>
              <a:gd name="connsiteX0" fmla="*/ 304266 w 1250328"/>
              <a:gd name="connsiteY0" fmla="*/ 0 h 1264659"/>
              <a:gd name="connsiteX1" fmla="*/ 1250328 w 1250328"/>
              <a:gd name="connsiteY1" fmla="*/ 0 h 1264659"/>
              <a:gd name="connsiteX2" fmla="*/ 1250014 w 1250328"/>
              <a:gd name="connsiteY2" fmla="*/ 6237 h 1264659"/>
              <a:gd name="connsiteX3" fmla="*/ 130230 w 1250328"/>
              <a:gd name="connsiteY3" fmla="*/ 1244784 h 1264659"/>
              <a:gd name="connsiteX4" fmla="*/ 0 w 1250328"/>
              <a:gd name="connsiteY4" fmla="*/ 1264659 h 1264659"/>
              <a:gd name="connsiteX5" fmla="*/ 0 w 1250328"/>
              <a:gd name="connsiteY5" fmla="*/ 315410 h 1264659"/>
              <a:gd name="connsiteX6" fmla="*/ 33002 w 1250328"/>
              <a:gd name="connsiteY6" fmla="*/ 305165 h 1264659"/>
              <a:gd name="connsiteX7" fmla="*/ 289005 w 1250328"/>
              <a:gd name="connsiteY7" fmla="*/ 49162 h 1264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50328" h="1264659">
                <a:moveTo>
                  <a:pt x="304266" y="0"/>
                </a:moveTo>
                <a:lnTo>
                  <a:pt x="1250328" y="0"/>
                </a:lnTo>
                <a:lnTo>
                  <a:pt x="1250014" y="6237"/>
                </a:lnTo>
                <a:cubicBezTo>
                  <a:pt x="1187366" y="623114"/>
                  <a:pt x="727504" y="1122564"/>
                  <a:pt x="130230" y="1244784"/>
                </a:cubicBezTo>
                <a:lnTo>
                  <a:pt x="0" y="1264659"/>
                </a:lnTo>
                <a:lnTo>
                  <a:pt x="0" y="315410"/>
                </a:lnTo>
                <a:lnTo>
                  <a:pt x="33002" y="305165"/>
                </a:lnTo>
                <a:cubicBezTo>
                  <a:pt x="148108" y="256480"/>
                  <a:pt x="240320" y="164267"/>
                  <a:pt x="289005" y="49162"/>
                </a:cubicBezTo>
                <a:close/>
              </a:path>
            </a:pathLst>
          </a:cu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41" name="图片 40" descr="卡通画&#10;&#10;中度可信度描述已自动生成">
            <a:extLst>
              <a:ext uri="{FF2B5EF4-FFF2-40B4-BE49-F238E27FC236}">
                <a16:creationId xmlns:a16="http://schemas.microsoft.com/office/drawing/2014/main" id="{22F2AB82-AD25-D240-1806-D478883C29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sp>
        <p:nvSpPr>
          <p:cNvPr id="3" name="标题 2">
            <a:extLst>
              <a:ext uri="{FF2B5EF4-FFF2-40B4-BE49-F238E27FC236}">
                <a16:creationId xmlns:a16="http://schemas.microsoft.com/office/drawing/2014/main" id="{40F9CD3C-D1B8-4466-AD4A-3BD39D3A7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zh-CN" altLang="en-US" dirty="0"/>
              <a:t>业绩成果展示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A9EB1706-94D4-4CB1-8B29-5CD3326B3DA1}"/>
              </a:ext>
            </a:extLst>
          </p:cNvPr>
          <p:cNvGrpSpPr/>
          <p:nvPr/>
        </p:nvGrpSpPr>
        <p:grpSpPr>
          <a:xfrm>
            <a:off x="835978" y="1993513"/>
            <a:ext cx="3521483" cy="1418330"/>
            <a:chOff x="1049848" y="1504168"/>
            <a:chExt cx="3521483" cy="1418330"/>
          </a:xfrm>
        </p:grpSpPr>
        <p:sp>
          <p:nvSpPr>
            <p:cNvPr id="98" name="文本框 53">
              <a:extLst>
                <a:ext uri="{FF2B5EF4-FFF2-40B4-BE49-F238E27FC236}">
                  <a16:creationId xmlns:a16="http://schemas.microsoft.com/office/drawing/2014/main" id="{4978E95E-4496-4CA6-953B-6A8682B73550}"/>
                </a:ext>
              </a:extLst>
            </p:cNvPr>
            <p:cNvSpPr txBox="1"/>
            <p:nvPr/>
          </p:nvSpPr>
          <p:spPr>
            <a:xfrm>
              <a:off x="1051453" y="1504168"/>
              <a:ext cx="17235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zh-CN" altLang="en-US" sz="2400" dirty="0">
                  <a:solidFill>
                    <a:schemeClr val="bg1"/>
                  </a:solidFill>
                  <a:latin typeface="+mj-ea"/>
                  <a:ea typeface="+mj-ea"/>
                  <a:cs typeface="+mn-ea"/>
                  <a:sym typeface="+mn-lt"/>
                </a:rPr>
                <a:t>添加小标题</a:t>
              </a:r>
            </a:p>
          </p:txBody>
        </p:sp>
        <p:sp>
          <p:nvSpPr>
            <p:cNvPr id="96" name="文本框 38">
              <a:extLst>
                <a:ext uri="{FF2B5EF4-FFF2-40B4-BE49-F238E27FC236}">
                  <a16:creationId xmlns:a16="http://schemas.microsoft.com/office/drawing/2014/main" id="{DBCE31DE-02C2-4CC2-869F-6ED842B07AC6}"/>
                </a:ext>
              </a:extLst>
            </p:cNvPr>
            <p:cNvSpPr txBox="1"/>
            <p:nvPr/>
          </p:nvSpPr>
          <p:spPr>
            <a:xfrm>
              <a:off x="1049848" y="1896961"/>
              <a:ext cx="3521483" cy="10255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130000"/>
                </a:lnSpc>
                <a:defRPr/>
              </a:pPr>
              <a:r>
                <a:rPr lang="zh-CN" altLang="en-US" sz="1600" dirty="0">
                  <a:solidFill>
                    <a:schemeClr val="bg1"/>
                  </a:solidFill>
                  <a:latin typeface="+mn-ea"/>
                </a:rPr>
                <a:t>单击此处输入你的正文，文字是您思想的提炼，为了最终演示发布的良好效果，请尽量言简意赅的阐述观点</a:t>
              </a:r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EF0558EF-004E-46D1-AA02-E619DEDC6981}"/>
              </a:ext>
            </a:extLst>
          </p:cNvPr>
          <p:cNvGrpSpPr/>
          <p:nvPr/>
        </p:nvGrpSpPr>
        <p:grpSpPr>
          <a:xfrm>
            <a:off x="908548" y="3794320"/>
            <a:ext cx="3240000" cy="0"/>
            <a:chOff x="840383" y="2897567"/>
            <a:chExt cx="3636000" cy="0"/>
          </a:xfrm>
        </p:grpSpPr>
        <p:cxnSp>
          <p:nvCxnSpPr>
            <p:cNvPr id="81" name="直线连接符 15">
              <a:extLst>
                <a:ext uri="{FF2B5EF4-FFF2-40B4-BE49-F238E27FC236}">
                  <a16:creationId xmlns:a16="http://schemas.microsoft.com/office/drawing/2014/main" id="{6305E780-EE3C-4EB5-94A9-5A2E27D442B3}"/>
                </a:ext>
              </a:extLst>
            </p:cNvPr>
            <p:cNvCxnSpPr/>
            <p:nvPr/>
          </p:nvCxnSpPr>
          <p:spPr>
            <a:xfrm>
              <a:off x="840383" y="2897567"/>
              <a:ext cx="1080000" cy="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直线连接符 15">
              <a:extLst>
                <a:ext uri="{FF2B5EF4-FFF2-40B4-BE49-F238E27FC236}">
                  <a16:creationId xmlns:a16="http://schemas.microsoft.com/office/drawing/2014/main" id="{DAB77C78-070E-4FED-8BB8-05CFDB5EEBE2}"/>
                </a:ext>
              </a:extLst>
            </p:cNvPr>
            <p:cNvCxnSpPr/>
            <p:nvPr/>
          </p:nvCxnSpPr>
          <p:spPr>
            <a:xfrm>
              <a:off x="2147446" y="2897567"/>
              <a:ext cx="10800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线连接符 15">
              <a:extLst>
                <a:ext uri="{FF2B5EF4-FFF2-40B4-BE49-F238E27FC236}">
                  <a16:creationId xmlns:a16="http://schemas.microsoft.com/office/drawing/2014/main" id="{BCA9BD94-4C56-4B74-9E8D-9BAE954679F5}"/>
                </a:ext>
              </a:extLst>
            </p:cNvPr>
            <p:cNvCxnSpPr/>
            <p:nvPr/>
          </p:nvCxnSpPr>
          <p:spPr>
            <a:xfrm>
              <a:off x="3396383" y="2897567"/>
              <a:ext cx="1080000" cy="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20" name="图表 119">
            <a:extLst>
              <a:ext uri="{FF2B5EF4-FFF2-40B4-BE49-F238E27FC236}">
                <a16:creationId xmlns:a16="http://schemas.microsoft.com/office/drawing/2014/main" id="{C97B2811-DC0F-4E60-A346-2A96B2E1304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05721621"/>
              </p:ext>
            </p:extLst>
          </p:nvPr>
        </p:nvGraphicFramePr>
        <p:xfrm>
          <a:off x="3576369" y="1313294"/>
          <a:ext cx="5157769" cy="42179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1" name="文本框 120">
            <a:extLst>
              <a:ext uri="{FF2B5EF4-FFF2-40B4-BE49-F238E27FC236}">
                <a16:creationId xmlns:a16="http://schemas.microsoft.com/office/drawing/2014/main" id="{2FA435FA-7ECB-4A9D-8AB3-56AC5D734A42}"/>
              </a:ext>
            </a:extLst>
          </p:cNvPr>
          <p:cNvSpPr txBox="1"/>
          <p:nvPr/>
        </p:nvSpPr>
        <p:spPr>
          <a:xfrm>
            <a:off x="5417898" y="3336248"/>
            <a:ext cx="1591085" cy="67710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altLang="zh-CN" sz="4400" dirty="0">
                <a:solidFill>
                  <a:schemeClr val="bg1"/>
                </a:solidFill>
                <a:latin typeface="+mj-ea"/>
                <a:ea typeface="+mj-ea"/>
              </a:rPr>
              <a:t>82%</a:t>
            </a:r>
            <a:endParaRPr lang="zh-CN" altLang="en-US" sz="44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grpSp>
        <p:nvGrpSpPr>
          <p:cNvPr id="122" name="组合 121">
            <a:extLst>
              <a:ext uri="{FF2B5EF4-FFF2-40B4-BE49-F238E27FC236}">
                <a16:creationId xmlns:a16="http://schemas.microsoft.com/office/drawing/2014/main" id="{69A03F26-15DB-44AD-B087-2DAEC034F850}"/>
              </a:ext>
            </a:extLst>
          </p:cNvPr>
          <p:cNvGrpSpPr/>
          <p:nvPr/>
        </p:nvGrpSpPr>
        <p:grpSpPr>
          <a:xfrm>
            <a:off x="835978" y="4240838"/>
            <a:ext cx="3521483" cy="1418330"/>
            <a:chOff x="1049848" y="1504168"/>
            <a:chExt cx="3521483" cy="1418330"/>
          </a:xfrm>
        </p:grpSpPr>
        <p:sp>
          <p:nvSpPr>
            <p:cNvPr id="123" name="文本框 53">
              <a:extLst>
                <a:ext uri="{FF2B5EF4-FFF2-40B4-BE49-F238E27FC236}">
                  <a16:creationId xmlns:a16="http://schemas.microsoft.com/office/drawing/2014/main" id="{80647778-3CE6-43CE-ADBB-02467B375749}"/>
                </a:ext>
              </a:extLst>
            </p:cNvPr>
            <p:cNvSpPr txBox="1"/>
            <p:nvPr/>
          </p:nvSpPr>
          <p:spPr>
            <a:xfrm>
              <a:off x="1051453" y="1504168"/>
              <a:ext cx="17235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zh-CN" altLang="en-US" sz="2400" dirty="0">
                  <a:solidFill>
                    <a:schemeClr val="bg1"/>
                  </a:solidFill>
                  <a:latin typeface="+mj-ea"/>
                  <a:ea typeface="+mj-ea"/>
                  <a:cs typeface="+mn-ea"/>
                  <a:sym typeface="+mn-lt"/>
                </a:rPr>
                <a:t>添加小标题</a:t>
              </a:r>
            </a:p>
          </p:txBody>
        </p:sp>
        <p:sp>
          <p:nvSpPr>
            <p:cNvPr id="124" name="文本框 38">
              <a:extLst>
                <a:ext uri="{FF2B5EF4-FFF2-40B4-BE49-F238E27FC236}">
                  <a16:creationId xmlns:a16="http://schemas.microsoft.com/office/drawing/2014/main" id="{C79EF794-DCC5-4667-8E70-7CC1F7C2991A}"/>
                </a:ext>
              </a:extLst>
            </p:cNvPr>
            <p:cNvSpPr txBox="1"/>
            <p:nvPr/>
          </p:nvSpPr>
          <p:spPr>
            <a:xfrm>
              <a:off x="1049848" y="1896961"/>
              <a:ext cx="3521483" cy="10255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130000"/>
                </a:lnSpc>
                <a:defRPr/>
              </a:pPr>
              <a:r>
                <a:rPr lang="zh-CN" altLang="en-US" sz="1600" dirty="0">
                  <a:solidFill>
                    <a:schemeClr val="bg1"/>
                  </a:solidFill>
                  <a:latin typeface="+mn-ea"/>
                </a:rPr>
                <a:t>单击此处输入你的正文，文字是您思想的提炼，为了最终演示发布的良好效果，请尽量言简意赅的阐述观点</a:t>
              </a:r>
            </a:p>
          </p:txBody>
        </p:sp>
      </p:grpSp>
      <p:grpSp>
        <p:nvGrpSpPr>
          <p:cNvPr id="150" name="组合 149">
            <a:extLst>
              <a:ext uri="{FF2B5EF4-FFF2-40B4-BE49-F238E27FC236}">
                <a16:creationId xmlns:a16="http://schemas.microsoft.com/office/drawing/2014/main" id="{CB79EAE2-98A1-4852-AF0D-EF41EB270E86}"/>
              </a:ext>
            </a:extLst>
          </p:cNvPr>
          <p:cNvGrpSpPr/>
          <p:nvPr/>
        </p:nvGrpSpPr>
        <p:grpSpPr>
          <a:xfrm>
            <a:off x="7904435" y="1993513"/>
            <a:ext cx="3521483" cy="1418330"/>
            <a:chOff x="1049848" y="1504168"/>
            <a:chExt cx="3521483" cy="1418330"/>
          </a:xfrm>
        </p:grpSpPr>
        <p:sp>
          <p:nvSpPr>
            <p:cNvPr id="151" name="文本框 53">
              <a:extLst>
                <a:ext uri="{FF2B5EF4-FFF2-40B4-BE49-F238E27FC236}">
                  <a16:creationId xmlns:a16="http://schemas.microsoft.com/office/drawing/2014/main" id="{4C028EAB-11AC-4A69-AC76-129DC08FD01D}"/>
                </a:ext>
              </a:extLst>
            </p:cNvPr>
            <p:cNvSpPr txBox="1"/>
            <p:nvPr/>
          </p:nvSpPr>
          <p:spPr>
            <a:xfrm>
              <a:off x="1051453" y="1504168"/>
              <a:ext cx="17235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zh-CN" altLang="en-US" sz="2400" dirty="0">
                  <a:solidFill>
                    <a:schemeClr val="bg1"/>
                  </a:solidFill>
                  <a:latin typeface="+mj-ea"/>
                  <a:ea typeface="+mj-ea"/>
                  <a:cs typeface="+mn-ea"/>
                  <a:sym typeface="+mn-lt"/>
                </a:rPr>
                <a:t>添加小标题</a:t>
              </a:r>
            </a:p>
          </p:txBody>
        </p:sp>
        <p:sp>
          <p:nvSpPr>
            <p:cNvPr id="152" name="文本框 38">
              <a:extLst>
                <a:ext uri="{FF2B5EF4-FFF2-40B4-BE49-F238E27FC236}">
                  <a16:creationId xmlns:a16="http://schemas.microsoft.com/office/drawing/2014/main" id="{9B1127EA-E9B4-476C-BB36-167C563A3089}"/>
                </a:ext>
              </a:extLst>
            </p:cNvPr>
            <p:cNvSpPr txBox="1"/>
            <p:nvPr/>
          </p:nvSpPr>
          <p:spPr>
            <a:xfrm>
              <a:off x="1049848" y="1896961"/>
              <a:ext cx="3521483" cy="10255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130000"/>
                </a:lnSpc>
                <a:defRPr/>
              </a:pPr>
              <a:r>
                <a:rPr lang="zh-CN" altLang="en-US" sz="1600" dirty="0">
                  <a:solidFill>
                    <a:schemeClr val="bg1"/>
                  </a:solidFill>
                  <a:latin typeface="+mn-ea"/>
                </a:rPr>
                <a:t>单击此处输入你的正文，文字是您思想的提炼，为了最终演示发布的良好效果，请尽量言简意赅的阐述观点</a:t>
              </a:r>
            </a:p>
          </p:txBody>
        </p:sp>
      </p:grpSp>
      <p:grpSp>
        <p:nvGrpSpPr>
          <p:cNvPr id="153" name="组合 152">
            <a:extLst>
              <a:ext uri="{FF2B5EF4-FFF2-40B4-BE49-F238E27FC236}">
                <a16:creationId xmlns:a16="http://schemas.microsoft.com/office/drawing/2014/main" id="{2BEF54CA-B93E-42BA-BA32-C6BBE9355DE5}"/>
              </a:ext>
            </a:extLst>
          </p:cNvPr>
          <p:cNvGrpSpPr/>
          <p:nvPr/>
        </p:nvGrpSpPr>
        <p:grpSpPr>
          <a:xfrm>
            <a:off x="7977005" y="3794320"/>
            <a:ext cx="3240000" cy="0"/>
            <a:chOff x="840383" y="2897567"/>
            <a:chExt cx="3636000" cy="0"/>
          </a:xfrm>
        </p:grpSpPr>
        <p:cxnSp>
          <p:nvCxnSpPr>
            <p:cNvPr id="154" name="直线连接符 15">
              <a:extLst>
                <a:ext uri="{FF2B5EF4-FFF2-40B4-BE49-F238E27FC236}">
                  <a16:creationId xmlns:a16="http://schemas.microsoft.com/office/drawing/2014/main" id="{2B559F2D-F28E-452C-8406-557286893ECD}"/>
                </a:ext>
              </a:extLst>
            </p:cNvPr>
            <p:cNvCxnSpPr/>
            <p:nvPr/>
          </p:nvCxnSpPr>
          <p:spPr>
            <a:xfrm>
              <a:off x="840383" y="2897567"/>
              <a:ext cx="1080000" cy="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直线连接符 15">
              <a:extLst>
                <a:ext uri="{FF2B5EF4-FFF2-40B4-BE49-F238E27FC236}">
                  <a16:creationId xmlns:a16="http://schemas.microsoft.com/office/drawing/2014/main" id="{640F8F37-C401-4B9D-B997-BE51CA60C485}"/>
                </a:ext>
              </a:extLst>
            </p:cNvPr>
            <p:cNvCxnSpPr/>
            <p:nvPr/>
          </p:nvCxnSpPr>
          <p:spPr>
            <a:xfrm>
              <a:off x="2147446" y="2897567"/>
              <a:ext cx="10800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直线连接符 15">
              <a:extLst>
                <a:ext uri="{FF2B5EF4-FFF2-40B4-BE49-F238E27FC236}">
                  <a16:creationId xmlns:a16="http://schemas.microsoft.com/office/drawing/2014/main" id="{11C06E12-5F6A-40E0-A77B-8ACE566F0B6D}"/>
                </a:ext>
              </a:extLst>
            </p:cNvPr>
            <p:cNvCxnSpPr/>
            <p:nvPr/>
          </p:nvCxnSpPr>
          <p:spPr>
            <a:xfrm>
              <a:off x="3396383" y="2897567"/>
              <a:ext cx="1080000" cy="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7" name="组合 156">
            <a:extLst>
              <a:ext uri="{FF2B5EF4-FFF2-40B4-BE49-F238E27FC236}">
                <a16:creationId xmlns:a16="http://schemas.microsoft.com/office/drawing/2014/main" id="{66197269-CEEF-4AF5-95A9-1EA0C10C3BD5}"/>
              </a:ext>
            </a:extLst>
          </p:cNvPr>
          <p:cNvGrpSpPr/>
          <p:nvPr/>
        </p:nvGrpSpPr>
        <p:grpSpPr>
          <a:xfrm>
            <a:off x="7904435" y="4240838"/>
            <a:ext cx="3521483" cy="1418330"/>
            <a:chOff x="1049848" y="1504168"/>
            <a:chExt cx="3521483" cy="1418330"/>
          </a:xfrm>
        </p:grpSpPr>
        <p:sp>
          <p:nvSpPr>
            <p:cNvPr id="158" name="文本框 53">
              <a:extLst>
                <a:ext uri="{FF2B5EF4-FFF2-40B4-BE49-F238E27FC236}">
                  <a16:creationId xmlns:a16="http://schemas.microsoft.com/office/drawing/2014/main" id="{833EEE3A-0400-4CAE-9597-9842310C8A61}"/>
                </a:ext>
              </a:extLst>
            </p:cNvPr>
            <p:cNvSpPr txBox="1"/>
            <p:nvPr/>
          </p:nvSpPr>
          <p:spPr>
            <a:xfrm>
              <a:off x="1051453" y="1504168"/>
              <a:ext cx="17235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zh-CN" altLang="en-US" sz="2400" dirty="0">
                  <a:solidFill>
                    <a:schemeClr val="bg1"/>
                  </a:solidFill>
                  <a:latin typeface="+mj-ea"/>
                  <a:ea typeface="+mj-ea"/>
                  <a:cs typeface="+mn-ea"/>
                  <a:sym typeface="+mn-lt"/>
                </a:rPr>
                <a:t>添加小标题</a:t>
              </a:r>
            </a:p>
          </p:txBody>
        </p:sp>
        <p:sp>
          <p:nvSpPr>
            <p:cNvPr id="159" name="文本框 38">
              <a:extLst>
                <a:ext uri="{FF2B5EF4-FFF2-40B4-BE49-F238E27FC236}">
                  <a16:creationId xmlns:a16="http://schemas.microsoft.com/office/drawing/2014/main" id="{681896FC-C773-440B-A7DB-C307F28B8A6B}"/>
                </a:ext>
              </a:extLst>
            </p:cNvPr>
            <p:cNvSpPr txBox="1"/>
            <p:nvPr/>
          </p:nvSpPr>
          <p:spPr>
            <a:xfrm>
              <a:off x="1049848" y="1896961"/>
              <a:ext cx="3521483" cy="10255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130000"/>
                </a:lnSpc>
                <a:defRPr/>
              </a:pPr>
              <a:r>
                <a:rPr lang="zh-CN" altLang="en-US" sz="1600" dirty="0">
                  <a:solidFill>
                    <a:schemeClr val="bg1"/>
                  </a:solidFill>
                  <a:latin typeface="+mn-ea"/>
                </a:rPr>
                <a:t>单击此处输入你的正文，文字是您思想的提炼，为了最终演示发布的良好效果，请尽量言简意赅的阐述观点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9109313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矩形: 圆顶角 303">
            <a:extLst>
              <a:ext uri="{FF2B5EF4-FFF2-40B4-BE49-F238E27FC236}">
                <a16:creationId xmlns:a16="http://schemas.microsoft.com/office/drawing/2014/main" id="{5AB7EB90-D415-482B-A1E1-2B341404F338}"/>
              </a:ext>
            </a:extLst>
          </p:cNvPr>
          <p:cNvSpPr/>
          <p:nvPr/>
        </p:nvSpPr>
        <p:spPr>
          <a:xfrm rot="16200000" flipH="1">
            <a:off x="-384208" y="2440667"/>
            <a:ext cx="4692718" cy="2705100"/>
          </a:xfrm>
          <a:prstGeom prst="round2SameRect">
            <a:avLst>
              <a:gd name="adj1" fmla="val 4641"/>
              <a:gd name="adj2" fmla="val 0"/>
            </a:avLst>
          </a:prstGeom>
          <a:noFill/>
          <a:ln w="254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99CB237B-0B69-45E9-9A86-2AAE18DA8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1" y="285114"/>
            <a:ext cx="2800350" cy="502286"/>
          </a:xfrm>
        </p:spPr>
        <p:txBody>
          <a:bodyPr/>
          <a:lstStyle/>
          <a:p>
            <a:r>
              <a:rPr lang="zh-CN" altLang="en-US" dirty="0"/>
              <a:t>业绩成果展示</a:t>
            </a:r>
          </a:p>
        </p:txBody>
      </p:sp>
      <p:graphicFrame>
        <p:nvGraphicFramePr>
          <p:cNvPr id="148" name="Chart 23">
            <a:extLst>
              <a:ext uri="{FF2B5EF4-FFF2-40B4-BE49-F238E27FC236}">
                <a16:creationId xmlns:a16="http://schemas.microsoft.com/office/drawing/2014/main" id="{C72DF087-B688-482C-BC6C-6FCDE46610E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5441055"/>
              </p:ext>
            </p:extLst>
          </p:nvPr>
        </p:nvGraphicFramePr>
        <p:xfrm>
          <a:off x="4670745" y="2070069"/>
          <a:ext cx="6792497" cy="41220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9" name="矩形: 圆顶角 148">
            <a:extLst>
              <a:ext uri="{FF2B5EF4-FFF2-40B4-BE49-F238E27FC236}">
                <a16:creationId xmlns:a16="http://schemas.microsoft.com/office/drawing/2014/main" id="{3ECA5F16-A0A4-4B18-80FC-37E76A5C72C7}"/>
              </a:ext>
            </a:extLst>
          </p:cNvPr>
          <p:cNvSpPr/>
          <p:nvPr/>
        </p:nvSpPr>
        <p:spPr>
          <a:xfrm rot="5400000">
            <a:off x="5720636" y="446542"/>
            <a:ext cx="4692717" cy="6867525"/>
          </a:xfrm>
          <a:prstGeom prst="round2SameRect">
            <a:avLst>
              <a:gd name="adj1" fmla="val 4925"/>
              <a:gd name="adj2" fmla="val 0"/>
            </a:avLst>
          </a:prstGeom>
          <a:noFill/>
          <a:ln w="254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椭圆 149">
            <a:extLst>
              <a:ext uri="{FF2B5EF4-FFF2-40B4-BE49-F238E27FC236}">
                <a16:creationId xmlns:a16="http://schemas.microsoft.com/office/drawing/2014/main" id="{AD869279-FCB3-4916-91FA-1F343D951ADB}"/>
              </a:ext>
            </a:extLst>
          </p:cNvPr>
          <p:cNvSpPr/>
          <p:nvPr/>
        </p:nvSpPr>
        <p:spPr>
          <a:xfrm>
            <a:off x="3797014" y="3172052"/>
            <a:ext cx="458562" cy="4585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>
                <a:solidFill>
                  <a:schemeClr val="accent2"/>
                </a:solidFill>
                <a:latin typeface="+mj-ea"/>
                <a:ea typeface="+mj-ea"/>
              </a:rPr>
              <a:t>&gt;</a:t>
            </a:r>
            <a:endParaRPr lang="zh-CN" altLang="en-US" dirty="0">
              <a:solidFill>
                <a:schemeClr val="accent2"/>
              </a:solidFill>
              <a:latin typeface="+mj-ea"/>
              <a:ea typeface="+mj-ea"/>
            </a:endParaRPr>
          </a:p>
        </p:txBody>
      </p:sp>
      <p:cxnSp>
        <p:nvCxnSpPr>
          <p:cNvPr id="151" name="直接连接符 150">
            <a:extLst>
              <a:ext uri="{FF2B5EF4-FFF2-40B4-BE49-F238E27FC236}">
                <a16:creationId xmlns:a16="http://schemas.microsoft.com/office/drawing/2014/main" id="{661F530B-73D1-4D27-9102-1E3186C0408F}"/>
              </a:ext>
            </a:extLst>
          </p:cNvPr>
          <p:cNvCxnSpPr>
            <a:cxnSpLocks/>
            <a:endCxn id="155" idx="0"/>
          </p:cNvCxnSpPr>
          <p:nvPr/>
        </p:nvCxnSpPr>
        <p:spPr>
          <a:xfrm>
            <a:off x="962214" y="2844318"/>
            <a:ext cx="0" cy="2022027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椭圆 151">
            <a:extLst>
              <a:ext uri="{FF2B5EF4-FFF2-40B4-BE49-F238E27FC236}">
                <a16:creationId xmlns:a16="http://schemas.microsoft.com/office/drawing/2014/main" id="{DF1C87FC-661A-4A0D-8EA9-CBEB750AEAC0}"/>
              </a:ext>
            </a:extLst>
          </p:cNvPr>
          <p:cNvSpPr/>
          <p:nvPr/>
        </p:nvSpPr>
        <p:spPr>
          <a:xfrm>
            <a:off x="800289" y="2520468"/>
            <a:ext cx="323850" cy="32385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椭圆 152">
            <a:extLst>
              <a:ext uri="{FF2B5EF4-FFF2-40B4-BE49-F238E27FC236}">
                <a16:creationId xmlns:a16="http://schemas.microsoft.com/office/drawing/2014/main" id="{A352546F-4DAA-4E83-B4CB-2D156BA53062}"/>
              </a:ext>
            </a:extLst>
          </p:cNvPr>
          <p:cNvSpPr/>
          <p:nvPr/>
        </p:nvSpPr>
        <p:spPr>
          <a:xfrm>
            <a:off x="800289" y="3302427"/>
            <a:ext cx="323850" cy="323850"/>
          </a:xfrm>
          <a:prstGeom prst="ellipse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椭圆 153">
            <a:extLst>
              <a:ext uri="{FF2B5EF4-FFF2-40B4-BE49-F238E27FC236}">
                <a16:creationId xmlns:a16="http://schemas.microsoft.com/office/drawing/2014/main" id="{3252F03A-A324-40A2-B329-6D5D2A3C692E}"/>
              </a:ext>
            </a:extLst>
          </p:cNvPr>
          <p:cNvSpPr/>
          <p:nvPr/>
        </p:nvSpPr>
        <p:spPr>
          <a:xfrm>
            <a:off x="800289" y="4084386"/>
            <a:ext cx="323850" cy="32385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椭圆 154">
            <a:extLst>
              <a:ext uri="{FF2B5EF4-FFF2-40B4-BE49-F238E27FC236}">
                <a16:creationId xmlns:a16="http://schemas.microsoft.com/office/drawing/2014/main" id="{27691257-B901-412F-B637-86D4B72FEB6B}"/>
              </a:ext>
            </a:extLst>
          </p:cNvPr>
          <p:cNvSpPr/>
          <p:nvPr/>
        </p:nvSpPr>
        <p:spPr>
          <a:xfrm>
            <a:off x="800289" y="4866345"/>
            <a:ext cx="323850" cy="323850"/>
          </a:xfrm>
          <a:prstGeom prst="ellipse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文本框 27">
            <a:extLst>
              <a:ext uri="{FF2B5EF4-FFF2-40B4-BE49-F238E27FC236}">
                <a16:creationId xmlns:a16="http://schemas.microsoft.com/office/drawing/2014/main" id="{DCABBAB4-D6C9-4F77-A5C9-63D01EF50BE2}"/>
              </a:ext>
            </a:extLst>
          </p:cNvPr>
          <p:cNvSpPr txBox="1"/>
          <p:nvPr/>
        </p:nvSpPr>
        <p:spPr>
          <a:xfrm>
            <a:off x="1286063" y="2486566"/>
            <a:ext cx="2552221" cy="29963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600" b="0" dirty="0">
                <a:solidFill>
                  <a:schemeClr val="bg1"/>
                </a:solidFill>
                <a:effectLst/>
                <a:latin typeface="+mn-ea"/>
              </a:rPr>
              <a:t>在这里输入你的正文</a:t>
            </a:r>
          </a:p>
        </p:txBody>
      </p:sp>
      <p:sp>
        <p:nvSpPr>
          <p:cNvPr id="157" name="文本框 156">
            <a:extLst>
              <a:ext uri="{FF2B5EF4-FFF2-40B4-BE49-F238E27FC236}">
                <a16:creationId xmlns:a16="http://schemas.microsoft.com/office/drawing/2014/main" id="{CA669A67-48E0-4ED2-B623-E7A38EF2E33E}"/>
              </a:ext>
            </a:extLst>
          </p:cNvPr>
          <p:cNvSpPr txBox="1"/>
          <p:nvPr/>
        </p:nvSpPr>
        <p:spPr>
          <a:xfrm>
            <a:off x="800289" y="1722055"/>
            <a:ext cx="1846659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</a:rPr>
              <a:t>请添加小标题</a:t>
            </a:r>
            <a:endParaRPr lang="en-US" altLang="zh-CN" sz="24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59" name="文本框 27">
            <a:extLst>
              <a:ext uri="{FF2B5EF4-FFF2-40B4-BE49-F238E27FC236}">
                <a16:creationId xmlns:a16="http://schemas.microsoft.com/office/drawing/2014/main" id="{5A94FF52-906F-4815-A506-F8EB5E366619}"/>
              </a:ext>
            </a:extLst>
          </p:cNvPr>
          <p:cNvSpPr txBox="1"/>
          <p:nvPr/>
        </p:nvSpPr>
        <p:spPr>
          <a:xfrm>
            <a:off x="1286064" y="3269348"/>
            <a:ext cx="2552221" cy="29963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600" b="0" dirty="0">
                <a:solidFill>
                  <a:schemeClr val="bg1"/>
                </a:solidFill>
                <a:effectLst/>
                <a:latin typeface="+mn-ea"/>
              </a:rPr>
              <a:t>在这里输入你的正文</a:t>
            </a:r>
          </a:p>
        </p:txBody>
      </p:sp>
      <p:sp>
        <p:nvSpPr>
          <p:cNvPr id="160" name="文本框 27">
            <a:extLst>
              <a:ext uri="{FF2B5EF4-FFF2-40B4-BE49-F238E27FC236}">
                <a16:creationId xmlns:a16="http://schemas.microsoft.com/office/drawing/2014/main" id="{2DE0219B-FBF1-4E63-AC95-D31FBE1A6FE0}"/>
              </a:ext>
            </a:extLst>
          </p:cNvPr>
          <p:cNvSpPr txBox="1"/>
          <p:nvPr/>
        </p:nvSpPr>
        <p:spPr>
          <a:xfrm>
            <a:off x="1286064" y="4052130"/>
            <a:ext cx="2552221" cy="29963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600" b="0" dirty="0">
                <a:solidFill>
                  <a:schemeClr val="bg1"/>
                </a:solidFill>
                <a:effectLst/>
                <a:latin typeface="+mn-ea"/>
              </a:rPr>
              <a:t>在这里输入你的正文</a:t>
            </a:r>
          </a:p>
        </p:txBody>
      </p:sp>
      <p:sp>
        <p:nvSpPr>
          <p:cNvPr id="161" name="文本框 27">
            <a:extLst>
              <a:ext uri="{FF2B5EF4-FFF2-40B4-BE49-F238E27FC236}">
                <a16:creationId xmlns:a16="http://schemas.microsoft.com/office/drawing/2014/main" id="{F2B01956-E2F3-43F9-9A50-F098CEDFA383}"/>
              </a:ext>
            </a:extLst>
          </p:cNvPr>
          <p:cNvSpPr txBox="1"/>
          <p:nvPr/>
        </p:nvSpPr>
        <p:spPr>
          <a:xfrm>
            <a:off x="1286063" y="4834911"/>
            <a:ext cx="2552221" cy="29963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600" b="0" dirty="0">
                <a:solidFill>
                  <a:schemeClr val="bg1"/>
                </a:solidFill>
                <a:effectLst/>
                <a:latin typeface="+mn-ea"/>
              </a:rPr>
              <a:t>在这里输入你的正文</a:t>
            </a:r>
          </a:p>
        </p:txBody>
      </p:sp>
      <p:sp>
        <p:nvSpPr>
          <p:cNvPr id="162" name="椭圆 161">
            <a:extLst>
              <a:ext uri="{FF2B5EF4-FFF2-40B4-BE49-F238E27FC236}">
                <a16:creationId xmlns:a16="http://schemas.microsoft.com/office/drawing/2014/main" id="{5BF205BA-EAA7-4A0D-81D8-7656E99D9F75}"/>
              </a:ext>
            </a:extLst>
          </p:cNvPr>
          <p:cNvSpPr/>
          <p:nvPr/>
        </p:nvSpPr>
        <p:spPr>
          <a:xfrm>
            <a:off x="3797014" y="2407102"/>
            <a:ext cx="458562" cy="458562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>
                <a:solidFill>
                  <a:schemeClr val="bg1"/>
                </a:solidFill>
                <a:latin typeface="+mj-ea"/>
                <a:ea typeface="+mj-ea"/>
              </a:rPr>
              <a:t>&gt;</a:t>
            </a:r>
            <a:endParaRPr lang="zh-CN" altLang="en-US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63" name="椭圆 162">
            <a:extLst>
              <a:ext uri="{FF2B5EF4-FFF2-40B4-BE49-F238E27FC236}">
                <a16:creationId xmlns:a16="http://schemas.microsoft.com/office/drawing/2014/main" id="{0E1EBE21-598A-4A6F-B2A6-81A8B6E83855}"/>
              </a:ext>
            </a:extLst>
          </p:cNvPr>
          <p:cNvSpPr/>
          <p:nvPr/>
        </p:nvSpPr>
        <p:spPr>
          <a:xfrm>
            <a:off x="3797014" y="3989228"/>
            <a:ext cx="458562" cy="458562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>
                <a:solidFill>
                  <a:schemeClr val="bg1"/>
                </a:solidFill>
                <a:latin typeface="+mj-ea"/>
                <a:ea typeface="+mj-ea"/>
              </a:rPr>
              <a:t>&gt;</a:t>
            </a:r>
            <a:endParaRPr lang="zh-CN" altLang="en-US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65" name="椭圆 164">
            <a:extLst>
              <a:ext uri="{FF2B5EF4-FFF2-40B4-BE49-F238E27FC236}">
                <a16:creationId xmlns:a16="http://schemas.microsoft.com/office/drawing/2014/main" id="{CBECFB14-6972-4808-AE3A-E1BA475988C3}"/>
              </a:ext>
            </a:extLst>
          </p:cNvPr>
          <p:cNvSpPr/>
          <p:nvPr/>
        </p:nvSpPr>
        <p:spPr>
          <a:xfrm>
            <a:off x="3797014" y="4771187"/>
            <a:ext cx="458562" cy="4585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>
                <a:solidFill>
                  <a:schemeClr val="accent2"/>
                </a:solidFill>
                <a:latin typeface="+mj-ea"/>
                <a:ea typeface="+mj-ea"/>
              </a:rPr>
              <a:t>&gt;</a:t>
            </a:r>
            <a:endParaRPr lang="zh-CN" altLang="en-US" dirty="0">
              <a:solidFill>
                <a:schemeClr val="accent2"/>
              </a:solidFill>
              <a:latin typeface="+mj-ea"/>
              <a:ea typeface="+mj-ea"/>
            </a:endParaRPr>
          </a:p>
        </p:txBody>
      </p:sp>
      <p:pic>
        <p:nvPicPr>
          <p:cNvPr id="20" name="图片 19" descr="卡通画&#10;&#10;中度可信度描述已自动生成">
            <a:extLst>
              <a:ext uri="{FF2B5EF4-FFF2-40B4-BE49-F238E27FC236}">
                <a16:creationId xmlns:a16="http://schemas.microsoft.com/office/drawing/2014/main" id="{68441ACE-5902-4FC9-9364-7B26143FF7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5752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96AF43-56F2-4DF9-80B7-829C6819D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zh-CN" altLang="en-US" dirty="0"/>
              <a:t>业绩成果展示</a:t>
            </a:r>
            <a:endParaRPr lang="zh-CN" altLang="en-US" dirty="0">
              <a:sym typeface="汉仪旗黑KW 55S" panose="00020600040101010101" pitchFamily="18" charset="-122"/>
            </a:endParaRPr>
          </a:p>
        </p:txBody>
      </p:sp>
      <p:sp>
        <p:nvSpPr>
          <p:cNvPr id="66" name="文本框 53+">
            <a:extLst>
              <a:ext uri="{FF2B5EF4-FFF2-40B4-BE49-F238E27FC236}">
                <a16:creationId xmlns:a16="http://schemas.microsoft.com/office/drawing/2014/main" id="{C86C9402-5CAC-4727-86DE-B2A956C55DD8}"/>
              </a:ext>
            </a:extLst>
          </p:cNvPr>
          <p:cNvSpPr txBox="1"/>
          <p:nvPr/>
        </p:nvSpPr>
        <p:spPr>
          <a:xfrm>
            <a:off x="5579316" y="3537130"/>
            <a:ext cx="18374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CN" altLang="en-US" sz="2400" dirty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rPr>
              <a:t>添加小标题</a:t>
            </a:r>
          </a:p>
        </p:txBody>
      </p:sp>
      <p:sp>
        <p:nvSpPr>
          <p:cNvPr id="67" name="文本框 66">
            <a:extLst>
              <a:ext uri="{FF2B5EF4-FFF2-40B4-BE49-F238E27FC236}">
                <a16:creationId xmlns:a16="http://schemas.microsoft.com/office/drawing/2014/main" id="{5B2111E3-6B20-4F93-B3AB-603B4B1AFCB1}"/>
              </a:ext>
            </a:extLst>
          </p:cNvPr>
          <p:cNvSpPr txBox="1"/>
          <p:nvPr/>
        </p:nvSpPr>
        <p:spPr>
          <a:xfrm>
            <a:off x="5579318" y="4016465"/>
            <a:ext cx="5886963" cy="705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30000"/>
              </a:lnSpc>
              <a:defRPr/>
            </a:pPr>
            <a:r>
              <a:rPr lang="zh-CN" altLang="en-US" sz="1600" kern="0" dirty="0">
                <a:solidFill>
                  <a:schemeClr val="bg1"/>
                </a:solidFill>
              </a:rPr>
              <a:t>单击此处输入你的正文，文字是您思想的提炼，为了最终演示发布的良好效果，请尽量言简意赅的阐述观点</a:t>
            </a:r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BB5A7C50-C826-440B-9A51-53C51025D0B4}"/>
              </a:ext>
            </a:extLst>
          </p:cNvPr>
          <p:cNvSpPr txBox="1"/>
          <p:nvPr/>
        </p:nvSpPr>
        <p:spPr>
          <a:xfrm>
            <a:off x="5579318" y="4866762"/>
            <a:ext cx="5886963" cy="705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30000"/>
              </a:lnSpc>
              <a:defRPr/>
            </a:pPr>
            <a:r>
              <a:rPr lang="zh-CN" altLang="en-US" sz="1600" kern="0" dirty="0">
                <a:solidFill>
                  <a:schemeClr val="bg1"/>
                </a:solidFill>
              </a:rPr>
              <a:t>单击此处输入你的正文，文字是您思想的提炼，为了最终演示发布的良好效果，请尽量言简意赅的阐述观点</a:t>
            </a:r>
          </a:p>
        </p:txBody>
      </p:sp>
      <p:sp>
        <p:nvSpPr>
          <p:cNvPr id="97" name="文本框 96">
            <a:extLst>
              <a:ext uri="{FF2B5EF4-FFF2-40B4-BE49-F238E27FC236}">
                <a16:creationId xmlns:a16="http://schemas.microsoft.com/office/drawing/2014/main" id="{A30B0CEE-7DA6-4893-A918-4A8374A923D9}"/>
              </a:ext>
            </a:extLst>
          </p:cNvPr>
          <p:cNvSpPr txBox="1"/>
          <p:nvPr/>
        </p:nvSpPr>
        <p:spPr>
          <a:xfrm>
            <a:off x="5579318" y="5717059"/>
            <a:ext cx="5886963" cy="705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30000"/>
              </a:lnSpc>
              <a:defRPr/>
            </a:pPr>
            <a:r>
              <a:rPr lang="zh-CN" altLang="en-US" sz="1600" kern="0" dirty="0">
                <a:solidFill>
                  <a:schemeClr val="bg1"/>
                </a:solidFill>
              </a:rPr>
              <a:t>单击此处输入你的正文，文字是您思想的提炼，为了最终演示发布的良好效果，请尽量言简意赅的阐述观点</a:t>
            </a:r>
          </a:p>
        </p:txBody>
      </p:sp>
      <p:sp>
        <p:nvSpPr>
          <p:cNvPr id="99" name="矩形 98">
            <a:extLst>
              <a:ext uri="{FF2B5EF4-FFF2-40B4-BE49-F238E27FC236}">
                <a16:creationId xmlns:a16="http://schemas.microsoft.com/office/drawing/2014/main" id="{37FB4B74-C8BA-4BCD-9418-931A0E381144}"/>
              </a:ext>
            </a:extLst>
          </p:cNvPr>
          <p:cNvSpPr/>
          <p:nvPr/>
        </p:nvSpPr>
        <p:spPr>
          <a:xfrm>
            <a:off x="889706" y="1413729"/>
            <a:ext cx="1759098" cy="1759098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 dirty="0"/>
          </a:p>
        </p:txBody>
      </p:sp>
      <p:sp>
        <p:nvSpPr>
          <p:cNvPr id="101" name="文本框 100">
            <a:extLst>
              <a:ext uri="{FF2B5EF4-FFF2-40B4-BE49-F238E27FC236}">
                <a16:creationId xmlns:a16="http://schemas.microsoft.com/office/drawing/2014/main" id="{75BD6472-47A3-4D01-AEAA-EB199682CB9C}"/>
              </a:ext>
            </a:extLst>
          </p:cNvPr>
          <p:cNvSpPr txBox="1"/>
          <p:nvPr/>
        </p:nvSpPr>
        <p:spPr>
          <a:xfrm>
            <a:off x="1186513" y="1833409"/>
            <a:ext cx="1165485" cy="91973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</a:rPr>
              <a:t>添加小标题</a:t>
            </a:r>
          </a:p>
        </p:txBody>
      </p:sp>
      <p:sp>
        <p:nvSpPr>
          <p:cNvPr id="105" name="矩形 104">
            <a:extLst>
              <a:ext uri="{FF2B5EF4-FFF2-40B4-BE49-F238E27FC236}">
                <a16:creationId xmlns:a16="http://schemas.microsoft.com/office/drawing/2014/main" id="{ECF58CA3-F009-4026-A550-C15F8928E141}"/>
              </a:ext>
            </a:extLst>
          </p:cNvPr>
          <p:cNvSpPr/>
          <p:nvPr/>
        </p:nvSpPr>
        <p:spPr>
          <a:xfrm>
            <a:off x="3059604" y="1413729"/>
            <a:ext cx="1759098" cy="1759098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/>
          </a:p>
        </p:txBody>
      </p:sp>
      <p:sp>
        <p:nvSpPr>
          <p:cNvPr id="106" name="文本框 105">
            <a:extLst>
              <a:ext uri="{FF2B5EF4-FFF2-40B4-BE49-F238E27FC236}">
                <a16:creationId xmlns:a16="http://schemas.microsoft.com/office/drawing/2014/main" id="{ECD83A1E-C77A-48CD-96C3-A9339C41A834}"/>
              </a:ext>
            </a:extLst>
          </p:cNvPr>
          <p:cNvSpPr txBox="1"/>
          <p:nvPr/>
        </p:nvSpPr>
        <p:spPr>
          <a:xfrm>
            <a:off x="3356411" y="1833409"/>
            <a:ext cx="1165485" cy="91973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</a:rPr>
              <a:t>添加小标题</a:t>
            </a:r>
          </a:p>
        </p:txBody>
      </p:sp>
      <p:sp>
        <p:nvSpPr>
          <p:cNvPr id="109" name="矩形 108">
            <a:extLst>
              <a:ext uri="{FF2B5EF4-FFF2-40B4-BE49-F238E27FC236}">
                <a16:creationId xmlns:a16="http://schemas.microsoft.com/office/drawing/2014/main" id="{48200EA7-DC0A-40EE-BA18-180D1C7D6862}"/>
              </a:ext>
            </a:extLst>
          </p:cNvPr>
          <p:cNvSpPr/>
          <p:nvPr/>
        </p:nvSpPr>
        <p:spPr>
          <a:xfrm>
            <a:off x="5229502" y="1413729"/>
            <a:ext cx="1759098" cy="1759098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/>
          </a:p>
        </p:txBody>
      </p:sp>
      <p:sp>
        <p:nvSpPr>
          <p:cNvPr id="110" name="文本框 109">
            <a:extLst>
              <a:ext uri="{FF2B5EF4-FFF2-40B4-BE49-F238E27FC236}">
                <a16:creationId xmlns:a16="http://schemas.microsoft.com/office/drawing/2014/main" id="{F0C610FE-20B2-4FDD-AAE0-7F07DD03350D}"/>
              </a:ext>
            </a:extLst>
          </p:cNvPr>
          <p:cNvSpPr txBox="1"/>
          <p:nvPr/>
        </p:nvSpPr>
        <p:spPr>
          <a:xfrm>
            <a:off x="5526309" y="1833409"/>
            <a:ext cx="1165485" cy="91973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400" dirty="0">
                <a:solidFill>
                  <a:schemeClr val="accent2"/>
                </a:solidFill>
                <a:latin typeface="+mj-ea"/>
                <a:ea typeface="+mj-ea"/>
              </a:rPr>
              <a:t>添加小标题</a:t>
            </a:r>
          </a:p>
        </p:txBody>
      </p:sp>
      <p:sp>
        <p:nvSpPr>
          <p:cNvPr id="113" name="矩形 112">
            <a:extLst>
              <a:ext uri="{FF2B5EF4-FFF2-40B4-BE49-F238E27FC236}">
                <a16:creationId xmlns:a16="http://schemas.microsoft.com/office/drawing/2014/main" id="{05D48752-D55D-41EE-A436-494496C53672}"/>
              </a:ext>
            </a:extLst>
          </p:cNvPr>
          <p:cNvSpPr/>
          <p:nvPr/>
        </p:nvSpPr>
        <p:spPr>
          <a:xfrm>
            <a:off x="7399400" y="1413729"/>
            <a:ext cx="1759098" cy="1759098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/>
          </a:p>
        </p:txBody>
      </p:sp>
      <p:sp>
        <p:nvSpPr>
          <p:cNvPr id="114" name="文本框 113">
            <a:extLst>
              <a:ext uri="{FF2B5EF4-FFF2-40B4-BE49-F238E27FC236}">
                <a16:creationId xmlns:a16="http://schemas.microsoft.com/office/drawing/2014/main" id="{D37A2EE1-4E74-4108-B436-F4B178B86F61}"/>
              </a:ext>
            </a:extLst>
          </p:cNvPr>
          <p:cNvSpPr txBox="1"/>
          <p:nvPr/>
        </p:nvSpPr>
        <p:spPr>
          <a:xfrm>
            <a:off x="7696207" y="1833409"/>
            <a:ext cx="1165485" cy="91973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</a:rPr>
              <a:t>添加小标题</a:t>
            </a:r>
          </a:p>
        </p:txBody>
      </p:sp>
      <p:sp>
        <p:nvSpPr>
          <p:cNvPr id="117" name="矩形 116">
            <a:extLst>
              <a:ext uri="{FF2B5EF4-FFF2-40B4-BE49-F238E27FC236}">
                <a16:creationId xmlns:a16="http://schemas.microsoft.com/office/drawing/2014/main" id="{CB8234DC-5B3F-4D75-800E-690E78BF0F3A}"/>
              </a:ext>
            </a:extLst>
          </p:cNvPr>
          <p:cNvSpPr/>
          <p:nvPr/>
        </p:nvSpPr>
        <p:spPr>
          <a:xfrm>
            <a:off x="9569297" y="1413729"/>
            <a:ext cx="1759098" cy="1759098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/>
          </a:p>
        </p:txBody>
      </p:sp>
      <p:sp>
        <p:nvSpPr>
          <p:cNvPr id="118" name="文本框 117">
            <a:extLst>
              <a:ext uri="{FF2B5EF4-FFF2-40B4-BE49-F238E27FC236}">
                <a16:creationId xmlns:a16="http://schemas.microsoft.com/office/drawing/2014/main" id="{2BE9433F-AF56-4B7F-AFCC-E6B6E1A2EB32}"/>
              </a:ext>
            </a:extLst>
          </p:cNvPr>
          <p:cNvSpPr txBox="1"/>
          <p:nvPr/>
        </p:nvSpPr>
        <p:spPr>
          <a:xfrm>
            <a:off x="9866104" y="1833409"/>
            <a:ext cx="1165485" cy="91973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</a:rPr>
              <a:t>添加小标题</a:t>
            </a:r>
          </a:p>
        </p:txBody>
      </p:sp>
      <p:cxnSp>
        <p:nvCxnSpPr>
          <p:cNvPr id="123" name="直接连接符 122">
            <a:extLst>
              <a:ext uri="{FF2B5EF4-FFF2-40B4-BE49-F238E27FC236}">
                <a16:creationId xmlns:a16="http://schemas.microsoft.com/office/drawing/2014/main" id="{6B626F8F-E0A7-4BBA-9FA8-02B13CA93836}"/>
              </a:ext>
            </a:extLst>
          </p:cNvPr>
          <p:cNvCxnSpPr/>
          <p:nvPr/>
        </p:nvCxnSpPr>
        <p:spPr>
          <a:xfrm>
            <a:off x="5718627" y="4784448"/>
            <a:ext cx="5616000" cy="0"/>
          </a:xfrm>
          <a:prstGeom prst="line">
            <a:avLst/>
          </a:prstGeom>
          <a:ln w="38100">
            <a:solidFill>
              <a:schemeClr val="accent2"/>
            </a:solidFill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直接连接符 123">
            <a:extLst>
              <a:ext uri="{FF2B5EF4-FFF2-40B4-BE49-F238E27FC236}">
                <a16:creationId xmlns:a16="http://schemas.microsoft.com/office/drawing/2014/main" id="{75FE8973-F339-47E9-8770-F62903566C14}"/>
              </a:ext>
            </a:extLst>
          </p:cNvPr>
          <p:cNvCxnSpPr/>
          <p:nvPr/>
        </p:nvCxnSpPr>
        <p:spPr>
          <a:xfrm>
            <a:off x="5718627" y="5653737"/>
            <a:ext cx="5616000" cy="0"/>
          </a:xfrm>
          <a:prstGeom prst="line">
            <a:avLst/>
          </a:prstGeom>
          <a:ln w="38100">
            <a:solidFill>
              <a:schemeClr val="accent2"/>
            </a:solidFill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图片 19" descr="卡通画&#10;&#10;中度可信度描述已自动生成">
            <a:extLst>
              <a:ext uri="{FF2B5EF4-FFF2-40B4-BE49-F238E27FC236}">
                <a16:creationId xmlns:a16="http://schemas.microsoft.com/office/drawing/2014/main" id="{B4C00682-8682-4136-AF66-1759C0CF0C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686E8D-CF72-44BA-B562-59280E4229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60" b="3005"/>
          <a:stretch/>
        </p:blipFill>
        <p:spPr>
          <a:xfrm>
            <a:off x="889705" y="3603966"/>
            <a:ext cx="4622089" cy="274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1609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B6EC8F13-248D-FCE6-3A5C-920311C4BAB5}"/>
              </a:ext>
            </a:extLst>
          </p:cNvPr>
          <p:cNvSpPr/>
          <p:nvPr/>
        </p:nvSpPr>
        <p:spPr>
          <a:xfrm>
            <a:off x="5621297" y="2210973"/>
            <a:ext cx="6570703" cy="4647027"/>
          </a:xfrm>
          <a:custGeom>
            <a:avLst/>
            <a:gdLst>
              <a:gd name="connsiteX0" fmla="*/ 4135125 w 6570703"/>
              <a:gd name="connsiteY0" fmla="*/ 0 h 4647027"/>
              <a:gd name="connsiteX1" fmla="*/ 6447112 w 6570703"/>
              <a:gd name="connsiteY1" fmla="*/ 706215 h 4647027"/>
              <a:gd name="connsiteX2" fmla="*/ 6570703 w 6570703"/>
              <a:gd name="connsiteY2" fmla="*/ 794102 h 4647027"/>
              <a:gd name="connsiteX3" fmla="*/ 6570703 w 6570703"/>
              <a:gd name="connsiteY3" fmla="*/ 1905574 h 4647027"/>
              <a:gd name="connsiteX4" fmla="*/ 6472607 w 6570703"/>
              <a:gd name="connsiteY4" fmla="*/ 1797642 h 4647027"/>
              <a:gd name="connsiteX5" fmla="*/ 4135124 w 6570703"/>
              <a:gd name="connsiteY5" fmla="*/ 829424 h 4647027"/>
              <a:gd name="connsiteX6" fmla="*/ 829423 w 6570703"/>
              <a:gd name="connsiteY6" fmla="*/ 4135125 h 4647027"/>
              <a:gd name="connsiteX7" fmla="*/ 846490 w 6570703"/>
              <a:gd name="connsiteY7" fmla="*/ 4473114 h 4647027"/>
              <a:gd name="connsiteX8" fmla="*/ 873033 w 6570703"/>
              <a:gd name="connsiteY8" fmla="*/ 4647027 h 4647027"/>
              <a:gd name="connsiteX9" fmla="*/ 32673 w 6570703"/>
              <a:gd name="connsiteY9" fmla="*/ 4647027 h 4647027"/>
              <a:gd name="connsiteX10" fmla="*/ 21350 w 6570703"/>
              <a:gd name="connsiteY10" fmla="*/ 4557918 h 4647027"/>
              <a:gd name="connsiteX11" fmla="*/ 0 w 6570703"/>
              <a:gd name="connsiteY11" fmla="*/ 4135125 h 4647027"/>
              <a:gd name="connsiteX12" fmla="*/ 4135125 w 6570703"/>
              <a:gd name="connsiteY12" fmla="*/ 0 h 464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570703" h="4647027">
                <a:moveTo>
                  <a:pt x="4135125" y="0"/>
                </a:moveTo>
                <a:cubicBezTo>
                  <a:pt x="4991537" y="0"/>
                  <a:pt x="5787142" y="260348"/>
                  <a:pt x="6447112" y="706215"/>
                </a:cubicBezTo>
                <a:lnTo>
                  <a:pt x="6570703" y="794102"/>
                </a:lnTo>
                <a:lnTo>
                  <a:pt x="6570703" y="1905574"/>
                </a:lnTo>
                <a:lnTo>
                  <a:pt x="6472607" y="1797642"/>
                </a:lnTo>
                <a:cubicBezTo>
                  <a:pt x="5874393" y="1199428"/>
                  <a:pt x="5047968" y="829424"/>
                  <a:pt x="4135124" y="829424"/>
                </a:cubicBezTo>
                <a:cubicBezTo>
                  <a:pt x="2309436" y="829424"/>
                  <a:pt x="829423" y="2309437"/>
                  <a:pt x="829423" y="4135125"/>
                </a:cubicBezTo>
                <a:cubicBezTo>
                  <a:pt x="829423" y="4249231"/>
                  <a:pt x="835205" y="4361986"/>
                  <a:pt x="846490" y="4473114"/>
                </a:cubicBezTo>
                <a:lnTo>
                  <a:pt x="873033" y="4647027"/>
                </a:lnTo>
                <a:lnTo>
                  <a:pt x="32673" y="4647027"/>
                </a:lnTo>
                <a:lnTo>
                  <a:pt x="21350" y="4557918"/>
                </a:lnTo>
                <a:cubicBezTo>
                  <a:pt x="7232" y="4418907"/>
                  <a:pt x="0" y="4277861"/>
                  <a:pt x="0" y="4135125"/>
                </a:cubicBezTo>
                <a:cubicBezTo>
                  <a:pt x="0" y="1851359"/>
                  <a:pt x="1851359" y="0"/>
                  <a:pt x="4135125" y="0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8" name="文本占位符 9">
            <a:extLst>
              <a:ext uri="{FF2B5EF4-FFF2-40B4-BE49-F238E27FC236}">
                <a16:creationId xmlns:a16="http://schemas.microsoft.com/office/drawing/2014/main" id="{ED90F2A8-8DD0-8C58-C1A0-000530E56CBB}"/>
              </a:ext>
            </a:extLst>
          </p:cNvPr>
          <p:cNvSpPr txBox="1">
            <a:spLocks/>
          </p:cNvSpPr>
          <p:nvPr/>
        </p:nvSpPr>
        <p:spPr>
          <a:xfrm>
            <a:off x="5426869" y="3786822"/>
            <a:ext cx="2334998" cy="2215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5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 dirty="0">
                <a:solidFill>
                  <a:schemeClr val="bg1">
                    <a:alpha val="50000"/>
                  </a:schemeClr>
                </a:solidFill>
                <a:latin typeface="MiSans" panose="00000500000000000000" pitchFamily="2" charset="-122"/>
                <a:ea typeface="MiSans" panose="00000500000000000000" pitchFamily="2" charset="-122"/>
                <a:cs typeface="+mn-ea"/>
                <a:sym typeface="汉仪旗黑KW 55S" panose="00020600040101010101" pitchFamily="18" charset="-122"/>
              </a:rPr>
              <a:t>Deficiencies in the work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301AA31E-C869-130D-55AD-931B9CC05B6B}"/>
              </a:ext>
            </a:extLst>
          </p:cNvPr>
          <p:cNvSpPr txBox="1"/>
          <p:nvPr/>
        </p:nvSpPr>
        <p:spPr>
          <a:xfrm>
            <a:off x="5426869" y="1641727"/>
            <a:ext cx="1247136" cy="14773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9600" b="0" i="0" u="none" strike="noStrike" kern="1200" cap="none" spc="0" normalizeH="0" noProof="0" dirty="0">
                <a:ln>
                  <a:gradFill>
                    <a:gsLst>
                      <a:gs pos="0">
                        <a:schemeClr val="accent2"/>
                      </a:gs>
                      <a:gs pos="65000">
                        <a:schemeClr val="accent1">
                          <a:alpha val="0"/>
                        </a:schemeClr>
                      </a:gs>
                      <a:gs pos="64000">
                        <a:schemeClr val="accent2"/>
                      </a:gs>
                    </a:gsLst>
                    <a:lin ang="5400000" scaled="1"/>
                  </a:gradFill>
                </a:ln>
                <a:noFill/>
                <a:effectLst/>
                <a:uLnTx/>
                <a:uFillTx/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03</a:t>
            </a:r>
            <a:endParaRPr kumimoji="1" lang="zh-CN" altLang="en-US" sz="9600" b="0" i="0" u="none" strike="noStrike" kern="1200" cap="none" spc="0" normalizeH="0" noProof="0" dirty="0">
              <a:ln>
                <a:gradFill>
                  <a:gsLst>
                    <a:gs pos="0">
                      <a:schemeClr val="accent2"/>
                    </a:gs>
                    <a:gs pos="65000">
                      <a:schemeClr val="accent1">
                        <a:alpha val="0"/>
                      </a:schemeClr>
                    </a:gs>
                    <a:gs pos="64000">
                      <a:schemeClr val="accent2"/>
                    </a:gs>
                  </a:gsLst>
                  <a:lin ang="5400000" scaled="1"/>
                </a:gradFill>
              </a:ln>
              <a:noFill/>
              <a:effectLst/>
              <a:uLnTx/>
              <a:uFillTx/>
              <a:latin typeface="+mj-ea"/>
              <a:ea typeface="+mj-ea"/>
              <a:cs typeface="+mn-ea"/>
              <a:sym typeface="汉仪旗黑KW 55S" panose="00020600040101010101" pitchFamily="18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8F943B8B-B156-F0C2-4814-818E0E508762}"/>
              </a:ext>
            </a:extLst>
          </p:cNvPr>
          <p:cNvSpPr txBox="1"/>
          <p:nvPr/>
        </p:nvSpPr>
        <p:spPr>
          <a:xfrm>
            <a:off x="5426869" y="2613819"/>
            <a:ext cx="6155531" cy="12311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kumimoji="1" lang="zh-CN" altLang="en-US" sz="8000" dirty="0">
                <a:solidFill>
                  <a:schemeClr val="bg1"/>
                </a:solidFill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工作不足之处</a:t>
            </a:r>
          </a:p>
        </p:txBody>
      </p:sp>
      <p:sp>
        <p:nvSpPr>
          <p:cNvPr id="48" name="gaoding-14">
            <a:extLst>
              <a:ext uri="{FF2B5EF4-FFF2-40B4-BE49-F238E27FC236}">
                <a16:creationId xmlns:a16="http://schemas.microsoft.com/office/drawing/2014/main" id="{7A915166-CE12-AA2E-A5B7-A191C4DF7B38}"/>
              </a:ext>
            </a:extLst>
          </p:cNvPr>
          <p:cNvSpPr txBox="1"/>
          <p:nvPr/>
        </p:nvSpPr>
        <p:spPr>
          <a:xfrm>
            <a:off x="5426869" y="4280479"/>
            <a:ext cx="6063118" cy="4031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3200" spc="300">
                <a:gradFill>
                  <a:gsLst>
                    <a:gs pos="0">
                      <a:schemeClr val="bg1"/>
                    </a:gs>
                    <a:gs pos="100000">
                      <a:schemeClr val="accent4"/>
                    </a:gs>
                  </a:gsLst>
                  <a:lin ang="2700000" scaled="0"/>
                </a:gradFill>
                <a:latin typeface="+mj-ea"/>
                <a:ea typeface="+mj-ea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5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alpha val="50000"/>
                  </a:schemeClr>
                </a:solidFill>
                <a:effectLst/>
                <a:uLnTx/>
                <a:uFillTx/>
                <a:latin typeface="+mn-lt"/>
                <a:ea typeface="OPPOSans R" panose="00020600040101010101" pitchFamily="18" charset="-122"/>
                <a:cs typeface="OPPOSans R" panose="00020600040101010101" pitchFamily="18" charset="-122"/>
              </a:rPr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kumimoji="0" lang="en-US" altLang="zh-CN" sz="105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alpha val="50000"/>
                  </a:schemeClr>
                </a:solidFill>
                <a:effectLst/>
                <a:uLnTx/>
                <a:uFillTx/>
                <a:latin typeface="+mn-lt"/>
                <a:ea typeface="OPPOSans R" panose="00020600040101010101" pitchFamily="18" charset="-122"/>
                <a:cs typeface="OPPOSans R" panose="00020600040101010101" pitchFamily="18" charset="-122"/>
              </a:rPr>
              <a:t>urna</a:t>
            </a:r>
            <a:r>
              <a:rPr kumimoji="0" lang="en-US" altLang="zh-CN" sz="105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alpha val="50000"/>
                  </a:schemeClr>
                </a:solidFill>
                <a:effectLst/>
                <a:uLnTx/>
                <a:uFillTx/>
                <a:latin typeface="+mn-lt"/>
                <a:ea typeface="OPPOSans R" panose="00020600040101010101" pitchFamily="18" charset="-122"/>
                <a:cs typeface="OPPOSans R" panose="00020600040101010101" pitchFamily="18" charset="-122"/>
              </a:rPr>
              <a:t>.</a:t>
            </a:r>
          </a:p>
        </p:txBody>
      </p:sp>
      <p:pic>
        <p:nvPicPr>
          <p:cNvPr id="7" name="图片 6" descr="卡通画&#10;&#10;中度可信度描述已自动生成">
            <a:extLst>
              <a:ext uri="{FF2B5EF4-FFF2-40B4-BE49-F238E27FC236}">
                <a16:creationId xmlns:a16="http://schemas.microsoft.com/office/drawing/2014/main" id="{E8E4D1DD-19DB-48A9-A283-43ABCEB0D3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9439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等腰三角形 21">
            <a:extLst>
              <a:ext uri="{FF2B5EF4-FFF2-40B4-BE49-F238E27FC236}">
                <a16:creationId xmlns:a16="http://schemas.microsoft.com/office/drawing/2014/main" id="{ECC8C437-8982-4562-8599-8F2EDF21CFE2}"/>
              </a:ext>
            </a:extLst>
          </p:cNvPr>
          <p:cNvSpPr/>
          <p:nvPr/>
        </p:nvSpPr>
        <p:spPr bwMode="auto">
          <a:xfrm rot="16421206" flipH="1">
            <a:off x="4690040" y="2366884"/>
            <a:ext cx="5393871" cy="2808215"/>
          </a:xfrm>
          <a:custGeom>
            <a:avLst/>
            <a:gdLst>
              <a:gd name="connsiteX0" fmla="*/ 0 w 3169466"/>
              <a:gd name="connsiteY0" fmla="*/ 3096344 h 3096344"/>
              <a:gd name="connsiteX1" fmla="*/ 1508539 w 3169466"/>
              <a:gd name="connsiteY1" fmla="*/ 0 h 3096344"/>
              <a:gd name="connsiteX2" fmla="*/ 3169466 w 3169466"/>
              <a:gd name="connsiteY2" fmla="*/ 3096344 h 3096344"/>
              <a:gd name="connsiteX3" fmla="*/ 0 w 3169466"/>
              <a:gd name="connsiteY3" fmla="*/ 3096344 h 3096344"/>
              <a:gd name="connsiteX0-1" fmla="*/ 0 w 3017066"/>
              <a:gd name="connsiteY0-2" fmla="*/ 3083644 h 3096344"/>
              <a:gd name="connsiteX1-3" fmla="*/ 1356139 w 3017066"/>
              <a:gd name="connsiteY1-4" fmla="*/ 0 h 3096344"/>
              <a:gd name="connsiteX2-5" fmla="*/ 3017066 w 3017066"/>
              <a:gd name="connsiteY2-6" fmla="*/ 3096344 h 3096344"/>
              <a:gd name="connsiteX3-7" fmla="*/ 0 w 3017066"/>
              <a:gd name="connsiteY3-8" fmla="*/ 3083644 h 3096344"/>
              <a:gd name="connsiteX0-9" fmla="*/ 0 w 3017066"/>
              <a:gd name="connsiteY0-10" fmla="*/ 3083644 h 3096344"/>
              <a:gd name="connsiteX1-11" fmla="*/ 181393 w 3017066"/>
              <a:gd name="connsiteY1-12" fmla="*/ 2273423 h 3096344"/>
              <a:gd name="connsiteX2-13" fmla="*/ 1356139 w 3017066"/>
              <a:gd name="connsiteY2-14" fmla="*/ 0 h 3096344"/>
              <a:gd name="connsiteX3-15" fmla="*/ 3017066 w 3017066"/>
              <a:gd name="connsiteY3-16" fmla="*/ 3096344 h 3096344"/>
              <a:gd name="connsiteX4" fmla="*/ 0 w 3017066"/>
              <a:gd name="connsiteY4" fmla="*/ 3083644 h 3096344"/>
              <a:gd name="connsiteX0-17" fmla="*/ 0 w 3017066"/>
              <a:gd name="connsiteY0-18" fmla="*/ 3083644 h 3096344"/>
              <a:gd name="connsiteX1-19" fmla="*/ 181393 w 3017066"/>
              <a:gd name="connsiteY1-20" fmla="*/ 2222623 h 3096344"/>
              <a:gd name="connsiteX2-21" fmla="*/ 1356139 w 3017066"/>
              <a:gd name="connsiteY2-22" fmla="*/ 0 h 3096344"/>
              <a:gd name="connsiteX3-23" fmla="*/ 3017066 w 3017066"/>
              <a:gd name="connsiteY3-24" fmla="*/ 3096344 h 3096344"/>
              <a:gd name="connsiteX4-25" fmla="*/ 0 w 3017066"/>
              <a:gd name="connsiteY4-26" fmla="*/ 3083644 h 3096344"/>
              <a:gd name="connsiteX0-27" fmla="*/ 0 w 3017066"/>
              <a:gd name="connsiteY0-28" fmla="*/ 3083644 h 3096344"/>
              <a:gd name="connsiteX1-29" fmla="*/ 105193 w 3017066"/>
              <a:gd name="connsiteY1-30" fmla="*/ 2425823 h 3096344"/>
              <a:gd name="connsiteX2-31" fmla="*/ 1356139 w 3017066"/>
              <a:gd name="connsiteY2-32" fmla="*/ 0 h 3096344"/>
              <a:gd name="connsiteX3-33" fmla="*/ 3017066 w 3017066"/>
              <a:gd name="connsiteY3-34" fmla="*/ 3096344 h 3096344"/>
              <a:gd name="connsiteX4-35" fmla="*/ 0 w 3017066"/>
              <a:gd name="connsiteY4-36" fmla="*/ 3083644 h 3096344"/>
              <a:gd name="connsiteX0-37" fmla="*/ 0 w 3017066"/>
              <a:gd name="connsiteY0-38" fmla="*/ 2601044 h 2613744"/>
              <a:gd name="connsiteX1-39" fmla="*/ 105193 w 3017066"/>
              <a:gd name="connsiteY1-40" fmla="*/ 1943223 h 2613744"/>
              <a:gd name="connsiteX2-41" fmla="*/ 1368839 w 3017066"/>
              <a:gd name="connsiteY2-42" fmla="*/ 0 h 2613744"/>
              <a:gd name="connsiteX3-43" fmla="*/ 3017066 w 3017066"/>
              <a:gd name="connsiteY3-44" fmla="*/ 2613744 h 2613744"/>
              <a:gd name="connsiteX4-45" fmla="*/ 0 w 3017066"/>
              <a:gd name="connsiteY4-46" fmla="*/ 2601044 h 2613744"/>
              <a:gd name="connsiteX0-47" fmla="*/ 537730 w 2919796"/>
              <a:gd name="connsiteY0-48" fmla="*/ 2702644 h 2702644"/>
              <a:gd name="connsiteX1-49" fmla="*/ 7923 w 2919796"/>
              <a:gd name="connsiteY1-50" fmla="*/ 1943223 h 2702644"/>
              <a:gd name="connsiteX2-51" fmla="*/ 1271569 w 2919796"/>
              <a:gd name="connsiteY2-52" fmla="*/ 0 h 2702644"/>
              <a:gd name="connsiteX3-53" fmla="*/ 2919796 w 2919796"/>
              <a:gd name="connsiteY3-54" fmla="*/ 2613744 h 2702644"/>
              <a:gd name="connsiteX4-55" fmla="*/ 537730 w 2919796"/>
              <a:gd name="connsiteY4-56" fmla="*/ 2702644 h 2702644"/>
              <a:gd name="connsiteX0-57" fmla="*/ 552634 w 2934700"/>
              <a:gd name="connsiteY0-58" fmla="*/ 2702644 h 2702644"/>
              <a:gd name="connsiteX1-59" fmla="*/ 22827 w 2934700"/>
              <a:gd name="connsiteY1-60" fmla="*/ 1943223 h 2702644"/>
              <a:gd name="connsiteX2-61" fmla="*/ 1286473 w 2934700"/>
              <a:gd name="connsiteY2-62" fmla="*/ 0 h 2702644"/>
              <a:gd name="connsiteX3-63" fmla="*/ 2934700 w 2934700"/>
              <a:gd name="connsiteY3-64" fmla="*/ 2613744 h 2702644"/>
              <a:gd name="connsiteX4-65" fmla="*/ 552634 w 2934700"/>
              <a:gd name="connsiteY4-66" fmla="*/ 2702644 h 2702644"/>
              <a:gd name="connsiteX0-67" fmla="*/ 529807 w 2911873"/>
              <a:gd name="connsiteY0-68" fmla="*/ 2702644 h 2702644"/>
              <a:gd name="connsiteX1-69" fmla="*/ 0 w 2911873"/>
              <a:gd name="connsiteY1-70" fmla="*/ 1943223 h 2702644"/>
              <a:gd name="connsiteX2-71" fmla="*/ 1263646 w 2911873"/>
              <a:gd name="connsiteY2-72" fmla="*/ 0 h 2702644"/>
              <a:gd name="connsiteX3-73" fmla="*/ 2911873 w 2911873"/>
              <a:gd name="connsiteY3-74" fmla="*/ 2613744 h 2702644"/>
              <a:gd name="connsiteX4-75" fmla="*/ 529807 w 2911873"/>
              <a:gd name="connsiteY4-76" fmla="*/ 2702644 h 2702644"/>
              <a:gd name="connsiteX0-77" fmla="*/ 529807 w 2911873"/>
              <a:gd name="connsiteY0-78" fmla="*/ 2702644 h 2702644"/>
              <a:gd name="connsiteX1-79" fmla="*/ 0 w 2911873"/>
              <a:gd name="connsiteY1-80" fmla="*/ 1943223 h 2702644"/>
              <a:gd name="connsiteX2-81" fmla="*/ 1263646 w 2911873"/>
              <a:gd name="connsiteY2-82" fmla="*/ 0 h 2702644"/>
              <a:gd name="connsiteX3-83" fmla="*/ 2911873 w 2911873"/>
              <a:gd name="connsiteY3-84" fmla="*/ 2613744 h 2702644"/>
              <a:gd name="connsiteX4-85" fmla="*/ 529807 w 2911873"/>
              <a:gd name="connsiteY4-86" fmla="*/ 2702644 h 2702644"/>
              <a:gd name="connsiteX0-87" fmla="*/ 529807 w 2911873"/>
              <a:gd name="connsiteY0-88" fmla="*/ 2702644 h 2844923"/>
              <a:gd name="connsiteX1-89" fmla="*/ 0 w 2911873"/>
              <a:gd name="connsiteY1-90" fmla="*/ 1943223 h 2844923"/>
              <a:gd name="connsiteX2-91" fmla="*/ 1263646 w 2911873"/>
              <a:gd name="connsiteY2-92" fmla="*/ 0 h 2844923"/>
              <a:gd name="connsiteX3-93" fmla="*/ 2911873 w 2911873"/>
              <a:gd name="connsiteY3-94" fmla="*/ 2613744 h 2844923"/>
              <a:gd name="connsiteX4-95" fmla="*/ 1241478 w 2911873"/>
              <a:gd name="connsiteY4-96" fmla="*/ 2844923 h 2844923"/>
              <a:gd name="connsiteX5" fmla="*/ 529807 w 2911873"/>
              <a:gd name="connsiteY5" fmla="*/ 2702644 h 2844923"/>
              <a:gd name="connsiteX0-97" fmla="*/ 529807 w 2619773"/>
              <a:gd name="connsiteY0-98" fmla="*/ 2702644 h 2844923"/>
              <a:gd name="connsiteX1-99" fmla="*/ 0 w 2619773"/>
              <a:gd name="connsiteY1-100" fmla="*/ 1943223 h 2844923"/>
              <a:gd name="connsiteX2-101" fmla="*/ 1263646 w 2619773"/>
              <a:gd name="connsiteY2-102" fmla="*/ 0 h 2844923"/>
              <a:gd name="connsiteX3-103" fmla="*/ 2619773 w 2619773"/>
              <a:gd name="connsiteY3-104" fmla="*/ 2143844 h 2844923"/>
              <a:gd name="connsiteX4-105" fmla="*/ 1241478 w 2619773"/>
              <a:gd name="connsiteY4-106" fmla="*/ 2844923 h 2844923"/>
              <a:gd name="connsiteX5-107" fmla="*/ 529807 w 2619773"/>
              <a:gd name="connsiteY5-108" fmla="*/ 2702644 h 2844923"/>
              <a:gd name="connsiteX0-109" fmla="*/ 529807 w 2619773"/>
              <a:gd name="connsiteY0-110" fmla="*/ 2702644 h 2959223"/>
              <a:gd name="connsiteX1-111" fmla="*/ 0 w 2619773"/>
              <a:gd name="connsiteY1-112" fmla="*/ 1943223 h 2959223"/>
              <a:gd name="connsiteX2-113" fmla="*/ 1263646 w 2619773"/>
              <a:gd name="connsiteY2-114" fmla="*/ 0 h 2959223"/>
              <a:gd name="connsiteX3-115" fmla="*/ 2619773 w 2619773"/>
              <a:gd name="connsiteY3-116" fmla="*/ 2143844 h 2959223"/>
              <a:gd name="connsiteX4-117" fmla="*/ 1216078 w 2619773"/>
              <a:gd name="connsiteY4-118" fmla="*/ 2959223 h 2959223"/>
              <a:gd name="connsiteX5-119" fmla="*/ 529807 w 2619773"/>
              <a:gd name="connsiteY5-120" fmla="*/ 2702644 h 2959223"/>
              <a:gd name="connsiteX0-121" fmla="*/ 529807 w 2619773"/>
              <a:gd name="connsiteY0-122" fmla="*/ 2702644 h 2959223"/>
              <a:gd name="connsiteX1-123" fmla="*/ 0 w 2619773"/>
              <a:gd name="connsiteY1-124" fmla="*/ 1943223 h 2959223"/>
              <a:gd name="connsiteX2-125" fmla="*/ 1263646 w 2619773"/>
              <a:gd name="connsiteY2-126" fmla="*/ 0 h 2959223"/>
              <a:gd name="connsiteX3-127" fmla="*/ 2619773 w 2619773"/>
              <a:gd name="connsiteY3-128" fmla="*/ 2143844 h 2959223"/>
              <a:gd name="connsiteX4-129" fmla="*/ 1216078 w 2619773"/>
              <a:gd name="connsiteY4-130" fmla="*/ 2959223 h 2959223"/>
              <a:gd name="connsiteX5-131" fmla="*/ 529807 w 2619773"/>
              <a:gd name="connsiteY5-132" fmla="*/ 2702644 h 2959223"/>
              <a:gd name="connsiteX0-133" fmla="*/ 529807 w 2619773"/>
              <a:gd name="connsiteY0-134" fmla="*/ 2702644 h 2959223"/>
              <a:gd name="connsiteX1-135" fmla="*/ 0 w 2619773"/>
              <a:gd name="connsiteY1-136" fmla="*/ 1943223 h 2959223"/>
              <a:gd name="connsiteX2-137" fmla="*/ 1263646 w 2619773"/>
              <a:gd name="connsiteY2-138" fmla="*/ 0 h 2959223"/>
              <a:gd name="connsiteX3-139" fmla="*/ 2619773 w 2619773"/>
              <a:gd name="connsiteY3-140" fmla="*/ 2143844 h 2959223"/>
              <a:gd name="connsiteX4-141" fmla="*/ 1216078 w 2619773"/>
              <a:gd name="connsiteY4-142" fmla="*/ 2959223 h 2959223"/>
              <a:gd name="connsiteX5-143" fmla="*/ 529807 w 2619773"/>
              <a:gd name="connsiteY5-144" fmla="*/ 2702644 h 2959223"/>
              <a:gd name="connsiteX0-145" fmla="*/ 529807 w 2708673"/>
              <a:gd name="connsiteY0-146" fmla="*/ 2702644 h 2959223"/>
              <a:gd name="connsiteX1-147" fmla="*/ 0 w 2708673"/>
              <a:gd name="connsiteY1-148" fmla="*/ 1943223 h 2959223"/>
              <a:gd name="connsiteX2-149" fmla="*/ 1263646 w 2708673"/>
              <a:gd name="connsiteY2-150" fmla="*/ 0 h 2959223"/>
              <a:gd name="connsiteX3-151" fmla="*/ 2708673 w 2708673"/>
              <a:gd name="connsiteY3-152" fmla="*/ 2258144 h 2959223"/>
              <a:gd name="connsiteX4-153" fmla="*/ 1216078 w 2708673"/>
              <a:gd name="connsiteY4-154" fmla="*/ 2959223 h 2959223"/>
              <a:gd name="connsiteX5-155" fmla="*/ 529807 w 2708673"/>
              <a:gd name="connsiteY5-156" fmla="*/ 2702644 h 2959223"/>
              <a:gd name="connsiteX0-157" fmla="*/ 529807 w 2708673"/>
              <a:gd name="connsiteY0-158" fmla="*/ 2702644 h 3035423"/>
              <a:gd name="connsiteX1-159" fmla="*/ 0 w 2708673"/>
              <a:gd name="connsiteY1-160" fmla="*/ 1943223 h 3035423"/>
              <a:gd name="connsiteX2-161" fmla="*/ 1263646 w 2708673"/>
              <a:gd name="connsiteY2-162" fmla="*/ 0 h 3035423"/>
              <a:gd name="connsiteX3-163" fmla="*/ 2708673 w 2708673"/>
              <a:gd name="connsiteY3-164" fmla="*/ 2258144 h 3035423"/>
              <a:gd name="connsiteX4-165" fmla="*/ 1216078 w 2708673"/>
              <a:gd name="connsiteY4-166" fmla="*/ 3035423 h 3035423"/>
              <a:gd name="connsiteX5-167" fmla="*/ 529807 w 2708673"/>
              <a:gd name="connsiteY5-168" fmla="*/ 2702644 h 3035423"/>
              <a:gd name="connsiteX0-169" fmla="*/ 631407 w 2810273"/>
              <a:gd name="connsiteY0-170" fmla="*/ 2702644 h 3035423"/>
              <a:gd name="connsiteX1-171" fmla="*/ 0 w 2810273"/>
              <a:gd name="connsiteY1-172" fmla="*/ 1994023 h 3035423"/>
              <a:gd name="connsiteX2-173" fmla="*/ 1365246 w 2810273"/>
              <a:gd name="connsiteY2-174" fmla="*/ 0 h 3035423"/>
              <a:gd name="connsiteX3-175" fmla="*/ 2810273 w 2810273"/>
              <a:gd name="connsiteY3-176" fmla="*/ 2258144 h 3035423"/>
              <a:gd name="connsiteX4-177" fmla="*/ 1317678 w 2810273"/>
              <a:gd name="connsiteY4-178" fmla="*/ 3035423 h 3035423"/>
              <a:gd name="connsiteX5-179" fmla="*/ 631407 w 2810273"/>
              <a:gd name="connsiteY5-180" fmla="*/ 2702644 h 3035423"/>
              <a:gd name="connsiteX0-181" fmla="*/ 631407 w 2899173"/>
              <a:gd name="connsiteY0-182" fmla="*/ 2702644 h 3035423"/>
              <a:gd name="connsiteX1-183" fmla="*/ 0 w 2899173"/>
              <a:gd name="connsiteY1-184" fmla="*/ 1994023 h 3035423"/>
              <a:gd name="connsiteX2-185" fmla="*/ 1365246 w 2899173"/>
              <a:gd name="connsiteY2-186" fmla="*/ 0 h 3035423"/>
              <a:gd name="connsiteX3-187" fmla="*/ 2899173 w 2899173"/>
              <a:gd name="connsiteY3-188" fmla="*/ 2461344 h 3035423"/>
              <a:gd name="connsiteX4-189" fmla="*/ 1317678 w 2899173"/>
              <a:gd name="connsiteY4-190" fmla="*/ 3035423 h 3035423"/>
              <a:gd name="connsiteX5-191" fmla="*/ 631407 w 2899173"/>
              <a:gd name="connsiteY5-192" fmla="*/ 2702644 h 3035423"/>
              <a:gd name="connsiteX0-193" fmla="*/ 631407 w 2899173"/>
              <a:gd name="connsiteY0-194" fmla="*/ 2702644 h 3035423"/>
              <a:gd name="connsiteX1-195" fmla="*/ 0 w 2899173"/>
              <a:gd name="connsiteY1-196" fmla="*/ 1994023 h 3035423"/>
              <a:gd name="connsiteX2-197" fmla="*/ 1365246 w 2899173"/>
              <a:gd name="connsiteY2-198" fmla="*/ 0 h 3035423"/>
              <a:gd name="connsiteX3-199" fmla="*/ 2899173 w 2899173"/>
              <a:gd name="connsiteY3-200" fmla="*/ 2461344 h 3035423"/>
              <a:gd name="connsiteX4-201" fmla="*/ 1317678 w 2899173"/>
              <a:gd name="connsiteY4-202" fmla="*/ 3035423 h 3035423"/>
              <a:gd name="connsiteX5-203" fmla="*/ 631407 w 2899173"/>
              <a:gd name="connsiteY5-204" fmla="*/ 2702644 h 3035423"/>
              <a:gd name="connsiteX0-205" fmla="*/ 631407 w 2899173"/>
              <a:gd name="connsiteY0-206" fmla="*/ 2702644 h 3086223"/>
              <a:gd name="connsiteX1-207" fmla="*/ 0 w 2899173"/>
              <a:gd name="connsiteY1-208" fmla="*/ 1994023 h 3086223"/>
              <a:gd name="connsiteX2-209" fmla="*/ 1365246 w 2899173"/>
              <a:gd name="connsiteY2-210" fmla="*/ 0 h 3086223"/>
              <a:gd name="connsiteX3-211" fmla="*/ 2899173 w 2899173"/>
              <a:gd name="connsiteY3-212" fmla="*/ 2461344 h 3086223"/>
              <a:gd name="connsiteX4-213" fmla="*/ 1330378 w 2899173"/>
              <a:gd name="connsiteY4-214" fmla="*/ 3086223 h 3086223"/>
              <a:gd name="connsiteX5-215" fmla="*/ 631407 w 2899173"/>
              <a:gd name="connsiteY5-216" fmla="*/ 2702644 h 3086223"/>
              <a:gd name="connsiteX0-217" fmla="*/ 631407 w 2899173"/>
              <a:gd name="connsiteY0-218" fmla="*/ 2702644 h 3060823"/>
              <a:gd name="connsiteX1-219" fmla="*/ 0 w 2899173"/>
              <a:gd name="connsiteY1-220" fmla="*/ 1994023 h 3060823"/>
              <a:gd name="connsiteX2-221" fmla="*/ 1365246 w 2899173"/>
              <a:gd name="connsiteY2-222" fmla="*/ 0 h 3060823"/>
              <a:gd name="connsiteX3-223" fmla="*/ 2899173 w 2899173"/>
              <a:gd name="connsiteY3-224" fmla="*/ 2461344 h 3060823"/>
              <a:gd name="connsiteX4-225" fmla="*/ 1508178 w 2899173"/>
              <a:gd name="connsiteY4-226" fmla="*/ 3060823 h 3060823"/>
              <a:gd name="connsiteX5-227" fmla="*/ 631407 w 2899173"/>
              <a:gd name="connsiteY5-228" fmla="*/ 2702644 h 3060823"/>
              <a:gd name="connsiteX0-229" fmla="*/ 631407 w 2899173"/>
              <a:gd name="connsiteY0-230" fmla="*/ 2702644 h 3060823"/>
              <a:gd name="connsiteX1-231" fmla="*/ 0 w 2899173"/>
              <a:gd name="connsiteY1-232" fmla="*/ 1994023 h 3060823"/>
              <a:gd name="connsiteX2-233" fmla="*/ 1365246 w 2899173"/>
              <a:gd name="connsiteY2-234" fmla="*/ 0 h 3060823"/>
              <a:gd name="connsiteX3-235" fmla="*/ 2899173 w 2899173"/>
              <a:gd name="connsiteY3-236" fmla="*/ 2461344 h 3060823"/>
              <a:gd name="connsiteX4-237" fmla="*/ 1508178 w 2899173"/>
              <a:gd name="connsiteY4-238" fmla="*/ 3060823 h 3060823"/>
              <a:gd name="connsiteX5-239" fmla="*/ 631407 w 2899173"/>
              <a:gd name="connsiteY5-240" fmla="*/ 2702644 h 3060823"/>
              <a:gd name="connsiteX0-241" fmla="*/ 631407 w 2899173"/>
              <a:gd name="connsiteY0-242" fmla="*/ 2702644 h 3060823"/>
              <a:gd name="connsiteX1-243" fmla="*/ 0 w 2899173"/>
              <a:gd name="connsiteY1-244" fmla="*/ 1994023 h 3060823"/>
              <a:gd name="connsiteX2-245" fmla="*/ 1365246 w 2899173"/>
              <a:gd name="connsiteY2-246" fmla="*/ 0 h 3060823"/>
              <a:gd name="connsiteX3-247" fmla="*/ 2899173 w 2899173"/>
              <a:gd name="connsiteY3-248" fmla="*/ 2461344 h 3060823"/>
              <a:gd name="connsiteX4-249" fmla="*/ 1508178 w 2899173"/>
              <a:gd name="connsiteY4-250" fmla="*/ 3060823 h 3060823"/>
              <a:gd name="connsiteX5-251" fmla="*/ 631407 w 2899173"/>
              <a:gd name="connsiteY5-252" fmla="*/ 2702644 h 3060823"/>
              <a:gd name="connsiteX0-253" fmla="*/ 663159 w 2930925"/>
              <a:gd name="connsiteY0-254" fmla="*/ 2702644 h 3060823"/>
              <a:gd name="connsiteX1-255" fmla="*/ 0 w 2930925"/>
              <a:gd name="connsiteY1-256" fmla="*/ 2032204 h 3060823"/>
              <a:gd name="connsiteX2-257" fmla="*/ 1396998 w 2930925"/>
              <a:gd name="connsiteY2-258" fmla="*/ 0 h 3060823"/>
              <a:gd name="connsiteX3-259" fmla="*/ 2930925 w 2930925"/>
              <a:gd name="connsiteY3-260" fmla="*/ 2461344 h 3060823"/>
              <a:gd name="connsiteX4-261" fmla="*/ 1539930 w 2930925"/>
              <a:gd name="connsiteY4-262" fmla="*/ 3060823 h 3060823"/>
              <a:gd name="connsiteX5-263" fmla="*/ 663159 w 2930925"/>
              <a:gd name="connsiteY5-264" fmla="*/ 2702644 h 3060823"/>
              <a:gd name="connsiteX0-265" fmla="*/ 663159 w 2930925"/>
              <a:gd name="connsiteY0-266" fmla="*/ 2702644 h 3060823"/>
              <a:gd name="connsiteX1-267" fmla="*/ 0 w 2930925"/>
              <a:gd name="connsiteY1-268" fmla="*/ 2032204 h 3060823"/>
              <a:gd name="connsiteX2-269" fmla="*/ 1396998 w 2930925"/>
              <a:gd name="connsiteY2-270" fmla="*/ 0 h 3060823"/>
              <a:gd name="connsiteX3-271" fmla="*/ 2930925 w 2930925"/>
              <a:gd name="connsiteY3-272" fmla="*/ 2461344 h 3060823"/>
              <a:gd name="connsiteX4-273" fmla="*/ 1539930 w 2930925"/>
              <a:gd name="connsiteY4-274" fmla="*/ 3060823 h 3060823"/>
              <a:gd name="connsiteX5-275" fmla="*/ 663159 w 2930925"/>
              <a:gd name="connsiteY5-276" fmla="*/ 2702644 h 3060823"/>
              <a:gd name="connsiteX0-277" fmla="*/ 663159 w 2930925"/>
              <a:gd name="connsiteY0-278" fmla="*/ 2702644 h 3060823"/>
              <a:gd name="connsiteX1-279" fmla="*/ 0 w 2930925"/>
              <a:gd name="connsiteY1-280" fmla="*/ 2032204 h 3060823"/>
              <a:gd name="connsiteX2-281" fmla="*/ 1396998 w 2930925"/>
              <a:gd name="connsiteY2-282" fmla="*/ 0 h 3060823"/>
              <a:gd name="connsiteX3-283" fmla="*/ 2930925 w 2930925"/>
              <a:gd name="connsiteY3-284" fmla="*/ 2461344 h 3060823"/>
              <a:gd name="connsiteX4-285" fmla="*/ 1539930 w 2930925"/>
              <a:gd name="connsiteY4-286" fmla="*/ 3060823 h 3060823"/>
              <a:gd name="connsiteX5-287" fmla="*/ 663159 w 2930925"/>
              <a:gd name="connsiteY5-288" fmla="*/ 2702644 h 3060823"/>
              <a:gd name="connsiteX0-289" fmla="*/ 663159 w 2930925"/>
              <a:gd name="connsiteY0-290" fmla="*/ 2702644 h 3060823"/>
              <a:gd name="connsiteX1-291" fmla="*/ 0 w 2930925"/>
              <a:gd name="connsiteY1-292" fmla="*/ 2032204 h 3060823"/>
              <a:gd name="connsiteX2-293" fmla="*/ 1396998 w 2930925"/>
              <a:gd name="connsiteY2-294" fmla="*/ 0 h 3060823"/>
              <a:gd name="connsiteX3-295" fmla="*/ 2930925 w 2930925"/>
              <a:gd name="connsiteY3-296" fmla="*/ 2461344 h 3060823"/>
              <a:gd name="connsiteX4-297" fmla="*/ 1539930 w 2930925"/>
              <a:gd name="connsiteY4-298" fmla="*/ 3060823 h 3060823"/>
              <a:gd name="connsiteX5-299" fmla="*/ 663159 w 2930925"/>
              <a:gd name="connsiteY5-300" fmla="*/ 2702644 h 3060823"/>
              <a:gd name="connsiteX0-301" fmla="*/ 663159 w 2930925"/>
              <a:gd name="connsiteY0-302" fmla="*/ 2702644 h 2908539"/>
              <a:gd name="connsiteX1-303" fmla="*/ 0 w 2930925"/>
              <a:gd name="connsiteY1-304" fmla="*/ 2032204 h 2908539"/>
              <a:gd name="connsiteX2-305" fmla="*/ 1396998 w 2930925"/>
              <a:gd name="connsiteY2-306" fmla="*/ 0 h 2908539"/>
              <a:gd name="connsiteX3-307" fmla="*/ 2930925 w 2930925"/>
              <a:gd name="connsiteY3-308" fmla="*/ 2461344 h 2908539"/>
              <a:gd name="connsiteX4-309" fmla="*/ 1559196 w 2930925"/>
              <a:gd name="connsiteY4-310" fmla="*/ 2908539 h 2908539"/>
              <a:gd name="connsiteX5-311" fmla="*/ 663159 w 2930925"/>
              <a:gd name="connsiteY5-312" fmla="*/ 2702644 h 2908539"/>
              <a:gd name="connsiteX0-313" fmla="*/ 663159 w 2930925"/>
              <a:gd name="connsiteY0-314" fmla="*/ 2702644 h 2959458"/>
              <a:gd name="connsiteX1-315" fmla="*/ 0 w 2930925"/>
              <a:gd name="connsiteY1-316" fmla="*/ 2032204 h 2959458"/>
              <a:gd name="connsiteX2-317" fmla="*/ 1396998 w 2930925"/>
              <a:gd name="connsiteY2-318" fmla="*/ 0 h 2959458"/>
              <a:gd name="connsiteX3-319" fmla="*/ 2930925 w 2930925"/>
              <a:gd name="connsiteY3-320" fmla="*/ 2461344 h 2959458"/>
              <a:gd name="connsiteX4-321" fmla="*/ 1559412 w 2930925"/>
              <a:gd name="connsiteY4-322" fmla="*/ 2959458 h 2959458"/>
              <a:gd name="connsiteX5-323" fmla="*/ 663159 w 2930925"/>
              <a:gd name="connsiteY5-324" fmla="*/ 2702644 h 2959458"/>
              <a:gd name="connsiteX0-325" fmla="*/ 663159 w 2930925"/>
              <a:gd name="connsiteY0-326" fmla="*/ 2702644 h 2959458"/>
              <a:gd name="connsiteX1-327" fmla="*/ 0 w 2930925"/>
              <a:gd name="connsiteY1-328" fmla="*/ 2032204 h 2959458"/>
              <a:gd name="connsiteX2-329" fmla="*/ 1396998 w 2930925"/>
              <a:gd name="connsiteY2-330" fmla="*/ 0 h 2959458"/>
              <a:gd name="connsiteX3-331" fmla="*/ 2930925 w 2930925"/>
              <a:gd name="connsiteY3-332" fmla="*/ 2461344 h 2959458"/>
              <a:gd name="connsiteX4-333" fmla="*/ 1559412 w 2930925"/>
              <a:gd name="connsiteY4-334" fmla="*/ 2959458 h 2959458"/>
              <a:gd name="connsiteX5-335" fmla="*/ 663159 w 2930925"/>
              <a:gd name="connsiteY5-336" fmla="*/ 2702644 h 2959458"/>
              <a:gd name="connsiteX0-337" fmla="*/ 663159 w 2893222"/>
              <a:gd name="connsiteY0-338" fmla="*/ 2702644 h 2959458"/>
              <a:gd name="connsiteX1-339" fmla="*/ 0 w 2893222"/>
              <a:gd name="connsiteY1-340" fmla="*/ 2032204 h 2959458"/>
              <a:gd name="connsiteX2-341" fmla="*/ 1396998 w 2893222"/>
              <a:gd name="connsiteY2-342" fmla="*/ 0 h 2959458"/>
              <a:gd name="connsiteX3-343" fmla="*/ 2893222 w 2893222"/>
              <a:gd name="connsiteY3-344" fmla="*/ 2404291 h 2959458"/>
              <a:gd name="connsiteX4-345" fmla="*/ 1559412 w 2893222"/>
              <a:gd name="connsiteY4-346" fmla="*/ 2959458 h 2959458"/>
              <a:gd name="connsiteX5-347" fmla="*/ 663159 w 2893222"/>
              <a:gd name="connsiteY5-348" fmla="*/ 2702644 h 2959458"/>
              <a:gd name="connsiteX0-349" fmla="*/ 663159 w 2893222"/>
              <a:gd name="connsiteY0-350" fmla="*/ 2702644 h 2959458"/>
              <a:gd name="connsiteX1-351" fmla="*/ 0 w 2893222"/>
              <a:gd name="connsiteY1-352" fmla="*/ 2032204 h 2959458"/>
              <a:gd name="connsiteX2-353" fmla="*/ 1396998 w 2893222"/>
              <a:gd name="connsiteY2-354" fmla="*/ 0 h 2959458"/>
              <a:gd name="connsiteX3-355" fmla="*/ 2893222 w 2893222"/>
              <a:gd name="connsiteY3-356" fmla="*/ 2404291 h 2959458"/>
              <a:gd name="connsiteX4-357" fmla="*/ 1559412 w 2893222"/>
              <a:gd name="connsiteY4-358" fmla="*/ 2959458 h 2959458"/>
              <a:gd name="connsiteX5-359" fmla="*/ 663159 w 2893222"/>
              <a:gd name="connsiteY5-360" fmla="*/ 2702644 h 2959458"/>
              <a:gd name="connsiteX0-361" fmla="*/ 663159 w 2893222"/>
              <a:gd name="connsiteY0-362" fmla="*/ 2702644 h 2959458"/>
              <a:gd name="connsiteX1-363" fmla="*/ 0 w 2893222"/>
              <a:gd name="connsiteY1-364" fmla="*/ 2032204 h 2959458"/>
              <a:gd name="connsiteX2-365" fmla="*/ 1396998 w 2893222"/>
              <a:gd name="connsiteY2-366" fmla="*/ 0 h 2959458"/>
              <a:gd name="connsiteX3-367" fmla="*/ 2893222 w 2893222"/>
              <a:gd name="connsiteY3-368" fmla="*/ 2404291 h 2959458"/>
              <a:gd name="connsiteX4-369" fmla="*/ 1559412 w 2893222"/>
              <a:gd name="connsiteY4-370" fmla="*/ 2959458 h 2959458"/>
              <a:gd name="connsiteX5-371" fmla="*/ 663159 w 2893222"/>
              <a:gd name="connsiteY5-372" fmla="*/ 2702644 h 295945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25" y="connsiteY4-26"/>
              </a:cxn>
              <a:cxn ang="0">
                <a:pos x="connsiteX5-107" y="connsiteY5-108"/>
              </a:cxn>
            </a:cxnLst>
            <a:rect l="l" t="t" r="r" b="b"/>
            <a:pathLst>
              <a:path w="2893222" h="2959458">
                <a:moveTo>
                  <a:pt x="663159" y="2702644"/>
                </a:moveTo>
                <a:cubicBezTo>
                  <a:pt x="270694" y="2413616"/>
                  <a:pt x="297292" y="2480177"/>
                  <a:pt x="0" y="2032204"/>
                </a:cubicBezTo>
                <a:lnTo>
                  <a:pt x="1396998" y="0"/>
                </a:lnTo>
                <a:lnTo>
                  <a:pt x="2893222" y="2404291"/>
                </a:lnTo>
                <a:cubicBezTo>
                  <a:pt x="2180089" y="2991587"/>
                  <a:pt x="1930209" y="2931200"/>
                  <a:pt x="1559412" y="2959458"/>
                </a:cubicBezTo>
                <a:cubicBezTo>
                  <a:pt x="1254627" y="2941783"/>
                  <a:pt x="930144" y="2872952"/>
                  <a:pt x="663159" y="2702644"/>
                </a:cubicBezTo>
                <a:close/>
              </a:path>
            </a:pathLst>
          </a:custGeom>
          <a:gradFill>
            <a:gsLst>
              <a:gs pos="40000">
                <a:schemeClr val="accent2">
                  <a:lumMod val="20000"/>
                  <a:lumOff val="80000"/>
                  <a:alpha val="26000"/>
                </a:schemeClr>
              </a:gs>
              <a:gs pos="90000">
                <a:schemeClr val="accent2">
                  <a:alpha val="6000"/>
                </a:schemeClr>
              </a:gs>
            </a:gsLst>
            <a:lin ang="5400000" scaled="0"/>
          </a:gradFill>
          <a:ln w="12700" cmpd="sng">
            <a:noFill/>
            <a:miter lim="800000"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200">
              <a:lnSpc>
                <a:spcPct val="132000"/>
              </a:lnSpc>
            </a:pPr>
            <a:endParaRPr lang="zh-CN" altLang="en-US" sz="240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cxnSp>
        <p:nvCxnSpPr>
          <p:cNvPr id="77" name="直接连接符 76">
            <a:extLst>
              <a:ext uri="{FF2B5EF4-FFF2-40B4-BE49-F238E27FC236}">
                <a16:creationId xmlns:a16="http://schemas.microsoft.com/office/drawing/2014/main" id="{E7F7FC1E-93C7-4B16-9793-BD85028CB103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7427927" y="2336873"/>
            <a:ext cx="542315" cy="255684"/>
          </a:xfrm>
          <a:prstGeom prst="line">
            <a:avLst/>
          </a:prstGeom>
          <a:noFill/>
          <a:ln w="12700" algn="ctr">
            <a:solidFill>
              <a:schemeClr val="bg1">
                <a:lumMod val="85000"/>
              </a:schemeClr>
            </a:solidFill>
            <a:round/>
            <a:headEnd type="none" w="med" len="med"/>
            <a:tailEnd type="arrow" w="med" len="med"/>
          </a:ln>
        </p:spPr>
      </p:cxnSp>
      <p:sp>
        <p:nvSpPr>
          <p:cNvPr id="79" name="矩形 78">
            <a:extLst>
              <a:ext uri="{FF2B5EF4-FFF2-40B4-BE49-F238E27FC236}">
                <a16:creationId xmlns:a16="http://schemas.microsoft.com/office/drawing/2014/main" id="{CF268363-B041-4B60-A5D5-28A88BE5BA64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9031463" y="1600309"/>
            <a:ext cx="2504993" cy="1108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kumimoji="1" lang="zh-CN" altLang="en-US" sz="1400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单击此处输入你的正文，文字是您思想的提炼，为了最终演示发布的良好效果，请尽量言简意赅的阐述观点</a:t>
            </a:r>
          </a:p>
        </p:txBody>
      </p:sp>
      <p:cxnSp>
        <p:nvCxnSpPr>
          <p:cNvPr id="74" name="直接连接符 73">
            <a:extLst>
              <a:ext uri="{FF2B5EF4-FFF2-40B4-BE49-F238E27FC236}">
                <a16:creationId xmlns:a16="http://schemas.microsoft.com/office/drawing/2014/main" id="{94799CD0-9FC5-450D-95D5-11B58FAC1FE8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7368837" y="4854337"/>
            <a:ext cx="560392" cy="298048"/>
          </a:xfrm>
          <a:prstGeom prst="line">
            <a:avLst/>
          </a:prstGeom>
          <a:noFill/>
          <a:ln w="12700" algn="ctr">
            <a:solidFill>
              <a:schemeClr val="bg1">
                <a:lumMod val="85000"/>
              </a:schemeClr>
            </a:solidFill>
            <a:round/>
            <a:headEnd type="none" w="med" len="med"/>
            <a:tailEnd type="arrow" w="med" len="med"/>
          </a:ln>
        </p:spPr>
      </p:cxnSp>
      <p:sp>
        <p:nvSpPr>
          <p:cNvPr id="76" name="矩形 75">
            <a:extLst>
              <a:ext uri="{FF2B5EF4-FFF2-40B4-BE49-F238E27FC236}">
                <a16:creationId xmlns:a16="http://schemas.microsoft.com/office/drawing/2014/main" id="{8647379D-FA5E-4BF6-AE49-FF206A5A6665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990449" y="5044792"/>
            <a:ext cx="2504993" cy="1108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kumimoji="1" lang="zh-CN" altLang="en-US" sz="1400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单击此处输入你的正文，文字是您思想的提炼，为了最终演示发布的良好效果，请尽量言简意赅的阐述观点</a:t>
            </a:r>
          </a:p>
        </p:txBody>
      </p:sp>
      <p:cxnSp>
        <p:nvCxnSpPr>
          <p:cNvPr id="71" name="直接连接符 70">
            <a:extLst>
              <a:ext uri="{FF2B5EF4-FFF2-40B4-BE49-F238E27FC236}">
                <a16:creationId xmlns:a16="http://schemas.microsoft.com/office/drawing/2014/main" id="{5A237A04-6437-4E5E-BC1A-A84DF26590D4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7731486" y="3823023"/>
            <a:ext cx="468000" cy="5620"/>
          </a:xfrm>
          <a:prstGeom prst="line">
            <a:avLst/>
          </a:prstGeom>
          <a:noFill/>
          <a:ln w="12700" algn="ctr">
            <a:solidFill>
              <a:schemeClr val="bg1">
                <a:lumMod val="85000"/>
              </a:schemeClr>
            </a:solidFill>
            <a:round/>
            <a:headEnd type="none" w="med" len="med"/>
            <a:tailEnd type="arrow" w="med" len="med"/>
          </a:ln>
        </p:spPr>
      </p:cxnSp>
      <p:sp>
        <p:nvSpPr>
          <p:cNvPr id="73" name="矩形 72">
            <a:extLst>
              <a:ext uri="{FF2B5EF4-FFF2-40B4-BE49-F238E27FC236}">
                <a16:creationId xmlns:a16="http://schemas.microsoft.com/office/drawing/2014/main" id="{35C73A4E-2903-47C7-A35A-CE997AEB3AAE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9336261" y="3227747"/>
            <a:ext cx="2504993" cy="1108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kumimoji="1" lang="zh-CN" altLang="en-US" sz="1400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单击此处输入你的正文，文字是您思想的提炼，为了最终演示发布的良好效果，请尽量言简意赅的阐述观点</a:t>
            </a:r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B32F3773-3414-C41C-A7F3-9EEB14D05EA9}"/>
              </a:ext>
            </a:extLst>
          </p:cNvPr>
          <p:cNvSpPr/>
          <p:nvPr/>
        </p:nvSpPr>
        <p:spPr>
          <a:xfrm>
            <a:off x="0" y="1"/>
            <a:ext cx="1250328" cy="1264659"/>
          </a:xfrm>
          <a:custGeom>
            <a:avLst/>
            <a:gdLst>
              <a:gd name="connsiteX0" fmla="*/ 304266 w 1250328"/>
              <a:gd name="connsiteY0" fmla="*/ 0 h 1264659"/>
              <a:gd name="connsiteX1" fmla="*/ 1250328 w 1250328"/>
              <a:gd name="connsiteY1" fmla="*/ 0 h 1264659"/>
              <a:gd name="connsiteX2" fmla="*/ 1250014 w 1250328"/>
              <a:gd name="connsiteY2" fmla="*/ 6237 h 1264659"/>
              <a:gd name="connsiteX3" fmla="*/ 130230 w 1250328"/>
              <a:gd name="connsiteY3" fmla="*/ 1244784 h 1264659"/>
              <a:gd name="connsiteX4" fmla="*/ 0 w 1250328"/>
              <a:gd name="connsiteY4" fmla="*/ 1264659 h 1264659"/>
              <a:gd name="connsiteX5" fmla="*/ 0 w 1250328"/>
              <a:gd name="connsiteY5" fmla="*/ 315410 h 1264659"/>
              <a:gd name="connsiteX6" fmla="*/ 33002 w 1250328"/>
              <a:gd name="connsiteY6" fmla="*/ 305165 h 1264659"/>
              <a:gd name="connsiteX7" fmla="*/ 289005 w 1250328"/>
              <a:gd name="connsiteY7" fmla="*/ 49162 h 1264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50328" h="1264659">
                <a:moveTo>
                  <a:pt x="304266" y="0"/>
                </a:moveTo>
                <a:lnTo>
                  <a:pt x="1250328" y="0"/>
                </a:lnTo>
                <a:lnTo>
                  <a:pt x="1250014" y="6237"/>
                </a:lnTo>
                <a:cubicBezTo>
                  <a:pt x="1187366" y="623114"/>
                  <a:pt x="727504" y="1122564"/>
                  <a:pt x="130230" y="1244784"/>
                </a:cubicBezTo>
                <a:lnTo>
                  <a:pt x="0" y="1264659"/>
                </a:lnTo>
                <a:lnTo>
                  <a:pt x="0" y="315410"/>
                </a:lnTo>
                <a:lnTo>
                  <a:pt x="33002" y="305165"/>
                </a:lnTo>
                <a:cubicBezTo>
                  <a:pt x="148108" y="256480"/>
                  <a:pt x="240320" y="164267"/>
                  <a:pt x="289005" y="49162"/>
                </a:cubicBezTo>
                <a:close/>
              </a:path>
            </a:pathLst>
          </a:cu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41" name="图片 40" descr="卡通画&#10;&#10;中度可信度描述已自动生成">
            <a:extLst>
              <a:ext uri="{FF2B5EF4-FFF2-40B4-BE49-F238E27FC236}">
                <a16:creationId xmlns:a16="http://schemas.microsoft.com/office/drawing/2014/main" id="{22F2AB82-AD25-D240-1806-D478883C29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sp>
        <p:nvSpPr>
          <p:cNvPr id="3" name="标题 2">
            <a:extLst>
              <a:ext uri="{FF2B5EF4-FFF2-40B4-BE49-F238E27FC236}">
                <a16:creationId xmlns:a16="http://schemas.microsoft.com/office/drawing/2014/main" id="{40F9CD3C-D1B8-4466-AD4A-3BD39D3A7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zh-CN" altLang="en-US" dirty="0"/>
              <a:t>工作不足之处</a:t>
            </a:r>
          </a:p>
        </p:txBody>
      </p:sp>
      <p:sp>
        <p:nvSpPr>
          <p:cNvPr id="35" name="等腰三角形 21">
            <a:extLst>
              <a:ext uri="{FF2B5EF4-FFF2-40B4-BE49-F238E27FC236}">
                <a16:creationId xmlns:a16="http://schemas.microsoft.com/office/drawing/2014/main" id="{58081D24-875C-45C8-992B-22A95CB2F5F4}"/>
              </a:ext>
            </a:extLst>
          </p:cNvPr>
          <p:cNvSpPr/>
          <p:nvPr/>
        </p:nvSpPr>
        <p:spPr bwMode="auto">
          <a:xfrm rot="5178794">
            <a:off x="2011861" y="2366884"/>
            <a:ext cx="5393871" cy="2808215"/>
          </a:xfrm>
          <a:custGeom>
            <a:avLst/>
            <a:gdLst>
              <a:gd name="connsiteX0" fmla="*/ 0 w 3169466"/>
              <a:gd name="connsiteY0" fmla="*/ 3096344 h 3096344"/>
              <a:gd name="connsiteX1" fmla="*/ 1508539 w 3169466"/>
              <a:gd name="connsiteY1" fmla="*/ 0 h 3096344"/>
              <a:gd name="connsiteX2" fmla="*/ 3169466 w 3169466"/>
              <a:gd name="connsiteY2" fmla="*/ 3096344 h 3096344"/>
              <a:gd name="connsiteX3" fmla="*/ 0 w 3169466"/>
              <a:gd name="connsiteY3" fmla="*/ 3096344 h 3096344"/>
              <a:gd name="connsiteX0-1" fmla="*/ 0 w 3017066"/>
              <a:gd name="connsiteY0-2" fmla="*/ 3083644 h 3096344"/>
              <a:gd name="connsiteX1-3" fmla="*/ 1356139 w 3017066"/>
              <a:gd name="connsiteY1-4" fmla="*/ 0 h 3096344"/>
              <a:gd name="connsiteX2-5" fmla="*/ 3017066 w 3017066"/>
              <a:gd name="connsiteY2-6" fmla="*/ 3096344 h 3096344"/>
              <a:gd name="connsiteX3-7" fmla="*/ 0 w 3017066"/>
              <a:gd name="connsiteY3-8" fmla="*/ 3083644 h 3096344"/>
              <a:gd name="connsiteX0-9" fmla="*/ 0 w 3017066"/>
              <a:gd name="connsiteY0-10" fmla="*/ 3083644 h 3096344"/>
              <a:gd name="connsiteX1-11" fmla="*/ 181393 w 3017066"/>
              <a:gd name="connsiteY1-12" fmla="*/ 2273423 h 3096344"/>
              <a:gd name="connsiteX2-13" fmla="*/ 1356139 w 3017066"/>
              <a:gd name="connsiteY2-14" fmla="*/ 0 h 3096344"/>
              <a:gd name="connsiteX3-15" fmla="*/ 3017066 w 3017066"/>
              <a:gd name="connsiteY3-16" fmla="*/ 3096344 h 3096344"/>
              <a:gd name="connsiteX4" fmla="*/ 0 w 3017066"/>
              <a:gd name="connsiteY4" fmla="*/ 3083644 h 3096344"/>
              <a:gd name="connsiteX0-17" fmla="*/ 0 w 3017066"/>
              <a:gd name="connsiteY0-18" fmla="*/ 3083644 h 3096344"/>
              <a:gd name="connsiteX1-19" fmla="*/ 181393 w 3017066"/>
              <a:gd name="connsiteY1-20" fmla="*/ 2222623 h 3096344"/>
              <a:gd name="connsiteX2-21" fmla="*/ 1356139 w 3017066"/>
              <a:gd name="connsiteY2-22" fmla="*/ 0 h 3096344"/>
              <a:gd name="connsiteX3-23" fmla="*/ 3017066 w 3017066"/>
              <a:gd name="connsiteY3-24" fmla="*/ 3096344 h 3096344"/>
              <a:gd name="connsiteX4-25" fmla="*/ 0 w 3017066"/>
              <a:gd name="connsiteY4-26" fmla="*/ 3083644 h 3096344"/>
              <a:gd name="connsiteX0-27" fmla="*/ 0 w 3017066"/>
              <a:gd name="connsiteY0-28" fmla="*/ 3083644 h 3096344"/>
              <a:gd name="connsiteX1-29" fmla="*/ 105193 w 3017066"/>
              <a:gd name="connsiteY1-30" fmla="*/ 2425823 h 3096344"/>
              <a:gd name="connsiteX2-31" fmla="*/ 1356139 w 3017066"/>
              <a:gd name="connsiteY2-32" fmla="*/ 0 h 3096344"/>
              <a:gd name="connsiteX3-33" fmla="*/ 3017066 w 3017066"/>
              <a:gd name="connsiteY3-34" fmla="*/ 3096344 h 3096344"/>
              <a:gd name="connsiteX4-35" fmla="*/ 0 w 3017066"/>
              <a:gd name="connsiteY4-36" fmla="*/ 3083644 h 3096344"/>
              <a:gd name="connsiteX0-37" fmla="*/ 0 w 3017066"/>
              <a:gd name="connsiteY0-38" fmla="*/ 2601044 h 2613744"/>
              <a:gd name="connsiteX1-39" fmla="*/ 105193 w 3017066"/>
              <a:gd name="connsiteY1-40" fmla="*/ 1943223 h 2613744"/>
              <a:gd name="connsiteX2-41" fmla="*/ 1368839 w 3017066"/>
              <a:gd name="connsiteY2-42" fmla="*/ 0 h 2613744"/>
              <a:gd name="connsiteX3-43" fmla="*/ 3017066 w 3017066"/>
              <a:gd name="connsiteY3-44" fmla="*/ 2613744 h 2613744"/>
              <a:gd name="connsiteX4-45" fmla="*/ 0 w 3017066"/>
              <a:gd name="connsiteY4-46" fmla="*/ 2601044 h 2613744"/>
              <a:gd name="connsiteX0-47" fmla="*/ 537730 w 2919796"/>
              <a:gd name="connsiteY0-48" fmla="*/ 2702644 h 2702644"/>
              <a:gd name="connsiteX1-49" fmla="*/ 7923 w 2919796"/>
              <a:gd name="connsiteY1-50" fmla="*/ 1943223 h 2702644"/>
              <a:gd name="connsiteX2-51" fmla="*/ 1271569 w 2919796"/>
              <a:gd name="connsiteY2-52" fmla="*/ 0 h 2702644"/>
              <a:gd name="connsiteX3-53" fmla="*/ 2919796 w 2919796"/>
              <a:gd name="connsiteY3-54" fmla="*/ 2613744 h 2702644"/>
              <a:gd name="connsiteX4-55" fmla="*/ 537730 w 2919796"/>
              <a:gd name="connsiteY4-56" fmla="*/ 2702644 h 2702644"/>
              <a:gd name="connsiteX0-57" fmla="*/ 552634 w 2934700"/>
              <a:gd name="connsiteY0-58" fmla="*/ 2702644 h 2702644"/>
              <a:gd name="connsiteX1-59" fmla="*/ 22827 w 2934700"/>
              <a:gd name="connsiteY1-60" fmla="*/ 1943223 h 2702644"/>
              <a:gd name="connsiteX2-61" fmla="*/ 1286473 w 2934700"/>
              <a:gd name="connsiteY2-62" fmla="*/ 0 h 2702644"/>
              <a:gd name="connsiteX3-63" fmla="*/ 2934700 w 2934700"/>
              <a:gd name="connsiteY3-64" fmla="*/ 2613744 h 2702644"/>
              <a:gd name="connsiteX4-65" fmla="*/ 552634 w 2934700"/>
              <a:gd name="connsiteY4-66" fmla="*/ 2702644 h 2702644"/>
              <a:gd name="connsiteX0-67" fmla="*/ 529807 w 2911873"/>
              <a:gd name="connsiteY0-68" fmla="*/ 2702644 h 2702644"/>
              <a:gd name="connsiteX1-69" fmla="*/ 0 w 2911873"/>
              <a:gd name="connsiteY1-70" fmla="*/ 1943223 h 2702644"/>
              <a:gd name="connsiteX2-71" fmla="*/ 1263646 w 2911873"/>
              <a:gd name="connsiteY2-72" fmla="*/ 0 h 2702644"/>
              <a:gd name="connsiteX3-73" fmla="*/ 2911873 w 2911873"/>
              <a:gd name="connsiteY3-74" fmla="*/ 2613744 h 2702644"/>
              <a:gd name="connsiteX4-75" fmla="*/ 529807 w 2911873"/>
              <a:gd name="connsiteY4-76" fmla="*/ 2702644 h 2702644"/>
              <a:gd name="connsiteX0-77" fmla="*/ 529807 w 2911873"/>
              <a:gd name="connsiteY0-78" fmla="*/ 2702644 h 2702644"/>
              <a:gd name="connsiteX1-79" fmla="*/ 0 w 2911873"/>
              <a:gd name="connsiteY1-80" fmla="*/ 1943223 h 2702644"/>
              <a:gd name="connsiteX2-81" fmla="*/ 1263646 w 2911873"/>
              <a:gd name="connsiteY2-82" fmla="*/ 0 h 2702644"/>
              <a:gd name="connsiteX3-83" fmla="*/ 2911873 w 2911873"/>
              <a:gd name="connsiteY3-84" fmla="*/ 2613744 h 2702644"/>
              <a:gd name="connsiteX4-85" fmla="*/ 529807 w 2911873"/>
              <a:gd name="connsiteY4-86" fmla="*/ 2702644 h 2702644"/>
              <a:gd name="connsiteX0-87" fmla="*/ 529807 w 2911873"/>
              <a:gd name="connsiteY0-88" fmla="*/ 2702644 h 2844923"/>
              <a:gd name="connsiteX1-89" fmla="*/ 0 w 2911873"/>
              <a:gd name="connsiteY1-90" fmla="*/ 1943223 h 2844923"/>
              <a:gd name="connsiteX2-91" fmla="*/ 1263646 w 2911873"/>
              <a:gd name="connsiteY2-92" fmla="*/ 0 h 2844923"/>
              <a:gd name="connsiteX3-93" fmla="*/ 2911873 w 2911873"/>
              <a:gd name="connsiteY3-94" fmla="*/ 2613744 h 2844923"/>
              <a:gd name="connsiteX4-95" fmla="*/ 1241478 w 2911873"/>
              <a:gd name="connsiteY4-96" fmla="*/ 2844923 h 2844923"/>
              <a:gd name="connsiteX5" fmla="*/ 529807 w 2911873"/>
              <a:gd name="connsiteY5" fmla="*/ 2702644 h 2844923"/>
              <a:gd name="connsiteX0-97" fmla="*/ 529807 w 2619773"/>
              <a:gd name="connsiteY0-98" fmla="*/ 2702644 h 2844923"/>
              <a:gd name="connsiteX1-99" fmla="*/ 0 w 2619773"/>
              <a:gd name="connsiteY1-100" fmla="*/ 1943223 h 2844923"/>
              <a:gd name="connsiteX2-101" fmla="*/ 1263646 w 2619773"/>
              <a:gd name="connsiteY2-102" fmla="*/ 0 h 2844923"/>
              <a:gd name="connsiteX3-103" fmla="*/ 2619773 w 2619773"/>
              <a:gd name="connsiteY3-104" fmla="*/ 2143844 h 2844923"/>
              <a:gd name="connsiteX4-105" fmla="*/ 1241478 w 2619773"/>
              <a:gd name="connsiteY4-106" fmla="*/ 2844923 h 2844923"/>
              <a:gd name="connsiteX5-107" fmla="*/ 529807 w 2619773"/>
              <a:gd name="connsiteY5-108" fmla="*/ 2702644 h 2844923"/>
              <a:gd name="connsiteX0-109" fmla="*/ 529807 w 2619773"/>
              <a:gd name="connsiteY0-110" fmla="*/ 2702644 h 2959223"/>
              <a:gd name="connsiteX1-111" fmla="*/ 0 w 2619773"/>
              <a:gd name="connsiteY1-112" fmla="*/ 1943223 h 2959223"/>
              <a:gd name="connsiteX2-113" fmla="*/ 1263646 w 2619773"/>
              <a:gd name="connsiteY2-114" fmla="*/ 0 h 2959223"/>
              <a:gd name="connsiteX3-115" fmla="*/ 2619773 w 2619773"/>
              <a:gd name="connsiteY3-116" fmla="*/ 2143844 h 2959223"/>
              <a:gd name="connsiteX4-117" fmla="*/ 1216078 w 2619773"/>
              <a:gd name="connsiteY4-118" fmla="*/ 2959223 h 2959223"/>
              <a:gd name="connsiteX5-119" fmla="*/ 529807 w 2619773"/>
              <a:gd name="connsiteY5-120" fmla="*/ 2702644 h 2959223"/>
              <a:gd name="connsiteX0-121" fmla="*/ 529807 w 2619773"/>
              <a:gd name="connsiteY0-122" fmla="*/ 2702644 h 2959223"/>
              <a:gd name="connsiteX1-123" fmla="*/ 0 w 2619773"/>
              <a:gd name="connsiteY1-124" fmla="*/ 1943223 h 2959223"/>
              <a:gd name="connsiteX2-125" fmla="*/ 1263646 w 2619773"/>
              <a:gd name="connsiteY2-126" fmla="*/ 0 h 2959223"/>
              <a:gd name="connsiteX3-127" fmla="*/ 2619773 w 2619773"/>
              <a:gd name="connsiteY3-128" fmla="*/ 2143844 h 2959223"/>
              <a:gd name="connsiteX4-129" fmla="*/ 1216078 w 2619773"/>
              <a:gd name="connsiteY4-130" fmla="*/ 2959223 h 2959223"/>
              <a:gd name="connsiteX5-131" fmla="*/ 529807 w 2619773"/>
              <a:gd name="connsiteY5-132" fmla="*/ 2702644 h 2959223"/>
              <a:gd name="connsiteX0-133" fmla="*/ 529807 w 2619773"/>
              <a:gd name="connsiteY0-134" fmla="*/ 2702644 h 2959223"/>
              <a:gd name="connsiteX1-135" fmla="*/ 0 w 2619773"/>
              <a:gd name="connsiteY1-136" fmla="*/ 1943223 h 2959223"/>
              <a:gd name="connsiteX2-137" fmla="*/ 1263646 w 2619773"/>
              <a:gd name="connsiteY2-138" fmla="*/ 0 h 2959223"/>
              <a:gd name="connsiteX3-139" fmla="*/ 2619773 w 2619773"/>
              <a:gd name="connsiteY3-140" fmla="*/ 2143844 h 2959223"/>
              <a:gd name="connsiteX4-141" fmla="*/ 1216078 w 2619773"/>
              <a:gd name="connsiteY4-142" fmla="*/ 2959223 h 2959223"/>
              <a:gd name="connsiteX5-143" fmla="*/ 529807 w 2619773"/>
              <a:gd name="connsiteY5-144" fmla="*/ 2702644 h 2959223"/>
              <a:gd name="connsiteX0-145" fmla="*/ 529807 w 2708673"/>
              <a:gd name="connsiteY0-146" fmla="*/ 2702644 h 2959223"/>
              <a:gd name="connsiteX1-147" fmla="*/ 0 w 2708673"/>
              <a:gd name="connsiteY1-148" fmla="*/ 1943223 h 2959223"/>
              <a:gd name="connsiteX2-149" fmla="*/ 1263646 w 2708673"/>
              <a:gd name="connsiteY2-150" fmla="*/ 0 h 2959223"/>
              <a:gd name="connsiteX3-151" fmla="*/ 2708673 w 2708673"/>
              <a:gd name="connsiteY3-152" fmla="*/ 2258144 h 2959223"/>
              <a:gd name="connsiteX4-153" fmla="*/ 1216078 w 2708673"/>
              <a:gd name="connsiteY4-154" fmla="*/ 2959223 h 2959223"/>
              <a:gd name="connsiteX5-155" fmla="*/ 529807 w 2708673"/>
              <a:gd name="connsiteY5-156" fmla="*/ 2702644 h 2959223"/>
              <a:gd name="connsiteX0-157" fmla="*/ 529807 w 2708673"/>
              <a:gd name="connsiteY0-158" fmla="*/ 2702644 h 3035423"/>
              <a:gd name="connsiteX1-159" fmla="*/ 0 w 2708673"/>
              <a:gd name="connsiteY1-160" fmla="*/ 1943223 h 3035423"/>
              <a:gd name="connsiteX2-161" fmla="*/ 1263646 w 2708673"/>
              <a:gd name="connsiteY2-162" fmla="*/ 0 h 3035423"/>
              <a:gd name="connsiteX3-163" fmla="*/ 2708673 w 2708673"/>
              <a:gd name="connsiteY3-164" fmla="*/ 2258144 h 3035423"/>
              <a:gd name="connsiteX4-165" fmla="*/ 1216078 w 2708673"/>
              <a:gd name="connsiteY4-166" fmla="*/ 3035423 h 3035423"/>
              <a:gd name="connsiteX5-167" fmla="*/ 529807 w 2708673"/>
              <a:gd name="connsiteY5-168" fmla="*/ 2702644 h 3035423"/>
              <a:gd name="connsiteX0-169" fmla="*/ 631407 w 2810273"/>
              <a:gd name="connsiteY0-170" fmla="*/ 2702644 h 3035423"/>
              <a:gd name="connsiteX1-171" fmla="*/ 0 w 2810273"/>
              <a:gd name="connsiteY1-172" fmla="*/ 1994023 h 3035423"/>
              <a:gd name="connsiteX2-173" fmla="*/ 1365246 w 2810273"/>
              <a:gd name="connsiteY2-174" fmla="*/ 0 h 3035423"/>
              <a:gd name="connsiteX3-175" fmla="*/ 2810273 w 2810273"/>
              <a:gd name="connsiteY3-176" fmla="*/ 2258144 h 3035423"/>
              <a:gd name="connsiteX4-177" fmla="*/ 1317678 w 2810273"/>
              <a:gd name="connsiteY4-178" fmla="*/ 3035423 h 3035423"/>
              <a:gd name="connsiteX5-179" fmla="*/ 631407 w 2810273"/>
              <a:gd name="connsiteY5-180" fmla="*/ 2702644 h 3035423"/>
              <a:gd name="connsiteX0-181" fmla="*/ 631407 w 2899173"/>
              <a:gd name="connsiteY0-182" fmla="*/ 2702644 h 3035423"/>
              <a:gd name="connsiteX1-183" fmla="*/ 0 w 2899173"/>
              <a:gd name="connsiteY1-184" fmla="*/ 1994023 h 3035423"/>
              <a:gd name="connsiteX2-185" fmla="*/ 1365246 w 2899173"/>
              <a:gd name="connsiteY2-186" fmla="*/ 0 h 3035423"/>
              <a:gd name="connsiteX3-187" fmla="*/ 2899173 w 2899173"/>
              <a:gd name="connsiteY3-188" fmla="*/ 2461344 h 3035423"/>
              <a:gd name="connsiteX4-189" fmla="*/ 1317678 w 2899173"/>
              <a:gd name="connsiteY4-190" fmla="*/ 3035423 h 3035423"/>
              <a:gd name="connsiteX5-191" fmla="*/ 631407 w 2899173"/>
              <a:gd name="connsiteY5-192" fmla="*/ 2702644 h 3035423"/>
              <a:gd name="connsiteX0-193" fmla="*/ 631407 w 2899173"/>
              <a:gd name="connsiteY0-194" fmla="*/ 2702644 h 3035423"/>
              <a:gd name="connsiteX1-195" fmla="*/ 0 w 2899173"/>
              <a:gd name="connsiteY1-196" fmla="*/ 1994023 h 3035423"/>
              <a:gd name="connsiteX2-197" fmla="*/ 1365246 w 2899173"/>
              <a:gd name="connsiteY2-198" fmla="*/ 0 h 3035423"/>
              <a:gd name="connsiteX3-199" fmla="*/ 2899173 w 2899173"/>
              <a:gd name="connsiteY3-200" fmla="*/ 2461344 h 3035423"/>
              <a:gd name="connsiteX4-201" fmla="*/ 1317678 w 2899173"/>
              <a:gd name="connsiteY4-202" fmla="*/ 3035423 h 3035423"/>
              <a:gd name="connsiteX5-203" fmla="*/ 631407 w 2899173"/>
              <a:gd name="connsiteY5-204" fmla="*/ 2702644 h 3035423"/>
              <a:gd name="connsiteX0-205" fmla="*/ 631407 w 2899173"/>
              <a:gd name="connsiteY0-206" fmla="*/ 2702644 h 3086223"/>
              <a:gd name="connsiteX1-207" fmla="*/ 0 w 2899173"/>
              <a:gd name="connsiteY1-208" fmla="*/ 1994023 h 3086223"/>
              <a:gd name="connsiteX2-209" fmla="*/ 1365246 w 2899173"/>
              <a:gd name="connsiteY2-210" fmla="*/ 0 h 3086223"/>
              <a:gd name="connsiteX3-211" fmla="*/ 2899173 w 2899173"/>
              <a:gd name="connsiteY3-212" fmla="*/ 2461344 h 3086223"/>
              <a:gd name="connsiteX4-213" fmla="*/ 1330378 w 2899173"/>
              <a:gd name="connsiteY4-214" fmla="*/ 3086223 h 3086223"/>
              <a:gd name="connsiteX5-215" fmla="*/ 631407 w 2899173"/>
              <a:gd name="connsiteY5-216" fmla="*/ 2702644 h 3086223"/>
              <a:gd name="connsiteX0-217" fmla="*/ 631407 w 2899173"/>
              <a:gd name="connsiteY0-218" fmla="*/ 2702644 h 3060823"/>
              <a:gd name="connsiteX1-219" fmla="*/ 0 w 2899173"/>
              <a:gd name="connsiteY1-220" fmla="*/ 1994023 h 3060823"/>
              <a:gd name="connsiteX2-221" fmla="*/ 1365246 w 2899173"/>
              <a:gd name="connsiteY2-222" fmla="*/ 0 h 3060823"/>
              <a:gd name="connsiteX3-223" fmla="*/ 2899173 w 2899173"/>
              <a:gd name="connsiteY3-224" fmla="*/ 2461344 h 3060823"/>
              <a:gd name="connsiteX4-225" fmla="*/ 1508178 w 2899173"/>
              <a:gd name="connsiteY4-226" fmla="*/ 3060823 h 3060823"/>
              <a:gd name="connsiteX5-227" fmla="*/ 631407 w 2899173"/>
              <a:gd name="connsiteY5-228" fmla="*/ 2702644 h 3060823"/>
              <a:gd name="connsiteX0-229" fmla="*/ 631407 w 2899173"/>
              <a:gd name="connsiteY0-230" fmla="*/ 2702644 h 3060823"/>
              <a:gd name="connsiteX1-231" fmla="*/ 0 w 2899173"/>
              <a:gd name="connsiteY1-232" fmla="*/ 1994023 h 3060823"/>
              <a:gd name="connsiteX2-233" fmla="*/ 1365246 w 2899173"/>
              <a:gd name="connsiteY2-234" fmla="*/ 0 h 3060823"/>
              <a:gd name="connsiteX3-235" fmla="*/ 2899173 w 2899173"/>
              <a:gd name="connsiteY3-236" fmla="*/ 2461344 h 3060823"/>
              <a:gd name="connsiteX4-237" fmla="*/ 1508178 w 2899173"/>
              <a:gd name="connsiteY4-238" fmla="*/ 3060823 h 3060823"/>
              <a:gd name="connsiteX5-239" fmla="*/ 631407 w 2899173"/>
              <a:gd name="connsiteY5-240" fmla="*/ 2702644 h 3060823"/>
              <a:gd name="connsiteX0-241" fmla="*/ 631407 w 2899173"/>
              <a:gd name="connsiteY0-242" fmla="*/ 2702644 h 3060823"/>
              <a:gd name="connsiteX1-243" fmla="*/ 0 w 2899173"/>
              <a:gd name="connsiteY1-244" fmla="*/ 1994023 h 3060823"/>
              <a:gd name="connsiteX2-245" fmla="*/ 1365246 w 2899173"/>
              <a:gd name="connsiteY2-246" fmla="*/ 0 h 3060823"/>
              <a:gd name="connsiteX3-247" fmla="*/ 2899173 w 2899173"/>
              <a:gd name="connsiteY3-248" fmla="*/ 2461344 h 3060823"/>
              <a:gd name="connsiteX4-249" fmla="*/ 1508178 w 2899173"/>
              <a:gd name="connsiteY4-250" fmla="*/ 3060823 h 3060823"/>
              <a:gd name="connsiteX5-251" fmla="*/ 631407 w 2899173"/>
              <a:gd name="connsiteY5-252" fmla="*/ 2702644 h 3060823"/>
              <a:gd name="connsiteX0-253" fmla="*/ 663159 w 2930925"/>
              <a:gd name="connsiteY0-254" fmla="*/ 2702644 h 3060823"/>
              <a:gd name="connsiteX1-255" fmla="*/ 0 w 2930925"/>
              <a:gd name="connsiteY1-256" fmla="*/ 2032204 h 3060823"/>
              <a:gd name="connsiteX2-257" fmla="*/ 1396998 w 2930925"/>
              <a:gd name="connsiteY2-258" fmla="*/ 0 h 3060823"/>
              <a:gd name="connsiteX3-259" fmla="*/ 2930925 w 2930925"/>
              <a:gd name="connsiteY3-260" fmla="*/ 2461344 h 3060823"/>
              <a:gd name="connsiteX4-261" fmla="*/ 1539930 w 2930925"/>
              <a:gd name="connsiteY4-262" fmla="*/ 3060823 h 3060823"/>
              <a:gd name="connsiteX5-263" fmla="*/ 663159 w 2930925"/>
              <a:gd name="connsiteY5-264" fmla="*/ 2702644 h 3060823"/>
              <a:gd name="connsiteX0-265" fmla="*/ 663159 w 2930925"/>
              <a:gd name="connsiteY0-266" fmla="*/ 2702644 h 3060823"/>
              <a:gd name="connsiteX1-267" fmla="*/ 0 w 2930925"/>
              <a:gd name="connsiteY1-268" fmla="*/ 2032204 h 3060823"/>
              <a:gd name="connsiteX2-269" fmla="*/ 1396998 w 2930925"/>
              <a:gd name="connsiteY2-270" fmla="*/ 0 h 3060823"/>
              <a:gd name="connsiteX3-271" fmla="*/ 2930925 w 2930925"/>
              <a:gd name="connsiteY3-272" fmla="*/ 2461344 h 3060823"/>
              <a:gd name="connsiteX4-273" fmla="*/ 1539930 w 2930925"/>
              <a:gd name="connsiteY4-274" fmla="*/ 3060823 h 3060823"/>
              <a:gd name="connsiteX5-275" fmla="*/ 663159 w 2930925"/>
              <a:gd name="connsiteY5-276" fmla="*/ 2702644 h 3060823"/>
              <a:gd name="connsiteX0-277" fmla="*/ 663159 w 2930925"/>
              <a:gd name="connsiteY0-278" fmla="*/ 2702644 h 3060823"/>
              <a:gd name="connsiteX1-279" fmla="*/ 0 w 2930925"/>
              <a:gd name="connsiteY1-280" fmla="*/ 2032204 h 3060823"/>
              <a:gd name="connsiteX2-281" fmla="*/ 1396998 w 2930925"/>
              <a:gd name="connsiteY2-282" fmla="*/ 0 h 3060823"/>
              <a:gd name="connsiteX3-283" fmla="*/ 2930925 w 2930925"/>
              <a:gd name="connsiteY3-284" fmla="*/ 2461344 h 3060823"/>
              <a:gd name="connsiteX4-285" fmla="*/ 1539930 w 2930925"/>
              <a:gd name="connsiteY4-286" fmla="*/ 3060823 h 3060823"/>
              <a:gd name="connsiteX5-287" fmla="*/ 663159 w 2930925"/>
              <a:gd name="connsiteY5-288" fmla="*/ 2702644 h 3060823"/>
              <a:gd name="connsiteX0-289" fmla="*/ 663159 w 2930925"/>
              <a:gd name="connsiteY0-290" fmla="*/ 2702644 h 3060823"/>
              <a:gd name="connsiteX1-291" fmla="*/ 0 w 2930925"/>
              <a:gd name="connsiteY1-292" fmla="*/ 2032204 h 3060823"/>
              <a:gd name="connsiteX2-293" fmla="*/ 1396998 w 2930925"/>
              <a:gd name="connsiteY2-294" fmla="*/ 0 h 3060823"/>
              <a:gd name="connsiteX3-295" fmla="*/ 2930925 w 2930925"/>
              <a:gd name="connsiteY3-296" fmla="*/ 2461344 h 3060823"/>
              <a:gd name="connsiteX4-297" fmla="*/ 1539930 w 2930925"/>
              <a:gd name="connsiteY4-298" fmla="*/ 3060823 h 3060823"/>
              <a:gd name="connsiteX5-299" fmla="*/ 663159 w 2930925"/>
              <a:gd name="connsiteY5-300" fmla="*/ 2702644 h 3060823"/>
              <a:gd name="connsiteX0-301" fmla="*/ 663159 w 2930925"/>
              <a:gd name="connsiteY0-302" fmla="*/ 2702644 h 2908539"/>
              <a:gd name="connsiteX1-303" fmla="*/ 0 w 2930925"/>
              <a:gd name="connsiteY1-304" fmla="*/ 2032204 h 2908539"/>
              <a:gd name="connsiteX2-305" fmla="*/ 1396998 w 2930925"/>
              <a:gd name="connsiteY2-306" fmla="*/ 0 h 2908539"/>
              <a:gd name="connsiteX3-307" fmla="*/ 2930925 w 2930925"/>
              <a:gd name="connsiteY3-308" fmla="*/ 2461344 h 2908539"/>
              <a:gd name="connsiteX4-309" fmla="*/ 1559196 w 2930925"/>
              <a:gd name="connsiteY4-310" fmla="*/ 2908539 h 2908539"/>
              <a:gd name="connsiteX5-311" fmla="*/ 663159 w 2930925"/>
              <a:gd name="connsiteY5-312" fmla="*/ 2702644 h 2908539"/>
              <a:gd name="connsiteX0-313" fmla="*/ 663159 w 2930925"/>
              <a:gd name="connsiteY0-314" fmla="*/ 2702644 h 2959458"/>
              <a:gd name="connsiteX1-315" fmla="*/ 0 w 2930925"/>
              <a:gd name="connsiteY1-316" fmla="*/ 2032204 h 2959458"/>
              <a:gd name="connsiteX2-317" fmla="*/ 1396998 w 2930925"/>
              <a:gd name="connsiteY2-318" fmla="*/ 0 h 2959458"/>
              <a:gd name="connsiteX3-319" fmla="*/ 2930925 w 2930925"/>
              <a:gd name="connsiteY3-320" fmla="*/ 2461344 h 2959458"/>
              <a:gd name="connsiteX4-321" fmla="*/ 1559412 w 2930925"/>
              <a:gd name="connsiteY4-322" fmla="*/ 2959458 h 2959458"/>
              <a:gd name="connsiteX5-323" fmla="*/ 663159 w 2930925"/>
              <a:gd name="connsiteY5-324" fmla="*/ 2702644 h 2959458"/>
              <a:gd name="connsiteX0-325" fmla="*/ 663159 w 2930925"/>
              <a:gd name="connsiteY0-326" fmla="*/ 2702644 h 2959458"/>
              <a:gd name="connsiteX1-327" fmla="*/ 0 w 2930925"/>
              <a:gd name="connsiteY1-328" fmla="*/ 2032204 h 2959458"/>
              <a:gd name="connsiteX2-329" fmla="*/ 1396998 w 2930925"/>
              <a:gd name="connsiteY2-330" fmla="*/ 0 h 2959458"/>
              <a:gd name="connsiteX3-331" fmla="*/ 2930925 w 2930925"/>
              <a:gd name="connsiteY3-332" fmla="*/ 2461344 h 2959458"/>
              <a:gd name="connsiteX4-333" fmla="*/ 1559412 w 2930925"/>
              <a:gd name="connsiteY4-334" fmla="*/ 2959458 h 2959458"/>
              <a:gd name="connsiteX5-335" fmla="*/ 663159 w 2930925"/>
              <a:gd name="connsiteY5-336" fmla="*/ 2702644 h 2959458"/>
              <a:gd name="connsiteX0-337" fmla="*/ 663159 w 2893222"/>
              <a:gd name="connsiteY0-338" fmla="*/ 2702644 h 2959458"/>
              <a:gd name="connsiteX1-339" fmla="*/ 0 w 2893222"/>
              <a:gd name="connsiteY1-340" fmla="*/ 2032204 h 2959458"/>
              <a:gd name="connsiteX2-341" fmla="*/ 1396998 w 2893222"/>
              <a:gd name="connsiteY2-342" fmla="*/ 0 h 2959458"/>
              <a:gd name="connsiteX3-343" fmla="*/ 2893222 w 2893222"/>
              <a:gd name="connsiteY3-344" fmla="*/ 2404291 h 2959458"/>
              <a:gd name="connsiteX4-345" fmla="*/ 1559412 w 2893222"/>
              <a:gd name="connsiteY4-346" fmla="*/ 2959458 h 2959458"/>
              <a:gd name="connsiteX5-347" fmla="*/ 663159 w 2893222"/>
              <a:gd name="connsiteY5-348" fmla="*/ 2702644 h 2959458"/>
              <a:gd name="connsiteX0-349" fmla="*/ 663159 w 2893222"/>
              <a:gd name="connsiteY0-350" fmla="*/ 2702644 h 2959458"/>
              <a:gd name="connsiteX1-351" fmla="*/ 0 w 2893222"/>
              <a:gd name="connsiteY1-352" fmla="*/ 2032204 h 2959458"/>
              <a:gd name="connsiteX2-353" fmla="*/ 1396998 w 2893222"/>
              <a:gd name="connsiteY2-354" fmla="*/ 0 h 2959458"/>
              <a:gd name="connsiteX3-355" fmla="*/ 2893222 w 2893222"/>
              <a:gd name="connsiteY3-356" fmla="*/ 2404291 h 2959458"/>
              <a:gd name="connsiteX4-357" fmla="*/ 1559412 w 2893222"/>
              <a:gd name="connsiteY4-358" fmla="*/ 2959458 h 2959458"/>
              <a:gd name="connsiteX5-359" fmla="*/ 663159 w 2893222"/>
              <a:gd name="connsiteY5-360" fmla="*/ 2702644 h 2959458"/>
              <a:gd name="connsiteX0-361" fmla="*/ 663159 w 2893222"/>
              <a:gd name="connsiteY0-362" fmla="*/ 2702644 h 2959458"/>
              <a:gd name="connsiteX1-363" fmla="*/ 0 w 2893222"/>
              <a:gd name="connsiteY1-364" fmla="*/ 2032204 h 2959458"/>
              <a:gd name="connsiteX2-365" fmla="*/ 1396998 w 2893222"/>
              <a:gd name="connsiteY2-366" fmla="*/ 0 h 2959458"/>
              <a:gd name="connsiteX3-367" fmla="*/ 2893222 w 2893222"/>
              <a:gd name="connsiteY3-368" fmla="*/ 2404291 h 2959458"/>
              <a:gd name="connsiteX4-369" fmla="*/ 1559412 w 2893222"/>
              <a:gd name="connsiteY4-370" fmla="*/ 2959458 h 2959458"/>
              <a:gd name="connsiteX5-371" fmla="*/ 663159 w 2893222"/>
              <a:gd name="connsiteY5-372" fmla="*/ 2702644 h 295945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25" y="connsiteY4-26"/>
              </a:cxn>
              <a:cxn ang="0">
                <a:pos x="connsiteX5-107" y="connsiteY5-108"/>
              </a:cxn>
            </a:cxnLst>
            <a:rect l="l" t="t" r="r" b="b"/>
            <a:pathLst>
              <a:path w="2893222" h="2959458">
                <a:moveTo>
                  <a:pt x="663159" y="2702644"/>
                </a:moveTo>
                <a:cubicBezTo>
                  <a:pt x="270694" y="2413616"/>
                  <a:pt x="297292" y="2480177"/>
                  <a:pt x="0" y="2032204"/>
                </a:cubicBezTo>
                <a:lnTo>
                  <a:pt x="1396998" y="0"/>
                </a:lnTo>
                <a:lnTo>
                  <a:pt x="2893222" y="2404291"/>
                </a:lnTo>
                <a:cubicBezTo>
                  <a:pt x="2180089" y="2991587"/>
                  <a:pt x="1930209" y="2931200"/>
                  <a:pt x="1559412" y="2959458"/>
                </a:cubicBezTo>
                <a:cubicBezTo>
                  <a:pt x="1254627" y="2941783"/>
                  <a:pt x="930144" y="2872952"/>
                  <a:pt x="663159" y="2702644"/>
                </a:cubicBezTo>
                <a:close/>
              </a:path>
            </a:pathLst>
          </a:custGeom>
          <a:gradFill>
            <a:gsLst>
              <a:gs pos="40000">
                <a:schemeClr val="accent2">
                  <a:lumMod val="20000"/>
                  <a:lumOff val="80000"/>
                  <a:alpha val="26000"/>
                </a:schemeClr>
              </a:gs>
              <a:gs pos="90000">
                <a:schemeClr val="accent2">
                  <a:alpha val="6000"/>
                </a:schemeClr>
              </a:gs>
            </a:gsLst>
            <a:lin ang="5400000" scaled="0"/>
          </a:gradFill>
          <a:ln w="12700" cmpd="sng">
            <a:noFill/>
            <a:miter lim="800000"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200">
              <a:lnSpc>
                <a:spcPct val="132000"/>
              </a:lnSpc>
            </a:pPr>
            <a:endParaRPr lang="zh-CN" altLang="en-US" sz="240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cxnSp>
        <p:nvCxnSpPr>
          <p:cNvPr id="38" name="直接连接符 37">
            <a:extLst>
              <a:ext uri="{FF2B5EF4-FFF2-40B4-BE49-F238E27FC236}">
                <a16:creationId xmlns:a16="http://schemas.microsoft.com/office/drawing/2014/main" id="{30EDF2A4-092E-45E2-B689-BB307341682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285184" y="2336873"/>
            <a:ext cx="542315" cy="255684"/>
          </a:xfrm>
          <a:prstGeom prst="line">
            <a:avLst/>
          </a:prstGeom>
          <a:noFill/>
          <a:ln w="12700" algn="ctr">
            <a:solidFill>
              <a:schemeClr val="bg1">
                <a:lumMod val="85000"/>
              </a:schemeClr>
            </a:solidFill>
            <a:round/>
            <a:headEnd type="none" w="med" len="med"/>
            <a:tailEnd type="arrow" w="med" len="med"/>
          </a:ln>
        </p:spPr>
      </p:cxnSp>
      <p:sp>
        <p:nvSpPr>
          <p:cNvPr id="30" name="矩形 29">
            <a:extLst>
              <a:ext uri="{FF2B5EF4-FFF2-40B4-BE49-F238E27FC236}">
                <a16:creationId xmlns:a16="http://schemas.microsoft.com/office/drawing/2014/main" id="{61B2AE39-5967-4C51-9C32-920D6A50BF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970" y="1600309"/>
            <a:ext cx="2504993" cy="1108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r">
              <a:lnSpc>
                <a:spcPct val="120000"/>
              </a:lnSpc>
              <a:spcBef>
                <a:spcPct val="0"/>
              </a:spcBef>
              <a:buNone/>
            </a:pPr>
            <a:r>
              <a:rPr kumimoji="1" lang="zh-CN" altLang="en-US" sz="1400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单击此处输入你的正文，文字是您思想的提炼，为了最终演示发布的良好效果，请尽量言简意赅的阐述观点</a:t>
            </a:r>
          </a:p>
        </p:txBody>
      </p:sp>
      <p:cxnSp>
        <p:nvCxnSpPr>
          <p:cNvPr id="39" name="直接连接符 38">
            <a:extLst>
              <a:ext uri="{FF2B5EF4-FFF2-40B4-BE49-F238E27FC236}">
                <a16:creationId xmlns:a16="http://schemas.microsoft.com/office/drawing/2014/main" id="{5A604162-1EF6-49C5-A24A-A9F093D8DACC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326197" y="4854337"/>
            <a:ext cx="560392" cy="298048"/>
          </a:xfrm>
          <a:prstGeom prst="line">
            <a:avLst/>
          </a:prstGeom>
          <a:noFill/>
          <a:ln w="12700" algn="ctr">
            <a:solidFill>
              <a:schemeClr val="bg1">
                <a:lumMod val="85000"/>
              </a:schemeClr>
            </a:solidFill>
            <a:round/>
            <a:headEnd type="none" w="med" len="med"/>
            <a:tailEnd type="arrow" w="med" len="med"/>
          </a:ln>
        </p:spPr>
      </p:cxnSp>
      <p:sp>
        <p:nvSpPr>
          <p:cNvPr id="32" name="矩形 31">
            <a:extLst>
              <a:ext uri="{FF2B5EF4-FFF2-40B4-BE49-F238E27FC236}">
                <a16:creationId xmlns:a16="http://schemas.microsoft.com/office/drawing/2014/main" id="{BB764F40-FE03-4C38-9B0A-285D871645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984" y="5044792"/>
            <a:ext cx="2504993" cy="1108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r">
              <a:lnSpc>
                <a:spcPct val="120000"/>
              </a:lnSpc>
              <a:spcBef>
                <a:spcPct val="0"/>
              </a:spcBef>
              <a:buNone/>
            </a:pPr>
            <a:r>
              <a:rPr kumimoji="1" lang="zh-CN" altLang="en-US" sz="1400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单击此处输入你的正文，文字是您思想的提炼，为了最终演示发布的良好效果，请尽量言简意赅的阐述观点</a:t>
            </a:r>
          </a:p>
        </p:txBody>
      </p:sp>
      <p:cxnSp>
        <p:nvCxnSpPr>
          <p:cNvPr id="60" name="直接连接符 59">
            <a:extLst>
              <a:ext uri="{FF2B5EF4-FFF2-40B4-BE49-F238E27FC236}">
                <a16:creationId xmlns:a16="http://schemas.microsoft.com/office/drawing/2014/main" id="{D4E190D5-B1C3-4F2E-A5C2-C0B6AEE93D1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954340" y="3823027"/>
            <a:ext cx="468000" cy="5620"/>
          </a:xfrm>
          <a:prstGeom prst="line">
            <a:avLst/>
          </a:prstGeom>
          <a:noFill/>
          <a:ln w="12700" algn="ctr">
            <a:solidFill>
              <a:schemeClr val="bg1">
                <a:lumMod val="85000"/>
              </a:schemeClr>
            </a:solidFill>
            <a:round/>
            <a:headEnd type="none" w="med" len="med"/>
            <a:tailEnd type="arrow" w="med" len="med"/>
          </a:ln>
        </p:spPr>
      </p:cxnSp>
      <p:sp>
        <p:nvSpPr>
          <p:cNvPr id="62" name="矩形 61">
            <a:extLst>
              <a:ext uri="{FF2B5EF4-FFF2-40B4-BE49-F238E27FC236}">
                <a16:creationId xmlns:a16="http://schemas.microsoft.com/office/drawing/2014/main" id="{0AC44F90-140C-4C54-BE40-9E9CCAB4A6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572" y="3227747"/>
            <a:ext cx="2504993" cy="1108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r">
              <a:lnSpc>
                <a:spcPct val="120000"/>
              </a:lnSpc>
              <a:spcBef>
                <a:spcPct val="0"/>
              </a:spcBef>
              <a:buNone/>
            </a:pPr>
            <a:r>
              <a:rPr kumimoji="1" lang="zh-CN" altLang="en-US" sz="1400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单击此处输入你的正文，文字是您思想的提炼，为了最终演示发布的良好效果，请尽量言简意赅的阐述观点</a:t>
            </a:r>
          </a:p>
        </p:txBody>
      </p:sp>
      <p:sp>
        <p:nvSpPr>
          <p:cNvPr id="43" name="Oval 19">
            <a:extLst>
              <a:ext uri="{FF2B5EF4-FFF2-40B4-BE49-F238E27FC236}">
                <a16:creationId xmlns:a16="http://schemas.microsoft.com/office/drawing/2014/main" id="{3A0C5B28-89D7-4570-9562-463A5A8AEE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2606" y="2508429"/>
            <a:ext cx="2484214" cy="2494932"/>
          </a:xfrm>
          <a:prstGeom prst="ellipse">
            <a:avLst/>
          </a:prstGeom>
          <a:solidFill>
            <a:schemeClr val="accent2"/>
          </a:solidFill>
          <a:ln w="3175" cap="flat" cmpd="sng" algn="ctr">
            <a:noFill/>
            <a:prstDash val="solid"/>
          </a:ln>
          <a:effectLst/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200" rtl="0" eaLnBrk="1" fontAlgn="auto" latinLnBrk="0" hangingPunct="1">
              <a:lnSpc>
                <a:spcPct val="132000"/>
              </a:lnSpc>
              <a:buClrTx/>
              <a:buSzTx/>
              <a:buFontTx/>
              <a:buNone/>
              <a:defRPr/>
            </a:pPr>
            <a:endParaRPr kumimoji="0" lang="zh-CN" altLang="en-US" sz="935" b="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24CA0BED-D031-4384-9644-EE8F87A24D4E}"/>
              </a:ext>
            </a:extLst>
          </p:cNvPr>
          <p:cNvSpPr/>
          <p:nvPr/>
        </p:nvSpPr>
        <p:spPr>
          <a:xfrm>
            <a:off x="4967184" y="2645306"/>
            <a:ext cx="2221178" cy="2221178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36B65F88-0FCC-482F-8B12-CC82B909B4BC}"/>
              </a:ext>
            </a:extLst>
          </p:cNvPr>
          <p:cNvGrpSpPr/>
          <p:nvPr/>
        </p:nvGrpSpPr>
        <p:grpSpPr>
          <a:xfrm>
            <a:off x="3275781" y="1625679"/>
            <a:ext cx="981783" cy="985758"/>
            <a:chOff x="4615529" y="827487"/>
            <a:chExt cx="981783" cy="985758"/>
          </a:xfrm>
        </p:grpSpPr>
        <p:sp>
          <p:nvSpPr>
            <p:cNvPr id="118" name="Oval 76">
              <a:extLst>
                <a:ext uri="{FF2B5EF4-FFF2-40B4-BE49-F238E27FC236}">
                  <a16:creationId xmlns:a16="http://schemas.microsoft.com/office/drawing/2014/main" id="{B8378BE2-434A-455A-BD99-E86CD1395F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5529" y="827487"/>
              <a:ext cx="981783" cy="98575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dirty="0">
                <a:solidFill>
                  <a:srgbClr val="0052A4"/>
                </a:solidFill>
                <a:cs typeface="+mn-ea"/>
                <a:sym typeface="+mn-lt"/>
              </a:endParaRPr>
            </a:p>
          </p:txBody>
        </p:sp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C1B491DA-32A2-497D-93FF-889B1925207D}"/>
                </a:ext>
              </a:extLst>
            </p:cNvPr>
            <p:cNvGrpSpPr/>
            <p:nvPr/>
          </p:nvGrpSpPr>
          <p:grpSpPr>
            <a:xfrm>
              <a:off x="4697422" y="908525"/>
              <a:ext cx="817996" cy="823682"/>
              <a:chOff x="6113463" y="852819"/>
              <a:chExt cx="817996" cy="823682"/>
            </a:xfrm>
            <a:effectLst/>
          </p:grpSpPr>
          <p:sp>
            <p:nvSpPr>
              <p:cNvPr id="119" name="Oval 77">
                <a:extLst>
                  <a:ext uri="{FF2B5EF4-FFF2-40B4-BE49-F238E27FC236}">
                    <a16:creationId xmlns:a16="http://schemas.microsoft.com/office/drawing/2014/main" id="{B70E79BA-872B-4871-913B-AE4D6261AD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13463" y="852819"/>
                <a:ext cx="817996" cy="82368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solidFill>
                    <a:srgbClr val="0052A4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25" name="文本框 7">
                <a:extLst>
                  <a:ext uri="{FF2B5EF4-FFF2-40B4-BE49-F238E27FC236}">
                    <a16:creationId xmlns:a16="http://schemas.microsoft.com/office/drawing/2014/main" id="{2BEBA62E-6D3E-428D-9750-859AF321B04B}"/>
                  </a:ext>
                </a:extLst>
              </p:cNvPr>
              <p:cNvSpPr txBox="1"/>
              <p:nvPr/>
            </p:nvSpPr>
            <p:spPr bwMode="auto">
              <a:xfrm>
                <a:off x="6171716" y="991748"/>
                <a:ext cx="668832" cy="254421"/>
              </a:xfrm>
              <a:prstGeom prst="rect">
                <a:avLst/>
              </a:prstGeom>
              <a:noFill/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kern="0" dirty="0">
                    <a:solidFill>
                      <a:schemeClr val="accent2"/>
                    </a:solidFill>
                    <a:latin typeface="+mj-ea"/>
                    <a:ea typeface="+mj-ea"/>
                    <a:cs typeface="+mn-ea"/>
                    <a:sym typeface="+mn-lt"/>
                  </a:rPr>
                  <a:t>小标题</a:t>
                </a:r>
              </a:p>
            </p:txBody>
          </p:sp>
        </p:grpSp>
      </p:grpSp>
      <p:grpSp>
        <p:nvGrpSpPr>
          <p:cNvPr id="126" name="组合 125">
            <a:extLst>
              <a:ext uri="{FF2B5EF4-FFF2-40B4-BE49-F238E27FC236}">
                <a16:creationId xmlns:a16="http://schemas.microsoft.com/office/drawing/2014/main" id="{993E0FB8-0E3B-43C5-94C6-5AF2DE0680C7}"/>
              </a:ext>
            </a:extLst>
          </p:cNvPr>
          <p:cNvGrpSpPr/>
          <p:nvPr/>
        </p:nvGrpSpPr>
        <p:grpSpPr>
          <a:xfrm>
            <a:off x="2833082" y="3298191"/>
            <a:ext cx="981783" cy="985758"/>
            <a:chOff x="4615529" y="827487"/>
            <a:chExt cx="981783" cy="985758"/>
          </a:xfrm>
        </p:grpSpPr>
        <p:sp>
          <p:nvSpPr>
            <p:cNvPr id="127" name="Oval 76">
              <a:extLst>
                <a:ext uri="{FF2B5EF4-FFF2-40B4-BE49-F238E27FC236}">
                  <a16:creationId xmlns:a16="http://schemas.microsoft.com/office/drawing/2014/main" id="{FCD8C654-DD70-41BC-9339-C76FFB7D79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5529" y="827487"/>
              <a:ext cx="981783" cy="98575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dirty="0">
                <a:solidFill>
                  <a:srgbClr val="0052A4"/>
                </a:solidFill>
                <a:cs typeface="+mn-ea"/>
                <a:sym typeface="+mn-lt"/>
              </a:endParaRPr>
            </a:p>
          </p:txBody>
        </p:sp>
        <p:grpSp>
          <p:nvGrpSpPr>
            <p:cNvPr id="128" name="组合 127">
              <a:extLst>
                <a:ext uri="{FF2B5EF4-FFF2-40B4-BE49-F238E27FC236}">
                  <a16:creationId xmlns:a16="http://schemas.microsoft.com/office/drawing/2014/main" id="{F634B14D-2D01-46F8-9D52-A548A6B4BB1C}"/>
                </a:ext>
              </a:extLst>
            </p:cNvPr>
            <p:cNvGrpSpPr/>
            <p:nvPr/>
          </p:nvGrpSpPr>
          <p:grpSpPr>
            <a:xfrm>
              <a:off x="4697422" y="908525"/>
              <a:ext cx="817996" cy="823682"/>
              <a:chOff x="6113463" y="852819"/>
              <a:chExt cx="817996" cy="823682"/>
            </a:xfrm>
            <a:effectLst/>
          </p:grpSpPr>
          <p:sp>
            <p:nvSpPr>
              <p:cNvPr id="129" name="Oval 77">
                <a:extLst>
                  <a:ext uri="{FF2B5EF4-FFF2-40B4-BE49-F238E27FC236}">
                    <a16:creationId xmlns:a16="http://schemas.microsoft.com/office/drawing/2014/main" id="{21423ED9-020D-4265-9955-03C37E1526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13463" y="852819"/>
                <a:ext cx="817996" cy="82368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solidFill>
                    <a:srgbClr val="0052A4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0" name="文本框 7">
                <a:extLst>
                  <a:ext uri="{FF2B5EF4-FFF2-40B4-BE49-F238E27FC236}">
                    <a16:creationId xmlns:a16="http://schemas.microsoft.com/office/drawing/2014/main" id="{BDC77CBD-513A-4E05-BCD0-50ACFE955596}"/>
                  </a:ext>
                </a:extLst>
              </p:cNvPr>
              <p:cNvSpPr txBox="1"/>
              <p:nvPr/>
            </p:nvSpPr>
            <p:spPr bwMode="auto">
              <a:xfrm>
                <a:off x="6171716" y="991748"/>
                <a:ext cx="668832" cy="254421"/>
              </a:xfrm>
              <a:prstGeom prst="rect">
                <a:avLst/>
              </a:prstGeom>
              <a:noFill/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kern="0" dirty="0">
                    <a:solidFill>
                      <a:schemeClr val="accent2"/>
                    </a:solidFill>
                    <a:latin typeface="+mj-ea"/>
                    <a:ea typeface="+mj-ea"/>
                    <a:cs typeface="+mn-ea"/>
                    <a:sym typeface="+mn-lt"/>
                  </a:rPr>
                  <a:t>小标题</a:t>
                </a:r>
              </a:p>
            </p:txBody>
          </p:sp>
        </p:grpSp>
      </p:grpSp>
      <p:grpSp>
        <p:nvGrpSpPr>
          <p:cNvPr id="131" name="组合 130">
            <a:extLst>
              <a:ext uri="{FF2B5EF4-FFF2-40B4-BE49-F238E27FC236}">
                <a16:creationId xmlns:a16="http://schemas.microsoft.com/office/drawing/2014/main" id="{C9641E9B-943A-4C4E-BD37-67516746AEF9}"/>
              </a:ext>
            </a:extLst>
          </p:cNvPr>
          <p:cNvGrpSpPr/>
          <p:nvPr/>
        </p:nvGrpSpPr>
        <p:grpSpPr>
          <a:xfrm>
            <a:off x="3275781" y="5064206"/>
            <a:ext cx="981783" cy="985758"/>
            <a:chOff x="4615529" y="827487"/>
            <a:chExt cx="981783" cy="985758"/>
          </a:xfrm>
        </p:grpSpPr>
        <p:sp>
          <p:nvSpPr>
            <p:cNvPr id="132" name="Oval 76">
              <a:extLst>
                <a:ext uri="{FF2B5EF4-FFF2-40B4-BE49-F238E27FC236}">
                  <a16:creationId xmlns:a16="http://schemas.microsoft.com/office/drawing/2014/main" id="{94D8ABF6-0411-4908-82C3-1F64936945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5529" y="827487"/>
              <a:ext cx="981783" cy="98575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dirty="0">
                <a:solidFill>
                  <a:srgbClr val="0052A4"/>
                </a:solidFill>
                <a:cs typeface="+mn-ea"/>
                <a:sym typeface="+mn-lt"/>
              </a:endParaRPr>
            </a:p>
          </p:txBody>
        </p:sp>
        <p:grpSp>
          <p:nvGrpSpPr>
            <p:cNvPr id="133" name="组合 132">
              <a:extLst>
                <a:ext uri="{FF2B5EF4-FFF2-40B4-BE49-F238E27FC236}">
                  <a16:creationId xmlns:a16="http://schemas.microsoft.com/office/drawing/2014/main" id="{2F265283-8B88-4AE8-9628-930994CB5D46}"/>
                </a:ext>
              </a:extLst>
            </p:cNvPr>
            <p:cNvGrpSpPr/>
            <p:nvPr/>
          </p:nvGrpSpPr>
          <p:grpSpPr>
            <a:xfrm>
              <a:off x="4697422" y="908525"/>
              <a:ext cx="817996" cy="823682"/>
              <a:chOff x="6113463" y="852819"/>
              <a:chExt cx="817996" cy="823682"/>
            </a:xfrm>
            <a:effectLst/>
          </p:grpSpPr>
          <p:sp>
            <p:nvSpPr>
              <p:cNvPr id="134" name="Oval 77">
                <a:extLst>
                  <a:ext uri="{FF2B5EF4-FFF2-40B4-BE49-F238E27FC236}">
                    <a16:creationId xmlns:a16="http://schemas.microsoft.com/office/drawing/2014/main" id="{E0F3B52E-16BD-41CC-BE73-2E79D9E1EE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13463" y="852819"/>
                <a:ext cx="817996" cy="82368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solidFill>
                    <a:srgbClr val="0052A4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5" name="文本框 7">
                <a:extLst>
                  <a:ext uri="{FF2B5EF4-FFF2-40B4-BE49-F238E27FC236}">
                    <a16:creationId xmlns:a16="http://schemas.microsoft.com/office/drawing/2014/main" id="{1504E40A-E834-4773-9C45-F0F72C24F86D}"/>
                  </a:ext>
                </a:extLst>
              </p:cNvPr>
              <p:cNvSpPr txBox="1"/>
              <p:nvPr/>
            </p:nvSpPr>
            <p:spPr bwMode="auto">
              <a:xfrm>
                <a:off x="6171716" y="991748"/>
                <a:ext cx="668832" cy="254421"/>
              </a:xfrm>
              <a:prstGeom prst="rect">
                <a:avLst/>
              </a:prstGeom>
              <a:noFill/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kern="0" dirty="0">
                    <a:solidFill>
                      <a:schemeClr val="accent2"/>
                    </a:solidFill>
                    <a:latin typeface="+mj-ea"/>
                    <a:ea typeface="+mj-ea"/>
                    <a:cs typeface="+mn-ea"/>
                    <a:sym typeface="+mn-lt"/>
                  </a:rPr>
                  <a:t>小标题</a:t>
                </a:r>
              </a:p>
            </p:txBody>
          </p:sp>
        </p:grpSp>
      </p:grpSp>
      <p:grpSp>
        <p:nvGrpSpPr>
          <p:cNvPr id="136" name="组合 135">
            <a:extLst>
              <a:ext uri="{FF2B5EF4-FFF2-40B4-BE49-F238E27FC236}">
                <a16:creationId xmlns:a16="http://schemas.microsoft.com/office/drawing/2014/main" id="{8D2B63AC-77D7-472E-AA83-38664E465482}"/>
              </a:ext>
            </a:extLst>
          </p:cNvPr>
          <p:cNvGrpSpPr/>
          <p:nvPr/>
        </p:nvGrpSpPr>
        <p:grpSpPr>
          <a:xfrm>
            <a:off x="8033467" y="1625679"/>
            <a:ext cx="981783" cy="985758"/>
            <a:chOff x="4615529" y="827487"/>
            <a:chExt cx="981783" cy="985758"/>
          </a:xfrm>
        </p:grpSpPr>
        <p:sp>
          <p:nvSpPr>
            <p:cNvPr id="137" name="Oval 76">
              <a:extLst>
                <a:ext uri="{FF2B5EF4-FFF2-40B4-BE49-F238E27FC236}">
                  <a16:creationId xmlns:a16="http://schemas.microsoft.com/office/drawing/2014/main" id="{F980BBEF-66DB-4E89-A8C1-4E85C02392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5529" y="827487"/>
              <a:ext cx="981783" cy="98575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dirty="0">
                <a:solidFill>
                  <a:srgbClr val="0052A4"/>
                </a:solidFill>
                <a:cs typeface="+mn-ea"/>
                <a:sym typeface="+mn-lt"/>
              </a:endParaRPr>
            </a:p>
          </p:txBody>
        </p:sp>
        <p:grpSp>
          <p:nvGrpSpPr>
            <p:cNvPr id="138" name="组合 137">
              <a:extLst>
                <a:ext uri="{FF2B5EF4-FFF2-40B4-BE49-F238E27FC236}">
                  <a16:creationId xmlns:a16="http://schemas.microsoft.com/office/drawing/2014/main" id="{76A74F26-6E32-4736-9035-301AC774F2CD}"/>
                </a:ext>
              </a:extLst>
            </p:cNvPr>
            <p:cNvGrpSpPr/>
            <p:nvPr/>
          </p:nvGrpSpPr>
          <p:grpSpPr>
            <a:xfrm>
              <a:off x="4697422" y="908525"/>
              <a:ext cx="817996" cy="823682"/>
              <a:chOff x="6113463" y="852819"/>
              <a:chExt cx="817996" cy="823682"/>
            </a:xfrm>
            <a:effectLst/>
          </p:grpSpPr>
          <p:sp>
            <p:nvSpPr>
              <p:cNvPr id="139" name="Oval 77">
                <a:extLst>
                  <a:ext uri="{FF2B5EF4-FFF2-40B4-BE49-F238E27FC236}">
                    <a16:creationId xmlns:a16="http://schemas.microsoft.com/office/drawing/2014/main" id="{1FD48291-A491-45C5-BFAF-5D3B31DDFE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13463" y="852819"/>
                <a:ext cx="817996" cy="82368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solidFill>
                    <a:srgbClr val="0052A4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40" name="文本框 7">
                <a:extLst>
                  <a:ext uri="{FF2B5EF4-FFF2-40B4-BE49-F238E27FC236}">
                    <a16:creationId xmlns:a16="http://schemas.microsoft.com/office/drawing/2014/main" id="{5E86D41E-35F1-4D86-93AC-9A5DD97FF4BB}"/>
                  </a:ext>
                </a:extLst>
              </p:cNvPr>
              <p:cNvSpPr txBox="1"/>
              <p:nvPr/>
            </p:nvSpPr>
            <p:spPr bwMode="auto">
              <a:xfrm>
                <a:off x="6171716" y="991748"/>
                <a:ext cx="668832" cy="254421"/>
              </a:xfrm>
              <a:prstGeom prst="rect">
                <a:avLst/>
              </a:prstGeom>
              <a:noFill/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kern="0" dirty="0">
                    <a:solidFill>
                      <a:schemeClr val="accent2"/>
                    </a:solidFill>
                    <a:latin typeface="+mj-ea"/>
                    <a:ea typeface="+mj-ea"/>
                    <a:cs typeface="+mn-ea"/>
                    <a:sym typeface="+mn-lt"/>
                  </a:rPr>
                  <a:t>小标题</a:t>
                </a:r>
              </a:p>
            </p:txBody>
          </p:sp>
        </p:grpSp>
      </p:grpSp>
      <p:grpSp>
        <p:nvGrpSpPr>
          <p:cNvPr id="141" name="组合 140">
            <a:extLst>
              <a:ext uri="{FF2B5EF4-FFF2-40B4-BE49-F238E27FC236}">
                <a16:creationId xmlns:a16="http://schemas.microsoft.com/office/drawing/2014/main" id="{6613EB5A-ADB8-4522-BDE9-7A9427EA4090}"/>
              </a:ext>
            </a:extLst>
          </p:cNvPr>
          <p:cNvGrpSpPr/>
          <p:nvPr/>
        </p:nvGrpSpPr>
        <p:grpSpPr>
          <a:xfrm>
            <a:off x="8351553" y="3298191"/>
            <a:ext cx="981783" cy="985758"/>
            <a:chOff x="4615529" y="827487"/>
            <a:chExt cx="981783" cy="985758"/>
          </a:xfrm>
        </p:grpSpPr>
        <p:sp>
          <p:nvSpPr>
            <p:cNvPr id="142" name="Oval 76">
              <a:extLst>
                <a:ext uri="{FF2B5EF4-FFF2-40B4-BE49-F238E27FC236}">
                  <a16:creationId xmlns:a16="http://schemas.microsoft.com/office/drawing/2014/main" id="{70ED38C8-2311-4537-9CEF-7582E8FDF4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5529" y="827487"/>
              <a:ext cx="981783" cy="98575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dirty="0">
                <a:solidFill>
                  <a:srgbClr val="0052A4"/>
                </a:solidFill>
                <a:cs typeface="+mn-ea"/>
                <a:sym typeface="+mn-lt"/>
              </a:endParaRPr>
            </a:p>
          </p:txBody>
        </p:sp>
        <p:grpSp>
          <p:nvGrpSpPr>
            <p:cNvPr id="143" name="组合 142">
              <a:extLst>
                <a:ext uri="{FF2B5EF4-FFF2-40B4-BE49-F238E27FC236}">
                  <a16:creationId xmlns:a16="http://schemas.microsoft.com/office/drawing/2014/main" id="{4D162533-7425-4C0B-8D73-99719683BADA}"/>
                </a:ext>
              </a:extLst>
            </p:cNvPr>
            <p:cNvGrpSpPr/>
            <p:nvPr/>
          </p:nvGrpSpPr>
          <p:grpSpPr>
            <a:xfrm>
              <a:off x="4697422" y="908525"/>
              <a:ext cx="817996" cy="823682"/>
              <a:chOff x="6113463" y="852819"/>
              <a:chExt cx="817996" cy="823682"/>
            </a:xfrm>
            <a:effectLst/>
          </p:grpSpPr>
          <p:sp>
            <p:nvSpPr>
              <p:cNvPr id="144" name="Oval 77">
                <a:extLst>
                  <a:ext uri="{FF2B5EF4-FFF2-40B4-BE49-F238E27FC236}">
                    <a16:creationId xmlns:a16="http://schemas.microsoft.com/office/drawing/2014/main" id="{79B8C019-0FF2-497B-A867-AA4BA00BD5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13463" y="852819"/>
                <a:ext cx="817996" cy="82368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solidFill>
                    <a:srgbClr val="0052A4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45" name="文本框 7">
                <a:extLst>
                  <a:ext uri="{FF2B5EF4-FFF2-40B4-BE49-F238E27FC236}">
                    <a16:creationId xmlns:a16="http://schemas.microsoft.com/office/drawing/2014/main" id="{ADD6D487-92B9-4D71-A7FD-2466EFD721BD}"/>
                  </a:ext>
                </a:extLst>
              </p:cNvPr>
              <p:cNvSpPr txBox="1"/>
              <p:nvPr/>
            </p:nvSpPr>
            <p:spPr bwMode="auto">
              <a:xfrm>
                <a:off x="6171716" y="991748"/>
                <a:ext cx="668832" cy="254421"/>
              </a:xfrm>
              <a:prstGeom prst="rect">
                <a:avLst/>
              </a:prstGeom>
              <a:noFill/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kern="0" dirty="0">
                    <a:solidFill>
                      <a:schemeClr val="accent2"/>
                    </a:solidFill>
                    <a:latin typeface="+mj-ea"/>
                    <a:ea typeface="+mj-ea"/>
                    <a:cs typeface="+mn-ea"/>
                    <a:sym typeface="+mn-lt"/>
                  </a:rPr>
                  <a:t>小标题</a:t>
                </a:r>
              </a:p>
            </p:txBody>
          </p:sp>
        </p:grpSp>
      </p:grpSp>
      <p:grpSp>
        <p:nvGrpSpPr>
          <p:cNvPr id="146" name="组合 145">
            <a:extLst>
              <a:ext uri="{FF2B5EF4-FFF2-40B4-BE49-F238E27FC236}">
                <a16:creationId xmlns:a16="http://schemas.microsoft.com/office/drawing/2014/main" id="{10DF4659-7F6A-4F82-9BC2-0711A519D14A}"/>
              </a:ext>
            </a:extLst>
          </p:cNvPr>
          <p:cNvGrpSpPr/>
          <p:nvPr/>
        </p:nvGrpSpPr>
        <p:grpSpPr>
          <a:xfrm>
            <a:off x="8033467" y="5120117"/>
            <a:ext cx="981783" cy="985758"/>
            <a:chOff x="4615529" y="827487"/>
            <a:chExt cx="981783" cy="985758"/>
          </a:xfrm>
        </p:grpSpPr>
        <p:sp>
          <p:nvSpPr>
            <p:cNvPr id="147" name="Oval 76">
              <a:extLst>
                <a:ext uri="{FF2B5EF4-FFF2-40B4-BE49-F238E27FC236}">
                  <a16:creationId xmlns:a16="http://schemas.microsoft.com/office/drawing/2014/main" id="{D73F7352-391F-447B-9764-6D6A1BF51C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5529" y="827487"/>
              <a:ext cx="981783" cy="98575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dirty="0">
                <a:solidFill>
                  <a:srgbClr val="0052A4"/>
                </a:solidFill>
                <a:cs typeface="+mn-ea"/>
                <a:sym typeface="+mn-lt"/>
              </a:endParaRPr>
            </a:p>
          </p:txBody>
        </p:sp>
        <p:grpSp>
          <p:nvGrpSpPr>
            <p:cNvPr id="148" name="组合 147">
              <a:extLst>
                <a:ext uri="{FF2B5EF4-FFF2-40B4-BE49-F238E27FC236}">
                  <a16:creationId xmlns:a16="http://schemas.microsoft.com/office/drawing/2014/main" id="{42ADE4E2-4D7C-49F3-90E3-C86251F5A0A1}"/>
                </a:ext>
              </a:extLst>
            </p:cNvPr>
            <p:cNvGrpSpPr/>
            <p:nvPr/>
          </p:nvGrpSpPr>
          <p:grpSpPr>
            <a:xfrm>
              <a:off x="4697422" y="908525"/>
              <a:ext cx="817996" cy="823682"/>
              <a:chOff x="6113463" y="852819"/>
              <a:chExt cx="817996" cy="823682"/>
            </a:xfrm>
            <a:effectLst/>
          </p:grpSpPr>
          <p:sp>
            <p:nvSpPr>
              <p:cNvPr id="149" name="Oval 77">
                <a:extLst>
                  <a:ext uri="{FF2B5EF4-FFF2-40B4-BE49-F238E27FC236}">
                    <a16:creationId xmlns:a16="http://schemas.microsoft.com/office/drawing/2014/main" id="{6F6980E2-8BC2-4D97-BE15-69B2F0B7C3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13463" y="852819"/>
                <a:ext cx="817996" cy="82368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solidFill>
                    <a:srgbClr val="0052A4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61" name="文本框 7">
                <a:extLst>
                  <a:ext uri="{FF2B5EF4-FFF2-40B4-BE49-F238E27FC236}">
                    <a16:creationId xmlns:a16="http://schemas.microsoft.com/office/drawing/2014/main" id="{E2631D97-510D-472D-BE64-CF78A249B12A}"/>
                  </a:ext>
                </a:extLst>
              </p:cNvPr>
              <p:cNvSpPr txBox="1"/>
              <p:nvPr/>
            </p:nvSpPr>
            <p:spPr bwMode="auto">
              <a:xfrm>
                <a:off x="6171716" y="991748"/>
                <a:ext cx="668832" cy="254421"/>
              </a:xfrm>
              <a:prstGeom prst="rect">
                <a:avLst/>
              </a:prstGeom>
              <a:noFill/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kern="0" dirty="0">
                    <a:solidFill>
                      <a:schemeClr val="accent2"/>
                    </a:solidFill>
                    <a:latin typeface="+mj-ea"/>
                    <a:ea typeface="+mj-ea"/>
                    <a:cs typeface="+mn-ea"/>
                    <a:sym typeface="+mn-lt"/>
                  </a:rPr>
                  <a:t>小标题</a:t>
                </a:r>
              </a:p>
            </p:txBody>
          </p:sp>
        </p:grp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9CFEEDD8-428F-4BC5-8D64-586DC677D4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08" r="21292"/>
          <a:stretch/>
        </p:blipFill>
        <p:spPr>
          <a:xfrm>
            <a:off x="5087773" y="2765895"/>
            <a:ext cx="1980000" cy="19800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31171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B32F3773-3414-C41C-A7F3-9EEB14D05EA9}"/>
              </a:ext>
            </a:extLst>
          </p:cNvPr>
          <p:cNvSpPr/>
          <p:nvPr/>
        </p:nvSpPr>
        <p:spPr>
          <a:xfrm>
            <a:off x="0" y="1"/>
            <a:ext cx="1250328" cy="1264659"/>
          </a:xfrm>
          <a:custGeom>
            <a:avLst/>
            <a:gdLst>
              <a:gd name="connsiteX0" fmla="*/ 304266 w 1250328"/>
              <a:gd name="connsiteY0" fmla="*/ 0 h 1264659"/>
              <a:gd name="connsiteX1" fmla="*/ 1250328 w 1250328"/>
              <a:gd name="connsiteY1" fmla="*/ 0 h 1264659"/>
              <a:gd name="connsiteX2" fmla="*/ 1250014 w 1250328"/>
              <a:gd name="connsiteY2" fmla="*/ 6237 h 1264659"/>
              <a:gd name="connsiteX3" fmla="*/ 130230 w 1250328"/>
              <a:gd name="connsiteY3" fmla="*/ 1244784 h 1264659"/>
              <a:gd name="connsiteX4" fmla="*/ 0 w 1250328"/>
              <a:gd name="connsiteY4" fmla="*/ 1264659 h 1264659"/>
              <a:gd name="connsiteX5" fmla="*/ 0 w 1250328"/>
              <a:gd name="connsiteY5" fmla="*/ 315410 h 1264659"/>
              <a:gd name="connsiteX6" fmla="*/ 33002 w 1250328"/>
              <a:gd name="connsiteY6" fmla="*/ 305165 h 1264659"/>
              <a:gd name="connsiteX7" fmla="*/ 289005 w 1250328"/>
              <a:gd name="connsiteY7" fmla="*/ 49162 h 1264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50328" h="1264659">
                <a:moveTo>
                  <a:pt x="304266" y="0"/>
                </a:moveTo>
                <a:lnTo>
                  <a:pt x="1250328" y="0"/>
                </a:lnTo>
                <a:lnTo>
                  <a:pt x="1250014" y="6237"/>
                </a:lnTo>
                <a:cubicBezTo>
                  <a:pt x="1187366" y="623114"/>
                  <a:pt x="727504" y="1122564"/>
                  <a:pt x="130230" y="1244784"/>
                </a:cubicBezTo>
                <a:lnTo>
                  <a:pt x="0" y="1264659"/>
                </a:lnTo>
                <a:lnTo>
                  <a:pt x="0" y="315410"/>
                </a:lnTo>
                <a:lnTo>
                  <a:pt x="33002" y="305165"/>
                </a:lnTo>
                <a:cubicBezTo>
                  <a:pt x="148108" y="256480"/>
                  <a:pt x="240320" y="164267"/>
                  <a:pt x="289005" y="49162"/>
                </a:cubicBezTo>
                <a:close/>
              </a:path>
            </a:pathLst>
          </a:cu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41" name="图片 40" descr="卡通画&#10;&#10;中度可信度描述已自动生成">
            <a:extLst>
              <a:ext uri="{FF2B5EF4-FFF2-40B4-BE49-F238E27FC236}">
                <a16:creationId xmlns:a16="http://schemas.microsoft.com/office/drawing/2014/main" id="{22F2AB82-AD25-D240-1806-D478883C29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sp>
        <p:nvSpPr>
          <p:cNvPr id="3" name="标题 2">
            <a:extLst>
              <a:ext uri="{FF2B5EF4-FFF2-40B4-BE49-F238E27FC236}">
                <a16:creationId xmlns:a16="http://schemas.microsoft.com/office/drawing/2014/main" id="{40F9CD3C-D1B8-4466-AD4A-3BD39D3A7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zh-CN" altLang="en-US" dirty="0"/>
              <a:t>工作不足之处</a:t>
            </a:r>
            <a:endParaRPr lang="zh-CN" altLang="en-US" dirty="0">
              <a:sym typeface="汉仪旗黑KW 55S" panose="00020600040101010101" pitchFamily="18" charset="-122"/>
            </a:endParaRPr>
          </a:p>
        </p:txBody>
      </p:sp>
      <p:sp>
        <p:nvSpPr>
          <p:cNvPr id="61" name="Line 57">
            <a:extLst>
              <a:ext uri="{FF2B5EF4-FFF2-40B4-BE49-F238E27FC236}">
                <a16:creationId xmlns:a16="http://schemas.microsoft.com/office/drawing/2014/main" id="{4E1B46A8-9032-4327-92A5-108D13B7309D}"/>
              </a:ext>
            </a:extLst>
          </p:cNvPr>
          <p:cNvSpPr>
            <a:spLocks noChangeShapeType="1"/>
          </p:cNvSpPr>
          <p:nvPr/>
        </p:nvSpPr>
        <p:spPr bwMode="auto">
          <a:xfrm>
            <a:off x="4039553" y="2580958"/>
            <a:ext cx="0" cy="415925"/>
          </a:xfrm>
          <a:prstGeom prst="line">
            <a:avLst/>
          </a:prstGeom>
          <a:noFill/>
          <a:ln w="47625" cap="flat">
            <a:solidFill>
              <a:schemeClr val="bg1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2" name="Oval 58">
            <a:extLst>
              <a:ext uri="{FF2B5EF4-FFF2-40B4-BE49-F238E27FC236}">
                <a16:creationId xmlns:a16="http://schemas.microsoft.com/office/drawing/2014/main" id="{9C3BBE9C-48D0-4E8F-9070-D37FE6AD72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5984" y="2419033"/>
            <a:ext cx="161925" cy="161925"/>
          </a:xfrm>
          <a:prstGeom prst="ellipse">
            <a:avLst/>
          </a:prstGeom>
          <a:noFill/>
          <a:ln w="47625" cap="flat">
            <a:solidFill>
              <a:schemeClr val="bg1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rgbClr val="0052A4"/>
              </a:solidFill>
              <a:cs typeface="+mn-ea"/>
              <a:sym typeface="+mn-lt"/>
            </a:endParaRPr>
          </a:p>
        </p:txBody>
      </p:sp>
      <p:sp>
        <p:nvSpPr>
          <p:cNvPr id="63" name="Freeform 59">
            <a:extLst>
              <a:ext uri="{FF2B5EF4-FFF2-40B4-BE49-F238E27FC236}">
                <a16:creationId xmlns:a16="http://schemas.microsoft.com/office/drawing/2014/main" id="{0AFE4FB1-8A8F-4240-A91B-24506E88AC75}"/>
              </a:ext>
            </a:extLst>
          </p:cNvPr>
          <p:cNvSpPr/>
          <p:nvPr/>
        </p:nvSpPr>
        <p:spPr bwMode="auto">
          <a:xfrm>
            <a:off x="4050348" y="3008313"/>
            <a:ext cx="1132205" cy="773430"/>
          </a:xfrm>
          <a:custGeom>
            <a:avLst/>
            <a:gdLst>
              <a:gd name="T0" fmla="*/ 0 w 287"/>
              <a:gd name="T1" fmla="*/ 0 h 195"/>
              <a:gd name="T2" fmla="*/ 287 w 287"/>
              <a:gd name="T3" fmla="*/ 195 h 19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87" h="195">
                <a:moveTo>
                  <a:pt x="0" y="0"/>
                </a:moveTo>
                <a:cubicBezTo>
                  <a:pt x="148" y="0"/>
                  <a:pt x="211" y="105"/>
                  <a:pt x="287" y="195"/>
                </a:cubicBezTo>
              </a:path>
            </a:pathLst>
          </a:custGeom>
          <a:noFill/>
          <a:ln w="47625" cap="flat">
            <a:solidFill>
              <a:schemeClr val="bg1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rgbClr val="0052A4"/>
              </a:solidFill>
              <a:cs typeface="+mn-ea"/>
              <a:sym typeface="+mn-lt"/>
            </a:endParaRPr>
          </a:p>
        </p:txBody>
      </p:sp>
      <p:sp>
        <p:nvSpPr>
          <p:cNvPr id="64" name="Freeform 60">
            <a:extLst>
              <a:ext uri="{FF2B5EF4-FFF2-40B4-BE49-F238E27FC236}">
                <a16:creationId xmlns:a16="http://schemas.microsoft.com/office/drawing/2014/main" id="{C17E3127-3342-4CA1-80B3-9506C32A86E0}"/>
              </a:ext>
            </a:extLst>
          </p:cNvPr>
          <p:cNvSpPr/>
          <p:nvPr/>
        </p:nvSpPr>
        <p:spPr bwMode="auto">
          <a:xfrm>
            <a:off x="3191828" y="3008313"/>
            <a:ext cx="859155" cy="444500"/>
          </a:xfrm>
          <a:custGeom>
            <a:avLst/>
            <a:gdLst>
              <a:gd name="T0" fmla="*/ 0 w 218"/>
              <a:gd name="T1" fmla="*/ 112 h 112"/>
              <a:gd name="T2" fmla="*/ 218 w 218"/>
              <a:gd name="T3" fmla="*/ 0 h 1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18" h="112">
                <a:moveTo>
                  <a:pt x="0" y="112"/>
                </a:moveTo>
                <a:cubicBezTo>
                  <a:pt x="53" y="51"/>
                  <a:pt x="115" y="0"/>
                  <a:pt x="218" y="0"/>
                </a:cubicBezTo>
              </a:path>
            </a:pathLst>
          </a:custGeom>
          <a:noFill/>
          <a:ln w="47625" cap="flat">
            <a:solidFill>
              <a:schemeClr val="bg1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rgbClr val="0052A4"/>
              </a:solidFill>
              <a:cs typeface="+mn-ea"/>
              <a:sym typeface="+mn-lt"/>
            </a:endParaRPr>
          </a:p>
        </p:txBody>
      </p:sp>
      <p:sp>
        <p:nvSpPr>
          <p:cNvPr id="65" name="Oval 61">
            <a:extLst>
              <a:ext uri="{FF2B5EF4-FFF2-40B4-BE49-F238E27FC236}">
                <a16:creationId xmlns:a16="http://schemas.microsoft.com/office/drawing/2014/main" id="{A7D47AA9-CD95-47A3-8667-11A253FE5B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4378" y="3230563"/>
            <a:ext cx="1568450" cy="157988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rgbClr val="0052A4"/>
              </a:solidFill>
              <a:cs typeface="+mn-ea"/>
              <a:sym typeface="+mn-lt"/>
            </a:endParaRPr>
          </a:p>
        </p:txBody>
      </p:sp>
      <p:sp>
        <p:nvSpPr>
          <p:cNvPr id="66" name="Oval 62">
            <a:extLst>
              <a:ext uri="{FF2B5EF4-FFF2-40B4-BE49-F238E27FC236}">
                <a16:creationId xmlns:a16="http://schemas.microsoft.com/office/drawing/2014/main" id="{6121D0B1-0878-4CE3-82F8-E1A73B3913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2973" y="3424238"/>
            <a:ext cx="1190625" cy="119253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rgbClr val="0052A4"/>
              </a:solidFill>
              <a:cs typeface="+mn-ea"/>
              <a:sym typeface="+mn-lt"/>
            </a:endParaRPr>
          </a:p>
        </p:txBody>
      </p:sp>
      <p:sp>
        <p:nvSpPr>
          <p:cNvPr id="67" name="Line 63">
            <a:extLst>
              <a:ext uri="{FF2B5EF4-FFF2-40B4-BE49-F238E27FC236}">
                <a16:creationId xmlns:a16="http://schemas.microsoft.com/office/drawing/2014/main" id="{2C957B6D-0660-4449-85B7-F3150497CBE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41073" y="4306888"/>
            <a:ext cx="0" cy="395605"/>
          </a:xfrm>
          <a:prstGeom prst="line">
            <a:avLst/>
          </a:prstGeom>
          <a:noFill/>
          <a:ln w="47625" cap="flat">
            <a:solidFill>
              <a:schemeClr val="accent3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8" name="Oval 64">
            <a:extLst>
              <a:ext uri="{FF2B5EF4-FFF2-40B4-BE49-F238E27FC236}">
                <a16:creationId xmlns:a16="http://schemas.microsoft.com/office/drawing/2014/main" id="{2263F6EB-143C-4643-9241-BCF080A354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8523" y="4706938"/>
            <a:ext cx="165100" cy="167005"/>
          </a:xfrm>
          <a:prstGeom prst="ellipse">
            <a:avLst/>
          </a:prstGeom>
          <a:noFill/>
          <a:ln w="47625" cap="flat">
            <a:solidFill>
              <a:schemeClr val="accent3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rgbClr val="0052A4"/>
              </a:solidFill>
              <a:cs typeface="+mn-ea"/>
              <a:sym typeface="+mn-lt"/>
            </a:endParaRPr>
          </a:p>
        </p:txBody>
      </p:sp>
      <p:sp>
        <p:nvSpPr>
          <p:cNvPr id="69" name="Freeform 65">
            <a:extLst>
              <a:ext uri="{FF2B5EF4-FFF2-40B4-BE49-F238E27FC236}">
                <a16:creationId xmlns:a16="http://schemas.microsoft.com/office/drawing/2014/main" id="{06D2E330-1EFE-4109-960D-C64F6D8020BE}"/>
              </a:ext>
            </a:extLst>
          </p:cNvPr>
          <p:cNvSpPr/>
          <p:nvPr/>
        </p:nvSpPr>
        <p:spPr bwMode="auto">
          <a:xfrm>
            <a:off x="5182553" y="3582988"/>
            <a:ext cx="1967230" cy="692150"/>
          </a:xfrm>
          <a:custGeom>
            <a:avLst/>
            <a:gdLst>
              <a:gd name="T0" fmla="*/ 0 w 499"/>
              <a:gd name="T1" fmla="*/ 50 h 175"/>
              <a:gd name="T2" fmla="*/ 229 w 499"/>
              <a:gd name="T3" fmla="*/ 175 h 175"/>
              <a:gd name="T4" fmla="*/ 499 w 499"/>
              <a:gd name="T5" fmla="*/ 0 h 1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99" h="175">
                <a:moveTo>
                  <a:pt x="0" y="50"/>
                </a:moveTo>
                <a:cubicBezTo>
                  <a:pt x="56" y="117"/>
                  <a:pt x="119" y="175"/>
                  <a:pt x="229" y="175"/>
                </a:cubicBezTo>
                <a:cubicBezTo>
                  <a:pt x="366" y="175"/>
                  <a:pt x="431" y="85"/>
                  <a:pt x="499" y="0"/>
                </a:cubicBezTo>
              </a:path>
            </a:pathLst>
          </a:custGeom>
          <a:noFill/>
          <a:ln w="47625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rgbClr val="0052A4"/>
              </a:solidFill>
              <a:cs typeface="+mn-ea"/>
              <a:sym typeface="+mn-lt"/>
            </a:endParaRPr>
          </a:p>
        </p:txBody>
      </p:sp>
      <p:sp>
        <p:nvSpPr>
          <p:cNvPr id="70" name="Oval 66">
            <a:extLst>
              <a:ext uri="{FF2B5EF4-FFF2-40B4-BE49-F238E27FC236}">
                <a16:creationId xmlns:a16="http://schemas.microsoft.com/office/drawing/2014/main" id="{110604C6-E9D6-4FEB-B810-D288AAD877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6853" y="2446338"/>
            <a:ext cx="1571625" cy="157670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rgbClr val="0052A4"/>
              </a:solidFill>
              <a:cs typeface="+mn-ea"/>
              <a:sym typeface="+mn-lt"/>
            </a:endParaRPr>
          </a:p>
        </p:txBody>
      </p:sp>
      <p:sp>
        <p:nvSpPr>
          <p:cNvPr id="71" name="Oval 67">
            <a:extLst>
              <a:ext uri="{FF2B5EF4-FFF2-40B4-BE49-F238E27FC236}">
                <a16:creationId xmlns:a16="http://schemas.microsoft.com/office/drawing/2014/main" id="{7D7A7B52-2310-4A8A-B4A2-F0C8487050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8623" y="2636838"/>
            <a:ext cx="1187450" cy="1195705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rgbClr val="0052A4"/>
              </a:solidFill>
              <a:cs typeface="+mn-ea"/>
              <a:sym typeface="+mn-lt"/>
            </a:endParaRPr>
          </a:p>
        </p:txBody>
      </p:sp>
      <p:sp>
        <p:nvSpPr>
          <p:cNvPr id="72" name="Line 68">
            <a:extLst>
              <a:ext uri="{FF2B5EF4-FFF2-40B4-BE49-F238E27FC236}">
                <a16:creationId xmlns:a16="http://schemas.microsoft.com/office/drawing/2014/main" id="{AF9D834D-7D26-4BE8-804A-647549C7FC07}"/>
              </a:ext>
            </a:extLst>
          </p:cNvPr>
          <p:cNvSpPr>
            <a:spLocks noChangeShapeType="1"/>
          </p:cNvSpPr>
          <p:nvPr/>
        </p:nvSpPr>
        <p:spPr bwMode="auto">
          <a:xfrm>
            <a:off x="8154353" y="2580958"/>
            <a:ext cx="0" cy="415925"/>
          </a:xfrm>
          <a:prstGeom prst="line">
            <a:avLst/>
          </a:prstGeom>
          <a:noFill/>
          <a:ln w="47625" cap="flat">
            <a:solidFill>
              <a:schemeClr val="bg1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3" name="Oval 69">
            <a:extLst>
              <a:ext uri="{FF2B5EF4-FFF2-40B4-BE49-F238E27FC236}">
                <a16:creationId xmlns:a16="http://schemas.microsoft.com/office/drawing/2014/main" id="{C5FE8A8F-0235-4C02-9429-4987143A49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6723" y="2419033"/>
            <a:ext cx="161925" cy="161925"/>
          </a:xfrm>
          <a:prstGeom prst="ellipse">
            <a:avLst/>
          </a:prstGeom>
          <a:noFill/>
          <a:ln w="47625" cap="flat">
            <a:solidFill>
              <a:schemeClr val="bg1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rgbClr val="0052A4"/>
              </a:solidFill>
              <a:cs typeface="+mn-ea"/>
              <a:sym typeface="+mn-lt"/>
            </a:endParaRPr>
          </a:p>
        </p:txBody>
      </p:sp>
      <p:sp>
        <p:nvSpPr>
          <p:cNvPr id="74" name="Freeform 70">
            <a:extLst>
              <a:ext uri="{FF2B5EF4-FFF2-40B4-BE49-F238E27FC236}">
                <a16:creationId xmlns:a16="http://schemas.microsoft.com/office/drawing/2014/main" id="{B5C7797C-08DB-47E4-B741-55B37AA3DDCD}"/>
              </a:ext>
            </a:extLst>
          </p:cNvPr>
          <p:cNvSpPr/>
          <p:nvPr/>
        </p:nvSpPr>
        <p:spPr bwMode="auto">
          <a:xfrm>
            <a:off x="7149148" y="3008313"/>
            <a:ext cx="2065655" cy="728980"/>
          </a:xfrm>
          <a:custGeom>
            <a:avLst/>
            <a:gdLst>
              <a:gd name="T0" fmla="*/ 0 w 524"/>
              <a:gd name="T1" fmla="*/ 145 h 184"/>
              <a:gd name="T2" fmla="*/ 246 w 524"/>
              <a:gd name="T3" fmla="*/ 0 h 184"/>
              <a:gd name="T4" fmla="*/ 524 w 524"/>
              <a:gd name="T5" fmla="*/ 184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24" h="184">
                <a:moveTo>
                  <a:pt x="0" y="145"/>
                </a:moveTo>
                <a:cubicBezTo>
                  <a:pt x="61" y="70"/>
                  <a:pt x="125" y="0"/>
                  <a:pt x="246" y="0"/>
                </a:cubicBezTo>
                <a:cubicBezTo>
                  <a:pt x="389" y="0"/>
                  <a:pt x="452" y="97"/>
                  <a:pt x="524" y="184"/>
                </a:cubicBezTo>
              </a:path>
            </a:pathLst>
          </a:custGeom>
          <a:noFill/>
          <a:ln w="47625" cap="flat">
            <a:solidFill>
              <a:schemeClr val="bg1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rgbClr val="0052A4"/>
              </a:solidFill>
              <a:cs typeface="+mn-ea"/>
              <a:sym typeface="+mn-lt"/>
            </a:endParaRPr>
          </a:p>
        </p:txBody>
      </p:sp>
      <p:sp>
        <p:nvSpPr>
          <p:cNvPr id="75" name="Oval 71">
            <a:extLst>
              <a:ext uri="{FF2B5EF4-FFF2-40B4-BE49-F238E27FC236}">
                <a16:creationId xmlns:a16="http://schemas.microsoft.com/office/drawing/2014/main" id="{E8C43C2A-2998-49FE-9467-7EB20BE2F6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6003" y="3262764"/>
            <a:ext cx="1571625" cy="157988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rgbClr val="0052A4"/>
              </a:solidFill>
              <a:cs typeface="+mn-ea"/>
              <a:sym typeface="+mn-lt"/>
            </a:endParaRPr>
          </a:p>
        </p:txBody>
      </p:sp>
      <p:sp>
        <p:nvSpPr>
          <p:cNvPr id="76" name="Oval 72">
            <a:extLst>
              <a:ext uri="{FF2B5EF4-FFF2-40B4-BE49-F238E27FC236}">
                <a16:creationId xmlns:a16="http://schemas.microsoft.com/office/drawing/2014/main" id="{6C9AB215-E579-4112-8C0E-1B1ACC1065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7773" y="3457709"/>
            <a:ext cx="1187450" cy="1190625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rgbClr val="0052A4"/>
              </a:solidFill>
              <a:cs typeface="+mn-ea"/>
              <a:sym typeface="+mn-lt"/>
            </a:endParaRPr>
          </a:p>
        </p:txBody>
      </p:sp>
      <p:sp>
        <p:nvSpPr>
          <p:cNvPr id="77" name="Line 73">
            <a:extLst>
              <a:ext uri="{FF2B5EF4-FFF2-40B4-BE49-F238E27FC236}">
                <a16:creationId xmlns:a16="http://schemas.microsoft.com/office/drawing/2014/main" id="{9E46AC78-3D13-455D-A317-ADF7500F081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017078" y="4306888"/>
            <a:ext cx="0" cy="395605"/>
          </a:xfrm>
          <a:prstGeom prst="line">
            <a:avLst/>
          </a:prstGeom>
          <a:noFill/>
          <a:ln w="47625" cap="flat">
            <a:solidFill>
              <a:schemeClr val="accent3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8" name="Oval 74">
            <a:extLst>
              <a:ext uri="{FF2B5EF4-FFF2-40B4-BE49-F238E27FC236}">
                <a16:creationId xmlns:a16="http://schemas.microsoft.com/office/drawing/2014/main" id="{56128F58-835A-4318-86C3-CF9C11B8D4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9448" y="4706938"/>
            <a:ext cx="165100" cy="167005"/>
          </a:xfrm>
          <a:prstGeom prst="ellipse">
            <a:avLst/>
          </a:prstGeom>
          <a:noFill/>
          <a:ln w="47625" cap="flat">
            <a:solidFill>
              <a:schemeClr val="accent3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rgbClr val="0052A4"/>
              </a:solidFill>
              <a:cs typeface="+mn-ea"/>
              <a:sym typeface="+mn-lt"/>
            </a:endParaRPr>
          </a:p>
        </p:txBody>
      </p:sp>
      <p:sp>
        <p:nvSpPr>
          <p:cNvPr id="79" name="Freeform 75">
            <a:extLst>
              <a:ext uri="{FF2B5EF4-FFF2-40B4-BE49-F238E27FC236}">
                <a16:creationId xmlns:a16="http://schemas.microsoft.com/office/drawing/2014/main" id="{703C48F6-BFE8-4533-AE29-0CBBFBAE5E0F}"/>
              </a:ext>
            </a:extLst>
          </p:cNvPr>
          <p:cNvSpPr/>
          <p:nvPr/>
        </p:nvSpPr>
        <p:spPr bwMode="auto">
          <a:xfrm>
            <a:off x="2223" y="2991984"/>
            <a:ext cx="3205480" cy="1266825"/>
          </a:xfrm>
          <a:custGeom>
            <a:avLst/>
            <a:gdLst>
              <a:gd name="T0" fmla="*/ 0 w 813"/>
              <a:gd name="T1" fmla="*/ 0 h 320"/>
              <a:gd name="T2" fmla="*/ 515 w 813"/>
              <a:gd name="T3" fmla="*/ 320 h 320"/>
              <a:gd name="T4" fmla="*/ 813 w 813"/>
              <a:gd name="T5" fmla="*/ 112 h 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13" h="320">
                <a:moveTo>
                  <a:pt x="0" y="0"/>
                </a:moveTo>
                <a:cubicBezTo>
                  <a:pt x="258" y="0"/>
                  <a:pt x="258" y="320"/>
                  <a:pt x="515" y="320"/>
                </a:cubicBezTo>
                <a:cubicBezTo>
                  <a:pt x="670" y="320"/>
                  <a:pt x="732" y="204"/>
                  <a:pt x="813" y="112"/>
                </a:cubicBezTo>
              </a:path>
            </a:pathLst>
          </a:custGeom>
          <a:noFill/>
          <a:ln w="47625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rgbClr val="0052A4"/>
              </a:solidFill>
              <a:cs typeface="+mn-ea"/>
              <a:sym typeface="+mn-lt"/>
            </a:endParaRPr>
          </a:p>
        </p:txBody>
      </p:sp>
      <p:sp>
        <p:nvSpPr>
          <p:cNvPr id="80" name="Oval 76">
            <a:extLst>
              <a:ext uri="{FF2B5EF4-FFF2-40B4-BE49-F238E27FC236}">
                <a16:creationId xmlns:a16="http://schemas.microsoft.com/office/drawing/2014/main" id="{C9B5D273-4E66-491A-8E14-F212897204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4598" y="2380027"/>
            <a:ext cx="1568450" cy="1574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>
              <a:solidFill>
                <a:srgbClr val="0052A4"/>
              </a:solidFill>
              <a:cs typeface="+mn-ea"/>
              <a:sym typeface="+mn-lt"/>
            </a:endParaRPr>
          </a:p>
        </p:txBody>
      </p:sp>
      <p:sp>
        <p:nvSpPr>
          <p:cNvPr id="81" name="Oval 77">
            <a:extLst>
              <a:ext uri="{FF2B5EF4-FFF2-40B4-BE49-F238E27FC236}">
                <a16:creationId xmlns:a16="http://schemas.microsoft.com/office/drawing/2014/main" id="{A851331B-AD98-4327-9C71-EC31148D9B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7003" y="2569257"/>
            <a:ext cx="1187450" cy="1195705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rgbClr val="0052A4"/>
              </a:solidFill>
              <a:cs typeface="+mn-ea"/>
              <a:sym typeface="+mn-lt"/>
            </a:endParaRPr>
          </a:p>
        </p:txBody>
      </p:sp>
      <p:sp>
        <p:nvSpPr>
          <p:cNvPr id="82" name="Line 78">
            <a:extLst>
              <a:ext uri="{FF2B5EF4-FFF2-40B4-BE49-F238E27FC236}">
                <a16:creationId xmlns:a16="http://schemas.microsoft.com/office/drawing/2014/main" id="{FE65A403-F00A-4016-B634-FE125EC4954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089198" y="4306888"/>
            <a:ext cx="0" cy="395605"/>
          </a:xfrm>
          <a:prstGeom prst="line">
            <a:avLst/>
          </a:prstGeom>
          <a:noFill/>
          <a:ln w="47625" cap="flat">
            <a:solidFill>
              <a:schemeClr val="accent3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83" name="Oval 79">
            <a:extLst>
              <a:ext uri="{FF2B5EF4-FFF2-40B4-BE49-F238E27FC236}">
                <a16:creationId xmlns:a16="http://schemas.microsoft.com/office/drawing/2014/main" id="{FE8B6F95-27F9-4816-B955-198CB5B12A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9823" y="4706938"/>
            <a:ext cx="165100" cy="167005"/>
          </a:xfrm>
          <a:prstGeom prst="ellipse">
            <a:avLst/>
          </a:prstGeom>
          <a:noFill/>
          <a:ln w="47625" cap="flat">
            <a:solidFill>
              <a:schemeClr val="accent3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rgbClr val="0052A4"/>
              </a:solidFill>
              <a:cs typeface="+mn-ea"/>
              <a:sym typeface="+mn-lt"/>
            </a:endParaRPr>
          </a:p>
        </p:txBody>
      </p:sp>
      <p:sp>
        <p:nvSpPr>
          <p:cNvPr id="84" name="Freeform 80">
            <a:extLst>
              <a:ext uri="{FF2B5EF4-FFF2-40B4-BE49-F238E27FC236}">
                <a16:creationId xmlns:a16="http://schemas.microsoft.com/office/drawing/2014/main" id="{8FA362E1-0CBB-4E23-B56A-8180F066E259}"/>
              </a:ext>
            </a:extLst>
          </p:cNvPr>
          <p:cNvSpPr/>
          <p:nvPr/>
        </p:nvSpPr>
        <p:spPr bwMode="auto">
          <a:xfrm>
            <a:off x="9217978" y="3008313"/>
            <a:ext cx="2971800" cy="1266825"/>
          </a:xfrm>
          <a:custGeom>
            <a:avLst/>
            <a:gdLst>
              <a:gd name="T0" fmla="*/ 0 w 754"/>
              <a:gd name="T1" fmla="*/ 184 h 320"/>
              <a:gd name="T2" fmla="*/ 238 w 754"/>
              <a:gd name="T3" fmla="*/ 320 h 320"/>
              <a:gd name="T4" fmla="*/ 754 w 754"/>
              <a:gd name="T5" fmla="*/ 0 h 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54" h="320">
                <a:moveTo>
                  <a:pt x="0" y="184"/>
                </a:moveTo>
                <a:cubicBezTo>
                  <a:pt x="59" y="255"/>
                  <a:pt x="123" y="320"/>
                  <a:pt x="238" y="320"/>
                </a:cubicBezTo>
                <a:cubicBezTo>
                  <a:pt x="496" y="320"/>
                  <a:pt x="496" y="0"/>
                  <a:pt x="754" y="0"/>
                </a:cubicBezTo>
              </a:path>
            </a:pathLst>
          </a:custGeom>
          <a:noFill/>
          <a:ln w="47625" cap="flat">
            <a:solidFill>
              <a:schemeClr val="bg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rgbClr val="0052A4"/>
              </a:solidFill>
              <a:cs typeface="+mn-ea"/>
              <a:sym typeface="+mn-lt"/>
            </a:endParaRPr>
          </a:p>
        </p:txBody>
      </p:sp>
      <p:sp>
        <p:nvSpPr>
          <p:cNvPr id="85" name="Oval 81">
            <a:extLst>
              <a:ext uri="{FF2B5EF4-FFF2-40B4-BE49-F238E27FC236}">
                <a16:creationId xmlns:a16="http://schemas.microsoft.com/office/drawing/2014/main" id="{43B558C5-4910-4D85-BF94-4EBD78AF17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1648" y="2446338"/>
            <a:ext cx="1568450" cy="157670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rgbClr val="0052A4"/>
              </a:solidFill>
              <a:cs typeface="+mn-ea"/>
              <a:sym typeface="+mn-lt"/>
            </a:endParaRPr>
          </a:p>
        </p:txBody>
      </p:sp>
      <p:sp>
        <p:nvSpPr>
          <p:cNvPr id="86" name="Oval 82">
            <a:extLst>
              <a:ext uri="{FF2B5EF4-FFF2-40B4-BE49-F238E27FC236}">
                <a16:creationId xmlns:a16="http://schemas.microsoft.com/office/drawing/2014/main" id="{7B0D4513-1CBE-43C0-8DD9-4B2F46A968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60878" y="2636838"/>
            <a:ext cx="1187450" cy="1195705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rgbClr val="0052A4"/>
              </a:solidFill>
              <a:cs typeface="+mn-ea"/>
              <a:sym typeface="+mn-lt"/>
            </a:endParaRPr>
          </a:p>
        </p:txBody>
      </p:sp>
      <p:sp>
        <p:nvSpPr>
          <p:cNvPr id="87" name="文本框 7">
            <a:extLst>
              <a:ext uri="{FF2B5EF4-FFF2-40B4-BE49-F238E27FC236}">
                <a16:creationId xmlns:a16="http://schemas.microsoft.com/office/drawing/2014/main" id="{CE3C1CD5-8AE5-4B03-87EA-358C80AD7ACB}"/>
              </a:ext>
            </a:extLst>
          </p:cNvPr>
          <p:cNvSpPr txBox="1"/>
          <p:nvPr/>
        </p:nvSpPr>
        <p:spPr bwMode="auto">
          <a:xfrm>
            <a:off x="1531620" y="3004215"/>
            <a:ext cx="970915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kern="0" dirty="0">
                <a:solidFill>
                  <a:schemeClr val="accent2"/>
                </a:solidFill>
                <a:latin typeface="+mj-ea"/>
                <a:ea typeface="+mj-ea"/>
                <a:cs typeface="+mn-ea"/>
                <a:sym typeface="+mn-lt"/>
              </a:rPr>
              <a:t>小标题</a:t>
            </a:r>
          </a:p>
        </p:txBody>
      </p:sp>
      <p:sp>
        <p:nvSpPr>
          <p:cNvPr id="88" name="文本框 7">
            <a:extLst>
              <a:ext uri="{FF2B5EF4-FFF2-40B4-BE49-F238E27FC236}">
                <a16:creationId xmlns:a16="http://schemas.microsoft.com/office/drawing/2014/main" id="{B2003DF0-0EC8-43EB-B026-FFBDF90D24C1}"/>
              </a:ext>
            </a:extLst>
          </p:cNvPr>
          <p:cNvSpPr txBox="1"/>
          <p:nvPr/>
        </p:nvSpPr>
        <p:spPr bwMode="auto">
          <a:xfrm>
            <a:off x="5623924" y="3058643"/>
            <a:ext cx="970915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kern="0" dirty="0">
                <a:solidFill>
                  <a:schemeClr val="accent2"/>
                </a:solidFill>
                <a:latin typeface="+mj-ea"/>
                <a:ea typeface="+mj-ea"/>
                <a:cs typeface="+mn-ea"/>
                <a:sym typeface="+mn-lt"/>
              </a:rPr>
              <a:t>小标题</a:t>
            </a:r>
          </a:p>
        </p:txBody>
      </p:sp>
      <p:sp>
        <p:nvSpPr>
          <p:cNvPr id="89" name="文本框 7">
            <a:extLst>
              <a:ext uri="{FF2B5EF4-FFF2-40B4-BE49-F238E27FC236}">
                <a16:creationId xmlns:a16="http://schemas.microsoft.com/office/drawing/2014/main" id="{E0A1BDE9-69DB-43B5-84AA-1D2B76F07BE0}"/>
              </a:ext>
            </a:extLst>
          </p:cNvPr>
          <p:cNvSpPr txBox="1"/>
          <p:nvPr/>
        </p:nvSpPr>
        <p:spPr bwMode="auto">
          <a:xfrm>
            <a:off x="9669145" y="3058643"/>
            <a:ext cx="970915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kern="0" dirty="0">
                <a:solidFill>
                  <a:schemeClr val="accent2"/>
                </a:solidFill>
                <a:latin typeface="+mj-ea"/>
                <a:ea typeface="+mj-ea"/>
                <a:cs typeface="+mn-ea"/>
                <a:sym typeface="+mn-lt"/>
              </a:rPr>
              <a:t>小标题</a:t>
            </a:r>
          </a:p>
        </p:txBody>
      </p:sp>
      <p:sp>
        <p:nvSpPr>
          <p:cNvPr id="90" name="文本框 7">
            <a:extLst>
              <a:ext uri="{FF2B5EF4-FFF2-40B4-BE49-F238E27FC236}">
                <a16:creationId xmlns:a16="http://schemas.microsoft.com/office/drawing/2014/main" id="{19625C5A-609F-4547-8867-162DAA8FE244}"/>
              </a:ext>
            </a:extLst>
          </p:cNvPr>
          <p:cNvSpPr txBox="1"/>
          <p:nvPr/>
        </p:nvSpPr>
        <p:spPr bwMode="auto">
          <a:xfrm>
            <a:off x="3579178" y="3886970"/>
            <a:ext cx="970915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kern="0" dirty="0">
                <a:solidFill>
                  <a:schemeClr val="accent2"/>
                </a:solidFill>
                <a:latin typeface="+mj-ea"/>
                <a:ea typeface="+mj-ea"/>
                <a:cs typeface="+mn-ea"/>
                <a:sym typeface="+mn-lt"/>
              </a:rPr>
              <a:t>小标题</a:t>
            </a:r>
          </a:p>
        </p:txBody>
      </p:sp>
      <p:sp>
        <p:nvSpPr>
          <p:cNvPr id="91" name="文本框 7">
            <a:extLst>
              <a:ext uri="{FF2B5EF4-FFF2-40B4-BE49-F238E27FC236}">
                <a16:creationId xmlns:a16="http://schemas.microsoft.com/office/drawing/2014/main" id="{D3A53EE7-F5E4-4187-91BF-E0DE255D4102}"/>
              </a:ext>
            </a:extLst>
          </p:cNvPr>
          <p:cNvSpPr txBox="1"/>
          <p:nvPr/>
        </p:nvSpPr>
        <p:spPr bwMode="auto">
          <a:xfrm>
            <a:off x="7668895" y="3886970"/>
            <a:ext cx="970915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kern="0" dirty="0">
                <a:solidFill>
                  <a:schemeClr val="accent2"/>
                </a:solidFill>
                <a:latin typeface="+mj-ea"/>
                <a:ea typeface="+mj-ea"/>
                <a:cs typeface="+mn-ea"/>
                <a:sym typeface="+mn-lt"/>
              </a:rPr>
              <a:t>小标题</a:t>
            </a:r>
          </a:p>
        </p:txBody>
      </p:sp>
      <p:sp>
        <p:nvSpPr>
          <p:cNvPr id="92" name="文本框 3">
            <a:extLst>
              <a:ext uri="{FF2B5EF4-FFF2-40B4-BE49-F238E27FC236}">
                <a16:creationId xmlns:a16="http://schemas.microsoft.com/office/drawing/2014/main" id="{0BDFE57D-C3C9-4217-9681-3B8AB42275BF}"/>
              </a:ext>
            </a:extLst>
          </p:cNvPr>
          <p:cNvSpPr txBox="1"/>
          <p:nvPr/>
        </p:nvSpPr>
        <p:spPr>
          <a:xfrm>
            <a:off x="631692" y="5004118"/>
            <a:ext cx="2754262" cy="628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kumimoji="1" lang="zh-CN" altLang="en-US" sz="1400" dirty="0">
                <a:solidFill>
                  <a:schemeClr val="bg1"/>
                </a:solidFill>
                <a:latin typeface="+mn-ea"/>
                <a:cs typeface="+mn-ea"/>
                <a:sym typeface="+mn-lt"/>
              </a:rPr>
              <a:t>单击此处输入你的正文，文字是您思想的提炼</a:t>
            </a:r>
          </a:p>
        </p:txBody>
      </p:sp>
      <p:sp>
        <p:nvSpPr>
          <p:cNvPr id="93" name="文本框 3">
            <a:extLst>
              <a:ext uri="{FF2B5EF4-FFF2-40B4-BE49-F238E27FC236}">
                <a16:creationId xmlns:a16="http://schemas.microsoft.com/office/drawing/2014/main" id="{9BDF5F3E-0F27-41CD-A09F-B8D16B54AED4}"/>
              </a:ext>
            </a:extLst>
          </p:cNvPr>
          <p:cNvSpPr txBox="1"/>
          <p:nvPr/>
        </p:nvSpPr>
        <p:spPr>
          <a:xfrm>
            <a:off x="4663942" y="5004118"/>
            <a:ext cx="2754262" cy="634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kumimoji="1" lang="zh-CN" altLang="en-US" sz="1400" dirty="0">
                <a:solidFill>
                  <a:schemeClr val="bg1"/>
                </a:solidFill>
                <a:latin typeface="+mn-ea"/>
                <a:cs typeface="+mn-ea"/>
                <a:sym typeface="+mn-lt"/>
              </a:rPr>
              <a:t>单击此处输入你的正文，文字是您思想的提炼</a:t>
            </a:r>
          </a:p>
        </p:txBody>
      </p:sp>
      <p:sp>
        <p:nvSpPr>
          <p:cNvPr id="94" name="文本框 3">
            <a:extLst>
              <a:ext uri="{FF2B5EF4-FFF2-40B4-BE49-F238E27FC236}">
                <a16:creationId xmlns:a16="http://schemas.microsoft.com/office/drawing/2014/main" id="{593233FB-AC15-4E9F-918F-5C947DEEAED6}"/>
              </a:ext>
            </a:extLst>
          </p:cNvPr>
          <p:cNvSpPr txBox="1"/>
          <p:nvPr/>
        </p:nvSpPr>
        <p:spPr>
          <a:xfrm>
            <a:off x="8777471" y="5004118"/>
            <a:ext cx="2754262" cy="634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kumimoji="1" lang="zh-CN" altLang="en-US" sz="1400" dirty="0">
                <a:solidFill>
                  <a:schemeClr val="bg1"/>
                </a:solidFill>
                <a:latin typeface="+mn-ea"/>
                <a:cs typeface="+mn-ea"/>
                <a:sym typeface="+mn-lt"/>
              </a:rPr>
              <a:t>单击此处输入你的正文，文字是您思想的提炼</a:t>
            </a:r>
          </a:p>
        </p:txBody>
      </p:sp>
      <p:sp>
        <p:nvSpPr>
          <p:cNvPr id="95" name="文本框 3">
            <a:extLst>
              <a:ext uri="{FF2B5EF4-FFF2-40B4-BE49-F238E27FC236}">
                <a16:creationId xmlns:a16="http://schemas.microsoft.com/office/drawing/2014/main" id="{B2F517EC-2448-4D3E-8827-3241D3FE122C}"/>
              </a:ext>
            </a:extLst>
          </p:cNvPr>
          <p:cNvSpPr txBox="1"/>
          <p:nvPr/>
        </p:nvSpPr>
        <p:spPr>
          <a:xfrm>
            <a:off x="6794367" y="1529736"/>
            <a:ext cx="2754262" cy="634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kumimoji="1" lang="zh-CN" altLang="en-US" sz="1400" dirty="0">
                <a:solidFill>
                  <a:schemeClr val="bg1"/>
                </a:solidFill>
                <a:latin typeface="+mn-ea"/>
                <a:cs typeface="+mn-ea"/>
                <a:sym typeface="+mn-lt"/>
              </a:rPr>
              <a:t>单击此处输入你的正文，文字是您思想的提炼</a:t>
            </a:r>
          </a:p>
        </p:txBody>
      </p:sp>
      <p:sp>
        <p:nvSpPr>
          <p:cNvPr id="96" name="文本框 3">
            <a:extLst>
              <a:ext uri="{FF2B5EF4-FFF2-40B4-BE49-F238E27FC236}">
                <a16:creationId xmlns:a16="http://schemas.microsoft.com/office/drawing/2014/main" id="{EAA9D0E1-ABA9-46F6-A4AD-EAA4A8029C2E}"/>
              </a:ext>
            </a:extLst>
          </p:cNvPr>
          <p:cNvSpPr txBox="1"/>
          <p:nvPr/>
        </p:nvSpPr>
        <p:spPr>
          <a:xfrm>
            <a:off x="2687504" y="1529736"/>
            <a:ext cx="2754262" cy="634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kumimoji="1" lang="zh-CN" altLang="en-US" sz="1400" dirty="0">
                <a:solidFill>
                  <a:schemeClr val="bg1"/>
                </a:solidFill>
                <a:latin typeface="+mn-ea"/>
                <a:cs typeface="+mn-ea"/>
                <a:sym typeface="+mn-lt"/>
              </a:rPr>
              <a:t>单击此处输入你的正文，文字是您思想的提炼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31539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F3DF142-8320-424A-8F80-D754F8090F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18"/>
          <a:stretch/>
        </p:blipFill>
        <p:spPr>
          <a:xfrm>
            <a:off x="6792500" y="1403168"/>
            <a:ext cx="4675597" cy="2458187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99CB237B-0B69-45E9-9A86-2AAE18DA8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zh-CN" altLang="en-US" dirty="0"/>
              <a:t>工作不足之处</a:t>
            </a:r>
            <a:endParaRPr lang="zh-CN" altLang="en-US" dirty="0">
              <a:sym typeface="汉仪旗黑KW 55S" panose="00020600040101010101" pitchFamily="18" charset="-122"/>
            </a:endParaRPr>
          </a:p>
        </p:txBody>
      </p:sp>
      <p:sp>
        <p:nvSpPr>
          <p:cNvPr id="45" name="文本框 25">
            <a:extLst>
              <a:ext uri="{FF2B5EF4-FFF2-40B4-BE49-F238E27FC236}">
                <a16:creationId xmlns:a16="http://schemas.microsoft.com/office/drawing/2014/main" id="{0106754B-D967-4D1A-B964-0858D79303F1}"/>
              </a:ext>
            </a:extLst>
          </p:cNvPr>
          <p:cNvSpPr txBox="1"/>
          <p:nvPr/>
        </p:nvSpPr>
        <p:spPr>
          <a:xfrm>
            <a:off x="642258" y="1442632"/>
            <a:ext cx="1846659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</a:rPr>
              <a:t>请添加小标题</a:t>
            </a:r>
          </a:p>
        </p:txBody>
      </p:sp>
      <p:sp>
        <p:nvSpPr>
          <p:cNvPr id="46" name="文本框 26">
            <a:extLst>
              <a:ext uri="{FF2B5EF4-FFF2-40B4-BE49-F238E27FC236}">
                <a16:creationId xmlns:a16="http://schemas.microsoft.com/office/drawing/2014/main" id="{F601771F-A871-48D4-B35A-010A0FA19D56}"/>
              </a:ext>
            </a:extLst>
          </p:cNvPr>
          <p:cNvSpPr txBox="1"/>
          <p:nvPr/>
        </p:nvSpPr>
        <p:spPr>
          <a:xfrm>
            <a:off x="642258" y="1847738"/>
            <a:ext cx="5734142" cy="61972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单击此处输入你的正文，文字是您思想的提炼，为了最终演示发布的良好效果，请尽量言简意赅的阐述观点</a:t>
            </a:r>
          </a:p>
        </p:txBody>
      </p:sp>
      <p:sp>
        <p:nvSpPr>
          <p:cNvPr id="51" name="矩形: 圆角 50">
            <a:extLst>
              <a:ext uri="{FF2B5EF4-FFF2-40B4-BE49-F238E27FC236}">
                <a16:creationId xmlns:a16="http://schemas.microsoft.com/office/drawing/2014/main" id="{55DD8C8A-7243-47AD-8E24-F2592404FC36}"/>
              </a:ext>
            </a:extLst>
          </p:cNvPr>
          <p:cNvSpPr/>
          <p:nvPr/>
        </p:nvSpPr>
        <p:spPr>
          <a:xfrm>
            <a:off x="6800076" y="3381956"/>
            <a:ext cx="4675597" cy="495728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latin typeface="+mj-ea"/>
                <a:ea typeface="+mj-ea"/>
              </a:rPr>
              <a:t>请添加小标题</a:t>
            </a:r>
          </a:p>
        </p:txBody>
      </p:sp>
      <p:sp>
        <p:nvSpPr>
          <p:cNvPr id="52" name="文本框 25">
            <a:extLst>
              <a:ext uri="{FF2B5EF4-FFF2-40B4-BE49-F238E27FC236}">
                <a16:creationId xmlns:a16="http://schemas.microsoft.com/office/drawing/2014/main" id="{163B3D4F-9A81-4D12-BCC1-742F0D4A3F03}"/>
              </a:ext>
            </a:extLst>
          </p:cNvPr>
          <p:cNvSpPr txBox="1"/>
          <p:nvPr/>
        </p:nvSpPr>
        <p:spPr>
          <a:xfrm>
            <a:off x="6800077" y="4131349"/>
            <a:ext cx="1846659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</a:rPr>
              <a:t>请添加小标题</a:t>
            </a:r>
          </a:p>
        </p:txBody>
      </p:sp>
      <p:sp>
        <p:nvSpPr>
          <p:cNvPr id="53" name="文本框 26">
            <a:extLst>
              <a:ext uri="{FF2B5EF4-FFF2-40B4-BE49-F238E27FC236}">
                <a16:creationId xmlns:a16="http://schemas.microsoft.com/office/drawing/2014/main" id="{88D99A35-4917-4D00-83C2-2DA184E1ACEC}"/>
              </a:ext>
            </a:extLst>
          </p:cNvPr>
          <p:cNvSpPr txBox="1"/>
          <p:nvPr/>
        </p:nvSpPr>
        <p:spPr>
          <a:xfrm>
            <a:off x="6800076" y="4585442"/>
            <a:ext cx="4675597" cy="61311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单击此处输入你的正文，文字是您思想的提炼，请尽量言简意赅的阐述观点</a:t>
            </a:r>
          </a:p>
        </p:txBody>
      </p:sp>
      <p:sp>
        <p:nvSpPr>
          <p:cNvPr id="15" name="对话气泡: 圆角矩形 14">
            <a:extLst>
              <a:ext uri="{FF2B5EF4-FFF2-40B4-BE49-F238E27FC236}">
                <a16:creationId xmlns:a16="http://schemas.microsoft.com/office/drawing/2014/main" id="{A9DF5BD2-1EF4-415E-9AC7-E854851D0E72}"/>
              </a:ext>
            </a:extLst>
          </p:cNvPr>
          <p:cNvSpPr/>
          <p:nvPr/>
        </p:nvSpPr>
        <p:spPr>
          <a:xfrm>
            <a:off x="6767418" y="1081469"/>
            <a:ext cx="1155060" cy="696792"/>
          </a:xfrm>
          <a:prstGeom prst="wedgeRoundRectCallou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dirty="0"/>
              <a:t>REPORT</a:t>
            </a:r>
            <a:endParaRPr lang="zh-CN" altLang="en-US" dirty="0"/>
          </a:p>
        </p:txBody>
      </p:sp>
      <p:sp>
        <p:nvSpPr>
          <p:cNvPr id="16" name="文本框 26">
            <a:extLst>
              <a:ext uri="{FF2B5EF4-FFF2-40B4-BE49-F238E27FC236}">
                <a16:creationId xmlns:a16="http://schemas.microsoft.com/office/drawing/2014/main" id="{A417175C-CAEA-4847-8139-0B518C10C2F3}"/>
              </a:ext>
            </a:extLst>
          </p:cNvPr>
          <p:cNvSpPr txBox="1"/>
          <p:nvPr/>
        </p:nvSpPr>
        <p:spPr>
          <a:xfrm>
            <a:off x="6800076" y="5537276"/>
            <a:ext cx="4675597" cy="61311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单击此处输入你的正文，文字是您思想的提炼，请尽量言简意赅的阐述观点</a:t>
            </a:r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AFD91327-2234-49FE-9718-1D1E2AC8A9E7}"/>
              </a:ext>
            </a:extLst>
          </p:cNvPr>
          <p:cNvCxnSpPr/>
          <p:nvPr/>
        </p:nvCxnSpPr>
        <p:spPr>
          <a:xfrm>
            <a:off x="6800076" y="5364466"/>
            <a:ext cx="467559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图表 11">
            <a:extLst>
              <a:ext uri="{FF2B5EF4-FFF2-40B4-BE49-F238E27FC236}">
                <a16:creationId xmlns:a16="http://schemas.microsoft.com/office/drawing/2014/main" id="{AAF8A643-F205-46A5-92E5-9256D628F91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38188764"/>
              </p:ext>
            </p:extLst>
          </p:nvPr>
        </p:nvGraphicFramePr>
        <p:xfrm>
          <a:off x="310243" y="2715093"/>
          <a:ext cx="6066157" cy="36222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图片 13" descr="卡通画&#10;&#10;中度可信度描述已自动生成">
            <a:extLst>
              <a:ext uri="{FF2B5EF4-FFF2-40B4-BE49-F238E27FC236}">
                <a16:creationId xmlns:a16="http://schemas.microsoft.com/office/drawing/2014/main" id="{5A7E741B-6DC9-4301-97A9-AB703E55C8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0938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CB237B-0B69-45E9-9A86-2AAE18DA8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zh-CN" altLang="en-US" dirty="0"/>
              <a:t>工作不足之处</a:t>
            </a:r>
            <a:endParaRPr lang="zh-CN" altLang="en-US" dirty="0">
              <a:sym typeface="汉仪旗黑KW 55S" panose="00020600040101010101" pitchFamily="18" charset="-122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4B7D39B4-F95E-48CB-A907-02EDAF7EB072}"/>
              </a:ext>
            </a:extLst>
          </p:cNvPr>
          <p:cNvSpPr/>
          <p:nvPr/>
        </p:nvSpPr>
        <p:spPr bwMode="auto">
          <a:xfrm>
            <a:off x="1249859" y="1590434"/>
            <a:ext cx="4415427" cy="212407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9" name="文本框 227">
            <a:extLst>
              <a:ext uri="{FF2B5EF4-FFF2-40B4-BE49-F238E27FC236}">
                <a16:creationId xmlns:a16="http://schemas.microsoft.com/office/drawing/2014/main" id="{F757219C-515D-4D91-B4F6-CD8DF95D63B6}"/>
              </a:ext>
            </a:extLst>
          </p:cNvPr>
          <p:cNvSpPr txBox="1"/>
          <p:nvPr/>
        </p:nvSpPr>
        <p:spPr>
          <a:xfrm>
            <a:off x="1749694" y="4135080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 cap="all" dirty="0">
                <a:solidFill>
                  <a:schemeClr val="bg1"/>
                </a:solidFill>
                <a:latin typeface="+mj-ea"/>
                <a:ea typeface="+mj-ea"/>
                <a:cs typeface="+mj-cs"/>
              </a:rPr>
              <a:t>请添加小标题</a:t>
            </a:r>
            <a:endParaRPr lang="en-US" altLang="zh-CN" sz="2400" cap="all" dirty="0">
              <a:solidFill>
                <a:schemeClr val="bg1"/>
              </a:solidFill>
              <a:latin typeface="+mj-ea"/>
              <a:ea typeface="+mj-ea"/>
              <a:cs typeface="+mj-cs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EB8EE2F0-3F0B-4202-90BD-967D788EA9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3368" y="4915141"/>
            <a:ext cx="4811246" cy="1025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30000"/>
              </a:lnSpc>
              <a:buNone/>
            </a:pPr>
            <a:r>
              <a:rPr lang="zh-CN" altLang="en-US" sz="1600" dirty="0">
                <a:solidFill>
                  <a:schemeClr val="bg1"/>
                </a:solidFill>
                <a:latin typeface="+mn-ea"/>
                <a:ea typeface="+mn-ea"/>
              </a:rPr>
              <a:t>单击此处输入你的正文，文字是您思想的提炼，为了最终演示发布的良好效果，请尽量言简意赅的阐述观点，</a:t>
            </a:r>
            <a:r>
              <a:rPr kumimoji="1" lang="zh-CN" altLang="en-US" sz="1600" dirty="0">
                <a:solidFill>
                  <a:schemeClr val="bg1"/>
                </a:solidFill>
                <a:latin typeface="+mn-ea"/>
                <a:cs typeface="+mn-ea"/>
                <a:sym typeface="+mn-lt"/>
              </a:rPr>
              <a:t>若字数太多请先删减文案，再缩小字号</a:t>
            </a:r>
            <a:endParaRPr lang="zh-CN" altLang="en-US" sz="160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3FEBBB55-8C4F-43B6-89AE-0C7FDD08B0AC}"/>
              </a:ext>
            </a:extLst>
          </p:cNvPr>
          <p:cNvSpPr/>
          <p:nvPr/>
        </p:nvSpPr>
        <p:spPr bwMode="auto">
          <a:xfrm>
            <a:off x="6624246" y="1590434"/>
            <a:ext cx="4415427" cy="212407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3" name="文本框 227">
            <a:extLst>
              <a:ext uri="{FF2B5EF4-FFF2-40B4-BE49-F238E27FC236}">
                <a16:creationId xmlns:a16="http://schemas.microsoft.com/office/drawing/2014/main" id="{4F76C41B-116F-4ECE-8840-1D84780668E3}"/>
              </a:ext>
            </a:extLst>
          </p:cNvPr>
          <p:cNvSpPr txBox="1"/>
          <p:nvPr/>
        </p:nvSpPr>
        <p:spPr>
          <a:xfrm>
            <a:off x="7126362" y="4135080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 cap="all" dirty="0">
                <a:solidFill>
                  <a:schemeClr val="bg1"/>
                </a:solidFill>
                <a:latin typeface="+mj-ea"/>
                <a:ea typeface="+mj-ea"/>
              </a:rPr>
              <a:t>请添加小标题</a:t>
            </a:r>
            <a:endParaRPr lang="en-US" altLang="zh-CN" sz="2400" cap="all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8D0F9197-2E54-4F0A-B073-ACEAB67293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4339" y="4915141"/>
            <a:ext cx="4676047" cy="1025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30000"/>
              </a:lnSpc>
              <a:buNone/>
            </a:pPr>
            <a:r>
              <a:rPr lang="zh-CN" altLang="en-US" sz="1600" dirty="0">
                <a:solidFill>
                  <a:schemeClr val="bg1"/>
                </a:solidFill>
                <a:latin typeface="+mn-ea"/>
                <a:ea typeface="+mn-ea"/>
              </a:rPr>
              <a:t>单击此处输入你的正文，文字是您思想的提炼，为了最终演示发布的良好效果，请尽量言简意赅的阐述观点，</a:t>
            </a:r>
            <a:r>
              <a:rPr kumimoji="1" lang="zh-CN" altLang="en-US" sz="1600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若字数太多请先删减文案，再缩小字号</a:t>
            </a:r>
            <a:endParaRPr lang="zh-CN" altLang="en-US" sz="160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pic>
        <p:nvPicPr>
          <p:cNvPr id="17" name="图片 16" descr="卡通画&#10;&#10;中度可信度描述已自动生成">
            <a:extLst>
              <a:ext uri="{FF2B5EF4-FFF2-40B4-BE49-F238E27FC236}">
                <a16:creationId xmlns:a16="http://schemas.microsoft.com/office/drawing/2014/main" id="{F53815A6-0593-4AB1-9579-CDC79C8E0B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732EDFA-4834-4DD4-BA03-3047F5B45E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46"/>
          <a:stretch/>
        </p:blipFill>
        <p:spPr>
          <a:xfrm>
            <a:off x="1152327" y="1663075"/>
            <a:ext cx="4409607" cy="211408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511E216-6EFE-4BBD-B2A9-999D64D7A6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69"/>
          <a:stretch/>
        </p:blipFill>
        <p:spPr>
          <a:xfrm>
            <a:off x="6541681" y="1663075"/>
            <a:ext cx="4400460" cy="2114084"/>
          </a:xfrm>
          <a:prstGeom prst="rect">
            <a:avLst/>
          </a:prstGeom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88444EFA-D65A-4733-919E-ACC7C2A68210}"/>
              </a:ext>
            </a:extLst>
          </p:cNvPr>
          <p:cNvSpPr/>
          <p:nvPr/>
        </p:nvSpPr>
        <p:spPr bwMode="auto">
          <a:xfrm>
            <a:off x="1240333" y="3494019"/>
            <a:ext cx="576000" cy="10584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0CF39639-6835-4534-87F8-86F4FDD1DE88}"/>
              </a:ext>
            </a:extLst>
          </p:cNvPr>
          <p:cNvSpPr txBox="1"/>
          <p:nvPr/>
        </p:nvSpPr>
        <p:spPr>
          <a:xfrm>
            <a:off x="1230809" y="4132880"/>
            <a:ext cx="771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+mj-ea"/>
                <a:ea typeface="+mj-ea"/>
              </a:rPr>
              <a:t>01</a:t>
            </a:r>
            <a:endParaRPr lang="zh-CN" altLang="en-US" sz="24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8DE8E85A-943F-436E-9067-D95431C877F5}"/>
              </a:ext>
            </a:extLst>
          </p:cNvPr>
          <p:cNvGrpSpPr/>
          <p:nvPr/>
        </p:nvGrpSpPr>
        <p:grpSpPr>
          <a:xfrm>
            <a:off x="6590669" y="3494020"/>
            <a:ext cx="666326" cy="1084196"/>
            <a:chOff x="6574340" y="3494020"/>
            <a:chExt cx="666326" cy="1084196"/>
          </a:xfrm>
        </p:grpSpPr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CF459CDD-A351-418E-AA75-74FAE70E6582}"/>
                </a:ext>
              </a:extLst>
            </p:cNvPr>
            <p:cNvSpPr/>
            <p:nvPr/>
          </p:nvSpPr>
          <p:spPr bwMode="auto">
            <a:xfrm>
              <a:off x="6602913" y="3494020"/>
              <a:ext cx="576000" cy="105727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6F9C0FEA-73C3-4F9A-AAC1-370BBA4959DA}"/>
                </a:ext>
              </a:extLst>
            </p:cNvPr>
            <p:cNvSpPr txBox="1"/>
            <p:nvPr/>
          </p:nvSpPr>
          <p:spPr>
            <a:xfrm>
              <a:off x="6574340" y="4116551"/>
              <a:ext cx="6663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solidFill>
                    <a:schemeClr val="bg1"/>
                  </a:solidFill>
                  <a:latin typeface="+mj-ea"/>
                  <a:ea typeface="+mj-ea"/>
                </a:rPr>
                <a:t>02</a:t>
              </a:r>
              <a:endParaRPr lang="zh-CN" altLang="en-US" sz="24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78014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B6EC8F13-248D-FCE6-3A5C-920311C4BAB5}"/>
              </a:ext>
            </a:extLst>
          </p:cNvPr>
          <p:cNvSpPr/>
          <p:nvPr/>
        </p:nvSpPr>
        <p:spPr>
          <a:xfrm>
            <a:off x="5621297" y="2210973"/>
            <a:ext cx="6570703" cy="4647027"/>
          </a:xfrm>
          <a:custGeom>
            <a:avLst/>
            <a:gdLst>
              <a:gd name="connsiteX0" fmla="*/ 4135125 w 6570703"/>
              <a:gd name="connsiteY0" fmla="*/ 0 h 4647027"/>
              <a:gd name="connsiteX1" fmla="*/ 6447112 w 6570703"/>
              <a:gd name="connsiteY1" fmla="*/ 706215 h 4647027"/>
              <a:gd name="connsiteX2" fmla="*/ 6570703 w 6570703"/>
              <a:gd name="connsiteY2" fmla="*/ 794102 h 4647027"/>
              <a:gd name="connsiteX3" fmla="*/ 6570703 w 6570703"/>
              <a:gd name="connsiteY3" fmla="*/ 1905574 h 4647027"/>
              <a:gd name="connsiteX4" fmla="*/ 6472607 w 6570703"/>
              <a:gd name="connsiteY4" fmla="*/ 1797642 h 4647027"/>
              <a:gd name="connsiteX5" fmla="*/ 4135124 w 6570703"/>
              <a:gd name="connsiteY5" fmla="*/ 829424 h 4647027"/>
              <a:gd name="connsiteX6" fmla="*/ 829423 w 6570703"/>
              <a:gd name="connsiteY6" fmla="*/ 4135125 h 4647027"/>
              <a:gd name="connsiteX7" fmla="*/ 846490 w 6570703"/>
              <a:gd name="connsiteY7" fmla="*/ 4473114 h 4647027"/>
              <a:gd name="connsiteX8" fmla="*/ 873033 w 6570703"/>
              <a:gd name="connsiteY8" fmla="*/ 4647027 h 4647027"/>
              <a:gd name="connsiteX9" fmla="*/ 32673 w 6570703"/>
              <a:gd name="connsiteY9" fmla="*/ 4647027 h 4647027"/>
              <a:gd name="connsiteX10" fmla="*/ 21350 w 6570703"/>
              <a:gd name="connsiteY10" fmla="*/ 4557918 h 4647027"/>
              <a:gd name="connsiteX11" fmla="*/ 0 w 6570703"/>
              <a:gd name="connsiteY11" fmla="*/ 4135125 h 4647027"/>
              <a:gd name="connsiteX12" fmla="*/ 4135125 w 6570703"/>
              <a:gd name="connsiteY12" fmla="*/ 0 h 464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570703" h="4647027">
                <a:moveTo>
                  <a:pt x="4135125" y="0"/>
                </a:moveTo>
                <a:cubicBezTo>
                  <a:pt x="4991537" y="0"/>
                  <a:pt x="5787142" y="260348"/>
                  <a:pt x="6447112" y="706215"/>
                </a:cubicBezTo>
                <a:lnTo>
                  <a:pt x="6570703" y="794102"/>
                </a:lnTo>
                <a:lnTo>
                  <a:pt x="6570703" y="1905574"/>
                </a:lnTo>
                <a:lnTo>
                  <a:pt x="6472607" y="1797642"/>
                </a:lnTo>
                <a:cubicBezTo>
                  <a:pt x="5874393" y="1199428"/>
                  <a:pt x="5047968" y="829424"/>
                  <a:pt x="4135124" y="829424"/>
                </a:cubicBezTo>
                <a:cubicBezTo>
                  <a:pt x="2309436" y="829424"/>
                  <a:pt x="829423" y="2309437"/>
                  <a:pt x="829423" y="4135125"/>
                </a:cubicBezTo>
                <a:cubicBezTo>
                  <a:pt x="829423" y="4249231"/>
                  <a:pt x="835205" y="4361986"/>
                  <a:pt x="846490" y="4473114"/>
                </a:cubicBezTo>
                <a:lnTo>
                  <a:pt x="873033" y="4647027"/>
                </a:lnTo>
                <a:lnTo>
                  <a:pt x="32673" y="4647027"/>
                </a:lnTo>
                <a:lnTo>
                  <a:pt x="21350" y="4557918"/>
                </a:lnTo>
                <a:cubicBezTo>
                  <a:pt x="7232" y="4418907"/>
                  <a:pt x="0" y="4277861"/>
                  <a:pt x="0" y="4135125"/>
                </a:cubicBezTo>
                <a:cubicBezTo>
                  <a:pt x="0" y="1851359"/>
                  <a:pt x="1851359" y="0"/>
                  <a:pt x="4135125" y="0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8" name="文本占位符 9">
            <a:extLst>
              <a:ext uri="{FF2B5EF4-FFF2-40B4-BE49-F238E27FC236}">
                <a16:creationId xmlns:a16="http://schemas.microsoft.com/office/drawing/2014/main" id="{ED90F2A8-8DD0-8C58-C1A0-000530E56CBB}"/>
              </a:ext>
            </a:extLst>
          </p:cNvPr>
          <p:cNvSpPr txBox="1">
            <a:spLocks/>
          </p:cNvSpPr>
          <p:nvPr/>
        </p:nvSpPr>
        <p:spPr>
          <a:xfrm>
            <a:off x="5426869" y="3786822"/>
            <a:ext cx="2308324" cy="2215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5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 dirty="0">
                <a:solidFill>
                  <a:schemeClr val="bg1">
                    <a:alpha val="50000"/>
                  </a:schemeClr>
                </a:solidFill>
                <a:latin typeface="MiSans" panose="00000500000000000000" pitchFamily="2" charset="-122"/>
                <a:ea typeface="MiSans" panose="00000500000000000000" pitchFamily="2" charset="-122"/>
                <a:cs typeface="+mn-ea"/>
                <a:sym typeface="汉仪旗黑KW 55S" panose="00020600040101010101" pitchFamily="18" charset="-122"/>
              </a:rPr>
              <a:t>Work Plan for next year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301AA31E-C869-130D-55AD-931B9CC05B6B}"/>
              </a:ext>
            </a:extLst>
          </p:cNvPr>
          <p:cNvSpPr txBox="1"/>
          <p:nvPr/>
        </p:nvSpPr>
        <p:spPr>
          <a:xfrm>
            <a:off x="5426869" y="1641727"/>
            <a:ext cx="1247136" cy="14773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9600" b="0" i="0" u="none" strike="noStrike" kern="1200" cap="none" spc="0" normalizeH="0" noProof="0" dirty="0">
                <a:ln>
                  <a:gradFill>
                    <a:gsLst>
                      <a:gs pos="0">
                        <a:schemeClr val="accent2"/>
                      </a:gs>
                      <a:gs pos="65000">
                        <a:schemeClr val="accent1">
                          <a:alpha val="0"/>
                        </a:schemeClr>
                      </a:gs>
                      <a:gs pos="64000">
                        <a:schemeClr val="accent2"/>
                      </a:gs>
                    </a:gsLst>
                    <a:lin ang="5400000" scaled="1"/>
                  </a:gradFill>
                </a:ln>
                <a:noFill/>
                <a:effectLst/>
                <a:uLnTx/>
                <a:uFillTx/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04</a:t>
            </a:r>
            <a:endParaRPr kumimoji="1" lang="zh-CN" altLang="en-US" sz="9600" b="0" i="0" u="none" strike="noStrike" kern="1200" cap="none" spc="0" normalizeH="0" noProof="0" dirty="0">
              <a:ln>
                <a:gradFill>
                  <a:gsLst>
                    <a:gs pos="0">
                      <a:schemeClr val="accent2"/>
                    </a:gs>
                    <a:gs pos="65000">
                      <a:schemeClr val="accent1">
                        <a:alpha val="0"/>
                      </a:schemeClr>
                    </a:gs>
                    <a:gs pos="64000">
                      <a:schemeClr val="accent2"/>
                    </a:gs>
                  </a:gsLst>
                  <a:lin ang="5400000" scaled="1"/>
                </a:gradFill>
              </a:ln>
              <a:noFill/>
              <a:effectLst/>
              <a:uLnTx/>
              <a:uFillTx/>
              <a:latin typeface="+mj-ea"/>
              <a:ea typeface="+mj-ea"/>
              <a:cs typeface="+mn-ea"/>
              <a:sym typeface="汉仪旗黑KW 55S" panose="00020600040101010101" pitchFamily="18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8F943B8B-B156-F0C2-4814-818E0E508762}"/>
              </a:ext>
            </a:extLst>
          </p:cNvPr>
          <p:cNvSpPr txBox="1"/>
          <p:nvPr/>
        </p:nvSpPr>
        <p:spPr>
          <a:xfrm>
            <a:off x="5426869" y="2613819"/>
            <a:ext cx="6155531" cy="12311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kumimoji="1" lang="zh-CN" altLang="en-US" sz="8000" dirty="0">
                <a:solidFill>
                  <a:schemeClr val="bg1"/>
                </a:solidFill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明年工作计划</a:t>
            </a:r>
          </a:p>
        </p:txBody>
      </p:sp>
      <p:sp>
        <p:nvSpPr>
          <p:cNvPr id="48" name="gaoding-14">
            <a:extLst>
              <a:ext uri="{FF2B5EF4-FFF2-40B4-BE49-F238E27FC236}">
                <a16:creationId xmlns:a16="http://schemas.microsoft.com/office/drawing/2014/main" id="{7A915166-CE12-AA2E-A5B7-A191C4DF7B38}"/>
              </a:ext>
            </a:extLst>
          </p:cNvPr>
          <p:cNvSpPr txBox="1"/>
          <p:nvPr/>
        </p:nvSpPr>
        <p:spPr>
          <a:xfrm>
            <a:off x="5426869" y="4280479"/>
            <a:ext cx="6063118" cy="4031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3200" spc="300">
                <a:gradFill>
                  <a:gsLst>
                    <a:gs pos="0">
                      <a:schemeClr val="bg1"/>
                    </a:gs>
                    <a:gs pos="100000">
                      <a:schemeClr val="accent4"/>
                    </a:gs>
                  </a:gsLst>
                  <a:lin ang="2700000" scaled="0"/>
                </a:gradFill>
                <a:latin typeface="+mj-ea"/>
                <a:ea typeface="+mj-ea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5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alpha val="50000"/>
                  </a:schemeClr>
                </a:solidFill>
                <a:effectLst/>
                <a:uLnTx/>
                <a:uFillTx/>
                <a:latin typeface="+mn-lt"/>
                <a:ea typeface="OPPOSans R" panose="00020600040101010101" pitchFamily="18" charset="-122"/>
                <a:cs typeface="OPPOSans R" panose="00020600040101010101" pitchFamily="18" charset="-122"/>
              </a:rPr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kumimoji="0" lang="en-US" altLang="zh-CN" sz="105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alpha val="50000"/>
                  </a:schemeClr>
                </a:solidFill>
                <a:effectLst/>
                <a:uLnTx/>
                <a:uFillTx/>
                <a:latin typeface="+mn-lt"/>
                <a:ea typeface="OPPOSans R" panose="00020600040101010101" pitchFamily="18" charset="-122"/>
                <a:cs typeface="OPPOSans R" panose="00020600040101010101" pitchFamily="18" charset="-122"/>
              </a:rPr>
              <a:t>urna</a:t>
            </a:r>
            <a:r>
              <a:rPr kumimoji="0" lang="en-US" altLang="zh-CN" sz="105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alpha val="50000"/>
                  </a:schemeClr>
                </a:solidFill>
                <a:effectLst/>
                <a:uLnTx/>
                <a:uFillTx/>
                <a:latin typeface="+mn-lt"/>
                <a:ea typeface="OPPOSans R" panose="00020600040101010101" pitchFamily="18" charset="-122"/>
                <a:cs typeface="OPPOSans R" panose="00020600040101010101" pitchFamily="18" charset="-122"/>
              </a:rPr>
              <a:t>.</a:t>
            </a:r>
          </a:p>
        </p:txBody>
      </p:sp>
      <p:pic>
        <p:nvPicPr>
          <p:cNvPr id="7" name="图片 6" descr="卡通画&#10;&#10;中度可信度描述已自动生成">
            <a:extLst>
              <a:ext uri="{FF2B5EF4-FFF2-40B4-BE49-F238E27FC236}">
                <a16:creationId xmlns:a16="http://schemas.microsoft.com/office/drawing/2014/main" id="{8F24CB94-C5E0-47F0-91D1-C65EFBE3B8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3883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96AF43-56F2-4DF9-80B7-829C6819D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zh-CN" altLang="en-US" dirty="0">
                <a:sym typeface="汉仪旗黑KW 55S" panose="00020600040101010101" pitchFamily="18" charset="-122"/>
              </a:rPr>
              <a:t>明年工作计划</a:t>
            </a: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7D1640D2-476F-4512-9B65-F4B2286851D6}"/>
              </a:ext>
            </a:extLst>
          </p:cNvPr>
          <p:cNvGrpSpPr/>
          <p:nvPr/>
        </p:nvGrpSpPr>
        <p:grpSpPr>
          <a:xfrm>
            <a:off x="5086203" y="1374229"/>
            <a:ext cx="6337490" cy="1085656"/>
            <a:chOff x="5086203" y="1289906"/>
            <a:chExt cx="6337490" cy="1085656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5C9DB901-126D-4218-86AA-842F8ADB7916}"/>
                </a:ext>
              </a:extLst>
            </p:cNvPr>
            <p:cNvGrpSpPr/>
            <p:nvPr/>
          </p:nvGrpSpPr>
          <p:grpSpPr>
            <a:xfrm>
              <a:off x="5324706" y="1289906"/>
              <a:ext cx="6098987" cy="1078936"/>
              <a:chOff x="1112107" y="2366415"/>
              <a:chExt cx="3672776" cy="1078936"/>
            </a:xfrm>
          </p:grpSpPr>
          <p:sp>
            <p:nvSpPr>
              <p:cNvPr id="11" name="文本框 53+">
                <a:extLst>
                  <a:ext uri="{FF2B5EF4-FFF2-40B4-BE49-F238E27FC236}">
                    <a16:creationId xmlns:a16="http://schemas.microsoft.com/office/drawing/2014/main" id="{DCAC9C9E-4E94-4BF6-AFE4-F47475A04AE4}"/>
                  </a:ext>
                </a:extLst>
              </p:cNvPr>
              <p:cNvSpPr txBox="1"/>
              <p:nvPr/>
            </p:nvSpPr>
            <p:spPr>
              <a:xfrm>
                <a:off x="1112107" y="2366415"/>
                <a:ext cx="103791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kumimoji="1" lang="zh-CN" altLang="en-US" sz="2400" dirty="0">
                    <a:solidFill>
                      <a:schemeClr val="bg1"/>
                    </a:solidFill>
                    <a:latin typeface="+mj-ea"/>
                    <a:ea typeface="+mj-ea"/>
                    <a:cs typeface="+mn-ea"/>
                    <a:sym typeface="+mn-lt"/>
                  </a:rPr>
                  <a:t>添加小标题</a:t>
                </a:r>
              </a:p>
            </p:txBody>
          </p:sp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CB5A97F7-3BA8-4000-8AEA-1996267BB784}"/>
                  </a:ext>
                </a:extLst>
              </p:cNvPr>
              <p:cNvSpPr txBox="1"/>
              <p:nvPr/>
            </p:nvSpPr>
            <p:spPr>
              <a:xfrm>
                <a:off x="1112108" y="2739901"/>
                <a:ext cx="3672775" cy="7054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lnSpc>
                    <a:spcPct val="130000"/>
                  </a:lnSpc>
                  <a:defRPr/>
                </a:pPr>
                <a:r>
                  <a:rPr lang="zh-CN" altLang="en-US" sz="1600" kern="0" dirty="0">
                    <a:solidFill>
                      <a:schemeClr val="bg1"/>
                    </a:solidFill>
                  </a:rPr>
                  <a:t>单击此处输入你的正文，文字是您思想的提炼，为了最终演示发布的良好效果，请尽量言简意赅的阐述观点</a:t>
                </a:r>
              </a:p>
            </p:txBody>
          </p:sp>
        </p:grpSp>
        <p:sp>
          <p:nvSpPr>
            <p:cNvPr id="62" name="矩形 61">
              <a:extLst>
                <a:ext uri="{FF2B5EF4-FFF2-40B4-BE49-F238E27FC236}">
                  <a16:creationId xmlns:a16="http://schemas.microsoft.com/office/drawing/2014/main" id="{3170756D-44D5-4D92-8147-29E2EB21FB83}"/>
                </a:ext>
              </a:extLst>
            </p:cNvPr>
            <p:cNvSpPr/>
            <p:nvPr/>
          </p:nvSpPr>
          <p:spPr>
            <a:xfrm rot="5400000" flipV="1">
              <a:off x="4600203" y="1781562"/>
              <a:ext cx="1080000" cy="108000"/>
            </a:xfrm>
            <a:prstGeom prst="rect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10" name="组合 109">
            <a:extLst>
              <a:ext uri="{FF2B5EF4-FFF2-40B4-BE49-F238E27FC236}">
                <a16:creationId xmlns:a16="http://schemas.microsoft.com/office/drawing/2014/main" id="{D3C46C71-61E0-44BE-93C4-E6B9E26831CF}"/>
              </a:ext>
            </a:extLst>
          </p:cNvPr>
          <p:cNvGrpSpPr/>
          <p:nvPr/>
        </p:nvGrpSpPr>
        <p:grpSpPr>
          <a:xfrm>
            <a:off x="5086203" y="3225694"/>
            <a:ext cx="6337490" cy="1085656"/>
            <a:chOff x="5086203" y="1289906"/>
            <a:chExt cx="6337490" cy="1085656"/>
          </a:xfrm>
        </p:grpSpPr>
        <p:grpSp>
          <p:nvGrpSpPr>
            <p:cNvPr id="112" name="组合 111">
              <a:extLst>
                <a:ext uri="{FF2B5EF4-FFF2-40B4-BE49-F238E27FC236}">
                  <a16:creationId xmlns:a16="http://schemas.microsoft.com/office/drawing/2014/main" id="{345F4FF6-7BF9-4A11-9FD6-C8ABD4F45A76}"/>
                </a:ext>
              </a:extLst>
            </p:cNvPr>
            <p:cNvGrpSpPr/>
            <p:nvPr/>
          </p:nvGrpSpPr>
          <p:grpSpPr>
            <a:xfrm>
              <a:off x="5324706" y="1289906"/>
              <a:ext cx="6098987" cy="1078936"/>
              <a:chOff x="1112107" y="2366415"/>
              <a:chExt cx="3672776" cy="1078936"/>
            </a:xfrm>
          </p:grpSpPr>
          <p:sp>
            <p:nvSpPr>
              <p:cNvPr id="114" name="文本框 53+">
                <a:extLst>
                  <a:ext uri="{FF2B5EF4-FFF2-40B4-BE49-F238E27FC236}">
                    <a16:creationId xmlns:a16="http://schemas.microsoft.com/office/drawing/2014/main" id="{90C3B88B-83CB-4058-8B0F-C972DF8B9752}"/>
                  </a:ext>
                </a:extLst>
              </p:cNvPr>
              <p:cNvSpPr txBox="1"/>
              <p:nvPr/>
            </p:nvSpPr>
            <p:spPr>
              <a:xfrm>
                <a:off x="1112107" y="2366415"/>
                <a:ext cx="103791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kumimoji="1" lang="zh-CN" altLang="en-US" sz="2400" dirty="0">
                    <a:solidFill>
                      <a:schemeClr val="bg1"/>
                    </a:solidFill>
                    <a:latin typeface="+mj-ea"/>
                    <a:ea typeface="+mj-ea"/>
                    <a:cs typeface="+mn-ea"/>
                    <a:sym typeface="+mn-lt"/>
                  </a:rPr>
                  <a:t>添加小标题</a:t>
                </a:r>
              </a:p>
            </p:txBody>
          </p:sp>
          <p:sp>
            <p:nvSpPr>
              <p:cNvPr id="115" name="文本框 114">
                <a:extLst>
                  <a:ext uri="{FF2B5EF4-FFF2-40B4-BE49-F238E27FC236}">
                    <a16:creationId xmlns:a16="http://schemas.microsoft.com/office/drawing/2014/main" id="{47B7DC8C-802C-4177-A396-F2D2672BD6E6}"/>
                  </a:ext>
                </a:extLst>
              </p:cNvPr>
              <p:cNvSpPr txBox="1"/>
              <p:nvPr/>
            </p:nvSpPr>
            <p:spPr>
              <a:xfrm>
                <a:off x="1112108" y="2739901"/>
                <a:ext cx="3672775" cy="7054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lnSpc>
                    <a:spcPct val="130000"/>
                  </a:lnSpc>
                  <a:defRPr/>
                </a:pPr>
                <a:r>
                  <a:rPr lang="zh-CN" altLang="en-US" sz="1600" kern="0" dirty="0">
                    <a:solidFill>
                      <a:schemeClr val="bg1"/>
                    </a:solidFill>
                  </a:rPr>
                  <a:t>单击此处输入你的正文，文字是您思想的提炼，为了最终演示发布的良好效果，请尽量言简意赅的阐述观点</a:t>
                </a:r>
              </a:p>
            </p:txBody>
          </p:sp>
        </p:grpSp>
        <p:sp>
          <p:nvSpPr>
            <p:cNvPr id="113" name="矩形 112">
              <a:extLst>
                <a:ext uri="{FF2B5EF4-FFF2-40B4-BE49-F238E27FC236}">
                  <a16:creationId xmlns:a16="http://schemas.microsoft.com/office/drawing/2014/main" id="{11FC826F-D129-456F-91FA-CFCC312B6F86}"/>
                </a:ext>
              </a:extLst>
            </p:cNvPr>
            <p:cNvSpPr/>
            <p:nvPr/>
          </p:nvSpPr>
          <p:spPr>
            <a:xfrm rot="5400000" flipV="1">
              <a:off x="4600203" y="1781562"/>
              <a:ext cx="1080000" cy="10800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16" name="组合 115">
            <a:extLst>
              <a:ext uri="{FF2B5EF4-FFF2-40B4-BE49-F238E27FC236}">
                <a16:creationId xmlns:a16="http://schemas.microsoft.com/office/drawing/2014/main" id="{BBC09616-8411-41DD-99CD-F6491CC2341B}"/>
              </a:ext>
            </a:extLst>
          </p:cNvPr>
          <p:cNvGrpSpPr/>
          <p:nvPr/>
        </p:nvGrpSpPr>
        <p:grpSpPr>
          <a:xfrm>
            <a:off x="5086203" y="5077158"/>
            <a:ext cx="6337490" cy="1085656"/>
            <a:chOff x="5086203" y="1289906"/>
            <a:chExt cx="6337490" cy="1085656"/>
          </a:xfrm>
        </p:grpSpPr>
        <p:grpSp>
          <p:nvGrpSpPr>
            <p:cNvPr id="118" name="组合 117">
              <a:extLst>
                <a:ext uri="{FF2B5EF4-FFF2-40B4-BE49-F238E27FC236}">
                  <a16:creationId xmlns:a16="http://schemas.microsoft.com/office/drawing/2014/main" id="{73321CB7-A772-43E1-B0AD-ABDA98CF7DBF}"/>
                </a:ext>
              </a:extLst>
            </p:cNvPr>
            <p:cNvGrpSpPr/>
            <p:nvPr/>
          </p:nvGrpSpPr>
          <p:grpSpPr>
            <a:xfrm>
              <a:off x="5324706" y="1289906"/>
              <a:ext cx="6098987" cy="1078936"/>
              <a:chOff x="1112107" y="2366415"/>
              <a:chExt cx="3672776" cy="1078936"/>
            </a:xfrm>
          </p:grpSpPr>
          <p:sp>
            <p:nvSpPr>
              <p:cNvPr id="120" name="文本框 53+">
                <a:extLst>
                  <a:ext uri="{FF2B5EF4-FFF2-40B4-BE49-F238E27FC236}">
                    <a16:creationId xmlns:a16="http://schemas.microsoft.com/office/drawing/2014/main" id="{F9FAD1BE-9430-42F7-9229-D3856855AAF4}"/>
                  </a:ext>
                </a:extLst>
              </p:cNvPr>
              <p:cNvSpPr txBox="1"/>
              <p:nvPr/>
            </p:nvSpPr>
            <p:spPr>
              <a:xfrm>
                <a:off x="1112107" y="2366415"/>
                <a:ext cx="103791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kumimoji="1" lang="zh-CN" altLang="en-US" sz="2400" dirty="0">
                    <a:solidFill>
                      <a:schemeClr val="bg1"/>
                    </a:solidFill>
                    <a:latin typeface="+mj-ea"/>
                    <a:ea typeface="+mj-ea"/>
                    <a:cs typeface="+mn-ea"/>
                    <a:sym typeface="+mn-lt"/>
                  </a:rPr>
                  <a:t>添加小标题</a:t>
                </a:r>
              </a:p>
            </p:txBody>
          </p:sp>
          <p:sp>
            <p:nvSpPr>
              <p:cNvPr id="121" name="文本框 120">
                <a:extLst>
                  <a:ext uri="{FF2B5EF4-FFF2-40B4-BE49-F238E27FC236}">
                    <a16:creationId xmlns:a16="http://schemas.microsoft.com/office/drawing/2014/main" id="{305B4AC3-122E-416B-927D-9ED7C2EE2349}"/>
                  </a:ext>
                </a:extLst>
              </p:cNvPr>
              <p:cNvSpPr txBox="1"/>
              <p:nvPr/>
            </p:nvSpPr>
            <p:spPr>
              <a:xfrm>
                <a:off x="1112108" y="2739901"/>
                <a:ext cx="3672775" cy="7054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lnSpc>
                    <a:spcPct val="130000"/>
                  </a:lnSpc>
                  <a:defRPr/>
                </a:pPr>
                <a:r>
                  <a:rPr lang="zh-CN" altLang="en-US" sz="1600" kern="0" dirty="0">
                    <a:solidFill>
                      <a:schemeClr val="bg1"/>
                    </a:solidFill>
                  </a:rPr>
                  <a:t>单击此处输入你的正文，文字是您思想的提炼，为了最终演示发布的良好效果，请尽量言简意赅的阐述观点</a:t>
                </a:r>
              </a:p>
            </p:txBody>
          </p:sp>
        </p:grpSp>
        <p:sp>
          <p:nvSpPr>
            <p:cNvPr id="119" name="矩形 118">
              <a:extLst>
                <a:ext uri="{FF2B5EF4-FFF2-40B4-BE49-F238E27FC236}">
                  <a16:creationId xmlns:a16="http://schemas.microsoft.com/office/drawing/2014/main" id="{72DADF08-302A-45BC-A790-D6AC276F6A7E}"/>
                </a:ext>
              </a:extLst>
            </p:cNvPr>
            <p:cNvSpPr/>
            <p:nvPr/>
          </p:nvSpPr>
          <p:spPr>
            <a:xfrm rot="5400000" flipV="1">
              <a:off x="4600203" y="1781562"/>
              <a:ext cx="1080000" cy="108000"/>
            </a:xfrm>
            <a:prstGeom prst="rect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4" name="图片 23" descr="卡通画&#10;&#10;中度可信度描述已自动生成">
            <a:extLst>
              <a:ext uri="{FF2B5EF4-FFF2-40B4-BE49-F238E27FC236}">
                <a16:creationId xmlns:a16="http://schemas.microsoft.com/office/drawing/2014/main" id="{5D08D472-BC76-46EF-9755-D89928C58A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grpSp>
        <p:nvGrpSpPr>
          <p:cNvPr id="37" name="组合 36">
            <a:extLst>
              <a:ext uri="{FF2B5EF4-FFF2-40B4-BE49-F238E27FC236}">
                <a16:creationId xmlns:a16="http://schemas.microsoft.com/office/drawing/2014/main" id="{221FB6AA-5229-472D-ABC5-7D93D250C110}"/>
              </a:ext>
            </a:extLst>
          </p:cNvPr>
          <p:cNvGrpSpPr/>
          <p:nvPr/>
        </p:nvGrpSpPr>
        <p:grpSpPr>
          <a:xfrm>
            <a:off x="809193" y="1010259"/>
            <a:ext cx="3733948" cy="2526388"/>
            <a:chOff x="809193" y="1010259"/>
            <a:chExt cx="3733948" cy="2526388"/>
          </a:xfrm>
        </p:grpSpPr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891C2257-59BC-44CB-8563-D5B1C8EE7FEA}"/>
                </a:ext>
              </a:extLst>
            </p:cNvPr>
            <p:cNvSpPr/>
            <p:nvPr/>
          </p:nvSpPr>
          <p:spPr>
            <a:xfrm>
              <a:off x="1038776" y="1111540"/>
              <a:ext cx="3504365" cy="2425107"/>
            </a:xfrm>
            <a:prstGeom prst="roundRect">
              <a:avLst>
                <a:gd name="adj" fmla="val 0"/>
              </a:avLst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latin typeface="+mj-ea"/>
                <a:ea typeface="+mj-ea"/>
              </a:endParaRPr>
            </a:p>
          </p:txBody>
        </p:sp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id="{1812ABD0-FAE1-4C39-A83C-80DA8DBA2A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137"/>
            <a:stretch/>
          </p:blipFill>
          <p:spPr>
            <a:xfrm>
              <a:off x="809193" y="1010259"/>
              <a:ext cx="3665583" cy="2460860"/>
            </a:xfrm>
            <a:prstGeom prst="rect">
              <a:avLst/>
            </a:prstGeom>
          </p:spPr>
        </p:pic>
      </p:grp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36F592B6-5A7D-4D71-A37B-B89057DCADA2}"/>
              </a:ext>
            </a:extLst>
          </p:cNvPr>
          <p:cNvGrpSpPr/>
          <p:nvPr/>
        </p:nvGrpSpPr>
        <p:grpSpPr>
          <a:xfrm>
            <a:off x="842333" y="3866310"/>
            <a:ext cx="3701714" cy="2470990"/>
            <a:chOff x="842333" y="3866310"/>
            <a:chExt cx="3701714" cy="2470990"/>
          </a:xfrm>
        </p:grpSpPr>
        <p:sp>
          <p:nvSpPr>
            <p:cNvPr id="61" name="矩形: 圆角 60">
              <a:extLst>
                <a:ext uri="{FF2B5EF4-FFF2-40B4-BE49-F238E27FC236}">
                  <a16:creationId xmlns:a16="http://schemas.microsoft.com/office/drawing/2014/main" id="{93A45021-EAD0-4232-9662-374759CC2726}"/>
                </a:ext>
              </a:extLst>
            </p:cNvPr>
            <p:cNvSpPr/>
            <p:nvPr/>
          </p:nvSpPr>
          <p:spPr>
            <a:xfrm>
              <a:off x="1039682" y="3912193"/>
              <a:ext cx="3504365" cy="2425107"/>
            </a:xfrm>
            <a:prstGeom prst="roundRect">
              <a:avLst>
                <a:gd name="adj" fmla="val 0"/>
              </a:avLst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latin typeface="+mj-ea"/>
                <a:ea typeface="+mj-ea"/>
              </a:endParaRPr>
            </a:p>
          </p:txBody>
        </p:sp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FC383DD9-C95E-454B-931D-A9904790B2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217"/>
            <a:stretch/>
          </p:blipFill>
          <p:spPr>
            <a:xfrm>
              <a:off x="842333" y="3866310"/>
              <a:ext cx="3617694" cy="24023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903725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2EB82745-76D1-DD7F-3275-F7906AB6244E}"/>
              </a:ext>
            </a:extLst>
          </p:cNvPr>
          <p:cNvSpPr/>
          <p:nvPr/>
        </p:nvSpPr>
        <p:spPr>
          <a:xfrm>
            <a:off x="0" y="3156467"/>
            <a:ext cx="2900958" cy="3701533"/>
          </a:xfrm>
          <a:custGeom>
            <a:avLst/>
            <a:gdLst>
              <a:gd name="connsiteX0" fmla="*/ 0 w 2900958"/>
              <a:gd name="connsiteY0" fmla="*/ 0 h 3701533"/>
              <a:gd name="connsiteX1" fmla="*/ 126209 w 2900958"/>
              <a:gd name="connsiteY1" fmla="*/ 16037 h 3701533"/>
              <a:gd name="connsiteX2" fmla="*/ 2900958 w 2900958"/>
              <a:gd name="connsiteY2" fmla="*/ 3251552 h 3701533"/>
              <a:gd name="connsiteX3" fmla="*/ 2884059 w 2900958"/>
              <a:gd name="connsiteY3" fmla="*/ 3586221 h 3701533"/>
              <a:gd name="connsiteX4" fmla="*/ 2866460 w 2900958"/>
              <a:gd name="connsiteY4" fmla="*/ 3701533 h 3701533"/>
              <a:gd name="connsiteX5" fmla="*/ 647022 w 2900958"/>
              <a:gd name="connsiteY5" fmla="*/ 3701533 h 3701533"/>
              <a:gd name="connsiteX6" fmla="*/ 655582 w 2900958"/>
              <a:gd name="connsiteY6" fmla="*/ 3685762 h 3701533"/>
              <a:gd name="connsiteX7" fmla="*/ 743245 w 2900958"/>
              <a:gd name="connsiteY7" fmla="*/ 3251552 h 3701533"/>
              <a:gd name="connsiteX8" fmla="*/ 61938 w 2900958"/>
              <a:gd name="connsiteY8" fmla="*/ 2223698 h 3701533"/>
              <a:gd name="connsiteX9" fmla="*/ 0 w 2900958"/>
              <a:gd name="connsiteY9" fmla="*/ 2201029 h 3701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00958" h="3701533">
                <a:moveTo>
                  <a:pt x="0" y="0"/>
                </a:moveTo>
                <a:lnTo>
                  <a:pt x="126209" y="16037"/>
                </a:lnTo>
                <a:cubicBezTo>
                  <a:pt x="1697380" y="256107"/>
                  <a:pt x="2900958" y="1613274"/>
                  <a:pt x="2900958" y="3251552"/>
                </a:cubicBezTo>
                <a:cubicBezTo>
                  <a:pt x="2900958" y="3364537"/>
                  <a:pt x="2895234" y="3476185"/>
                  <a:pt x="2884059" y="3586221"/>
                </a:cubicBezTo>
                <a:lnTo>
                  <a:pt x="2866460" y="3701533"/>
                </a:lnTo>
                <a:lnTo>
                  <a:pt x="647022" y="3701533"/>
                </a:lnTo>
                <a:lnTo>
                  <a:pt x="655582" y="3685762"/>
                </a:lnTo>
                <a:cubicBezTo>
                  <a:pt x="712031" y="3552303"/>
                  <a:pt x="743245" y="3405573"/>
                  <a:pt x="743245" y="3251552"/>
                </a:cubicBezTo>
                <a:cubicBezTo>
                  <a:pt x="743245" y="2789490"/>
                  <a:pt x="462314" y="2393043"/>
                  <a:pt x="61938" y="2223698"/>
                </a:cubicBezTo>
                <a:lnTo>
                  <a:pt x="0" y="2201029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D2A0FAFE-9B07-F08B-59F5-054C7A9BD5FC}"/>
              </a:ext>
            </a:extLst>
          </p:cNvPr>
          <p:cNvSpPr/>
          <p:nvPr/>
        </p:nvSpPr>
        <p:spPr>
          <a:xfrm>
            <a:off x="9567780" y="0"/>
            <a:ext cx="2624220" cy="2767023"/>
          </a:xfrm>
          <a:custGeom>
            <a:avLst/>
            <a:gdLst>
              <a:gd name="connsiteX0" fmla="*/ 3516 w 2624220"/>
              <a:gd name="connsiteY0" fmla="*/ 0 h 2767023"/>
              <a:gd name="connsiteX1" fmla="*/ 545342 w 2624220"/>
              <a:gd name="connsiteY1" fmla="*/ 0 h 2767023"/>
              <a:gd name="connsiteX2" fmla="*/ 541826 w 2624220"/>
              <a:gd name="connsiteY2" fmla="*/ 69620 h 2767023"/>
              <a:gd name="connsiteX3" fmla="*/ 2480502 w 2624220"/>
              <a:gd name="connsiteY3" fmla="*/ 2217940 h 2767023"/>
              <a:gd name="connsiteX4" fmla="*/ 2624220 w 2624220"/>
              <a:gd name="connsiteY4" fmla="*/ 2225197 h 2767023"/>
              <a:gd name="connsiteX5" fmla="*/ 2624220 w 2624220"/>
              <a:gd name="connsiteY5" fmla="*/ 2767023 h 2767023"/>
              <a:gd name="connsiteX6" fmla="*/ 2425103 w 2624220"/>
              <a:gd name="connsiteY6" fmla="*/ 2756969 h 2767023"/>
              <a:gd name="connsiteX7" fmla="*/ 0 w 2624220"/>
              <a:gd name="connsiteY7" fmla="*/ 69620 h 2767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24220" h="2767023">
                <a:moveTo>
                  <a:pt x="3516" y="0"/>
                </a:moveTo>
                <a:lnTo>
                  <a:pt x="545342" y="0"/>
                </a:lnTo>
                <a:lnTo>
                  <a:pt x="541826" y="69620"/>
                </a:lnTo>
                <a:cubicBezTo>
                  <a:pt x="541826" y="1187722"/>
                  <a:pt x="1391576" y="2107354"/>
                  <a:pt x="2480502" y="2217940"/>
                </a:cubicBezTo>
                <a:lnTo>
                  <a:pt x="2624220" y="2225197"/>
                </a:lnTo>
                <a:lnTo>
                  <a:pt x="2624220" y="2767023"/>
                </a:lnTo>
                <a:lnTo>
                  <a:pt x="2425103" y="2756969"/>
                </a:lnTo>
                <a:cubicBezTo>
                  <a:pt x="1062959" y="2618635"/>
                  <a:pt x="0" y="1468261"/>
                  <a:pt x="0" y="69620"/>
                </a:cubicBezTo>
                <a:close/>
              </a:path>
            </a:pathLst>
          </a:cu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41" name="图片 40" descr="卡通画&#10;&#10;中度可信度描述已自动生成">
            <a:extLst>
              <a:ext uri="{FF2B5EF4-FFF2-40B4-BE49-F238E27FC236}">
                <a16:creationId xmlns:a16="http://schemas.microsoft.com/office/drawing/2014/main" id="{D53097ED-DD8F-9971-A92D-62D2BD24F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sp>
        <p:nvSpPr>
          <p:cNvPr id="51" name="文本框 50">
            <a:extLst>
              <a:ext uri="{FF2B5EF4-FFF2-40B4-BE49-F238E27FC236}">
                <a16:creationId xmlns:a16="http://schemas.microsoft.com/office/drawing/2014/main" id="{9717B354-E628-32C7-962C-F555A48BBCBD}"/>
              </a:ext>
            </a:extLst>
          </p:cNvPr>
          <p:cNvSpPr txBox="1"/>
          <p:nvPr/>
        </p:nvSpPr>
        <p:spPr>
          <a:xfrm>
            <a:off x="5517508" y="1074128"/>
            <a:ext cx="1194688" cy="1038701"/>
          </a:xfrm>
          <a:prstGeom prst="ellipse">
            <a:avLst/>
          </a:prstGeom>
          <a:noFill/>
          <a:ln>
            <a:noFill/>
          </a:ln>
          <a:effectLst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800" b="0" i="0" u="none" strike="noStrike" kern="1200" cap="none" spc="0" normalizeH="0" noProof="0" dirty="0">
                <a:ln>
                  <a:solidFill>
                    <a:schemeClr val="bg1"/>
                  </a:solidFill>
                </a:ln>
                <a:noFill/>
                <a:uLnTx/>
                <a:uFillTx/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01</a:t>
            </a:r>
            <a:endParaRPr kumimoji="1" lang="zh-CN" altLang="en-US" sz="4800" b="0" i="0" u="none" strike="noStrike" kern="1200" cap="none" spc="0" normalizeH="0" noProof="0" dirty="0">
              <a:ln>
                <a:solidFill>
                  <a:schemeClr val="bg1"/>
                </a:solidFill>
              </a:ln>
              <a:noFill/>
              <a:uLnTx/>
              <a:uFillTx/>
              <a:latin typeface="+mj-ea"/>
              <a:ea typeface="+mj-ea"/>
              <a:cs typeface="+mn-ea"/>
              <a:sym typeface="汉仪旗黑KW 55S" panose="00020600040101010101" pitchFamily="18" charset="-122"/>
            </a:endParaRP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F8C6EBDB-9152-F7D4-A5C1-160DFE46BFD8}"/>
              </a:ext>
            </a:extLst>
          </p:cNvPr>
          <p:cNvSpPr txBox="1"/>
          <p:nvPr/>
        </p:nvSpPr>
        <p:spPr>
          <a:xfrm>
            <a:off x="6748037" y="1257824"/>
            <a:ext cx="2308324" cy="4616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kumimoji="1" lang="zh-CN" altLang="en-US" sz="3000" dirty="0">
                <a:solidFill>
                  <a:schemeClr val="bg1"/>
                </a:solidFill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工作完成情况</a:t>
            </a:r>
          </a:p>
        </p:txBody>
      </p:sp>
      <p:sp>
        <p:nvSpPr>
          <p:cNvPr id="53" name="文本占位符 9">
            <a:extLst>
              <a:ext uri="{FF2B5EF4-FFF2-40B4-BE49-F238E27FC236}">
                <a16:creationId xmlns:a16="http://schemas.microsoft.com/office/drawing/2014/main" id="{685AB000-7E16-BEF6-8047-B6AC82874276}"/>
              </a:ext>
            </a:extLst>
          </p:cNvPr>
          <p:cNvSpPr txBox="1">
            <a:spLocks/>
          </p:cNvSpPr>
          <p:nvPr/>
        </p:nvSpPr>
        <p:spPr>
          <a:xfrm>
            <a:off x="6748037" y="1719489"/>
            <a:ext cx="1675139" cy="19928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5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dirty="0">
                <a:solidFill>
                  <a:schemeClr val="bg1">
                    <a:alpha val="50000"/>
                  </a:schemeClr>
                </a:solidFill>
                <a:latin typeface="MiSans" panose="00000500000000000000" pitchFamily="2" charset="-122"/>
                <a:ea typeface="MiSans" panose="00000500000000000000" pitchFamily="2" charset="-122"/>
                <a:cs typeface="+mn-ea"/>
                <a:sym typeface="汉仪旗黑KW 55S" panose="00020600040101010101" pitchFamily="18" charset="-122"/>
              </a:rPr>
              <a:t>Completion of work</a:t>
            </a: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4991A125-7AFD-817E-ACDC-02DF37FD6196}"/>
              </a:ext>
            </a:extLst>
          </p:cNvPr>
          <p:cNvSpPr txBox="1"/>
          <p:nvPr/>
        </p:nvSpPr>
        <p:spPr>
          <a:xfrm>
            <a:off x="5517508" y="2251564"/>
            <a:ext cx="1194688" cy="1038701"/>
          </a:xfrm>
          <a:prstGeom prst="ellipse">
            <a:avLst/>
          </a:prstGeom>
          <a:noFill/>
          <a:ln>
            <a:noFill/>
          </a:ln>
          <a:effectLst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800" b="0" i="0" u="none" strike="noStrike" kern="1200" cap="none" spc="0" normalizeH="0" noProof="0" dirty="0">
                <a:ln>
                  <a:solidFill>
                    <a:schemeClr val="bg1"/>
                  </a:solidFill>
                </a:ln>
                <a:noFill/>
                <a:uLnTx/>
                <a:uFillTx/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02</a:t>
            </a:r>
            <a:endParaRPr kumimoji="1" lang="zh-CN" altLang="en-US" sz="4800" b="0" i="0" u="none" strike="noStrike" kern="1200" cap="none" spc="0" normalizeH="0" noProof="0" dirty="0">
              <a:ln>
                <a:solidFill>
                  <a:schemeClr val="bg1"/>
                </a:solidFill>
              </a:ln>
              <a:noFill/>
              <a:uLnTx/>
              <a:uFillTx/>
              <a:latin typeface="+mj-ea"/>
              <a:ea typeface="+mj-ea"/>
              <a:cs typeface="+mn-ea"/>
              <a:sym typeface="汉仪旗黑KW 55S" panose="00020600040101010101" pitchFamily="18" charset="-122"/>
            </a:endParaRP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7DF18600-B7BB-E06F-4315-8D4DF3D706B9}"/>
              </a:ext>
            </a:extLst>
          </p:cNvPr>
          <p:cNvSpPr txBox="1"/>
          <p:nvPr/>
        </p:nvSpPr>
        <p:spPr>
          <a:xfrm>
            <a:off x="6748037" y="2454673"/>
            <a:ext cx="2308324" cy="4616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kumimoji="1" lang="zh-CN" altLang="en-US" sz="3000" dirty="0">
                <a:solidFill>
                  <a:schemeClr val="bg1"/>
                </a:solidFill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业绩成果展示</a:t>
            </a:r>
          </a:p>
        </p:txBody>
      </p:sp>
      <p:sp>
        <p:nvSpPr>
          <p:cNvPr id="56" name="文本占位符 9">
            <a:extLst>
              <a:ext uri="{FF2B5EF4-FFF2-40B4-BE49-F238E27FC236}">
                <a16:creationId xmlns:a16="http://schemas.microsoft.com/office/drawing/2014/main" id="{245ED5D2-6D6C-C117-9536-AA606AC64860}"/>
              </a:ext>
            </a:extLst>
          </p:cNvPr>
          <p:cNvSpPr txBox="1">
            <a:spLocks/>
          </p:cNvSpPr>
          <p:nvPr/>
        </p:nvSpPr>
        <p:spPr>
          <a:xfrm>
            <a:off x="6748037" y="2892111"/>
            <a:ext cx="1585370" cy="19928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5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dirty="0">
                <a:solidFill>
                  <a:schemeClr val="bg1">
                    <a:alpha val="50000"/>
                  </a:schemeClr>
                </a:solidFill>
                <a:latin typeface="MiSans" panose="00000500000000000000" pitchFamily="2" charset="-122"/>
                <a:ea typeface="MiSans" panose="00000500000000000000" pitchFamily="2" charset="-122"/>
                <a:cs typeface="+mn-ea"/>
                <a:sym typeface="汉仪旗黑KW 55S" panose="00020600040101010101" pitchFamily="18" charset="-122"/>
              </a:rPr>
              <a:t>Work results show</a:t>
            </a: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8D63B5FA-4C2F-0777-A2D5-BEB94953609C}"/>
              </a:ext>
            </a:extLst>
          </p:cNvPr>
          <p:cNvSpPr txBox="1"/>
          <p:nvPr/>
        </p:nvSpPr>
        <p:spPr>
          <a:xfrm>
            <a:off x="5517508" y="3429000"/>
            <a:ext cx="1194688" cy="1038701"/>
          </a:xfrm>
          <a:prstGeom prst="ellipse">
            <a:avLst/>
          </a:prstGeom>
          <a:noFill/>
          <a:ln>
            <a:noFill/>
          </a:ln>
          <a:effectLst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800" b="0" i="0" u="none" strike="noStrike" kern="1200" cap="none" spc="0" normalizeH="0" noProof="0" dirty="0">
                <a:ln>
                  <a:solidFill>
                    <a:schemeClr val="bg1"/>
                  </a:solidFill>
                </a:ln>
                <a:noFill/>
                <a:uLnTx/>
                <a:uFillTx/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03</a:t>
            </a:r>
            <a:endParaRPr kumimoji="1" lang="zh-CN" altLang="en-US" sz="4800" b="0" i="0" u="none" strike="noStrike" kern="1200" cap="none" spc="0" normalizeH="0" noProof="0" dirty="0">
              <a:ln>
                <a:solidFill>
                  <a:schemeClr val="bg1"/>
                </a:solidFill>
              </a:ln>
              <a:noFill/>
              <a:uLnTx/>
              <a:uFillTx/>
              <a:latin typeface="+mj-ea"/>
              <a:ea typeface="+mj-ea"/>
              <a:cs typeface="+mn-ea"/>
              <a:sym typeface="汉仪旗黑KW 55S" panose="00020600040101010101" pitchFamily="18" charset="-122"/>
            </a:endParaRPr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0C21F9B3-5CA5-9931-5F27-395D857A9DAC}"/>
              </a:ext>
            </a:extLst>
          </p:cNvPr>
          <p:cNvSpPr txBox="1"/>
          <p:nvPr/>
        </p:nvSpPr>
        <p:spPr>
          <a:xfrm>
            <a:off x="6748037" y="3581575"/>
            <a:ext cx="2308324" cy="4616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kumimoji="1" lang="zh-CN" altLang="en-US" sz="3000" dirty="0">
                <a:solidFill>
                  <a:schemeClr val="bg1"/>
                </a:solidFill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工作不足之处</a:t>
            </a:r>
          </a:p>
        </p:txBody>
      </p:sp>
      <p:sp>
        <p:nvSpPr>
          <p:cNvPr id="59" name="文本占位符 9">
            <a:extLst>
              <a:ext uri="{FF2B5EF4-FFF2-40B4-BE49-F238E27FC236}">
                <a16:creationId xmlns:a16="http://schemas.microsoft.com/office/drawing/2014/main" id="{CC66D360-EC79-ACE7-F958-7E3C7C0FF229}"/>
              </a:ext>
            </a:extLst>
          </p:cNvPr>
          <p:cNvSpPr txBox="1">
            <a:spLocks/>
          </p:cNvSpPr>
          <p:nvPr/>
        </p:nvSpPr>
        <p:spPr>
          <a:xfrm>
            <a:off x="6748037" y="4077807"/>
            <a:ext cx="2043829" cy="19928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5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dirty="0">
                <a:solidFill>
                  <a:schemeClr val="bg1">
                    <a:alpha val="50000"/>
                  </a:schemeClr>
                </a:solidFill>
                <a:latin typeface="MiSans" panose="00000500000000000000" pitchFamily="2" charset="-122"/>
                <a:ea typeface="MiSans" panose="00000500000000000000" pitchFamily="2" charset="-122"/>
                <a:cs typeface="+mn-ea"/>
                <a:sym typeface="汉仪旗黑KW 55S" panose="00020600040101010101" pitchFamily="18" charset="-122"/>
              </a:rPr>
              <a:t>Deficiencies in the work</a:t>
            </a:r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93407534-6E01-0C38-7B1E-655AC2AF0A95}"/>
              </a:ext>
            </a:extLst>
          </p:cNvPr>
          <p:cNvSpPr txBox="1"/>
          <p:nvPr/>
        </p:nvSpPr>
        <p:spPr>
          <a:xfrm>
            <a:off x="5517508" y="4606436"/>
            <a:ext cx="1194688" cy="1038701"/>
          </a:xfrm>
          <a:prstGeom prst="ellipse">
            <a:avLst/>
          </a:prstGeom>
          <a:noFill/>
          <a:ln>
            <a:noFill/>
          </a:ln>
          <a:effectLst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800" b="0" i="0" u="none" strike="noStrike" kern="1200" cap="none" spc="0" normalizeH="0" noProof="0" dirty="0">
                <a:ln>
                  <a:solidFill>
                    <a:schemeClr val="bg1"/>
                  </a:solidFill>
                </a:ln>
                <a:noFill/>
                <a:uLnTx/>
                <a:uFillTx/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04</a:t>
            </a:r>
            <a:endParaRPr kumimoji="1" lang="zh-CN" altLang="en-US" sz="4800" b="0" i="0" u="none" strike="noStrike" kern="1200" cap="none" spc="0" normalizeH="0" noProof="0" dirty="0">
              <a:ln>
                <a:solidFill>
                  <a:schemeClr val="bg1"/>
                </a:solidFill>
              </a:ln>
              <a:noFill/>
              <a:uLnTx/>
              <a:uFillTx/>
              <a:latin typeface="+mj-ea"/>
              <a:ea typeface="+mj-ea"/>
              <a:cs typeface="+mn-ea"/>
              <a:sym typeface="汉仪旗黑KW 55S" panose="00020600040101010101" pitchFamily="18" charset="-122"/>
            </a:endParaRP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7F878C3C-B8E9-EC2C-7E73-2AECFE3A4575}"/>
              </a:ext>
            </a:extLst>
          </p:cNvPr>
          <p:cNvSpPr txBox="1"/>
          <p:nvPr/>
        </p:nvSpPr>
        <p:spPr>
          <a:xfrm>
            <a:off x="6748037" y="4790132"/>
            <a:ext cx="2308324" cy="4616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kumimoji="1" lang="zh-CN" altLang="en-US" sz="3000" dirty="0">
                <a:solidFill>
                  <a:schemeClr val="bg1"/>
                </a:solidFill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明年工作计划</a:t>
            </a:r>
          </a:p>
        </p:txBody>
      </p:sp>
      <p:sp>
        <p:nvSpPr>
          <p:cNvPr id="62" name="文本占位符 9">
            <a:extLst>
              <a:ext uri="{FF2B5EF4-FFF2-40B4-BE49-F238E27FC236}">
                <a16:creationId xmlns:a16="http://schemas.microsoft.com/office/drawing/2014/main" id="{77865712-3D40-68E6-1341-E767F6DBD394}"/>
              </a:ext>
            </a:extLst>
          </p:cNvPr>
          <p:cNvSpPr txBox="1">
            <a:spLocks/>
          </p:cNvSpPr>
          <p:nvPr/>
        </p:nvSpPr>
        <p:spPr>
          <a:xfrm>
            <a:off x="6748037" y="5251112"/>
            <a:ext cx="2024593" cy="19928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5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dirty="0">
                <a:solidFill>
                  <a:schemeClr val="bg1">
                    <a:alpha val="50000"/>
                  </a:schemeClr>
                </a:solidFill>
                <a:latin typeface="MiSans" panose="00000500000000000000" pitchFamily="2" charset="-122"/>
                <a:ea typeface="MiSans" panose="00000500000000000000" pitchFamily="2" charset="-122"/>
                <a:cs typeface="+mn-ea"/>
                <a:sym typeface="汉仪旗黑KW 55S" panose="00020600040101010101" pitchFamily="18" charset="-122"/>
              </a:rPr>
              <a:t>Work Plan for next year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8707381E-BF90-E791-1DB6-A7AD6EA6B13F}"/>
              </a:ext>
            </a:extLst>
          </p:cNvPr>
          <p:cNvSpPr txBox="1"/>
          <p:nvPr/>
        </p:nvSpPr>
        <p:spPr>
          <a:xfrm>
            <a:off x="1076886" y="2568035"/>
            <a:ext cx="3135086" cy="49244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altLang="zh-CN" sz="3200" dirty="0">
                <a:ln>
                  <a:solidFill>
                    <a:schemeClr val="accent2"/>
                  </a:solidFill>
                </a:ln>
                <a:noFill/>
                <a:latin typeface="+mj-ea"/>
                <a:ea typeface="+mj-ea"/>
              </a:rPr>
              <a:t>CONTENTS</a:t>
            </a:r>
            <a:endParaRPr lang="zh-CN" altLang="en-US" sz="3200" dirty="0">
              <a:ln>
                <a:solidFill>
                  <a:schemeClr val="accent2"/>
                </a:solidFill>
              </a:ln>
              <a:noFill/>
              <a:latin typeface="+mj-ea"/>
              <a:ea typeface="+mj-ea"/>
            </a:endParaRPr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C7B99930-17D0-6A3E-955F-6CC00E12544F}"/>
              </a:ext>
            </a:extLst>
          </p:cNvPr>
          <p:cNvSpPr txBox="1"/>
          <p:nvPr/>
        </p:nvSpPr>
        <p:spPr>
          <a:xfrm>
            <a:off x="1417423" y="1151334"/>
            <a:ext cx="2462213" cy="1477328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ctr"/>
            <a:r>
              <a:rPr lang="zh-CN" altLang="en-US" sz="9600" dirty="0">
                <a:solidFill>
                  <a:schemeClr val="accent2"/>
                </a:solidFill>
                <a:latin typeface="+mj-ea"/>
                <a:ea typeface="+mj-ea"/>
              </a:rPr>
              <a:t>目录</a:t>
            </a: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D3B41898-5FAD-280E-A94C-222480C7658F}"/>
              </a:ext>
            </a:extLst>
          </p:cNvPr>
          <p:cNvGrpSpPr/>
          <p:nvPr/>
        </p:nvGrpSpPr>
        <p:grpSpPr>
          <a:xfrm>
            <a:off x="139700" y="5630483"/>
            <a:ext cx="939800" cy="856213"/>
            <a:chOff x="-3657600" y="2653686"/>
            <a:chExt cx="2844800" cy="2591780"/>
          </a:xfrm>
          <a:solidFill>
            <a:schemeClr val="lt1"/>
          </a:solidFill>
        </p:grpSpPr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05D73AA2-A6D9-0C57-4C10-836F77030DE6}"/>
                </a:ext>
              </a:extLst>
            </p:cNvPr>
            <p:cNvSpPr/>
            <p:nvPr/>
          </p:nvSpPr>
          <p:spPr>
            <a:xfrm>
              <a:off x="-3657600" y="2653686"/>
              <a:ext cx="101600" cy="1016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AD6E7019-7548-3EC3-6BCC-4D28DE2B68D7}"/>
                </a:ext>
              </a:extLst>
            </p:cNvPr>
            <p:cNvSpPr/>
            <p:nvPr/>
          </p:nvSpPr>
          <p:spPr>
            <a:xfrm>
              <a:off x="-2971800" y="2653686"/>
              <a:ext cx="101600" cy="1016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6B8AF25E-7518-F617-E524-F8DB84EA1B49}"/>
                </a:ext>
              </a:extLst>
            </p:cNvPr>
            <p:cNvSpPr/>
            <p:nvPr/>
          </p:nvSpPr>
          <p:spPr>
            <a:xfrm>
              <a:off x="-2286000" y="2653686"/>
              <a:ext cx="101600" cy="1016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B0BABD42-C504-E477-16D8-3E4C7BA7BA1D}"/>
                </a:ext>
              </a:extLst>
            </p:cNvPr>
            <p:cNvSpPr/>
            <p:nvPr/>
          </p:nvSpPr>
          <p:spPr>
            <a:xfrm>
              <a:off x="-1600200" y="2653686"/>
              <a:ext cx="101600" cy="1016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159598B4-22D2-517B-55A4-426DE67D0790}"/>
                </a:ext>
              </a:extLst>
            </p:cNvPr>
            <p:cNvSpPr/>
            <p:nvPr/>
          </p:nvSpPr>
          <p:spPr>
            <a:xfrm>
              <a:off x="-914400" y="2653686"/>
              <a:ext cx="101600" cy="1016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63B07BF3-436A-1F9D-C946-28F7B4425412}"/>
                </a:ext>
              </a:extLst>
            </p:cNvPr>
            <p:cNvSpPr/>
            <p:nvPr/>
          </p:nvSpPr>
          <p:spPr>
            <a:xfrm>
              <a:off x="-3657600" y="3276231"/>
              <a:ext cx="101600" cy="1016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DDC962EC-E8E1-1149-E697-90E7E1783745}"/>
                </a:ext>
              </a:extLst>
            </p:cNvPr>
            <p:cNvSpPr/>
            <p:nvPr/>
          </p:nvSpPr>
          <p:spPr>
            <a:xfrm>
              <a:off x="-2971800" y="3276231"/>
              <a:ext cx="101600" cy="1016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B4FC8DEB-C243-4078-6513-6CA439470E02}"/>
                </a:ext>
              </a:extLst>
            </p:cNvPr>
            <p:cNvSpPr/>
            <p:nvPr/>
          </p:nvSpPr>
          <p:spPr>
            <a:xfrm>
              <a:off x="-2286000" y="3276231"/>
              <a:ext cx="101600" cy="1016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20DA4BB0-4E03-A0A9-0D99-1E772E4BA078}"/>
                </a:ext>
              </a:extLst>
            </p:cNvPr>
            <p:cNvSpPr/>
            <p:nvPr/>
          </p:nvSpPr>
          <p:spPr>
            <a:xfrm>
              <a:off x="-1600200" y="3276231"/>
              <a:ext cx="101600" cy="1016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椭圆 33">
              <a:extLst>
                <a:ext uri="{FF2B5EF4-FFF2-40B4-BE49-F238E27FC236}">
                  <a16:creationId xmlns:a16="http://schemas.microsoft.com/office/drawing/2014/main" id="{C17BFA1E-1A55-59B6-F7C5-476DA7625CEE}"/>
                </a:ext>
              </a:extLst>
            </p:cNvPr>
            <p:cNvSpPr/>
            <p:nvPr/>
          </p:nvSpPr>
          <p:spPr>
            <a:xfrm>
              <a:off x="-914400" y="3276231"/>
              <a:ext cx="101600" cy="1016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椭圆 34">
              <a:extLst>
                <a:ext uri="{FF2B5EF4-FFF2-40B4-BE49-F238E27FC236}">
                  <a16:creationId xmlns:a16="http://schemas.microsoft.com/office/drawing/2014/main" id="{04F93842-5551-2595-5C89-630E87D87DE7}"/>
                </a:ext>
              </a:extLst>
            </p:cNvPr>
            <p:cNvSpPr/>
            <p:nvPr/>
          </p:nvSpPr>
          <p:spPr>
            <a:xfrm>
              <a:off x="-3657600" y="3898776"/>
              <a:ext cx="101600" cy="1016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椭圆 35">
              <a:extLst>
                <a:ext uri="{FF2B5EF4-FFF2-40B4-BE49-F238E27FC236}">
                  <a16:creationId xmlns:a16="http://schemas.microsoft.com/office/drawing/2014/main" id="{6856E20A-3119-365D-11CF-3A455D8EF473}"/>
                </a:ext>
              </a:extLst>
            </p:cNvPr>
            <p:cNvSpPr/>
            <p:nvPr/>
          </p:nvSpPr>
          <p:spPr>
            <a:xfrm>
              <a:off x="-2971800" y="3898776"/>
              <a:ext cx="101600" cy="1016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椭圆 36">
              <a:extLst>
                <a:ext uri="{FF2B5EF4-FFF2-40B4-BE49-F238E27FC236}">
                  <a16:creationId xmlns:a16="http://schemas.microsoft.com/office/drawing/2014/main" id="{3F683E97-E0E7-D8A4-38E0-D77F6930B9E6}"/>
                </a:ext>
              </a:extLst>
            </p:cNvPr>
            <p:cNvSpPr/>
            <p:nvPr/>
          </p:nvSpPr>
          <p:spPr>
            <a:xfrm>
              <a:off x="-2286000" y="3898776"/>
              <a:ext cx="101600" cy="1016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椭圆 37">
              <a:extLst>
                <a:ext uri="{FF2B5EF4-FFF2-40B4-BE49-F238E27FC236}">
                  <a16:creationId xmlns:a16="http://schemas.microsoft.com/office/drawing/2014/main" id="{55DE1651-70AC-C113-5B29-DEA2A27C41C4}"/>
                </a:ext>
              </a:extLst>
            </p:cNvPr>
            <p:cNvSpPr/>
            <p:nvPr/>
          </p:nvSpPr>
          <p:spPr>
            <a:xfrm>
              <a:off x="-1600200" y="3898776"/>
              <a:ext cx="101600" cy="1016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椭圆 38">
              <a:extLst>
                <a:ext uri="{FF2B5EF4-FFF2-40B4-BE49-F238E27FC236}">
                  <a16:creationId xmlns:a16="http://schemas.microsoft.com/office/drawing/2014/main" id="{CEABC7CD-5ABD-1A45-0748-6CB7902D7454}"/>
                </a:ext>
              </a:extLst>
            </p:cNvPr>
            <p:cNvSpPr/>
            <p:nvPr/>
          </p:nvSpPr>
          <p:spPr>
            <a:xfrm>
              <a:off x="-914400" y="3898776"/>
              <a:ext cx="101600" cy="1016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椭圆 39">
              <a:extLst>
                <a:ext uri="{FF2B5EF4-FFF2-40B4-BE49-F238E27FC236}">
                  <a16:creationId xmlns:a16="http://schemas.microsoft.com/office/drawing/2014/main" id="{2B050F5A-3BEC-40D9-B252-A961C925F281}"/>
                </a:ext>
              </a:extLst>
            </p:cNvPr>
            <p:cNvSpPr/>
            <p:nvPr/>
          </p:nvSpPr>
          <p:spPr>
            <a:xfrm>
              <a:off x="-3657600" y="4521321"/>
              <a:ext cx="101600" cy="1016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椭圆 41">
              <a:extLst>
                <a:ext uri="{FF2B5EF4-FFF2-40B4-BE49-F238E27FC236}">
                  <a16:creationId xmlns:a16="http://schemas.microsoft.com/office/drawing/2014/main" id="{C0DEE66A-74CE-20E2-DF14-8AE447FEB6A1}"/>
                </a:ext>
              </a:extLst>
            </p:cNvPr>
            <p:cNvSpPr/>
            <p:nvPr/>
          </p:nvSpPr>
          <p:spPr>
            <a:xfrm>
              <a:off x="-2971800" y="4521321"/>
              <a:ext cx="101600" cy="1016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椭圆 42">
              <a:extLst>
                <a:ext uri="{FF2B5EF4-FFF2-40B4-BE49-F238E27FC236}">
                  <a16:creationId xmlns:a16="http://schemas.microsoft.com/office/drawing/2014/main" id="{02179924-C149-2A1E-7DDC-BB5B8E904A2F}"/>
                </a:ext>
              </a:extLst>
            </p:cNvPr>
            <p:cNvSpPr/>
            <p:nvPr/>
          </p:nvSpPr>
          <p:spPr>
            <a:xfrm>
              <a:off x="-2286000" y="4521321"/>
              <a:ext cx="101600" cy="1016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椭圆 43">
              <a:extLst>
                <a:ext uri="{FF2B5EF4-FFF2-40B4-BE49-F238E27FC236}">
                  <a16:creationId xmlns:a16="http://schemas.microsoft.com/office/drawing/2014/main" id="{2CA09B2D-3234-96EB-FD50-2E7E9F96F194}"/>
                </a:ext>
              </a:extLst>
            </p:cNvPr>
            <p:cNvSpPr/>
            <p:nvPr/>
          </p:nvSpPr>
          <p:spPr>
            <a:xfrm>
              <a:off x="-1600200" y="4521321"/>
              <a:ext cx="101600" cy="1016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椭圆 44">
              <a:extLst>
                <a:ext uri="{FF2B5EF4-FFF2-40B4-BE49-F238E27FC236}">
                  <a16:creationId xmlns:a16="http://schemas.microsoft.com/office/drawing/2014/main" id="{7E8E66A2-8690-C4A3-99E3-609A1BFE61E5}"/>
                </a:ext>
              </a:extLst>
            </p:cNvPr>
            <p:cNvSpPr/>
            <p:nvPr/>
          </p:nvSpPr>
          <p:spPr>
            <a:xfrm>
              <a:off x="-914400" y="4521321"/>
              <a:ext cx="101600" cy="1016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椭圆 45">
              <a:extLst>
                <a:ext uri="{FF2B5EF4-FFF2-40B4-BE49-F238E27FC236}">
                  <a16:creationId xmlns:a16="http://schemas.microsoft.com/office/drawing/2014/main" id="{D185ADC3-2190-A0AA-9F04-2661B5E71A64}"/>
                </a:ext>
              </a:extLst>
            </p:cNvPr>
            <p:cNvSpPr/>
            <p:nvPr/>
          </p:nvSpPr>
          <p:spPr>
            <a:xfrm>
              <a:off x="-3657600" y="5143866"/>
              <a:ext cx="101600" cy="1016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椭圆 46">
              <a:extLst>
                <a:ext uri="{FF2B5EF4-FFF2-40B4-BE49-F238E27FC236}">
                  <a16:creationId xmlns:a16="http://schemas.microsoft.com/office/drawing/2014/main" id="{7FEAE20C-D9ED-B419-6960-5E9F96A81A38}"/>
                </a:ext>
              </a:extLst>
            </p:cNvPr>
            <p:cNvSpPr/>
            <p:nvPr/>
          </p:nvSpPr>
          <p:spPr>
            <a:xfrm>
              <a:off x="-2971800" y="5143866"/>
              <a:ext cx="101600" cy="1016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椭圆 47">
              <a:extLst>
                <a:ext uri="{FF2B5EF4-FFF2-40B4-BE49-F238E27FC236}">
                  <a16:creationId xmlns:a16="http://schemas.microsoft.com/office/drawing/2014/main" id="{B9539053-3F71-CADA-3792-FE5DF0D20BE7}"/>
                </a:ext>
              </a:extLst>
            </p:cNvPr>
            <p:cNvSpPr/>
            <p:nvPr/>
          </p:nvSpPr>
          <p:spPr>
            <a:xfrm>
              <a:off x="-2286000" y="5143866"/>
              <a:ext cx="101600" cy="1016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椭圆 48">
              <a:extLst>
                <a:ext uri="{FF2B5EF4-FFF2-40B4-BE49-F238E27FC236}">
                  <a16:creationId xmlns:a16="http://schemas.microsoft.com/office/drawing/2014/main" id="{18A04E79-D772-E00C-C048-A46C5E8CFADF}"/>
                </a:ext>
              </a:extLst>
            </p:cNvPr>
            <p:cNvSpPr/>
            <p:nvPr/>
          </p:nvSpPr>
          <p:spPr>
            <a:xfrm>
              <a:off x="-1600200" y="5143866"/>
              <a:ext cx="101600" cy="1016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椭圆 49">
              <a:extLst>
                <a:ext uri="{FF2B5EF4-FFF2-40B4-BE49-F238E27FC236}">
                  <a16:creationId xmlns:a16="http://schemas.microsoft.com/office/drawing/2014/main" id="{D34AD964-04E7-E503-4D1D-D8F46F7640BF}"/>
                </a:ext>
              </a:extLst>
            </p:cNvPr>
            <p:cNvSpPr/>
            <p:nvPr/>
          </p:nvSpPr>
          <p:spPr>
            <a:xfrm>
              <a:off x="-914400" y="5143866"/>
              <a:ext cx="101600" cy="1016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4" name="组合 93">
            <a:extLst>
              <a:ext uri="{FF2B5EF4-FFF2-40B4-BE49-F238E27FC236}">
                <a16:creationId xmlns:a16="http://schemas.microsoft.com/office/drawing/2014/main" id="{662ADB11-FFCA-C668-97AE-3BE68FCEBE8B}"/>
              </a:ext>
            </a:extLst>
          </p:cNvPr>
          <p:cNvGrpSpPr/>
          <p:nvPr/>
        </p:nvGrpSpPr>
        <p:grpSpPr>
          <a:xfrm>
            <a:off x="11095718" y="5836145"/>
            <a:ext cx="486682" cy="650551"/>
            <a:chOff x="11095718" y="5836145"/>
            <a:chExt cx="486682" cy="650551"/>
          </a:xfrm>
        </p:grpSpPr>
        <p:sp>
          <p:nvSpPr>
            <p:cNvPr id="76" name="椭圆 75">
              <a:extLst>
                <a:ext uri="{FF2B5EF4-FFF2-40B4-BE49-F238E27FC236}">
                  <a16:creationId xmlns:a16="http://schemas.microsoft.com/office/drawing/2014/main" id="{D9C698D2-4C5D-EC21-71F8-B57EACD51223}"/>
                </a:ext>
              </a:extLst>
            </p:cNvPr>
            <p:cNvSpPr/>
            <p:nvPr/>
          </p:nvSpPr>
          <p:spPr>
            <a:xfrm>
              <a:off x="11095718" y="5836145"/>
              <a:ext cx="33564" cy="33564"/>
            </a:xfrm>
            <a:prstGeom prst="ellipse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7" name="椭圆 76">
              <a:extLst>
                <a:ext uri="{FF2B5EF4-FFF2-40B4-BE49-F238E27FC236}">
                  <a16:creationId xmlns:a16="http://schemas.microsoft.com/office/drawing/2014/main" id="{91509EC7-26E5-BE85-3478-9904F7989156}"/>
                </a:ext>
              </a:extLst>
            </p:cNvPr>
            <p:cNvSpPr/>
            <p:nvPr/>
          </p:nvSpPr>
          <p:spPr>
            <a:xfrm>
              <a:off x="11322277" y="5836145"/>
              <a:ext cx="33564" cy="33564"/>
            </a:xfrm>
            <a:prstGeom prst="ellipse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8" name="椭圆 77">
              <a:extLst>
                <a:ext uri="{FF2B5EF4-FFF2-40B4-BE49-F238E27FC236}">
                  <a16:creationId xmlns:a16="http://schemas.microsoft.com/office/drawing/2014/main" id="{F52B8057-F37B-FE7E-A1F9-FA42FDF0FF7A}"/>
                </a:ext>
              </a:extLst>
            </p:cNvPr>
            <p:cNvSpPr/>
            <p:nvPr/>
          </p:nvSpPr>
          <p:spPr>
            <a:xfrm>
              <a:off x="11548836" y="5836145"/>
              <a:ext cx="33564" cy="33564"/>
            </a:xfrm>
            <a:prstGeom prst="ellipse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1" name="椭圆 80">
              <a:extLst>
                <a:ext uri="{FF2B5EF4-FFF2-40B4-BE49-F238E27FC236}">
                  <a16:creationId xmlns:a16="http://schemas.microsoft.com/office/drawing/2014/main" id="{0C3EE88A-85C2-FF42-42A2-ACE1E7FD2517}"/>
                </a:ext>
              </a:extLst>
            </p:cNvPr>
            <p:cNvSpPr/>
            <p:nvPr/>
          </p:nvSpPr>
          <p:spPr>
            <a:xfrm>
              <a:off x="11095718" y="6041807"/>
              <a:ext cx="33564" cy="33564"/>
            </a:xfrm>
            <a:prstGeom prst="ellipse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2" name="椭圆 81">
              <a:extLst>
                <a:ext uri="{FF2B5EF4-FFF2-40B4-BE49-F238E27FC236}">
                  <a16:creationId xmlns:a16="http://schemas.microsoft.com/office/drawing/2014/main" id="{C37F92FF-D6AE-92AD-1010-5E9005D74FFE}"/>
                </a:ext>
              </a:extLst>
            </p:cNvPr>
            <p:cNvSpPr/>
            <p:nvPr/>
          </p:nvSpPr>
          <p:spPr>
            <a:xfrm>
              <a:off x="11322277" y="6041807"/>
              <a:ext cx="33564" cy="33564"/>
            </a:xfrm>
            <a:prstGeom prst="ellipse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3" name="椭圆 82">
              <a:extLst>
                <a:ext uri="{FF2B5EF4-FFF2-40B4-BE49-F238E27FC236}">
                  <a16:creationId xmlns:a16="http://schemas.microsoft.com/office/drawing/2014/main" id="{A29A4C8D-BCD1-D517-A450-FB490E730831}"/>
                </a:ext>
              </a:extLst>
            </p:cNvPr>
            <p:cNvSpPr/>
            <p:nvPr/>
          </p:nvSpPr>
          <p:spPr>
            <a:xfrm>
              <a:off x="11548836" y="6041807"/>
              <a:ext cx="33564" cy="33564"/>
            </a:xfrm>
            <a:prstGeom prst="ellipse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6" name="椭圆 85">
              <a:extLst>
                <a:ext uri="{FF2B5EF4-FFF2-40B4-BE49-F238E27FC236}">
                  <a16:creationId xmlns:a16="http://schemas.microsoft.com/office/drawing/2014/main" id="{D4A428D0-80DE-8022-54CB-7F2A7EA49F18}"/>
                </a:ext>
              </a:extLst>
            </p:cNvPr>
            <p:cNvSpPr/>
            <p:nvPr/>
          </p:nvSpPr>
          <p:spPr>
            <a:xfrm>
              <a:off x="11095718" y="6247470"/>
              <a:ext cx="33564" cy="33564"/>
            </a:xfrm>
            <a:prstGeom prst="ellipse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7" name="椭圆 86">
              <a:extLst>
                <a:ext uri="{FF2B5EF4-FFF2-40B4-BE49-F238E27FC236}">
                  <a16:creationId xmlns:a16="http://schemas.microsoft.com/office/drawing/2014/main" id="{975E3777-76C1-D6C7-036A-370C249EF365}"/>
                </a:ext>
              </a:extLst>
            </p:cNvPr>
            <p:cNvSpPr/>
            <p:nvPr/>
          </p:nvSpPr>
          <p:spPr>
            <a:xfrm>
              <a:off x="11322277" y="6247470"/>
              <a:ext cx="33564" cy="33564"/>
            </a:xfrm>
            <a:prstGeom prst="ellipse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8" name="椭圆 87">
              <a:extLst>
                <a:ext uri="{FF2B5EF4-FFF2-40B4-BE49-F238E27FC236}">
                  <a16:creationId xmlns:a16="http://schemas.microsoft.com/office/drawing/2014/main" id="{C7EA9395-2A42-2A6A-1321-993B756A5E8F}"/>
                </a:ext>
              </a:extLst>
            </p:cNvPr>
            <p:cNvSpPr/>
            <p:nvPr/>
          </p:nvSpPr>
          <p:spPr>
            <a:xfrm>
              <a:off x="11548836" y="6247470"/>
              <a:ext cx="33564" cy="33564"/>
            </a:xfrm>
            <a:prstGeom prst="ellipse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1" name="椭圆 90">
              <a:extLst>
                <a:ext uri="{FF2B5EF4-FFF2-40B4-BE49-F238E27FC236}">
                  <a16:creationId xmlns:a16="http://schemas.microsoft.com/office/drawing/2014/main" id="{8DA0868B-A076-95F1-E862-C327744A1AA2}"/>
                </a:ext>
              </a:extLst>
            </p:cNvPr>
            <p:cNvSpPr/>
            <p:nvPr/>
          </p:nvSpPr>
          <p:spPr>
            <a:xfrm>
              <a:off x="11095718" y="6453132"/>
              <a:ext cx="33564" cy="33564"/>
            </a:xfrm>
            <a:prstGeom prst="ellipse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2" name="椭圆 91">
              <a:extLst>
                <a:ext uri="{FF2B5EF4-FFF2-40B4-BE49-F238E27FC236}">
                  <a16:creationId xmlns:a16="http://schemas.microsoft.com/office/drawing/2014/main" id="{3A327A59-181E-7EEE-3CCC-198E5AAB3FFE}"/>
                </a:ext>
              </a:extLst>
            </p:cNvPr>
            <p:cNvSpPr/>
            <p:nvPr/>
          </p:nvSpPr>
          <p:spPr>
            <a:xfrm>
              <a:off x="11322277" y="6453132"/>
              <a:ext cx="33564" cy="33564"/>
            </a:xfrm>
            <a:prstGeom prst="ellipse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3" name="椭圆 92">
              <a:extLst>
                <a:ext uri="{FF2B5EF4-FFF2-40B4-BE49-F238E27FC236}">
                  <a16:creationId xmlns:a16="http://schemas.microsoft.com/office/drawing/2014/main" id="{B6D7DED8-669B-61CD-FAE0-524255141CE6}"/>
                </a:ext>
              </a:extLst>
            </p:cNvPr>
            <p:cNvSpPr/>
            <p:nvPr/>
          </p:nvSpPr>
          <p:spPr>
            <a:xfrm>
              <a:off x="11548836" y="6453132"/>
              <a:ext cx="33564" cy="33564"/>
            </a:xfrm>
            <a:prstGeom prst="ellipse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1962317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96AF43-56F2-4DF9-80B7-829C6819D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zh-CN" altLang="en-US" dirty="0">
                <a:sym typeface="汉仪旗黑KW 55S" panose="00020600040101010101" pitchFamily="18" charset="-122"/>
              </a:rPr>
              <a:t>明年工作计划</a:t>
            </a:r>
          </a:p>
        </p:txBody>
      </p:sp>
      <p:graphicFrame>
        <p:nvGraphicFramePr>
          <p:cNvPr id="21" name="图表 20">
            <a:extLst>
              <a:ext uri="{FF2B5EF4-FFF2-40B4-BE49-F238E27FC236}">
                <a16:creationId xmlns:a16="http://schemas.microsoft.com/office/drawing/2014/main" id="{6D95AFF1-3E36-4614-A99D-9CE1CE8EE91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17432141"/>
              </p:ext>
            </p:extLst>
          </p:nvPr>
        </p:nvGraphicFramePr>
        <p:xfrm>
          <a:off x="920410" y="1316575"/>
          <a:ext cx="10261990" cy="37452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53" name="组合 52">
            <a:extLst>
              <a:ext uri="{FF2B5EF4-FFF2-40B4-BE49-F238E27FC236}">
                <a16:creationId xmlns:a16="http://schemas.microsoft.com/office/drawing/2014/main" id="{D686F746-8E94-44CF-8C93-C13B8F11E49B}"/>
              </a:ext>
            </a:extLst>
          </p:cNvPr>
          <p:cNvGrpSpPr/>
          <p:nvPr/>
        </p:nvGrpSpPr>
        <p:grpSpPr>
          <a:xfrm>
            <a:off x="1442392" y="5078197"/>
            <a:ext cx="4403234" cy="1085656"/>
            <a:chOff x="5086203" y="1289906"/>
            <a:chExt cx="6337490" cy="1085656"/>
          </a:xfrm>
        </p:grpSpPr>
        <p:grpSp>
          <p:nvGrpSpPr>
            <p:cNvPr id="54" name="组合 53">
              <a:extLst>
                <a:ext uri="{FF2B5EF4-FFF2-40B4-BE49-F238E27FC236}">
                  <a16:creationId xmlns:a16="http://schemas.microsoft.com/office/drawing/2014/main" id="{902FA462-3B59-466B-B21E-8D0B9BA4962D}"/>
                </a:ext>
              </a:extLst>
            </p:cNvPr>
            <p:cNvGrpSpPr/>
            <p:nvPr/>
          </p:nvGrpSpPr>
          <p:grpSpPr>
            <a:xfrm>
              <a:off x="5324706" y="1289906"/>
              <a:ext cx="6098987" cy="1078936"/>
              <a:chOff x="1112107" y="2366415"/>
              <a:chExt cx="3672776" cy="1078936"/>
            </a:xfrm>
          </p:grpSpPr>
          <p:sp>
            <p:nvSpPr>
              <p:cNvPr id="56" name="文本框 53+">
                <a:extLst>
                  <a:ext uri="{FF2B5EF4-FFF2-40B4-BE49-F238E27FC236}">
                    <a16:creationId xmlns:a16="http://schemas.microsoft.com/office/drawing/2014/main" id="{44B71DBD-C76C-4D86-A34D-8A723801D564}"/>
                  </a:ext>
                </a:extLst>
              </p:cNvPr>
              <p:cNvSpPr txBox="1"/>
              <p:nvPr/>
            </p:nvSpPr>
            <p:spPr>
              <a:xfrm>
                <a:off x="1112107" y="2366415"/>
                <a:ext cx="103791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kumimoji="1" lang="zh-CN" altLang="en-US" sz="2400" dirty="0">
                    <a:solidFill>
                      <a:schemeClr val="bg1"/>
                    </a:solidFill>
                    <a:latin typeface="+mj-ea"/>
                    <a:ea typeface="+mj-ea"/>
                    <a:cs typeface="+mn-ea"/>
                    <a:sym typeface="+mn-lt"/>
                  </a:rPr>
                  <a:t>添加小标题</a:t>
                </a:r>
              </a:p>
            </p:txBody>
          </p:sp>
          <p:sp>
            <p:nvSpPr>
              <p:cNvPr id="57" name="文本框 56">
                <a:extLst>
                  <a:ext uri="{FF2B5EF4-FFF2-40B4-BE49-F238E27FC236}">
                    <a16:creationId xmlns:a16="http://schemas.microsoft.com/office/drawing/2014/main" id="{33E9345A-B6E8-4FDE-B16B-E0DD96A8D5BC}"/>
                  </a:ext>
                </a:extLst>
              </p:cNvPr>
              <p:cNvSpPr txBox="1"/>
              <p:nvPr/>
            </p:nvSpPr>
            <p:spPr>
              <a:xfrm>
                <a:off x="1112108" y="2739901"/>
                <a:ext cx="3672775" cy="7054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lnSpc>
                    <a:spcPct val="130000"/>
                  </a:lnSpc>
                  <a:defRPr/>
                </a:pPr>
                <a:r>
                  <a:rPr lang="zh-CN" altLang="en-US" sz="1600" kern="0" dirty="0">
                    <a:solidFill>
                      <a:schemeClr val="bg1"/>
                    </a:solidFill>
                  </a:rPr>
                  <a:t>单击此处输入你的正文，文字是您思想的提炼，请尽量言简意赅的阐述观点</a:t>
                </a:r>
              </a:p>
            </p:txBody>
          </p:sp>
        </p:grpSp>
        <p:sp>
          <p:nvSpPr>
            <p:cNvPr id="55" name="矩形 54">
              <a:extLst>
                <a:ext uri="{FF2B5EF4-FFF2-40B4-BE49-F238E27FC236}">
                  <a16:creationId xmlns:a16="http://schemas.microsoft.com/office/drawing/2014/main" id="{FE0614A8-426C-462D-929D-797E8607F3DA}"/>
                </a:ext>
              </a:extLst>
            </p:cNvPr>
            <p:cNvSpPr/>
            <p:nvPr/>
          </p:nvSpPr>
          <p:spPr>
            <a:xfrm rot="5400000" flipV="1">
              <a:off x="4600203" y="1781562"/>
              <a:ext cx="1080000" cy="108000"/>
            </a:xfrm>
            <a:prstGeom prst="rect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0" name="组合 69">
            <a:extLst>
              <a:ext uri="{FF2B5EF4-FFF2-40B4-BE49-F238E27FC236}">
                <a16:creationId xmlns:a16="http://schemas.microsoft.com/office/drawing/2014/main" id="{706DDB50-951B-4027-9DA8-29111CAFC0CC}"/>
              </a:ext>
            </a:extLst>
          </p:cNvPr>
          <p:cNvGrpSpPr/>
          <p:nvPr/>
        </p:nvGrpSpPr>
        <p:grpSpPr>
          <a:xfrm>
            <a:off x="6536878" y="5078197"/>
            <a:ext cx="4403234" cy="1085656"/>
            <a:chOff x="5086203" y="1289906"/>
            <a:chExt cx="6337490" cy="1085656"/>
          </a:xfrm>
        </p:grpSpPr>
        <p:grpSp>
          <p:nvGrpSpPr>
            <p:cNvPr id="71" name="组合 70">
              <a:extLst>
                <a:ext uri="{FF2B5EF4-FFF2-40B4-BE49-F238E27FC236}">
                  <a16:creationId xmlns:a16="http://schemas.microsoft.com/office/drawing/2014/main" id="{FAF6B412-95DB-48F6-A337-D8723F6BF2EB}"/>
                </a:ext>
              </a:extLst>
            </p:cNvPr>
            <p:cNvGrpSpPr/>
            <p:nvPr/>
          </p:nvGrpSpPr>
          <p:grpSpPr>
            <a:xfrm>
              <a:off x="5324706" y="1289906"/>
              <a:ext cx="6098987" cy="1078936"/>
              <a:chOff x="1112107" y="2366415"/>
              <a:chExt cx="3672776" cy="1078936"/>
            </a:xfrm>
          </p:grpSpPr>
          <p:sp>
            <p:nvSpPr>
              <p:cNvPr id="73" name="文本框 53+">
                <a:extLst>
                  <a:ext uri="{FF2B5EF4-FFF2-40B4-BE49-F238E27FC236}">
                    <a16:creationId xmlns:a16="http://schemas.microsoft.com/office/drawing/2014/main" id="{FE3FFBA6-C43D-4A91-9A63-78743B4473E1}"/>
                  </a:ext>
                </a:extLst>
              </p:cNvPr>
              <p:cNvSpPr txBox="1"/>
              <p:nvPr/>
            </p:nvSpPr>
            <p:spPr>
              <a:xfrm>
                <a:off x="1112107" y="2366415"/>
                <a:ext cx="103791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kumimoji="1" lang="zh-CN" altLang="en-US" sz="2400" dirty="0">
                    <a:solidFill>
                      <a:schemeClr val="bg1"/>
                    </a:solidFill>
                    <a:latin typeface="+mj-ea"/>
                    <a:ea typeface="+mj-ea"/>
                    <a:cs typeface="+mn-ea"/>
                    <a:sym typeface="+mn-lt"/>
                  </a:rPr>
                  <a:t>添加小标题</a:t>
                </a:r>
              </a:p>
            </p:txBody>
          </p:sp>
          <p:sp>
            <p:nvSpPr>
              <p:cNvPr id="74" name="文本框 73">
                <a:extLst>
                  <a:ext uri="{FF2B5EF4-FFF2-40B4-BE49-F238E27FC236}">
                    <a16:creationId xmlns:a16="http://schemas.microsoft.com/office/drawing/2014/main" id="{4E49D827-E2C1-4C3E-9053-7D469DB1E311}"/>
                  </a:ext>
                </a:extLst>
              </p:cNvPr>
              <p:cNvSpPr txBox="1"/>
              <p:nvPr/>
            </p:nvSpPr>
            <p:spPr>
              <a:xfrm>
                <a:off x="1112108" y="2739901"/>
                <a:ext cx="3672775" cy="7054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lnSpc>
                    <a:spcPct val="130000"/>
                  </a:lnSpc>
                  <a:defRPr/>
                </a:pPr>
                <a:r>
                  <a:rPr lang="zh-CN" altLang="en-US" sz="1600" kern="0" dirty="0">
                    <a:solidFill>
                      <a:schemeClr val="bg1"/>
                    </a:solidFill>
                  </a:rPr>
                  <a:t>单击此处输入你的正文，文字是您思想的提炼，请尽量言简意赅的阐述观点</a:t>
                </a:r>
              </a:p>
            </p:txBody>
          </p:sp>
        </p:grpSp>
        <p:sp>
          <p:nvSpPr>
            <p:cNvPr id="72" name="矩形 71">
              <a:extLst>
                <a:ext uri="{FF2B5EF4-FFF2-40B4-BE49-F238E27FC236}">
                  <a16:creationId xmlns:a16="http://schemas.microsoft.com/office/drawing/2014/main" id="{91342BE7-C0BB-42F9-9DCE-8F9CB915873C}"/>
                </a:ext>
              </a:extLst>
            </p:cNvPr>
            <p:cNvSpPr/>
            <p:nvPr/>
          </p:nvSpPr>
          <p:spPr>
            <a:xfrm rot="5400000" flipV="1">
              <a:off x="4600203" y="1781562"/>
              <a:ext cx="1080000" cy="108000"/>
            </a:xfrm>
            <a:prstGeom prst="rect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4" name="图片 13" descr="卡通画&#10;&#10;中度可信度描述已自动生成">
            <a:extLst>
              <a:ext uri="{FF2B5EF4-FFF2-40B4-BE49-F238E27FC236}">
                <a16:creationId xmlns:a16="http://schemas.microsoft.com/office/drawing/2014/main" id="{9BB7577D-D190-4088-824B-2296003FF1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5355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96AF43-56F2-4DF9-80B7-829C6819D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zh-CN" altLang="en-US" dirty="0">
                <a:sym typeface="汉仪旗黑KW 55S" panose="00020600040101010101" pitchFamily="18" charset="-122"/>
              </a:rPr>
              <a:t>明年工作计划</a:t>
            </a:r>
          </a:p>
        </p:txBody>
      </p:sp>
      <p:sp>
        <p:nvSpPr>
          <p:cNvPr id="42" name="任意多边形: 形状 41">
            <a:extLst>
              <a:ext uri="{FF2B5EF4-FFF2-40B4-BE49-F238E27FC236}">
                <a16:creationId xmlns:a16="http://schemas.microsoft.com/office/drawing/2014/main" id="{A9C0548E-700B-49D2-9351-3B362AB36D2E}"/>
              </a:ext>
            </a:extLst>
          </p:cNvPr>
          <p:cNvSpPr/>
          <p:nvPr/>
        </p:nvSpPr>
        <p:spPr>
          <a:xfrm>
            <a:off x="-12700" y="3371583"/>
            <a:ext cx="12204700" cy="508861"/>
          </a:xfrm>
          <a:custGeom>
            <a:avLst/>
            <a:gdLst>
              <a:gd name="connsiteX0" fmla="*/ 0 w 12204700"/>
              <a:gd name="connsiteY0" fmla="*/ 343761 h 508861"/>
              <a:gd name="connsiteX1" fmla="*/ 2286000 w 12204700"/>
              <a:gd name="connsiteY1" fmla="*/ 861 h 508861"/>
              <a:gd name="connsiteX2" fmla="*/ 5588000 w 12204700"/>
              <a:gd name="connsiteY2" fmla="*/ 432661 h 508861"/>
              <a:gd name="connsiteX3" fmla="*/ 8788400 w 12204700"/>
              <a:gd name="connsiteY3" fmla="*/ 64361 h 508861"/>
              <a:gd name="connsiteX4" fmla="*/ 12204700 w 12204700"/>
              <a:gd name="connsiteY4" fmla="*/ 508861 h 508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4700" h="508861">
                <a:moveTo>
                  <a:pt x="0" y="343761"/>
                </a:moveTo>
                <a:cubicBezTo>
                  <a:pt x="677333" y="164902"/>
                  <a:pt x="1354667" y="-13956"/>
                  <a:pt x="2286000" y="861"/>
                </a:cubicBezTo>
                <a:cubicBezTo>
                  <a:pt x="3217333" y="15678"/>
                  <a:pt x="4504267" y="422078"/>
                  <a:pt x="5588000" y="432661"/>
                </a:cubicBezTo>
                <a:cubicBezTo>
                  <a:pt x="6671733" y="443244"/>
                  <a:pt x="7685617" y="51661"/>
                  <a:pt x="8788400" y="64361"/>
                </a:cubicBezTo>
                <a:cubicBezTo>
                  <a:pt x="9891183" y="77061"/>
                  <a:pt x="11047941" y="292961"/>
                  <a:pt x="12204700" y="508861"/>
                </a:cubicBezTo>
              </a:path>
            </a:pathLst>
          </a:cu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任意多边形: 形状 42">
            <a:extLst>
              <a:ext uri="{FF2B5EF4-FFF2-40B4-BE49-F238E27FC236}">
                <a16:creationId xmlns:a16="http://schemas.microsoft.com/office/drawing/2014/main" id="{C7AC62EE-FD57-49B4-AEB2-84BF8574D9E8}"/>
              </a:ext>
            </a:extLst>
          </p:cNvPr>
          <p:cNvSpPr/>
          <p:nvPr/>
        </p:nvSpPr>
        <p:spPr>
          <a:xfrm>
            <a:off x="-50800" y="3347044"/>
            <a:ext cx="12268200" cy="457200"/>
          </a:xfrm>
          <a:custGeom>
            <a:avLst/>
            <a:gdLst>
              <a:gd name="connsiteX0" fmla="*/ 0 w 12268200"/>
              <a:gd name="connsiteY0" fmla="*/ 0 h 457200"/>
              <a:gd name="connsiteX1" fmla="*/ 2260600 w 12268200"/>
              <a:gd name="connsiteY1" fmla="*/ 342900 h 457200"/>
              <a:gd name="connsiteX2" fmla="*/ 6210300 w 12268200"/>
              <a:gd name="connsiteY2" fmla="*/ 177800 h 457200"/>
              <a:gd name="connsiteX3" fmla="*/ 9639300 w 12268200"/>
              <a:gd name="connsiteY3" fmla="*/ 457200 h 457200"/>
              <a:gd name="connsiteX4" fmla="*/ 12268200 w 12268200"/>
              <a:gd name="connsiteY4" fmla="*/ 1778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68200" h="457200">
                <a:moveTo>
                  <a:pt x="0" y="0"/>
                </a:moveTo>
                <a:cubicBezTo>
                  <a:pt x="612775" y="156633"/>
                  <a:pt x="1225550" y="313267"/>
                  <a:pt x="2260600" y="342900"/>
                </a:cubicBezTo>
                <a:cubicBezTo>
                  <a:pt x="3295650" y="372533"/>
                  <a:pt x="4980517" y="158750"/>
                  <a:pt x="6210300" y="177800"/>
                </a:cubicBezTo>
                <a:cubicBezTo>
                  <a:pt x="7440083" y="196850"/>
                  <a:pt x="8629650" y="457200"/>
                  <a:pt x="9639300" y="457200"/>
                </a:cubicBezTo>
                <a:cubicBezTo>
                  <a:pt x="10648950" y="457200"/>
                  <a:pt x="11458575" y="317500"/>
                  <a:pt x="12268200" y="177800"/>
                </a:cubicBezTo>
              </a:path>
            </a:pathLst>
          </a:custGeom>
          <a:noFill/>
          <a:ln w="38100">
            <a:solidFill>
              <a:schemeClr val="bg1">
                <a:alpha val="9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任意多边形: 形状 43">
            <a:extLst>
              <a:ext uri="{FF2B5EF4-FFF2-40B4-BE49-F238E27FC236}">
                <a16:creationId xmlns:a16="http://schemas.microsoft.com/office/drawing/2014/main" id="{D4021067-EF7E-459E-B3E1-DE88EA5821B3}"/>
              </a:ext>
            </a:extLst>
          </p:cNvPr>
          <p:cNvSpPr/>
          <p:nvPr/>
        </p:nvSpPr>
        <p:spPr>
          <a:xfrm>
            <a:off x="-25400" y="3080344"/>
            <a:ext cx="12230100" cy="927595"/>
          </a:xfrm>
          <a:custGeom>
            <a:avLst/>
            <a:gdLst>
              <a:gd name="connsiteX0" fmla="*/ 0 w 12230100"/>
              <a:gd name="connsiteY0" fmla="*/ 0 h 927595"/>
              <a:gd name="connsiteX1" fmla="*/ 2489200 w 12230100"/>
              <a:gd name="connsiteY1" fmla="*/ 927100 h 927595"/>
              <a:gd name="connsiteX2" fmla="*/ 5842000 w 12230100"/>
              <a:gd name="connsiteY2" fmla="*/ 139700 h 927595"/>
              <a:gd name="connsiteX3" fmla="*/ 9258300 w 12230100"/>
              <a:gd name="connsiteY3" fmla="*/ 889000 h 927595"/>
              <a:gd name="connsiteX4" fmla="*/ 12230100 w 12230100"/>
              <a:gd name="connsiteY4" fmla="*/ 127000 h 927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30100" h="927595">
                <a:moveTo>
                  <a:pt x="0" y="0"/>
                </a:moveTo>
                <a:cubicBezTo>
                  <a:pt x="757766" y="451908"/>
                  <a:pt x="1515533" y="903817"/>
                  <a:pt x="2489200" y="927100"/>
                </a:cubicBezTo>
                <a:cubicBezTo>
                  <a:pt x="3462867" y="950383"/>
                  <a:pt x="4713817" y="146050"/>
                  <a:pt x="5842000" y="139700"/>
                </a:cubicBezTo>
                <a:cubicBezTo>
                  <a:pt x="6970183" y="133350"/>
                  <a:pt x="8193617" y="891117"/>
                  <a:pt x="9258300" y="889000"/>
                </a:cubicBezTo>
                <a:cubicBezTo>
                  <a:pt x="10322983" y="886883"/>
                  <a:pt x="11276541" y="506941"/>
                  <a:pt x="12230100" y="127000"/>
                </a:cubicBezTo>
              </a:path>
            </a:pathLst>
          </a:cu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5" name="椭圆 44">
            <a:extLst>
              <a:ext uri="{FF2B5EF4-FFF2-40B4-BE49-F238E27FC236}">
                <a16:creationId xmlns:a16="http://schemas.microsoft.com/office/drawing/2014/main" id="{D0071810-47FD-4382-B373-15B1084F5DE7}"/>
              </a:ext>
            </a:extLst>
          </p:cNvPr>
          <p:cNvSpPr/>
          <p:nvPr/>
        </p:nvSpPr>
        <p:spPr>
          <a:xfrm>
            <a:off x="1521191" y="3303676"/>
            <a:ext cx="135813" cy="135813"/>
          </a:xfrm>
          <a:prstGeom prst="ellipse">
            <a:avLst/>
          </a:prstGeom>
          <a:solidFill>
            <a:schemeClr val="accent2"/>
          </a:solidFill>
          <a:ln w="41275">
            <a:solidFill>
              <a:schemeClr val="bg1"/>
            </a:solidFill>
          </a:ln>
          <a:effectLst>
            <a:outerShdw blurRad="127000" sx="102000" sy="102000" algn="ctr" rotWithShape="0">
              <a:schemeClr val="accent1">
                <a:lumMod val="90000"/>
                <a:lumOff val="1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46" name="椭圆 45">
            <a:extLst>
              <a:ext uri="{FF2B5EF4-FFF2-40B4-BE49-F238E27FC236}">
                <a16:creationId xmlns:a16="http://schemas.microsoft.com/office/drawing/2014/main" id="{108AA4E0-56F7-4BDA-976E-BB6E4C22C1D0}"/>
              </a:ext>
            </a:extLst>
          </p:cNvPr>
          <p:cNvSpPr/>
          <p:nvPr/>
        </p:nvSpPr>
        <p:spPr>
          <a:xfrm>
            <a:off x="3234284" y="3805068"/>
            <a:ext cx="135813" cy="135813"/>
          </a:xfrm>
          <a:prstGeom prst="ellipse">
            <a:avLst/>
          </a:prstGeom>
          <a:solidFill>
            <a:schemeClr val="accent2"/>
          </a:solidFill>
          <a:ln w="41275">
            <a:solidFill>
              <a:schemeClr val="bg1"/>
            </a:solidFill>
          </a:ln>
          <a:effectLst>
            <a:outerShdw blurRad="127000" sx="102000" sy="102000" algn="ctr" rotWithShape="0">
              <a:schemeClr val="accent1">
                <a:lumMod val="90000"/>
                <a:lumOff val="1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47" name="椭圆 46">
            <a:extLst>
              <a:ext uri="{FF2B5EF4-FFF2-40B4-BE49-F238E27FC236}">
                <a16:creationId xmlns:a16="http://schemas.microsoft.com/office/drawing/2014/main" id="{F131F42F-9393-4CFE-9B72-E39BA1A4F26D}"/>
              </a:ext>
            </a:extLst>
          </p:cNvPr>
          <p:cNvSpPr/>
          <p:nvPr/>
        </p:nvSpPr>
        <p:spPr>
          <a:xfrm>
            <a:off x="8645192" y="3380435"/>
            <a:ext cx="135813" cy="135813"/>
          </a:xfrm>
          <a:prstGeom prst="ellipse">
            <a:avLst/>
          </a:prstGeom>
          <a:solidFill>
            <a:schemeClr val="accent2"/>
          </a:solidFill>
          <a:ln w="41275">
            <a:solidFill>
              <a:schemeClr val="bg1"/>
            </a:solidFill>
          </a:ln>
          <a:effectLst>
            <a:outerShdw blurRad="127000" sx="102000" sy="102000" algn="ctr" rotWithShape="0">
              <a:schemeClr val="accent1">
                <a:lumMod val="90000"/>
                <a:lumOff val="1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48" name="椭圆 47">
            <a:extLst>
              <a:ext uri="{FF2B5EF4-FFF2-40B4-BE49-F238E27FC236}">
                <a16:creationId xmlns:a16="http://schemas.microsoft.com/office/drawing/2014/main" id="{5C302541-A2E9-435C-B9CC-A06BEBB4A15E}"/>
              </a:ext>
            </a:extLst>
          </p:cNvPr>
          <p:cNvSpPr/>
          <p:nvPr/>
        </p:nvSpPr>
        <p:spPr>
          <a:xfrm>
            <a:off x="10426193" y="3751047"/>
            <a:ext cx="135813" cy="135813"/>
          </a:xfrm>
          <a:prstGeom prst="ellipse">
            <a:avLst/>
          </a:prstGeom>
          <a:solidFill>
            <a:schemeClr val="accent2"/>
          </a:solidFill>
          <a:ln w="41275">
            <a:solidFill>
              <a:schemeClr val="bg1"/>
            </a:solidFill>
          </a:ln>
          <a:effectLst>
            <a:outerShdw blurRad="127000" sx="102000" sy="102000" algn="ctr" rotWithShape="0">
              <a:schemeClr val="accent1">
                <a:lumMod val="90000"/>
                <a:lumOff val="1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7F266D4A-899C-461F-B55B-10299072E558}"/>
              </a:ext>
            </a:extLst>
          </p:cNvPr>
          <p:cNvGrpSpPr/>
          <p:nvPr/>
        </p:nvGrpSpPr>
        <p:grpSpPr>
          <a:xfrm>
            <a:off x="650667" y="1383374"/>
            <a:ext cx="2005151" cy="1748961"/>
            <a:chOff x="650667" y="1383374"/>
            <a:chExt cx="2005151" cy="1748961"/>
          </a:xfrm>
        </p:grpSpPr>
        <p:sp>
          <p:nvSpPr>
            <p:cNvPr id="58" name="文本框 57">
              <a:extLst>
                <a:ext uri="{FF2B5EF4-FFF2-40B4-BE49-F238E27FC236}">
                  <a16:creationId xmlns:a16="http://schemas.microsoft.com/office/drawing/2014/main" id="{03FA778F-7D40-4ABC-B3CA-F53B79192E24}"/>
                </a:ext>
              </a:extLst>
            </p:cNvPr>
            <p:cNvSpPr txBox="1"/>
            <p:nvPr/>
          </p:nvSpPr>
          <p:spPr>
            <a:xfrm>
              <a:off x="650667" y="1383374"/>
              <a:ext cx="200515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400" dirty="0">
                  <a:solidFill>
                    <a:schemeClr val="bg1"/>
                  </a:solidFill>
                  <a:latin typeface="+mj-ea"/>
                  <a:ea typeface="+mj-ea"/>
                </a:rPr>
                <a:t>添加小标题</a:t>
              </a:r>
              <a:endParaRPr lang="zh-CN" altLang="en-US" sz="2400" dirty="0">
                <a:solidFill>
                  <a:schemeClr val="bg1"/>
                </a:solidFill>
                <a:effectLst/>
                <a:latin typeface="+mj-ea"/>
                <a:ea typeface="+mj-ea"/>
              </a:endParaRPr>
            </a:p>
          </p:txBody>
        </p:sp>
        <p:sp>
          <p:nvSpPr>
            <p:cNvPr id="59" name="文本框 58">
              <a:extLst>
                <a:ext uri="{FF2B5EF4-FFF2-40B4-BE49-F238E27FC236}">
                  <a16:creationId xmlns:a16="http://schemas.microsoft.com/office/drawing/2014/main" id="{BDB56094-5C04-483F-834A-1A7306642E27}"/>
                </a:ext>
              </a:extLst>
            </p:cNvPr>
            <p:cNvSpPr txBox="1"/>
            <p:nvPr/>
          </p:nvSpPr>
          <p:spPr>
            <a:xfrm>
              <a:off x="691179" y="1879043"/>
              <a:ext cx="1924126" cy="125329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600" dirty="0">
                  <a:solidFill>
                    <a:schemeClr val="bg1"/>
                  </a:solidFill>
                  <a:latin typeface="+mn-ea"/>
                </a:rPr>
                <a:t>单击此处输入你的正文，文字是您思想的提炼，请尽量言简意赅的阐述观点</a:t>
              </a:r>
            </a:p>
          </p:txBody>
        </p:sp>
      </p:grpSp>
      <p:sp>
        <p:nvSpPr>
          <p:cNvPr id="77" name="椭圆 76">
            <a:extLst>
              <a:ext uri="{FF2B5EF4-FFF2-40B4-BE49-F238E27FC236}">
                <a16:creationId xmlns:a16="http://schemas.microsoft.com/office/drawing/2014/main" id="{9B802A09-6B36-4C54-B1AA-CAB62020AD7B}"/>
              </a:ext>
            </a:extLst>
          </p:cNvPr>
          <p:cNvSpPr/>
          <p:nvPr/>
        </p:nvSpPr>
        <p:spPr>
          <a:xfrm>
            <a:off x="5083191" y="3244088"/>
            <a:ext cx="135813" cy="135813"/>
          </a:xfrm>
          <a:prstGeom prst="ellipse">
            <a:avLst/>
          </a:prstGeom>
          <a:solidFill>
            <a:schemeClr val="accent2"/>
          </a:solidFill>
          <a:ln w="41275">
            <a:solidFill>
              <a:schemeClr val="bg1"/>
            </a:solidFill>
          </a:ln>
          <a:effectLst>
            <a:outerShdw blurRad="127000" sx="102000" sy="102000" algn="ctr" rotWithShape="0">
              <a:schemeClr val="accent1">
                <a:lumMod val="90000"/>
                <a:lumOff val="1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78" name="椭圆 77">
            <a:extLst>
              <a:ext uri="{FF2B5EF4-FFF2-40B4-BE49-F238E27FC236}">
                <a16:creationId xmlns:a16="http://schemas.microsoft.com/office/drawing/2014/main" id="{66C11F7C-A528-4709-A1F1-59E17ECBC295}"/>
              </a:ext>
            </a:extLst>
          </p:cNvPr>
          <p:cNvSpPr/>
          <p:nvPr/>
        </p:nvSpPr>
        <p:spPr>
          <a:xfrm>
            <a:off x="6864191" y="3632021"/>
            <a:ext cx="135813" cy="135813"/>
          </a:xfrm>
          <a:prstGeom prst="ellipse">
            <a:avLst/>
          </a:prstGeom>
          <a:solidFill>
            <a:schemeClr val="accent2"/>
          </a:solidFill>
          <a:ln w="41275">
            <a:solidFill>
              <a:schemeClr val="bg1"/>
            </a:solidFill>
          </a:ln>
          <a:effectLst>
            <a:outerShdw blurRad="127000" sx="102000" sy="102000" algn="ctr" rotWithShape="0">
              <a:schemeClr val="accent1">
                <a:lumMod val="90000"/>
                <a:lumOff val="1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grpSp>
        <p:nvGrpSpPr>
          <p:cNvPr id="94" name="组合 93">
            <a:extLst>
              <a:ext uri="{FF2B5EF4-FFF2-40B4-BE49-F238E27FC236}">
                <a16:creationId xmlns:a16="http://schemas.microsoft.com/office/drawing/2014/main" id="{479DC9F6-6200-4AA4-A8DD-F2727D619902}"/>
              </a:ext>
            </a:extLst>
          </p:cNvPr>
          <p:cNvGrpSpPr/>
          <p:nvPr/>
        </p:nvGrpSpPr>
        <p:grpSpPr>
          <a:xfrm>
            <a:off x="4148521" y="1383374"/>
            <a:ext cx="2005151" cy="1748961"/>
            <a:chOff x="650667" y="1383374"/>
            <a:chExt cx="2005151" cy="1748961"/>
          </a:xfrm>
        </p:grpSpPr>
        <p:sp>
          <p:nvSpPr>
            <p:cNvPr id="95" name="文本框 94">
              <a:extLst>
                <a:ext uri="{FF2B5EF4-FFF2-40B4-BE49-F238E27FC236}">
                  <a16:creationId xmlns:a16="http://schemas.microsoft.com/office/drawing/2014/main" id="{CDED7EBE-AF44-4322-B511-B58B97C8D49C}"/>
                </a:ext>
              </a:extLst>
            </p:cNvPr>
            <p:cNvSpPr txBox="1"/>
            <p:nvPr/>
          </p:nvSpPr>
          <p:spPr>
            <a:xfrm>
              <a:off x="650667" y="1383374"/>
              <a:ext cx="200515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400" dirty="0">
                  <a:solidFill>
                    <a:schemeClr val="bg1"/>
                  </a:solidFill>
                  <a:latin typeface="+mj-ea"/>
                  <a:ea typeface="+mj-ea"/>
                </a:rPr>
                <a:t>添加小标题</a:t>
              </a:r>
              <a:endParaRPr lang="zh-CN" altLang="en-US" sz="2400" dirty="0">
                <a:solidFill>
                  <a:schemeClr val="bg1"/>
                </a:solidFill>
                <a:effectLst/>
                <a:latin typeface="+mj-ea"/>
                <a:ea typeface="+mj-ea"/>
              </a:endParaRPr>
            </a:p>
          </p:txBody>
        </p:sp>
        <p:sp>
          <p:nvSpPr>
            <p:cNvPr id="96" name="文本框 95">
              <a:extLst>
                <a:ext uri="{FF2B5EF4-FFF2-40B4-BE49-F238E27FC236}">
                  <a16:creationId xmlns:a16="http://schemas.microsoft.com/office/drawing/2014/main" id="{41F4D906-D39F-4074-9441-02A7840898F1}"/>
                </a:ext>
              </a:extLst>
            </p:cNvPr>
            <p:cNvSpPr txBox="1"/>
            <p:nvPr/>
          </p:nvSpPr>
          <p:spPr>
            <a:xfrm>
              <a:off x="691179" y="1879043"/>
              <a:ext cx="1924126" cy="125329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600" dirty="0">
                  <a:solidFill>
                    <a:schemeClr val="bg1"/>
                  </a:solidFill>
                  <a:latin typeface="+mn-ea"/>
                </a:rPr>
                <a:t>单击此处输入你的正文，文字是您思想的提炼，请尽量言简意赅的阐述观点</a:t>
              </a:r>
            </a:p>
          </p:txBody>
        </p:sp>
      </p:grpSp>
      <p:grpSp>
        <p:nvGrpSpPr>
          <p:cNvPr id="97" name="组合 96">
            <a:extLst>
              <a:ext uri="{FF2B5EF4-FFF2-40B4-BE49-F238E27FC236}">
                <a16:creationId xmlns:a16="http://schemas.microsoft.com/office/drawing/2014/main" id="{2EF7AC4E-5419-49E9-9D81-5D45EE484B33}"/>
              </a:ext>
            </a:extLst>
          </p:cNvPr>
          <p:cNvGrpSpPr/>
          <p:nvPr/>
        </p:nvGrpSpPr>
        <p:grpSpPr>
          <a:xfrm>
            <a:off x="7642616" y="1383374"/>
            <a:ext cx="2005151" cy="1748961"/>
            <a:chOff x="650667" y="1383374"/>
            <a:chExt cx="2005151" cy="1748961"/>
          </a:xfrm>
        </p:grpSpPr>
        <p:sp>
          <p:nvSpPr>
            <p:cNvPr id="98" name="文本框 97">
              <a:extLst>
                <a:ext uri="{FF2B5EF4-FFF2-40B4-BE49-F238E27FC236}">
                  <a16:creationId xmlns:a16="http://schemas.microsoft.com/office/drawing/2014/main" id="{7DF6F9F1-582F-4225-B2DA-BE11FC6D7543}"/>
                </a:ext>
              </a:extLst>
            </p:cNvPr>
            <p:cNvSpPr txBox="1"/>
            <p:nvPr/>
          </p:nvSpPr>
          <p:spPr>
            <a:xfrm>
              <a:off x="650667" y="1383374"/>
              <a:ext cx="200515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400" dirty="0">
                  <a:solidFill>
                    <a:schemeClr val="bg1"/>
                  </a:solidFill>
                  <a:latin typeface="+mj-ea"/>
                  <a:ea typeface="+mj-ea"/>
                </a:rPr>
                <a:t>添加小标题</a:t>
              </a:r>
              <a:endParaRPr lang="zh-CN" altLang="en-US" sz="2400" dirty="0">
                <a:solidFill>
                  <a:schemeClr val="bg1"/>
                </a:solidFill>
                <a:effectLst/>
                <a:latin typeface="+mj-ea"/>
                <a:ea typeface="+mj-ea"/>
              </a:endParaRPr>
            </a:p>
          </p:txBody>
        </p:sp>
        <p:sp>
          <p:nvSpPr>
            <p:cNvPr id="99" name="文本框 98">
              <a:extLst>
                <a:ext uri="{FF2B5EF4-FFF2-40B4-BE49-F238E27FC236}">
                  <a16:creationId xmlns:a16="http://schemas.microsoft.com/office/drawing/2014/main" id="{BE28500C-047A-4E37-B79C-A647412E45D7}"/>
                </a:ext>
              </a:extLst>
            </p:cNvPr>
            <p:cNvSpPr txBox="1"/>
            <p:nvPr/>
          </p:nvSpPr>
          <p:spPr>
            <a:xfrm>
              <a:off x="691179" y="1879043"/>
              <a:ext cx="1924126" cy="125329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600" dirty="0">
                  <a:solidFill>
                    <a:schemeClr val="bg1"/>
                  </a:solidFill>
                  <a:latin typeface="+mn-ea"/>
                </a:rPr>
                <a:t>单击此处输入你的正文，文字是您思想的提炼，请尽量言简意赅的阐述观点</a:t>
              </a:r>
            </a:p>
          </p:txBody>
        </p:sp>
      </p:grpSp>
      <p:grpSp>
        <p:nvGrpSpPr>
          <p:cNvPr id="100" name="组合 99">
            <a:extLst>
              <a:ext uri="{FF2B5EF4-FFF2-40B4-BE49-F238E27FC236}">
                <a16:creationId xmlns:a16="http://schemas.microsoft.com/office/drawing/2014/main" id="{74B792FF-00BF-4303-B6D3-044F2C6A910F}"/>
              </a:ext>
            </a:extLst>
          </p:cNvPr>
          <p:cNvGrpSpPr/>
          <p:nvPr/>
        </p:nvGrpSpPr>
        <p:grpSpPr>
          <a:xfrm>
            <a:off x="9491523" y="4163358"/>
            <a:ext cx="2005151" cy="1748961"/>
            <a:chOff x="650667" y="1383374"/>
            <a:chExt cx="2005151" cy="1748961"/>
          </a:xfrm>
        </p:grpSpPr>
        <p:sp>
          <p:nvSpPr>
            <p:cNvPr id="101" name="文本框 100">
              <a:extLst>
                <a:ext uri="{FF2B5EF4-FFF2-40B4-BE49-F238E27FC236}">
                  <a16:creationId xmlns:a16="http://schemas.microsoft.com/office/drawing/2014/main" id="{47C45C03-BD4A-4C51-A480-825EDE059E7A}"/>
                </a:ext>
              </a:extLst>
            </p:cNvPr>
            <p:cNvSpPr txBox="1"/>
            <p:nvPr/>
          </p:nvSpPr>
          <p:spPr>
            <a:xfrm>
              <a:off x="650667" y="1383374"/>
              <a:ext cx="200515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400" dirty="0">
                  <a:solidFill>
                    <a:schemeClr val="bg1"/>
                  </a:solidFill>
                  <a:latin typeface="+mj-ea"/>
                  <a:ea typeface="+mj-ea"/>
                </a:rPr>
                <a:t>添加小标题</a:t>
              </a:r>
              <a:endParaRPr lang="zh-CN" altLang="en-US" sz="2400" dirty="0">
                <a:solidFill>
                  <a:schemeClr val="bg1"/>
                </a:solidFill>
                <a:effectLst/>
                <a:latin typeface="+mj-ea"/>
                <a:ea typeface="+mj-ea"/>
              </a:endParaRPr>
            </a:p>
          </p:txBody>
        </p:sp>
        <p:sp>
          <p:nvSpPr>
            <p:cNvPr id="102" name="文本框 101">
              <a:extLst>
                <a:ext uri="{FF2B5EF4-FFF2-40B4-BE49-F238E27FC236}">
                  <a16:creationId xmlns:a16="http://schemas.microsoft.com/office/drawing/2014/main" id="{79DFD68F-7B9D-4A50-9405-A8A3FFA297A3}"/>
                </a:ext>
              </a:extLst>
            </p:cNvPr>
            <p:cNvSpPr txBox="1"/>
            <p:nvPr/>
          </p:nvSpPr>
          <p:spPr>
            <a:xfrm>
              <a:off x="691179" y="1879043"/>
              <a:ext cx="1924126" cy="125329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600" dirty="0">
                  <a:solidFill>
                    <a:schemeClr val="bg1"/>
                  </a:solidFill>
                  <a:latin typeface="+mn-ea"/>
                </a:rPr>
                <a:t>单击此处输入你的正文，文字是您思想的提炼，请尽量言简意赅的阐述观点</a:t>
              </a:r>
            </a:p>
          </p:txBody>
        </p:sp>
      </p:grpSp>
      <p:grpSp>
        <p:nvGrpSpPr>
          <p:cNvPr id="103" name="组合 102">
            <a:extLst>
              <a:ext uri="{FF2B5EF4-FFF2-40B4-BE49-F238E27FC236}">
                <a16:creationId xmlns:a16="http://schemas.microsoft.com/office/drawing/2014/main" id="{10B66E5D-C8C2-4E11-B241-BA057CBC046C}"/>
              </a:ext>
            </a:extLst>
          </p:cNvPr>
          <p:cNvGrpSpPr/>
          <p:nvPr/>
        </p:nvGrpSpPr>
        <p:grpSpPr>
          <a:xfrm>
            <a:off x="5929521" y="4163358"/>
            <a:ext cx="2005151" cy="1748961"/>
            <a:chOff x="650667" y="1383374"/>
            <a:chExt cx="2005151" cy="1748961"/>
          </a:xfrm>
        </p:grpSpPr>
        <p:sp>
          <p:nvSpPr>
            <p:cNvPr id="104" name="文本框 103">
              <a:extLst>
                <a:ext uri="{FF2B5EF4-FFF2-40B4-BE49-F238E27FC236}">
                  <a16:creationId xmlns:a16="http://schemas.microsoft.com/office/drawing/2014/main" id="{9A0E8E74-F149-46AF-B079-2054BE1E0D7A}"/>
                </a:ext>
              </a:extLst>
            </p:cNvPr>
            <p:cNvSpPr txBox="1"/>
            <p:nvPr/>
          </p:nvSpPr>
          <p:spPr>
            <a:xfrm>
              <a:off x="650667" y="1383374"/>
              <a:ext cx="200515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400" dirty="0">
                  <a:solidFill>
                    <a:schemeClr val="bg1"/>
                  </a:solidFill>
                  <a:latin typeface="+mj-ea"/>
                  <a:ea typeface="+mj-ea"/>
                </a:rPr>
                <a:t>添加小标题</a:t>
              </a:r>
              <a:endParaRPr lang="zh-CN" altLang="en-US" sz="2400" dirty="0">
                <a:solidFill>
                  <a:schemeClr val="bg1"/>
                </a:solidFill>
                <a:effectLst/>
                <a:latin typeface="+mj-ea"/>
                <a:ea typeface="+mj-ea"/>
              </a:endParaRPr>
            </a:p>
          </p:txBody>
        </p:sp>
        <p:sp>
          <p:nvSpPr>
            <p:cNvPr id="105" name="文本框 104">
              <a:extLst>
                <a:ext uri="{FF2B5EF4-FFF2-40B4-BE49-F238E27FC236}">
                  <a16:creationId xmlns:a16="http://schemas.microsoft.com/office/drawing/2014/main" id="{5F367397-B092-4C10-9CAC-3A3CFF608857}"/>
                </a:ext>
              </a:extLst>
            </p:cNvPr>
            <p:cNvSpPr txBox="1"/>
            <p:nvPr/>
          </p:nvSpPr>
          <p:spPr>
            <a:xfrm>
              <a:off x="691179" y="1879043"/>
              <a:ext cx="1924126" cy="125329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600" dirty="0">
                  <a:solidFill>
                    <a:schemeClr val="bg1"/>
                  </a:solidFill>
                  <a:latin typeface="+mn-ea"/>
                </a:rPr>
                <a:t>单击此处输入你的正文，文字是您思想的提炼，请尽量言简意赅的阐述观点</a:t>
              </a:r>
            </a:p>
          </p:txBody>
        </p:sp>
      </p:grpSp>
      <p:grpSp>
        <p:nvGrpSpPr>
          <p:cNvPr id="106" name="组合 105">
            <a:extLst>
              <a:ext uri="{FF2B5EF4-FFF2-40B4-BE49-F238E27FC236}">
                <a16:creationId xmlns:a16="http://schemas.microsoft.com/office/drawing/2014/main" id="{791AD84C-CE93-4B0E-A32C-DFB1E4274537}"/>
              </a:ext>
            </a:extLst>
          </p:cNvPr>
          <p:cNvGrpSpPr/>
          <p:nvPr/>
        </p:nvGrpSpPr>
        <p:grpSpPr>
          <a:xfrm>
            <a:off x="2299614" y="4163358"/>
            <a:ext cx="2005151" cy="1748961"/>
            <a:chOff x="650667" y="1383374"/>
            <a:chExt cx="2005151" cy="1748961"/>
          </a:xfrm>
        </p:grpSpPr>
        <p:sp>
          <p:nvSpPr>
            <p:cNvPr id="107" name="文本框 106">
              <a:extLst>
                <a:ext uri="{FF2B5EF4-FFF2-40B4-BE49-F238E27FC236}">
                  <a16:creationId xmlns:a16="http://schemas.microsoft.com/office/drawing/2014/main" id="{D47BD67E-9197-4AB4-8273-636BE5F85666}"/>
                </a:ext>
              </a:extLst>
            </p:cNvPr>
            <p:cNvSpPr txBox="1"/>
            <p:nvPr/>
          </p:nvSpPr>
          <p:spPr>
            <a:xfrm>
              <a:off x="650667" y="1383374"/>
              <a:ext cx="200515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400" dirty="0">
                  <a:solidFill>
                    <a:schemeClr val="bg1"/>
                  </a:solidFill>
                  <a:latin typeface="+mj-ea"/>
                  <a:ea typeface="+mj-ea"/>
                </a:rPr>
                <a:t>添加小标题</a:t>
              </a:r>
              <a:endParaRPr lang="zh-CN" altLang="en-US" sz="2400" dirty="0">
                <a:solidFill>
                  <a:schemeClr val="bg1"/>
                </a:solidFill>
                <a:effectLst/>
                <a:latin typeface="+mj-ea"/>
                <a:ea typeface="+mj-ea"/>
              </a:endParaRPr>
            </a:p>
          </p:txBody>
        </p:sp>
        <p:sp>
          <p:nvSpPr>
            <p:cNvPr id="108" name="文本框 107">
              <a:extLst>
                <a:ext uri="{FF2B5EF4-FFF2-40B4-BE49-F238E27FC236}">
                  <a16:creationId xmlns:a16="http://schemas.microsoft.com/office/drawing/2014/main" id="{B055398D-F97A-41E0-908B-324DDE849A38}"/>
                </a:ext>
              </a:extLst>
            </p:cNvPr>
            <p:cNvSpPr txBox="1"/>
            <p:nvPr/>
          </p:nvSpPr>
          <p:spPr>
            <a:xfrm>
              <a:off x="691179" y="1879043"/>
              <a:ext cx="1924126" cy="125329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600" dirty="0">
                  <a:solidFill>
                    <a:schemeClr val="bg1"/>
                  </a:solidFill>
                  <a:latin typeface="+mn-ea"/>
                </a:rPr>
                <a:t>单击此处输入你的正文，文字是您思想的提炼，请尽量言简意赅的阐述观点</a:t>
              </a:r>
            </a:p>
          </p:txBody>
        </p:sp>
      </p:grpSp>
      <p:pic>
        <p:nvPicPr>
          <p:cNvPr id="30" name="图片 29" descr="卡通画&#10;&#10;中度可信度描述已自动生成">
            <a:extLst>
              <a:ext uri="{FF2B5EF4-FFF2-40B4-BE49-F238E27FC236}">
                <a16:creationId xmlns:a16="http://schemas.microsoft.com/office/drawing/2014/main" id="{74BA9570-2676-4A5C-9423-9BF1737884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4148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B32F3773-3414-C41C-A7F3-9EEB14D05EA9}"/>
              </a:ext>
            </a:extLst>
          </p:cNvPr>
          <p:cNvSpPr/>
          <p:nvPr/>
        </p:nvSpPr>
        <p:spPr>
          <a:xfrm>
            <a:off x="0" y="1"/>
            <a:ext cx="1250328" cy="1264659"/>
          </a:xfrm>
          <a:custGeom>
            <a:avLst/>
            <a:gdLst>
              <a:gd name="connsiteX0" fmla="*/ 304266 w 1250328"/>
              <a:gd name="connsiteY0" fmla="*/ 0 h 1264659"/>
              <a:gd name="connsiteX1" fmla="*/ 1250328 w 1250328"/>
              <a:gd name="connsiteY1" fmla="*/ 0 h 1264659"/>
              <a:gd name="connsiteX2" fmla="*/ 1250014 w 1250328"/>
              <a:gd name="connsiteY2" fmla="*/ 6237 h 1264659"/>
              <a:gd name="connsiteX3" fmla="*/ 130230 w 1250328"/>
              <a:gd name="connsiteY3" fmla="*/ 1244784 h 1264659"/>
              <a:gd name="connsiteX4" fmla="*/ 0 w 1250328"/>
              <a:gd name="connsiteY4" fmla="*/ 1264659 h 1264659"/>
              <a:gd name="connsiteX5" fmla="*/ 0 w 1250328"/>
              <a:gd name="connsiteY5" fmla="*/ 315410 h 1264659"/>
              <a:gd name="connsiteX6" fmla="*/ 33002 w 1250328"/>
              <a:gd name="connsiteY6" fmla="*/ 305165 h 1264659"/>
              <a:gd name="connsiteX7" fmla="*/ 289005 w 1250328"/>
              <a:gd name="connsiteY7" fmla="*/ 49162 h 1264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50328" h="1264659">
                <a:moveTo>
                  <a:pt x="304266" y="0"/>
                </a:moveTo>
                <a:lnTo>
                  <a:pt x="1250328" y="0"/>
                </a:lnTo>
                <a:lnTo>
                  <a:pt x="1250014" y="6237"/>
                </a:lnTo>
                <a:cubicBezTo>
                  <a:pt x="1187366" y="623114"/>
                  <a:pt x="727504" y="1122564"/>
                  <a:pt x="130230" y="1244784"/>
                </a:cubicBezTo>
                <a:lnTo>
                  <a:pt x="0" y="1264659"/>
                </a:lnTo>
                <a:lnTo>
                  <a:pt x="0" y="315410"/>
                </a:lnTo>
                <a:lnTo>
                  <a:pt x="33002" y="305165"/>
                </a:lnTo>
                <a:cubicBezTo>
                  <a:pt x="148108" y="256480"/>
                  <a:pt x="240320" y="164267"/>
                  <a:pt x="289005" y="49162"/>
                </a:cubicBezTo>
                <a:close/>
              </a:path>
            </a:pathLst>
          </a:cu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41" name="图片 40" descr="卡通画&#10;&#10;中度可信度描述已自动生成">
            <a:extLst>
              <a:ext uri="{FF2B5EF4-FFF2-40B4-BE49-F238E27FC236}">
                <a16:creationId xmlns:a16="http://schemas.microsoft.com/office/drawing/2014/main" id="{22F2AB82-AD25-D240-1806-D478883C29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sp>
        <p:nvSpPr>
          <p:cNvPr id="3" name="标题 2">
            <a:extLst>
              <a:ext uri="{FF2B5EF4-FFF2-40B4-BE49-F238E27FC236}">
                <a16:creationId xmlns:a16="http://schemas.microsoft.com/office/drawing/2014/main" id="{40F9CD3C-D1B8-4466-AD4A-3BD39D3A7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zh-CN" altLang="en-US" dirty="0">
                <a:sym typeface="汉仪旗黑KW 55S" panose="00020600040101010101" pitchFamily="18" charset="-122"/>
              </a:rPr>
              <a:t>明年工作计划</a:t>
            </a:r>
          </a:p>
        </p:txBody>
      </p:sp>
      <p:sp>
        <p:nvSpPr>
          <p:cNvPr id="89" name="文本框 3">
            <a:extLst>
              <a:ext uri="{FF2B5EF4-FFF2-40B4-BE49-F238E27FC236}">
                <a16:creationId xmlns:a16="http://schemas.microsoft.com/office/drawing/2014/main" id="{A5B6AC2A-4EA6-4DB3-9CD8-65661359A755}"/>
              </a:ext>
            </a:extLst>
          </p:cNvPr>
          <p:cNvSpPr txBox="1"/>
          <p:nvPr/>
        </p:nvSpPr>
        <p:spPr>
          <a:xfrm>
            <a:off x="756296" y="5090285"/>
            <a:ext cx="3526554" cy="1025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lnSpc>
                <a:spcPct val="130000"/>
              </a:lnSpc>
              <a:defRPr/>
            </a:pPr>
            <a:r>
              <a:rPr lang="zh-CN" altLang="en-US" sz="1600" dirty="0">
                <a:solidFill>
                  <a:schemeClr val="bg1"/>
                </a:solidFill>
                <a:latin typeface="+mn-ea"/>
                <a:cs typeface="OPPOSans R" panose="00020600040101010101" pitchFamily="18" charset="-122"/>
              </a:rPr>
              <a:t>单击此处输入你的正文，文字是您思想的提炼，为了最终演示发布的良好效果，请尽量言简意赅的阐述观点</a:t>
            </a:r>
          </a:p>
        </p:txBody>
      </p:sp>
      <p:grpSp>
        <p:nvGrpSpPr>
          <p:cNvPr id="90" name="组合 89">
            <a:extLst>
              <a:ext uri="{FF2B5EF4-FFF2-40B4-BE49-F238E27FC236}">
                <a16:creationId xmlns:a16="http://schemas.microsoft.com/office/drawing/2014/main" id="{D2094955-538F-44AB-B744-7ADE3767D3B5}"/>
              </a:ext>
            </a:extLst>
          </p:cNvPr>
          <p:cNvGrpSpPr/>
          <p:nvPr/>
        </p:nvGrpSpPr>
        <p:grpSpPr>
          <a:xfrm>
            <a:off x="1156302" y="4219593"/>
            <a:ext cx="2691894" cy="598380"/>
            <a:chOff x="1335820" y="4289972"/>
            <a:chExt cx="3439621" cy="598380"/>
          </a:xfrm>
          <a:solidFill>
            <a:schemeClr val="accent2"/>
          </a:solidFill>
        </p:grpSpPr>
        <p:grpSp>
          <p:nvGrpSpPr>
            <p:cNvPr id="91" name="组合 90">
              <a:extLst>
                <a:ext uri="{FF2B5EF4-FFF2-40B4-BE49-F238E27FC236}">
                  <a16:creationId xmlns:a16="http://schemas.microsoft.com/office/drawing/2014/main" id="{7341C598-83AD-4926-83E2-CE30E0A4F292}"/>
                </a:ext>
              </a:extLst>
            </p:cNvPr>
            <p:cNvGrpSpPr/>
            <p:nvPr/>
          </p:nvGrpSpPr>
          <p:grpSpPr>
            <a:xfrm>
              <a:off x="1335820" y="4289972"/>
              <a:ext cx="3439621" cy="598380"/>
              <a:chOff x="5932979" y="1653596"/>
              <a:chExt cx="3940628" cy="751365"/>
            </a:xfrm>
            <a:grpFill/>
            <a:effectLst>
              <a:outerShdw blurRad="88900" dist="88900" dir="5400000" algn="t" rotWithShape="0">
                <a:schemeClr val="accent3">
                  <a:lumMod val="50000"/>
                  <a:alpha val="62000"/>
                </a:schemeClr>
              </a:outerShdw>
            </a:effectLst>
          </p:grpSpPr>
          <p:sp>
            <p:nvSpPr>
              <p:cNvPr id="93" name="六边形 92">
                <a:extLst>
                  <a:ext uri="{FF2B5EF4-FFF2-40B4-BE49-F238E27FC236}">
                    <a16:creationId xmlns:a16="http://schemas.microsoft.com/office/drawing/2014/main" id="{B9921DEE-BE81-41E5-815C-52835B805B99}"/>
                  </a:ext>
                </a:extLst>
              </p:cNvPr>
              <p:cNvSpPr/>
              <p:nvPr/>
            </p:nvSpPr>
            <p:spPr>
              <a:xfrm>
                <a:off x="5932979" y="1653596"/>
                <a:ext cx="3929742" cy="735678"/>
              </a:xfrm>
              <a:prstGeom prst="round2Diag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4" name="六边形 93">
                <a:extLst>
                  <a:ext uri="{FF2B5EF4-FFF2-40B4-BE49-F238E27FC236}">
                    <a16:creationId xmlns:a16="http://schemas.microsoft.com/office/drawing/2014/main" id="{DB7F8FD0-6379-48A6-ABFB-ECB1B3CCD6CC}"/>
                  </a:ext>
                </a:extLst>
              </p:cNvPr>
              <p:cNvSpPr/>
              <p:nvPr/>
            </p:nvSpPr>
            <p:spPr>
              <a:xfrm>
                <a:off x="5932979" y="1669284"/>
                <a:ext cx="3940628" cy="735677"/>
              </a:xfrm>
              <a:prstGeom prst="round2Diag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92" name="文本框 227">
              <a:extLst>
                <a:ext uri="{FF2B5EF4-FFF2-40B4-BE49-F238E27FC236}">
                  <a16:creationId xmlns:a16="http://schemas.microsoft.com/office/drawing/2014/main" id="{DA242346-455E-4C83-A5F4-DB69C65D5635}"/>
                </a:ext>
              </a:extLst>
            </p:cNvPr>
            <p:cNvSpPr txBox="1"/>
            <p:nvPr/>
          </p:nvSpPr>
          <p:spPr>
            <a:xfrm>
              <a:off x="1933183" y="4353415"/>
              <a:ext cx="2244896" cy="510778"/>
            </a:xfrm>
            <a:prstGeom prst="round2DiagRect">
              <a:avLst/>
            </a:prstGeom>
            <a:grp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zh-CN" altLang="en-US" sz="2400" dirty="0">
                  <a:solidFill>
                    <a:schemeClr val="bg1"/>
                  </a:solidFill>
                  <a:latin typeface="+mj-ea"/>
                  <a:ea typeface="+mj-ea"/>
                  <a:cs typeface="+mn-ea"/>
                  <a:sym typeface="+mn-lt"/>
                </a:rPr>
                <a:t>添加小标题</a:t>
              </a:r>
            </a:p>
          </p:txBody>
        </p:sp>
      </p:grpSp>
      <p:grpSp>
        <p:nvGrpSpPr>
          <p:cNvPr id="84" name="组合 83">
            <a:extLst>
              <a:ext uri="{FF2B5EF4-FFF2-40B4-BE49-F238E27FC236}">
                <a16:creationId xmlns:a16="http://schemas.microsoft.com/office/drawing/2014/main" id="{42022F4B-D900-4E3A-BAB2-8DEF1CA74071}"/>
              </a:ext>
            </a:extLst>
          </p:cNvPr>
          <p:cNvGrpSpPr/>
          <p:nvPr/>
        </p:nvGrpSpPr>
        <p:grpSpPr>
          <a:xfrm>
            <a:off x="4824451" y="4226025"/>
            <a:ext cx="2691894" cy="598380"/>
            <a:chOff x="1335820" y="4289972"/>
            <a:chExt cx="3439621" cy="598380"/>
          </a:xfrm>
          <a:solidFill>
            <a:schemeClr val="accent2"/>
          </a:solidFill>
          <a:effectLst>
            <a:outerShdw blurRad="50800" dist="38100" dir="5400000" algn="t" rotWithShape="0">
              <a:schemeClr val="accent2">
                <a:lumMod val="75000"/>
                <a:alpha val="40000"/>
              </a:schemeClr>
            </a:outerShdw>
          </a:effectLst>
        </p:grpSpPr>
        <p:grpSp>
          <p:nvGrpSpPr>
            <p:cNvPr id="85" name="组合 84">
              <a:extLst>
                <a:ext uri="{FF2B5EF4-FFF2-40B4-BE49-F238E27FC236}">
                  <a16:creationId xmlns:a16="http://schemas.microsoft.com/office/drawing/2014/main" id="{12AD133F-D084-4A67-92DA-63DDBB97E004}"/>
                </a:ext>
              </a:extLst>
            </p:cNvPr>
            <p:cNvGrpSpPr/>
            <p:nvPr/>
          </p:nvGrpSpPr>
          <p:grpSpPr>
            <a:xfrm>
              <a:off x="1335820" y="4289972"/>
              <a:ext cx="3439621" cy="598380"/>
              <a:chOff x="5932979" y="1653596"/>
              <a:chExt cx="3940628" cy="751365"/>
            </a:xfrm>
            <a:grpFill/>
            <a:effectLst>
              <a:outerShdw blurRad="88900" dist="88900" dir="5400000" algn="t" rotWithShape="0">
                <a:schemeClr val="accent3">
                  <a:lumMod val="50000"/>
                  <a:alpha val="62000"/>
                </a:schemeClr>
              </a:outerShdw>
            </a:effectLst>
          </p:grpSpPr>
          <p:sp>
            <p:nvSpPr>
              <p:cNvPr id="87" name="六边形 86">
                <a:extLst>
                  <a:ext uri="{FF2B5EF4-FFF2-40B4-BE49-F238E27FC236}">
                    <a16:creationId xmlns:a16="http://schemas.microsoft.com/office/drawing/2014/main" id="{D94CE2A7-0946-4432-B524-3145B4C91BD8}"/>
                  </a:ext>
                </a:extLst>
              </p:cNvPr>
              <p:cNvSpPr/>
              <p:nvPr/>
            </p:nvSpPr>
            <p:spPr>
              <a:xfrm>
                <a:off x="5932979" y="1653596"/>
                <a:ext cx="3929742" cy="735678"/>
              </a:xfrm>
              <a:prstGeom prst="round2Diag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8" name="六边形 87">
                <a:extLst>
                  <a:ext uri="{FF2B5EF4-FFF2-40B4-BE49-F238E27FC236}">
                    <a16:creationId xmlns:a16="http://schemas.microsoft.com/office/drawing/2014/main" id="{76B3C4A0-928F-42F2-984D-697DA6D4665A}"/>
                  </a:ext>
                </a:extLst>
              </p:cNvPr>
              <p:cNvSpPr/>
              <p:nvPr/>
            </p:nvSpPr>
            <p:spPr>
              <a:xfrm>
                <a:off x="5932979" y="1669284"/>
                <a:ext cx="3940628" cy="735677"/>
              </a:xfrm>
              <a:prstGeom prst="round2Diag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86" name="文本框 227">
              <a:extLst>
                <a:ext uri="{FF2B5EF4-FFF2-40B4-BE49-F238E27FC236}">
                  <a16:creationId xmlns:a16="http://schemas.microsoft.com/office/drawing/2014/main" id="{238193AC-BD89-4C92-BA35-E48CCE48F5BD}"/>
                </a:ext>
              </a:extLst>
            </p:cNvPr>
            <p:cNvSpPr txBox="1"/>
            <p:nvPr/>
          </p:nvSpPr>
          <p:spPr>
            <a:xfrm>
              <a:off x="1838119" y="4353415"/>
              <a:ext cx="2244896" cy="510778"/>
            </a:xfrm>
            <a:prstGeom prst="round2DiagRect">
              <a:avLst/>
            </a:prstGeom>
            <a:grp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zh-CN" altLang="en-US" sz="2400" dirty="0">
                  <a:solidFill>
                    <a:schemeClr val="bg1"/>
                  </a:solidFill>
                  <a:latin typeface="+mj-ea"/>
                  <a:ea typeface="+mj-ea"/>
                  <a:cs typeface="+mn-ea"/>
                  <a:sym typeface="+mn-lt"/>
                </a:rPr>
                <a:t>添加小标题</a:t>
              </a:r>
            </a:p>
          </p:txBody>
        </p:sp>
      </p:grpSp>
      <p:grpSp>
        <p:nvGrpSpPr>
          <p:cNvPr id="78" name="组合 77">
            <a:extLst>
              <a:ext uri="{FF2B5EF4-FFF2-40B4-BE49-F238E27FC236}">
                <a16:creationId xmlns:a16="http://schemas.microsoft.com/office/drawing/2014/main" id="{94A4D18D-3E40-458B-A161-544CF77BFE8F}"/>
              </a:ext>
            </a:extLst>
          </p:cNvPr>
          <p:cNvGrpSpPr/>
          <p:nvPr/>
        </p:nvGrpSpPr>
        <p:grpSpPr>
          <a:xfrm>
            <a:off x="8323061" y="4226025"/>
            <a:ext cx="2691894" cy="598380"/>
            <a:chOff x="1335820" y="4289972"/>
            <a:chExt cx="3439621" cy="598380"/>
          </a:xfrm>
          <a:solidFill>
            <a:schemeClr val="accent2"/>
          </a:solidFill>
        </p:grpSpPr>
        <p:grpSp>
          <p:nvGrpSpPr>
            <p:cNvPr id="79" name="组合 78">
              <a:extLst>
                <a:ext uri="{FF2B5EF4-FFF2-40B4-BE49-F238E27FC236}">
                  <a16:creationId xmlns:a16="http://schemas.microsoft.com/office/drawing/2014/main" id="{E20D36FB-9BEF-4A2D-8978-959D9BAC7F6B}"/>
                </a:ext>
              </a:extLst>
            </p:cNvPr>
            <p:cNvGrpSpPr/>
            <p:nvPr/>
          </p:nvGrpSpPr>
          <p:grpSpPr>
            <a:xfrm>
              <a:off x="1335820" y="4289972"/>
              <a:ext cx="3439621" cy="598380"/>
              <a:chOff x="5932979" y="1653596"/>
              <a:chExt cx="3940628" cy="751365"/>
            </a:xfrm>
            <a:grpFill/>
            <a:effectLst>
              <a:outerShdw blurRad="88900" dist="88900" dir="5400000" algn="t" rotWithShape="0">
                <a:schemeClr val="accent3">
                  <a:lumMod val="50000"/>
                  <a:alpha val="62000"/>
                </a:schemeClr>
              </a:outerShdw>
            </a:effectLst>
          </p:grpSpPr>
          <p:sp>
            <p:nvSpPr>
              <p:cNvPr id="81" name="六边形 80">
                <a:extLst>
                  <a:ext uri="{FF2B5EF4-FFF2-40B4-BE49-F238E27FC236}">
                    <a16:creationId xmlns:a16="http://schemas.microsoft.com/office/drawing/2014/main" id="{A5292D80-53E6-4576-88F5-03F599F9A9CB}"/>
                  </a:ext>
                </a:extLst>
              </p:cNvPr>
              <p:cNvSpPr/>
              <p:nvPr/>
            </p:nvSpPr>
            <p:spPr>
              <a:xfrm>
                <a:off x="5932979" y="1653596"/>
                <a:ext cx="3929742" cy="735678"/>
              </a:xfrm>
              <a:prstGeom prst="round2Diag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2" name="六边形 81">
                <a:extLst>
                  <a:ext uri="{FF2B5EF4-FFF2-40B4-BE49-F238E27FC236}">
                    <a16:creationId xmlns:a16="http://schemas.microsoft.com/office/drawing/2014/main" id="{342B1A7B-CA2C-4C48-8FCF-19BD815457BD}"/>
                  </a:ext>
                </a:extLst>
              </p:cNvPr>
              <p:cNvSpPr/>
              <p:nvPr/>
            </p:nvSpPr>
            <p:spPr>
              <a:xfrm>
                <a:off x="5932979" y="1669284"/>
                <a:ext cx="3940628" cy="735677"/>
              </a:xfrm>
              <a:prstGeom prst="round2Diag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80" name="文本框 227">
              <a:extLst>
                <a:ext uri="{FF2B5EF4-FFF2-40B4-BE49-F238E27FC236}">
                  <a16:creationId xmlns:a16="http://schemas.microsoft.com/office/drawing/2014/main" id="{6FDC3815-27E3-42CA-994E-FD6BF6AB09D2}"/>
                </a:ext>
              </a:extLst>
            </p:cNvPr>
            <p:cNvSpPr txBox="1"/>
            <p:nvPr/>
          </p:nvSpPr>
          <p:spPr>
            <a:xfrm>
              <a:off x="1933183" y="4353415"/>
              <a:ext cx="2244896" cy="510778"/>
            </a:xfrm>
            <a:prstGeom prst="round2DiagRect">
              <a:avLst/>
            </a:prstGeom>
            <a:grp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zh-CN" altLang="en-US" sz="2400" dirty="0">
                  <a:solidFill>
                    <a:schemeClr val="bg1"/>
                  </a:solidFill>
                  <a:latin typeface="+mj-ea"/>
                  <a:ea typeface="+mj-ea"/>
                  <a:cs typeface="+mn-ea"/>
                  <a:sym typeface="+mn-lt"/>
                </a:rPr>
                <a:t>添加小标题</a:t>
              </a:r>
            </a:p>
          </p:txBody>
        </p:sp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0644739E-C96B-4317-B3B8-1A8A20585E37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562" y="1657329"/>
            <a:ext cx="2962892" cy="1975261"/>
          </a:xfrm>
          <a:prstGeom prst="round2Diag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1A776A5-AAB2-43F6-935D-01337C21E11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775" y="1657329"/>
            <a:ext cx="3289247" cy="1975261"/>
          </a:xfrm>
          <a:prstGeom prst="round2Diag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11AE700-A69C-4D8A-8F51-0B42F60793CF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803" y="1657329"/>
            <a:ext cx="2962892" cy="1975261"/>
          </a:xfrm>
          <a:prstGeom prst="round2DiagRect">
            <a:avLst/>
          </a:prstGeom>
          <a:ln w="76200">
            <a:solidFill>
              <a:schemeClr val="bg1"/>
            </a:solidFill>
          </a:ln>
        </p:spPr>
      </p:pic>
      <p:sp>
        <p:nvSpPr>
          <p:cNvPr id="104" name="对话气泡: 圆角矩形 103">
            <a:extLst>
              <a:ext uri="{FF2B5EF4-FFF2-40B4-BE49-F238E27FC236}">
                <a16:creationId xmlns:a16="http://schemas.microsoft.com/office/drawing/2014/main" id="{0DB7D2DC-AF65-428E-A132-431F2CA1F702}"/>
              </a:ext>
            </a:extLst>
          </p:cNvPr>
          <p:cNvSpPr/>
          <p:nvPr/>
        </p:nvSpPr>
        <p:spPr>
          <a:xfrm>
            <a:off x="6991670" y="1374403"/>
            <a:ext cx="1034478" cy="606874"/>
          </a:xfrm>
          <a:prstGeom prst="wedgeRoundRectCallou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REPORT</a:t>
            </a:r>
            <a:endParaRPr lang="zh-CN" altLang="en-US" dirty="0"/>
          </a:p>
        </p:txBody>
      </p:sp>
      <p:sp>
        <p:nvSpPr>
          <p:cNvPr id="109" name="文本框 3">
            <a:extLst>
              <a:ext uri="{FF2B5EF4-FFF2-40B4-BE49-F238E27FC236}">
                <a16:creationId xmlns:a16="http://schemas.microsoft.com/office/drawing/2014/main" id="{F846D052-B960-4576-ABC0-30824FDF719F}"/>
              </a:ext>
            </a:extLst>
          </p:cNvPr>
          <p:cNvSpPr txBox="1"/>
          <p:nvPr/>
        </p:nvSpPr>
        <p:spPr>
          <a:xfrm>
            <a:off x="4321126" y="5090285"/>
            <a:ext cx="3526554" cy="1025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lnSpc>
                <a:spcPct val="130000"/>
              </a:lnSpc>
              <a:defRPr/>
            </a:pPr>
            <a:r>
              <a:rPr lang="zh-CN" altLang="en-US" sz="1600" dirty="0">
                <a:solidFill>
                  <a:schemeClr val="bg1"/>
                </a:solidFill>
                <a:latin typeface="+mn-ea"/>
                <a:cs typeface="OPPOSans R" panose="00020600040101010101" pitchFamily="18" charset="-122"/>
              </a:rPr>
              <a:t>单击此处输入你的正文，文字是您思想的提炼，为了最终演示发布的良好效果，请尽量言简意赅的阐述观点</a:t>
            </a:r>
          </a:p>
        </p:txBody>
      </p:sp>
      <p:sp>
        <p:nvSpPr>
          <p:cNvPr id="110" name="文本框 3">
            <a:extLst>
              <a:ext uri="{FF2B5EF4-FFF2-40B4-BE49-F238E27FC236}">
                <a16:creationId xmlns:a16="http://schemas.microsoft.com/office/drawing/2014/main" id="{7CE8835A-03B5-40BC-B252-B0F258EC0786}"/>
              </a:ext>
            </a:extLst>
          </p:cNvPr>
          <p:cNvSpPr txBox="1"/>
          <p:nvPr/>
        </p:nvSpPr>
        <p:spPr>
          <a:xfrm>
            <a:off x="7860165" y="5090285"/>
            <a:ext cx="3526554" cy="1025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lnSpc>
                <a:spcPct val="130000"/>
              </a:lnSpc>
              <a:defRPr/>
            </a:pPr>
            <a:r>
              <a:rPr lang="zh-CN" altLang="en-US" sz="1600" dirty="0">
                <a:solidFill>
                  <a:schemeClr val="bg1"/>
                </a:solidFill>
                <a:latin typeface="+mn-ea"/>
                <a:cs typeface="OPPOSans R" panose="00020600040101010101" pitchFamily="18" charset="-122"/>
              </a:rPr>
              <a:t>单击此处输入你的正文，文字是您思想的提炼，为了最终演示发布的良好效果，请尽量言简意赅的阐述观点</a:t>
            </a:r>
          </a:p>
        </p:txBody>
      </p:sp>
      <p:sp>
        <p:nvSpPr>
          <p:cNvPr id="29" name="对话气泡: 圆角矩形 28">
            <a:extLst>
              <a:ext uri="{FF2B5EF4-FFF2-40B4-BE49-F238E27FC236}">
                <a16:creationId xmlns:a16="http://schemas.microsoft.com/office/drawing/2014/main" id="{016E5D33-4925-4A8E-AE61-1E4A6EA52D64}"/>
              </a:ext>
            </a:extLst>
          </p:cNvPr>
          <p:cNvSpPr/>
          <p:nvPr/>
        </p:nvSpPr>
        <p:spPr>
          <a:xfrm>
            <a:off x="3135487" y="1374403"/>
            <a:ext cx="1034478" cy="606874"/>
          </a:xfrm>
          <a:prstGeom prst="wedgeRoundRectCallou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REPORT</a:t>
            </a:r>
            <a:endParaRPr lang="zh-CN" altLang="en-US" dirty="0"/>
          </a:p>
        </p:txBody>
      </p:sp>
      <p:sp>
        <p:nvSpPr>
          <p:cNvPr id="30" name="对话气泡: 圆角矩形 29">
            <a:extLst>
              <a:ext uri="{FF2B5EF4-FFF2-40B4-BE49-F238E27FC236}">
                <a16:creationId xmlns:a16="http://schemas.microsoft.com/office/drawing/2014/main" id="{33266961-8CC9-4A16-8EB4-38C73A9BE30B}"/>
              </a:ext>
            </a:extLst>
          </p:cNvPr>
          <p:cNvSpPr/>
          <p:nvPr/>
        </p:nvSpPr>
        <p:spPr>
          <a:xfrm>
            <a:off x="10289266" y="1374403"/>
            <a:ext cx="1034478" cy="606874"/>
          </a:xfrm>
          <a:prstGeom prst="wedgeRoundRectCallou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REPORT</a:t>
            </a:r>
            <a:endParaRPr lang="zh-CN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800529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D7DAACD7-B45C-C690-984A-7EAF42F64C71}"/>
              </a:ext>
            </a:extLst>
          </p:cNvPr>
          <p:cNvSpPr/>
          <p:nvPr/>
        </p:nvSpPr>
        <p:spPr>
          <a:xfrm>
            <a:off x="0" y="0"/>
            <a:ext cx="3571424" cy="3209133"/>
          </a:xfrm>
          <a:custGeom>
            <a:avLst/>
            <a:gdLst>
              <a:gd name="connsiteX0" fmla="*/ 1413711 w 3571424"/>
              <a:gd name="connsiteY0" fmla="*/ 0 h 3209133"/>
              <a:gd name="connsiteX1" fmla="*/ 3571424 w 3571424"/>
              <a:gd name="connsiteY1" fmla="*/ 0 h 3209133"/>
              <a:gd name="connsiteX2" fmla="*/ 3557761 w 3571424"/>
              <a:gd name="connsiteY2" fmla="*/ 270572 h 3209133"/>
              <a:gd name="connsiteX3" fmla="*/ 301430 w 3571424"/>
              <a:gd name="connsiteY3" fmla="*/ 3209133 h 3209133"/>
              <a:gd name="connsiteX4" fmla="*/ 132990 w 3571424"/>
              <a:gd name="connsiteY4" fmla="*/ 3204874 h 3209133"/>
              <a:gd name="connsiteX5" fmla="*/ 0 w 3571424"/>
              <a:gd name="connsiteY5" fmla="*/ 3194761 h 3209133"/>
              <a:gd name="connsiteX6" fmla="*/ 0 w 3571424"/>
              <a:gd name="connsiteY6" fmla="*/ 1009057 h 3209133"/>
              <a:gd name="connsiteX7" fmla="*/ 76615 w 3571424"/>
              <a:gd name="connsiteY7" fmla="*/ 1028757 h 3209133"/>
              <a:gd name="connsiteX8" fmla="*/ 301430 w 3571424"/>
              <a:gd name="connsiteY8" fmla="*/ 1051420 h 3209133"/>
              <a:gd name="connsiteX9" fmla="*/ 1411188 w 3571424"/>
              <a:gd name="connsiteY9" fmla="*/ 49958 h 3209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71424" h="3209133">
                <a:moveTo>
                  <a:pt x="1413711" y="0"/>
                </a:moveTo>
                <a:lnTo>
                  <a:pt x="3571424" y="0"/>
                </a:lnTo>
                <a:lnTo>
                  <a:pt x="3557761" y="270572"/>
                </a:lnTo>
                <a:cubicBezTo>
                  <a:pt x="3390139" y="1921118"/>
                  <a:pt x="1996201" y="3209133"/>
                  <a:pt x="301430" y="3209133"/>
                </a:cubicBezTo>
                <a:cubicBezTo>
                  <a:pt x="244938" y="3209133"/>
                  <a:pt x="188780" y="3207702"/>
                  <a:pt x="132990" y="3204874"/>
                </a:cubicBezTo>
                <a:lnTo>
                  <a:pt x="0" y="3194761"/>
                </a:lnTo>
                <a:lnTo>
                  <a:pt x="0" y="1009057"/>
                </a:lnTo>
                <a:lnTo>
                  <a:pt x="76615" y="1028757"/>
                </a:lnTo>
                <a:cubicBezTo>
                  <a:pt x="149232" y="1043617"/>
                  <a:pt x="224420" y="1051420"/>
                  <a:pt x="301430" y="1051420"/>
                </a:cubicBezTo>
                <a:cubicBezTo>
                  <a:pt x="879008" y="1051420"/>
                  <a:pt x="1354062" y="612464"/>
                  <a:pt x="1411188" y="49958"/>
                </a:cubicBezTo>
                <a:close/>
              </a:path>
            </a:pathLst>
          </a:cu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DD47E61A-63C7-C15F-8A85-396D4FD70B1C}"/>
              </a:ext>
            </a:extLst>
          </p:cNvPr>
          <p:cNvSpPr txBox="1"/>
          <p:nvPr/>
        </p:nvSpPr>
        <p:spPr>
          <a:xfrm>
            <a:off x="698367" y="2578687"/>
            <a:ext cx="2462213" cy="738664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4800" dirty="0">
                <a:solidFill>
                  <a:schemeClr val="bg1"/>
                </a:solidFill>
                <a:latin typeface="MiSans Semibold" panose="00000700000000000000" pitchFamily="2" charset="-122"/>
                <a:ea typeface="MiSans Semibold" panose="00000700000000000000" pitchFamily="2" charset="-122"/>
                <a:cs typeface="+mn-ea"/>
                <a:sym typeface="汉仪旗黑KW 55S" panose="00020600040101010101" pitchFamily="18" charset="-122"/>
              </a:rPr>
              <a:t>感谢聆听</a:t>
            </a:r>
            <a:endParaRPr kumimoji="1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MiSans Semibold" panose="00000700000000000000" pitchFamily="2" charset="-122"/>
              <a:ea typeface="MiSans Semibold" panose="00000700000000000000" pitchFamily="2" charset="-122"/>
              <a:cs typeface="+mn-ea"/>
              <a:sym typeface="汉仪旗黑KW 55S" panose="00020600040101010101" pitchFamily="18" charset="-122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4F85965-1125-3189-5F60-DBC509C61D30}"/>
              </a:ext>
            </a:extLst>
          </p:cNvPr>
          <p:cNvSpPr/>
          <p:nvPr/>
        </p:nvSpPr>
        <p:spPr>
          <a:xfrm flipH="1">
            <a:off x="616722" y="3894108"/>
            <a:ext cx="1785892" cy="435133"/>
          </a:xfrm>
          <a:prstGeom prst="rect">
            <a:avLst/>
          </a:prstGeom>
          <a:solidFill>
            <a:schemeClr val="accent1"/>
          </a:solidFill>
          <a:ln w="12700" cap="flat">
            <a:noFill/>
            <a:prstDash val="solid"/>
            <a:miter/>
          </a:ln>
          <a:effectLst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73152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Sans" panose="00000500000000000000" pitchFamily="2" charset="-122"/>
                <a:ea typeface="MiSans" panose="00000500000000000000" pitchFamily="2" charset="-122"/>
                <a:cs typeface="+mn-ea"/>
                <a:sym typeface="汉仪旗黑KW 55S" panose="00020600040101010101" pitchFamily="18" charset="-122"/>
              </a:rPr>
              <a:t>汇报人：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Sans" panose="00000500000000000000" pitchFamily="2" charset="-122"/>
                <a:ea typeface="MiSans" panose="00000500000000000000" pitchFamily="2" charset="-122"/>
                <a:cs typeface="+mn-ea"/>
                <a:sym typeface="汉仪旗黑KW 55S" panose="00020600040101010101" pitchFamily="18" charset="-122"/>
              </a:rPr>
              <a:t>XXX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iSans" panose="00000500000000000000" pitchFamily="2" charset="-122"/>
              <a:ea typeface="MiSans" panose="00000500000000000000" pitchFamily="2" charset="-122"/>
              <a:cs typeface="+mn-ea"/>
              <a:sym typeface="汉仪旗黑KW 55S" panose="00020600040101010101" pitchFamily="18" charset="-122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57CCF2D4-FB92-C064-0B1C-0D8CE5C61522}"/>
              </a:ext>
            </a:extLst>
          </p:cNvPr>
          <p:cNvSpPr/>
          <p:nvPr/>
        </p:nvSpPr>
        <p:spPr>
          <a:xfrm flipH="1">
            <a:off x="2668566" y="3894108"/>
            <a:ext cx="2886214" cy="435133"/>
          </a:xfrm>
          <a:prstGeom prst="rect">
            <a:avLst/>
          </a:prstGeom>
          <a:solidFill>
            <a:schemeClr val="accent1"/>
          </a:solidFill>
          <a:ln w="12700" cap="flat">
            <a:noFill/>
            <a:prstDash val="solid"/>
            <a:miter/>
          </a:ln>
          <a:effectLst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73152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Sans" panose="00000500000000000000" pitchFamily="2" charset="-122"/>
                <a:ea typeface="MiSans" panose="00000500000000000000" pitchFamily="2" charset="-122"/>
                <a:cs typeface="+mn-ea"/>
                <a:sym typeface="汉仪旗黑KW 55S" panose="00020600040101010101" pitchFamily="18" charset="-122"/>
              </a:rPr>
              <a:t>汇报时间：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Sans" panose="00000500000000000000" pitchFamily="2" charset="-122"/>
                <a:ea typeface="MiSans" panose="00000500000000000000" pitchFamily="2" charset="-122"/>
                <a:cs typeface="+mn-ea"/>
                <a:sym typeface="汉仪旗黑KW 55S" panose="00020600040101010101" pitchFamily="18" charset="-122"/>
              </a:rPr>
              <a:t>XX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Sans" panose="00000500000000000000" pitchFamily="2" charset="-122"/>
                <a:ea typeface="MiSans" panose="00000500000000000000" pitchFamily="2" charset="-122"/>
                <a:cs typeface="+mn-ea"/>
                <a:sym typeface="汉仪旗黑KW 55S" panose="00020600040101010101" pitchFamily="18" charset="-122"/>
              </a:rPr>
              <a:t>年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Sans" panose="00000500000000000000" pitchFamily="2" charset="-122"/>
                <a:ea typeface="MiSans" panose="00000500000000000000" pitchFamily="2" charset="-122"/>
                <a:cs typeface="+mn-ea"/>
                <a:sym typeface="汉仪旗黑KW 55S" panose="00020600040101010101" pitchFamily="18" charset="-122"/>
              </a:rPr>
              <a:t>XX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Sans" panose="00000500000000000000" pitchFamily="2" charset="-122"/>
                <a:ea typeface="MiSans" panose="00000500000000000000" pitchFamily="2" charset="-122"/>
                <a:cs typeface="+mn-ea"/>
                <a:sym typeface="汉仪旗黑KW 55S" panose="00020600040101010101" pitchFamily="18" charset="-122"/>
              </a:rPr>
              <a:t>月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9D1D9C96-664F-1BAA-1272-B46829F06ED0}"/>
              </a:ext>
            </a:extLst>
          </p:cNvPr>
          <p:cNvSpPr txBox="1"/>
          <p:nvPr/>
        </p:nvSpPr>
        <p:spPr>
          <a:xfrm>
            <a:off x="616722" y="3327031"/>
            <a:ext cx="3301609" cy="2769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alpha val="50000"/>
                  </a:schemeClr>
                </a:solidFill>
                <a:effectLst/>
                <a:uLnTx/>
                <a:uFillTx/>
                <a:latin typeface="+mn-ea"/>
                <a:cs typeface="+mn-cs"/>
              </a:rPr>
              <a:t>BUSINESS STYLE YEAR-END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alpha val="50000"/>
                  </a:schemeClr>
                </a:solidFill>
                <a:effectLst/>
                <a:uLnTx/>
                <a:uFillTx/>
                <a:latin typeface="+mn-ea"/>
                <a:cs typeface="+mn-cs"/>
              </a:rPr>
              <a:t>REPORT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alpha val="50000"/>
                </a:schemeClr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94" name="文本框 193">
            <a:extLst>
              <a:ext uri="{FF2B5EF4-FFF2-40B4-BE49-F238E27FC236}">
                <a16:creationId xmlns:a16="http://schemas.microsoft.com/office/drawing/2014/main" id="{8C2B2E66-C5F8-E6B1-F4B9-3B5EA765D77A}"/>
              </a:ext>
            </a:extLst>
          </p:cNvPr>
          <p:cNvSpPr txBox="1"/>
          <p:nvPr/>
        </p:nvSpPr>
        <p:spPr>
          <a:xfrm>
            <a:off x="616722" y="1373593"/>
            <a:ext cx="4103688" cy="1231106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8000" dirty="0">
                <a:solidFill>
                  <a:schemeClr val="accent2"/>
                </a:solidFill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汇报完毕</a:t>
            </a:r>
            <a:endParaRPr kumimoji="1" lang="en-US" altLang="zh-CN" sz="8000" b="0" i="0" u="none" strike="noStrike" kern="1200" cap="none" spc="0" normalizeH="0" baseline="0" noProof="0" dirty="0">
              <a:solidFill>
                <a:schemeClr val="bg1"/>
              </a:solidFill>
              <a:uLnTx/>
              <a:uFillTx/>
              <a:latin typeface="MiSans Semibold" panose="00000700000000000000" pitchFamily="2" charset="-122"/>
              <a:ea typeface="MiSans Semibold" panose="00000700000000000000" pitchFamily="2" charset="-122"/>
              <a:cs typeface="+mn-ea"/>
              <a:sym typeface="汉仪旗黑KW 55S" panose="00020600040101010101" pitchFamily="18" charset="-122"/>
            </a:endParaRPr>
          </a:p>
        </p:txBody>
      </p:sp>
      <p:sp>
        <p:nvSpPr>
          <p:cNvPr id="23" name="gaoding-14">
            <a:extLst>
              <a:ext uri="{FF2B5EF4-FFF2-40B4-BE49-F238E27FC236}">
                <a16:creationId xmlns:a16="http://schemas.microsoft.com/office/drawing/2014/main" id="{386A01D0-0E63-27B4-8267-6C8C531DC4DC}"/>
              </a:ext>
            </a:extLst>
          </p:cNvPr>
          <p:cNvSpPr txBox="1"/>
          <p:nvPr/>
        </p:nvSpPr>
        <p:spPr>
          <a:xfrm>
            <a:off x="616722" y="4662476"/>
            <a:ext cx="4432064" cy="5286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3200" spc="300">
                <a:gradFill>
                  <a:gsLst>
                    <a:gs pos="0">
                      <a:schemeClr val="bg1"/>
                    </a:gs>
                    <a:gs pos="100000">
                      <a:schemeClr val="accent4"/>
                    </a:gs>
                  </a:gsLst>
                  <a:lin ang="2700000" scaled="0"/>
                </a:gradFill>
                <a:latin typeface="+mj-ea"/>
                <a:ea typeface="+mj-ea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0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alpha val="50000"/>
                  </a:schemeClr>
                </a:solidFill>
                <a:effectLst/>
                <a:uLnTx/>
                <a:uFillTx/>
                <a:latin typeface="+mn-lt"/>
                <a:ea typeface="OPPOSans R" panose="00020600040101010101" pitchFamily="18" charset="-122"/>
                <a:cs typeface="OPPOSans R" panose="00020600040101010101" pitchFamily="18" charset="-122"/>
              </a:rPr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kumimoji="0" lang="en-US" altLang="zh-CN" sz="90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alpha val="50000"/>
                  </a:schemeClr>
                </a:solidFill>
                <a:effectLst/>
                <a:uLnTx/>
                <a:uFillTx/>
                <a:latin typeface="+mn-lt"/>
                <a:ea typeface="OPPOSans R" panose="00020600040101010101" pitchFamily="18" charset="-122"/>
                <a:cs typeface="OPPOSans R" panose="00020600040101010101" pitchFamily="18" charset="-122"/>
              </a:rPr>
              <a:t>urna</a:t>
            </a:r>
            <a:r>
              <a:rPr kumimoji="0" lang="en-US" altLang="zh-CN" sz="90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alpha val="50000"/>
                  </a:schemeClr>
                </a:solidFill>
                <a:effectLst/>
                <a:uLnTx/>
                <a:uFillTx/>
                <a:latin typeface="+mn-lt"/>
                <a:ea typeface="OPPOSans R" panose="00020600040101010101" pitchFamily="18" charset="-122"/>
                <a:cs typeface="OPPOSans R" panose="00020600040101010101" pitchFamily="18" charset="-122"/>
              </a:rPr>
              <a:t>.</a:t>
            </a:r>
          </a:p>
        </p:txBody>
      </p:sp>
      <p:pic>
        <p:nvPicPr>
          <p:cNvPr id="14" name="图片 13" descr="卡通画&#10;&#10;中度可信度描述已自动生成">
            <a:extLst>
              <a:ext uri="{FF2B5EF4-FFF2-40B4-BE49-F238E27FC236}">
                <a16:creationId xmlns:a16="http://schemas.microsoft.com/office/drawing/2014/main" id="{F5B3442B-C920-CCDE-6550-C2530416E8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0FE570F2-70BA-1627-3EDA-D72BC8C6A94D}"/>
              </a:ext>
            </a:extLst>
          </p:cNvPr>
          <p:cNvSpPr/>
          <p:nvPr/>
        </p:nvSpPr>
        <p:spPr>
          <a:xfrm>
            <a:off x="5621297" y="2210973"/>
            <a:ext cx="6570703" cy="4647027"/>
          </a:xfrm>
          <a:custGeom>
            <a:avLst/>
            <a:gdLst>
              <a:gd name="connsiteX0" fmla="*/ 4135125 w 6570703"/>
              <a:gd name="connsiteY0" fmla="*/ 0 h 4647027"/>
              <a:gd name="connsiteX1" fmla="*/ 6447112 w 6570703"/>
              <a:gd name="connsiteY1" fmla="*/ 706215 h 4647027"/>
              <a:gd name="connsiteX2" fmla="*/ 6570703 w 6570703"/>
              <a:gd name="connsiteY2" fmla="*/ 794102 h 4647027"/>
              <a:gd name="connsiteX3" fmla="*/ 6570703 w 6570703"/>
              <a:gd name="connsiteY3" fmla="*/ 1905574 h 4647027"/>
              <a:gd name="connsiteX4" fmla="*/ 6472607 w 6570703"/>
              <a:gd name="connsiteY4" fmla="*/ 1797642 h 4647027"/>
              <a:gd name="connsiteX5" fmla="*/ 4135124 w 6570703"/>
              <a:gd name="connsiteY5" fmla="*/ 829424 h 4647027"/>
              <a:gd name="connsiteX6" fmla="*/ 829423 w 6570703"/>
              <a:gd name="connsiteY6" fmla="*/ 4135125 h 4647027"/>
              <a:gd name="connsiteX7" fmla="*/ 846490 w 6570703"/>
              <a:gd name="connsiteY7" fmla="*/ 4473114 h 4647027"/>
              <a:gd name="connsiteX8" fmla="*/ 873033 w 6570703"/>
              <a:gd name="connsiteY8" fmla="*/ 4647027 h 4647027"/>
              <a:gd name="connsiteX9" fmla="*/ 32673 w 6570703"/>
              <a:gd name="connsiteY9" fmla="*/ 4647027 h 4647027"/>
              <a:gd name="connsiteX10" fmla="*/ 21350 w 6570703"/>
              <a:gd name="connsiteY10" fmla="*/ 4557918 h 4647027"/>
              <a:gd name="connsiteX11" fmla="*/ 0 w 6570703"/>
              <a:gd name="connsiteY11" fmla="*/ 4135125 h 4647027"/>
              <a:gd name="connsiteX12" fmla="*/ 4135125 w 6570703"/>
              <a:gd name="connsiteY12" fmla="*/ 0 h 464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570703" h="4647027">
                <a:moveTo>
                  <a:pt x="4135125" y="0"/>
                </a:moveTo>
                <a:cubicBezTo>
                  <a:pt x="4991537" y="0"/>
                  <a:pt x="5787142" y="260348"/>
                  <a:pt x="6447112" y="706215"/>
                </a:cubicBezTo>
                <a:lnTo>
                  <a:pt x="6570703" y="794102"/>
                </a:lnTo>
                <a:lnTo>
                  <a:pt x="6570703" y="1905574"/>
                </a:lnTo>
                <a:lnTo>
                  <a:pt x="6472607" y="1797642"/>
                </a:lnTo>
                <a:cubicBezTo>
                  <a:pt x="5874393" y="1199428"/>
                  <a:pt x="5047968" y="829424"/>
                  <a:pt x="4135124" y="829424"/>
                </a:cubicBezTo>
                <a:cubicBezTo>
                  <a:pt x="2309436" y="829424"/>
                  <a:pt x="829423" y="2309437"/>
                  <a:pt x="829423" y="4135125"/>
                </a:cubicBezTo>
                <a:cubicBezTo>
                  <a:pt x="829423" y="4249231"/>
                  <a:pt x="835205" y="4361986"/>
                  <a:pt x="846490" y="4473114"/>
                </a:cubicBezTo>
                <a:lnTo>
                  <a:pt x="873033" y="4647027"/>
                </a:lnTo>
                <a:lnTo>
                  <a:pt x="32673" y="4647027"/>
                </a:lnTo>
                <a:lnTo>
                  <a:pt x="21350" y="4557918"/>
                </a:lnTo>
                <a:cubicBezTo>
                  <a:pt x="7232" y="4418907"/>
                  <a:pt x="0" y="4277861"/>
                  <a:pt x="0" y="4135125"/>
                </a:cubicBezTo>
                <a:cubicBezTo>
                  <a:pt x="0" y="1851359"/>
                  <a:pt x="1851359" y="0"/>
                  <a:pt x="4135125" y="0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210" name="组合 209">
            <a:extLst>
              <a:ext uri="{FF2B5EF4-FFF2-40B4-BE49-F238E27FC236}">
                <a16:creationId xmlns:a16="http://schemas.microsoft.com/office/drawing/2014/main" id="{8859A1C0-7F11-4970-C2CB-D8E42DB1144A}"/>
              </a:ext>
            </a:extLst>
          </p:cNvPr>
          <p:cNvGrpSpPr/>
          <p:nvPr/>
        </p:nvGrpSpPr>
        <p:grpSpPr>
          <a:xfrm>
            <a:off x="139700" y="5630483"/>
            <a:ext cx="939800" cy="856213"/>
            <a:chOff x="-3657600" y="2653686"/>
            <a:chExt cx="2844800" cy="2591780"/>
          </a:xfrm>
          <a:solidFill>
            <a:schemeClr val="lt1"/>
          </a:solidFill>
        </p:grpSpPr>
        <p:sp>
          <p:nvSpPr>
            <p:cNvPr id="56" name="椭圆 55">
              <a:extLst>
                <a:ext uri="{FF2B5EF4-FFF2-40B4-BE49-F238E27FC236}">
                  <a16:creationId xmlns:a16="http://schemas.microsoft.com/office/drawing/2014/main" id="{9D5FD17A-F717-2A74-B3D2-BFE0091433FE}"/>
                </a:ext>
              </a:extLst>
            </p:cNvPr>
            <p:cNvSpPr/>
            <p:nvPr/>
          </p:nvSpPr>
          <p:spPr>
            <a:xfrm>
              <a:off x="-3657600" y="2653686"/>
              <a:ext cx="101600" cy="1016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椭圆 56">
              <a:extLst>
                <a:ext uri="{FF2B5EF4-FFF2-40B4-BE49-F238E27FC236}">
                  <a16:creationId xmlns:a16="http://schemas.microsoft.com/office/drawing/2014/main" id="{719A8498-B7C7-D452-0CCF-08D40A9B256E}"/>
                </a:ext>
              </a:extLst>
            </p:cNvPr>
            <p:cNvSpPr/>
            <p:nvPr/>
          </p:nvSpPr>
          <p:spPr>
            <a:xfrm>
              <a:off x="-2971800" y="2653686"/>
              <a:ext cx="101600" cy="1016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椭圆 57">
              <a:extLst>
                <a:ext uri="{FF2B5EF4-FFF2-40B4-BE49-F238E27FC236}">
                  <a16:creationId xmlns:a16="http://schemas.microsoft.com/office/drawing/2014/main" id="{B1022C7E-6D6B-85D0-F56D-232B20C62737}"/>
                </a:ext>
              </a:extLst>
            </p:cNvPr>
            <p:cNvSpPr/>
            <p:nvPr/>
          </p:nvSpPr>
          <p:spPr>
            <a:xfrm>
              <a:off x="-2286000" y="2653686"/>
              <a:ext cx="101600" cy="1016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椭圆 58">
              <a:extLst>
                <a:ext uri="{FF2B5EF4-FFF2-40B4-BE49-F238E27FC236}">
                  <a16:creationId xmlns:a16="http://schemas.microsoft.com/office/drawing/2014/main" id="{5D89038E-9345-95B0-1189-25C2C1BD48FE}"/>
                </a:ext>
              </a:extLst>
            </p:cNvPr>
            <p:cNvSpPr/>
            <p:nvPr/>
          </p:nvSpPr>
          <p:spPr>
            <a:xfrm>
              <a:off x="-1600200" y="2653686"/>
              <a:ext cx="101600" cy="1016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椭圆 59">
              <a:extLst>
                <a:ext uri="{FF2B5EF4-FFF2-40B4-BE49-F238E27FC236}">
                  <a16:creationId xmlns:a16="http://schemas.microsoft.com/office/drawing/2014/main" id="{0CC69C23-D075-362E-8630-947255F3923E}"/>
                </a:ext>
              </a:extLst>
            </p:cNvPr>
            <p:cNvSpPr/>
            <p:nvPr/>
          </p:nvSpPr>
          <p:spPr>
            <a:xfrm>
              <a:off x="-914400" y="2653686"/>
              <a:ext cx="101600" cy="1016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椭圆 60">
              <a:extLst>
                <a:ext uri="{FF2B5EF4-FFF2-40B4-BE49-F238E27FC236}">
                  <a16:creationId xmlns:a16="http://schemas.microsoft.com/office/drawing/2014/main" id="{47BFA526-5D88-6F60-07BC-EEF783C42C16}"/>
                </a:ext>
              </a:extLst>
            </p:cNvPr>
            <p:cNvSpPr/>
            <p:nvPr/>
          </p:nvSpPr>
          <p:spPr>
            <a:xfrm>
              <a:off x="-3657600" y="3276231"/>
              <a:ext cx="101600" cy="1016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椭圆 61">
              <a:extLst>
                <a:ext uri="{FF2B5EF4-FFF2-40B4-BE49-F238E27FC236}">
                  <a16:creationId xmlns:a16="http://schemas.microsoft.com/office/drawing/2014/main" id="{0168DAD7-A273-FF53-8021-B5DD3A9DF45A}"/>
                </a:ext>
              </a:extLst>
            </p:cNvPr>
            <p:cNvSpPr/>
            <p:nvPr/>
          </p:nvSpPr>
          <p:spPr>
            <a:xfrm>
              <a:off x="-2971800" y="3276231"/>
              <a:ext cx="101600" cy="1016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椭圆 62">
              <a:extLst>
                <a:ext uri="{FF2B5EF4-FFF2-40B4-BE49-F238E27FC236}">
                  <a16:creationId xmlns:a16="http://schemas.microsoft.com/office/drawing/2014/main" id="{8D852843-C0FB-D624-8182-B8DBC2A62F1D}"/>
                </a:ext>
              </a:extLst>
            </p:cNvPr>
            <p:cNvSpPr/>
            <p:nvPr/>
          </p:nvSpPr>
          <p:spPr>
            <a:xfrm>
              <a:off x="-2286000" y="3276231"/>
              <a:ext cx="101600" cy="1016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2" name="椭圆 191">
              <a:extLst>
                <a:ext uri="{FF2B5EF4-FFF2-40B4-BE49-F238E27FC236}">
                  <a16:creationId xmlns:a16="http://schemas.microsoft.com/office/drawing/2014/main" id="{6C30B810-B060-0C59-89DE-2EC06DC9C3B4}"/>
                </a:ext>
              </a:extLst>
            </p:cNvPr>
            <p:cNvSpPr/>
            <p:nvPr/>
          </p:nvSpPr>
          <p:spPr>
            <a:xfrm>
              <a:off x="-1600200" y="3276231"/>
              <a:ext cx="101600" cy="1016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3" name="椭圆 192">
              <a:extLst>
                <a:ext uri="{FF2B5EF4-FFF2-40B4-BE49-F238E27FC236}">
                  <a16:creationId xmlns:a16="http://schemas.microsoft.com/office/drawing/2014/main" id="{4E917280-A553-8D12-3EBB-33F29948A1CC}"/>
                </a:ext>
              </a:extLst>
            </p:cNvPr>
            <p:cNvSpPr/>
            <p:nvPr/>
          </p:nvSpPr>
          <p:spPr>
            <a:xfrm>
              <a:off x="-914400" y="3276231"/>
              <a:ext cx="101600" cy="1016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5" name="椭圆 194">
              <a:extLst>
                <a:ext uri="{FF2B5EF4-FFF2-40B4-BE49-F238E27FC236}">
                  <a16:creationId xmlns:a16="http://schemas.microsoft.com/office/drawing/2014/main" id="{5449C37E-D4AB-5DEA-7F75-AEF9885B9ADD}"/>
                </a:ext>
              </a:extLst>
            </p:cNvPr>
            <p:cNvSpPr/>
            <p:nvPr/>
          </p:nvSpPr>
          <p:spPr>
            <a:xfrm>
              <a:off x="-3657600" y="3898776"/>
              <a:ext cx="101600" cy="1016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6" name="椭圆 195">
              <a:extLst>
                <a:ext uri="{FF2B5EF4-FFF2-40B4-BE49-F238E27FC236}">
                  <a16:creationId xmlns:a16="http://schemas.microsoft.com/office/drawing/2014/main" id="{997E953C-0220-A452-7577-C51DA89E3824}"/>
                </a:ext>
              </a:extLst>
            </p:cNvPr>
            <p:cNvSpPr/>
            <p:nvPr/>
          </p:nvSpPr>
          <p:spPr>
            <a:xfrm>
              <a:off x="-2971800" y="3898776"/>
              <a:ext cx="101600" cy="1016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7" name="椭圆 196">
              <a:extLst>
                <a:ext uri="{FF2B5EF4-FFF2-40B4-BE49-F238E27FC236}">
                  <a16:creationId xmlns:a16="http://schemas.microsoft.com/office/drawing/2014/main" id="{AAC99A26-6057-18CD-B6B4-75450586B7DD}"/>
                </a:ext>
              </a:extLst>
            </p:cNvPr>
            <p:cNvSpPr/>
            <p:nvPr/>
          </p:nvSpPr>
          <p:spPr>
            <a:xfrm>
              <a:off x="-2286000" y="3898776"/>
              <a:ext cx="101600" cy="1016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8" name="椭圆 197">
              <a:extLst>
                <a:ext uri="{FF2B5EF4-FFF2-40B4-BE49-F238E27FC236}">
                  <a16:creationId xmlns:a16="http://schemas.microsoft.com/office/drawing/2014/main" id="{9958CF0D-E20B-0B36-31C6-128C620ED9BF}"/>
                </a:ext>
              </a:extLst>
            </p:cNvPr>
            <p:cNvSpPr/>
            <p:nvPr/>
          </p:nvSpPr>
          <p:spPr>
            <a:xfrm>
              <a:off x="-1600200" y="3898776"/>
              <a:ext cx="101600" cy="1016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9" name="椭圆 198">
              <a:extLst>
                <a:ext uri="{FF2B5EF4-FFF2-40B4-BE49-F238E27FC236}">
                  <a16:creationId xmlns:a16="http://schemas.microsoft.com/office/drawing/2014/main" id="{CD6378C2-9B09-BEFB-1AD2-157847D4942B}"/>
                </a:ext>
              </a:extLst>
            </p:cNvPr>
            <p:cNvSpPr/>
            <p:nvPr/>
          </p:nvSpPr>
          <p:spPr>
            <a:xfrm>
              <a:off x="-914400" y="3898776"/>
              <a:ext cx="101600" cy="1016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0" name="椭圆 199">
              <a:extLst>
                <a:ext uri="{FF2B5EF4-FFF2-40B4-BE49-F238E27FC236}">
                  <a16:creationId xmlns:a16="http://schemas.microsoft.com/office/drawing/2014/main" id="{F83F58EF-BAA3-CF30-0FBE-AFC17426456B}"/>
                </a:ext>
              </a:extLst>
            </p:cNvPr>
            <p:cNvSpPr/>
            <p:nvPr/>
          </p:nvSpPr>
          <p:spPr>
            <a:xfrm>
              <a:off x="-3657600" y="4521321"/>
              <a:ext cx="101600" cy="1016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1" name="椭圆 200">
              <a:extLst>
                <a:ext uri="{FF2B5EF4-FFF2-40B4-BE49-F238E27FC236}">
                  <a16:creationId xmlns:a16="http://schemas.microsoft.com/office/drawing/2014/main" id="{447310B3-B8DF-B103-350F-EC16442D2177}"/>
                </a:ext>
              </a:extLst>
            </p:cNvPr>
            <p:cNvSpPr/>
            <p:nvPr/>
          </p:nvSpPr>
          <p:spPr>
            <a:xfrm>
              <a:off x="-2971800" y="4521321"/>
              <a:ext cx="101600" cy="1016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2" name="椭圆 201">
              <a:extLst>
                <a:ext uri="{FF2B5EF4-FFF2-40B4-BE49-F238E27FC236}">
                  <a16:creationId xmlns:a16="http://schemas.microsoft.com/office/drawing/2014/main" id="{C43A544B-87A1-2F41-E3AB-F3D728A9239C}"/>
                </a:ext>
              </a:extLst>
            </p:cNvPr>
            <p:cNvSpPr/>
            <p:nvPr/>
          </p:nvSpPr>
          <p:spPr>
            <a:xfrm>
              <a:off x="-2286000" y="4521321"/>
              <a:ext cx="101600" cy="1016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3" name="椭圆 202">
              <a:extLst>
                <a:ext uri="{FF2B5EF4-FFF2-40B4-BE49-F238E27FC236}">
                  <a16:creationId xmlns:a16="http://schemas.microsoft.com/office/drawing/2014/main" id="{0E2FF8D4-FF5F-DD57-A64E-1CA779FF02F3}"/>
                </a:ext>
              </a:extLst>
            </p:cNvPr>
            <p:cNvSpPr/>
            <p:nvPr/>
          </p:nvSpPr>
          <p:spPr>
            <a:xfrm>
              <a:off x="-1600200" y="4521321"/>
              <a:ext cx="101600" cy="1016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4" name="椭圆 203">
              <a:extLst>
                <a:ext uri="{FF2B5EF4-FFF2-40B4-BE49-F238E27FC236}">
                  <a16:creationId xmlns:a16="http://schemas.microsoft.com/office/drawing/2014/main" id="{ACF27651-85FA-07E7-511E-9BDEB6B4E957}"/>
                </a:ext>
              </a:extLst>
            </p:cNvPr>
            <p:cNvSpPr/>
            <p:nvPr/>
          </p:nvSpPr>
          <p:spPr>
            <a:xfrm>
              <a:off x="-914400" y="4521321"/>
              <a:ext cx="101600" cy="1016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5" name="椭圆 204">
              <a:extLst>
                <a:ext uri="{FF2B5EF4-FFF2-40B4-BE49-F238E27FC236}">
                  <a16:creationId xmlns:a16="http://schemas.microsoft.com/office/drawing/2014/main" id="{D8309312-FD23-9996-6BC1-F77499279EA2}"/>
                </a:ext>
              </a:extLst>
            </p:cNvPr>
            <p:cNvSpPr/>
            <p:nvPr/>
          </p:nvSpPr>
          <p:spPr>
            <a:xfrm>
              <a:off x="-3657600" y="5143866"/>
              <a:ext cx="101600" cy="1016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6" name="椭圆 205">
              <a:extLst>
                <a:ext uri="{FF2B5EF4-FFF2-40B4-BE49-F238E27FC236}">
                  <a16:creationId xmlns:a16="http://schemas.microsoft.com/office/drawing/2014/main" id="{08DF8E43-E47D-6CDC-0144-6068A081A96E}"/>
                </a:ext>
              </a:extLst>
            </p:cNvPr>
            <p:cNvSpPr/>
            <p:nvPr/>
          </p:nvSpPr>
          <p:spPr>
            <a:xfrm>
              <a:off x="-2971800" y="5143866"/>
              <a:ext cx="101600" cy="1016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7" name="椭圆 206">
              <a:extLst>
                <a:ext uri="{FF2B5EF4-FFF2-40B4-BE49-F238E27FC236}">
                  <a16:creationId xmlns:a16="http://schemas.microsoft.com/office/drawing/2014/main" id="{A8025357-45F3-9673-EA2C-2DFAE4796F38}"/>
                </a:ext>
              </a:extLst>
            </p:cNvPr>
            <p:cNvSpPr/>
            <p:nvPr/>
          </p:nvSpPr>
          <p:spPr>
            <a:xfrm>
              <a:off x="-2286000" y="5143866"/>
              <a:ext cx="101600" cy="1016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8" name="椭圆 207">
              <a:extLst>
                <a:ext uri="{FF2B5EF4-FFF2-40B4-BE49-F238E27FC236}">
                  <a16:creationId xmlns:a16="http://schemas.microsoft.com/office/drawing/2014/main" id="{67E29DD1-568D-FF3C-8D18-A86EE6D481CA}"/>
                </a:ext>
              </a:extLst>
            </p:cNvPr>
            <p:cNvSpPr/>
            <p:nvPr/>
          </p:nvSpPr>
          <p:spPr>
            <a:xfrm>
              <a:off x="-1600200" y="5143866"/>
              <a:ext cx="101600" cy="1016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9" name="椭圆 208">
              <a:extLst>
                <a:ext uri="{FF2B5EF4-FFF2-40B4-BE49-F238E27FC236}">
                  <a16:creationId xmlns:a16="http://schemas.microsoft.com/office/drawing/2014/main" id="{1A1BD703-AD75-8B1D-C567-FCFA1714E777}"/>
                </a:ext>
              </a:extLst>
            </p:cNvPr>
            <p:cNvSpPr/>
            <p:nvPr/>
          </p:nvSpPr>
          <p:spPr>
            <a:xfrm>
              <a:off x="-914400" y="5143866"/>
              <a:ext cx="101600" cy="1016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1" name="组合 210">
            <a:extLst>
              <a:ext uri="{FF2B5EF4-FFF2-40B4-BE49-F238E27FC236}">
                <a16:creationId xmlns:a16="http://schemas.microsoft.com/office/drawing/2014/main" id="{6476188D-4265-C669-6719-8BB8ECDDBC36}"/>
              </a:ext>
            </a:extLst>
          </p:cNvPr>
          <p:cNvGrpSpPr/>
          <p:nvPr/>
        </p:nvGrpSpPr>
        <p:grpSpPr>
          <a:xfrm>
            <a:off x="11151287" y="1193795"/>
            <a:ext cx="939800" cy="856213"/>
            <a:chOff x="-3657600" y="2653686"/>
            <a:chExt cx="2844800" cy="2591780"/>
          </a:xfrm>
          <a:solidFill>
            <a:schemeClr val="lt1"/>
          </a:solidFill>
        </p:grpSpPr>
        <p:sp>
          <p:nvSpPr>
            <p:cNvPr id="212" name="椭圆 211">
              <a:extLst>
                <a:ext uri="{FF2B5EF4-FFF2-40B4-BE49-F238E27FC236}">
                  <a16:creationId xmlns:a16="http://schemas.microsoft.com/office/drawing/2014/main" id="{3A56DC7A-6C68-AFB0-C036-D2108B1F39FE}"/>
                </a:ext>
              </a:extLst>
            </p:cNvPr>
            <p:cNvSpPr/>
            <p:nvPr/>
          </p:nvSpPr>
          <p:spPr>
            <a:xfrm>
              <a:off x="-3657600" y="2653686"/>
              <a:ext cx="101600" cy="1016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3" name="椭圆 212">
              <a:extLst>
                <a:ext uri="{FF2B5EF4-FFF2-40B4-BE49-F238E27FC236}">
                  <a16:creationId xmlns:a16="http://schemas.microsoft.com/office/drawing/2014/main" id="{1A8C4C34-D5F6-AD15-935B-DEC06C4E3A8D}"/>
                </a:ext>
              </a:extLst>
            </p:cNvPr>
            <p:cNvSpPr/>
            <p:nvPr/>
          </p:nvSpPr>
          <p:spPr>
            <a:xfrm>
              <a:off x="-2971800" y="2653686"/>
              <a:ext cx="101600" cy="1016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4" name="椭圆 213">
              <a:extLst>
                <a:ext uri="{FF2B5EF4-FFF2-40B4-BE49-F238E27FC236}">
                  <a16:creationId xmlns:a16="http://schemas.microsoft.com/office/drawing/2014/main" id="{DD5E7488-4074-C657-FA3B-551D07CF500C}"/>
                </a:ext>
              </a:extLst>
            </p:cNvPr>
            <p:cNvSpPr/>
            <p:nvPr/>
          </p:nvSpPr>
          <p:spPr>
            <a:xfrm>
              <a:off x="-2286000" y="2653686"/>
              <a:ext cx="101600" cy="1016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5" name="椭圆 214">
              <a:extLst>
                <a:ext uri="{FF2B5EF4-FFF2-40B4-BE49-F238E27FC236}">
                  <a16:creationId xmlns:a16="http://schemas.microsoft.com/office/drawing/2014/main" id="{A11AC325-F639-4E2B-1B6B-1409E16CBA38}"/>
                </a:ext>
              </a:extLst>
            </p:cNvPr>
            <p:cNvSpPr/>
            <p:nvPr/>
          </p:nvSpPr>
          <p:spPr>
            <a:xfrm>
              <a:off x="-1600200" y="2653686"/>
              <a:ext cx="101600" cy="1016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6" name="椭圆 215">
              <a:extLst>
                <a:ext uri="{FF2B5EF4-FFF2-40B4-BE49-F238E27FC236}">
                  <a16:creationId xmlns:a16="http://schemas.microsoft.com/office/drawing/2014/main" id="{8A35131E-8800-F205-903D-4C11EE314E6D}"/>
                </a:ext>
              </a:extLst>
            </p:cNvPr>
            <p:cNvSpPr/>
            <p:nvPr/>
          </p:nvSpPr>
          <p:spPr>
            <a:xfrm>
              <a:off x="-914400" y="2653686"/>
              <a:ext cx="101600" cy="1016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7" name="椭圆 216">
              <a:extLst>
                <a:ext uri="{FF2B5EF4-FFF2-40B4-BE49-F238E27FC236}">
                  <a16:creationId xmlns:a16="http://schemas.microsoft.com/office/drawing/2014/main" id="{A8F88677-EA24-3A9E-90C6-B614A56CB4BE}"/>
                </a:ext>
              </a:extLst>
            </p:cNvPr>
            <p:cNvSpPr/>
            <p:nvPr/>
          </p:nvSpPr>
          <p:spPr>
            <a:xfrm>
              <a:off x="-3657600" y="3276231"/>
              <a:ext cx="101600" cy="1016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8" name="椭圆 217">
              <a:extLst>
                <a:ext uri="{FF2B5EF4-FFF2-40B4-BE49-F238E27FC236}">
                  <a16:creationId xmlns:a16="http://schemas.microsoft.com/office/drawing/2014/main" id="{75C6E2CF-2E8C-A76C-F8F2-43D100AEB473}"/>
                </a:ext>
              </a:extLst>
            </p:cNvPr>
            <p:cNvSpPr/>
            <p:nvPr/>
          </p:nvSpPr>
          <p:spPr>
            <a:xfrm>
              <a:off x="-2971800" y="3276231"/>
              <a:ext cx="101600" cy="1016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9" name="椭圆 218">
              <a:extLst>
                <a:ext uri="{FF2B5EF4-FFF2-40B4-BE49-F238E27FC236}">
                  <a16:creationId xmlns:a16="http://schemas.microsoft.com/office/drawing/2014/main" id="{2E3D2473-CFFB-B899-DB4C-0F50F9F67A13}"/>
                </a:ext>
              </a:extLst>
            </p:cNvPr>
            <p:cNvSpPr/>
            <p:nvPr/>
          </p:nvSpPr>
          <p:spPr>
            <a:xfrm>
              <a:off x="-2286000" y="3276231"/>
              <a:ext cx="101600" cy="1016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0" name="椭圆 219">
              <a:extLst>
                <a:ext uri="{FF2B5EF4-FFF2-40B4-BE49-F238E27FC236}">
                  <a16:creationId xmlns:a16="http://schemas.microsoft.com/office/drawing/2014/main" id="{3C078DDF-215D-0939-A378-A4B8EC766FCA}"/>
                </a:ext>
              </a:extLst>
            </p:cNvPr>
            <p:cNvSpPr/>
            <p:nvPr/>
          </p:nvSpPr>
          <p:spPr>
            <a:xfrm>
              <a:off x="-1600200" y="3276231"/>
              <a:ext cx="101600" cy="1016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1" name="椭圆 220">
              <a:extLst>
                <a:ext uri="{FF2B5EF4-FFF2-40B4-BE49-F238E27FC236}">
                  <a16:creationId xmlns:a16="http://schemas.microsoft.com/office/drawing/2014/main" id="{2296B0BC-B7F2-5EED-5FFE-4B2441E7B2AF}"/>
                </a:ext>
              </a:extLst>
            </p:cNvPr>
            <p:cNvSpPr/>
            <p:nvPr/>
          </p:nvSpPr>
          <p:spPr>
            <a:xfrm>
              <a:off x="-914400" y="3276231"/>
              <a:ext cx="101600" cy="1016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2" name="椭圆 221">
              <a:extLst>
                <a:ext uri="{FF2B5EF4-FFF2-40B4-BE49-F238E27FC236}">
                  <a16:creationId xmlns:a16="http://schemas.microsoft.com/office/drawing/2014/main" id="{8E0E8220-63ED-A1CD-9BEA-85C3B61A6C45}"/>
                </a:ext>
              </a:extLst>
            </p:cNvPr>
            <p:cNvSpPr/>
            <p:nvPr/>
          </p:nvSpPr>
          <p:spPr>
            <a:xfrm>
              <a:off x="-3657600" y="3898776"/>
              <a:ext cx="101600" cy="1016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3" name="椭圆 222">
              <a:extLst>
                <a:ext uri="{FF2B5EF4-FFF2-40B4-BE49-F238E27FC236}">
                  <a16:creationId xmlns:a16="http://schemas.microsoft.com/office/drawing/2014/main" id="{3F29D6E3-A982-BF1E-D22E-CEE7D6FE0C25}"/>
                </a:ext>
              </a:extLst>
            </p:cNvPr>
            <p:cNvSpPr/>
            <p:nvPr/>
          </p:nvSpPr>
          <p:spPr>
            <a:xfrm>
              <a:off x="-2971800" y="3898776"/>
              <a:ext cx="101600" cy="1016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4" name="椭圆 223">
              <a:extLst>
                <a:ext uri="{FF2B5EF4-FFF2-40B4-BE49-F238E27FC236}">
                  <a16:creationId xmlns:a16="http://schemas.microsoft.com/office/drawing/2014/main" id="{91F0BC6A-13D8-B940-7597-B453F45D4DAD}"/>
                </a:ext>
              </a:extLst>
            </p:cNvPr>
            <p:cNvSpPr/>
            <p:nvPr/>
          </p:nvSpPr>
          <p:spPr>
            <a:xfrm>
              <a:off x="-2286000" y="3898776"/>
              <a:ext cx="101600" cy="1016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5" name="椭圆 224">
              <a:extLst>
                <a:ext uri="{FF2B5EF4-FFF2-40B4-BE49-F238E27FC236}">
                  <a16:creationId xmlns:a16="http://schemas.microsoft.com/office/drawing/2014/main" id="{560C2465-EA24-A184-EC54-6D164D82F072}"/>
                </a:ext>
              </a:extLst>
            </p:cNvPr>
            <p:cNvSpPr/>
            <p:nvPr/>
          </p:nvSpPr>
          <p:spPr>
            <a:xfrm>
              <a:off x="-1600200" y="3898776"/>
              <a:ext cx="101600" cy="1016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6" name="椭圆 225">
              <a:extLst>
                <a:ext uri="{FF2B5EF4-FFF2-40B4-BE49-F238E27FC236}">
                  <a16:creationId xmlns:a16="http://schemas.microsoft.com/office/drawing/2014/main" id="{2F4001A3-8BAF-FE2C-D0EF-67A0853FA8CF}"/>
                </a:ext>
              </a:extLst>
            </p:cNvPr>
            <p:cNvSpPr/>
            <p:nvPr/>
          </p:nvSpPr>
          <p:spPr>
            <a:xfrm>
              <a:off x="-914400" y="3898776"/>
              <a:ext cx="101600" cy="1016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7" name="椭圆 226">
              <a:extLst>
                <a:ext uri="{FF2B5EF4-FFF2-40B4-BE49-F238E27FC236}">
                  <a16:creationId xmlns:a16="http://schemas.microsoft.com/office/drawing/2014/main" id="{4C1A336A-7400-4DEE-94E3-602F97632348}"/>
                </a:ext>
              </a:extLst>
            </p:cNvPr>
            <p:cNvSpPr/>
            <p:nvPr/>
          </p:nvSpPr>
          <p:spPr>
            <a:xfrm>
              <a:off x="-3657600" y="4521321"/>
              <a:ext cx="101600" cy="1016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8" name="椭圆 227">
              <a:extLst>
                <a:ext uri="{FF2B5EF4-FFF2-40B4-BE49-F238E27FC236}">
                  <a16:creationId xmlns:a16="http://schemas.microsoft.com/office/drawing/2014/main" id="{AC441E12-F2B4-1DD2-2106-28E3A6F873C8}"/>
                </a:ext>
              </a:extLst>
            </p:cNvPr>
            <p:cNvSpPr/>
            <p:nvPr/>
          </p:nvSpPr>
          <p:spPr>
            <a:xfrm>
              <a:off x="-2971800" y="4521321"/>
              <a:ext cx="101600" cy="1016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9" name="椭圆 228">
              <a:extLst>
                <a:ext uri="{FF2B5EF4-FFF2-40B4-BE49-F238E27FC236}">
                  <a16:creationId xmlns:a16="http://schemas.microsoft.com/office/drawing/2014/main" id="{8EB172E8-A92B-B20D-C7CA-14B78FDF88E5}"/>
                </a:ext>
              </a:extLst>
            </p:cNvPr>
            <p:cNvSpPr/>
            <p:nvPr/>
          </p:nvSpPr>
          <p:spPr>
            <a:xfrm>
              <a:off x="-2286000" y="4521321"/>
              <a:ext cx="101600" cy="1016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0" name="椭圆 229">
              <a:extLst>
                <a:ext uri="{FF2B5EF4-FFF2-40B4-BE49-F238E27FC236}">
                  <a16:creationId xmlns:a16="http://schemas.microsoft.com/office/drawing/2014/main" id="{FE46D0A0-7AFB-B490-C404-07297B156454}"/>
                </a:ext>
              </a:extLst>
            </p:cNvPr>
            <p:cNvSpPr/>
            <p:nvPr/>
          </p:nvSpPr>
          <p:spPr>
            <a:xfrm>
              <a:off x="-1600200" y="4521321"/>
              <a:ext cx="101600" cy="1016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1" name="椭圆 230">
              <a:extLst>
                <a:ext uri="{FF2B5EF4-FFF2-40B4-BE49-F238E27FC236}">
                  <a16:creationId xmlns:a16="http://schemas.microsoft.com/office/drawing/2014/main" id="{2B1B4726-5368-BD3E-F404-FD9DD19429E5}"/>
                </a:ext>
              </a:extLst>
            </p:cNvPr>
            <p:cNvSpPr/>
            <p:nvPr/>
          </p:nvSpPr>
          <p:spPr>
            <a:xfrm>
              <a:off x="-914400" y="4521321"/>
              <a:ext cx="101600" cy="1016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2" name="椭圆 231">
              <a:extLst>
                <a:ext uri="{FF2B5EF4-FFF2-40B4-BE49-F238E27FC236}">
                  <a16:creationId xmlns:a16="http://schemas.microsoft.com/office/drawing/2014/main" id="{610BFBE2-2D71-811C-9929-F57A38A7838A}"/>
                </a:ext>
              </a:extLst>
            </p:cNvPr>
            <p:cNvSpPr/>
            <p:nvPr/>
          </p:nvSpPr>
          <p:spPr>
            <a:xfrm>
              <a:off x="-3657600" y="5143866"/>
              <a:ext cx="101600" cy="1016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3" name="椭圆 232">
              <a:extLst>
                <a:ext uri="{FF2B5EF4-FFF2-40B4-BE49-F238E27FC236}">
                  <a16:creationId xmlns:a16="http://schemas.microsoft.com/office/drawing/2014/main" id="{2F754543-D72B-2337-AC05-65853BC517E4}"/>
                </a:ext>
              </a:extLst>
            </p:cNvPr>
            <p:cNvSpPr/>
            <p:nvPr/>
          </p:nvSpPr>
          <p:spPr>
            <a:xfrm>
              <a:off x="-2971800" y="5143866"/>
              <a:ext cx="101600" cy="1016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4" name="椭圆 233">
              <a:extLst>
                <a:ext uri="{FF2B5EF4-FFF2-40B4-BE49-F238E27FC236}">
                  <a16:creationId xmlns:a16="http://schemas.microsoft.com/office/drawing/2014/main" id="{871F1FC0-8F4F-7A7E-80F0-EC13A465257C}"/>
                </a:ext>
              </a:extLst>
            </p:cNvPr>
            <p:cNvSpPr/>
            <p:nvPr/>
          </p:nvSpPr>
          <p:spPr>
            <a:xfrm>
              <a:off x="-2286000" y="5143866"/>
              <a:ext cx="101600" cy="1016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5" name="椭圆 234">
              <a:extLst>
                <a:ext uri="{FF2B5EF4-FFF2-40B4-BE49-F238E27FC236}">
                  <a16:creationId xmlns:a16="http://schemas.microsoft.com/office/drawing/2014/main" id="{F61ADB75-D5BE-57A4-DB2B-2452237F9FBC}"/>
                </a:ext>
              </a:extLst>
            </p:cNvPr>
            <p:cNvSpPr/>
            <p:nvPr/>
          </p:nvSpPr>
          <p:spPr>
            <a:xfrm>
              <a:off x="-1600200" y="5143866"/>
              <a:ext cx="101600" cy="1016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6" name="椭圆 235">
              <a:extLst>
                <a:ext uri="{FF2B5EF4-FFF2-40B4-BE49-F238E27FC236}">
                  <a16:creationId xmlns:a16="http://schemas.microsoft.com/office/drawing/2014/main" id="{DF4057E8-AE0B-A0CC-4116-48753B872401}"/>
                </a:ext>
              </a:extLst>
            </p:cNvPr>
            <p:cNvSpPr/>
            <p:nvPr/>
          </p:nvSpPr>
          <p:spPr>
            <a:xfrm>
              <a:off x="-914400" y="5143866"/>
              <a:ext cx="101600" cy="1016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38" name="Picture 236-mask">
            <a:extLst>
              <a:ext uri="{FF2B5EF4-FFF2-40B4-BE49-F238E27FC236}">
                <a16:creationId xmlns:a16="http://schemas.microsoft.com/office/drawing/2014/main" id="{209C5BF5-E1F1-8A3A-F983-AA4F9F86C1CB}"/>
              </a:ext>
            </a:extLst>
          </p:cNvPr>
          <p:cNvSpPr/>
          <p:nvPr/>
        </p:nvSpPr>
        <p:spPr>
          <a:xfrm>
            <a:off x="6352468" y="870760"/>
            <a:ext cx="4965006" cy="546654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495300" sx="102000" sy="102000" algn="ctr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7" name="图片 236" descr="人在玩电脑&#10;&#10;描述已自动生成">
            <a:extLst>
              <a:ext uri="{FF2B5EF4-FFF2-40B4-BE49-F238E27FC236}">
                <a16:creationId xmlns:a16="http://schemas.microsoft.com/office/drawing/2014/main" id="{6B63D005-4DF9-7F54-E89E-03080DA73F96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188"/>
          <a:stretch/>
        </p:blipFill>
        <p:spPr>
          <a:xfrm>
            <a:off x="6445671" y="1193795"/>
            <a:ext cx="4778600" cy="4820470"/>
          </a:xfrm>
          <a:prstGeom prst="rect">
            <a:avLst/>
          </a:prstGeom>
        </p:spPr>
      </p:pic>
      <p:sp>
        <p:nvSpPr>
          <p:cNvPr id="239" name="对话气泡: 圆角矩形 238">
            <a:extLst>
              <a:ext uri="{FF2B5EF4-FFF2-40B4-BE49-F238E27FC236}">
                <a16:creationId xmlns:a16="http://schemas.microsoft.com/office/drawing/2014/main" id="{8F581151-66DD-B1FE-89E3-DF7E9A118D47}"/>
              </a:ext>
            </a:extLst>
          </p:cNvPr>
          <p:cNvSpPr/>
          <p:nvPr/>
        </p:nvSpPr>
        <p:spPr>
          <a:xfrm>
            <a:off x="10512083" y="4807993"/>
            <a:ext cx="1155060" cy="711444"/>
          </a:xfrm>
          <a:prstGeom prst="wedgeRoundRectCallou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REPORT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223295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B6EC8F13-248D-FCE6-3A5C-920311C4BAB5}"/>
              </a:ext>
            </a:extLst>
          </p:cNvPr>
          <p:cNvSpPr/>
          <p:nvPr/>
        </p:nvSpPr>
        <p:spPr>
          <a:xfrm>
            <a:off x="5621297" y="2210973"/>
            <a:ext cx="6570703" cy="4647027"/>
          </a:xfrm>
          <a:custGeom>
            <a:avLst/>
            <a:gdLst>
              <a:gd name="connsiteX0" fmla="*/ 4135125 w 6570703"/>
              <a:gd name="connsiteY0" fmla="*/ 0 h 4647027"/>
              <a:gd name="connsiteX1" fmla="*/ 6447112 w 6570703"/>
              <a:gd name="connsiteY1" fmla="*/ 706215 h 4647027"/>
              <a:gd name="connsiteX2" fmla="*/ 6570703 w 6570703"/>
              <a:gd name="connsiteY2" fmla="*/ 794102 h 4647027"/>
              <a:gd name="connsiteX3" fmla="*/ 6570703 w 6570703"/>
              <a:gd name="connsiteY3" fmla="*/ 1905574 h 4647027"/>
              <a:gd name="connsiteX4" fmla="*/ 6472607 w 6570703"/>
              <a:gd name="connsiteY4" fmla="*/ 1797642 h 4647027"/>
              <a:gd name="connsiteX5" fmla="*/ 4135124 w 6570703"/>
              <a:gd name="connsiteY5" fmla="*/ 829424 h 4647027"/>
              <a:gd name="connsiteX6" fmla="*/ 829423 w 6570703"/>
              <a:gd name="connsiteY6" fmla="*/ 4135125 h 4647027"/>
              <a:gd name="connsiteX7" fmla="*/ 846490 w 6570703"/>
              <a:gd name="connsiteY7" fmla="*/ 4473114 h 4647027"/>
              <a:gd name="connsiteX8" fmla="*/ 873033 w 6570703"/>
              <a:gd name="connsiteY8" fmla="*/ 4647027 h 4647027"/>
              <a:gd name="connsiteX9" fmla="*/ 32673 w 6570703"/>
              <a:gd name="connsiteY9" fmla="*/ 4647027 h 4647027"/>
              <a:gd name="connsiteX10" fmla="*/ 21350 w 6570703"/>
              <a:gd name="connsiteY10" fmla="*/ 4557918 h 4647027"/>
              <a:gd name="connsiteX11" fmla="*/ 0 w 6570703"/>
              <a:gd name="connsiteY11" fmla="*/ 4135125 h 4647027"/>
              <a:gd name="connsiteX12" fmla="*/ 4135125 w 6570703"/>
              <a:gd name="connsiteY12" fmla="*/ 0 h 464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570703" h="4647027">
                <a:moveTo>
                  <a:pt x="4135125" y="0"/>
                </a:moveTo>
                <a:cubicBezTo>
                  <a:pt x="4991537" y="0"/>
                  <a:pt x="5787142" y="260348"/>
                  <a:pt x="6447112" y="706215"/>
                </a:cubicBezTo>
                <a:lnTo>
                  <a:pt x="6570703" y="794102"/>
                </a:lnTo>
                <a:lnTo>
                  <a:pt x="6570703" y="1905574"/>
                </a:lnTo>
                <a:lnTo>
                  <a:pt x="6472607" y="1797642"/>
                </a:lnTo>
                <a:cubicBezTo>
                  <a:pt x="5874393" y="1199428"/>
                  <a:pt x="5047968" y="829424"/>
                  <a:pt x="4135124" y="829424"/>
                </a:cubicBezTo>
                <a:cubicBezTo>
                  <a:pt x="2309436" y="829424"/>
                  <a:pt x="829423" y="2309437"/>
                  <a:pt x="829423" y="4135125"/>
                </a:cubicBezTo>
                <a:cubicBezTo>
                  <a:pt x="829423" y="4249231"/>
                  <a:pt x="835205" y="4361986"/>
                  <a:pt x="846490" y="4473114"/>
                </a:cubicBezTo>
                <a:lnTo>
                  <a:pt x="873033" y="4647027"/>
                </a:lnTo>
                <a:lnTo>
                  <a:pt x="32673" y="4647027"/>
                </a:lnTo>
                <a:lnTo>
                  <a:pt x="21350" y="4557918"/>
                </a:lnTo>
                <a:cubicBezTo>
                  <a:pt x="7232" y="4418907"/>
                  <a:pt x="0" y="4277861"/>
                  <a:pt x="0" y="4135125"/>
                </a:cubicBezTo>
                <a:cubicBezTo>
                  <a:pt x="0" y="1851359"/>
                  <a:pt x="1851359" y="0"/>
                  <a:pt x="4135125" y="0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8" name="文本占位符 9">
            <a:extLst>
              <a:ext uri="{FF2B5EF4-FFF2-40B4-BE49-F238E27FC236}">
                <a16:creationId xmlns:a16="http://schemas.microsoft.com/office/drawing/2014/main" id="{ED90F2A8-8DD0-8C58-C1A0-000530E56CBB}"/>
              </a:ext>
            </a:extLst>
          </p:cNvPr>
          <p:cNvSpPr txBox="1">
            <a:spLocks/>
          </p:cNvSpPr>
          <p:nvPr/>
        </p:nvSpPr>
        <p:spPr>
          <a:xfrm>
            <a:off x="5426869" y="3786822"/>
            <a:ext cx="1918795" cy="22775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5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 dirty="0">
                <a:solidFill>
                  <a:schemeClr val="bg1">
                    <a:alpha val="50000"/>
                  </a:schemeClr>
                </a:solidFill>
                <a:latin typeface="MiSans" panose="00000500000000000000" pitchFamily="2" charset="-122"/>
                <a:ea typeface="MiSans" panose="00000500000000000000" pitchFamily="2" charset="-122"/>
                <a:cs typeface="+mn-ea"/>
                <a:sym typeface="汉仪旗黑KW 55S" panose="00020600040101010101" pitchFamily="18" charset="-122"/>
              </a:rPr>
              <a:t>Completion of work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301AA31E-C869-130D-55AD-931B9CC05B6B}"/>
              </a:ext>
            </a:extLst>
          </p:cNvPr>
          <p:cNvSpPr txBox="1"/>
          <p:nvPr/>
        </p:nvSpPr>
        <p:spPr>
          <a:xfrm>
            <a:off x="5426869" y="1641727"/>
            <a:ext cx="1699183" cy="14773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9600" b="0" i="0" u="none" strike="noStrike" kern="1200" cap="none" spc="0" normalizeH="0" noProof="0" dirty="0">
                <a:ln>
                  <a:gradFill>
                    <a:gsLst>
                      <a:gs pos="0">
                        <a:schemeClr val="accent2"/>
                      </a:gs>
                      <a:gs pos="65000">
                        <a:schemeClr val="accent1">
                          <a:alpha val="0"/>
                        </a:schemeClr>
                      </a:gs>
                      <a:gs pos="64000">
                        <a:schemeClr val="accent2"/>
                      </a:gs>
                    </a:gsLst>
                    <a:lin ang="5400000" scaled="1"/>
                  </a:gradFill>
                </a:ln>
                <a:noFill/>
                <a:effectLst/>
                <a:uLnTx/>
                <a:uFillTx/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01</a:t>
            </a:r>
            <a:endParaRPr kumimoji="1" lang="zh-CN" altLang="en-US" sz="9600" b="0" i="0" u="none" strike="noStrike" kern="1200" cap="none" spc="0" normalizeH="0" noProof="0" dirty="0">
              <a:ln>
                <a:gradFill>
                  <a:gsLst>
                    <a:gs pos="0">
                      <a:schemeClr val="accent2"/>
                    </a:gs>
                    <a:gs pos="65000">
                      <a:schemeClr val="accent1">
                        <a:alpha val="0"/>
                      </a:schemeClr>
                    </a:gs>
                    <a:gs pos="64000">
                      <a:schemeClr val="accent2"/>
                    </a:gs>
                  </a:gsLst>
                  <a:lin ang="5400000" scaled="1"/>
                </a:gradFill>
              </a:ln>
              <a:noFill/>
              <a:effectLst/>
              <a:uLnTx/>
              <a:uFillTx/>
              <a:latin typeface="+mj-ea"/>
              <a:ea typeface="+mj-ea"/>
              <a:cs typeface="+mn-ea"/>
              <a:sym typeface="汉仪旗黑KW 55S" panose="00020600040101010101" pitchFamily="18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8F943B8B-B156-F0C2-4814-818E0E508762}"/>
              </a:ext>
            </a:extLst>
          </p:cNvPr>
          <p:cNvSpPr txBox="1"/>
          <p:nvPr/>
        </p:nvSpPr>
        <p:spPr>
          <a:xfrm>
            <a:off x="5426869" y="2613819"/>
            <a:ext cx="6155531" cy="12311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lang="zh-CN" altLang="en-US" sz="8000" dirty="0">
                <a:solidFill>
                  <a:schemeClr val="bg1"/>
                </a:solidFill>
                <a:latin typeface="+mj-ea"/>
                <a:ea typeface="+mj-ea"/>
                <a:sym typeface="汉仪旗黑KW 55S" panose="00020600040101010101" pitchFamily="18" charset="-122"/>
              </a:rPr>
              <a:t>工作完成情况</a:t>
            </a:r>
          </a:p>
        </p:txBody>
      </p:sp>
      <p:sp>
        <p:nvSpPr>
          <p:cNvPr id="48" name="gaoding-14">
            <a:extLst>
              <a:ext uri="{FF2B5EF4-FFF2-40B4-BE49-F238E27FC236}">
                <a16:creationId xmlns:a16="http://schemas.microsoft.com/office/drawing/2014/main" id="{7A915166-CE12-AA2E-A5B7-A191C4DF7B38}"/>
              </a:ext>
            </a:extLst>
          </p:cNvPr>
          <p:cNvSpPr txBox="1"/>
          <p:nvPr/>
        </p:nvSpPr>
        <p:spPr>
          <a:xfrm>
            <a:off x="5426869" y="4280479"/>
            <a:ext cx="6063118" cy="4031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3200" spc="300">
                <a:gradFill>
                  <a:gsLst>
                    <a:gs pos="0">
                      <a:schemeClr val="bg1"/>
                    </a:gs>
                    <a:gs pos="100000">
                      <a:schemeClr val="accent4"/>
                    </a:gs>
                  </a:gsLst>
                  <a:lin ang="2700000" scaled="0"/>
                </a:gradFill>
                <a:latin typeface="+mj-ea"/>
                <a:ea typeface="+mj-ea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5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alpha val="50000"/>
                  </a:schemeClr>
                </a:solidFill>
                <a:effectLst/>
                <a:uLnTx/>
                <a:uFillTx/>
                <a:latin typeface="+mn-lt"/>
                <a:ea typeface="OPPOSans R" panose="00020600040101010101" pitchFamily="18" charset="-122"/>
                <a:cs typeface="OPPOSans R" panose="00020600040101010101" pitchFamily="18" charset="-122"/>
              </a:rPr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kumimoji="0" lang="en-US" altLang="zh-CN" sz="105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alpha val="50000"/>
                  </a:schemeClr>
                </a:solidFill>
                <a:effectLst/>
                <a:uLnTx/>
                <a:uFillTx/>
                <a:latin typeface="+mn-lt"/>
                <a:ea typeface="OPPOSans R" panose="00020600040101010101" pitchFamily="18" charset="-122"/>
                <a:cs typeface="OPPOSans R" panose="00020600040101010101" pitchFamily="18" charset="-122"/>
              </a:rPr>
              <a:t>urna</a:t>
            </a:r>
            <a:r>
              <a:rPr kumimoji="0" lang="en-US" altLang="zh-CN" sz="105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alpha val="50000"/>
                  </a:schemeClr>
                </a:solidFill>
                <a:effectLst/>
                <a:uLnTx/>
                <a:uFillTx/>
                <a:latin typeface="+mn-lt"/>
                <a:ea typeface="OPPOSans R" panose="00020600040101010101" pitchFamily="18" charset="-122"/>
                <a:cs typeface="OPPOSans R" panose="00020600040101010101" pitchFamily="18" charset="-122"/>
              </a:rPr>
              <a:t>.</a:t>
            </a:r>
          </a:p>
        </p:txBody>
      </p:sp>
      <p:pic>
        <p:nvPicPr>
          <p:cNvPr id="7" name="图片 6" descr="卡通画&#10;&#10;中度可信度描述已自动生成">
            <a:extLst>
              <a:ext uri="{FF2B5EF4-FFF2-40B4-BE49-F238E27FC236}">
                <a16:creationId xmlns:a16="http://schemas.microsoft.com/office/drawing/2014/main" id="{90F04CB5-F085-4760-8A76-ACA0C4ADEC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6688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82AA2422-AF08-473B-1049-C0C90DEFB4BD}"/>
              </a:ext>
            </a:extLst>
          </p:cNvPr>
          <p:cNvSpPr/>
          <p:nvPr/>
        </p:nvSpPr>
        <p:spPr>
          <a:xfrm>
            <a:off x="8056876" y="1895715"/>
            <a:ext cx="4135124" cy="4962285"/>
          </a:xfrm>
          <a:custGeom>
            <a:avLst/>
            <a:gdLst>
              <a:gd name="connsiteX0" fmla="*/ 4135124 w 4135124"/>
              <a:gd name="connsiteY0" fmla="*/ 0 h 4962285"/>
              <a:gd name="connsiteX1" fmla="*/ 4135124 w 4135124"/>
              <a:gd name="connsiteY1" fmla="*/ 829424 h 4962285"/>
              <a:gd name="connsiteX2" fmla="*/ 4135123 w 4135124"/>
              <a:gd name="connsiteY2" fmla="*/ 829424 h 4962285"/>
              <a:gd name="connsiteX3" fmla="*/ 829422 w 4135124"/>
              <a:gd name="connsiteY3" fmla="*/ 4135125 h 4962285"/>
              <a:gd name="connsiteX4" fmla="*/ 896582 w 4135124"/>
              <a:gd name="connsiteY4" fmla="*/ 4801339 h 4962285"/>
              <a:gd name="connsiteX5" fmla="*/ 937966 w 4135124"/>
              <a:gd name="connsiteY5" fmla="*/ 4962285 h 4962285"/>
              <a:gd name="connsiteX6" fmla="*/ 83063 w 4135124"/>
              <a:gd name="connsiteY6" fmla="*/ 4962285 h 4962285"/>
              <a:gd name="connsiteX7" fmla="*/ 21349 w 4135124"/>
              <a:gd name="connsiteY7" fmla="*/ 4557918 h 4962285"/>
              <a:gd name="connsiteX8" fmla="*/ 0 w 4135124"/>
              <a:gd name="connsiteY8" fmla="*/ 4135125 h 4962285"/>
              <a:gd name="connsiteX9" fmla="*/ 4135124 w 4135124"/>
              <a:gd name="connsiteY9" fmla="*/ 0 h 4962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5124" h="4962285">
                <a:moveTo>
                  <a:pt x="4135124" y="0"/>
                </a:moveTo>
                <a:lnTo>
                  <a:pt x="4135124" y="829424"/>
                </a:lnTo>
                <a:lnTo>
                  <a:pt x="4135123" y="829424"/>
                </a:lnTo>
                <a:cubicBezTo>
                  <a:pt x="2309435" y="829424"/>
                  <a:pt x="829422" y="2309437"/>
                  <a:pt x="829422" y="4135125"/>
                </a:cubicBezTo>
                <a:cubicBezTo>
                  <a:pt x="829422" y="4363336"/>
                  <a:pt x="852547" y="4586146"/>
                  <a:pt x="896582" y="4801339"/>
                </a:cubicBezTo>
                <a:lnTo>
                  <a:pt x="937966" y="4962285"/>
                </a:lnTo>
                <a:lnTo>
                  <a:pt x="83063" y="4962285"/>
                </a:lnTo>
                <a:lnTo>
                  <a:pt x="21349" y="4557918"/>
                </a:lnTo>
                <a:cubicBezTo>
                  <a:pt x="7231" y="4418907"/>
                  <a:pt x="0" y="4277861"/>
                  <a:pt x="0" y="4135125"/>
                </a:cubicBezTo>
                <a:cubicBezTo>
                  <a:pt x="0" y="1851359"/>
                  <a:pt x="1851358" y="0"/>
                  <a:pt x="4135124" y="0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B32F3773-3414-C41C-A7F3-9EEB14D05EA9}"/>
              </a:ext>
            </a:extLst>
          </p:cNvPr>
          <p:cNvSpPr/>
          <p:nvPr/>
        </p:nvSpPr>
        <p:spPr>
          <a:xfrm>
            <a:off x="0" y="1"/>
            <a:ext cx="1250328" cy="1264659"/>
          </a:xfrm>
          <a:custGeom>
            <a:avLst/>
            <a:gdLst>
              <a:gd name="connsiteX0" fmla="*/ 304266 w 1250328"/>
              <a:gd name="connsiteY0" fmla="*/ 0 h 1264659"/>
              <a:gd name="connsiteX1" fmla="*/ 1250328 w 1250328"/>
              <a:gd name="connsiteY1" fmla="*/ 0 h 1264659"/>
              <a:gd name="connsiteX2" fmla="*/ 1250014 w 1250328"/>
              <a:gd name="connsiteY2" fmla="*/ 6237 h 1264659"/>
              <a:gd name="connsiteX3" fmla="*/ 130230 w 1250328"/>
              <a:gd name="connsiteY3" fmla="*/ 1244784 h 1264659"/>
              <a:gd name="connsiteX4" fmla="*/ 0 w 1250328"/>
              <a:gd name="connsiteY4" fmla="*/ 1264659 h 1264659"/>
              <a:gd name="connsiteX5" fmla="*/ 0 w 1250328"/>
              <a:gd name="connsiteY5" fmla="*/ 315410 h 1264659"/>
              <a:gd name="connsiteX6" fmla="*/ 33002 w 1250328"/>
              <a:gd name="connsiteY6" fmla="*/ 305165 h 1264659"/>
              <a:gd name="connsiteX7" fmla="*/ 289005 w 1250328"/>
              <a:gd name="connsiteY7" fmla="*/ 49162 h 1264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50328" h="1264659">
                <a:moveTo>
                  <a:pt x="304266" y="0"/>
                </a:moveTo>
                <a:lnTo>
                  <a:pt x="1250328" y="0"/>
                </a:lnTo>
                <a:lnTo>
                  <a:pt x="1250014" y="6237"/>
                </a:lnTo>
                <a:cubicBezTo>
                  <a:pt x="1187366" y="623114"/>
                  <a:pt x="727504" y="1122564"/>
                  <a:pt x="130230" y="1244784"/>
                </a:cubicBezTo>
                <a:lnTo>
                  <a:pt x="0" y="1264659"/>
                </a:lnTo>
                <a:lnTo>
                  <a:pt x="0" y="315410"/>
                </a:lnTo>
                <a:lnTo>
                  <a:pt x="33002" y="305165"/>
                </a:lnTo>
                <a:cubicBezTo>
                  <a:pt x="148108" y="256480"/>
                  <a:pt x="240320" y="164267"/>
                  <a:pt x="289005" y="49162"/>
                </a:cubicBezTo>
                <a:close/>
              </a:path>
            </a:pathLst>
          </a:cu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68" name="圆: 空心 167">
            <a:extLst>
              <a:ext uri="{FF2B5EF4-FFF2-40B4-BE49-F238E27FC236}">
                <a16:creationId xmlns:a16="http://schemas.microsoft.com/office/drawing/2014/main" id="{8D064909-F3C9-E08F-4363-F07370C2A011}"/>
              </a:ext>
            </a:extLst>
          </p:cNvPr>
          <p:cNvSpPr/>
          <p:nvPr/>
        </p:nvSpPr>
        <p:spPr>
          <a:xfrm>
            <a:off x="725270" y="4531621"/>
            <a:ext cx="1237979" cy="1237979"/>
          </a:xfrm>
          <a:prstGeom prst="donut">
            <a:avLst>
              <a:gd name="adj" fmla="val 9396"/>
            </a:avLst>
          </a:prstGeom>
          <a:solidFill>
            <a:schemeClr val="bg1"/>
          </a:solidFill>
          <a:ln w="6147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4257" tIns="22128" rIns="44257" bIns="22128" rtlCol="0" anchor="ctr"/>
          <a:lstStyle/>
          <a:p>
            <a:pPr algn="ctr"/>
            <a:endParaRPr lang="zh-CN" altLang="en-US" sz="871">
              <a:solidFill>
                <a:schemeClr val="tx1"/>
              </a:solidFill>
            </a:endParaRPr>
          </a:p>
        </p:txBody>
      </p:sp>
      <p:sp>
        <p:nvSpPr>
          <p:cNvPr id="169" name="空心弧 168">
            <a:extLst>
              <a:ext uri="{FF2B5EF4-FFF2-40B4-BE49-F238E27FC236}">
                <a16:creationId xmlns:a16="http://schemas.microsoft.com/office/drawing/2014/main" id="{06868AD9-BB54-6D8D-0660-2402FC90F9E1}"/>
              </a:ext>
            </a:extLst>
          </p:cNvPr>
          <p:cNvSpPr/>
          <p:nvPr/>
        </p:nvSpPr>
        <p:spPr>
          <a:xfrm>
            <a:off x="725271" y="4531620"/>
            <a:ext cx="1237979" cy="1237979"/>
          </a:xfrm>
          <a:prstGeom prst="blockArc">
            <a:avLst>
              <a:gd name="adj1" fmla="val 16224597"/>
              <a:gd name="adj2" fmla="val 8211707"/>
              <a:gd name="adj3" fmla="val 9828"/>
            </a:avLst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4257" tIns="22128" rIns="44257" bIns="22128" rtlCol="0" anchor="ctr"/>
          <a:lstStyle/>
          <a:p>
            <a:pPr algn="ctr"/>
            <a:endParaRPr lang="zh-CN" altLang="en-US" sz="871">
              <a:solidFill>
                <a:schemeClr val="tx1"/>
              </a:solidFill>
            </a:endParaRPr>
          </a:p>
        </p:txBody>
      </p:sp>
      <p:sp>
        <p:nvSpPr>
          <p:cNvPr id="166" name="圆: 空心 165">
            <a:extLst>
              <a:ext uri="{FF2B5EF4-FFF2-40B4-BE49-F238E27FC236}">
                <a16:creationId xmlns:a16="http://schemas.microsoft.com/office/drawing/2014/main" id="{F815EF7C-14AB-F302-9465-5F8B135A6211}"/>
              </a:ext>
            </a:extLst>
          </p:cNvPr>
          <p:cNvSpPr/>
          <p:nvPr/>
        </p:nvSpPr>
        <p:spPr>
          <a:xfrm>
            <a:off x="725270" y="2150906"/>
            <a:ext cx="1237979" cy="1237979"/>
          </a:xfrm>
          <a:prstGeom prst="donut">
            <a:avLst>
              <a:gd name="adj" fmla="val 9396"/>
            </a:avLst>
          </a:prstGeom>
          <a:solidFill>
            <a:schemeClr val="bg1"/>
          </a:solidFill>
          <a:ln w="6147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4257" tIns="22128" rIns="44257" bIns="22128" rtlCol="0" anchor="ctr"/>
          <a:lstStyle/>
          <a:p>
            <a:pPr algn="ctr"/>
            <a:endParaRPr lang="zh-CN" altLang="en-US" sz="871">
              <a:solidFill>
                <a:schemeClr val="tx1"/>
              </a:solidFill>
            </a:endParaRPr>
          </a:p>
        </p:txBody>
      </p:sp>
      <p:sp>
        <p:nvSpPr>
          <p:cNvPr id="167" name="空心弧 166">
            <a:extLst>
              <a:ext uri="{FF2B5EF4-FFF2-40B4-BE49-F238E27FC236}">
                <a16:creationId xmlns:a16="http://schemas.microsoft.com/office/drawing/2014/main" id="{C8D6470A-774F-51BA-1031-405877C1D4BB}"/>
              </a:ext>
            </a:extLst>
          </p:cNvPr>
          <p:cNvSpPr/>
          <p:nvPr/>
        </p:nvSpPr>
        <p:spPr>
          <a:xfrm>
            <a:off x="725271" y="2150905"/>
            <a:ext cx="1237979" cy="1237979"/>
          </a:xfrm>
          <a:prstGeom prst="blockArc">
            <a:avLst>
              <a:gd name="adj1" fmla="val 16147228"/>
              <a:gd name="adj2" fmla="val 13103365"/>
              <a:gd name="adj3" fmla="val 9983"/>
            </a:avLst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4257" tIns="22128" rIns="44257" bIns="22128" rtlCol="0" anchor="ctr"/>
          <a:lstStyle/>
          <a:p>
            <a:pPr algn="ctr"/>
            <a:endParaRPr lang="zh-CN" altLang="en-US" sz="871" dirty="0">
              <a:solidFill>
                <a:schemeClr val="tx1"/>
              </a:solidFill>
            </a:endParaRPr>
          </a:p>
        </p:txBody>
      </p:sp>
      <p:sp>
        <p:nvSpPr>
          <p:cNvPr id="160" name="文本框 159">
            <a:extLst>
              <a:ext uri="{FF2B5EF4-FFF2-40B4-BE49-F238E27FC236}">
                <a16:creationId xmlns:a16="http://schemas.microsoft.com/office/drawing/2014/main" id="{BF3F04C6-E864-E2AD-B79A-DB8442E3220C}"/>
              </a:ext>
            </a:extLst>
          </p:cNvPr>
          <p:cNvSpPr txBox="1"/>
          <p:nvPr/>
        </p:nvSpPr>
        <p:spPr>
          <a:xfrm>
            <a:off x="1021270" y="2444882"/>
            <a:ext cx="695703" cy="650050"/>
          </a:xfrm>
          <a:prstGeom prst="rect">
            <a:avLst/>
          </a:prstGeom>
          <a:noFill/>
          <a:effectLst/>
        </p:spPr>
        <p:txBody>
          <a:bodyPr wrap="none" lIns="0" tIns="0" rIns="0" bIns="0" rtlCol="0" anchor="t">
            <a:spAutoFit/>
          </a:bodyPr>
          <a:lstStyle/>
          <a:p>
            <a:pPr algn="l"/>
            <a:r>
              <a:rPr lang="en-US" altLang="zh-CN" sz="4224" dirty="0">
                <a:solidFill>
                  <a:schemeClr val="bg1"/>
                </a:solidFill>
              </a:rPr>
              <a:t>80</a:t>
            </a:r>
            <a:r>
              <a:rPr lang="en-US" altLang="zh-CN" sz="1600" dirty="0">
                <a:solidFill>
                  <a:schemeClr val="bg1"/>
                </a:solidFill>
              </a:rPr>
              <a:t>%</a:t>
            </a:r>
            <a:endParaRPr lang="zh-CN" altLang="en-US" sz="4224" dirty="0">
              <a:solidFill>
                <a:schemeClr val="bg1"/>
              </a:solidFill>
            </a:endParaRPr>
          </a:p>
        </p:txBody>
      </p:sp>
      <p:sp>
        <p:nvSpPr>
          <p:cNvPr id="161" name="文本框 160">
            <a:extLst>
              <a:ext uri="{FF2B5EF4-FFF2-40B4-BE49-F238E27FC236}">
                <a16:creationId xmlns:a16="http://schemas.microsoft.com/office/drawing/2014/main" id="{4650A4B4-69AB-FA07-E75B-EB3ABC3A12F4}"/>
              </a:ext>
            </a:extLst>
          </p:cNvPr>
          <p:cNvSpPr txBox="1"/>
          <p:nvPr/>
        </p:nvSpPr>
        <p:spPr>
          <a:xfrm>
            <a:off x="1021270" y="4825597"/>
            <a:ext cx="695703" cy="650050"/>
          </a:xfrm>
          <a:prstGeom prst="rect">
            <a:avLst/>
          </a:prstGeom>
          <a:noFill/>
          <a:effectLst/>
        </p:spPr>
        <p:txBody>
          <a:bodyPr wrap="none" lIns="0" tIns="0" rIns="0" bIns="0" rtlCol="0" anchor="t">
            <a:spAutoFit/>
          </a:bodyPr>
          <a:lstStyle/>
          <a:p>
            <a:pPr algn="l"/>
            <a:r>
              <a:rPr lang="en-US" altLang="zh-CN" sz="4224" dirty="0">
                <a:solidFill>
                  <a:schemeClr val="bg1"/>
                </a:solidFill>
              </a:rPr>
              <a:t>65</a:t>
            </a:r>
            <a:r>
              <a:rPr lang="en-US" altLang="zh-CN" sz="1600" dirty="0">
                <a:solidFill>
                  <a:schemeClr val="bg1"/>
                </a:solidFill>
              </a:rPr>
              <a:t>%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170" name="gaoding-15">
            <a:extLst>
              <a:ext uri="{FF2B5EF4-FFF2-40B4-BE49-F238E27FC236}">
                <a16:creationId xmlns:a16="http://schemas.microsoft.com/office/drawing/2014/main" id="{A62F4700-C02A-72C2-9D83-6CDB165AC20F}"/>
              </a:ext>
            </a:extLst>
          </p:cNvPr>
          <p:cNvSpPr txBox="1"/>
          <p:nvPr/>
        </p:nvSpPr>
        <p:spPr>
          <a:xfrm>
            <a:off x="2476709" y="2468318"/>
            <a:ext cx="3506988" cy="9332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dirty="0">
                <a:solidFill>
                  <a:schemeClr val="bg1"/>
                </a:solidFill>
                <a:latin typeface="+mn-ea"/>
                <a:cs typeface="OPPOSans R" panose="00020600040101010101" pitchFamily="18" charset="-122"/>
              </a:rPr>
              <a:t>单击此处输入你的正文，文字是您思想的提炼，为了最终演示发布的良好效果，请尽量言简意赅的阐述观点</a:t>
            </a:r>
          </a:p>
        </p:txBody>
      </p:sp>
      <p:sp>
        <p:nvSpPr>
          <p:cNvPr id="171" name="gaoding-14">
            <a:extLst>
              <a:ext uri="{FF2B5EF4-FFF2-40B4-BE49-F238E27FC236}">
                <a16:creationId xmlns:a16="http://schemas.microsoft.com/office/drawing/2014/main" id="{CB7B701A-DB3E-FA05-9E81-DBF8D8803016}"/>
              </a:ext>
            </a:extLst>
          </p:cNvPr>
          <p:cNvSpPr txBox="1"/>
          <p:nvPr/>
        </p:nvSpPr>
        <p:spPr>
          <a:xfrm>
            <a:off x="2476709" y="1895715"/>
            <a:ext cx="198003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3200" spc="300">
                <a:gradFill>
                  <a:gsLst>
                    <a:gs pos="0">
                      <a:schemeClr val="bg1"/>
                    </a:gs>
                    <a:gs pos="100000">
                      <a:schemeClr val="accent4"/>
                    </a:gs>
                  </a:gsLst>
                  <a:lin ang="2700000" scaled="0"/>
                </a:gradFill>
                <a:latin typeface="+mj-ea"/>
                <a:ea typeface="+mj-ea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OPPOSans B" panose="00020600040101010101" pitchFamily="18" charset="-122"/>
              </a:rPr>
              <a:t>请添加小标题</a:t>
            </a:r>
          </a:p>
        </p:txBody>
      </p:sp>
      <p:sp>
        <p:nvSpPr>
          <p:cNvPr id="172" name="gaoding-15">
            <a:extLst>
              <a:ext uri="{FF2B5EF4-FFF2-40B4-BE49-F238E27FC236}">
                <a16:creationId xmlns:a16="http://schemas.microsoft.com/office/drawing/2014/main" id="{552FCB6A-EAE1-4DD9-FA29-363646A2CA48}"/>
              </a:ext>
            </a:extLst>
          </p:cNvPr>
          <p:cNvSpPr txBox="1"/>
          <p:nvPr/>
        </p:nvSpPr>
        <p:spPr>
          <a:xfrm>
            <a:off x="2476709" y="4935219"/>
            <a:ext cx="3506988" cy="9332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dirty="0">
                <a:solidFill>
                  <a:schemeClr val="bg1"/>
                </a:solidFill>
                <a:latin typeface="+mn-ea"/>
                <a:cs typeface="OPPOSans R" panose="00020600040101010101" pitchFamily="18" charset="-122"/>
              </a:rPr>
              <a:t>单击此处输入你的正文，文字是您思想的提炼，为了最终演示发布的良好效果，请尽量言简意赅的阐述观点</a:t>
            </a:r>
          </a:p>
        </p:txBody>
      </p:sp>
      <p:sp>
        <p:nvSpPr>
          <p:cNvPr id="173" name="gaoding-14">
            <a:extLst>
              <a:ext uri="{FF2B5EF4-FFF2-40B4-BE49-F238E27FC236}">
                <a16:creationId xmlns:a16="http://schemas.microsoft.com/office/drawing/2014/main" id="{11FE8697-2BD2-C3FD-273F-98BB00AC3449}"/>
              </a:ext>
            </a:extLst>
          </p:cNvPr>
          <p:cNvSpPr txBox="1"/>
          <p:nvPr/>
        </p:nvSpPr>
        <p:spPr>
          <a:xfrm>
            <a:off x="2476709" y="4362616"/>
            <a:ext cx="198003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3200" spc="300">
                <a:gradFill>
                  <a:gsLst>
                    <a:gs pos="0">
                      <a:schemeClr val="bg1"/>
                    </a:gs>
                    <a:gs pos="100000">
                      <a:schemeClr val="accent4"/>
                    </a:gs>
                  </a:gsLst>
                  <a:lin ang="2700000" scaled="0"/>
                </a:gradFill>
                <a:latin typeface="+mj-ea"/>
                <a:ea typeface="+mj-ea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OPPOSans B" panose="00020600040101010101" pitchFamily="18" charset="-122"/>
              </a:rPr>
              <a:t>请添加小标题</a:t>
            </a:r>
          </a:p>
        </p:txBody>
      </p:sp>
      <p:sp>
        <p:nvSpPr>
          <p:cNvPr id="174" name="Picture 236-mask">
            <a:extLst>
              <a:ext uri="{FF2B5EF4-FFF2-40B4-BE49-F238E27FC236}">
                <a16:creationId xmlns:a16="http://schemas.microsoft.com/office/drawing/2014/main" id="{8C8FA4A4-31D8-17E5-1A7F-4B53A2E36839}"/>
              </a:ext>
            </a:extLst>
          </p:cNvPr>
          <p:cNvSpPr/>
          <p:nvPr/>
        </p:nvSpPr>
        <p:spPr>
          <a:xfrm>
            <a:off x="7258569" y="1436530"/>
            <a:ext cx="4111429" cy="452674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495300" sx="102000" sy="102000" algn="ctr" rotWithShape="0">
              <a:schemeClr val="accent1">
                <a:lumMod val="50000"/>
                <a:alpha val="2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6" name="对话气泡: 圆角矩形 175">
            <a:extLst>
              <a:ext uri="{FF2B5EF4-FFF2-40B4-BE49-F238E27FC236}">
                <a16:creationId xmlns:a16="http://schemas.microsoft.com/office/drawing/2014/main" id="{164FECAB-701C-B96B-BF1B-B01188F706D5}"/>
              </a:ext>
            </a:extLst>
          </p:cNvPr>
          <p:cNvSpPr/>
          <p:nvPr/>
        </p:nvSpPr>
        <p:spPr>
          <a:xfrm>
            <a:off x="10016387" y="5607548"/>
            <a:ext cx="1155060" cy="711444"/>
          </a:xfrm>
          <a:prstGeom prst="wedgeRoundRectCallou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dirty="0"/>
              <a:t>REPORT</a:t>
            </a:r>
            <a:endParaRPr lang="zh-CN" altLang="en-US" dirty="0"/>
          </a:p>
        </p:txBody>
      </p:sp>
      <p:pic>
        <p:nvPicPr>
          <p:cNvPr id="177" name="图片 176" descr="男人拿着笔记本电脑&#10;&#10;描述已自动生成">
            <a:extLst>
              <a:ext uri="{FF2B5EF4-FFF2-40B4-BE49-F238E27FC236}">
                <a16:creationId xmlns:a16="http://schemas.microsoft.com/office/drawing/2014/main" id="{F761E9A5-A3F7-A2CE-CB75-C90B8A2D02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1" t="11575" r="999" b="557"/>
          <a:stretch/>
        </p:blipFill>
        <p:spPr>
          <a:xfrm flipH="1">
            <a:off x="7457119" y="1826463"/>
            <a:ext cx="3714329" cy="3746874"/>
          </a:xfrm>
          <a:custGeom>
            <a:avLst/>
            <a:gdLst>
              <a:gd name="connsiteX0" fmla="*/ 0 w 3714329"/>
              <a:gd name="connsiteY0" fmla="*/ 0 h 3746874"/>
              <a:gd name="connsiteX1" fmla="*/ 3714329 w 3714329"/>
              <a:gd name="connsiteY1" fmla="*/ 0 h 3746874"/>
              <a:gd name="connsiteX2" fmla="*/ 3714329 w 3714329"/>
              <a:gd name="connsiteY2" fmla="*/ 3746874 h 3746874"/>
              <a:gd name="connsiteX3" fmla="*/ 0 w 3714329"/>
              <a:gd name="connsiteY3" fmla="*/ 3746874 h 3746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14329" h="3746874">
                <a:moveTo>
                  <a:pt x="0" y="0"/>
                </a:moveTo>
                <a:lnTo>
                  <a:pt x="3714329" y="0"/>
                </a:lnTo>
                <a:lnTo>
                  <a:pt x="3714329" y="3746874"/>
                </a:lnTo>
                <a:lnTo>
                  <a:pt x="0" y="3746874"/>
                </a:lnTo>
                <a:close/>
              </a:path>
            </a:pathLst>
          </a:custGeom>
        </p:spPr>
      </p:pic>
      <p:sp>
        <p:nvSpPr>
          <p:cNvPr id="3" name="标题 2">
            <a:extLst>
              <a:ext uri="{FF2B5EF4-FFF2-40B4-BE49-F238E27FC236}">
                <a16:creationId xmlns:a16="http://schemas.microsoft.com/office/drawing/2014/main" id="{EA206A28-E7E4-4AE1-8918-1BEE2B6B7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ym typeface="汉仪旗黑KW 55S" panose="00020600040101010101" pitchFamily="18" charset="-122"/>
              </a:rPr>
              <a:t>工作完成情况</a:t>
            </a:r>
            <a:endParaRPr lang="zh-CN" altLang="en-US" dirty="0"/>
          </a:p>
        </p:txBody>
      </p:sp>
      <p:pic>
        <p:nvPicPr>
          <p:cNvPr id="18" name="图片 17" descr="卡通画&#10;&#10;中度可信度描述已自动生成">
            <a:extLst>
              <a:ext uri="{FF2B5EF4-FFF2-40B4-BE49-F238E27FC236}">
                <a16:creationId xmlns:a16="http://schemas.microsoft.com/office/drawing/2014/main" id="{F14CF572-55E1-4B6B-A0F1-9562B02CB9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9236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82AA2422-AF08-473B-1049-C0C90DEFB4BD}"/>
              </a:ext>
            </a:extLst>
          </p:cNvPr>
          <p:cNvSpPr/>
          <p:nvPr/>
        </p:nvSpPr>
        <p:spPr>
          <a:xfrm>
            <a:off x="8056876" y="1895715"/>
            <a:ext cx="4135124" cy="4962285"/>
          </a:xfrm>
          <a:custGeom>
            <a:avLst/>
            <a:gdLst>
              <a:gd name="connsiteX0" fmla="*/ 4135124 w 4135124"/>
              <a:gd name="connsiteY0" fmla="*/ 0 h 4962285"/>
              <a:gd name="connsiteX1" fmla="*/ 4135124 w 4135124"/>
              <a:gd name="connsiteY1" fmla="*/ 829424 h 4962285"/>
              <a:gd name="connsiteX2" fmla="*/ 4135123 w 4135124"/>
              <a:gd name="connsiteY2" fmla="*/ 829424 h 4962285"/>
              <a:gd name="connsiteX3" fmla="*/ 829422 w 4135124"/>
              <a:gd name="connsiteY3" fmla="*/ 4135125 h 4962285"/>
              <a:gd name="connsiteX4" fmla="*/ 896582 w 4135124"/>
              <a:gd name="connsiteY4" fmla="*/ 4801339 h 4962285"/>
              <a:gd name="connsiteX5" fmla="*/ 937966 w 4135124"/>
              <a:gd name="connsiteY5" fmla="*/ 4962285 h 4962285"/>
              <a:gd name="connsiteX6" fmla="*/ 83063 w 4135124"/>
              <a:gd name="connsiteY6" fmla="*/ 4962285 h 4962285"/>
              <a:gd name="connsiteX7" fmla="*/ 21349 w 4135124"/>
              <a:gd name="connsiteY7" fmla="*/ 4557918 h 4962285"/>
              <a:gd name="connsiteX8" fmla="*/ 0 w 4135124"/>
              <a:gd name="connsiteY8" fmla="*/ 4135125 h 4962285"/>
              <a:gd name="connsiteX9" fmla="*/ 4135124 w 4135124"/>
              <a:gd name="connsiteY9" fmla="*/ 0 h 4962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5124" h="4962285">
                <a:moveTo>
                  <a:pt x="4135124" y="0"/>
                </a:moveTo>
                <a:lnTo>
                  <a:pt x="4135124" y="829424"/>
                </a:lnTo>
                <a:lnTo>
                  <a:pt x="4135123" y="829424"/>
                </a:lnTo>
                <a:cubicBezTo>
                  <a:pt x="2309435" y="829424"/>
                  <a:pt x="829422" y="2309437"/>
                  <a:pt x="829422" y="4135125"/>
                </a:cubicBezTo>
                <a:cubicBezTo>
                  <a:pt x="829422" y="4363336"/>
                  <a:pt x="852547" y="4586146"/>
                  <a:pt x="896582" y="4801339"/>
                </a:cubicBezTo>
                <a:lnTo>
                  <a:pt x="937966" y="4962285"/>
                </a:lnTo>
                <a:lnTo>
                  <a:pt x="83063" y="4962285"/>
                </a:lnTo>
                <a:lnTo>
                  <a:pt x="21349" y="4557918"/>
                </a:lnTo>
                <a:cubicBezTo>
                  <a:pt x="7231" y="4418907"/>
                  <a:pt x="0" y="4277861"/>
                  <a:pt x="0" y="4135125"/>
                </a:cubicBezTo>
                <a:cubicBezTo>
                  <a:pt x="0" y="1851359"/>
                  <a:pt x="1851358" y="0"/>
                  <a:pt x="4135124" y="0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EA206A28-E7E4-4AE1-8918-1BEE2B6B7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ym typeface="汉仪旗黑KW 55S" panose="00020600040101010101" pitchFamily="18" charset="-122"/>
              </a:rPr>
              <a:t>工作完成情况</a:t>
            </a:r>
            <a:endParaRPr lang="zh-CN" altLang="en-US" dirty="0"/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616C9AFF-D3EE-44D6-803E-4DCB84A22947}"/>
              </a:ext>
            </a:extLst>
          </p:cNvPr>
          <p:cNvSpPr/>
          <p:nvPr/>
        </p:nvSpPr>
        <p:spPr>
          <a:xfrm>
            <a:off x="927794" y="1652786"/>
            <a:ext cx="2918136" cy="4045886"/>
          </a:xfrm>
          <a:prstGeom prst="roundRect">
            <a:avLst>
              <a:gd name="adj" fmla="val 8274"/>
            </a:avLst>
          </a:prstGeom>
          <a:noFill/>
          <a:ln w="19050" cap="flat" cmpd="sng" algn="ctr">
            <a:solidFill>
              <a:schemeClr val="bg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487BFE66-33A4-4BC5-BA84-B7B12F39D4F1}"/>
              </a:ext>
            </a:extLst>
          </p:cNvPr>
          <p:cNvGrpSpPr/>
          <p:nvPr/>
        </p:nvGrpSpPr>
        <p:grpSpPr>
          <a:xfrm>
            <a:off x="1932556" y="2002246"/>
            <a:ext cx="908613" cy="908613"/>
            <a:chOff x="1569193" y="2551220"/>
            <a:chExt cx="609948" cy="609948"/>
          </a:xfrm>
        </p:grpSpPr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378804F7-6D78-4C8A-804C-6A63DDF174AD}"/>
                </a:ext>
              </a:extLst>
            </p:cNvPr>
            <p:cNvSpPr/>
            <p:nvPr/>
          </p:nvSpPr>
          <p:spPr>
            <a:xfrm>
              <a:off x="1569193" y="2551220"/>
              <a:ext cx="609948" cy="60994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思源黑体 CN Normal" panose="020B0400000000000000" pitchFamily="34" charset="-122"/>
              </a:endParaRPr>
            </a:p>
          </p:txBody>
        </p:sp>
        <p:pic>
          <p:nvPicPr>
            <p:cNvPr id="26" name="图形 25" descr="拼图">
              <a:extLst>
                <a:ext uri="{FF2B5EF4-FFF2-40B4-BE49-F238E27FC236}">
                  <a16:creationId xmlns:a16="http://schemas.microsoft.com/office/drawing/2014/main" id="{5EF7E807-8B8E-4C8A-A9C9-D54509F1C3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628928" y="2610956"/>
              <a:ext cx="490476" cy="490476"/>
            </a:xfrm>
            <a:prstGeom prst="rect">
              <a:avLst/>
            </a:prstGeom>
          </p:spPr>
        </p:pic>
      </p:grpSp>
      <p:sp>
        <p:nvSpPr>
          <p:cNvPr id="31" name="gaoding-15">
            <a:extLst>
              <a:ext uri="{FF2B5EF4-FFF2-40B4-BE49-F238E27FC236}">
                <a16:creationId xmlns:a16="http://schemas.microsoft.com/office/drawing/2014/main" id="{65ACA196-FEF5-42FD-8E27-CAF0BFD90DF3}"/>
              </a:ext>
            </a:extLst>
          </p:cNvPr>
          <p:cNvSpPr txBox="1"/>
          <p:nvPr/>
        </p:nvSpPr>
        <p:spPr>
          <a:xfrm>
            <a:off x="1137427" y="3997903"/>
            <a:ext cx="2498867" cy="12532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dirty="0">
                <a:solidFill>
                  <a:schemeClr val="bg1"/>
                </a:solidFill>
                <a:latin typeface="+mn-ea"/>
                <a:cs typeface="OPPOSans R" panose="00020600040101010101" pitchFamily="18" charset="-122"/>
              </a:rPr>
              <a:t>单击此处输入你的正文，文字是您思想的提炼，为了最终演示发布的良好效果，请尽量言简意赅的阐述观点</a:t>
            </a:r>
          </a:p>
        </p:txBody>
      </p:sp>
      <p:sp>
        <p:nvSpPr>
          <p:cNvPr id="32" name="gaoding-14">
            <a:extLst>
              <a:ext uri="{FF2B5EF4-FFF2-40B4-BE49-F238E27FC236}">
                <a16:creationId xmlns:a16="http://schemas.microsoft.com/office/drawing/2014/main" id="{2716F703-6809-46B6-BBDC-E519C9559480}"/>
              </a:ext>
            </a:extLst>
          </p:cNvPr>
          <p:cNvSpPr txBox="1"/>
          <p:nvPr/>
        </p:nvSpPr>
        <p:spPr>
          <a:xfrm>
            <a:off x="1396847" y="3240446"/>
            <a:ext cx="198003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3200" spc="300">
                <a:gradFill>
                  <a:gsLst>
                    <a:gs pos="0">
                      <a:schemeClr val="bg1"/>
                    </a:gs>
                    <a:gs pos="100000">
                      <a:schemeClr val="accent4"/>
                    </a:gs>
                  </a:gsLst>
                  <a:lin ang="2700000" scaled="0"/>
                </a:gradFill>
                <a:latin typeface="+mj-ea"/>
                <a:ea typeface="+mj-ea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OPPOSans B" panose="00020600040101010101" pitchFamily="18" charset="-122"/>
              </a:rPr>
              <a:t>请添加小标题</a:t>
            </a:r>
          </a:p>
        </p:txBody>
      </p: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91F48883-31D4-4171-878D-B84D0E11DF01}"/>
              </a:ext>
            </a:extLst>
          </p:cNvPr>
          <p:cNvGrpSpPr/>
          <p:nvPr/>
        </p:nvGrpSpPr>
        <p:grpSpPr>
          <a:xfrm>
            <a:off x="1453242" y="3701287"/>
            <a:ext cx="1737191" cy="149298"/>
            <a:chOff x="1453242" y="3701287"/>
            <a:chExt cx="1737191" cy="149298"/>
          </a:xfrm>
        </p:grpSpPr>
        <p:sp>
          <p:nvSpPr>
            <p:cNvPr id="18" name="任意多边形: 形状 17">
              <a:extLst>
                <a:ext uri="{FF2B5EF4-FFF2-40B4-BE49-F238E27FC236}">
                  <a16:creationId xmlns:a16="http://schemas.microsoft.com/office/drawing/2014/main" id="{17167538-CA76-407F-B6F6-DFD65FE9010D}"/>
                </a:ext>
              </a:extLst>
            </p:cNvPr>
            <p:cNvSpPr/>
            <p:nvPr/>
          </p:nvSpPr>
          <p:spPr>
            <a:xfrm>
              <a:off x="1453242" y="3706585"/>
              <a:ext cx="936000" cy="144000"/>
            </a:xfrm>
            <a:custGeom>
              <a:avLst/>
              <a:gdLst>
                <a:gd name="connsiteX0" fmla="*/ 0 w 930729"/>
                <a:gd name="connsiteY0" fmla="*/ 0 h 261257"/>
                <a:gd name="connsiteX1" fmla="*/ 930729 w 930729"/>
                <a:gd name="connsiteY1" fmla="*/ 0 h 261257"/>
                <a:gd name="connsiteX2" fmla="*/ 669472 w 930729"/>
                <a:gd name="connsiteY2" fmla="*/ 261257 h 261257"/>
                <a:gd name="connsiteX3" fmla="*/ 669472 w 930729"/>
                <a:gd name="connsiteY3" fmla="*/ 261257 h 261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0729" h="261257">
                  <a:moveTo>
                    <a:pt x="0" y="0"/>
                  </a:moveTo>
                  <a:lnTo>
                    <a:pt x="930729" y="0"/>
                  </a:lnTo>
                  <a:lnTo>
                    <a:pt x="669472" y="261257"/>
                  </a:lnTo>
                  <a:lnTo>
                    <a:pt x="669472" y="261257"/>
                  </a:lnTo>
                </a:path>
              </a:pathLst>
            </a:custGeom>
            <a:noFill/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cxnSp>
          <p:nvCxnSpPr>
            <p:cNvPr id="35" name="直接连接符 34">
              <a:extLst>
                <a:ext uri="{FF2B5EF4-FFF2-40B4-BE49-F238E27FC236}">
                  <a16:creationId xmlns:a16="http://schemas.microsoft.com/office/drawing/2014/main" id="{9D551492-41CC-4D66-9267-AD893FAC4F36}"/>
                </a:ext>
              </a:extLst>
            </p:cNvPr>
            <p:cNvCxnSpPr/>
            <p:nvPr/>
          </p:nvCxnSpPr>
          <p:spPr>
            <a:xfrm>
              <a:off x="2506433" y="3701287"/>
              <a:ext cx="684000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2D012D30-4538-4AFD-ADAC-BFC68BB5F7B6}"/>
              </a:ext>
            </a:extLst>
          </p:cNvPr>
          <p:cNvGrpSpPr/>
          <p:nvPr/>
        </p:nvGrpSpPr>
        <p:grpSpPr>
          <a:xfrm>
            <a:off x="3242540" y="5424236"/>
            <a:ext cx="892585" cy="549776"/>
            <a:chOff x="3242540" y="5424236"/>
            <a:chExt cx="892585" cy="549776"/>
          </a:xfrm>
        </p:grpSpPr>
        <p:sp>
          <p:nvSpPr>
            <p:cNvPr id="33" name="对话气泡: 圆角矩形 32">
              <a:extLst>
                <a:ext uri="{FF2B5EF4-FFF2-40B4-BE49-F238E27FC236}">
                  <a16:creationId xmlns:a16="http://schemas.microsoft.com/office/drawing/2014/main" id="{203C5C86-2D51-411C-A528-12B05396C8D2}"/>
                </a:ext>
              </a:extLst>
            </p:cNvPr>
            <p:cNvSpPr/>
            <p:nvPr/>
          </p:nvSpPr>
          <p:spPr>
            <a:xfrm rot="10800000">
              <a:off x="3242540" y="5424236"/>
              <a:ext cx="892585" cy="549776"/>
            </a:xfrm>
            <a:prstGeom prst="wedgeRoundRectCallout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CE53104E-D46D-42BC-BC4C-293846C8507D}"/>
                </a:ext>
              </a:extLst>
            </p:cNvPr>
            <p:cNvSpPr txBox="1"/>
            <p:nvPr/>
          </p:nvSpPr>
          <p:spPr>
            <a:xfrm>
              <a:off x="3348423" y="5483681"/>
              <a:ext cx="680818" cy="43088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chemeClr val="bg1"/>
                  </a:solidFill>
                  <a:latin typeface="+mj-ea"/>
                  <a:ea typeface="+mj-ea"/>
                </a:rPr>
                <a:t>01</a:t>
              </a:r>
              <a:endParaRPr lang="zh-CN" altLang="en-US" sz="28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104" name="矩形: 圆角 103">
            <a:extLst>
              <a:ext uri="{FF2B5EF4-FFF2-40B4-BE49-F238E27FC236}">
                <a16:creationId xmlns:a16="http://schemas.microsoft.com/office/drawing/2014/main" id="{4D3E0F2E-70BA-4C23-AF4B-0F8AA931F8C9}"/>
              </a:ext>
            </a:extLst>
          </p:cNvPr>
          <p:cNvSpPr/>
          <p:nvPr/>
        </p:nvSpPr>
        <p:spPr>
          <a:xfrm>
            <a:off x="8346071" y="1652786"/>
            <a:ext cx="2918136" cy="4045886"/>
          </a:xfrm>
          <a:prstGeom prst="roundRect">
            <a:avLst>
              <a:gd name="adj" fmla="val 8274"/>
            </a:avLst>
          </a:prstGeom>
          <a:noFill/>
          <a:ln w="19050" cap="flat" cmpd="sng" algn="ctr">
            <a:solidFill>
              <a:schemeClr val="bg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6" name="gaoding-15">
            <a:extLst>
              <a:ext uri="{FF2B5EF4-FFF2-40B4-BE49-F238E27FC236}">
                <a16:creationId xmlns:a16="http://schemas.microsoft.com/office/drawing/2014/main" id="{47824E9F-B06B-4020-92BC-00428EDC95BF}"/>
              </a:ext>
            </a:extLst>
          </p:cNvPr>
          <p:cNvSpPr txBox="1"/>
          <p:nvPr/>
        </p:nvSpPr>
        <p:spPr>
          <a:xfrm>
            <a:off x="8555704" y="3997903"/>
            <a:ext cx="2498867" cy="12532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dirty="0">
                <a:solidFill>
                  <a:schemeClr val="bg1"/>
                </a:solidFill>
                <a:latin typeface="+mn-ea"/>
                <a:cs typeface="OPPOSans R" panose="00020600040101010101" pitchFamily="18" charset="-122"/>
              </a:rPr>
              <a:t>单击此处输入你的正文，文字是您思想的提炼，为了最终演示发布的良好效果，请尽量言简意赅的阐述观点</a:t>
            </a:r>
          </a:p>
        </p:txBody>
      </p:sp>
      <p:sp>
        <p:nvSpPr>
          <p:cNvPr id="107" name="gaoding-14">
            <a:extLst>
              <a:ext uri="{FF2B5EF4-FFF2-40B4-BE49-F238E27FC236}">
                <a16:creationId xmlns:a16="http://schemas.microsoft.com/office/drawing/2014/main" id="{EDDDCCD4-35F7-4B7D-AF2E-04CAF74E18FF}"/>
              </a:ext>
            </a:extLst>
          </p:cNvPr>
          <p:cNvSpPr txBox="1"/>
          <p:nvPr/>
        </p:nvSpPr>
        <p:spPr>
          <a:xfrm>
            <a:off x="8815124" y="3240446"/>
            <a:ext cx="198003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3200" spc="300">
                <a:gradFill>
                  <a:gsLst>
                    <a:gs pos="0">
                      <a:schemeClr val="bg1"/>
                    </a:gs>
                    <a:gs pos="100000">
                      <a:schemeClr val="accent4"/>
                    </a:gs>
                  </a:gsLst>
                  <a:lin ang="2700000" scaled="0"/>
                </a:gradFill>
                <a:latin typeface="+mj-ea"/>
                <a:ea typeface="+mj-ea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OPPOSans B" panose="00020600040101010101" pitchFamily="18" charset="-122"/>
              </a:rPr>
              <a:t>请添加小标题</a:t>
            </a:r>
          </a:p>
        </p:txBody>
      </p:sp>
      <p:sp>
        <p:nvSpPr>
          <p:cNvPr id="112" name="任意多边形: 形状 111">
            <a:extLst>
              <a:ext uri="{FF2B5EF4-FFF2-40B4-BE49-F238E27FC236}">
                <a16:creationId xmlns:a16="http://schemas.microsoft.com/office/drawing/2014/main" id="{0C7280A0-88A3-4A0F-A839-90830C1F6909}"/>
              </a:ext>
            </a:extLst>
          </p:cNvPr>
          <p:cNvSpPr/>
          <p:nvPr/>
        </p:nvSpPr>
        <p:spPr>
          <a:xfrm>
            <a:off x="8871519" y="3706585"/>
            <a:ext cx="936000" cy="144000"/>
          </a:xfrm>
          <a:custGeom>
            <a:avLst/>
            <a:gdLst>
              <a:gd name="connsiteX0" fmla="*/ 0 w 930729"/>
              <a:gd name="connsiteY0" fmla="*/ 0 h 261257"/>
              <a:gd name="connsiteX1" fmla="*/ 930729 w 930729"/>
              <a:gd name="connsiteY1" fmla="*/ 0 h 261257"/>
              <a:gd name="connsiteX2" fmla="*/ 669472 w 930729"/>
              <a:gd name="connsiteY2" fmla="*/ 261257 h 261257"/>
              <a:gd name="connsiteX3" fmla="*/ 669472 w 930729"/>
              <a:gd name="connsiteY3" fmla="*/ 261257 h 26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0729" h="261257">
                <a:moveTo>
                  <a:pt x="0" y="0"/>
                </a:moveTo>
                <a:lnTo>
                  <a:pt x="930729" y="0"/>
                </a:lnTo>
                <a:lnTo>
                  <a:pt x="669472" y="261257"/>
                </a:lnTo>
                <a:lnTo>
                  <a:pt x="669472" y="261257"/>
                </a:lnTo>
              </a:path>
            </a:pathLst>
          </a:custGeom>
          <a:noFill/>
          <a:ln w="19050" cap="flat" cmpd="sng" algn="ctr">
            <a:solidFill>
              <a:schemeClr val="bg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113" name="直接连接符 112">
            <a:extLst>
              <a:ext uri="{FF2B5EF4-FFF2-40B4-BE49-F238E27FC236}">
                <a16:creationId xmlns:a16="http://schemas.microsoft.com/office/drawing/2014/main" id="{5CD0B030-150C-4646-B786-77E1DE1D221A}"/>
              </a:ext>
            </a:extLst>
          </p:cNvPr>
          <p:cNvCxnSpPr/>
          <p:nvPr/>
        </p:nvCxnSpPr>
        <p:spPr>
          <a:xfrm>
            <a:off x="9924710" y="3701287"/>
            <a:ext cx="684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矩形: 圆角 90">
            <a:extLst>
              <a:ext uri="{FF2B5EF4-FFF2-40B4-BE49-F238E27FC236}">
                <a16:creationId xmlns:a16="http://schemas.microsoft.com/office/drawing/2014/main" id="{8CF85933-AF07-43C2-B29B-6AC666B18693}"/>
              </a:ext>
            </a:extLst>
          </p:cNvPr>
          <p:cNvSpPr/>
          <p:nvPr/>
        </p:nvSpPr>
        <p:spPr>
          <a:xfrm>
            <a:off x="4636933" y="1652786"/>
            <a:ext cx="2918136" cy="4045886"/>
          </a:xfrm>
          <a:prstGeom prst="roundRect">
            <a:avLst>
              <a:gd name="adj" fmla="val 8274"/>
            </a:avLst>
          </a:prstGeom>
          <a:noFill/>
          <a:ln w="19050" cap="flat" cmpd="sng" algn="ctr">
            <a:solidFill>
              <a:schemeClr val="bg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3" name="gaoding-15">
            <a:extLst>
              <a:ext uri="{FF2B5EF4-FFF2-40B4-BE49-F238E27FC236}">
                <a16:creationId xmlns:a16="http://schemas.microsoft.com/office/drawing/2014/main" id="{DD701899-1451-49CB-BC93-09F5EF1473CB}"/>
              </a:ext>
            </a:extLst>
          </p:cNvPr>
          <p:cNvSpPr txBox="1"/>
          <p:nvPr/>
        </p:nvSpPr>
        <p:spPr>
          <a:xfrm>
            <a:off x="4846566" y="3997903"/>
            <a:ext cx="2498867" cy="12532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dirty="0">
                <a:solidFill>
                  <a:schemeClr val="bg1"/>
                </a:solidFill>
                <a:latin typeface="+mn-ea"/>
                <a:cs typeface="OPPOSans R" panose="00020600040101010101" pitchFamily="18" charset="-122"/>
              </a:rPr>
              <a:t>单击此处输入你的正文，文字是您思想的提炼，为了最终演示发布的良好效果，请尽量言简意赅的阐述观点</a:t>
            </a:r>
          </a:p>
        </p:txBody>
      </p:sp>
      <p:sp>
        <p:nvSpPr>
          <p:cNvPr id="94" name="gaoding-14">
            <a:extLst>
              <a:ext uri="{FF2B5EF4-FFF2-40B4-BE49-F238E27FC236}">
                <a16:creationId xmlns:a16="http://schemas.microsoft.com/office/drawing/2014/main" id="{43BB11CD-0DC8-4AF0-B107-846584F9AB1C}"/>
              </a:ext>
            </a:extLst>
          </p:cNvPr>
          <p:cNvSpPr txBox="1"/>
          <p:nvPr/>
        </p:nvSpPr>
        <p:spPr>
          <a:xfrm>
            <a:off x="5105986" y="3240446"/>
            <a:ext cx="198003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3200" spc="300">
                <a:gradFill>
                  <a:gsLst>
                    <a:gs pos="0">
                      <a:schemeClr val="bg1"/>
                    </a:gs>
                    <a:gs pos="100000">
                      <a:schemeClr val="accent4"/>
                    </a:gs>
                  </a:gsLst>
                  <a:lin ang="2700000" scaled="0"/>
                </a:gradFill>
                <a:latin typeface="+mj-ea"/>
                <a:ea typeface="+mj-ea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OPPOSans B" panose="00020600040101010101" pitchFamily="18" charset="-122"/>
              </a:rPr>
              <a:t>请添加小标题</a:t>
            </a:r>
          </a:p>
        </p:txBody>
      </p:sp>
      <p:sp>
        <p:nvSpPr>
          <p:cNvPr id="99" name="任意多边形: 形状 98">
            <a:extLst>
              <a:ext uri="{FF2B5EF4-FFF2-40B4-BE49-F238E27FC236}">
                <a16:creationId xmlns:a16="http://schemas.microsoft.com/office/drawing/2014/main" id="{A7CBA87F-51E2-4174-A30E-CEC501D07964}"/>
              </a:ext>
            </a:extLst>
          </p:cNvPr>
          <p:cNvSpPr/>
          <p:nvPr/>
        </p:nvSpPr>
        <p:spPr>
          <a:xfrm>
            <a:off x="5162381" y="3706585"/>
            <a:ext cx="936000" cy="144000"/>
          </a:xfrm>
          <a:custGeom>
            <a:avLst/>
            <a:gdLst>
              <a:gd name="connsiteX0" fmla="*/ 0 w 930729"/>
              <a:gd name="connsiteY0" fmla="*/ 0 h 261257"/>
              <a:gd name="connsiteX1" fmla="*/ 930729 w 930729"/>
              <a:gd name="connsiteY1" fmla="*/ 0 h 261257"/>
              <a:gd name="connsiteX2" fmla="*/ 669472 w 930729"/>
              <a:gd name="connsiteY2" fmla="*/ 261257 h 261257"/>
              <a:gd name="connsiteX3" fmla="*/ 669472 w 930729"/>
              <a:gd name="connsiteY3" fmla="*/ 261257 h 26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0729" h="261257">
                <a:moveTo>
                  <a:pt x="0" y="0"/>
                </a:moveTo>
                <a:lnTo>
                  <a:pt x="930729" y="0"/>
                </a:lnTo>
                <a:lnTo>
                  <a:pt x="669472" y="261257"/>
                </a:lnTo>
                <a:lnTo>
                  <a:pt x="669472" y="261257"/>
                </a:lnTo>
              </a:path>
            </a:pathLst>
          </a:custGeom>
          <a:noFill/>
          <a:ln w="19050" cap="flat" cmpd="sng" algn="ctr">
            <a:solidFill>
              <a:schemeClr val="bg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100" name="直接连接符 99">
            <a:extLst>
              <a:ext uri="{FF2B5EF4-FFF2-40B4-BE49-F238E27FC236}">
                <a16:creationId xmlns:a16="http://schemas.microsoft.com/office/drawing/2014/main" id="{F4799BE7-8646-487C-BDD6-685C1449996E}"/>
              </a:ext>
            </a:extLst>
          </p:cNvPr>
          <p:cNvCxnSpPr/>
          <p:nvPr/>
        </p:nvCxnSpPr>
        <p:spPr>
          <a:xfrm>
            <a:off x="6215572" y="3701287"/>
            <a:ext cx="684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04E444B8-1677-45B3-861A-08A1AAD3FB0B}"/>
              </a:ext>
            </a:extLst>
          </p:cNvPr>
          <p:cNvGrpSpPr/>
          <p:nvPr/>
        </p:nvGrpSpPr>
        <p:grpSpPr>
          <a:xfrm>
            <a:off x="5641695" y="2002246"/>
            <a:ext cx="908613" cy="908613"/>
            <a:chOff x="5641695" y="2002246"/>
            <a:chExt cx="908613" cy="908613"/>
          </a:xfrm>
        </p:grpSpPr>
        <p:sp>
          <p:nvSpPr>
            <p:cNvPr id="101" name="椭圆 100">
              <a:extLst>
                <a:ext uri="{FF2B5EF4-FFF2-40B4-BE49-F238E27FC236}">
                  <a16:creationId xmlns:a16="http://schemas.microsoft.com/office/drawing/2014/main" id="{CC954F85-6BCB-4847-B7B1-C05208D821E3}"/>
                </a:ext>
              </a:extLst>
            </p:cNvPr>
            <p:cNvSpPr/>
            <p:nvPr/>
          </p:nvSpPr>
          <p:spPr>
            <a:xfrm>
              <a:off x="5641695" y="2002246"/>
              <a:ext cx="908613" cy="9086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思源黑体 CN Normal" panose="020B0400000000000000" pitchFamily="34" charset="-122"/>
              </a:endParaRPr>
            </a:p>
          </p:txBody>
        </p:sp>
        <p:sp>
          <p:nvSpPr>
            <p:cNvPr id="117" name="任意多边形: 形状 116">
              <a:extLst>
                <a:ext uri="{FF2B5EF4-FFF2-40B4-BE49-F238E27FC236}">
                  <a16:creationId xmlns:a16="http://schemas.microsoft.com/office/drawing/2014/main" id="{27C87234-ECBE-48A1-A911-D5AA4C19BF6F}"/>
                </a:ext>
              </a:extLst>
            </p:cNvPr>
            <p:cNvSpPr/>
            <p:nvPr/>
          </p:nvSpPr>
          <p:spPr>
            <a:xfrm>
              <a:off x="5782763" y="2143314"/>
              <a:ext cx="626476" cy="626476"/>
            </a:xfrm>
            <a:custGeom>
              <a:avLst/>
              <a:gdLst>
                <a:gd name="connsiteX0" fmla="*/ 268522 w 607639"/>
                <a:gd name="connsiteY0" fmla="*/ 410245 h 606558"/>
                <a:gd name="connsiteX1" fmla="*/ 339028 w 607639"/>
                <a:gd name="connsiteY1" fmla="*/ 410245 h 606558"/>
                <a:gd name="connsiteX2" fmla="*/ 349266 w 607639"/>
                <a:gd name="connsiteY2" fmla="*/ 420465 h 606558"/>
                <a:gd name="connsiteX3" fmla="*/ 349266 w 607639"/>
                <a:gd name="connsiteY3" fmla="*/ 468899 h 606558"/>
                <a:gd name="connsiteX4" fmla="*/ 397784 w 607639"/>
                <a:gd name="connsiteY4" fmla="*/ 468899 h 606558"/>
                <a:gd name="connsiteX5" fmla="*/ 406953 w 607639"/>
                <a:gd name="connsiteY5" fmla="*/ 474676 h 606558"/>
                <a:gd name="connsiteX6" fmla="*/ 405707 w 607639"/>
                <a:gd name="connsiteY6" fmla="*/ 485429 h 606558"/>
                <a:gd name="connsiteX7" fmla="*/ 311698 w 607639"/>
                <a:gd name="connsiteY7" fmla="*/ 602737 h 606558"/>
                <a:gd name="connsiteX8" fmla="*/ 303775 w 607639"/>
                <a:gd name="connsiteY8" fmla="*/ 606558 h 606558"/>
                <a:gd name="connsiteX9" fmla="*/ 295852 w 607639"/>
                <a:gd name="connsiteY9" fmla="*/ 602737 h 606558"/>
                <a:gd name="connsiteX10" fmla="*/ 201843 w 607639"/>
                <a:gd name="connsiteY10" fmla="*/ 485429 h 606558"/>
                <a:gd name="connsiteX11" fmla="*/ 200686 w 607639"/>
                <a:gd name="connsiteY11" fmla="*/ 474676 h 606558"/>
                <a:gd name="connsiteX12" fmla="*/ 209856 w 607639"/>
                <a:gd name="connsiteY12" fmla="*/ 468899 h 606558"/>
                <a:gd name="connsiteX13" fmla="*/ 258373 w 607639"/>
                <a:gd name="connsiteY13" fmla="*/ 468899 h 606558"/>
                <a:gd name="connsiteX14" fmla="*/ 258373 w 607639"/>
                <a:gd name="connsiteY14" fmla="*/ 420465 h 606558"/>
                <a:gd name="connsiteX15" fmla="*/ 268522 w 607639"/>
                <a:gd name="connsiteY15" fmla="*/ 410245 h 606558"/>
                <a:gd name="connsiteX16" fmla="*/ 232569 w 607639"/>
                <a:gd name="connsiteY16" fmla="*/ 221906 h 606558"/>
                <a:gd name="connsiteX17" fmla="*/ 375069 w 607639"/>
                <a:gd name="connsiteY17" fmla="*/ 221906 h 606558"/>
                <a:gd name="connsiteX18" fmla="*/ 385216 w 607639"/>
                <a:gd name="connsiteY18" fmla="*/ 232040 h 606558"/>
                <a:gd name="connsiteX19" fmla="*/ 385216 w 607639"/>
                <a:gd name="connsiteY19" fmla="*/ 374356 h 606558"/>
                <a:gd name="connsiteX20" fmla="*/ 375069 w 607639"/>
                <a:gd name="connsiteY20" fmla="*/ 384489 h 606558"/>
                <a:gd name="connsiteX21" fmla="*/ 232569 w 607639"/>
                <a:gd name="connsiteY21" fmla="*/ 384489 h 606558"/>
                <a:gd name="connsiteX22" fmla="*/ 222422 w 607639"/>
                <a:gd name="connsiteY22" fmla="*/ 374356 h 606558"/>
                <a:gd name="connsiteX23" fmla="*/ 222422 w 607639"/>
                <a:gd name="connsiteY23" fmla="*/ 232040 h 606558"/>
                <a:gd name="connsiteX24" fmla="*/ 232569 w 607639"/>
                <a:gd name="connsiteY24" fmla="*/ 221906 h 606558"/>
                <a:gd name="connsiteX25" fmla="*/ 132084 w 607639"/>
                <a:gd name="connsiteY25" fmla="*/ 200238 h 606558"/>
                <a:gd name="connsiteX26" fmla="*/ 137781 w 607639"/>
                <a:gd name="connsiteY26" fmla="*/ 209392 h 606558"/>
                <a:gd name="connsiteX27" fmla="*/ 137781 w 607639"/>
                <a:gd name="connsiteY27" fmla="*/ 257829 h 606558"/>
                <a:gd name="connsiteX28" fmla="*/ 186378 w 607639"/>
                <a:gd name="connsiteY28" fmla="*/ 257829 h 606558"/>
                <a:gd name="connsiteX29" fmla="*/ 196525 w 607639"/>
                <a:gd name="connsiteY29" fmla="*/ 267961 h 606558"/>
                <a:gd name="connsiteX30" fmla="*/ 196525 w 607639"/>
                <a:gd name="connsiteY30" fmla="*/ 338351 h 606558"/>
                <a:gd name="connsiteX31" fmla="*/ 186378 w 607639"/>
                <a:gd name="connsiteY31" fmla="*/ 348482 h 606558"/>
                <a:gd name="connsiteX32" fmla="*/ 137781 w 607639"/>
                <a:gd name="connsiteY32" fmla="*/ 348482 h 606558"/>
                <a:gd name="connsiteX33" fmla="*/ 137781 w 607639"/>
                <a:gd name="connsiteY33" fmla="*/ 397008 h 606558"/>
                <a:gd name="connsiteX34" fmla="*/ 132084 w 607639"/>
                <a:gd name="connsiteY34" fmla="*/ 406163 h 606558"/>
                <a:gd name="connsiteX35" fmla="*/ 127634 w 607639"/>
                <a:gd name="connsiteY35" fmla="*/ 407140 h 606558"/>
                <a:gd name="connsiteX36" fmla="*/ 121315 w 607639"/>
                <a:gd name="connsiteY36" fmla="*/ 404918 h 606558"/>
                <a:gd name="connsiteX37" fmla="*/ 3827 w 607639"/>
                <a:gd name="connsiteY37" fmla="*/ 311066 h 606558"/>
                <a:gd name="connsiteX38" fmla="*/ 0 w 607639"/>
                <a:gd name="connsiteY38" fmla="*/ 303156 h 606558"/>
                <a:gd name="connsiteX39" fmla="*/ 3827 w 607639"/>
                <a:gd name="connsiteY39" fmla="*/ 295246 h 606558"/>
                <a:gd name="connsiteX40" fmla="*/ 121315 w 607639"/>
                <a:gd name="connsiteY40" fmla="*/ 201393 h 606558"/>
                <a:gd name="connsiteX41" fmla="*/ 132084 w 607639"/>
                <a:gd name="connsiteY41" fmla="*/ 200238 h 606558"/>
                <a:gd name="connsiteX42" fmla="*/ 475555 w 607639"/>
                <a:gd name="connsiteY42" fmla="*/ 200167 h 606558"/>
                <a:gd name="connsiteX43" fmla="*/ 486324 w 607639"/>
                <a:gd name="connsiteY43" fmla="*/ 201411 h 606558"/>
                <a:gd name="connsiteX44" fmla="*/ 603812 w 607639"/>
                <a:gd name="connsiteY44" fmla="*/ 295255 h 606558"/>
                <a:gd name="connsiteX45" fmla="*/ 607639 w 607639"/>
                <a:gd name="connsiteY45" fmla="*/ 303165 h 606558"/>
                <a:gd name="connsiteX46" fmla="*/ 603812 w 607639"/>
                <a:gd name="connsiteY46" fmla="*/ 311074 h 606558"/>
                <a:gd name="connsiteX47" fmla="*/ 486324 w 607639"/>
                <a:gd name="connsiteY47" fmla="*/ 404919 h 606558"/>
                <a:gd name="connsiteX48" fmla="*/ 480005 w 607639"/>
                <a:gd name="connsiteY48" fmla="*/ 407140 h 606558"/>
                <a:gd name="connsiteX49" fmla="*/ 475555 w 607639"/>
                <a:gd name="connsiteY49" fmla="*/ 406163 h 606558"/>
                <a:gd name="connsiteX50" fmla="*/ 469769 w 607639"/>
                <a:gd name="connsiteY50" fmla="*/ 397009 h 606558"/>
                <a:gd name="connsiteX51" fmla="*/ 469769 w 607639"/>
                <a:gd name="connsiteY51" fmla="*/ 348487 h 606558"/>
                <a:gd name="connsiteX52" fmla="*/ 421261 w 607639"/>
                <a:gd name="connsiteY52" fmla="*/ 348487 h 606558"/>
                <a:gd name="connsiteX53" fmla="*/ 411114 w 607639"/>
                <a:gd name="connsiteY53" fmla="*/ 338356 h 606558"/>
                <a:gd name="connsiteX54" fmla="*/ 411114 w 607639"/>
                <a:gd name="connsiteY54" fmla="*/ 267973 h 606558"/>
                <a:gd name="connsiteX55" fmla="*/ 421261 w 607639"/>
                <a:gd name="connsiteY55" fmla="*/ 257842 h 606558"/>
                <a:gd name="connsiteX56" fmla="*/ 469769 w 607639"/>
                <a:gd name="connsiteY56" fmla="*/ 257842 h 606558"/>
                <a:gd name="connsiteX57" fmla="*/ 469769 w 607639"/>
                <a:gd name="connsiteY57" fmla="*/ 209320 h 606558"/>
                <a:gd name="connsiteX58" fmla="*/ 475555 w 607639"/>
                <a:gd name="connsiteY58" fmla="*/ 200167 h 606558"/>
                <a:gd name="connsiteX59" fmla="*/ 295852 w 607639"/>
                <a:gd name="connsiteY59" fmla="*/ 3666 h 606558"/>
                <a:gd name="connsiteX60" fmla="*/ 311787 w 607639"/>
                <a:gd name="connsiteY60" fmla="*/ 3666 h 606558"/>
                <a:gd name="connsiteX61" fmla="*/ 405707 w 607639"/>
                <a:gd name="connsiteY61" fmla="*/ 120891 h 606558"/>
                <a:gd name="connsiteX62" fmla="*/ 406953 w 607639"/>
                <a:gd name="connsiteY62" fmla="*/ 131645 h 606558"/>
                <a:gd name="connsiteX63" fmla="*/ 397784 w 607639"/>
                <a:gd name="connsiteY63" fmla="*/ 137422 h 606558"/>
                <a:gd name="connsiteX64" fmla="*/ 349266 w 607639"/>
                <a:gd name="connsiteY64" fmla="*/ 137422 h 606558"/>
                <a:gd name="connsiteX65" fmla="*/ 349266 w 607639"/>
                <a:gd name="connsiteY65" fmla="*/ 185947 h 606558"/>
                <a:gd name="connsiteX66" fmla="*/ 339028 w 607639"/>
                <a:gd name="connsiteY66" fmla="*/ 196079 h 606558"/>
                <a:gd name="connsiteX67" fmla="*/ 268522 w 607639"/>
                <a:gd name="connsiteY67" fmla="*/ 196079 h 606558"/>
                <a:gd name="connsiteX68" fmla="*/ 258373 w 607639"/>
                <a:gd name="connsiteY68" fmla="*/ 185947 h 606558"/>
                <a:gd name="connsiteX69" fmla="*/ 258373 w 607639"/>
                <a:gd name="connsiteY69" fmla="*/ 137422 h 606558"/>
                <a:gd name="connsiteX70" fmla="*/ 209856 w 607639"/>
                <a:gd name="connsiteY70" fmla="*/ 137422 h 606558"/>
                <a:gd name="connsiteX71" fmla="*/ 200686 w 607639"/>
                <a:gd name="connsiteY71" fmla="*/ 131645 h 606558"/>
                <a:gd name="connsiteX72" fmla="*/ 201843 w 607639"/>
                <a:gd name="connsiteY72" fmla="*/ 120891 h 606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</a:cxnLst>
              <a:rect l="l" t="t" r="r" b="b"/>
              <a:pathLst>
                <a:path w="607639" h="606558">
                  <a:moveTo>
                    <a:pt x="268522" y="410245"/>
                  </a:moveTo>
                  <a:lnTo>
                    <a:pt x="339028" y="410245"/>
                  </a:lnTo>
                  <a:cubicBezTo>
                    <a:pt x="344637" y="410245"/>
                    <a:pt x="349266" y="414866"/>
                    <a:pt x="349266" y="420465"/>
                  </a:cubicBezTo>
                  <a:lnTo>
                    <a:pt x="349266" y="468899"/>
                  </a:lnTo>
                  <a:lnTo>
                    <a:pt x="397784" y="468899"/>
                  </a:lnTo>
                  <a:cubicBezTo>
                    <a:pt x="401701" y="468899"/>
                    <a:pt x="405262" y="471121"/>
                    <a:pt x="406953" y="474676"/>
                  </a:cubicBezTo>
                  <a:cubicBezTo>
                    <a:pt x="408645" y="478231"/>
                    <a:pt x="408200" y="482407"/>
                    <a:pt x="405707" y="485429"/>
                  </a:cubicBezTo>
                  <a:lnTo>
                    <a:pt x="311698" y="602737"/>
                  </a:lnTo>
                  <a:cubicBezTo>
                    <a:pt x="309829" y="605136"/>
                    <a:pt x="306891" y="606558"/>
                    <a:pt x="303775" y="606558"/>
                  </a:cubicBezTo>
                  <a:cubicBezTo>
                    <a:pt x="300748" y="606558"/>
                    <a:pt x="297811" y="605136"/>
                    <a:pt x="295852" y="602737"/>
                  </a:cubicBezTo>
                  <a:lnTo>
                    <a:pt x="201843" y="485429"/>
                  </a:lnTo>
                  <a:cubicBezTo>
                    <a:pt x="199440" y="482407"/>
                    <a:pt x="198995" y="478231"/>
                    <a:pt x="200686" y="474676"/>
                  </a:cubicBezTo>
                  <a:cubicBezTo>
                    <a:pt x="202378" y="471121"/>
                    <a:pt x="205939" y="468899"/>
                    <a:pt x="209856" y="468899"/>
                  </a:cubicBezTo>
                  <a:lnTo>
                    <a:pt x="258373" y="468899"/>
                  </a:lnTo>
                  <a:lnTo>
                    <a:pt x="258373" y="420465"/>
                  </a:lnTo>
                  <a:cubicBezTo>
                    <a:pt x="258373" y="414866"/>
                    <a:pt x="262914" y="410245"/>
                    <a:pt x="268522" y="410245"/>
                  </a:cubicBezTo>
                  <a:close/>
                  <a:moveTo>
                    <a:pt x="232569" y="221906"/>
                  </a:moveTo>
                  <a:lnTo>
                    <a:pt x="375069" y="221906"/>
                  </a:lnTo>
                  <a:cubicBezTo>
                    <a:pt x="380676" y="221906"/>
                    <a:pt x="385216" y="226440"/>
                    <a:pt x="385216" y="232040"/>
                  </a:cubicBezTo>
                  <a:lnTo>
                    <a:pt x="385216" y="374356"/>
                  </a:lnTo>
                  <a:cubicBezTo>
                    <a:pt x="385216" y="379956"/>
                    <a:pt x="380676" y="384489"/>
                    <a:pt x="375069" y="384489"/>
                  </a:cubicBezTo>
                  <a:lnTo>
                    <a:pt x="232569" y="384489"/>
                  </a:lnTo>
                  <a:cubicBezTo>
                    <a:pt x="226961" y="384489"/>
                    <a:pt x="222422" y="379956"/>
                    <a:pt x="222422" y="374356"/>
                  </a:cubicBezTo>
                  <a:lnTo>
                    <a:pt x="222422" y="232040"/>
                  </a:lnTo>
                  <a:cubicBezTo>
                    <a:pt x="222422" y="226440"/>
                    <a:pt x="226961" y="221906"/>
                    <a:pt x="232569" y="221906"/>
                  </a:cubicBezTo>
                  <a:close/>
                  <a:moveTo>
                    <a:pt x="132084" y="200238"/>
                  </a:moveTo>
                  <a:cubicBezTo>
                    <a:pt x="135556" y="201927"/>
                    <a:pt x="137781" y="205482"/>
                    <a:pt x="137781" y="209392"/>
                  </a:cubicBezTo>
                  <a:lnTo>
                    <a:pt x="137781" y="257829"/>
                  </a:lnTo>
                  <a:lnTo>
                    <a:pt x="186378" y="257829"/>
                  </a:lnTo>
                  <a:cubicBezTo>
                    <a:pt x="191985" y="257829"/>
                    <a:pt x="196525" y="262362"/>
                    <a:pt x="196525" y="267961"/>
                  </a:cubicBezTo>
                  <a:lnTo>
                    <a:pt x="196525" y="338351"/>
                  </a:lnTo>
                  <a:cubicBezTo>
                    <a:pt x="196525" y="343950"/>
                    <a:pt x="191985" y="348482"/>
                    <a:pt x="186378" y="348482"/>
                  </a:cubicBezTo>
                  <a:lnTo>
                    <a:pt x="137781" y="348482"/>
                  </a:lnTo>
                  <a:lnTo>
                    <a:pt x="137781" y="397008"/>
                  </a:lnTo>
                  <a:cubicBezTo>
                    <a:pt x="137781" y="400919"/>
                    <a:pt x="135556" y="404474"/>
                    <a:pt x="132084" y="406163"/>
                  </a:cubicBezTo>
                  <a:cubicBezTo>
                    <a:pt x="130660" y="406785"/>
                    <a:pt x="129147" y="407140"/>
                    <a:pt x="127634" y="407140"/>
                  </a:cubicBezTo>
                  <a:cubicBezTo>
                    <a:pt x="125320" y="407140"/>
                    <a:pt x="123095" y="406429"/>
                    <a:pt x="121315" y="404918"/>
                  </a:cubicBezTo>
                  <a:lnTo>
                    <a:pt x="3827" y="311066"/>
                  </a:lnTo>
                  <a:cubicBezTo>
                    <a:pt x="1424" y="309199"/>
                    <a:pt x="0" y="306266"/>
                    <a:pt x="0" y="303156"/>
                  </a:cubicBezTo>
                  <a:cubicBezTo>
                    <a:pt x="0" y="300045"/>
                    <a:pt x="1424" y="297201"/>
                    <a:pt x="3827" y="295246"/>
                  </a:cubicBezTo>
                  <a:lnTo>
                    <a:pt x="121315" y="201393"/>
                  </a:lnTo>
                  <a:cubicBezTo>
                    <a:pt x="124341" y="198994"/>
                    <a:pt x="128524" y="198549"/>
                    <a:pt x="132084" y="200238"/>
                  </a:cubicBezTo>
                  <a:close/>
                  <a:moveTo>
                    <a:pt x="475555" y="200167"/>
                  </a:moveTo>
                  <a:cubicBezTo>
                    <a:pt x="479115" y="198478"/>
                    <a:pt x="483298" y="199011"/>
                    <a:pt x="486324" y="201411"/>
                  </a:cubicBezTo>
                  <a:lnTo>
                    <a:pt x="603812" y="295255"/>
                  </a:lnTo>
                  <a:cubicBezTo>
                    <a:pt x="606215" y="297211"/>
                    <a:pt x="607639" y="300054"/>
                    <a:pt x="607639" y="303165"/>
                  </a:cubicBezTo>
                  <a:cubicBezTo>
                    <a:pt x="607639" y="306275"/>
                    <a:pt x="606215" y="309208"/>
                    <a:pt x="603812" y="311074"/>
                  </a:cubicBezTo>
                  <a:lnTo>
                    <a:pt x="486324" y="404919"/>
                  </a:lnTo>
                  <a:cubicBezTo>
                    <a:pt x="484455" y="406429"/>
                    <a:pt x="482230" y="407140"/>
                    <a:pt x="480005" y="407140"/>
                  </a:cubicBezTo>
                  <a:cubicBezTo>
                    <a:pt x="478492" y="407140"/>
                    <a:pt x="476979" y="406785"/>
                    <a:pt x="475555" y="406163"/>
                  </a:cubicBezTo>
                  <a:cubicBezTo>
                    <a:pt x="472083" y="404474"/>
                    <a:pt x="469769" y="400919"/>
                    <a:pt x="469769" y="397009"/>
                  </a:cubicBezTo>
                  <a:lnTo>
                    <a:pt x="469769" y="348487"/>
                  </a:lnTo>
                  <a:lnTo>
                    <a:pt x="421261" y="348487"/>
                  </a:lnTo>
                  <a:cubicBezTo>
                    <a:pt x="415654" y="348487"/>
                    <a:pt x="411114" y="343955"/>
                    <a:pt x="411114" y="338356"/>
                  </a:cubicBezTo>
                  <a:lnTo>
                    <a:pt x="411114" y="267973"/>
                  </a:lnTo>
                  <a:cubicBezTo>
                    <a:pt x="411114" y="262374"/>
                    <a:pt x="415654" y="257842"/>
                    <a:pt x="421261" y="257842"/>
                  </a:cubicBezTo>
                  <a:lnTo>
                    <a:pt x="469769" y="257842"/>
                  </a:lnTo>
                  <a:lnTo>
                    <a:pt x="469769" y="209320"/>
                  </a:lnTo>
                  <a:cubicBezTo>
                    <a:pt x="469769" y="205499"/>
                    <a:pt x="472083" y="201944"/>
                    <a:pt x="475555" y="200167"/>
                  </a:cubicBezTo>
                  <a:close/>
                  <a:moveTo>
                    <a:pt x="295852" y="3666"/>
                  </a:moveTo>
                  <a:cubicBezTo>
                    <a:pt x="299769" y="-1222"/>
                    <a:pt x="307870" y="-1222"/>
                    <a:pt x="311787" y="3666"/>
                  </a:cubicBezTo>
                  <a:lnTo>
                    <a:pt x="405707" y="120891"/>
                  </a:lnTo>
                  <a:cubicBezTo>
                    <a:pt x="408200" y="124002"/>
                    <a:pt x="408645" y="128179"/>
                    <a:pt x="406953" y="131645"/>
                  </a:cubicBezTo>
                  <a:cubicBezTo>
                    <a:pt x="405262" y="135200"/>
                    <a:pt x="401701" y="137422"/>
                    <a:pt x="397784" y="137422"/>
                  </a:cubicBezTo>
                  <a:lnTo>
                    <a:pt x="349266" y="137422"/>
                  </a:lnTo>
                  <a:lnTo>
                    <a:pt x="349266" y="185947"/>
                  </a:lnTo>
                  <a:cubicBezTo>
                    <a:pt x="349266" y="191546"/>
                    <a:pt x="344726" y="196079"/>
                    <a:pt x="339028" y="196079"/>
                  </a:cubicBezTo>
                  <a:lnTo>
                    <a:pt x="268522" y="196079"/>
                  </a:lnTo>
                  <a:cubicBezTo>
                    <a:pt x="262914" y="196079"/>
                    <a:pt x="258373" y="191546"/>
                    <a:pt x="258373" y="185947"/>
                  </a:cubicBezTo>
                  <a:lnTo>
                    <a:pt x="258373" y="137422"/>
                  </a:lnTo>
                  <a:lnTo>
                    <a:pt x="209856" y="137422"/>
                  </a:lnTo>
                  <a:cubicBezTo>
                    <a:pt x="205939" y="137422"/>
                    <a:pt x="202378" y="135200"/>
                    <a:pt x="200686" y="131645"/>
                  </a:cubicBezTo>
                  <a:cubicBezTo>
                    <a:pt x="198995" y="128179"/>
                    <a:pt x="199440" y="124002"/>
                    <a:pt x="201843" y="12089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ea typeface="思源黑体 CN Normal" panose="020B0400000000000000" pitchFamily="34" charset="-122"/>
              </a:endParaRPr>
            </a:p>
          </p:txBody>
        </p:sp>
      </p:grp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6CA10463-9CB5-47A7-B76A-CC8A525C8F00}"/>
              </a:ext>
            </a:extLst>
          </p:cNvPr>
          <p:cNvGrpSpPr/>
          <p:nvPr/>
        </p:nvGrpSpPr>
        <p:grpSpPr>
          <a:xfrm>
            <a:off x="9350833" y="2002246"/>
            <a:ext cx="908613" cy="908613"/>
            <a:chOff x="9350833" y="2002246"/>
            <a:chExt cx="908613" cy="908613"/>
          </a:xfrm>
        </p:grpSpPr>
        <p:sp>
          <p:nvSpPr>
            <p:cNvPr id="114" name="椭圆 113">
              <a:extLst>
                <a:ext uri="{FF2B5EF4-FFF2-40B4-BE49-F238E27FC236}">
                  <a16:creationId xmlns:a16="http://schemas.microsoft.com/office/drawing/2014/main" id="{69DAAEC7-4B05-44DD-BF8C-59D39D1F31D8}"/>
                </a:ext>
              </a:extLst>
            </p:cNvPr>
            <p:cNvSpPr/>
            <p:nvPr/>
          </p:nvSpPr>
          <p:spPr>
            <a:xfrm>
              <a:off x="9350833" y="2002246"/>
              <a:ext cx="908613" cy="9086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思源黑体 CN Normal" panose="020B0400000000000000" pitchFamily="34" charset="-122"/>
              </a:endParaRPr>
            </a:p>
          </p:txBody>
        </p:sp>
        <p:sp>
          <p:nvSpPr>
            <p:cNvPr id="120" name="Freeform 50">
              <a:extLst>
                <a:ext uri="{FF2B5EF4-FFF2-40B4-BE49-F238E27FC236}">
                  <a16:creationId xmlns:a16="http://schemas.microsoft.com/office/drawing/2014/main" id="{CEF4C2CC-E7D8-4B6F-B79C-FD7A4250FFD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551533" y="2202946"/>
              <a:ext cx="507213" cy="507213"/>
            </a:xfrm>
            <a:custGeom>
              <a:avLst/>
              <a:gdLst>
                <a:gd name="T0" fmla="*/ 10933 w 12800"/>
                <a:gd name="T1" fmla="*/ 0 h 12800"/>
                <a:gd name="T2" fmla="*/ 1867 w 12800"/>
                <a:gd name="T3" fmla="*/ 0 h 12800"/>
                <a:gd name="T4" fmla="*/ 533 w 12800"/>
                <a:gd name="T5" fmla="*/ 560 h 12800"/>
                <a:gd name="T6" fmla="*/ 0 w 12800"/>
                <a:gd name="T7" fmla="*/ 1867 h 12800"/>
                <a:gd name="T8" fmla="*/ 0 w 12800"/>
                <a:gd name="T9" fmla="*/ 10933 h 12800"/>
                <a:gd name="T10" fmla="*/ 1867 w 12800"/>
                <a:gd name="T11" fmla="*/ 12800 h 12800"/>
                <a:gd name="T12" fmla="*/ 10933 w 12800"/>
                <a:gd name="T13" fmla="*/ 12800 h 12800"/>
                <a:gd name="T14" fmla="*/ 12800 w 12800"/>
                <a:gd name="T15" fmla="*/ 10933 h 12800"/>
                <a:gd name="T16" fmla="*/ 12800 w 12800"/>
                <a:gd name="T17" fmla="*/ 1867 h 12800"/>
                <a:gd name="T18" fmla="*/ 10933 w 12800"/>
                <a:gd name="T19" fmla="*/ 0 h 12800"/>
                <a:gd name="T20" fmla="*/ 10133 w 12800"/>
                <a:gd name="T21" fmla="*/ 8453 h 12800"/>
                <a:gd name="T22" fmla="*/ 9627 w 12800"/>
                <a:gd name="T23" fmla="*/ 8960 h 12800"/>
                <a:gd name="T24" fmla="*/ 6160 w 12800"/>
                <a:gd name="T25" fmla="*/ 8960 h 12800"/>
                <a:gd name="T26" fmla="*/ 4933 w 12800"/>
                <a:gd name="T27" fmla="*/ 9760 h 12800"/>
                <a:gd name="T28" fmla="*/ 3707 w 12800"/>
                <a:gd name="T29" fmla="*/ 8960 h 12800"/>
                <a:gd name="T30" fmla="*/ 3173 w 12800"/>
                <a:gd name="T31" fmla="*/ 8960 h 12800"/>
                <a:gd name="T32" fmla="*/ 2667 w 12800"/>
                <a:gd name="T33" fmla="*/ 8453 h 12800"/>
                <a:gd name="T34" fmla="*/ 2667 w 12800"/>
                <a:gd name="T35" fmla="*/ 8427 h 12800"/>
                <a:gd name="T36" fmla="*/ 3173 w 12800"/>
                <a:gd name="T37" fmla="*/ 7920 h 12800"/>
                <a:gd name="T38" fmla="*/ 3707 w 12800"/>
                <a:gd name="T39" fmla="*/ 7920 h 12800"/>
                <a:gd name="T40" fmla="*/ 4933 w 12800"/>
                <a:gd name="T41" fmla="*/ 7120 h 12800"/>
                <a:gd name="T42" fmla="*/ 6160 w 12800"/>
                <a:gd name="T43" fmla="*/ 7920 h 12800"/>
                <a:gd name="T44" fmla="*/ 9627 w 12800"/>
                <a:gd name="T45" fmla="*/ 7920 h 12800"/>
                <a:gd name="T46" fmla="*/ 10133 w 12800"/>
                <a:gd name="T47" fmla="*/ 8427 h 12800"/>
                <a:gd name="T48" fmla="*/ 10133 w 12800"/>
                <a:gd name="T49" fmla="*/ 8453 h 12800"/>
                <a:gd name="T50" fmla="*/ 10133 w 12800"/>
                <a:gd name="T51" fmla="*/ 4453 h 12800"/>
                <a:gd name="T52" fmla="*/ 9627 w 12800"/>
                <a:gd name="T53" fmla="*/ 4960 h 12800"/>
                <a:gd name="T54" fmla="*/ 9093 w 12800"/>
                <a:gd name="T55" fmla="*/ 4960 h 12800"/>
                <a:gd name="T56" fmla="*/ 7867 w 12800"/>
                <a:gd name="T57" fmla="*/ 5760 h 12800"/>
                <a:gd name="T58" fmla="*/ 6640 w 12800"/>
                <a:gd name="T59" fmla="*/ 4960 h 12800"/>
                <a:gd name="T60" fmla="*/ 3173 w 12800"/>
                <a:gd name="T61" fmla="*/ 4960 h 12800"/>
                <a:gd name="T62" fmla="*/ 2667 w 12800"/>
                <a:gd name="T63" fmla="*/ 4453 h 12800"/>
                <a:gd name="T64" fmla="*/ 2667 w 12800"/>
                <a:gd name="T65" fmla="*/ 4427 h 12800"/>
                <a:gd name="T66" fmla="*/ 3173 w 12800"/>
                <a:gd name="T67" fmla="*/ 3920 h 12800"/>
                <a:gd name="T68" fmla="*/ 6640 w 12800"/>
                <a:gd name="T69" fmla="*/ 3920 h 12800"/>
                <a:gd name="T70" fmla="*/ 7867 w 12800"/>
                <a:gd name="T71" fmla="*/ 3120 h 12800"/>
                <a:gd name="T72" fmla="*/ 9093 w 12800"/>
                <a:gd name="T73" fmla="*/ 3920 h 12800"/>
                <a:gd name="T74" fmla="*/ 9627 w 12800"/>
                <a:gd name="T75" fmla="*/ 3920 h 12800"/>
                <a:gd name="T76" fmla="*/ 10133 w 12800"/>
                <a:gd name="T77" fmla="*/ 4427 h 12800"/>
                <a:gd name="T78" fmla="*/ 10133 w 12800"/>
                <a:gd name="T79" fmla="*/ 4453 h 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800" h="12800">
                  <a:moveTo>
                    <a:pt x="10933" y="0"/>
                  </a:moveTo>
                  <a:lnTo>
                    <a:pt x="1867" y="0"/>
                  </a:lnTo>
                  <a:cubicBezTo>
                    <a:pt x="1333" y="0"/>
                    <a:pt x="880" y="213"/>
                    <a:pt x="533" y="560"/>
                  </a:cubicBezTo>
                  <a:cubicBezTo>
                    <a:pt x="213" y="907"/>
                    <a:pt x="0" y="1360"/>
                    <a:pt x="0" y="1867"/>
                  </a:cubicBezTo>
                  <a:lnTo>
                    <a:pt x="0" y="10933"/>
                  </a:lnTo>
                  <a:cubicBezTo>
                    <a:pt x="0" y="11973"/>
                    <a:pt x="827" y="12800"/>
                    <a:pt x="1867" y="12800"/>
                  </a:cubicBezTo>
                  <a:lnTo>
                    <a:pt x="10933" y="12800"/>
                  </a:lnTo>
                  <a:cubicBezTo>
                    <a:pt x="11973" y="12800"/>
                    <a:pt x="12800" y="11973"/>
                    <a:pt x="12800" y="10933"/>
                  </a:cubicBezTo>
                  <a:lnTo>
                    <a:pt x="12800" y="1867"/>
                  </a:lnTo>
                  <a:cubicBezTo>
                    <a:pt x="12800" y="827"/>
                    <a:pt x="11973" y="0"/>
                    <a:pt x="10933" y="0"/>
                  </a:cubicBezTo>
                  <a:close/>
                  <a:moveTo>
                    <a:pt x="10133" y="8453"/>
                  </a:moveTo>
                  <a:cubicBezTo>
                    <a:pt x="10133" y="8747"/>
                    <a:pt x="9893" y="8960"/>
                    <a:pt x="9627" y="8960"/>
                  </a:cubicBezTo>
                  <a:lnTo>
                    <a:pt x="6160" y="8960"/>
                  </a:lnTo>
                  <a:cubicBezTo>
                    <a:pt x="5947" y="9440"/>
                    <a:pt x="5493" y="9760"/>
                    <a:pt x="4933" y="9760"/>
                  </a:cubicBezTo>
                  <a:cubicBezTo>
                    <a:pt x="4373" y="9760"/>
                    <a:pt x="3920" y="9440"/>
                    <a:pt x="3707" y="8960"/>
                  </a:cubicBezTo>
                  <a:lnTo>
                    <a:pt x="3173" y="8960"/>
                  </a:lnTo>
                  <a:cubicBezTo>
                    <a:pt x="2880" y="8960"/>
                    <a:pt x="2667" y="8720"/>
                    <a:pt x="2667" y="8453"/>
                  </a:cubicBezTo>
                  <a:lnTo>
                    <a:pt x="2667" y="8427"/>
                  </a:lnTo>
                  <a:cubicBezTo>
                    <a:pt x="2667" y="8133"/>
                    <a:pt x="2907" y="7920"/>
                    <a:pt x="3173" y="7920"/>
                  </a:cubicBezTo>
                  <a:lnTo>
                    <a:pt x="3707" y="7920"/>
                  </a:lnTo>
                  <a:cubicBezTo>
                    <a:pt x="3920" y="7440"/>
                    <a:pt x="4373" y="7120"/>
                    <a:pt x="4933" y="7120"/>
                  </a:cubicBezTo>
                  <a:cubicBezTo>
                    <a:pt x="5493" y="7120"/>
                    <a:pt x="5947" y="7440"/>
                    <a:pt x="6160" y="7920"/>
                  </a:cubicBezTo>
                  <a:lnTo>
                    <a:pt x="9627" y="7920"/>
                  </a:lnTo>
                  <a:cubicBezTo>
                    <a:pt x="9920" y="7920"/>
                    <a:pt x="10133" y="8160"/>
                    <a:pt x="10133" y="8427"/>
                  </a:cubicBezTo>
                  <a:lnTo>
                    <a:pt x="10133" y="8453"/>
                  </a:lnTo>
                  <a:close/>
                  <a:moveTo>
                    <a:pt x="10133" y="4453"/>
                  </a:moveTo>
                  <a:cubicBezTo>
                    <a:pt x="10133" y="4747"/>
                    <a:pt x="9893" y="4960"/>
                    <a:pt x="9627" y="4960"/>
                  </a:cubicBezTo>
                  <a:lnTo>
                    <a:pt x="9093" y="4960"/>
                  </a:lnTo>
                  <a:cubicBezTo>
                    <a:pt x="8880" y="5440"/>
                    <a:pt x="8427" y="5760"/>
                    <a:pt x="7867" y="5760"/>
                  </a:cubicBezTo>
                  <a:cubicBezTo>
                    <a:pt x="7307" y="5760"/>
                    <a:pt x="6853" y="5440"/>
                    <a:pt x="6640" y="4960"/>
                  </a:cubicBezTo>
                  <a:lnTo>
                    <a:pt x="3173" y="4960"/>
                  </a:lnTo>
                  <a:cubicBezTo>
                    <a:pt x="2880" y="4960"/>
                    <a:pt x="2667" y="4720"/>
                    <a:pt x="2667" y="4453"/>
                  </a:cubicBezTo>
                  <a:lnTo>
                    <a:pt x="2667" y="4427"/>
                  </a:lnTo>
                  <a:cubicBezTo>
                    <a:pt x="2667" y="4133"/>
                    <a:pt x="2907" y="3920"/>
                    <a:pt x="3173" y="3920"/>
                  </a:cubicBezTo>
                  <a:lnTo>
                    <a:pt x="6640" y="3920"/>
                  </a:lnTo>
                  <a:cubicBezTo>
                    <a:pt x="6853" y="3440"/>
                    <a:pt x="7307" y="3120"/>
                    <a:pt x="7867" y="3120"/>
                  </a:cubicBezTo>
                  <a:cubicBezTo>
                    <a:pt x="8427" y="3120"/>
                    <a:pt x="8880" y="3440"/>
                    <a:pt x="9093" y="3920"/>
                  </a:cubicBezTo>
                  <a:lnTo>
                    <a:pt x="9627" y="3920"/>
                  </a:lnTo>
                  <a:cubicBezTo>
                    <a:pt x="9920" y="3920"/>
                    <a:pt x="10133" y="4160"/>
                    <a:pt x="10133" y="4427"/>
                  </a:cubicBezTo>
                  <a:lnTo>
                    <a:pt x="10133" y="445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ea typeface="思源黑体 CN Normal" panose="020B0400000000000000" pitchFamily="34" charset="-122"/>
              </a:endParaRPr>
            </a:p>
          </p:txBody>
        </p:sp>
      </p:grpSp>
      <p:pic>
        <p:nvPicPr>
          <p:cNvPr id="37" name="图片 36" descr="卡通画&#10;&#10;中度可信度描述已自动生成">
            <a:extLst>
              <a:ext uri="{FF2B5EF4-FFF2-40B4-BE49-F238E27FC236}">
                <a16:creationId xmlns:a16="http://schemas.microsoft.com/office/drawing/2014/main" id="{D484A372-270C-473C-9360-F1DF5FA020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grpSp>
        <p:nvGrpSpPr>
          <p:cNvPr id="40" name="组合 39">
            <a:extLst>
              <a:ext uri="{FF2B5EF4-FFF2-40B4-BE49-F238E27FC236}">
                <a16:creationId xmlns:a16="http://schemas.microsoft.com/office/drawing/2014/main" id="{8E5D377A-580C-41D9-A00F-E72BA1876A35}"/>
              </a:ext>
            </a:extLst>
          </p:cNvPr>
          <p:cNvGrpSpPr/>
          <p:nvPr/>
        </p:nvGrpSpPr>
        <p:grpSpPr>
          <a:xfrm>
            <a:off x="6929716" y="5424236"/>
            <a:ext cx="892585" cy="549776"/>
            <a:chOff x="3242540" y="5424236"/>
            <a:chExt cx="892585" cy="549776"/>
          </a:xfrm>
        </p:grpSpPr>
        <p:sp>
          <p:nvSpPr>
            <p:cNvPr id="41" name="对话气泡: 圆角矩形 40">
              <a:extLst>
                <a:ext uri="{FF2B5EF4-FFF2-40B4-BE49-F238E27FC236}">
                  <a16:creationId xmlns:a16="http://schemas.microsoft.com/office/drawing/2014/main" id="{87FB2F8F-84D2-4D6C-8890-995402031396}"/>
                </a:ext>
              </a:extLst>
            </p:cNvPr>
            <p:cNvSpPr/>
            <p:nvPr/>
          </p:nvSpPr>
          <p:spPr>
            <a:xfrm rot="10800000">
              <a:off x="3242540" y="5424236"/>
              <a:ext cx="892585" cy="549776"/>
            </a:xfrm>
            <a:prstGeom prst="wedgeRoundRectCallout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2" name="文本框 41">
              <a:extLst>
                <a:ext uri="{FF2B5EF4-FFF2-40B4-BE49-F238E27FC236}">
                  <a16:creationId xmlns:a16="http://schemas.microsoft.com/office/drawing/2014/main" id="{B7FD75A3-E823-4722-9A67-6557855D7FFE}"/>
                </a:ext>
              </a:extLst>
            </p:cNvPr>
            <p:cNvSpPr txBox="1"/>
            <p:nvPr/>
          </p:nvSpPr>
          <p:spPr>
            <a:xfrm>
              <a:off x="3348423" y="5483681"/>
              <a:ext cx="680818" cy="43088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chemeClr val="bg1"/>
                  </a:solidFill>
                  <a:latin typeface="+mj-ea"/>
                  <a:ea typeface="+mj-ea"/>
                </a:rPr>
                <a:t>02</a:t>
              </a:r>
              <a:endParaRPr lang="zh-CN" altLang="en-US" sz="28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43" name="组合 42">
            <a:extLst>
              <a:ext uri="{FF2B5EF4-FFF2-40B4-BE49-F238E27FC236}">
                <a16:creationId xmlns:a16="http://schemas.microsoft.com/office/drawing/2014/main" id="{93FF5166-945C-420A-9DE0-8815967AACC2}"/>
              </a:ext>
            </a:extLst>
          </p:cNvPr>
          <p:cNvGrpSpPr/>
          <p:nvPr/>
        </p:nvGrpSpPr>
        <p:grpSpPr>
          <a:xfrm>
            <a:off x="10640704" y="5424236"/>
            <a:ext cx="892585" cy="549776"/>
            <a:chOff x="3242540" y="5424236"/>
            <a:chExt cx="892585" cy="549776"/>
          </a:xfrm>
        </p:grpSpPr>
        <p:sp>
          <p:nvSpPr>
            <p:cNvPr id="46" name="对话气泡: 圆角矩形 45">
              <a:extLst>
                <a:ext uri="{FF2B5EF4-FFF2-40B4-BE49-F238E27FC236}">
                  <a16:creationId xmlns:a16="http://schemas.microsoft.com/office/drawing/2014/main" id="{25EC440E-9219-473A-9370-BBD7232F88A8}"/>
                </a:ext>
              </a:extLst>
            </p:cNvPr>
            <p:cNvSpPr/>
            <p:nvPr/>
          </p:nvSpPr>
          <p:spPr>
            <a:xfrm rot="10800000">
              <a:off x="3242540" y="5424236"/>
              <a:ext cx="892585" cy="549776"/>
            </a:xfrm>
            <a:prstGeom prst="wedgeRoundRectCallout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7" name="文本框 46">
              <a:extLst>
                <a:ext uri="{FF2B5EF4-FFF2-40B4-BE49-F238E27FC236}">
                  <a16:creationId xmlns:a16="http://schemas.microsoft.com/office/drawing/2014/main" id="{64CF011C-4C84-42C4-BA0D-877A2C9E58EF}"/>
                </a:ext>
              </a:extLst>
            </p:cNvPr>
            <p:cNvSpPr txBox="1"/>
            <p:nvPr/>
          </p:nvSpPr>
          <p:spPr>
            <a:xfrm>
              <a:off x="3348423" y="5483681"/>
              <a:ext cx="680818" cy="43088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chemeClr val="bg1"/>
                  </a:solidFill>
                  <a:latin typeface="+mj-ea"/>
                  <a:ea typeface="+mj-ea"/>
                </a:rPr>
                <a:t>03</a:t>
              </a:r>
              <a:endParaRPr lang="zh-CN" altLang="en-US" sz="28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68350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28AB04-B08D-414E-9C93-DB5D8BED1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zh-CN" altLang="en-US" dirty="0">
                <a:sym typeface="汉仪旗黑KW 55S" panose="00020600040101010101" pitchFamily="18" charset="-122"/>
              </a:rPr>
              <a:t>工作完成情况</a:t>
            </a:r>
          </a:p>
        </p:txBody>
      </p:sp>
      <p:sp>
        <p:nvSpPr>
          <p:cNvPr id="41" name="gaoding-15">
            <a:extLst>
              <a:ext uri="{FF2B5EF4-FFF2-40B4-BE49-F238E27FC236}">
                <a16:creationId xmlns:a16="http://schemas.microsoft.com/office/drawing/2014/main" id="{9FE01B61-809C-412A-A49E-5A2248CAA8B6}"/>
              </a:ext>
            </a:extLst>
          </p:cNvPr>
          <p:cNvSpPr txBox="1"/>
          <p:nvPr/>
        </p:nvSpPr>
        <p:spPr>
          <a:xfrm>
            <a:off x="875772" y="1426302"/>
            <a:ext cx="4989306" cy="116660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000" dirty="0">
                <a:solidFill>
                  <a:schemeClr val="bg1"/>
                </a:solidFill>
                <a:latin typeface="+mj-ea"/>
                <a:ea typeface="+mj-ea"/>
                <a:cs typeface="OPPOSans R" panose="00020600040101010101" pitchFamily="18" charset="-122"/>
              </a:rPr>
              <a:t>单击此处输入你的正文，文字是您思想的提炼，为了最终演示发布的良好效果，请尽量言简意赅的阐述观点</a:t>
            </a:r>
          </a:p>
        </p:txBody>
      </p:sp>
      <p:sp>
        <p:nvSpPr>
          <p:cNvPr id="84" name="Picture 236-mask">
            <a:extLst>
              <a:ext uri="{FF2B5EF4-FFF2-40B4-BE49-F238E27FC236}">
                <a16:creationId xmlns:a16="http://schemas.microsoft.com/office/drawing/2014/main" id="{D4E0E0A1-140E-4C18-B997-15B6CEF44947}"/>
              </a:ext>
            </a:extLst>
          </p:cNvPr>
          <p:cNvSpPr/>
          <p:nvPr/>
        </p:nvSpPr>
        <p:spPr>
          <a:xfrm>
            <a:off x="4636802" y="2523870"/>
            <a:ext cx="6797871" cy="352090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>
            <a:outerShdw blurRad="495300" sx="102000" sy="102000" algn="ctr" rotWithShape="0">
              <a:schemeClr val="accent1">
                <a:lumMod val="50000"/>
                <a:alpha val="2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2034BEBD-6E1C-48FA-844B-37238192294A}"/>
              </a:ext>
            </a:extLst>
          </p:cNvPr>
          <p:cNvSpPr/>
          <p:nvPr/>
        </p:nvSpPr>
        <p:spPr>
          <a:xfrm>
            <a:off x="1231019" y="3159968"/>
            <a:ext cx="4598284" cy="3097812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/>
          </a:p>
        </p:txBody>
      </p: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9D6126DA-C78A-43BC-B6AB-257B49B360B0}"/>
              </a:ext>
            </a:extLst>
          </p:cNvPr>
          <p:cNvGrpSpPr/>
          <p:nvPr/>
        </p:nvGrpSpPr>
        <p:grpSpPr>
          <a:xfrm>
            <a:off x="6960590" y="1455329"/>
            <a:ext cx="4474083" cy="998868"/>
            <a:chOff x="952712" y="1572301"/>
            <a:chExt cx="3025229" cy="998868"/>
          </a:xfrm>
        </p:grpSpPr>
        <p:sp>
          <p:nvSpPr>
            <p:cNvPr id="37" name="文本框 53">
              <a:extLst>
                <a:ext uri="{FF2B5EF4-FFF2-40B4-BE49-F238E27FC236}">
                  <a16:creationId xmlns:a16="http://schemas.microsoft.com/office/drawing/2014/main" id="{9EE1A90D-7446-42E7-8C82-A732CE939597}"/>
                </a:ext>
              </a:extLst>
            </p:cNvPr>
            <p:cNvSpPr txBox="1"/>
            <p:nvPr/>
          </p:nvSpPr>
          <p:spPr>
            <a:xfrm>
              <a:off x="954850" y="1572301"/>
              <a:ext cx="10972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zh-CN" altLang="en-US" sz="2000" dirty="0">
                  <a:solidFill>
                    <a:schemeClr val="bg1"/>
                  </a:solidFill>
                  <a:latin typeface="+mj-ea"/>
                  <a:ea typeface="+mj-ea"/>
                  <a:cs typeface="+mn-ea"/>
                  <a:sym typeface="+mn-lt"/>
                </a:rPr>
                <a:t>添加小标题</a:t>
              </a:r>
            </a:p>
          </p:txBody>
        </p:sp>
        <p:sp>
          <p:nvSpPr>
            <p:cNvPr id="38" name="文本框 54">
              <a:extLst>
                <a:ext uri="{FF2B5EF4-FFF2-40B4-BE49-F238E27FC236}">
                  <a16:creationId xmlns:a16="http://schemas.microsoft.com/office/drawing/2014/main" id="{C80551B9-6BC8-41A3-8E4C-693C00F01001}"/>
                </a:ext>
              </a:extLst>
            </p:cNvPr>
            <p:cNvSpPr txBox="1"/>
            <p:nvPr/>
          </p:nvSpPr>
          <p:spPr>
            <a:xfrm>
              <a:off x="952712" y="1942343"/>
              <a:ext cx="3025229" cy="628826"/>
            </a:xfrm>
            <a:prstGeom prst="rect">
              <a:avLst/>
            </a:prstGeom>
            <a:noFill/>
            <a:effectLst/>
          </p:spPr>
          <p:txBody>
            <a:bodyPr wrap="square" lIns="91440" tIns="45720" rIns="91440" bIns="4572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just">
                <a:lnSpc>
                  <a:spcPct val="130000"/>
                </a:lnSpc>
                <a:defRPr/>
              </a:pPr>
              <a:r>
                <a:rPr lang="zh-CN" altLang="en-US" sz="1400" dirty="0">
                  <a:solidFill>
                    <a:schemeClr val="bg1"/>
                  </a:solidFill>
                  <a:latin typeface="+mn-ea"/>
                  <a:cs typeface="OPPOSans R" panose="00020600040101010101" pitchFamily="18" charset="-122"/>
                </a:rPr>
                <a:t>单击此处输入你的正文请尽量言简意赅的阐述观点，请尽量言简意赅的阐述观点</a:t>
              </a: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477D32BB-7F83-4DB0-821D-75AD99329C94}"/>
              </a:ext>
            </a:extLst>
          </p:cNvPr>
          <p:cNvGrpSpPr>
            <a:grpSpLocks noChangeAspect="1"/>
          </p:cNvGrpSpPr>
          <p:nvPr/>
        </p:nvGrpSpPr>
        <p:grpSpPr>
          <a:xfrm>
            <a:off x="6365384" y="1511768"/>
            <a:ext cx="612000" cy="612000"/>
            <a:chOff x="6185758" y="1487028"/>
            <a:chExt cx="908613" cy="908613"/>
          </a:xfrm>
        </p:grpSpPr>
        <p:sp>
          <p:nvSpPr>
            <p:cNvPr id="36" name="椭圆 35">
              <a:extLst>
                <a:ext uri="{FF2B5EF4-FFF2-40B4-BE49-F238E27FC236}">
                  <a16:creationId xmlns:a16="http://schemas.microsoft.com/office/drawing/2014/main" id="{683D6DC0-203F-4E41-A74B-25EF5AB2CF37}"/>
                </a:ext>
              </a:extLst>
            </p:cNvPr>
            <p:cNvSpPr/>
            <p:nvPr/>
          </p:nvSpPr>
          <p:spPr>
            <a:xfrm>
              <a:off x="6185758" y="1487028"/>
              <a:ext cx="908613" cy="90861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思源黑体 CN Normal" panose="020B0400000000000000" pitchFamily="34" charset="-122"/>
              </a:endParaRPr>
            </a:p>
          </p:txBody>
        </p:sp>
        <p:pic>
          <p:nvPicPr>
            <p:cNvPr id="39" name="图形 38" descr="拼图">
              <a:extLst>
                <a:ext uri="{FF2B5EF4-FFF2-40B4-BE49-F238E27FC236}">
                  <a16:creationId xmlns:a16="http://schemas.microsoft.com/office/drawing/2014/main" id="{CE98807D-6E1C-42B3-915F-64DECBBDE5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274742" y="1576015"/>
              <a:ext cx="730641" cy="730641"/>
            </a:xfrm>
            <a:prstGeom prst="rect">
              <a:avLst/>
            </a:prstGeom>
          </p:spPr>
        </p:pic>
      </p:grpSp>
      <p:grpSp>
        <p:nvGrpSpPr>
          <p:cNvPr id="76" name="组合 75">
            <a:extLst>
              <a:ext uri="{FF2B5EF4-FFF2-40B4-BE49-F238E27FC236}">
                <a16:creationId xmlns:a16="http://schemas.microsoft.com/office/drawing/2014/main" id="{75891CF7-DBE5-46AA-B15C-9E0A1A2749B9}"/>
              </a:ext>
            </a:extLst>
          </p:cNvPr>
          <p:cNvGrpSpPr/>
          <p:nvPr/>
        </p:nvGrpSpPr>
        <p:grpSpPr>
          <a:xfrm>
            <a:off x="6960590" y="2728144"/>
            <a:ext cx="4474083" cy="998868"/>
            <a:chOff x="952712" y="1572301"/>
            <a:chExt cx="3025229" cy="998868"/>
          </a:xfrm>
        </p:grpSpPr>
        <p:sp>
          <p:nvSpPr>
            <p:cNvPr id="80" name="文本框 53">
              <a:extLst>
                <a:ext uri="{FF2B5EF4-FFF2-40B4-BE49-F238E27FC236}">
                  <a16:creationId xmlns:a16="http://schemas.microsoft.com/office/drawing/2014/main" id="{82D70A55-3E82-46A5-B0E1-483CDE695864}"/>
                </a:ext>
              </a:extLst>
            </p:cNvPr>
            <p:cNvSpPr txBox="1"/>
            <p:nvPr/>
          </p:nvSpPr>
          <p:spPr>
            <a:xfrm>
              <a:off x="954850" y="1572301"/>
              <a:ext cx="10972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zh-CN" altLang="en-US" sz="2000" dirty="0">
                  <a:solidFill>
                    <a:schemeClr val="bg1"/>
                  </a:solidFill>
                  <a:latin typeface="+mj-ea"/>
                  <a:ea typeface="+mj-ea"/>
                  <a:cs typeface="+mn-ea"/>
                  <a:sym typeface="+mn-lt"/>
                </a:rPr>
                <a:t>添加小标题</a:t>
              </a:r>
            </a:p>
          </p:txBody>
        </p:sp>
        <p:sp>
          <p:nvSpPr>
            <p:cNvPr id="81" name="文本框 54">
              <a:extLst>
                <a:ext uri="{FF2B5EF4-FFF2-40B4-BE49-F238E27FC236}">
                  <a16:creationId xmlns:a16="http://schemas.microsoft.com/office/drawing/2014/main" id="{941ED147-F702-4277-B5FD-874B938AEC07}"/>
                </a:ext>
              </a:extLst>
            </p:cNvPr>
            <p:cNvSpPr txBox="1"/>
            <p:nvPr/>
          </p:nvSpPr>
          <p:spPr>
            <a:xfrm>
              <a:off x="952712" y="1942343"/>
              <a:ext cx="3025229" cy="628826"/>
            </a:xfrm>
            <a:prstGeom prst="rect">
              <a:avLst/>
            </a:prstGeom>
            <a:noFill/>
            <a:effectLst/>
          </p:spPr>
          <p:txBody>
            <a:bodyPr wrap="square" lIns="91440" tIns="45720" rIns="91440" bIns="4572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just">
                <a:lnSpc>
                  <a:spcPct val="130000"/>
                </a:lnSpc>
                <a:defRPr/>
              </a:pPr>
              <a:r>
                <a:rPr lang="zh-CN" altLang="en-US" sz="1400" dirty="0">
                  <a:solidFill>
                    <a:schemeClr val="bg1"/>
                  </a:solidFill>
                  <a:latin typeface="+mn-ea"/>
                  <a:cs typeface="OPPOSans R" panose="00020600040101010101" pitchFamily="18" charset="-122"/>
                </a:rPr>
                <a:t>单击此处输入你的正文请尽量言简意赅的阐述观点，请尽量言简意赅的阐述观点</a:t>
              </a:r>
            </a:p>
          </p:txBody>
        </p:sp>
      </p:grpSp>
      <p:grpSp>
        <p:nvGrpSpPr>
          <p:cNvPr id="83" name="组合 82">
            <a:extLst>
              <a:ext uri="{FF2B5EF4-FFF2-40B4-BE49-F238E27FC236}">
                <a16:creationId xmlns:a16="http://schemas.microsoft.com/office/drawing/2014/main" id="{7C0A05ED-D258-4CE3-B8C9-662E6EE05CDB}"/>
              </a:ext>
            </a:extLst>
          </p:cNvPr>
          <p:cNvGrpSpPr/>
          <p:nvPr/>
        </p:nvGrpSpPr>
        <p:grpSpPr>
          <a:xfrm>
            <a:off x="6960590" y="4000959"/>
            <a:ext cx="4474083" cy="998868"/>
            <a:chOff x="952712" y="1572301"/>
            <a:chExt cx="3025229" cy="998868"/>
          </a:xfrm>
        </p:grpSpPr>
        <p:sp>
          <p:nvSpPr>
            <p:cNvPr id="88" name="文本框 53">
              <a:extLst>
                <a:ext uri="{FF2B5EF4-FFF2-40B4-BE49-F238E27FC236}">
                  <a16:creationId xmlns:a16="http://schemas.microsoft.com/office/drawing/2014/main" id="{42C695E9-4305-4802-AFD2-B75B63A0244A}"/>
                </a:ext>
              </a:extLst>
            </p:cNvPr>
            <p:cNvSpPr txBox="1"/>
            <p:nvPr/>
          </p:nvSpPr>
          <p:spPr>
            <a:xfrm>
              <a:off x="954850" y="1572301"/>
              <a:ext cx="10972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zh-CN" altLang="en-US" sz="2000" dirty="0">
                  <a:solidFill>
                    <a:schemeClr val="bg1"/>
                  </a:solidFill>
                  <a:latin typeface="+mj-ea"/>
                  <a:ea typeface="+mj-ea"/>
                  <a:cs typeface="+mn-ea"/>
                  <a:sym typeface="+mn-lt"/>
                </a:rPr>
                <a:t>添加小标题</a:t>
              </a:r>
            </a:p>
          </p:txBody>
        </p:sp>
        <p:sp>
          <p:nvSpPr>
            <p:cNvPr id="89" name="文本框 54">
              <a:extLst>
                <a:ext uri="{FF2B5EF4-FFF2-40B4-BE49-F238E27FC236}">
                  <a16:creationId xmlns:a16="http://schemas.microsoft.com/office/drawing/2014/main" id="{02E13FC1-1F1E-414F-867D-03FC36F44CFD}"/>
                </a:ext>
              </a:extLst>
            </p:cNvPr>
            <p:cNvSpPr txBox="1"/>
            <p:nvPr/>
          </p:nvSpPr>
          <p:spPr>
            <a:xfrm>
              <a:off x="952712" y="1942343"/>
              <a:ext cx="3025229" cy="628826"/>
            </a:xfrm>
            <a:prstGeom prst="rect">
              <a:avLst/>
            </a:prstGeom>
            <a:noFill/>
            <a:effectLst/>
          </p:spPr>
          <p:txBody>
            <a:bodyPr wrap="square" lIns="91440" tIns="45720" rIns="91440" bIns="4572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just">
                <a:lnSpc>
                  <a:spcPct val="130000"/>
                </a:lnSpc>
                <a:defRPr/>
              </a:pPr>
              <a:r>
                <a:rPr lang="zh-CN" altLang="en-US" sz="1400" dirty="0">
                  <a:solidFill>
                    <a:schemeClr val="bg1"/>
                  </a:solidFill>
                  <a:latin typeface="+mn-ea"/>
                  <a:cs typeface="OPPOSans R" panose="00020600040101010101" pitchFamily="18" charset="-122"/>
                </a:rPr>
                <a:t>单击此处输入你的正文请尽量言简意赅的阐述观点，请尽量言简意赅的阐述观点</a:t>
              </a:r>
            </a:p>
          </p:txBody>
        </p:sp>
      </p:grpSp>
      <p:grpSp>
        <p:nvGrpSpPr>
          <p:cNvPr id="91" name="组合 90">
            <a:extLst>
              <a:ext uri="{FF2B5EF4-FFF2-40B4-BE49-F238E27FC236}">
                <a16:creationId xmlns:a16="http://schemas.microsoft.com/office/drawing/2014/main" id="{F20AAE78-FD98-4D69-A271-AA51A3F3A7DE}"/>
              </a:ext>
            </a:extLst>
          </p:cNvPr>
          <p:cNvGrpSpPr/>
          <p:nvPr/>
        </p:nvGrpSpPr>
        <p:grpSpPr>
          <a:xfrm>
            <a:off x="6960590" y="5273775"/>
            <a:ext cx="4474083" cy="998868"/>
            <a:chOff x="952712" y="1572301"/>
            <a:chExt cx="3025229" cy="998868"/>
          </a:xfrm>
        </p:grpSpPr>
        <p:sp>
          <p:nvSpPr>
            <p:cNvPr id="95" name="文本框 53">
              <a:extLst>
                <a:ext uri="{FF2B5EF4-FFF2-40B4-BE49-F238E27FC236}">
                  <a16:creationId xmlns:a16="http://schemas.microsoft.com/office/drawing/2014/main" id="{09106356-6232-4D8D-A3EC-32A83412BB65}"/>
                </a:ext>
              </a:extLst>
            </p:cNvPr>
            <p:cNvSpPr txBox="1"/>
            <p:nvPr/>
          </p:nvSpPr>
          <p:spPr>
            <a:xfrm>
              <a:off x="954850" y="1572301"/>
              <a:ext cx="10972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zh-CN" altLang="en-US" sz="2000" dirty="0">
                  <a:solidFill>
                    <a:schemeClr val="bg1"/>
                  </a:solidFill>
                  <a:latin typeface="+mj-ea"/>
                  <a:ea typeface="+mj-ea"/>
                  <a:cs typeface="+mn-ea"/>
                  <a:sym typeface="+mn-lt"/>
                </a:rPr>
                <a:t>添加小标题</a:t>
              </a:r>
            </a:p>
          </p:txBody>
        </p:sp>
        <p:sp>
          <p:nvSpPr>
            <p:cNvPr id="96" name="文本框 54">
              <a:extLst>
                <a:ext uri="{FF2B5EF4-FFF2-40B4-BE49-F238E27FC236}">
                  <a16:creationId xmlns:a16="http://schemas.microsoft.com/office/drawing/2014/main" id="{77212F53-04D3-4992-AFC7-06D48C67A428}"/>
                </a:ext>
              </a:extLst>
            </p:cNvPr>
            <p:cNvSpPr txBox="1"/>
            <p:nvPr/>
          </p:nvSpPr>
          <p:spPr>
            <a:xfrm>
              <a:off x="952712" y="1942343"/>
              <a:ext cx="3025229" cy="628826"/>
            </a:xfrm>
            <a:prstGeom prst="rect">
              <a:avLst/>
            </a:prstGeom>
            <a:noFill/>
            <a:effectLst/>
          </p:spPr>
          <p:txBody>
            <a:bodyPr wrap="square" lIns="91440" tIns="45720" rIns="91440" bIns="4572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just">
                <a:lnSpc>
                  <a:spcPct val="130000"/>
                </a:lnSpc>
                <a:defRPr/>
              </a:pPr>
              <a:r>
                <a:rPr lang="zh-CN" altLang="en-US" sz="1400" dirty="0">
                  <a:solidFill>
                    <a:schemeClr val="bg1"/>
                  </a:solidFill>
                  <a:latin typeface="+mn-ea"/>
                  <a:cs typeface="OPPOSans R" panose="00020600040101010101" pitchFamily="18" charset="-122"/>
                </a:rPr>
                <a:t>单击此处输入你的正文请尽量言简意赅的阐述观点，请尽量言简意赅的阐述观点</a:t>
              </a: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D79F28F0-E0DA-459C-8608-4A0567DF3101}"/>
              </a:ext>
            </a:extLst>
          </p:cNvPr>
          <p:cNvGrpSpPr>
            <a:grpSpLocks noChangeAspect="1"/>
          </p:cNvGrpSpPr>
          <p:nvPr/>
        </p:nvGrpSpPr>
        <p:grpSpPr>
          <a:xfrm>
            <a:off x="6365384" y="2792501"/>
            <a:ext cx="612000" cy="612000"/>
            <a:chOff x="6398035" y="2808830"/>
            <a:chExt cx="908613" cy="908613"/>
          </a:xfrm>
        </p:grpSpPr>
        <p:sp>
          <p:nvSpPr>
            <p:cNvPr id="78" name="椭圆 77">
              <a:extLst>
                <a:ext uri="{FF2B5EF4-FFF2-40B4-BE49-F238E27FC236}">
                  <a16:creationId xmlns:a16="http://schemas.microsoft.com/office/drawing/2014/main" id="{58C35541-CEA4-46FC-9FD2-459E19D371C6}"/>
                </a:ext>
              </a:extLst>
            </p:cNvPr>
            <p:cNvSpPr/>
            <p:nvPr/>
          </p:nvSpPr>
          <p:spPr>
            <a:xfrm>
              <a:off x="6398035" y="2808830"/>
              <a:ext cx="908613" cy="90861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思源黑体 CN Normal" panose="020B0400000000000000" pitchFamily="34" charset="-122"/>
              </a:endParaRPr>
            </a:p>
          </p:txBody>
        </p:sp>
        <p:sp>
          <p:nvSpPr>
            <p:cNvPr id="43" name="任意多边形: 形状 42">
              <a:extLst>
                <a:ext uri="{FF2B5EF4-FFF2-40B4-BE49-F238E27FC236}">
                  <a16:creationId xmlns:a16="http://schemas.microsoft.com/office/drawing/2014/main" id="{8453726D-4E06-4852-A095-2522C2583501}"/>
                </a:ext>
              </a:extLst>
            </p:cNvPr>
            <p:cNvSpPr/>
            <p:nvPr/>
          </p:nvSpPr>
          <p:spPr>
            <a:xfrm>
              <a:off x="6539103" y="2949898"/>
              <a:ext cx="626476" cy="626476"/>
            </a:xfrm>
            <a:custGeom>
              <a:avLst/>
              <a:gdLst>
                <a:gd name="connsiteX0" fmla="*/ 268522 w 607639"/>
                <a:gd name="connsiteY0" fmla="*/ 410245 h 606558"/>
                <a:gd name="connsiteX1" fmla="*/ 339028 w 607639"/>
                <a:gd name="connsiteY1" fmla="*/ 410245 h 606558"/>
                <a:gd name="connsiteX2" fmla="*/ 349266 w 607639"/>
                <a:gd name="connsiteY2" fmla="*/ 420465 h 606558"/>
                <a:gd name="connsiteX3" fmla="*/ 349266 w 607639"/>
                <a:gd name="connsiteY3" fmla="*/ 468899 h 606558"/>
                <a:gd name="connsiteX4" fmla="*/ 397784 w 607639"/>
                <a:gd name="connsiteY4" fmla="*/ 468899 h 606558"/>
                <a:gd name="connsiteX5" fmla="*/ 406953 w 607639"/>
                <a:gd name="connsiteY5" fmla="*/ 474676 h 606558"/>
                <a:gd name="connsiteX6" fmla="*/ 405707 w 607639"/>
                <a:gd name="connsiteY6" fmla="*/ 485429 h 606558"/>
                <a:gd name="connsiteX7" fmla="*/ 311698 w 607639"/>
                <a:gd name="connsiteY7" fmla="*/ 602737 h 606558"/>
                <a:gd name="connsiteX8" fmla="*/ 303775 w 607639"/>
                <a:gd name="connsiteY8" fmla="*/ 606558 h 606558"/>
                <a:gd name="connsiteX9" fmla="*/ 295852 w 607639"/>
                <a:gd name="connsiteY9" fmla="*/ 602737 h 606558"/>
                <a:gd name="connsiteX10" fmla="*/ 201843 w 607639"/>
                <a:gd name="connsiteY10" fmla="*/ 485429 h 606558"/>
                <a:gd name="connsiteX11" fmla="*/ 200686 w 607639"/>
                <a:gd name="connsiteY11" fmla="*/ 474676 h 606558"/>
                <a:gd name="connsiteX12" fmla="*/ 209856 w 607639"/>
                <a:gd name="connsiteY12" fmla="*/ 468899 h 606558"/>
                <a:gd name="connsiteX13" fmla="*/ 258373 w 607639"/>
                <a:gd name="connsiteY13" fmla="*/ 468899 h 606558"/>
                <a:gd name="connsiteX14" fmla="*/ 258373 w 607639"/>
                <a:gd name="connsiteY14" fmla="*/ 420465 h 606558"/>
                <a:gd name="connsiteX15" fmla="*/ 268522 w 607639"/>
                <a:gd name="connsiteY15" fmla="*/ 410245 h 606558"/>
                <a:gd name="connsiteX16" fmla="*/ 232569 w 607639"/>
                <a:gd name="connsiteY16" fmla="*/ 221906 h 606558"/>
                <a:gd name="connsiteX17" fmla="*/ 375069 w 607639"/>
                <a:gd name="connsiteY17" fmla="*/ 221906 h 606558"/>
                <a:gd name="connsiteX18" fmla="*/ 385216 w 607639"/>
                <a:gd name="connsiteY18" fmla="*/ 232040 h 606558"/>
                <a:gd name="connsiteX19" fmla="*/ 385216 w 607639"/>
                <a:gd name="connsiteY19" fmla="*/ 374356 h 606558"/>
                <a:gd name="connsiteX20" fmla="*/ 375069 w 607639"/>
                <a:gd name="connsiteY20" fmla="*/ 384489 h 606558"/>
                <a:gd name="connsiteX21" fmla="*/ 232569 w 607639"/>
                <a:gd name="connsiteY21" fmla="*/ 384489 h 606558"/>
                <a:gd name="connsiteX22" fmla="*/ 222422 w 607639"/>
                <a:gd name="connsiteY22" fmla="*/ 374356 h 606558"/>
                <a:gd name="connsiteX23" fmla="*/ 222422 w 607639"/>
                <a:gd name="connsiteY23" fmla="*/ 232040 h 606558"/>
                <a:gd name="connsiteX24" fmla="*/ 232569 w 607639"/>
                <a:gd name="connsiteY24" fmla="*/ 221906 h 606558"/>
                <a:gd name="connsiteX25" fmla="*/ 132084 w 607639"/>
                <a:gd name="connsiteY25" fmla="*/ 200238 h 606558"/>
                <a:gd name="connsiteX26" fmla="*/ 137781 w 607639"/>
                <a:gd name="connsiteY26" fmla="*/ 209392 h 606558"/>
                <a:gd name="connsiteX27" fmla="*/ 137781 w 607639"/>
                <a:gd name="connsiteY27" fmla="*/ 257829 h 606558"/>
                <a:gd name="connsiteX28" fmla="*/ 186378 w 607639"/>
                <a:gd name="connsiteY28" fmla="*/ 257829 h 606558"/>
                <a:gd name="connsiteX29" fmla="*/ 196525 w 607639"/>
                <a:gd name="connsiteY29" fmla="*/ 267961 h 606558"/>
                <a:gd name="connsiteX30" fmla="*/ 196525 w 607639"/>
                <a:gd name="connsiteY30" fmla="*/ 338351 h 606558"/>
                <a:gd name="connsiteX31" fmla="*/ 186378 w 607639"/>
                <a:gd name="connsiteY31" fmla="*/ 348482 h 606558"/>
                <a:gd name="connsiteX32" fmla="*/ 137781 w 607639"/>
                <a:gd name="connsiteY32" fmla="*/ 348482 h 606558"/>
                <a:gd name="connsiteX33" fmla="*/ 137781 w 607639"/>
                <a:gd name="connsiteY33" fmla="*/ 397008 h 606558"/>
                <a:gd name="connsiteX34" fmla="*/ 132084 w 607639"/>
                <a:gd name="connsiteY34" fmla="*/ 406163 h 606558"/>
                <a:gd name="connsiteX35" fmla="*/ 127634 w 607639"/>
                <a:gd name="connsiteY35" fmla="*/ 407140 h 606558"/>
                <a:gd name="connsiteX36" fmla="*/ 121315 w 607639"/>
                <a:gd name="connsiteY36" fmla="*/ 404918 h 606558"/>
                <a:gd name="connsiteX37" fmla="*/ 3827 w 607639"/>
                <a:gd name="connsiteY37" fmla="*/ 311066 h 606558"/>
                <a:gd name="connsiteX38" fmla="*/ 0 w 607639"/>
                <a:gd name="connsiteY38" fmla="*/ 303156 h 606558"/>
                <a:gd name="connsiteX39" fmla="*/ 3827 w 607639"/>
                <a:gd name="connsiteY39" fmla="*/ 295246 h 606558"/>
                <a:gd name="connsiteX40" fmla="*/ 121315 w 607639"/>
                <a:gd name="connsiteY40" fmla="*/ 201393 h 606558"/>
                <a:gd name="connsiteX41" fmla="*/ 132084 w 607639"/>
                <a:gd name="connsiteY41" fmla="*/ 200238 h 606558"/>
                <a:gd name="connsiteX42" fmla="*/ 475555 w 607639"/>
                <a:gd name="connsiteY42" fmla="*/ 200167 h 606558"/>
                <a:gd name="connsiteX43" fmla="*/ 486324 w 607639"/>
                <a:gd name="connsiteY43" fmla="*/ 201411 h 606558"/>
                <a:gd name="connsiteX44" fmla="*/ 603812 w 607639"/>
                <a:gd name="connsiteY44" fmla="*/ 295255 h 606558"/>
                <a:gd name="connsiteX45" fmla="*/ 607639 w 607639"/>
                <a:gd name="connsiteY45" fmla="*/ 303165 h 606558"/>
                <a:gd name="connsiteX46" fmla="*/ 603812 w 607639"/>
                <a:gd name="connsiteY46" fmla="*/ 311074 h 606558"/>
                <a:gd name="connsiteX47" fmla="*/ 486324 w 607639"/>
                <a:gd name="connsiteY47" fmla="*/ 404919 h 606558"/>
                <a:gd name="connsiteX48" fmla="*/ 480005 w 607639"/>
                <a:gd name="connsiteY48" fmla="*/ 407140 h 606558"/>
                <a:gd name="connsiteX49" fmla="*/ 475555 w 607639"/>
                <a:gd name="connsiteY49" fmla="*/ 406163 h 606558"/>
                <a:gd name="connsiteX50" fmla="*/ 469769 w 607639"/>
                <a:gd name="connsiteY50" fmla="*/ 397009 h 606558"/>
                <a:gd name="connsiteX51" fmla="*/ 469769 w 607639"/>
                <a:gd name="connsiteY51" fmla="*/ 348487 h 606558"/>
                <a:gd name="connsiteX52" fmla="*/ 421261 w 607639"/>
                <a:gd name="connsiteY52" fmla="*/ 348487 h 606558"/>
                <a:gd name="connsiteX53" fmla="*/ 411114 w 607639"/>
                <a:gd name="connsiteY53" fmla="*/ 338356 h 606558"/>
                <a:gd name="connsiteX54" fmla="*/ 411114 w 607639"/>
                <a:gd name="connsiteY54" fmla="*/ 267973 h 606558"/>
                <a:gd name="connsiteX55" fmla="*/ 421261 w 607639"/>
                <a:gd name="connsiteY55" fmla="*/ 257842 h 606558"/>
                <a:gd name="connsiteX56" fmla="*/ 469769 w 607639"/>
                <a:gd name="connsiteY56" fmla="*/ 257842 h 606558"/>
                <a:gd name="connsiteX57" fmla="*/ 469769 w 607639"/>
                <a:gd name="connsiteY57" fmla="*/ 209320 h 606558"/>
                <a:gd name="connsiteX58" fmla="*/ 475555 w 607639"/>
                <a:gd name="connsiteY58" fmla="*/ 200167 h 606558"/>
                <a:gd name="connsiteX59" fmla="*/ 295852 w 607639"/>
                <a:gd name="connsiteY59" fmla="*/ 3666 h 606558"/>
                <a:gd name="connsiteX60" fmla="*/ 311787 w 607639"/>
                <a:gd name="connsiteY60" fmla="*/ 3666 h 606558"/>
                <a:gd name="connsiteX61" fmla="*/ 405707 w 607639"/>
                <a:gd name="connsiteY61" fmla="*/ 120891 h 606558"/>
                <a:gd name="connsiteX62" fmla="*/ 406953 w 607639"/>
                <a:gd name="connsiteY62" fmla="*/ 131645 h 606558"/>
                <a:gd name="connsiteX63" fmla="*/ 397784 w 607639"/>
                <a:gd name="connsiteY63" fmla="*/ 137422 h 606558"/>
                <a:gd name="connsiteX64" fmla="*/ 349266 w 607639"/>
                <a:gd name="connsiteY64" fmla="*/ 137422 h 606558"/>
                <a:gd name="connsiteX65" fmla="*/ 349266 w 607639"/>
                <a:gd name="connsiteY65" fmla="*/ 185947 h 606558"/>
                <a:gd name="connsiteX66" fmla="*/ 339028 w 607639"/>
                <a:gd name="connsiteY66" fmla="*/ 196079 h 606558"/>
                <a:gd name="connsiteX67" fmla="*/ 268522 w 607639"/>
                <a:gd name="connsiteY67" fmla="*/ 196079 h 606558"/>
                <a:gd name="connsiteX68" fmla="*/ 258373 w 607639"/>
                <a:gd name="connsiteY68" fmla="*/ 185947 h 606558"/>
                <a:gd name="connsiteX69" fmla="*/ 258373 w 607639"/>
                <a:gd name="connsiteY69" fmla="*/ 137422 h 606558"/>
                <a:gd name="connsiteX70" fmla="*/ 209856 w 607639"/>
                <a:gd name="connsiteY70" fmla="*/ 137422 h 606558"/>
                <a:gd name="connsiteX71" fmla="*/ 200686 w 607639"/>
                <a:gd name="connsiteY71" fmla="*/ 131645 h 606558"/>
                <a:gd name="connsiteX72" fmla="*/ 201843 w 607639"/>
                <a:gd name="connsiteY72" fmla="*/ 120891 h 606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</a:cxnLst>
              <a:rect l="l" t="t" r="r" b="b"/>
              <a:pathLst>
                <a:path w="607639" h="606558">
                  <a:moveTo>
                    <a:pt x="268522" y="410245"/>
                  </a:moveTo>
                  <a:lnTo>
                    <a:pt x="339028" y="410245"/>
                  </a:lnTo>
                  <a:cubicBezTo>
                    <a:pt x="344637" y="410245"/>
                    <a:pt x="349266" y="414866"/>
                    <a:pt x="349266" y="420465"/>
                  </a:cubicBezTo>
                  <a:lnTo>
                    <a:pt x="349266" y="468899"/>
                  </a:lnTo>
                  <a:lnTo>
                    <a:pt x="397784" y="468899"/>
                  </a:lnTo>
                  <a:cubicBezTo>
                    <a:pt x="401701" y="468899"/>
                    <a:pt x="405262" y="471121"/>
                    <a:pt x="406953" y="474676"/>
                  </a:cubicBezTo>
                  <a:cubicBezTo>
                    <a:pt x="408645" y="478231"/>
                    <a:pt x="408200" y="482407"/>
                    <a:pt x="405707" y="485429"/>
                  </a:cubicBezTo>
                  <a:lnTo>
                    <a:pt x="311698" y="602737"/>
                  </a:lnTo>
                  <a:cubicBezTo>
                    <a:pt x="309829" y="605136"/>
                    <a:pt x="306891" y="606558"/>
                    <a:pt x="303775" y="606558"/>
                  </a:cubicBezTo>
                  <a:cubicBezTo>
                    <a:pt x="300748" y="606558"/>
                    <a:pt x="297811" y="605136"/>
                    <a:pt x="295852" y="602737"/>
                  </a:cubicBezTo>
                  <a:lnTo>
                    <a:pt x="201843" y="485429"/>
                  </a:lnTo>
                  <a:cubicBezTo>
                    <a:pt x="199440" y="482407"/>
                    <a:pt x="198995" y="478231"/>
                    <a:pt x="200686" y="474676"/>
                  </a:cubicBezTo>
                  <a:cubicBezTo>
                    <a:pt x="202378" y="471121"/>
                    <a:pt x="205939" y="468899"/>
                    <a:pt x="209856" y="468899"/>
                  </a:cubicBezTo>
                  <a:lnTo>
                    <a:pt x="258373" y="468899"/>
                  </a:lnTo>
                  <a:lnTo>
                    <a:pt x="258373" y="420465"/>
                  </a:lnTo>
                  <a:cubicBezTo>
                    <a:pt x="258373" y="414866"/>
                    <a:pt x="262914" y="410245"/>
                    <a:pt x="268522" y="410245"/>
                  </a:cubicBezTo>
                  <a:close/>
                  <a:moveTo>
                    <a:pt x="232569" y="221906"/>
                  </a:moveTo>
                  <a:lnTo>
                    <a:pt x="375069" y="221906"/>
                  </a:lnTo>
                  <a:cubicBezTo>
                    <a:pt x="380676" y="221906"/>
                    <a:pt x="385216" y="226440"/>
                    <a:pt x="385216" y="232040"/>
                  </a:cubicBezTo>
                  <a:lnTo>
                    <a:pt x="385216" y="374356"/>
                  </a:lnTo>
                  <a:cubicBezTo>
                    <a:pt x="385216" y="379956"/>
                    <a:pt x="380676" y="384489"/>
                    <a:pt x="375069" y="384489"/>
                  </a:cubicBezTo>
                  <a:lnTo>
                    <a:pt x="232569" y="384489"/>
                  </a:lnTo>
                  <a:cubicBezTo>
                    <a:pt x="226961" y="384489"/>
                    <a:pt x="222422" y="379956"/>
                    <a:pt x="222422" y="374356"/>
                  </a:cubicBezTo>
                  <a:lnTo>
                    <a:pt x="222422" y="232040"/>
                  </a:lnTo>
                  <a:cubicBezTo>
                    <a:pt x="222422" y="226440"/>
                    <a:pt x="226961" y="221906"/>
                    <a:pt x="232569" y="221906"/>
                  </a:cubicBezTo>
                  <a:close/>
                  <a:moveTo>
                    <a:pt x="132084" y="200238"/>
                  </a:moveTo>
                  <a:cubicBezTo>
                    <a:pt x="135556" y="201927"/>
                    <a:pt x="137781" y="205482"/>
                    <a:pt x="137781" y="209392"/>
                  </a:cubicBezTo>
                  <a:lnTo>
                    <a:pt x="137781" y="257829"/>
                  </a:lnTo>
                  <a:lnTo>
                    <a:pt x="186378" y="257829"/>
                  </a:lnTo>
                  <a:cubicBezTo>
                    <a:pt x="191985" y="257829"/>
                    <a:pt x="196525" y="262362"/>
                    <a:pt x="196525" y="267961"/>
                  </a:cubicBezTo>
                  <a:lnTo>
                    <a:pt x="196525" y="338351"/>
                  </a:lnTo>
                  <a:cubicBezTo>
                    <a:pt x="196525" y="343950"/>
                    <a:pt x="191985" y="348482"/>
                    <a:pt x="186378" y="348482"/>
                  </a:cubicBezTo>
                  <a:lnTo>
                    <a:pt x="137781" y="348482"/>
                  </a:lnTo>
                  <a:lnTo>
                    <a:pt x="137781" y="397008"/>
                  </a:lnTo>
                  <a:cubicBezTo>
                    <a:pt x="137781" y="400919"/>
                    <a:pt x="135556" y="404474"/>
                    <a:pt x="132084" y="406163"/>
                  </a:cubicBezTo>
                  <a:cubicBezTo>
                    <a:pt x="130660" y="406785"/>
                    <a:pt x="129147" y="407140"/>
                    <a:pt x="127634" y="407140"/>
                  </a:cubicBezTo>
                  <a:cubicBezTo>
                    <a:pt x="125320" y="407140"/>
                    <a:pt x="123095" y="406429"/>
                    <a:pt x="121315" y="404918"/>
                  </a:cubicBezTo>
                  <a:lnTo>
                    <a:pt x="3827" y="311066"/>
                  </a:lnTo>
                  <a:cubicBezTo>
                    <a:pt x="1424" y="309199"/>
                    <a:pt x="0" y="306266"/>
                    <a:pt x="0" y="303156"/>
                  </a:cubicBezTo>
                  <a:cubicBezTo>
                    <a:pt x="0" y="300045"/>
                    <a:pt x="1424" y="297201"/>
                    <a:pt x="3827" y="295246"/>
                  </a:cubicBezTo>
                  <a:lnTo>
                    <a:pt x="121315" y="201393"/>
                  </a:lnTo>
                  <a:cubicBezTo>
                    <a:pt x="124341" y="198994"/>
                    <a:pt x="128524" y="198549"/>
                    <a:pt x="132084" y="200238"/>
                  </a:cubicBezTo>
                  <a:close/>
                  <a:moveTo>
                    <a:pt x="475555" y="200167"/>
                  </a:moveTo>
                  <a:cubicBezTo>
                    <a:pt x="479115" y="198478"/>
                    <a:pt x="483298" y="199011"/>
                    <a:pt x="486324" y="201411"/>
                  </a:cubicBezTo>
                  <a:lnTo>
                    <a:pt x="603812" y="295255"/>
                  </a:lnTo>
                  <a:cubicBezTo>
                    <a:pt x="606215" y="297211"/>
                    <a:pt x="607639" y="300054"/>
                    <a:pt x="607639" y="303165"/>
                  </a:cubicBezTo>
                  <a:cubicBezTo>
                    <a:pt x="607639" y="306275"/>
                    <a:pt x="606215" y="309208"/>
                    <a:pt x="603812" y="311074"/>
                  </a:cubicBezTo>
                  <a:lnTo>
                    <a:pt x="486324" y="404919"/>
                  </a:lnTo>
                  <a:cubicBezTo>
                    <a:pt x="484455" y="406429"/>
                    <a:pt x="482230" y="407140"/>
                    <a:pt x="480005" y="407140"/>
                  </a:cubicBezTo>
                  <a:cubicBezTo>
                    <a:pt x="478492" y="407140"/>
                    <a:pt x="476979" y="406785"/>
                    <a:pt x="475555" y="406163"/>
                  </a:cubicBezTo>
                  <a:cubicBezTo>
                    <a:pt x="472083" y="404474"/>
                    <a:pt x="469769" y="400919"/>
                    <a:pt x="469769" y="397009"/>
                  </a:cubicBezTo>
                  <a:lnTo>
                    <a:pt x="469769" y="348487"/>
                  </a:lnTo>
                  <a:lnTo>
                    <a:pt x="421261" y="348487"/>
                  </a:lnTo>
                  <a:cubicBezTo>
                    <a:pt x="415654" y="348487"/>
                    <a:pt x="411114" y="343955"/>
                    <a:pt x="411114" y="338356"/>
                  </a:cubicBezTo>
                  <a:lnTo>
                    <a:pt x="411114" y="267973"/>
                  </a:lnTo>
                  <a:cubicBezTo>
                    <a:pt x="411114" y="262374"/>
                    <a:pt x="415654" y="257842"/>
                    <a:pt x="421261" y="257842"/>
                  </a:cubicBezTo>
                  <a:lnTo>
                    <a:pt x="469769" y="257842"/>
                  </a:lnTo>
                  <a:lnTo>
                    <a:pt x="469769" y="209320"/>
                  </a:lnTo>
                  <a:cubicBezTo>
                    <a:pt x="469769" y="205499"/>
                    <a:pt x="472083" y="201944"/>
                    <a:pt x="475555" y="200167"/>
                  </a:cubicBezTo>
                  <a:close/>
                  <a:moveTo>
                    <a:pt x="295852" y="3666"/>
                  </a:moveTo>
                  <a:cubicBezTo>
                    <a:pt x="299769" y="-1222"/>
                    <a:pt x="307870" y="-1222"/>
                    <a:pt x="311787" y="3666"/>
                  </a:cubicBezTo>
                  <a:lnTo>
                    <a:pt x="405707" y="120891"/>
                  </a:lnTo>
                  <a:cubicBezTo>
                    <a:pt x="408200" y="124002"/>
                    <a:pt x="408645" y="128179"/>
                    <a:pt x="406953" y="131645"/>
                  </a:cubicBezTo>
                  <a:cubicBezTo>
                    <a:pt x="405262" y="135200"/>
                    <a:pt x="401701" y="137422"/>
                    <a:pt x="397784" y="137422"/>
                  </a:cubicBezTo>
                  <a:lnTo>
                    <a:pt x="349266" y="137422"/>
                  </a:lnTo>
                  <a:lnTo>
                    <a:pt x="349266" y="185947"/>
                  </a:lnTo>
                  <a:cubicBezTo>
                    <a:pt x="349266" y="191546"/>
                    <a:pt x="344726" y="196079"/>
                    <a:pt x="339028" y="196079"/>
                  </a:cubicBezTo>
                  <a:lnTo>
                    <a:pt x="268522" y="196079"/>
                  </a:lnTo>
                  <a:cubicBezTo>
                    <a:pt x="262914" y="196079"/>
                    <a:pt x="258373" y="191546"/>
                    <a:pt x="258373" y="185947"/>
                  </a:cubicBezTo>
                  <a:lnTo>
                    <a:pt x="258373" y="137422"/>
                  </a:lnTo>
                  <a:lnTo>
                    <a:pt x="209856" y="137422"/>
                  </a:lnTo>
                  <a:cubicBezTo>
                    <a:pt x="205939" y="137422"/>
                    <a:pt x="202378" y="135200"/>
                    <a:pt x="200686" y="131645"/>
                  </a:cubicBezTo>
                  <a:cubicBezTo>
                    <a:pt x="198995" y="128179"/>
                    <a:pt x="199440" y="124002"/>
                    <a:pt x="201843" y="12089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ea typeface="思源黑体 CN Normal" panose="020B0400000000000000" pitchFamily="34" charset="-122"/>
              </a:endParaRP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69ACD81E-19F8-40C1-8F6E-7BA0055B221E}"/>
              </a:ext>
            </a:extLst>
          </p:cNvPr>
          <p:cNvGrpSpPr>
            <a:grpSpLocks noChangeAspect="1"/>
          </p:cNvGrpSpPr>
          <p:nvPr/>
        </p:nvGrpSpPr>
        <p:grpSpPr>
          <a:xfrm>
            <a:off x="6365384" y="4065316"/>
            <a:ext cx="612000" cy="612000"/>
            <a:chOff x="6398035" y="4081645"/>
            <a:chExt cx="908613" cy="908613"/>
          </a:xfrm>
        </p:grpSpPr>
        <p:sp>
          <p:nvSpPr>
            <p:cNvPr id="86" name="椭圆 85">
              <a:extLst>
                <a:ext uri="{FF2B5EF4-FFF2-40B4-BE49-F238E27FC236}">
                  <a16:creationId xmlns:a16="http://schemas.microsoft.com/office/drawing/2014/main" id="{305AFC35-2EA3-42E3-9E22-BAB2DC798BC3}"/>
                </a:ext>
              </a:extLst>
            </p:cNvPr>
            <p:cNvSpPr/>
            <p:nvPr/>
          </p:nvSpPr>
          <p:spPr>
            <a:xfrm>
              <a:off x="6398035" y="4081645"/>
              <a:ext cx="908613" cy="90861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思源黑体 CN Normal" panose="020B0400000000000000" pitchFamily="34" charset="-122"/>
              </a:endParaRPr>
            </a:p>
          </p:txBody>
        </p:sp>
        <p:sp>
          <p:nvSpPr>
            <p:cNvPr id="46" name="Freeform 50">
              <a:extLst>
                <a:ext uri="{FF2B5EF4-FFF2-40B4-BE49-F238E27FC236}">
                  <a16:creationId xmlns:a16="http://schemas.microsoft.com/office/drawing/2014/main" id="{E32D75F7-71C5-4D6A-A0EC-FF1488D4E1A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98735" y="4282345"/>
              <a:ext cx="507213" cy="507213"/>
            </a:xfrm>
            <a:custGeom>
              <a:avLst/>
              <a:gdLst>
                <a:gd name="T0" fmla="*/ 10933 w 12800"/>
                <a:gd name="T1" fmla="*/ 0 h 12800"/>
                <a:gd name="T2" fmla="*/ 1867 w 12800"/>
                <a:gd name="T3" fmla="*/ 0 h 12800"/>
                <a:gd name="T4" fmla="*/ 533 w 12800"/>
                <a:gd name="T5" fmla="*/ 560 h 12800"/>
                <a:gd name="T6" fmla="*/ 0 w 12800"/>
                <a:gd name="T7" fmla="*/ 1867 h 12800"/>
                <a:gd name="T8" fmla="*/ 0 w 12800"/>
                <a:gd name="T9" fmla="*/ 10933 h 12800"/>
                <a:gd name="T10" fmla="*/ 1867 w 12800"/>
                <a:gd name="T11" fmla="*/ 12800 h 12800"/>
                <a:gd name="T12" fmla="*/ 10933 w 12800"/>
                <a:gd name="T13" fmla="*/ 12800 h 12800"/>
                <a:gd name="T14" fmla="*/ 12800 w 12800"/>
                <a:gd name="T15" fmla="*/ 10933 h 12800"/>
                <a:gd name="T16" fmla="*/ 12800 w 12800"/>
                <a:gd name="T17" fmla="*/ 1867 h 12800"/>
                <a:gd name="T18" fmla="*/ 10933 w 12800"/>
                <a:gd name="T19" fmla="*/ 0 h 12800"/>
                <a:gd name="T20" fmla="*/ 10133 w 12800"/>
                <a:gd name="T21" fmla="*/ 8453 h 12800"/>
                <a:gd name="T22" fmla="*/ 9627 w 12800"/>
                <a:gd name="T23" fmla="*/ 8960 h 12800"/>
                <a:gd name="T24" fmla="*/ 6160 w 12800"/>
                <a:gd name="T25" fmla="*/ 8960 h 12800"/>
                <a:gd name="T26" fmla="*/ 4933 w 12800"/>
                <a:gd name="T27" fmla="*/ 9760 h 12800"/>
                <a:gd name="T28" fmla="*/ 3707 w 12800"/>
                <a:gd name="T29" fmla="*/ 8960 h 12800"/>
                <a:gd name="T30" fmla="*/ 3173 w 12800"/>
                <a:gd name="T31" fmla="*/ 8960 h 12800"/>
                <a:gd name="T32" fmla="*/ 2667 w 12800"/>
                <a:gd name="T33" fmla="*/ 8453 h 12800"/>
                <a:gd name="T34" fmla="*/ 2667 w 12800"/>
                <a:gd name="T35" fmla="*/ 8427 h 12800"/>
                <a:gd name="T36" fmla="*/ 3173 w 12800"/>
                <a:gd name="T37" fmla="*/ 7920 h 12800"/>
                <a:gd name="T38" fmla="*/ 3707 w 12800"/>
                <a:gd name="T39" fmla="*/ 7920 h 12800"/>
                <a:gd name="T40" fmla="*/ 4933 w 12800"/>
                <a:gd name="T41" fmla="*/ 7120 h 12800"/>
                <a:gd name="T42" fmla="*/ 6160 w 12800"/>
                <a:gd name="T43" fmla="*/ 7920 h 12800"/>
                <a:gd name="T44" fmla="*/ 9627 w 12800"/>
                <a:gd name="T45" fmla="*/ 7920 h 12800"/>
                <a:gd name="T46" fmla="*/ 10133 w 12800"/>
                <a:gd name="T47" fmla="*/ 8427 h 12800"/>
                <a:gd name="T48" fmla="*/ 10133 w 12800"/>
                <a:gd name="T49" fmla="*/ 8453 h 12800"/>
                <a:gd name="T50" fmla="*/ 10133 w 12800"/>
                <a:gd name="T51" fmla="*/ 4453 h 12800"/>
                <a:gd name="T52" fmla="*/ 9627 w 12800"/>
                <a:gd name="T53" fmla="*/ 4960 h 12800"/>
                <a:gd name="T54" fmla="*/ 9093 w 12800"/>
                <a:gd name="T55" fmla="*/ 4960 h 12800"/>
                <a:gd name="T56" fmla="*/ 7867 w 12800"/>
                <a:gd name="T57" fmla="*/ 5760 h 12800"/>
                <a:gd name="T58" fmla="*/ 6640 w 12800"/>
                <a:gd name="T59" fmla="*/ 4960 h 12800"/>
                <a:gd name="T60" fmla="*/ 3173 w 12800"/>
                <a:gd name="T61" fmla="*/ 4960 h 12800"/>
                <a:gd name="T62" fmla="*/ 2667 w 12800"/>
                <a:gd name="T63" fmla="*/ 4453 h 12800"/>
                <a:gd name="T64" fmla="*/ 2667 w 12800"/>
                <a:gd name="T65" fmla="*/ 4427 h 12800"/>
                <a:gd name="T66" fmla="*/ 3173 w 12800"/>
                <a:gd name="T67" fmla="*/ 3920 h 12800"/>
                <a:gd name="T68" fmla="*/ 6640 w 12800"/>
                <a:gd name="T69" fmla="*/ 3920 h 12800"/>
                <a:gd name="T70" fmla="*/ 7867 w 12800"/>
                <a:gd name="T71" fmla="*/ 3120 h 12800"/>
                <a:gd name="T72" fmla="*/ 9093 w 12800"/>
                <a:gd name="T73" fmla="*/ 3920 h 12800"/>
                <a:gd name="T74" fmla="*/ 9627 w 12800"/>
                <a:gd name="T75" fmla="*/ 3920 h 12800"/>
                <a:gd name="T76" fmla="*/ 10133 w 12800"/>
                <a:gd name="T77" fmla="*/ 4427 h 12800"/>
                <a:gd name="T78" fmla="*/ 10133 w 12800"/>
                <a:gd name="T79" fmla="*/ 4453 h 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800" h="12800">
                  <a:moveTo>
                    <a:pt x="10933" y="0"/>
                  </a:moveTo>
                  <a:lnTo>
                    <a:pt x="1867" y="0"/>
                  </a:lnTo>
                  <a:cubicBezTo>
                    <a:pt x="1333" y="0"/>
                    <a:pt x="880" y="213"/>
                    <a:pt x="533" y="560"/>
                  </a:cubicBezTo>
                  <a:cubicBezTo>
                    <a:pt x="213" y="907"/>
                    <a:pt x="0" y="1360"/>
                    <a:pt x="0" y="1867"/>
                  </a:cubicBezTo>
                  <a:lnTo>
                    <a:pt x="0" y="10933"/>
                  </a:lnTo>
                  <a:cubicBezTo>
                    <a:pt x="0" y="11973"/>
                    <a:pt x="827" y="12800"/>
                    <a:pt x="1867" y="12800"/>
                  </a:cubicBezTo>
                  <a:lnTo>
                    <a:pt x="10933" y="12800"/>
                  </a:lnTo>
                  <a:cubicBezTo>
                    <a:pt x="11973" y="12800"/>
                    <a:pt x="12800" y="11973"/>
                    <a:pt x="12800" y="10933"/>
                  </a:cubicBezTo>
                  <a:lnTo>
                    <a:pt x="12800" y="1867"/>
                  </a:lnTo>
                  <a:cubicBezTo>
                    <a:pt x="12800" y="827"/>
                    <a:pt x="11973" y="0"/>
                    <a:pt x="10933" y="0"/>
                  </a:cubicBezTo>
                  <a:close/>
                  <a:moveTo>
                    <a:pt x="10133" y="8453"/>
                  </a:moveTo>
                  <a:cubicBezTo>
                    <a:pt x="10133" y="8747"/>
                    <a:pt x="9893" y="8960"/>
                    <a:pt x="9627" y="8960"/>
                  </a:cubicBezTo>
                  <a:lnTo>
                    <a:pt x="6160" y="8960"/>
                  </a:lnTo>
                  <a:cubicBezTo>
                    <a:pt x="5947" y="9440"/>
                    <a:pt x="5493" y="9760"/>
                    <a:pt x="4933" y="9760"/>
                  </a:cubicBezTo>
                  <a:cubicBezTo>
                    <a:pt x="4373" y="9760"/>
                    <a:pt x="3920" y="9440"/>
                    <a:pt x="3707" y="8960"/>
                  </a:cubicBezTo>
                  <a:lnTo>
                    <a:pt x="3173" y="8960"/>
                  </a:lnTo>
                  <a:cubicBezTo>
                    <a:pt x="2880" y="8960"/>
                    <a:pt x="2667" y="8720"/>
                    <a:pt x="2667" y="8453"/>
                  </a:cubicBezTo>
                  <a:lnTo>
                    <a:pt x="2667" y="8427"/>
                  </a:lnTo>
                  <a:cubicBezTo>
                    <a:pt x="2667" y="8133"/>
                    <a:pt x="2907" y="7920"/>
                    <a:pt x="3173" y="7920"/>
                  </a:cubicBezTo>
                  <a:lnTo>
                    <a:pt x="3707" y="7920"/>
                  </a:lnTo>
                  <a:cubicBezTo>
                    <a:pt x="3920" y="7440"/>
                    <a:pt x="4373" y="7120"/>
                    <a:pt x="4933" y="7120"/>
                  </a:cubicBezTo>
                  <a:cubicBezTo>
                    <a:pt x="5493" y="7120"/>
                    <a:pt x="5947" y="7440"/>
                    <a:pt x="6160" y="7920"/>
                  </a:cubicBezTo>
                  <a:lnTo>
                    <a:pt x="9627" y="7920"/>
                  </a:lnTo>
                  <a:cubicBezTo>
                    <a:pt x="9920" y="7920"/>
                    <a:pt x="10133" y="8160"/>
                    <a:pt x="10133" y="8427"/>
                  </a:cubicBezTo>
                  <a:lnTo>
                    <a:pt x="10133" y="8453"/>
                  </a:lnTo>
                  <a:close/>
                  <a:moveTo>
                    <a:pt x="10133" y="4453"/>
                  </a:moveTo>
                  <a:cubicBezTo>
                    <a:pt x="10133" y="4747"/>
                    <a:pt x="9893" y="4960"/>
                    <a:pt x="9627" y="4960"/>
                  </a:cubicBezTo>
                  <a:lnTo>
                    <a:pt x="9093" y="4960"/>
                  </a:lnTo>
                  <a:cubicBezTo>
                    <a:pt x="8880" y="5440"/>
                    <a:pt x="8427" y="5760"/>
                    <a:pt x="7867" y="5760"/>
                  </a:cubicBezTo>
                  <a:cubicBezTo>
                    <a:pt x="7307" y="5760"/>
                    <a:pt x="6853" y="5440"/>
                    <a:pt x="6640" y="4960"/>
                  </a:cubicBezTo>
                  <a:lnTo>
                    <a:pt x="3173" y="4960"/>
                  </a:lnTo>
                  <a:cubicBezTo>
                    <a:pt x="2880" y="4960"/>
                    <a:pt x="2667" y="4720"/>
                    <a:pt x="2667" y="4453"/>
                  </a:cubicBezTo>
                  <a:lnTo>
                    <a:pt x="2667" y="4427"/>
                  </a:lnTo>
                  <a:cubicBezTo>
                    <a:pt x="2667" y="4133"/>
                    <a:pt x="2907" y="3920"/>
                    <a:pt x="3173" y="3920"/>
                  </a:cubicBezTo>
                  <a:lnTo>
                    <a:pt x="6640" y="3920"/>
                  </a:lnTo>
                  <a:cubicBezTo>
                    <a:pt x="6853" y="3440"/>
                    <a:pt x="7307" y="3120"/>
                    <a:pt x="7867" y="3120"/>
                  </a:cubicBezTo>
                  <a:cubicBezTo>
                    <a:pt x="8427" y="3120"/>
                    <a:pt x="8880" y="3440"/>
                    <a:pt x="9093" y="3920"/>
                  </a:cubicBezTo>
                  <a:lnTo>
                    <a:pt x="9627" y="3920"/>
                  </a:lnTo>
                  <a:cubicBezTo>
                    <a:pt x="9920" y="3920"/>
                    <a:pt x="10133" y="4160"/>
                    <a:pt x="10133" y="4427"/>
                  </a:cubicBezTo>
                  <a:lnTo>
                    <a:pt x="10133" y="44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ea typeface="思源黑体 CN Normal" panose="020B0400000000000000" pitchFamily="34" charset="-122"/>
              </a:endParaRPr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B34074E7-9CE4-4907-A9FC-1FBCF858F5D8}"/>
              </a:ext>
            </a:extLst>
          </p:cNvPr>
          <p:cNvGrpSpPr>
            <a:grpSpLocks noChangeAspect="1"/>
          </p:cNvGrpSpPr>
          <p:nvPr/>
        </p:nvGrpSpPr>
        <p:grpSpPr>
          <a:xfrm>
            <a:off x="6365384" y="5370790"/>
            <a:ext cx="612000" cy="612000"/>
            <a:chOff x="6398035" y="5354461"/>
            <a:chExt cx="908613" cy="908613"/>
          </a:xfrm>
        </p:grpSpPr>
        <p:sp>
          <p:nvSpPr>
            <p:cNvPr id="93" name="椭圆 92">
              <a:extLst>
                <a:ext uri="{FF2B5EF4-FFF2-40B4-BE49-F238E27FC236}">
                  <a16:creationId xmlns:a16="http://schemas.microsoft.com/office/drawing/2014/main" id="{B0D150ED-3D70-4CDD-A715-2E5D063AA091}"/>
                </a:ext>
              </a:extLst>
            </p:cNvPr>
            <p:cNvSpPr/>
            <p:nvPr/>
          </p:nvSpPr>
          <p:spPr>
            <a:xfrm>
              <a:off x="6398035" y="5354461"/>
              <a:ext cx="908613" cy="90861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思源黑体 CN Normal" panose="020B0400000000000000" pitchFamily="34" charset="-122"/>
              </a:endParaRPr>
            </a:p>
          </p:txBody>
        </p:sp>
        <p:sp>
          <p:nvSpPr>
            <p:cNvPr id="50" name="iconfont-11837-5648609">
              <a:extLst>
                <a:ext uri="{FF2B5EF4-FFF2-40B4-BE49-F238E27FC236}">
                  <a16:creationId xmlns:a16="http://schemas.microsoft.com/office/drawing/2014/main" id="{31B47284-41DF-411D-9180-26941F7DF39A}"/>
                </a:ext>
              </a:extLst>
            </p:cNvPr>
            <p:cNvSpPr/>
            <p:nvPr/>
          </p:nvSpPr>
          <p:spPr>
            <a:xfrm>
              <a:off x="6598735" y="5587867"/>
              <a:ext cx="466992" cy="480198"/>
            </a:xfrm>
            <a:custGeom>
              <a:avLst/>
              <a:gdLst>
                <a:gd name="connsiteX0" fmla="*/ 55716 w 548304"/>
                <a:gd name="connsiteY0" fmla="*/ 411052 h 563809"/>
                <a:gd name="connsiteX1" fmla="*/ 31536 w 548304"/>
                <a:gd name="connsiteY1" fmla="*/ 438274 h 563809"/>
                <a:gd name="connsiteX2" fmla="*/ 55716 w 548304"/>
                <a:gd name="connsiteY2" fmla="*/ 465451 h 563809"/>
                <a:gd name="connsiteX3" fmla="*/ 150498 w 548304"/>
                <a:gd name="connsiteY3" fmla="*/ 465451 h 563809"/>
                <a:gd name="connsiteX4" fmla="*/ 174635 w 548304"/>
                <a:gd name="connsiteY4" fmla="*/ 438274 h 563809"/>
                <a:gd name="connsiteX5" fmla="*/ 150498 w 548304"/>
                <a:gd name="connsiteY5" fmla="*/ 411052 h 563809"/>
                <a:gd name="connsiteX6" fmla="*/ 332628 w 548304"/>
                <a:gd name="connsiteY6" fmla="*/ 405539 h 563809"/>
                <a:gd name="connsiteX7" fmla="*/ 390676 w 548304"/>
                <a:gd name="connsiteY7" fmla="*/ 463201 h 563809"/>
                <a:gd name="connsiteX8" fmla="*/ 304705 w 548304"/>
                <a:gd name="connsiteY8" fmla="*/ 490776 h 563809"/>
                <a:gd name="connsiteX9" fmla="*/ 55716 w 548304"/>
                <a:gd name="connsiteY9" fmla="*/ 254463 h 563809"/>
                <a:gd name="connsiteX10" fmla="*/ 31536 w 548304"/>
                <a:gd name="connsiteY10" fmla="*/ 281640 h 563809"/>
                <a:gd name="connsiteX11" fmla="*/ 55716 w 548304"/>
                <a:gd name="connsiteY11" fmla="*/ 308862 h 563809"/>
                <a:gd name="connsiteX12" fmla="*/ 150498 w 548304"/>
                <a:gd name="connsiteY12" fmla="*/ 308862 h 563809"/>
                <a:gd name="connsiteX13" fmla="*/ 174635 w 548304"/>
                <a:gd name="connsiteY13" fmla="*/ 281640 h 563809"/>
                <a:gd name="connsiteX14" fmla="*/ 150498 w 548304"/>
                <a:gd name="connsiteY14" fmla="*/ 254463 h 563809"/>
                <a:gd name="connsiteX15" fmla="*/ 55716 w 548304"/>
                <a:gd name="connsiteY15" fmla="*/ 97742 h 563809"/>
                <a:gd name="connsiteX16" fmla="*/ 31536 w 548304"/>
                <a:gd name="connsiteY16" fmla="*/ 124963 h 563809"/>
                <a:gd name="connsiteX17" fmla="*/ 55716 w 548304"/>
                <a:gd name="connsiteY17" fmla="*/ 152141 h 563809"/>
                <a:gd name="connsiteX18" fmla="*/ 150498 w 548304"/>
                <a:gd name="connsiteY18" fmla="*/ 152141 h 563809"/>
                <a:gd name="connsiteX19" fmla="*/ 174635 w 548304"/>
                <a:gd name="connsiteY19" fmla="*/ 124963 h 563809"/>
                <a:gd name="connsiteX20" fmla="*/ 150498 w 548304"/>
                <a:gd name="connsiteY20" fmla="*/ 97742 h 563809"/>
                <a:gd name="connsiteX21" fmla="*/ 91127 w 548304"/>
                <a:gd name="connsiteY21" fmla="*/ 0 h 563809"/>
                <a:gd name="connsiteX22" fmla="*/ 548128 w 548304"/>
                <a:gd name="connsiteY22" fmla="*/ 0 h 563809"/>
                <a:gd name="connsiteX23" fmla="*/ 548128 w 548304"/>
                <a:gd name="connsiteY23" fmla="*/ 168702 h 563809"/>
                <a:gd name="connsiteX24" fmla="*/ 545573 w 548304"/>
                <a:gd name="connsiteY24" fmla="*/ 166148 h 563809"/>
                <a:gd name="connsiteX25" fmla="*/ 315311 w 548304"/>
                <a:gd name="connsiteY25" fmla="*/ 395019 h 563809"/>
                <a:gd name="connsiteX26" fmla="*/ 274086 w 548304"/>
                <a:gd name="connsiteY26" fmla="*/ 521391 h 563809"/>
                <a:gd name="connsiteX27" fmla="*/ 401285 w 548304"/>
                <a:gd name="connsiteY27" fmla="*/ 480295 h 563809"/>
                <a:gd name="connsiteX28" fmla="*/ 548304 w 548304"/>
                <a:gd name="connsiteY28" fmla="*/ 334145 h 563809"/>
                <a:gd name="connsiteX29" fmla="*/ 548304 w 548304"/>
                <a:gd name="connsiteY29" fmla="*/ 563809 h 563809"/>
                <a:gd name="connsiteX30" fmla="*/ 91127 w 548304"/>
                <a:gd name="connsiteY30" fmla="*/ 563809 h 563809"/>
                <a:gd name="connsiteX31" fmla="*/ 91127 w 548304"/>
                <a:gd name="connsiteY31" fmla="*/ 496637 h 563809"/>
                <a:gd name="connsiteX32" fmla="*/ 55716 w 548304"/>
                <a:gd name="connsiteY32" fmla="*/ 496637 h 563809"/>
                <a:gd name="connsiteX33" fmla="*/ 0 w 548304"/>
                <a:gd name="connsiteY33" fmla="*/ 438141 h 563809"/>
                <a:gd name="connsiteX34" fmla="*/ 55716 w 548304"/>
                <a:gd name="connsiteY34" fmla="*/ 379602 h 563809"/>
                <a:gd name="connsiteX35" fmla="*/ 91127 w 548304"/>
                <a:gd name="connsiteY35" fmla="*/ 379602 h 563809"/>
                <a:gd name="connsiteX36" fmla="*/ 91127 w 548304"/>
                <a:gd name="connsiteY36" fmla="*/ 340003 h 563809"/>
                <a:gd name="connsiteX37" fmla="*/ 55716 w 548304"/>
                <a:gd name="connsiteY37" fmla="*/ 340003 h 563809"/>
                <a:gd name="connsiteX38" fmla="*/ 0 w 548304"/>
                <a:gd name="connsiteY38" fmla="*/ 281552 h 563809"/>
                <a:gd name="connsiteX39" fmla="*/ 55716 w 548304"/>
                <a:gd name="connsiteY39" fmla="*/ 222969 h 563809"/>
                <a:gd name="connsiteX40" fmla="*/ 91127 w 548304"/>
                <a:gd name="connsiteY40" fmla="*/ 222969 h 563809"/>
                <a:gd name="connsiteX41" fmla="*/ 91127 w 548304"/>
                <a:gd name="connsiteY41" fmla="*/ 183414 h 563809"/>
                <a:gd name="connsiteX42" fmla="*/ 55716 w 548304"/>
                <a:gd name="connsiteY42" fmla="*/ 183414 h 563809"/>
                <a:gd name="connsiteX43" fmla="*/ 0 w 548304"/>
                <a:gd name="connsiteY43" fmla="*/ 124963 h 563809"/>
                <a:gd name="connsiteX44" fmla="*/ 55716 w 548304"/>
                <a:gd name="connsiteY44" fmla="*/ 66468 h 563809"/>
                <a:gd name="connsiteX45" fmla="*/ 91127 w 548304"/>
                <a:gd name="connsiteY45" fmla="*/ 66468 h 563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48304" h="563809">
                  <a:moveTo>
                    <a:pt x="55716" y="411052"/>
                  </a:moveTo>
                  <a:cubicBezTo>
                    <a:pt x="38539" y="411052"/>
                    <a:pt x="31536" y="418981"/>
                    <a:pt x="31536" y="438274"/>
                  </a:cubicBezTo>
                  <a:cubicBezTo>
                    <a:pt x="31536" y="457655"/>
                    <a:pt x="38450" y="465451"/>
                    <a:pt x="55716" y="465451"/>
                  </a:cubicBezTo>
                  <a:lnTo>
                    <a:pt x="150498" y="465451"/>
                  </a:lnTo>
                  <a:cubicBezTo>
                    <a:pt x="167764" y="465451"/>
                    <a:pt x="174635" y="457655"/>
                    <a:pt x="174635" y="438274"/>
                  </a:cubicBezTo>
                  <a:cubicBezTo>
                    <a:pt x="174635" y="418893"/>
                    <a:pt x="167764" y="411052"/>
                    <a:pt x="150498" y="411052"/>
                  </a:cubicBezTo>
                  <a:close/>
                  <a:moveTo>
                    <a:pt x="332628" y="405539"/>
                  </a:moveTo>
                  <a:lnTo>
                    <a:pt x="390676" y="463201"/>
                  </a:lnTo>
                  <a:lnTo>
                    <a:pt x="304705" y="490776"/>
                  </a:lnTo>
                  <a:close/>
                  <a:moveTo>
                    <a:pt x="55716" y="254463"/>
                  </a:moveTo>
                  <a:cubicBezTo>
                    <a:pt x="38539" y="254463"/>
                    <a:pt x="31536" y="262348"/>
                    <a:pt x="31536" y="281640"/>
                  </a:cubicBezTo>
                  <a:cubicBezTo>
                    <a:pt x="31536" y="301021"/>
                    <a:pt x="38450" y="308862"/>
                    <a:pt x="55716" y="308862"/>
                  </a:cubicBezTo>
                  <a:lnTo>
                    <a:pt x="150498" y="308862"/>
                  </a:lnTo>
                  <a:cubicBezTo>
                    <a:pt x="167764" y="308862"/>
                    <a:pt x="174635" y="301021"/>
                    <a:pt x="174635" y="281640"/>
                  </a:cubicBezTo>
                  <a:cubicBezTo>
                    <a:pt x="174635" y="262260"/>
                    <a:pt x="167764" y="254463"/>
                    <a:pt x="150498" y="254463"/>
                  </a:cubicBezTo>
                  <a:close/>
                  <a:moveTo>
                    <a:pt x="55716" y="97742"/>
                  </a:moveTo>
                  <a:cubicBezTo>
                    <a:pt x="38539" y="97742"/>
                    <a:pt x="31536" y="105670"/>
                    <a:pt x="31536" y="124963"/>
                  </a:cubicBezTo>
                  <a:cubicBezTo>
                    <a:pt x="31536" y="144344"/>
                    <a:pt x="38450" y="152141"/>
                    <a:pt x="55716" y="152141"/>
                  </a:cubicBezTo>
                  <a:lnTo>
                    <a:pt x="150498" y="152141"/>
                  </a:lnTo>
                  <a:cubicBezTo>
                    <a:pt x="167764" y="152141"/>
                    <a:pt x="174635" y="144344"/>
                    <a:pt x="174635" y="124963"/>
                  </a:cubicBezTo>
                  <a:cubicBezTo>
                    <a:pt x="174635" y="105538"/>
                    <a:pt x="167764" y="97742"/>
                    <a:pt x="150498" y="97742"/>
                  </a:cubicBezTo>
                  <a:close/>
                  <a:moveTo>
                    <a:pt x="91127" y="0"/>
                  </a:moveTo>
                  <a:lnTo>
                    <a:pt x="548128" y="0"/>
                  </a:lnTo>
                  <a:lnTo>
                    <a:pt x="548128" y="168702"/>
                  </a:lnTo>
                  <a:lnTo>
                    <a:pt x="545573" y="166148"/>
                  </a:lnTo>
                  <a:lnTo>
                    <a:pt x="315311" y="395019"/>
                  </a:lnTo>
                  <a:lnTo>
                    <a:pt x="274086" y="521391"/>
                  </a:lnTo>
                  <a:lnTo>
                    <a:pt x="401285" y="480295"/>
                  </a:lnTo>
                  <a:lnTo>
                    <a:pt x="548304" y="334145"/>
                  </a:lnTo>
                  <a:lnTo>
                    <a:pt x="548304" y="563809"/>
                  </a:lnTo>
                  <a:lnTo>
                    <a:pt x="91127" y="563809"/>
                  </a:lnTo>
                  <a:lnTo>
                    <a:pt x="91127" y="496637"/>
                  </a:lnTo>
                  <a:lnTo>
                    <a:pt x="55716" y="496637"/>
                  </a:lnTo>
                  <a:cubicBezTo>
                    <a:pt x="20789" y="496637"/>
                    <a:pt x="0" y="474789"/>
                    <a:pt x="0" y="438141"/>
                  </a:cubicBezTo>
                  <a:cubicBezTo>
                    <a:pt x="0" y="401538"/>
                    <a:pt x="20789" y="379602"/>
                    <a:pt x="55716" y="379602"/>
                  </a:cubicBezTo>
                  <a:lnTo>
                    <a:pt x="91127" y="379602"/>
                  </a:lnTo>
                  <a:lnTo>
                    <a:pt x="91127" y="340003"/>
                  </a:lnTo>
                  <a:lnTo>
                    <a:pt x="55716" y="340003"/>
                  </a:lnTo>
                  <a:cubicBezTo>
                    <a:pt x="20789" y="340003"/>
                    <a:pt x="0" y="318288"/>
                    <a:pt x="0" y="281552"/>
                  </a:cubicBezTo>
                  <a:cubicBezTo>
                    <a:pt x="0" y="244905"/>
                    <a:pt x="20789" y="222969"/>
                    <a:pt x="55716" y="222969"/>
                  </a:cubicBezTo>
                  <a:lnTo>
                    <a:pt x="91127" y="222969"/>
                  </a:lnTo>
                  <a:lnTo>
                    <a:pt x="91127" y="183414"/>
                  </a:lnTo>
                  <a:lnTo>
                    <a:pt x="55716" y="183414"/>
                  </a:lnTo>
                  <a:cubicBezTo>
                    <a:pt x="20789" y="183414"/>
                    <a:pt x="0" y="161699"/>
                    <a:pt x="0" y="124963"/>
                  </a:cubicBezTo>
                  <a:cubicBezTo>
                    <a:pt x="0" y="88404"/>
                    <a:pt x="20789" y="66468"/>
                    <a:pt x="55716" y="66468"/>
                  </a:cubicBezTo>
                  <a:lnTo>
                    <a:pt x="91127" y="6646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3" name="图片 32" descr="卡通画&#10;&#10;中度可信度描述已自动生成">
            <a:extLst>
              <a:ext uri="{FF2B5EF4-FFF2-40B4-BE49-F238E27FC236}">
                <a16:creationId xmlns:a16="http://schemas.microsoft.com/office/drawing/2014/main" id="{CBB6A2FF-6DD9-49D6-B050-44790B0EDD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76D7D2A-7D08-4042-90BC-8BF3C98EA1C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03"/>
          <a:stretch/>
        </p:blipFill>
        <p:spPr>
          <a:xfrm>
            <a:off x="887959" y="2880393"/>
            <a:ext cx="4853212" cy="3276369"/>
          </a:xfrm>
          <a:prstGeom prst="rect">
            <a:avLst/>
          </a:prstGeom>
        </p:spPr>
      </p:pic>
      <p:sp>
        <p:nvSpPr>
          <p:cNvPr id="25" name="对话气泡: 圆角矩形 24">
            <a:extLst>
              <a:ext uri="{FF2B5EF4-FFF2-40B4-BE49-F238E27FC236}">
                <a16:creationId xmlns:a16="http://schemas.microsoft.com/office/drawing/2014/main" id="{8230C1A5-8055-49C8-A10B-77C838179871}"/>
              </a:ext>
            </a:extLst>
          </p:cNvPr>
          <p:cNvSpPr/>
          <p:nvPr/>
        </p:nvSpPr>
        <p:spPr>
          <a:xfrm>
            <a:off x="609600" y="5876750"/>
            <a:ext cx="1024433" cy="595638"/>
          </a:xfrm>
          <a:prstGeom prst="wedgeRoundRectCallou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dirty="0"/>
              <a:t>REPORT</a:t>
            </a:r>
            <a:endParaRPr lang="zh-CN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554016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28AB04-B08D-414E-9C93-DB5D8BED1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zh-CN" altLang="en-US" dirty="0">
                <a:sym typeface="汉仪旗黑KW 55S" panose="00020600040101010101" pitchFamily="18" charset="-122"/>
              </a:rPr>
              <a:t>工作完成情况</a:t>
            </a:r>
          </a:p>
        </p:txBody>
      </p:sp>
      <p:sp>
        <p:nvSpPr>
          <p:cNvPr id="41" name="gaoding-15">
            <a:extLst>
              <a:ext uri="{FF2B5EF4-FFF2-40B4-BE49-F238E27FC236}">
                <a16:creationId xmlns:a16="http://schemas.microsoft.com/office/drawing/2014/main" id="{9FE01B61-809C-412A-A49E-5A2248CAA8B6}"/>
              </a:ext>
            </a:extLst>
          </p:cNvPr>
          <p:cNvSpPr txBox="1"/>
          <p:nvPr/>
        </p:nvSpPr>
        <p:spPr>
          <a:xfrm>
            <a:off x="4922642" y="1506688"/>
            <a:ext cx="6240067" cy="7664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000" dirty="0">
                <a:solidFill>
                  <a:schemeClr val="bg1"/>
                </a:solidFill>
                <a:latin typeface="+mj-ea"/>
                <a:ea typeface="+mj-ea"/>
                <a:cs typeface="OPPOSans R" panose="00020600040101010101" pitchFamily="18" charset="-122"/>
              </a:rPr>
              <a:t>单击此处输入你的正文，文字是您思想的提炼，为了最终演示发布的良好效果，请尽量言简意赅的阐述观点</a:t>
            </a:r>
          </a:p>
        </p:txBody>
      </p:sp>
      <p:sp>
        <p:nvSpPr>
          <p:cNvPr id="84" name="Picture 236-mask">
            <a:extLst>
              <a:ext uri="{FF2B5EF4-FFF2-40B4-BE49-F238E27FC236}">
                <a16:creationId xmlns:a16="http://schemas.microsoft.com/office/drawing/2014/main" id="{D4E0E0A1-140E-4C18-B997-15B6CEF44947}"/>
              </a:ext>
            </a:extLst>
          </p:cNvPr>
          <p:cNvSpPr/>
          <p:nvPr/>
        </p:nvSpPr>
        <p:spPr>
          <a:xfrm>
            <a:off x="4636802" y="2523870"/>
            <a:ext cx="6797871" cy="352090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>
            <a:outerShdw blurRad="495300" sx="102000" sy="102000" algn="ctr" rotWithShape="0">
              <a:schemeClr val="accent1">
                <a:lumMod val="50000"/>
                <a:alpha val="2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62566BC9-6F47-45BC-AC0E-93ED2225AA7F}"/>
              </a:ext>
            </a:extLst>
          </p:cNvPr>
          <p:cNvGrpSpPr/>
          <p:nvPr/>
        </p:nvGrpSpPr>
        <p:grpSpPr>
          <a:xfrm>
            <a:off x="756561" y="1474327"/>
            <a:ext cx="3392765" cy="1173466"/>
            <a:chOff x="609600" y="1474327"/>
            <a:chExt cx="3392765" cy="1173466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DE40E063-6B7B-4805-8DD0-1A9C21880B56}"/>
                </a:ext>
              </a:extLst>
            </p:cNvPr>
            <p:cNvGrpSpPr/>
            <p:nvPr/>
          </p:nvGrpSpPr>
          <p:grpSpPr>
            <a:xfrm>
              <a:off x="952712" y="1474327"/>
              <a:ext cx="3049653" cy="1173466"/>
              <a:chOff x="952712" y="1474327"/>
              <a:chExt cx="3049653" cy="1173466"/>
            </a:xfrm>
          </p:grpSpPr>
          <p:sp>
            <p:nvSpPr>
              <p:cNvPr id="21" name="文本框 53">
                <a:extLst>
                  <a:ext uri="{FF2B5EF4-FFF2-40B4-BE49-F238E27FC236}">
                    <a16:creationId xmlns:a16="http://schemas.microsoft.com/office/drawing/2014/main" id="{905B7438-A60B-4DBA-907E-FD7892001F9C}"/>
                  </a:ext>
                </a:extLst>
              </p:cNvPr>
              <p:cNvSpPr txBox="1"/>
              <p:nvPr/>
            </p:nvSpPr>
            <p:spPr>
              <a:xfrm>
                <a:off x="954850" y="1474327"/>
                <a:ext cx="17235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kumimoji="1" lang="zh-CN" altLang="en-US" sz="2400" dirty="0">
                    <a:solidFill>
                      <a:schemeClr val="bg1"/>
                    </a:solidFill>
                    <a:latin typeface="+mj-ea"/>
                    <a:ea typeface="+mj-ea"/>
                    <a:cs typeface="+mn-ea"/>
                    <a:sym typeface="+mn-lt"/>
                  </a:rPr>
                  <a:t>添加小标题</a:t>
                </a:r>
              </a:p>
            </p:txBody>
          </p:sp>
          <p:sp>
            <p:nvSpPr>
              <p:cNvPr id="22" name="文本框 54">
                <a:extLst>
                  <a:ext uri="{FF2B5EF4-FFF2-40B4-BE49-F238E27FC236}">
                    <a16:creationId xmlns:a16="http://schemas.microsoft.com/office/drawing/2014/main" id="{D56250D6-5DD2-4914-9720-219BFFB12699}"/>
                  </a:ext>
                </a:extLst>
              </p:cNvPr>
              <p:cNvSpPr txBox="1"/>
              <p:nvPr/>
            </p:nvSpPr>
            <p:spPr>
              <a:xfrm>
                <a:off x="952712" y="1942343"/>
                <a:ext cx="3049653" cy="705450"/>
              </a:xfrm>
              <a:prstGeom prst="rect">
                <a:avLst/>
              </a:prstGeom>
              <a:noFill/>
              <a:effectLst/>
            </p:spPr>
            <p:txBody>
              <a:bodyPr wrap="square" lIns="91440" tIns="45720" rIns="91440" bIns="45720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just">
                  <a:lnSpc>
                    <a:spcPct val="130000"/>
                  </a:lnSpc>
                  <a:defRPr/>
                </a:pPr>
                <a:r>
                  <a:rPr lang="zh-CN" altLang="en-US" sz="1600" dirty="0">
                    <a:solidFill>
                      <a:schemeClr val="bg1"/>
                    </a:solidFill>
                    <a:latin typeface="+mn-ea"/>
                    <a:cs typeface="OPPOSans R" panose="00020600040101010101" pitchFamily="18" charset="-122"/>
                  </a:rPr>
                  <a:t>单击此处输入你的正文请尽量言简意赅的阐述观点</a:t>
                </a:r>
              </a:p>
            </p:txBody>
          </p:sp>
        </p:grp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755A3F21-5410-4B12-8DC2-D38A3E01565C}"/>
                </a:ext>
              </a:extLst>
            </p:cNvPr>
            <p:cNvSpPr/>
            <p:nvPr/>
          </p:nvSpPr>
          <p:spPr>
            <a:xfrm>
              <a:off x="609600" y="1518261"/>
              <a:ext cx="184847" cy="1129532"/>
            </a:xfrm>
            <a:prstGeom prst="rect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AD690A56-8BF6-457D-A33C-4397B486680B}"/>
              </a:ext>
            </a:extLst>
          </p:cNvPr>
          <p:cNvGrpSpPr/>
          <p:nvPr/>
        </p:nvGrpSpPr>
        <p:grpSpPr>
          <a:xfrm>
            <a:off x="756561" y="3267426"/>
            <a:ext cx="3392765" cy="1206824"/>
            <a:chOff x="609600" y="3129998"/>
            <a:chExt cx="3392765" cy="1206824"/>
          </a:xfrm>
        </p:grpSpPr>
        <p:grpSp>
          <p:nvGrpSpPr>
            <p:cNvPr id="29" name="组合 28">
              <a:extLst>
                <a:ext uri="{FF2B5EF4-FFF2-40B4-BE49-F238E27FC236}">
                  <a16:creationId xmlns:a16="http://schemas.microsoft.com/office/drawing/2014/main" id="{B5C0F295-01F0-40B8-8A18-5DA4831D999A}"/>
                </a:ext>
              </a:extLst>
            </p:cNvPr>
            <p:cNvGrpSpPr/>
            <p:nvPr/>
          </p:nvGrpSpPr>
          <p:grpSpPr>
            <a:xfrm>
              <a:off x="952712" y="3129998"/>
              <a:ext cx="3049653" cy="1173466"/>
              <a:chOff x="952712" y="1474327"/>
              <a:chExt cx="3049653" cy="1173466"/>
            </a:xfrm>
          </p:grpSpPr>
          <p:sp>
            <p:nvSpPr>
              <p:cNvPr id="32" name="文本框 53">
                <a:extLst>
                  <a:ext uri="{FF2B5EF4-FFF2-40B4-BE49-F238E27FC236}">
                    <a16:creationId xmlns:a16="http://schemas.microsoft.com/office/drawing/2014/main" id="{FA08E048-0EA4-4953-BBD0-64383F8ECB9C}"/>
                  </a:ext>
                </a:extLst>
              </p:cNvPr>
              <p:cNvSpPr txBox="1"/>
              <p:nvPr/>
            </p:nvSpPr>
            <p:spPr>
              <a:xfrm>
                <a:off x="954850" y="1474327"/>
                <a:ext cx="17235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kumimoji="1" lang="zh-CN" altLang="en-US" sz="2400" dirty="0">
                    <a:solidFill>
                      <a:schemeClr val="bg1"/>
                    </a:solidFill>
                    <a:latin typeface="+mj-ea"/>
                    <a:ea typeface="+mj-ea"/>
                    <a:cs typeface="+mn-ea"/>
                    <a:sym typeface="+mn-lt"/>
                  </a:rPr>
                  <a:t>添加小标题</a:t>
                </a:r>
              </a:p>
            </p:txBody>
          </p:sp>
          <p:sp>
            <p:nvSpPr>
              <p:cNvPr id="33" name="文本框 54">
                <a:extLst>
                  <a:ext uri="{FF2B5EF4-FFF2-40B4-BE49-F238E27FC236}">
                    <a16:creationId xmlns:a16="http://schemas.microsoft.com/office/drawing/2014/main" id="{BAB3C90B-4018-4FBD-A58E-C6F0BDD0FD73}"/>
                  </a:ext>
                </a:extLst>
              </p:cNvPr>
              <p:cNvSpPr txBox="1"/>
              <p:nvPr/>
            </p:nvSpPr>
            <p:spPr>
              <a:xfrm>
                <a:off x="952712" y="1942343"/>
                <a:ext cx="3049653" cy="705450"/>
              </a:xfrm>
              <a:prstGeom prst="rect">
                <a:avLst/>
              </a:prstGeom>
              <a:noFill/>
              <a:effectLst/>
            </p:spPr>
            <p:txBody>
              <a:bodyPr wrap="square" lIns="91440" tIns="45720" rIns="91440" bIns="45720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just">
                  <a:lnSpc>
                    <a:spcPct val="130000"/>
                  </a:lnSpc>
                  <a:defRPr/>
                </a:pPr>
                <a:r>
                  <a:rPr lang="zh-CN" altLang="en-US" sz="1600" dirty="0">
                    <a:solidFill>
                      <a:schemeClr val="bg1"/>
                    </a:solidFill>
                    <a:latin typeface="+mn-ea"/>
                    <a:cs typeface="OPPOSans R" panose="00020600040101010101" pitchFamily="18" charset="-122"/>
                  </a:rPr>
                  <a:t>单击此处输入你的正文请尽量言简意赅的阐述观点</a:t>
                </a:r>
              </a:p>
            </p:txBody>
          </p:sp>
        </p:grpSp>
        <p:sp>
          <p:nvSpPr>
            <p:cNvPr id="54" name="矩形 53">
              <a:extLst>
                <a:ext uri="{FF2B5EF4-FFF2-40B4-BE49-F238E27FC236}">
                  <a16:creationId xmlns:a16="http://schemas.microsoft.com/office/drawing/2014/main" id="{B254F2A1-A509-4B96-B79C-E4DA4860D94E}"/>
                </a:ext>
              </a:extLst>
            </p:cNvPr>
            <p:cNvSpPr/>
            <p:nvPr/>
          </p:nvSpPr>
          <p:spPr>
            <a:xfrm>
              <a:off x="609600" y="3207290"/>
              <a:ext cx="184847" cy="1129532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E535DF12-6BE6-4662-A761-E25D68A2A02C}"/>
              </a:ext>
            </a:extLst>
          </p:cNvPr>
          <p:cNvGrpSpPr/>
          <p:nvPr/>
        </p:nvGrpSpPr>
        <p:grpSpPr>
          <a:xfrm>
            <a:off x="756561" y="5093883"/>
            <a:ext cx="3376999" cy="1173466"/>
            <a:chOff x="609600" y="4865280"/>
            <a:chExt cx="3376999" cy="1173466"/>
          </a:xfrm>
        </p:grpSpPr>
        <p:grpSp>
          <p:nvGrpSpPr>
            <p:cNvPr id="34" name="组合 33">
              <a:extLst>
                <a:ext uri="{FF2B5EF4-FFF2-40B4-BE49-F238E27FC236}">
                  <a16:creationId xmlns:a16="http://schemas.microsoft.com/office/drawing/2014/main" id="{9D6126DA-C78A-43BC-B6AB-257B49B360B0}"/>
                </a:ext>
              </a:extLst>
            </p:cNvPr>
            <p:cNvGrpSpPr/>
            <p:nvPr/>
          </p:nvGrpSpPr>
          <p:grpSpPr>
            <a:xfrm>
              <a:off x="936946" y="4865280"/>
              <a:ext cx="3049653" cy="1173466"/>
              <a:chOff x="952712" y="1474327"/>
              <a:chExt cx="3049653" cy="1173466"/>
            </a:xfrm>
          </p:grpSpPr>
          <p:sp>
            <p:nvSpPr>
              <p:cNvPr id="37" name="文本框 53">
                <a:extLst>
                  <a:ext uri="{FF2B5EF4-FFF2-40B4-BE49-F238E27FC236}">
                    <a16:creationId xmlns:a16="http://schemas.microsoft.com/office/drawing/2014/main" id="{9EE1A90D-7446-42E7-8C82-A732CE939597}"/>
                  </a:ext>
                </a:extLst>
              </p:cNvPr>
              <p:cNvSpPr txBox="1"/>
              <p:nvPr/>
            </p:nvSpPr>
            <p:spPr>
              <a:xfrm>
                <a:off x="954850" y="1474327"/>
                <a:ext cx="17235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kumimoji="1" lang="zh-CN" altLang="en-US" sz="2400" dirty="0">
                    <a:solidFill>
                      <a:schemeClr val="bg1"/>
                    </a:solidFill>
                    <a:latin typeface="+mj-ea"/>
                    <a:ea typeface="+mj-ea"/>
                    <a:cs typeface="+mn-ea"/>
                    <a:sym typeface="+mn-lt"/>
                  </a:rPr>
                  <a:t>添加小标题</a:t>
                </a:r>
              </a:p>
            </p:txBody>
          </p:sp>
          <p:sp>
            <p:nvSpPr>
              <p:cNvPr id="38" name="文本框 54">
                <a:extLst>
                  <a:ext uri="{FF2B5EF4-FFF2-40B4-BE49-F238E27FC236}">
                    <a16:creationId xmlns:a16="http://schemas.microsoft.com/office/drawing/2014/main" id="{C80551B9-6BC8-41A3-8E4C-693C00F01001}"/>
                  </a:ext>
                </a:extLst>
              </p:cNvPr>
              <p:cNvSpPr txBox="1"/>
              <p:nvPr/>
            </p:nvSpPr>
            <p:spPr>
              <a:xfrm>
                <a:off x="952712" y="1942343"/>
                <a:ext cx="3049653" cy="705450"/>
              </a:xfrm>
              <a:prstGeom prst="rect">
                <a:avLst/>
              </a:prstGeom>
              <a:noFill/>
              <a:effectLst/>
            </p:spPr>
            <p:txBody>
              <a:bodyPr wrap="square" lIns="91440" tIns="45720" rIns="91440" bIns="45720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just">
                  <a:lnSpc>
                    <a:spcPct val="130000"/>
                  </a:lnSpc>
                  <a:defRPr/>
                </a:pPr>
                <a:r>
                  <a:rPr lang="zh-CN" altLang="en-US" sz="1600" dirty="0">
                    <a:solidFill>
                      <a:schemeClr val="bg1"/>
                    </a:solidFill>
                    <a:latin typeface="+mn-ea"/>
                    <a:cs typeface="OPPOSans R" panose="00020600040101010101" pitchFamily="18" charset="-122"/>
                  </a:rPr>
                  <a:t>单击此处输入你的正文请尽量言简意赅的阐述观点</a:t>
                </a:r>
              </a:p>
            </p:txBody>
          </p:sp>
        </p:grpSp>
        <p:sp>
          <p:nvSpPr>
            <p:cNvPr id="55" name="矩形 54">
              <a:extLst>
                <a:ext uri="{FF2B5EF4-FFF2-40B4-BE49-F238E27FC236}">
                  <a16:creationId xmlns:a16="http://schemas.microsoft.com/office/drawing/2014/main" id="{16E0078D-0041-4730-A007-16ABCF49CCBB}"/>
                </a:ext>
              </a:extLst>
            </p:cNvPr>
            <p:cNvSpPr/>
            <p:nvPr/>
          </p:nvSpPr>
          <p:spPr>
            <a:xfrm>
              <a:off x="609600" y="4865280"/>
              <a:ext cx="184847" cy="1129532"/>
            </a:xfrm>
            <a:prstGeom prst="rect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aphicFrame>
        <p:nvGraphicFramePr>
          <p:cNvPr id="12" name="图表 11">
            <a:extLst>
              <a:ext uri="{FF2B5EF4-FFF2-40B4-BE49-F238E27FC236}">
                <a16:creationId xmlns:a16="http://schemas.microsoft.com/office/drawing/2014/main" id="{088DA36F-EA17-4A41-A175-2F486F4D8A1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63444444"/>
              </p:ext>
            </p:extLst>
          </p:nvPr>
        </p:nvGraphicFramePr>
        <p:xfrm>
          <a:off x="4752147" y="2481945"/>
          <a:ext cx="6567177" cy="3937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3" name="图片 22" descr="卡通画&#10;&#10;中度可信度描述已自动生成">
            <a:extLst>
              <a:ext uri="{FF2B5EF4-FFF2-40B4-BE49-F238E27FC236}">
                <a16:creationId xmlns:a16="http://schemas.microsoft.com/office/drawing/2014/main" id="{CADDDB2D-38D2-4AD1-85BB-99D336788D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3473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B6EC8F13-248D-FCE6-3A5C-920311C4BAB5}"/>
              </a:ext>
            </a:extLst>
          </p:cNvPr>
          <p:cNvSpPr/>
          <p:nvPr/>
        </p:nvSpPr>
        <p:spPr>
          <a:xfrm>
            <a:off x="5621297" y="2210973"/>
            <a:ext cx="6570703" cy="4647027"/>
          </a:xfrm>
          <a:custGeom>
            <a:avLst/>
            <a:gdLst>
              <a:gd name="connsiteX0" fmla="*/ 4135125 w 6570703"/>
              <a:gd name="connsiteY0" fmla="*/ 0 h 4647027"/>
              <a:gd name="connsiteX1" fmla="*/ 6447112 w 6570703"/>
              <a:gd name="connsiteY1" fmla="*/ 706215 h 4647027"/>
              <a:gd name="connsiteX2" fmla="*/ 6570703 w 6570703"/>
              <a:gd name="connsiteY2" fmla="*/ 794102 h 4647027"/>
              <a:gd name="connsiteX3" fmla="*/ 6570703 w 6570703"/>
              <a:gd name="connsiteY3" fmla="*/ 1905574 h 4647027"/>
              <a:gd name="connsiteX4" fmla="*/ 6472607 w 6570703"/>
              <a:gd name="connsiteY4" fmla="*/ 1797642 h 4647027"/>
              <a:gd name="connsiteX5" fmla="*/ 4135124 w 6570703"/>
              <a:gd name="connsiteY5" fmla="*/ 829424 h 4647027"/>
              <a:gd name="connsiteX6" fmla="*/ 829423 w 6570703"/>
              <a:gd name="connsiteY6" fmla="*/ 4135125 h 4647027"/>
              <a:gd name="connsiteX7" fmla="*/ 846490 w 6570703"/>
              <a:gd name="connsiteY7" fmla="*/ 4473114 h 4647027"/>
              <a:gd name="connsiteX8" fmla="*/ 873033 w 6570703"/>
              <a:gd name="connsiteY8" fmla="*/ 4647027 h 4647027"/>
              <a:gd name="connsiteX9" fmla="*/ 32673 w 6570703"/>
              <a:gd name="connsiteY9" fmla="*/ 4647027 h 4647027"/>
              <a:gd name="connsiteX10" fmla="*/ 21350 w 6570703"/>
              <a:gd name="connsiteY10" fmla="*/ 4557918 h 4647027"/>
              <a:gd name="connsiteX11" fmla="*/ 0 w 6570703"/>
              <a:gd name="connsiteY11" fmla="*/ 4135125 h 4647027"/>
              <a:gd name="connsiteX12" fmla="*/ 4135125 w 6570703"/>
              <a:gd name="connsiteY12" fmla="*/ 0 h 464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570703" h="4647027">
                <a:moveTo>
                  <a:pt x="4135125" y="0"/>
                </a:moveTo>
                <a:cubicBezTo>
                  <a:pt x="4991537" y="0"/>
                  <a:pt x="5787142" y="260348"/>
                  <a:pt x="6447112" y="706215"/>
                </a:cubicBezTo>
                <a:lnTo>
                  <a:pt x="6570703" y="794102"/>
                </a:lnTo>
                <a:lnTo>
                  <a:pt x="6570703" y="1905574"/>
                </a:lnTo>
                <a:lnTo>
                  <a:pt x="6472607" y="1797642"/>
                </a:lnTo>
                <a:cubicBezTo>
                  <a:pt x="5874393" y="1199428"/>
                  <a:pt x="5047968" y="829424"/>
                  <a:pt x="4135124" y="829424"/>
                </a:cubicBezTo>
                <a:cubicBezTo>
                  <a:pt x="2309436" y="829424"/>
                  <a:pt x="829423" y="2309437"/>
                  <a:pt x="829423" y="4135125"/>
                </a:cubicBezTo>
                <a:cubicBezTo>
                  <a:pt x="829423" y="4249231"/>
                  <a:pt x="835205" y="4361986"/>
                  <a:pt x="846490" y="4473114"/>
                </a:cubicBezTo>
                <a:lnTo>
                  <a:pt x="873033" y="4647027"/>
                </a:lnTo>
                <a:lnTo>
                  <a:pt x="32673" y="4647027"/>
                </a:lnTo>
                <a:lnTo>
                  <a:pt x="21350" y="4557918"/>
                </a:lnTo>
                <a:cubicBezTo>
                  <a:pt x="7232" y="4418907"/>
                  <a:pt x="0" y="4277861"/>
                  <a:pt x="0" y="4135125"/>
                </a:cubicBezTo>
                <a:cubicBezTo>
                  <a:pt x="0" y="1851359"/>
                  <a:pt x="1851359" y="0"/>
                  <a:pt x="4135125" y="0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8" name="文本占位符 9">
            <a:extLst>
              <a:ext uri="{FF2B5EF4-FFF2-40B4-BE49-F238E27FC236}">
                <a16:creationId xmlns:a16="http://schemas.microsoft.com/office/drawing/2014/main" id="{ED90F2A8-8DD0-8C58-C1A0-000530E56CBB}"/>
              </a:ext>
            </a:extLst>
          </p:cNvPr>
          <p:cNvSpPr txBox="1">
            <a:spLocks/>
          </p:cNvSpPr>
          <p:nvPr/>
        </p:nvSpPr>
        <p:spPr>
          <a:xfrm>
            <a:off x="5426869" y="3786822"/>
            <a:ext cx="1798377" cy="2215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5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 dirty="0">
                <a:solidFill>
                  <a:schemeClr val="bg1">
                    <a:alpha val="50000"/>
                  </a:schemeClr>
                </a:solidFill>
                <a:latin typeface="MiSans" panose="00000500000000000000" pitchFamily="2" charset="-122"/>
                <a:ea typeface="MiSans" panose="00000500000000000000" pitchFamily="2" charset="-122"/>
                <a:cs typeface="+mn-ea"/>
                <a:sym typeface="汉仪旗黑KW 55S" panose="00020600040101010101" pitchFamily="18" charset="-122"/>
              </a:rPr>
              <a:t>Work results show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301AA31E-C869-130D-55AD-931B9CC05B6B}"/>
              </a:ext>
            </a:extLst>
          </p:cNvPr>
          <p:cNvSpPr txBox="1"/>
          <p:nvPr/>
        </p:nvSpPr>
        <p:spPr>
          <a:xfrm>
            <a:off x="5426869" y="1641727"/>
            <a:ext cx="1247136" cy="14773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9600" b="0" i="0" u="none" strike="noStrike" kern="1200" cap="none" spc="0" normalizeH="0" noProof="0" dirty="0">
                <a:ln>
                  <a:gradFill>
                    <a:gsLst>
                      <a:gs pos="0">
                        <a:schemeClr val="accent2"/>
                      </a:gs>
                      <a:gs pos="65000">
                        <a:schemeClr val="accent1">
                          <a:alpha val="0"/>
                        </a:schemeClr>
                      </a:gs>
                      <a:gs pos="64000">
                        <a:schemeClr val="accent2"/>
                      </a:gs>
                    </a:gsLst>
                    <a:lin ang="5400000" scaled="1"/>
                  </a:gradFill>
                </a:ln>
                <a:noFill/>
                <a:effectLst/>
                <a:uLnTx/>
                <a:uFillTx/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02</a:t>
            </a:r>
            <a:endParaRPr kumimoji="1" lang="zh-CN" altLang="en-US" sz="9600" b="0" i="0" u="none" strike="noStrike" kern="1200" cap="none" spc="0" normalizeH="0" noProof="0" dirty="0">
              <a:ln>
                <a:gradFill>
                  <a:gsLst>
                    <a:gs pos="0">
                      <a:schemeClr val="accent2"/>
                    </a:gs>
                    <a:gs pos="65000">
                      <a:schemeClr val="accent1">
                        <a:alpha val="0"/>
                      </a:schemeClr>
                    </a:gs>
                    <a:gs pos="64000">
                      <a:schemeClr val="accent2"/>
                    </a:gs>
                  </a:gsLst>
                  <a:lin ang="5400000" scaled="1"/>
                </a:gradFill>
              </a:ln>
              <a:noFill/>
              <a:effectLst/>
              <a:uLnTx/>
              <a:uFillTx/>
              <a:latin typeface="+mj-ea"/>
              <a:ea typeface="+mj-ea"/>
              <a:cs typeface="+mn-ea"/>
              <a:sym typeface="汉仪旗黑KW 55S" panose="00020600040101010101" pitchFamily="18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8F943B8B-B156-F0C2-4814-818E0E508762}"/>
              </a:ext>
            </a:extLst>
          </p:cNvPr>
          <p:cNvSpPr txBox="1"/>
          <p:nvPr/>
        </p:nvSpPr>
        <p:spPr>
          <a:xfrm>
            <a:off x="5426869" y="2613819"/>
            <a:ext cx="6155531" cy="12311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kumimoji="1" lang="zh-CN" altLang="en-US" sz="8000" dirty="0">
                <a:solidFill>
                  <a:schemeClr val="bg1"/>
                </a:solidFill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业绩成果展示</a:t>
            </a:r>
          </a:p>
        </p:txBody>
      </p:sp>
      <p:sp>
        <p:nvSpPr>
          <p:cNvPr id="48" name="gaoding-14">
            <a:extLst>
              <a:ext uri="{FF2B5EF4-FFF2-40B4-BE49-F238E27FC236}">
                <a16:creationId xmlns:a16="http://schemas.microsoft.com/office/drawing/2014/main" id="{7A915166-CE12-AA2E-A5B7-A191C4DF7B38}"/>
              </a:ext>
            </a:extLst>
          </p:cNvPr>
          <p:cNvSpPr txBox="1"/>
          <p:nvPr/>
        </p:nvSpPr>
        <p:spPr>
          <a:xfrm>
            <a:off x="5426869" y="4280479"/>
            <a:ext cx="6063118" cy="4031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3200" spc="300">
                <a:gradFill>
                  <a:gsLst>
                    <a:gs pos="0">
                      <a:schemeClr val="bg1"/>
                    </a:gs>
                    <a:gs pos="100000">
                      <a:schemeClr val="accent4"/>
                    </a:gs>
                  </a:gsLst>
                  <a:lin ang="2700000" scaled="0"/>
                </a:gradFill>
                <a:latin typeface="+mj-ea"/>
                <a:ea typeface="+mj-ea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5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alpha val="50000"/>
                  </a:schemeClr>
                </a:solidFill>
                <a:effectLst/>
                <a:uLnTx/>
                <a:uFillTx/>
                <a:latin typeface="+mn-lt"/>
                <a:ea typeface="OPPOSans R" panose="00020600040101010101" pitchFamily="18" charset="-122"/>
                <a:cs typeface="OPPOSans R" panose="00020600040101010101" pitchFamily="18" charset="-122"/>
              </a:rPr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kumimoji="0" lang="en-US" altLang="zh-CN" sz="105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alpha val="50000"/>
                  </a:schemeClr>
                </a:solidFill>
                <a:effectLst/>
                <a:uLnTx/>
                <a:uFillTx/>
                <a:latin typeface="+mn-lt"/>
                <a:ea typeface="OPPOSans R" panose="00020600040101010101" pitchFamily="18" charset="-122"/>
                <a:cs typeface="OPPOSans R" panose="00020600040101010101" pitchFamily="18" charset="-122"/>
              </a:rPr>
              <a:t>urna</a:t>
            </a:r>
            <a:r>
              <a:rPr kumimoji="0" lang="en-US" altLang="zh-CN" sz="105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alpha val="50000"/>
                  </a:schemeClr>
                </a:solidFill>
                <a:effectLst/>
                <a:uLnTx/>
                <a:uFillTx/>
                <a:latin typeface="+mn-lt"/>
                <a:ea typeface="OPPOSans R" panose="00020600040101010101" pitchFamily="18" charset="-122"/>
                <a:cs typeface="OPPOSans R" panose="00020600040101010101" pitchFamily="18" charset="-122"/>
              </a:rPr>
              <a:t>.</a:t>
            </a:r>
          </a:p>
        </p:txBody>
      </p:sp>
      <p:pic>
        <p:nvPicPr>
          <p:cNvPr id="7" name="图片 6" descr="卡通画&#10;&#10;中度可信度描述已自动生成">
            <a:extLst>
              <a:ext uri="{FF2B5EF4-FFF2-40B4-BE49-F238E27FC236}">
                <a16:creationId xmlns:a16="http://schemas.microsoft.com/office/drawing/2014/main" id="{0FCE74B8-5DC7-48C8-B535-C6EC8E747A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1995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B32F3773-3414-C41C-A7F3-9EEB14D05EA9}"/>
              </a:ext>
            </a:extLst>
          </p:cNvPr>
          <p:cNvSpPr/>
          <p:nvPr/>
        </p:nvSpPr>
        <p:spPr>
          <a:xfrm>
            <a:off x="0" y="1"/>
            <a:ext cx="1250328" cy="1264659"/>
          </a:xfrm>
          <a:custGeom>
            <a:avLst/>
            <a:gdLst>
              <a:gd name="connsiteX0" fmla="*/ 304266 w 1250328"/>
              <a:gd name="connsiteY0" fmla="*/ 0 h 1264659"/>
              <a:gd name="connsiteX1" fmla="*/ 1250328 w 1250328"/>
              <a:gd name="connsiteY1" fmla="*/ 0 h 1264659"/>
              <a:gd name="connsiteX2" fmla="*/ 1250014 w 1250328"/>
              <a:gd name="connsiteY2" fmla="*/ 6237 h 1264659"/>
              <a:gd name="connsiteX3" fmla="*/ 130230 w 1250328"/>
              <a:gd name="connsiteY3" fmla="*/ 1244784 h 1264659"/>
              <a:gd name="connsiteX4" fmla="*/ 0 w 1250328"/>
              <a:gd name="connsiteY4" fmla="*/ 1264659 h 1264659"/>
              <a:gd name="connsiteX5" fmla="*/ 0 w 1250328"/>
              <a:gd name="connsiteY5" fmla="*/ 315410 h 1264659"/>
              <a:gd name="connsiteX6" fmla="*/ 33002 w 1250328"/>
              <a:gd name="connsiteY6" fmla="*/ 305165 h 1264659"/>
              <a:gd name="connsiteX7" fmla="*/ 289005 w 1250328"/>
              <a:gd name="connsiteY7" fmla="*/ 49162 h 1264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50328" h="1264659">
                <a:moveTo>
                  <a:pt x="304266" y="0"/>
                </a:moveTo>
                <a:lnTo>
                  <a:pt x="1250328" y="0"/>
                </a:lnTo>
                <a:lnTo>
                  <a:pt x="1250014" y="6237"/>
                </a:lnTo>
                <a:cubicBezTo>
                  <a:pt x="1187366" y="623114"/>
                  <a:pt x="727504" y="1122564"/>
                  <a:pt x="130230" y="1244784"/>
                </a:cubicBezTo>
                <a:lnTo>
                  <a:pt x="0" y="1264659"/>
                </a:lnTo>
                <a:lnTo>
                  <a:pt x="0" y="315410"/>
                </a:lnTo>
                <a:lnTo>
                  <a:pt x="33002" y="305165"/>
                </a:lnTo>
                <a:cubicBezTo>
                  <a:pt x="148108" y="256480"/>
                  <a:pt x="240320" y="164267"/>
                  <a:pt x="289005" y="49162"/>
                </a:cubicBezTo>
                <a:close/>
              </a:path>
            </a:pathLst>
          </a:cu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41" name="图片 40" descr="卡通画&#10;&#10;中度可信度描述已自动生成">
            <a:extLst>
              <a:ext uri="{FF2B5EF4-FFF2-40B4-BE49-F238E27FC236}">
                <a16:creationId xmlns:a16="http://schemas.microsoft.com/office/drawing/2014/main" id="{22F2AB82-AD25-D240-1806-D478883C29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sp>
        <p:nvSpPr>
          <p:cNvPr id="3" name="标题 2">
            <a:extLst>
              <a:ext uri="{FF2B5EF4-FFF2-40B4-BE49-F238E27FC236}">
                <a16:creationId xmlns:a16="http://schemas.microsoft.com/office/drawing/2014/main" id="{40F9CD3C-D1B8-4466-AD4A-3BD39D3A7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zh-CN" altLang="en-US" dirty="0"/>
              <a:t>业绩成果展示</a:t>
            </a:r>
          </a:p>
        </p:txBody>
      </p:sp>
      <p:sp>
        <p:nvSpPr>
          <p:cNvPr id="89" name="文本框 3">
            <a:extLst>
              <a:ext uri="{FF2B5EF4-FFF2-40B4-BE49-F238E27FC236}">
                <a16:creationId xmlns:a16="http://schemas.microsoft.com/office/drawing/2014/main" id="{A5B6AC2A-4EA6-4DB3-9CD8-65661359A755}"/>
              </a:ext>
            </a:extLst>
          </p:cNvPr>
          <p:cNvSpPr txBox="1"/>
          <p:nvPr/>
        </p:nvSpPr>
        <p:spPr>
          <a:xfrm>
            <a:off x="900878" y="4789109"/>
            <a:ext cx="2652193" cy="1345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lnSpc>
                <a:spcPct val="130000"/>
              </a:lnSpc>
              <a:defRPr/>
            </a:pPr>
            <a:r>
              <a:rPr lang="zh-CN" altLang="en-US" sz="1600" dirty="0">
                <a:solidFill>
                  <a:schemeClr val="bg1"/>
                </a:solidFill>
                <a:latin typeface="+mn-ea"/>
                <a:cs typeface="OPPOSans R" panose="00020600040101010101" pitchFamily="18" charset="-122"/>
              </a:rPr>
              <a:t>单击此处输入你的正文，文字是您思想的提炼，为了最终演示发布的良好效果，请尽量言简意赅的阐述观点</a:t>
            </a:r>
          </a:p>
        </p:txBody>
      </p:sp>
      <p:sp>
        <p:nvSpPr>
          <p:cNvPr id="37" name="文本框 53">
            <a:extLst>
              <a:ext uri="{FF2B5EF4-FFF2-40B4-BE49-F238E27FC236}">
                <a16:creationId xmlns:a16="http://schemas.microsoft.com/office/drawing/2014/main" id="{4FA3FB7A-749C-40A3-A22A-F028D71AF1C3}"/>
              </a:ext>
            </a:extLst>
          </p:cNvPr>
          <p:cNvSpPr txBox="1"/>
          <p:nvPr/>
        </p:nvSpPr>
        <p:spPr>
          <a:xfrm>
            <a:off x="1365200" y="3787492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CN" altLang="en-US" sz="2400" dirty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rPr>
              <a:t>添加小标题</a:t>
            </a:r>
          </a:p>
        </p:txBody>
      </p:sp>
      <p:sp>
        <p:nvSpPr>
          <p:cNvPr id="21" name="半闭框 20">
            <a:extLst>
              <a:ext uri="{FF2B5EF4-FFF2-40B4-BE49-F238E27FC236}">
                <a16:creationId xmlns:a16="http://schemas.microsoft.com/office/drawing/2014/main" id="{51D4BF41-0DC6-4D2B-BCB3-7F61C984F049}"/>
              </a:ext>
            </a:extLst>
          </p:cNvPr>
          <p:cNvSpPr/>
          <p:nvPr/>
        </p:nvSpPr>
        <p:spPr>
          <a:xfrm rot="13435093">
            <a:off x="2075923" y="4278827"/>
            <a:ext cx="317789" cy="308495"/>
          </a:xfrm>
          <a:prstGeom prst="halfFrame">
            <a:avLst>
              <a:gd name="adj1" fmla="val 29474"/>
              <a:gd name="adj2" fmla="val 29685"/>
            </a:avLst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1AD97F8E-8F6E-4D12-9F5C-09CC2732ACB9}"/>
              </a:ext>
            </a:extLst>
          </p:cNvPr>
          <p:cNvCxnSpPr/>
          <p:nvPr/>
        </p:nvCxnSpPr>
        <p:spPr>
          <a:xfrm>
            <a:off x="1013632" y="4443720"/>
            <a:ext cx="1019343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>
            <a:extLst>
              <a:ext uri="{FF2B5EF4-FFF2-40B4-BE49-F238E27FC236}">
                <a16:creationId xmlns:a16="http://schemas.microsoft.com/office/drawing/2014/main" id="{C5913881-17A5-4853-92E9-208950925045}"/>
              </a:ext>
            </a:extLst>
          </p:cNvPr>
          <p:cNvCxnSpPr/>
          <p:nvPr/>
        </p:nvCxnSpPr>
        <p:spPr>
          <a:xfrm>
            <a:off x="2415078" y="4442450"/>
            <a:ext cx="1029600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文本框 3">
            <a:extLst>
              <a:ext uri="{FF2B5EF4-FFF2-40B4-BE49-F238E27FC236}">
                <a16:creationId xmlns:a16="http://schemas.microsoft.com/office/drawing/2014/main" id="{333E72D3-3D47-4C4C-A3B8-F7FA63329A3D}"/>
              </a:ext>
            </a:extLst>
          </p:cNvPr>
          <p:cNvSpPr txBox="1"/>
          <p:nvPr/>
        </p:nvSpPr>
        <p:spPr>
          <a:xfrm>
            <a:off x="4761276" y="4789109"/>
            <a:ext cx="2652193" cy="1345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lnSpc>
                <a:spcPct val="130000"/>
              </a:lnSpc>
              <a:defRPr/>
            </a:pPr>
            <a:r>
              <a:rPr lang="zh-CN" altLang="en-US" sz="1600" dirty="0">
                <a:solidFill>
                  <a:schemeClr val="bg1"/>
                </a:solidFill>
                <a:latin typeface="+mn-ea"/>
                <a:cs typeface="OPPOSans R" panose="00020600040101010101" pitchFamily="18" charset="-122"/>
              </a:rPr>
              <a:t>单击此处输入你的正文，文字是您思想的提炼，为了最终演示发布的良好效果，请尽量言简意赅的阐述观点</a:t>
            </a:r>
          </a:p>
        </p:txBody>
      </p:sp>
      <p:sp>
        <p:nvSpPr>
          <p:cNvPr id="62" name="文本框 53">
            <a:extLst>
              <a:ext uri="{FF2B5EF4-FFF2-40B4-BE49-F238E27FC236}">
                <a16:creationId xmlns:a16="http://schemas.microsoft.com/office/drawing/2014/main" id="{FF6086DB-1BC5-4B92-8606-647E06382BE8}"/>
              </a:ext>
            </a:extLst>
          </p:cNvPr>
          <p:cNvSpPr txBox="1"/>
          <p:nvPr/>
        </p:nvSpPr>
        <p:spPr>
          <a:xfrm>
            <a:off x="5225599" y="3787492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CN" altLang="en-US" sz="2400" dirty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rPr>
              <a:t>添加小标题</a:t>
            </a:r>
          </a:p>
        </p:txBody>
      </p:sp>
      <p:sp>
        <p:nvSpPr>
          <p:cNvPr id="64" name="半闭框 63">
            <a:extLst>
              <a:ext uri="{FF2B5EF4-FFF2-40B4-BE49-F238E27FC236}">
                <a16:creationId xmlns:a16="http://schemas.microsoft.com/office/drawing/2014/main" id="{07AEBFF4-EE39-4B8D-8204-6DFD7C7920CE}"/>
              </a:ext>
            </a:extLst>
          </p:cNvPr>
          <p:cNvSpPr/>
          <p:nvPr/>
        </p:nvSpPr>
        <p:spPr>
          <a:xfrm rot="13435093">
            <a:off x="5936321" y="4278827"/>
            <a:ext cx="317789" cy="308495"/>
          </a:xfrm>
          <a:prstGeom prst="halfFrame">
            <a:avLst>
              <a:gd name="adj1" fmla="val 29474"/>
              <a:gd name="adj2" fmla="val 29685"/>
            </a:avLst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65" name="直接连接符 64">
            <a:extLst>
              <a:ext uri="{FF2B5EF4-FFF2-40B4-BE49-F238E27FC236}">
                <a16:creationId xmlns:a16="http://schemas.microsoft.com/office/drawing/2014/main" id="{8AF46EA0-54DC-4DA0-BB7F-B7E8CBACB8CA}"/>
              </a:ext>
            </a:extLst>
          </p:cNvPr>
          <p:cNvCxnSpPr/>
          <p:nvPr/>
        </p:nvCxnSpPr>
        <p:spPr>
          <a:xfrm>
            <a:off x="4874030" y="4443720"/>
            <a:ext cx="1019343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接连接符 65">
            <a:extLst>
              <a:ext uri="{FF2B5EF4-FFF2-40B4-BE49-F238E27FC236}">
                <a16:creationId xmlns:a16="http://schemas.microsoft.com/office/drawing/2014/main" id="{4E2A07B6-8CD2-4299-B377-7FCC91BFAF6B}"/>
              </a:ext>
            </a:extLst>
          </p:cNvPr>
          <p:cNvCxnSpPr/>
          <p:nvPr/>
        </p:nvCxnSpPr>
        <p:spPr>
          <a:xfrm>
            <a:off x="6275476" y="4442450"/>
            <a:ext cx="1029600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文本框 3">
            <a:extLst>
              <a:ext uri="{FF2B5EF4-FFF2-40B4-BE49-F238E27FC236}">
                <a16:creationId xmlns:a16="http://schemas.microsoft.com/office/drawing/2014/main" id="{41882A78-E832-4398-B2D1-3065FBEED1C1}"/>
              </a:ext>
            </a:extLst>
          </p:cNvPr>
          <p:cNvSpPr txBox="1"/>
          <p:nvPr/>
        </p:nvSpPr>
        <p:spPr>
          <a:xfrm>
            <a:off x="8621673" y="4789109"/>
            <a:ext cx="2652193" cy="1345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lnSpc>
                <a:spcPct val="130000"/>
              </a:lnSpc>
              <a:defRPr/>
            </a:pPr>
            <a:r>
              <a:rPr lang="zh-CN" altLang="en-US" sz="1600" dirty="0">
                <a:solidFill>
                  <a:schemeClr val="bg1"/>
                </a:solidFill>
                <a:latin typeface="+mn-ea"/>
                <a:cs typeface="OPPOSans R" panose="00020600040101010101" pitchFamily="18" charset="-122"/>
              </a:rPr>
              <a:t>单击此处输入你的正文，文字是您思想的提炼，为了最终演示发布的良好效果，请尽量言简意赅的阐述观点</a:t>
            </a:r>
          </a:p>
        </p:txBody>
      </p:sp>
      <p:sp>
        <p:nvSpPr>
          <p:cNvPr id="70" name="文本框 53">
            <a:extLst>
              <a:ext uri="{FF2B5EF4-FFF2-40B4-BE49-F238E27FC236}">
                <a16:creationId xmlns:a16="http://schemas.microsoft.com/office/drawing/2014/main" id="{B3287D0C-E60B-44B6-AF0F-59ADF5B54AAB}"/>
              </a:ext>
            </a:extLst>
          </p:cNvPr>
          <p:cNvSpPr txBox="1"/>
          <p:nvPr/>
        </p:nvSpPr>
        <p:spPr>
          <a:xfrm>
            <a:off x="9085996" y="3787492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CN" altLang="en-US" sz="2400" dirty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rPr>
              <a:t>添加小标题</a:t>
            </a:r>
          </a:p>
        </p:txBody>
      </p:sp>
      <p:sp>
        <p:nvSpPr>
          <p:cNvPr id="72" name="半闭框 71">
            <a:extLst>
              <a:ext uri="{FF2B5EF4-FFF2-40B4-BE49-F238E27FC236}">
                <a16:creationId xmlns:a16="http://schemas.microsoft.com/office/drawing/2014/main" id="{53F35D59-0140-49C1-9447-4D59F0E55938}"/>
              </a:ext>
            </a:extLst>
          </p:cNvPr>
          <p:cNvSpPr/>
          <p:nvPr/>
        </p:nvSpPr>
        <p:spPr>
          <a:xfrm rot="13435093">
            <a:off x="9796718" y="4278827"/>
            <a:ext cx="317789" cy="308495"/>
          </a:xfrm>
          <a:prstGeom prst="halfFrame">
            <a:avLst>
              <a:gd name="adj1" fmla="val 29474"/>
              <a:gd name="adj2" fmla="val 29685"/>
            </a:avLst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73" name="直接连接符 72">
            <a:extLst>
              <a:ext uri="{FF2B5EF4-FFF2-40B4-BE49-F238E27FC236}">
                <a16:creationId xmlns:a16="http://schemas.microsoft.com/office/drawing/2014/main" id="{B63E1D7D-EF9E-4957-9865-A8DAF4F174B4}"/>
              </a:ext>
            </a:extLst>
          </p:cNvPr>
          <p:cNvCxnSpPr/>
          <p:nvPr/>
        </p:nvCxnSpPr>
        <p:spPr>
          <a:xfrm>
            <a:off x="8734427" y="4443720"/>
            <a:ext cx="1019343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接连接符 73">
            <a:extLst>
              <a:ext uri="{FF2B5EF4-FFF2-40B4-BE49-F238E27FC236}">
                <a16:creationId xmlns:a16="http://schemas.microsoft.com/office/drawing/2014/main" id="{BEB24DB3-BFB5-446F-981C-1F36A3784C7F}"/>
              </a:ext>
            </a:extLst>
          </p:cNvPr>
          <p:cNvCxnSpPr/>
          <p:nvPr/>
        </p:nvCxnSpPr>
        <p:spPr>
          <a:xfrm>
            <a:off x="10135873" y="4442450"/>
            <a:ext cx="1029600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>
            <a:extLst>
              <a:ext uri="{FF2B5EF4-FFF2-40B4-BE49-F238E27FC236}">
                <a16:creationId xmlns:a16="http://schemas.microsoft.com/office/drawing/2014/main" id="{1AFCA41D-8096-415C-AA36-4C405F2F768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7" r="21867"/>
          <a:stretch/>
        </p:blipFill>
        <p:spPr>
          <a:xfrm>
            <a:off x="1247186" y="1525939"/>
            <a:ext cx="1975261" cy="1975261"/>
          </a:xfrm>
          <a:prstGeom prst="ellipse">
            <a:avLst/>
          </a:prstGeom>
          <a:solidFill>
            <a:schemeClr val="accent2"/>
          </a:solidFill>
          <a:ln w="101600">
            <a:solidFill>
              <a:schemeClr val="accent2"/>
            </a:solidFill>
          </a:ln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8704832-B326-4D66-A646-BB8B450FB34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7" r="21867"/>
          <a:stretch/>
        </p:blipFill>
        <p:spPr>
          <a:xfrm>
            <a:off x="5120674" y="1532483"/>
            <a:ext cx="1962171" cy="1962171"/>
          </a:xfrm>
          <a:prstGeom prst="ellipse">
            <a:avLst/>
          </a:prstGeom>
          <a:solidFill>
            <a:schemeClr val="accent2"/>
          </a:solidFill>
          <a:ln w="101600">
            <a:solidFill>
              <a:schemeClr val="accent2"/>
            </a:solidFill>
          </a:ln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FC11CB7-F3BD-4085-BB0D-7E040F260E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7" r="21867"/>
          <a:stretch/>
        </p:blipFill>
        <p:spPr>
          <a:xfrm>
            <a:off x="8983665" y="1543475"/>
            <a:ext cx="1975259" cy="1975259"/>
          </a:xfrm>
          <a:prstGeom prst="ellipse">
            <a:avLst/>
          </a:prstGeom>
          <a:solidFill>
            <a:schemeClr val="accent2"/>
          </a:solidFill>
          <a:ln w="101600">
            <a:solidFill>
              <a:schemeClr val="accent2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7086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&quot;88cc63e0-4ac8-4e5d-bbbb-10a8d1919c41&quot;,&quot;Name&quot;:&quot;正常设计&quot;,&quot;Kind&quot;:&quot;Custom&quot;,&quot;OldGuidesSetting&quot;:{&quot;HeaderHeight&quot;:10.0,&quot;FooterHeight&quot;:6.0,&quot;SideMargin&quot;:5.0,&quot;TopMargin&quot;:0.0,&quot;BottomMargin&quot;:0.0,&quot;IntervalMargin&quot;:1.5}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04704;#404691;#404691;#404696;#404698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81208;#381208;#381208;#381208;#381208;#381208;#171118;#171118;#171118;#101286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81208;#381208;#381208;#381208;#381208;#381208;#171118;#171118;#171118;#101286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81208;#381208;#381208;#381208;#381208;#381208;#171118;#171118;#171118;#101286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81208;#381208;#381208;#381208;#381208;#381208;#171118;#171118;#171118;#101286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81208;#381208;#381208;#381208;#381208;#381208;#171118;#171118;#171118;#101286;"/>
</p:tagLst>
</file>

<file path=ppt/theme/theme1.xml><?xml version="1.0" encoding="utf-8"?>
<a:theme xmlns:a="http://schemas.openxmlformats.org/drawingml/2006/main" name="PPT模板">
  <a:themeElements>
    <a:clrScheme name="自定义 21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403F71"/>
      </a:accent1>
      <a:accent2>
        <a:srgbClr val="F67EBA"/>
      </a:accent2>
      <a:accent3>
        <a:srgbClr val="6663B2"/>
      </a:accent3>
      <a:accent4>
        <a:srgbClr val="3ABFC4"/>
      </a:accent4>
      <a:accent5>
        <a:srgbClr val="21C0D7"/>
      </a:accent5>
      <a:accent6>
        <a:srgbClr val="55D4FA"/>
      </a:accent6>
      <a:hlink>
        <a:srgbClr val="066DCA"/>
      </a:hlink>
      <a:folHlink>
        <a:srgbClr val="BFBFBF"/>
      </a:folHlink>
    </a:clrScheme>
    <a:fontScheme name="自定义 1">
      <a:majorFont>
        <a:latin typeface="微软雅黑 Bold"/>
        <a:ea typeface="微软雅黑 Bold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12700" cap="flat" cmpd="sng" algn="ctr">
          <a:noFill/>
          <a:prstDash val="solid"/>
          <a:miter lim="800000"/>
        </a:ln>
        <a:effectLst/>
        <a:extLst>
          <a:ext uri="{91240B29-F687-4F45-9708-019B960494DF}">
            <a14:hiddenLine xmlns:a14="http://schemas.microsoft.com/office/drawing/2010/main" w="0" cap="flat" cmpd="sng" algn="ctr">
              <a:solidFill>
                <a:schemeClr val="accent1">
                  <a:shade val="50000"/>
                </a:schemeClr>
              </a:solidFill>
              <a:prstDash val="solid"/>
              <a:miter lim="800000"/>
            </a14:hiddenLine>
          </a:ext>
        </a:ex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 anchor="t">
        <a:spAutoFit/>
      </a:bodyPr>
      <a:lstStyle>
        <a:defPPr algn="l"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演示文稿1" id="{88F92922-0720-4E66-9C5A-187022EB4E74}" vid="{FFD94023-FEBE-453C-9FD9-CF7EA935F596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纯空白模板</Template>
  <TotalTime>3641</TotalTime>
  <Words>1852</Words>
  <Application>Microsoft Office PowerPoint</Application>
  <PresentationFormat>宽屏</PresentationFormat>
  <Paragraphs>207</Paragraphs>
  <Slides>23</Slides>
  <Notes>15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0" baseType="lpstr">
      <vt:lpstr>MiSans</vt:lpstr>
      <vt:lpstr>MiSans Semibold</vt:lpstr>
      <vt:lpstr>等线</vt:lpstr>
      <vt:lpstr>微软雅黑</vt:lpstr>
      <vt:lpstr>微软雅黑 Bold</vt:lpstr>
      <vt:lpstr>Arial</vt:lpstr>
      <vt:lpstr>PPT模板</vt:lpstr>
      <vt:lpstr>PowerPoint 演示文稿</vt:lpstr>
      <vt:lpstr>PowerPoint 演示文稿</vt:lpstr>
      <vt:lpstr>PowerPoint 演示文稿</vt:lpstr>
      <vt:lpstr>工作完成情况</vt:lpstr>
      <vt:lpstr>工作完成情况</vt:lpstr>
      <vt:lpstr>工作完成情况</vt:lpstr>
      <vt:lpstr>工作完成情况</vt:lpstr>
      <vt:lpstr>PowerPoint 演示文稿</vt:lpstr>
      <vt:lpstr>业绩成果展示</vt:lpstr>
      <vt:lpstr>业绩成果展示</vt:lpstr>
      <vt:lpstr>业绩成果展示</vt:lpstr>
      <vt:lpstr>业绩成果展示</vt:lpstr>
      <vt:lpstr>PowerPoint 演示文稿</vt:lpstr>
      <vt:lpstr>工作不足之处</vt:lpstr>
      <vt:lpstr>工作不足之处</vt:lpstr>
      <vt:lpstr>工作不足之处</vt:lpstr>
      <vt:lpstr>工作不足之处</vt:lpstr>
      <vt:lpstr>PowerPoint 演示文稿</vt:lpstr>
      <vt:lpstr>明年工作计划</vt:lpstr>
      <vt:lpstr>明年工作计划</vt:lpstr>
      <vt:lpstr>明年工作计划</vt:lpstr>
      <vt:lpstr>明年工作计划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超 朱</dc:creator>
  <cp:lastModifiedBy>超 朱</cp:lastModifiedBy>
  <cp:revision>316</cp:revision>
  <dcterms:created xsi:type="dcterms:W3CDTF">2022-11-16T05:16:49Z</dcterms:created>
  <dcterms:modified xsi:type="dcterms:W3CDTF">2023-06-28T02:51:08Z</dcterms:modified>
</cp:coreProperties>
</file>